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4"/>
  </p:sldMasterIdLst>
  <p:sldIdLst>
    <p:sldId id="264" r:id="rId5"/>
    <p:sldId id="263" r:id="rId6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DC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73ECC7-9DEB-44C6-AB36-1D0EA6E30773}" v="11" dt="2024-04-23T09:40:02.3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0958" autoAdjust="0"/>
  </p:normalViewPr>
  <p:slideViewPr>
    <p:cSldViewPr snapToGrid="0">
      <p:cViewPr varScale="1">
        <p:scale>
          <a:sx n="60" d="100"/>
          <a:sy n="60" d="100"/>
        </p:scale>
        <p:origin x="11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2A6745AB-EA64-4FDB-894E-049731FDBC1C}"/>
    <pc:docChg chg="modSld">
      <pc:chgData name="Franziska Händschel" userId="e2149472-3187-4d00-b16a-a19eff6fc04a" providerId="ADAL" clId="{2A6745AB-EA64-4FDB-894E-049731FDBC1C}" dt="2023-01-27T11:29:40.135" v="27" actId="34135"/>
      <pc:docMkLst>
        <pc:docMk/>
      </pc:docMkLst>
      <pc:sldChg chg="modSp mod">
        <pc:chgData name="Franziska Händschel" userId="e2149472-3187-4d00-b16a-a19eff6fc04a" providerId="ADAL" clId="{2A6745AB-EA64-4FDB-894E-049731FDBC1C}" dt="2023-01-27T11:29:40.135" v="27" actId="34135"/>
        <pc:sldMkLst>
          <pc:docMk/>
          <pc:sldMk cId="1491537013" sldId="263"/>
        </pc:sldMkLst>
        <pc:spChg chg="mod">
          <ac:chgData name="Franziska Händschel" userId="e2149472-3187-4d00-b16a-a19eff6fc04a" providerId="ADAL" clId="{2A6745AB-EA64-4FDB-894E-049731FDBC1C}" dt="2023-01-27T11:29:40.135" v="27" actId="34135"/>
          <ac:spMkLst>
            <pc:docMk/>
            <pc:sldMk cId="1491537013" sldId="263"/>
            <ac:spMk id="2" creationId="{CDA2C005-5982-AE43-31FD-A898D998395E}"/>
          </ac:spMkLst>
        </pc:spChg>
        <pc:spChg chg="mod">
          <ac:chgData name="Franziska Händschel" userId="e2149472-3187-4d00-b16a-a19eff6fc04a" providerId="ADAL" clId="{2A6745AB-EA64-4FDB-894E-049731FDBC1C}" dt="2023-01-27T11:29:40.135" v="27" actId="34135"/>
          <ac:spMkLst>
            <pc:docMk/>
            <pc:sldMk cId="1491537013" sldId="263"/>
            <ac:spMk id="6" creationId="{602A2C2C-3458-A032-2B71-45AB09A85E34}"/>
          </ac:spMkLst>
        </pc:spChg>
        <pc:spChg chg="mod">
          <ac:chgData name="Franziska Händschel" userId="e2149472-3187-4d00-b16a-a19eff6fc04a" providerId="ADAL" clId="{2A6745AB-EA64-4FDB-894E-049731FDBC1C}" dt="2023-01-27T11:29:40.135" v="27" actId="34135"/>
          <ac:spMkLst>
            <pc:docMk/>
            <pc:sldMk cId="1491537013" sldId="263"/>
            <ac:spMk id="7" creationId="{E5A66AEE-FCAD-1A0B-923D-F59D2E288786}"/>
          </ac:spMkLst>
        </pc:spChg>
        <pc:spChg chg="mod">
          <ac:chgData name="Franziska Händschel" userId="e2149472-3187-4d00-b16a-a19eff6fc04a" providerId="ADAL" clId="{2A6745AB-EA64-4FDB-894E-049731FDBC1C}" dt="2023-01-27T11:29:40.135" v="27" actId="34135"/>
          <ac:spMkLst>
            <pc:docMk/>
            <pc:sldMk cId="1491537013" sldId="263"/>
            <ac:spMk id="8" creationId="{5C5C6169-A84A-DE08-7E60-5935ED6733F5}"/>
          </ac:spMkLst>
        </pc:spChg>
        <pc:spChg chg="mod">
          <ac:chgData name="Franziska Händschel" userId="e2149472-3187-4d00-b16a-a19eff6fc04a" providerId="ADAL" clId="{2A6745AB-EA64-4FDB-894E-049731FDBC1C}" dt="2023-01-27T11:29:40.135" v="27" actId="34135"/>
          <ac:spMkLst>
            <pc:docMk/>
            <pc:sldMk cId="1491537013" sldId="263"/>
            <ac:spMk id="9" creationId="{ABF00A5A-277C-F1BB-2696-131A60F7157F}"/>
          </ac:spMkLst>
        </pc:spChg>
        <pc:spChg chg="mod">
          <ac:chgData name="Franziska Händschel" userId="e2149472-3187-4d00-b16a-a19eff6fc04a" providerId="ADAL" clId="{2A6745AB-EA64-4FDB-894E-049731FDBC1C}" dt="2023-01-27T11:29:40.135" v="27" actId="34135"/>
          <ac:spMkLst>
            <pc:docMk/>
            <pc:sldMk cId="1491537013" sldId="263"/>
            <ac:spMk id="13" creationId="{43B03B3A-64AF-D35E-526C-3B391D94AD78}"/>
          </ac:spMkLst>
        </pc:spChg>
        <pc:spChg chg="mod">
          <ac:chgData name="Franziska Händschel" userId="e2149472-3187-4d00-b16a-a19eff6fc04a" providerId="ADAL" clId="{2A6745AB-EA64-4FDB-894E-049731FDBC1C}" dt="2023-01-27T11:29:40.135" v="27" actId="34135"/>
          <ac:spMkLst>
            <pc:docMk/>
            <pc:sldMk cId="1491537013" sldId="263"/>
            <ac:spMk id="1038" creationId="{446F155D-EFE6-708B-FFF9-D0F11D64819C}"/>
          </ac:spMkLst>
        </pc:spChg>
        <pc:spChg chg="mod">
          <ac:chgData name="Franziska Händschel" userId="e2149472-3187-4d00-b16a-a19eff6fc04a" providerId="ADAL" clId="{2A6745AB-EA64-4FDB-894E-049731FDBC1C}" dt="2023-01-27T11:29:40.135" v="27" actId="34135"/>
          <ac:spMkLst>
            <pc:docMk/>
            <pc:sldMk cId="1491537013" sldId="263"/>
            <ac:spMk id="1039" creationId="{DD60DB0F-E479-CC7F-6879-09CA0559E41A}"/>
          </ac:spMkLst>
        </pc:spChg>
        <pc:spChg chg="mod">
          <ac:chgData name="Franziska Händschel" userId="e2149472-3187-4d00-b16a-a19eff6fc04a" providerId="ADAL" clId="{2A6745AB-EA64-4FDB-894E-049731FDBC1C}" dt="2023-01-27T11:29:40.135" v="27" actId="34135"/>
          <ac:spMkLst>
            <pc:docMk/>
            <pc:sldMk cId="1491537013" sldId="263"/>
            <ac:spMk id="1042" creationId="{A156BB14-0F69-F571-2E42-E89B475C81DF}"/>
          </ac:spMkLst>
        </pc:spChg>
        <pc:grpChg chg="mod">
          <ac:chgData name="Franziska Händschel" userId="e2149472-3187-4d00-b16a-a19eff6fc04a" providerId="ADAL" clId="{2A6745AB-EA64-4FDB-894E-049731FDBC1C}" dt="2023-01-27T11:29:40.135" v="27" actId="34135"/>
          <ac:grpSpMkLst>
            <pc:docMk/>
            <pc:sldMk cId="1491537013" sldId="263"/>
            <ac:grpSpMk id="1040" creationId="{1868194A-26CB-470D-82E1-9201B8914B6B}"/>
          </ac:grpSpMkLst>
        </pc:grpChg>
        <pc:picChg chg="mod">
          <ac:chgData name="Franziska Händschel" userId="e2149472-3187-4d00-b16a-a19eff6fc04a" providerId="ADAL" clId="{2A6745AB-EA64-4FDB-894E-049731FDBC1C}" dt="2023-01-27T11:29:40.135" v="27" actId="34135"/>
          <ac:picMkLst>
            <pc:docMk/>
            <pc:sldMk cId="1491537013" sldId="263"/>
            <ac:picMk id="10" creationId="{CAAEBFFE-8FE0-9EEB-A08F-3C0DE9F6D38B}"/>
          </ac:picMkLst>
        </pc:picChg>
        <pc:picChg chg="mod">
          <ac:chgData name="Franziska Händschel" userId="e2149472-3187-4d00-b16a-a19eff6fc04a" providerId="ADAL" clId="{2A6745AB-EA64-4FDB-894E-049731FDBC1C}" dt="2023-01-27T11:29:40.135" v="27" actId="34135"/>
          <ac:picMkLst>
            <pc:docMk/>
            <pc:sldMk cId="1491537013" sldId="263"/>
            <ac:picMk id="11" creationId="{34830019-4916-2C0B-B5CF-6D8D38B4C3E1}"/>
          </ac:picMkLst>
        </pc:picChg>
        <pc:picChg chg="mod">
          <ac:chgData name="Franziska Händschel" userId="e2149472-3187-4d00-b16a-a19eff6fc04a" providerId="ADAL" clId="{2A6745AB-EA64-4FDB-894E-049731FDBC1C}" dt="2023-01-27T11:29:40.135" v="27" actId="34135"/>
          <ac:picMkLst>
            <pc:docMk/>
            <pc:sldMk cId="1491537013" sldId="263"/>
            <ac:picMk id="12" creationId="{72839479-556F-2BA3-7085-ED7C13FADFF1}"/>
          </ac:picMkLst>
        </pc:picChg>
        <pc:picChg chg="mod">
          <ac:chgData name="Franziska Händschel" userId="e2149472-3187-4d00-b16a-a19eff6fc04a" providerId="ADAL" clId="{2A6745AB-EA64-4FDB-894E-049731FDBC1C}" dt="2023-01-27T11:29:40.135" v="27" actId="34135"/>
          <ac:picMkLst>
            <pc:docMk/>
            <pc:sldMk cId="1491537013" sldId="263"/>
            <ac:picMk id="14" creationId="{A789C72B-AC14-30FD-910B-3EA2560D74D3}"/>
          </ac:picMkLst>
        </pc:picChg>
        <pc:picChg chg="mod">
          <ac:chgData name="Franziska Händschel" userId="e2149472-3187-4d00-b16a-a19eff6fc04a" providerId="ADAL" clId="{2A6745AB-EA64-4FDB-894E-049731FDBC1C}" dt="2023-01-27T11:29:40.135" v="27" actId="34135"/>
          <ac:picMkLst>
            <pc:docMk/>
            <pc:sldMk cId="1491537013" sldId="263"/>
            <ac:picMk id="1041" creationId="{C3BC276A-8DBF-97BB-079D-22280BC5614D}"/>
          </ac:picMkLst>
        </pc:picChg>
      </pc:sldChg>
      <pc:sldChg chg="modSp mod">
        <pc:chgData name="Franziska Händschel" userId="e2149472-3187-4d00-b16a-a19eff6fc04a" providerId="ADAL" clId="{2A6745AB-EA64-4FDB-894E-049731FDBC1C}" dt="2023-01-27T11:29:33.828" v="26" actId="34135"/>
        <pc:sldMkLst>
          <pc:docMk/>
          <pc:sldMk cId="2904903946" sldId="264"/>
        </pc:sldMkLst>
        <pc:spChg chg="mod">
          <ac:chgData name="Franziska Händschel" userId="e2149472-3187-4d00-b16a-a19eff6fc04a" providerId="ADAL" clId="{2A6745AB-EA64-4FDB-894E-049731FDBC1C}" dt="2023-01-27T11:29:33.828" v="26" actId="34135"/>
          <ac:spMkLst>
            <pc:docMk/>
            <pc:sldMk cId="2904903946" sldId="264"/>
            <ac:spMk id="2" creationId="{CDA2C005-5982-AE43-31FD-A898D998395E}"/>
          </ac:spMkLst>
        </pc:spChg>
        <pc:spChg chg="mod">
          <ac:chgData name="Franziska Händschel" userId="e2149472-3187-4d00-b16a-a19eff6fc04a" providerId="ADAL" clId="{2A6745AB-EA64-4FDB-894E-049731FDBC1C}" dt="2023-01-27T11:29:33.828" v="26" actId="34135"/>
          <ac:spMkLst>
            <pc:docMk/>
            <pc:sldMk cId="2904903946" sldId="264"/>
            <ac:spMk id="8" creationId="{5C5C6169-A84A-DE08-7E60-5935ED6733F5}"/>
          </ac:spMkLst>
        </pc:spChg>
        <pc:spChg chg="mod">
          <ac:chgData name="Franziska Händschel" userId="e2149472-3187-4d00-b16a-a19eff6fc04a" providerId="ADAL" clId="{2A6745AB-EA64-4FDB-894E-049731FDBC1C}" dt="2023-01-27T11:29:33.828" v="26" actId="34135"/>
          <ac:spMkLst>
            <pc:docMk/>
            <pc:sldMk cId="2904903946" sldId="264"/>
            <ac:spMk id="43" creationId="{DA23308B-5507-125B-BB34-59E9FA78010A}"/>
          </ac:spMkLst>
        </pc:spChg>
        <pc:spChg chg="mod">
          <ac:chgData name="Franziska Händschel" userId="e2149472-3187-4d00-b16a-a19eff6fc04a" providerId="ADAL" clId="{2A6745AB-EA64-4FDB-894E-049731FDBC1C}" dt="2023-01-27T11:29:33.828" v="26" actId="34135"/>
          <ac:spMkLst>
            <pc:docMk/>
            <pc:sldMk cId="2904903946" sldId="264"/>
            <ac:spMk id="1038" creationId="{446F155D-EFE6-708B-FFF9-D0F11D64819C}"/>
          </ac:spMkLst>
        </pc:spChg>
        <pc:spChg chg="mod">
          <ac:chgData name="Franziska Händschel" userId="e2149472-3187-4d00-b16a-a19eff6fc04a" providerId="ADAL" clId="{2A6745AB-EA64-4FDB-894E-049731FDBC1C}" dt="2023-01-27T11:29:33.828" v="26" actId="34135"/>
          <ac:spMkLst>
            <pc:docMk/>
            <pc:sldMk cId="2904903946" sldId="264"/>
            <ac:spMk id="1039" creationId="{DD60DB0F-E479-CC7F-6879-09CA0559E41A}"/>
          </ac:spMkLst>
        </pc:spChg>
        <pc:spChg chg="mod">
          <ac:chgData name="Franziska Händschel" userId="e2149472-3187-4d00-b16a-a19eff6fc04a" providerId="ADAL" clId="{2A6745AB-EA64-4FDB-894E-049731FDBC1C}" dt="2023-01-27T11:29:33.828" v="26" actId="34135"/>
          <ac:spMkLst>
            <pc:docMk/>
            <pc:sldMk cId="2904903946" sldId="264"/>
            <ac:spMk id="1042" creationId="{A156BB14-0F69-F571-2E42-E89B475C81DF}"/>
          </ac:spMkLst>
        </pc:spChg>
        <pc:spChg chg="mod">
          <ac:chgData name="Franziska Händschel" userId="e2149472-3187-4d00-b16a-a19eff6fc04a" providerId="ADAL" clId="{2A6745AB-EA64-4FDB-894E-049731FDBC1C}" dt="2023-01-27T11:29:33.828" v="26" actId="34135"/>
          <ac:spMkLst>
            <pc:docMk/>
            <pc:sldMk cId="2904903946" sldId="264"/>
            <ac:spMk id="1062" creationId="{463253E4-106C-2333-6E33-216D5DF1A6CD}"/>
          </ac:spMkLst>
        </pc:spChg>
        <pc:spChg chg="mod">
          <ac:chgData name="Franziska Händschel" userId="e2149472-3187-4d00-b16a-a19eff6fc04a" providerId="ADAL" clId="{2A6745AB-EA64-4FDB-894E-049731FDBC1C}" dt="2023-01-27T11:29:33.828" v="26" actId="34135"/>
          <ac:spMkLst>
            <pc:docMk/>
            <pc:sldMk cId="2904903946" sldId="264"/>
            <ac:spMk id="1063" creationId="{267C180D-D26B-62F8-D0D0-1F1366661471}"/>
          </ac:spMkLst>
        </pc:spChg>
        <pc:spChg chg="mod">
          <ac:chgData name="Franziska Händschel" userId="e2149472-3187-4d00-b16a-a19eff6fc04a" providerId="ADAL" clId="{2A6745AB-EA64-4FDB-894E-049731FDBC1C}" dt="2023-01-27T11:29:33.828" v="26" actId="34135"/>
          <ac:spMkLst>
            <pc:docMk/>
            <pc:sldMk cId="2904903946" sldId="264"/>
            <ac:spMk id="1064" creationId="{42756C6F-B2FD-BDA9-6C79-3D7F7A3E13CA}"/>
          </ac:spMkLst>
        </pc:spChg>
        <pc:spChg chg="mod">
          <ac:chgData name="Franziska Händschel" userId="e2149472-3187-4d00-b16a-a19eff6fc04a" providerId="ADAL" clId="{2A6745AB-EA64-4FDB-894E-049731FDBC1C}" dt="2023-01-27T11:29:33.828" v="26" actId="34135"/>
          <ac:spMkLst>
            <pc:docMk/>
            <pc:sldMk cId="2904903946" sldId="264"/>
            <ac:spMk id="1065" creationId="{B32FDC12-B816-7774-55E1-1047863D87F1}"/>
          </ac:spMkLst>
        </pc:spChg>
        <pc:spChg chg="mod">
          <ac:chgData name="Franziska Händschel" userId="e2149472-3187-4d00-b16a-a19eff6fc04a" providerId="ADAL" clId="{2A6745AB-EA64-4FDB-894E-049731FDBC1C}" dt="2023-01-27T11:29:33.828" v="26" actId="34135"/>
          <ac:spMkLst>
            <pc:docMk/>
            <pc:sldMk cId="2904903946" sldId="264"/>
            <ac:spMk id="1066" creationId="{61B3AC95-9310-34FE-38A3-2C9565740583}"/>
          </ac:spMkLst>
        </pc:spChg>
        <pc:spChg chg="mod">
          <ac:chgData name="Franziska Händschel" userId="e2149472-3187-4d00-b16a-a19eff6fc04a" providerId="ADAL" clId="{2A6745AB-EA64-4FDB-894E-049731FDBC1C}" dt="2023-01-27T11:29:33.828" v="26" actId="34135"/>
          <ac:spMkLst>
            <pc:docMk/>
            <pc:sldMk cId="2904903946" sldId="264"/>
            <ac:spMk id="1075" creationId="{1093A52B-2097-2F0F-D276-5F8F569098CC}"/>
          </ac:spMkLst>
        </pc:spChg>
        <pc:spChg chg="mod">
          <ac:chgData name="Franziska Händschel" userId="e2149472-3187-4d00-b16a-a19eff6fc04a" providerId="ADAL" clId="{2A6745AB-EA64-4FDB-894E-049731FDBC1C}" dt="2023-01-27T11:29:33.828" v="26" actId="34135"/>
          <ac:spMkLst>
            <pc:docMk/>
            <pc:sldMk cId="2904903946" sldId="264"/>
            <ac:spMk id="1076" creationId="{918D61F7-39E6-0989-4BA8-BC5EFDA2E7FB}"/>
          </ac:spMkLst>
        </pc:spChg>
        <pc:spChg chg="mod">
          <ac:chgData name="Franziska Händschel" userId="e2149472-3187-4d00-b16a-a19eff6fc04a" providerId="ADAL" clId="{2A6745AB-EA64-4FDB-894E-049731FDBC1C}" dt="2023-01-27T11:29:33.828" v="26" actId="34135"/>
          <ac:spMkLst>
            <pc:docMk/>
            <pc:sldMk cId="2904903946" sldId="264"/>
            <ac:spMk id="1077" creationId="{341D7365-67C3-F2BE-664F-F5330D4C59B6}"/>
          </ac:spMkLst>
        </pc:spChg>
        <pc:spChg chg="mod">
          <ac:chgData name="Franziska Händschel" userId="e2149472-3187-4d00-b16a-a19eff6fc04a" providerId="ADAL" clId="{2A6745AB-EA64-4FDB-894E-049731FDBC1C}" dt="2023-01-27T11:29:33.828" v="26" actId="34135"/>
          <ac:spMkLst>
            <pc:docMk/>
            <pc:sldMk cId="2904903946" sldId="264"/>
            <ac:spMk id="1078" creationId="{A2DCC651-8192-DD2C-3DE8-29A8C2F8E7D0}"/>
          </ac:spMkLst>
        </pc:spChg>
        <pc:spChg chg="mod">
          <ac:chgData name="Franziska Händschel" userId="e2149472-3187-4d00-b16a-a19eff6fc04a" providerId="ADAL" clId="{2A6745AB-EA64-4FDB-894E-049731FDBC1C}" dt="2023-01-27T11:29:33.828" v="26" actId="34135"/>
          <ac:spMkLst>
            <pc:docMk/>
            <pc:sldMk cId="2904903946" sldId="264"/>
            <ac:spMk id="1079" creationId="{E5D4FB15-E1B4-6AB7-64C9-16433CEA54D6}"/>
          </ac:spMkLst>
        </pc:spChg>
        <pc:spChg chg="mod">
          <ac:chgData name="Franziska Händschel" userId="e2149472-3187-4d00-b16a-a19eff6fc04a" providerId="ADAL" clId="{2A6745AB-EA64-4FDB-894E-049731FDBC1C}" dt="2023-01-27T11:29:33.828" v="26" actId="34135"/>
          <ac:spMkLst>
            <pc:docMk/>
            <pc:sldMk cId="2904903946" sldId="264"/>
            <ac:spMk id="1080" creationId="{85F23307-B51C-F8B1-326A-93345FD0F284}"/>
          </ac:spMkLst>
        </pc:spChg>
        <pc:grpChg chg="mod">
          <ac:chgData name="Franziska Händschel" userId="e2149472-3187-4d00-b16a-a19eff6fc04a" providerId="ADAL" clId="{2A6745AB-EA64-4FDB-894E-049731FDBC1C}" dt="2023-01-27T11:29:33.828" v="26" actId="34135"/>
          <ac:grpSpMkLst>
            <pc:docMk/>
            <pc:sldMk cId="2904903946" sldId="264"/>
            <ac:grpSpMk id="1040" creationId="{1868194A-26CB-470D-82E1-9201B8914B6B}"/>
          </ac:grpSpMkLst>
        </pc:grpChg>
        <pc:picChg chg="mod">
          <ac:chgData name="Franziska Händschel" userId="e2149472-3187-4d00-b16a-a19eff6fc04a" providerId="ADAL" clId="{2A6745AB-EA64-4FDB-894E-049731FDBC1C}" dt="2023-01-27T11:29:33.828" v="26" actId="34135"/>
          <ac:picMkLst>
            <pc:docMk/>
            <pc:sldMk cId="2904903946" sldId="264"/>
            <ac:picMk id="1041" creationId="{C3BC276A-8DBF-97BB-079D-22280BC5614D}"/>
          </ac:picMkLst>
        </pc:picChg>
      </pc:sldChg>
    </pc:docChg>
  </pc:docChgLst>
  <pc:docChgLst>
    <pc:chgData name="Franziska Händschel" userId="e2149472-3187-4d00-b16a-a19eff6fc04a" providerId="ADAL" clId="{F8E30AD0-E58E-4AAA-B4AF-6EC2A6040286}"/>
    <pc:docChg chg="undo custSel modSld modMainMaster">
      <pc:chgData name="Franziska Händschel" userId="e2149472-3187-4d00-b16a-a19eff6fc04a" providerId="ADAL" clId="{F8E30AD0-E58E-4AAA-B4AF-6EC2A6040286}" dt="2023-04-05T09:38:10.438" v="174" actId="20577"/>
      <pc:docMkLst>
        <pc:docMk/>
      </pc:docMkLst>
      <pc:sldChg chg="addSp delSp modSp mod modClrScheme chgLayout">
        <pc:chgData name="Franziska Händschel" userId="e2149472-3187-4d00-b16a-a19eff6fc04a" providerId="ADAL" clId="{F8E30AD0-E58E-4AAA-B4AF-6EC2A6040286}" dt="2023-04-04T13:02:24.660" v="169" actId="700"/>
        <pc:sldMkLst>
          <pc:docMk/>
          <pc:sldMk cId="1491537013" sldId="263"/>
        </pc:sldMkLst>
        <pc:spChg chg="del">
          <ac:chgData name="Franziska Händschel" userId="e2149472-3187-4d00-b16a-a19eff6fc04a" providerId="ADAL" clId="{F8E30AD0-E58E-4AAA-B4AF-6EC2A6040286}" dt="2023-04-04T12:52:10.820" v="43" actId="478"/>
          <ac:spMkLst>
            <pc:docMk/>
            <pc:sldMk cId="1491537013" sldId="263"/>
            <ac:spMk id="2" creationId="{CDA2C005-5982-AE43-31FD-A898D998395E}"/>
          </ac:spMkLst>
        </pc:spChg>
        <pc:spChg chg="add mod">
          <ac:chgData name="Franziska Händschel" userId="e2149472-3187-4d00-b16a-a19eff6fc04a" providerId="ADAL" clId="{F8E30AD0-E58E-4AAA-B4AF-6EC2A6040286}" dt="2023-04-04T13:01:58.922" v="166" actId="34135"/>
          <ac:spMkLst>
            <pc:docMk/>
            <pc:sldMk cId="1491537013" sldId="263"/>
            <ac:spMk id="3" creationId="{A5C8EA38-870F-20BD-9C8B-F55FF568F275}"/>
          </ac:spMkLst>
        </pc:spChg>
        <pc:spChg chg="mod">
          <ac:chgData name="Franziska Händschel" userId="e2149472-3187-4d00-b16a-a19eff6fc04a" providerId="ADAL" clId="{F8E30AD0-E58E-4AAA-B4AF-6EC2A6040286}" dt="2023-04-04T13:01:58.922" v="166" actId="34135"/>
          <ac:spMkLst>
            <pc:docMk/>
            <pc:sldMk cId="1491537013" sldId="263"/>
            <ac:spMk id="6" creationId="{602A2C2C-3458-A032-2B71-45AB09A85E34}"/>
          </ac:spMkLst>
        </pc:spChg>
        <pc:spChg chg="mod">
          <ac:chgData name="Franziska Händschel" userId="e2149472-3187-4d00-b16a-a19eff6fc04a" providerId="ADAL" clId="{F8E30AD0-E58E-4AAA-B4AF-6EC2A6040286}" dt="2023-04-04T13:01:58.922" v="166" actId="34135"/>
          <ac:spMkLst>
            <pc:docMk/>
            <pc:sldMk cId="1491537013" sldId="263"/>
            <ac:spMk id="7" creationId="{E5A66AEE-FCAD-1A0B-923D-F59D2E288786}"/>
          </ac:spMkLst>
        </pc:spChg>
        <pc:spChg chg="del">
          <ac:chgData name="Franziska Händschel" userId="e2149472-3187-4d00-b16a-a19eff6fc04a" providerId="ADAL" clId="{F8E30AD0-E58E-4AAA-B4AF-6EC2A6040286}" dt="2023-04-04T12:52:10.820" v="43" actId="478"/>
          <ac:spMkLst>
            <pc:docMk/>
            <pc:sldMk cId="1491537013" sldId="263"/>
            <ac:spMk id="8" creationId="{5C5C6169-A84A-DE08-7E60-5935ED6733F5}"/>
          </ac:spMkLst>
        </pc:spChg>
        <pc:spChg chg="mod">
          <ac:chgData name="Franziska Händschel" userId="e2149472-3187-4d00-b16a-a19eff6fc04a" providerId="ADAL" clId="{F8E30AD0-E58E-4AAA-B4AF-6EC2A6040286}" dt="2023-04-04T13:01:58.922" v="166" actId="34135"/>
          <ac:spMkLst>
            <pc:docMk/>
            <pc:sldMk cId="1491537013" sldId="263"/>
            <ac:spMk id="9" creationId="{ABF00A5A-277C-F1BB-2696-131A60F7157F}"/>
          </ac:spMkLst>
        </pc:spChg>
        <pc:spChg chg="mod">
          <ac:chgData name="Franziska Händschel" userId="e2149472-3187-4d00-b16a-a19eff6fc04a" providerId="ADAL" clId="{F8E30AD0-E58E-4AAA-B4AF-6EC2A6040286}" dt="2023-04-04T13:01:58.922" v="166" actId="34135"/>
          <ac:spMkLst>
            <pc:docMk/>
            <pc:sldMk cId="1491537013" sldId="263"/>
            <ac:spMk id="13" creationId="{43B03B3A-64AF-D35E-526C-3B391D94AD78}"/>
          </ac:spMkLst>
        </pc:spChg>
        <pc:spChg chg="del">
          <ac:chgData name="Franziska Händschel" userId="e2149472-3187-4d00-b16a-a19eff6fc04a" providerId="ADAL" clId="{F8E30AD0-E58E-4AAA-B4AF-6EC2A6040286}" dt="2023-04-04T12:52:30.441" v="46" actId="478"/>
          <ac:spMkLst>
            <pc:docMk/>
            <pc:sldMk cId="1491537013" sldId="263"/>
            <ac:spMk id="1038" creationId="{446F155D-EFE6-708B-FFF9-D0F11D64819C}"/>
          </ac:spMkLst>
        </pc:spChg>
        <pc:spChg chg="del">
          <ac:chgData name="Franziska Händschel" userId="e2149472-3187-4d00-b16a-a19eff6fc04a" providerId="ADAL" clId="{F8E30AD0-E58E-4AAA-B4AF-6EC2A6040286}" dt="2023-04-04T12:52:30.441" v="46" actId="478"/>
          <ac:spMkLst>
            <pc:docMk/>
            <pc:sldMk cId="1491537013" sldId="263"/>
            <ac:spMk id="1039" creationId="{DD60DB0F-E479-CC7F-6879-09CA0559E41A}"/>
          </ac:spMkLst>
        </pc:spChg>
        <pc:grpChg chg="del">
          <ac:chgData name="Franziska Händschel" userId="e2149472-3187-4d00-b16a-a19eff6fc04a" providerId="ADAL" clId="{F8E30AD0-E58E-4AAA-B4AF-6EC2A6040286}" dt="2023-04-04T12:52:08.326" v="42" actId="478"/>
          <ac:grpSpMkLst>
            <pc:docMk/>
            <pc:sldMk cId="1491537013" sldId="263"/>
            <ac:grpSpMk id="1040" creationId="{1868194A-26CB-470D-82E1-9201B8914B6B}"/>
          </ac:grpSpMkLst>
        </pc:grpChg>
        <pc:picChg chg="add mod">
          <ac:chgData name="Franziska Händschel" userId="e2149472-3187-4d00-b16a-a19eff6fc04a" providerId="ADAL" clId="{F8E30AD0-E58E-4AAA-B4AF-6EC2A6040286}" dt="2023-04-04T13:01:58.922" v="166" actId="34135"/>
          <ac:picMkLst>
            <pc:docMk/>
            <pc:sldMk cId="1491537013" sldId="263"/>
            <ac:picMk id="4" creationId="{7A8D7B84-6C1D-C71B-8B92-281638E40BC0}"/>
          </ac:picMkLst>
        </pc:picChg>
        <pc:picChg chg="mod">
          <ac:chgData name="Franziska Händschel" userId="e2149472-3187-4d00-b16a-a19eff6fc04a" providerId="ADAL" clId="{F8E30AD0-E58E-4AAA-B4AF-6EC2A6040286}" dt="2023-04-04T13:01:58.922" v="166" actId="34135"/>
          <ac:picMkLst>
            <pc:docMk/>
            <pc:sldMk cId="1491537013" sldId="263"/>
            <ac:picMk id="10" creationId="{CAAEBFFE-8FE0-9EEB-A08F-3C0DE9F6D38B}"/>
          </ac:picMkLst>
        </pc:picChg>
        <pc:picChg chg="mod">
          <ac:chgData name="Franziska Händschel" userId="e2149472-3187-4d00-b16a-a19eff6fc04a" providerId="ADAL" clId="{F8E30AD0-E58E-4AAA-B4AF-6EC2A6040286}" dt="2023-04-04T13:01:58.922" v="166" actId="34135"/>
          <ac:picMkLst>
            <pc:docMk/>
            <pc:sldMk cId="1491537013" sldId="263"/>
            <ac:picMk id="11" creationId="{34830019-4916-2C0B-B5CF-6D8D38B4C3E1}"/>
          </ac:picMkLst>
        </pc:picChg>
        <pc:picChg chg="mod">
          <ac:chgData name="Franziska Händschel" userId="e2149472-3187-4d00-b16a-a19eff6fc04a" providerId="ADAL" clId="{F8E30AD0-E58E-4AAA-B4AF-6EC2A6040286}" dt="2023-04-04T13:01:58.922" v="166" actId="34135"/>
          <ac:picMkLst>
            <pc:docMk/>
            <pc:sldMk cId="1491537013" sldId="263"/>
            <ac:picMk id="12" creationId="{72839479-556F-2BA3-7085-ED7C13FADFF1}"/>
          </ac:picMkLst>
        </pc:picChg>
        <pc:picChg chg="mod">
          <ac:chgData name="Franziska Händschel" userId="e2149472-3187-4d00-b16a-a19eff6fc04a" providerId="ADAL" clId="{F8E30AD0-E58E-4AAA-B4AF-6EC2A6040286}" dt="2023-04-04T13:01:58.922" v="166" actId="34135"/>
          <ac:picMkLst>
            <pc:docMk/>
            <pc:sldMk cId="1491537013" sldId="263"/>
            <ac:picMk id="14" creationId="{A789C72B-AC14-30FD-910B-3EA2560D74D3}"/>
          </ac:picMkLst>
        </pc:picChg>
      </pc:sldChg>
      <pc:sldChg chg="addSp delSp modSp mod chgLayout">
        <pc:chgData name="Franziska Händschel" userId="e2149472-3187-4d00-b16a-a19eff6fc04a" providerId="ADAL" clId="{F8E30AD0-E58E-4AAA-B4AF-6EC2A6040286}" dt="2023-04-04T13:02:26.952" v="170" actId="700"/>
        <pc:sldMkLst>
          <pc:docMk/>
          <pc:sldMk cId="2904903946" sldId="264"/>
        </pc:sldMkLst>
        <pc:spChg chg="del">
          <ac:chgData name="Franziska Händschel" userId="e2149472-3187-4d00-b16a-a19eff6fc04a" providerId="ADAL" clId="{F8E30AD0-E58E-4AAA-B4AF-6EC2A6040286}" dt="2023-04-04T12:51:30.520" v="28" actId="478"/>
          <ac:spMkLst>
            <pc:docMk/>
            <pc:sldMk cId="2904903946" sldId="264"/>
            <ac:spMk id="2" creationId="{CDA2C005-5982-AE43-31FD-A898D998395E}"/>
          </ac:spMkLst>
        </pc:spChg>
        <pc:spChg chg="add mod">
          <ac:chgData name="Franziska Händschel" userId="e2149472-3187-4d00-b16a-a19eff6fc04a" providerId="ADAL" clId="{F8E30AD0-E58E-4AAA-B4AF-6EC2A6040286}" dt="2023-04-04T13:01:53.849" v="165" actId="34135"/>
          <ac:spMkLst>
            <pc:docMk/>
            <pc:sldMk cId="2904903946" sldId="264"/>
            <ac:spMk id="3" creationId="{6B945FFE-B474-BB8A-EC1C-BF179E472468}"/>
          </ac:spMkLst>
        </pc:spChg>
        <pc:spChg chg="add mod">
          <ac:chgData name="Franziska Händschel" userId="e2149472-3187-4d00-b16a-a19eff6fc04a" providerId="ADAL" clId="{F8E30AD0-E58E-4AAA-B4AF-6EC2A6040286}" dt="2023-04-04T13:01:53.849" v="165" actId="34135"/>
          <ac:spMkLst>
            <pc:docMk/>
            <pc:sldMk cId="2904903946" sldId="264"/>
            <ac:spMk id="4" creationId="{1745FBEB-FFE8-AC2C-6F98-E97FCA563115}"/>
          </ac:spMkLst>
        </pc:spChg>
        <pc:spChg chg="del">
          <ac:chgData name="Franziska Händschel" userId="e2149472-3187-4d00-b16a-a19eff6fc04a" providerId="ADAL" clId="{F8E30AD0-E58E-4AAA-B4AF-6EC2A6040286}" dt="2023-04-04T12:51:30.520" v="28" actId="478"/>
          <ac:spMkLst>
            <pc:docMk/>
            <pc:sldMk cId="2904903946" sldId="264"/>
            <ac:spMk id="8" creationId="{5C5C6169-A84A-DE08-7E60-5935ED6733F5}"/>
          </ac:spMkLst>
        </pc:spChg>
        <pc:spChg chg="mod">
          <ac:chgData name="Franziska Händschel" userId="e2149472-3187-4d00-b16a-a19eff6fc04a" providerId="ADAL" clId="{F8E30AD0-E58E-4AAA-B4AF-6EC2A6040286}" dt="2023-04-04T13:01:53.849" v="165" actId="34135"/>
          <ac:spMkLst>
            <pc:docMk/>
            <pc:sldMk cId="2904903946" sldId="264"/>
            <ac:spMk id="43" creationId="{DA23308B-5507-125B-BB34-59E9FA78010A}"/>
          </ac:spMkLst>
        </pc:spChg>
        <pc:spChg chg="del">
          <ac:chgData name="Franziska Händschel" userId="e2149472-3187-4d00-b16a-a19eff6fc04a" providerId="ADAL" clId="{F8E30AD0-E58E-4AAA-B4AF-6EC2A6040286}" dt="2023-04-04T12:52:26.420" v="45" actId="21"/>
          <ac:spMkLst>
            <pc:docMk/>
            <pc:sldMk cId="2904903946" sldId="264"/>
            <ac:spMk id="1038" creationId="{446F155D-EFE6-708B-FFF9-D0F11D64819C}"/>
          </ac:spMkLst>
        </pc:spChg>
        <pc:spChg chg="del">
          <ac:chgData name="Franziska Händschel" userId="e2149472-3187-4d00-b16a-a19eff6fc04a" providerId="ADAL" clId="{F8E30AD0-E58E-4AAA-B4AF-6EC2A6040286}" dt="2023-04-04T12:52:26.420" v="45" actId="21"/>
          <ac:spMkLst>
            <pc:docMk/>
            <pc:sldMk cId="2904903946" sldId="264"/>
            <ac:spMk id="1039" creationId="{DD60DB0F-E479-CC7F-6879-09CA0559E41A}"/>
          </ac:spMkLst>
        </pc:spChg>
        <pc:spChg chg="mod">
          <ac:chgData name="Franziska Händschel" userId="e2149472-3187-4d00-b16a-a19eff6fc04a" providerId="ADAL" clId="{F8E30AD0-E58E-4AAA-B4AF-6EC2A6040286}" dt="2023-04-04T13:01:53.849" v="165" actId="34135"/>
          <ac:spMkLst>
            <pc:docMk/>
            <pc:sldMk cId="2904903946" sldId="264"/>
            <ac:spMk id="1062" creationId="{463253E4-106C-2333-6E33-216D5DF1A6CD}"/>
          </ac:spMkLst>
        </pc:spChg>
        <pc:spChg chg="mod">
          <ac:chgData name="Franziska Händschel" userId="e2149472-3187-4d00-b16a-a19eff6fc04a" providerId="ADAL" clId="{F8E30AD0-E58E-4AAA-B4AF-6EC2A6040286}" dt="2023-04-04T13:01:53.849" v="165" actId="34135"/>
          <ac:spMkLst>
            <pc:docMk/>
            <pc:sldMk cId="2904903946" sldId="264"/>
            <ac:spMk id="1063" creationId="{267C180D-D26B-62F8-D0D0-1F1366661471}"/>
          </ac:spMkLst>
        </pc:spChg>
        <pc:spChg chg="mod">
          <ac:chgData name="Franziska Händschel" userId="e2149472-3187-4d00-b16a-a19eff6fc04a" providerId="ADAL" clId="{F8E30AD0-E58E-4AAA-B4AF-6EC2A6040286}" dt="2023-04-04T13:01:53.849" v="165" actId="34135"/>
          <ac:spMkLst>
            <pc:docMk/>
            <pc:sldMk cId="2904903946" sldId="264"/>
            <ac:spMk id="1064" creationId="{42756C6F-B2FD-BDA9-6C79-3D7F7A3E13CA}"/>
          </ac:spMkLst>
        </pc:spChg>
        <pc:spChg chg="mod">
          <ac:chgData name="Franziska Händschel" userId="e2149472-3187-4d00-b16a-a19eff6fc04a" providerId="ADAL" clId="{F8E30AD0-E58E-4AAA-B4AF-6EC2A6040286}" dt="2023-04-04T13:01:53.849" v="165" actId="34135"/>
          <ac:spMkLst>
            <pc:docMk/>
            <pc:sldMk cId="2904903946" sldId="264"/>
            <ac:spMk id="1065" creationId="{B32FDC12-B816-7774-55E1-1047863D87F1}"/>
          </ac:spMkLst>
        </pc:spChg>
        <pc:spChg chg="mod">
          <ac:chgData name="Franziska Händschel" userId="e2149472-3187-4d00-b16a-a19eff6fc04a" providerId="ADAL" clId="{F8E30AD0-E58E-4AAA-B4AF-6EC2A6040286}" dt="2023-04-04T13:01:53.849" v="165" actId="34135"/>
          <ac:spMkLst>
            <pc:docMk/>
            <pc:sldMk cId="2904903946" sldId="264"/>
            <ac:spMk id="1066" creationId="{61B3AC95-9310-34FE-38A3-2C9565740583}"/>
          </ac:spMkLst>
        </pc:spChg>
        <pc:spChg chg="mod">
          <ac:chgData name="Franziska Händschel" userId="e2149472-3187-4d00-b16a-a19eff6fc04a" providerId="ADAL" clId="{F8E30AD0-E58E-4AAA-B4AF-6EC2A6040286}" dt="2023-04-04T13:01:53.849" v="165" actId="34135"/>
          <ac:spMkLst>
            <pc:docMk/>
            <pc:sldMk cId="2904903946" sldId="264"/>
            <ac:spMk id="1075" creationId="{1093A52B-2097-2F0F-D276-5F8F569098CC}"/>
          </ac:spMkLst>
        </pc:spChg>
        <pc:spChg chg="mod">
          <ac:chgData name="Franziska Händschel" userId="e2149472-3187-4d00-b16a-a19eff6fc04a" providerId="ADAL" clId="{F8E30AD0-E58E-4AAA-B4AF-6EC2A6040286}" dt="2023-04-04T13:01:53.849" v="165" actId="34135"/>
          <ac:spMkLst>
            <pc:docMk/>
            <pc:sldMk cId="2904903946" sldId="264"/>
            <ac:spMk id="1076" creationId="{918D61F7-39E6-0989-4BA8-BC5EFDA2E7FB}"/>
          </ac:spMkLst>
        </pc:spChg>
        <pc:spChg chg="mod">
          <ac:chgData name="Franziska Händschel" userId="e2149472-3187-4d00-b16a-a19eff6fc04a" providerId="ADAL" clId="{F8E30AD0-E58E-4AAA-B4AF-6EC2A6040286}" dt="2023-04-04T13:01:53.849" v="165" actId="34135"/>
          <ac:spMkLst>
            <pc:docMk/>
            <pc:sldMk cId="2904903946" sldId="264"/>
            <ac:spMk id="1077" creationId="{341D7365-67C3-F2BE-664F-F5330D4C59B6}"/>
          </ac:spMkLst>
        </pc:spChg>
        <pc:spChg chg="mod">
          <ac:chgData name="Franziska Händschel" userId="e2149472-3187-4d00-b16a-a19eff6fc04a" providerId="ADAL" clId="{F8E30AD0-E58E-4AAA-B4AF-6EC2A6040286}" dt="2023-04-04T13:01:53.849" v="165" actId="34135"/>
          <ac:spMkLst>
            <pc:docMk/>
            <pc:sldMk cId="2904903946" sldId="264"/>
            <ac:spMk id="1078" creationId="{A2DCC651-8192-DD2C-3DE8-29A8C2F8E7D0}"/>
          </ac:spMkLst>
        </pc:spChg>
        <pc:spChg chg="mod">
          <ac:chgData name="Franziska Händschel" userId="e2149472-3187-4d00-b16a-a19eff6fc04a" providerId="ADAL" clId="{F8E30AD0-E58E-4AAA-B4AF-6EC2A6040286}" dt="2023-04-04T13:01:53.849" v="165" actId="34135"/>
          <ac:spMkLst>
            <pc:docMk/>
            <pc:sldMk cId="2904903946" sldId="264"/>
            <ac:spMk id="1079" creationId="{E5D4FB15-E1B4-6AB7-64C9-16433CEA54D6}"/>
          </ac:spMkLst>
        </pc:spChg>
        <pc:spChg chg="mod">
          <ac:chgData name="Franziska Händschel" userId="e2149472-3187-4d00-b16a-a19eff6fc04a" providerId="ADAL" clId="{F8E30AD0-E58E-4AAA-B4AF-6EC2A6040286}" dt="2023-04-04T13:01:53.849" v="165" actId="34135"/>
          <ac:spMkLst>
            <pc:docMk/>
            <pc:sldMk cId="2904903946" sldId="264"/>
            <ac:spMk id="1080" creationId="{85F23307-B51C-F8B1-326A-93345FD0F284}"/>
          </ac:spMkLst>
        </pc:spChg>
        <pc:grpChg chg="del">
          <ac:chgData name="Franziska Händschel" userId="e2149472-3187-4d00-b16a-a19eff6fc04a" providerId="ADAL" clId="{F8E30AD0-E58E-4AAA-B4AF-6EC2A6040286}" dt="2023-04-04T12:51:27.372" v="27" actId="478"/>
          <ac:grpSpMkLst>
            <pc:docMk/>
            <pc:sldMk cId="2904903946" sldId="264"/>
            <ac:grpSpMk id="1040" creationId="{1868194A-26CB-470D-82E1-9201B8914B6B}"/>
          </ac:grpSpMkLst>
        </pc:grpChg>
        <pc:picChg chg="add mod">
          <ac:chgData name="Franziska Händschel" userId="e2149472-3187-4d00-b16a-a19eff6fc04a" providerId="ADAL" clId="{F8E30AD0-E58E-4AAA-B4AF-6EC2A6040286}" dt="2023-04-04T13:01:53.849" v="165" actId="34135"/>
          <ac:picMkLst>
            <pc:docMk/>
            <pc:sldMk cId="2904903946" sldId="264"/>
            <ac:picMk id="2" creationId="{C2369E12-BC50-D836-12F2-91F101D770BB}"/>
          </ac:picMkLst>
        </pc:picChg>
        <pc:picChg chg="add del mod">
          <ac:chgData name="Franziska Händschel" userId="e2149472-3187-4d00-b16a-a19eff6fc04a" providerId="ADAL" clId="{F8E30AD0-E58E-4AAA-B4AF-6EC2A6040286}" dt="2023-04-04T12:58:03.839" v="164" actId="478"/>
          <ac:picMkLst>
            <pc:docMk/>
            <pc:sldMk cId="2904903946" sldId="264"/>
            <ac:picMk id="5" creationId="{A4CC8FE3-0ED4-00F9-39CE-D8A4DB8D6B64}"/>
          </ac:picMkLst>
        </pc:picChg>
      </pc:sldChg>
      <pc:sldMasterChg chg="addSp delSp modSp mod delSldLayout modSldLayout">
        <pc:chgData name="Franziska Händschel" userId="e2149472-3187-4d00-b16a-a19eff6fc04a" providerId="ADAL" clId="{F8E30AD0-E58E-4AAA-B4AF-6EC2A6040286}" dt="2023-04-05T09:38:10.438" v="174" actId="20577"/>
        <pc:sldMasterMkLst>
          <pc:docMk/>
          <pc:sldMasterMk cId="3065318531" sldId="2147483660"/>
        </pc:sldMasterMkLst>
        <pc:spChg chg="del">
          <ac:chgData name="Franziska Händschel" userId="e2149472-3187-4d00-b16a-a19eff6fc04a" providerId="ADAL" clId="{F8E30AD0-E58E-4AAA-B4AF-6EC2A6040286}" dt="2023-04-04T12:50:06.924" v="1" actId="478"/>
          <ac:spMkLst>
            <pc:docMk/>
            <pc:sldMasterMk cId="3065318531" sldId="2147483660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F8E30AD0-E58E-4AAA-B4AF-6EC2A6040286}" dt="2023-04-04T12:50:06.924" v="1" actId="478"/>
          <ac:spMkLst>
            <pc:docMk/>
            <pc:sldMasterMk cId="3065318531" sldId="2147483660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F8E30AD0-E58E-4AAA-B4AF-6EC2A6040286}" dt="2023-04-04T12:50:06.924" v="1" actId="478"/>
          <ac:spMkLst>
            <pc:docMk/>
            <pc:sldMasterMk cId="3065318531" sldId="2147483660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F8E30AD0-E58E-4AAA-B4AF-6EC2A6040286}" dt="2023-04-04T12:50:06.924" v="1" actId="478"/>
          <ac:spMkLst>
            <pc:docMk/>
            <pc:sldMasterMk cId="3065318531" sldId="2147483660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F8E30AD0-E58E-4AAA-B4AF-6EC2A6040286}" dt="2023-04-04T12:50:06.924" v="1" actId="478"/>
          <ac:spMkLst>
            <pc:docMk/>
            <pc:sldMasterMk cId="3065318531" sldId="2147483660"/>
            <ac:spMk id="6" creationId="{00000000-0000-0000-0000-000000000000}"/>
          </ac:spMkLst>
        </pc:spChg>
        <pc:spChg chg="mod">
          <ac:chgData name="Franziska Händschel" userId="e2149472-3187-4d00-b16a-a19eff6fc04a" providerId="ADAL" clId="{F8E30AD0-E58E-4AAA-B4AF-6EC2A6040286}" dt="2023-04-04T12:50:08.093" v="2"/>
          <ac:spMkLst>
            <pc:docMk/>
            <pc:sldMasterMk cId="3065318531" sldId="2147483660"/>
            <ac:spMk id="9" creationId="{A5C4B99F-0D5A-E354-F163-B66D6930C5A4}"/>
          </ac:spMkLst>
        </pc:spChg>
        <pc:spChg chg="add del mod">
          <ac:chgData name="Franziska Händschel" userId="e2149472-3187-4d00-b16a-a19eff6fc04a" providerId="ADAL" clId="{F8E30AD0-E58E-4AAA-B4AF-6EC2A6040286}" dt="2023-04-04T12:52:18.541" v="44" actId="478"/>
          <ac:spMkLst>
            <pc:docMk/>
            <pc:sldMasterMk cId="3065318531" sldId="2147483660"/>
            <ac:spMk id="10" creationId="{1108B4DC-8D3B-D985-2ADF-B454283381F1}"/>
          </ac:spMkLst>
        </pc:spChg>
        <pc:spChg chg="add mod">
          <ac:chgData name="Franziska Händschel" userId="e2149472-3187-4d00-b16a-a19eff6fc04a" providerId="ADAL" clId="{F8E30AD0-E58E-4AAA-B4AF-6EC2A6040286}" dt="2023-04-04T12:52:37.431" v="49"/>
          <ac:spMkLst>
            <pc:docMk/>
            <pc:sldMasterMk cId="3065318531" sldId="2147483660"/>
            <ac:spMk id="11" creationId="{664A1569-8D7B-787D-012C-159545F1AF67}"/>
          </ac:spMkLst>
        </pc:spChg>
        <pc:spChg chg="add mod">
          <ac:chgData name="Franziska Händschel" userId="e2149472-3187-4d00-b16a-a19eff6fc04a" providerId="ADAL" clId="{F8E30AD0-E58E-4AAA-B4AF-6EC2A6040286}" dt="2023-04-04T12:52:37.431" v="49"/>
          <ac:spMkLst>
            <pc:docMk/>
            <pc:sldMasterMk cId="3065318531" sldId="2147483660"/>
            <ac:spMk id="12" creationId="{60EDDF85-18E5-57DB-4941-BD39507C66CE}"/>
          </ac:spMkLst>
        </pc:spChg>
        <pc:grpChg chg="add mod">
          <ac:chgData name="Franziska Händschel" userId="e2149472-3187-4d00-b16a-a19eff6fc04a" providerId="ADAL" clId="{F8E30AD0-E58E-4AAA-B4AF-6EC2A6040286}" dt="2023-04-04T12:50:08.093" v="2"/>
          <ac:grpSpMkLst>
            <pc:docMk/>
            <pc:sldMasterMk cId="3065318531" sldId="2147483660"/>
            <ac:grpSpMk id="7" creationId="{DFB67AB5-1D20-646F-B415-3A7A882E3BA6}"/>
          </ac:grpSpMkLst>
        </pc:grpChg>
        <pc:picChg chg="mod">
          <ac:chgData name="Franziska Händschel" userId="e2149472-3187-4d00-b16a-a19eff6fc04a" providerId="ADAL" clId="{F8E30AD0-E58E-4AAA-B4AF-6EC2A6040286}" dt="2023-04-04T12:50:08.093" v="2"/>
          <ac:picMkLst>
            <pc:docMk/>
            <pc:sldMasterMk cId="3065318531" sldId="2147483660"/>
            <ac:picMk id="8" creationId="{7A6C52BF-66CE-E896-CCDD-03C014EC7876}"/>
          </ac:picMkLst>
        </pc:picChg>
        <pc:sldLayoutChg chg="addSp delSp modSp mod">
          <pc:chgData name="Franziska Händschel" userId="e2149472-3187-4d00-b16a-a19eff6fc04a" providerId="ADAL" clId="{F8E30AD0-E58E-4AAA-B4AF-6EC2A6040286}" dt="2023-04-05T09:38:06.493" v="172" actId="20577"/>
          <pc:sldLayoutMkLst>
            <pc:docMk/>
            <pc:sldMasterMk cId="3065318531" sldId="2147483660"/>
            <pc:sldLayoutMk cId="658457151" sldId="2147483661"/>
          </pc:sldLayoutMkLst>
          <pc:spChg chg="del">
            <ac:chgData name="Franziska Händschel" userId="e2149472-3187-4d00-b16a-a19eff6fc04a" providerId="ADAL" clId="{F8E30AD0-E58E-4AAA-B4AF-6EC2A6040286}" dt="2023-04-04T12:50:11.762" v="3" actId="478"/>
            <ac:spMkLst>
              <pc:docMk/>
              <pc:sldMasterMk cId="3065318531" sldId="2147483660"/>
              <pc:sldLayoutMk cId="658457151" sldId="2147483661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F8E30AD0-E58E-4AAA-B4AF-6EC2A6040286}" dt="2023-04-04T12:50:11.762" v="3" actId="478"/>
            <ac:spMkLst>
              <pc:docMk/>
              <pc:sldMasterMk cId="3065318531" sldId="2147483660"/>
              <pc:sldLayoutMk cId="658457151" sldId="2147483661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F8E30AD0-E58E-4AAA-B4AF-6EC2A6040286}" dt="2023-04-04T12:50:11.762" v="3" actId="478"/>
            <ac:spMkLst>
              <pc:docMk/>
              <pc:sldMasterMk cId="3065318531" sldId="2147483660"/>
              <pc:sldLayoutMk cId="658457151" sldId="2147483661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F8E30AD0-E58E-4AAA-B4AF-6EC2A6040286}" dt="2023-04-04T12:50:11.762" v="3" actId="478"/>
            <ac:spMkLst>
              <pc:docMk/>
              <pc:sldMasterMk cId="3065318531" sldId="2147483660"/>
              <pc:sldLayoutMk cId="658457151" sldId="2147483661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F8E30AD0-E58E-4AAA-B4AF-6EC2A6040286}" dt="2023-04-04T12:50:11.762" v="3" actId="478"/>
            <ac:spMkLst>
              <pc:docMk/>
              <pc:sldMasterMk cId="3065318531" sldId="2147483660"/>
              <pc:sldLayoutMk cId="658457151" sldId="2147483661"/>
              <ac:spMk id="6" creationId="{00000000-0000-0000-0000-000000000000}"/>
            </ac:spMkLst>
          </pc:spChg>
          <pc:spChg chg="mod">
            <ac:chgData name="Franziska Händschel" userId="e2149472-3187-4d00-b16a-a19eff6fc04a" providerId="ADAL" clId="{F8E30AD0-E58E-4AAA-B4AF-6EC2A6040286}" dt="2023-04-04T12:50:00.639" v="0"/>
            <ac:spMkLst>
              <pc:docMk/>
              <pc:sldMasterMk cId="3065318531" sldId="2147483660"/>
              <pc:sldLayoutMk cId="658457151" sldId="2147483661"/>
              <ac:spMk id="9" creationId="{B2599058-58FE-14DD-E31C-A7B7AEB4E17A}"/>
            </ac:spMkLst>
          </pc:spChg>
          <pc:spChg chg="add mod">
            <ac:chgData name="Franziska Händschel" userId="e2149472-3187-4d00-b16a-a19eff6fc04a" providerId="ADAL" clId="{F8E30AD0-E58E-4AAA-B4AF-6EC2A6040286}" dt="2023-04-05T09:38:06.493" v="172" actId="20577"/>
            <ac:spMkLst>
              <pc:docMk/>
              <pc:sldMasterMk cId="3065318531" sldId="2147483660"/>
              <pc:sldLayoutMk cId="658457151" sldId="2147483661"/>
              <ac:spMk id="10" creationId="{5285499A-56D1-495D-CC0A-1E6EBA002FE0}"/>
            </ac:spMkLst>
          </pc:spChg>
          <pc:spChg chg="add del mod">
            <ac:chgData name="Franziska Händschel" userId="e2149472-3187-4d00-b16a-a19eff6fc04a" providerId="ADAL" clId="{F8E30AD0-E58E-4AAA-B4AF-6EC2A6040286}" dt="2023-04-04T12:52:35.804" v="48"/>
            <ac:spMkLst>
              <pc:docMk/>
              <pc:sldMasterMk cId="3065318531" sldId="2147483660"/>
              <pc:sldLayoutMk cId="658457151" sldId="2147483661"/>
              <ac:spMk id="11" creationId="{BDC07DDF-B063-6FA2-3247-EEB0826F70C8}"/>
            </ac:spMkLst>
          </pc:spChg>
          <pc:spChg chg="add del mod">
            <ac:chgData name="Franziska Händschel" userId="e2149472-3187-4d00-b16a-a19eff6fc04a" providerId="ADAL" clId="{F8E30AD0-E58E-4AAA-B4AF-6EC2A6040286}" dt="2023-04-04T12:52:35.804" v="48"/>
            <ac:spMkLst>
              <pc:docMk/>
              <pc:sldMasterMk cId="3065318531" sldId="2147483660"/>
              <pc:sldLayoutMk cId="658457151" sldId="2147483661"/>
              <ac:spMk id="12" creationId="{8F011923-FF62-64E3-6D08-82B1E18ACBAE}"/>
            </ac:spMkLst>
          </pc:spChg>
          <pc:grpChg chg="add del mod">
            <ac:chgData name="Franziska Händschel" userId="e2149472-3187-4d00-b16a-a19eff6fc04a" providerId="ADAL" clId="{F8E30AD0-E58E-4AAA-B4AF-6EC2A6040286}" dt="2023-04-04T12:50:11.762" v="3" actId="478"/>
            <ac:grpSpMkLst>
              <pc:docMk/>
              <pc:sldMasterMk cId="3065318531" sldId="2147483660"/>
              <pc:sldLayoutMk cId="658457151" sldId="2147483661"/>
              <ac:grpSpMk id="7" creationId="{CA528C14-A526-5F3D-6DCC-111B9DA1C8F8}"/>
            </ac:grpSpMkLst>
          </pc:grpChg>
          <pc:picChg chg="mod">
            <ac:chgData name="Franziska Händschel" userId="e2149472-3187-4d00-b16a-a19eff6fc04a" providerId="ADAL" clId="{F8E30AD0-E58E-4AAA-B4AF-6EC2A6040286}" dt="2023-04-04T12:50:00.639" v="0"/>
            <ac:picMkLst>
              <pc:docMk/>
              <pc:sldMasterMk cId="3065318531" sldId="2147483660"/>
              <pc:sldLayoutMk cId="658457151" sldId="2147483661"/>
              <ac:picMk id="8" creationId="{D82033CB-77EF-EEC7-6F70-FFF23A688E7A}"/>
            </ac:picMkLst>
          </pc:picChg>
        </pc:sldLayoutChg>
        <pc:sldLayoutChg chg="addSp delSp modSp mod">
          <pc:chgData name="Franziska Händschel" userId="e2149472-3187-4d00-b16a-a19eff6fc04a" providerId="ADAL" clId="{F8E30AD0-E58E-4AAA-B4AF-6EC2A6040286}" dt="2023-04-05T09:38:10.438" v="174" actId="20577"/>
          <pc:sldLayoutMkLst>
            <pc:docMk/>
            <pc:sldMasterMk cId="3065318531" sldId="2147483660"/>
            <pc:sldLayoutMk cId="3654375211" sldId="2147483662"/>
          </pc:sldLayoutMkLst>
          <pc:spChg chg="del">
            <ac:chgData name="Franziska Händschel" userId="e2149472-3187-4d00-b16a-a19eff6fc04a" providerId="ADAL" clId="{F8E30AD0-E58E-4AAA-B4AF-6EC2A6040286}" dt="2023-04-04T12:50:14.101" v="4" actId="478"/>
            <ac:spMkLst>
              <pc:docMk/>
              <pc:sldMasterMk cId="3065318531" sldId="2147483660"/>
              <pc:sldLayoutMk cId="3654375211" sldId="2147483662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F8E30AD0-E58E-4AAA-B4AF-6EC2A6040286}" dt="2023-04-04T12:50:14.101" v="4" actId="478"/>
            <ac:spMkLst>
              <pc:docMk/>
              <pc:sldMasterMk cId="3065318531" sldId="2147483660"/>
              <pc:sldLayoutMk cId="3654375211" sldId="2147483662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F8E30AD0-E58E-4AAA-B4AF-6EC2A6040286}" dt="2023-04-04T12:50:14.101" v="4" actId="478"/>
            <ac:spMkLst>
              <pc:docMk/>
              <pc:sldMasterMk cId="3065318531" sldId="2147483660"/>
              <pc:sldLayoutMk cId="3654375211" sldId="2147483662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F8E30AD0-E58E-4AAA-B4AF-6EC2A6040286}" dt="2023-04-04T12:50:14.101" v="4" actId="478"/>
            <ac:spMkLst>
              <pc:docMk/>
              <pc:sldMasterMk cId="3065318531" sldId="2147483660"/>
              <pc:sldLayoutMk cId="3654375211" sldId="2147483662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F8E30AD0-E58E-4AAA-B4AF-6EC2A6040286}" dt="2023-04-04T12:50:14.101" v="4" actId="478"/>
            <ac:spMkLst>
              <pc:docMk/>
              <pc:sldMasterMk cId="3065318531" sldId="2147483660"/>
              <pc:sldLayoutMk cId="3654375211" sldId="2147483662"/>
              <ac:spMk id="6" creationId="{00000000-0000-0000-0000-000000000000}"/>
            </ac:spMkLst>
          </pc:spChg>
          <pc:spChg chg="add mod">
            <ac:chgData name="Franziska Händschel" userId="e2149472-3187-4d00-b16a-a19eff6fc04a" providerId="ADAL" clId="{F8E30AD0-E58E-4AAA-B4AF-6EC2A6040286}" dt="2023-04-05T09:38:10.438" v="174" actId="20577"/>
            <ac:spMkLst>
              <pc:docMk/>
              <pc:sldMasterMk cId="3065318531" sldId="2147483660"/>
              <pc:sldLayoutMk cId="3654375211" sldId="2147483662"/>
              <ac:spMk id="7" creationId="{0F593823-A4FF-D721-F1B7-FAFC5730E570}"/>
            </ac:spMkLst>
          </pc:spChg>
        </pc:sldLayoutChg>
        <pc:sldLayoutChg chg="del">
          <pc:chgData name="Franziska Händschel" userId="e2149472-3187-4d00-b16a-a19eff6fc04a" providerId="ADAL" clId="{F8E30AD0-E58E-4AAA-B4AF-6EC2A6040286}" dt="2023-04-04T12:50:17.118" v="5" actId="2696"/>
          <pc:sldLayoutMkLst>
            <pc:docMk/>
            <pc:sldMasterMk cId="3065318531" sldId="2147483660"/>
            <pc:sldLayoutMk cId="4044038877" sldId="2147483663"/>
          </pc:sldLayoutMkLst>
        </pc:sldLayoutChg>
        <pc:sldLayoutChg chg="del">
          <pc:chgData name="Franziska Händschel" userId="e2149472-3187-4d00-b16a-a19eff6fc04a" providerId="ADAL" clId="{F8E30AD0-E58E-4AAA-B4AF-6EC2A6040286}" dt="2023-04-04T12:50:17.659" v="6" actId="2696"/>
          <pc:sldLayoutMkLst>
            <pc:docMk/>
            <pc:sldMasterMk cId="3065318531" sldId="2147483660"/>
            <pc:sldLayoutMk cId="1689446247" sldId="2147483664"/>
          </pc:sldLayoutMkLst>
        </pc:sldLayoutChg>
        <pc:sldLayoutChg chg="del">
          <pc:chgData name="Franziska Händschel" userId="e2149472-3187-4d00-b16a-a19eff6fc04a" providerId="ADAL" clId="{F8E30AD0-E58E-4AAA-B4AF-6EC2A6040286}" dt="2023-04-04T12:50:18.016" v="7" actId="2696"/>
          <pc:sldLayoutMkLst>
            <pc:docMk/>
            <pc:sldMasterMk cId="3065318531" sldId="2147483660"/>
            <pc:sldLayoutMk cId="2875958310" sldId="2147483665"/>
          </pc:sldLayoutMkLst>
        </pc:sldLayoutChg>
        <pc:sldLayoutChg chg="del">
          <pc:chgData name="Franziska Händschel" userId="e2149472-3187-4d00-b16a-a19eff6fc04a" providerId="ADAL" clId="{F8E30AD0-E58E-4AAA-B4AF-6EC2A6040286}" dt="2023-04-04T12:50:18.380" v="8" actId="2696"/>
          <pc:sldLayoutMkLst>
            <pc:docMk/>
            <pc:sldMasterMk cId="3065318531" sldId="2147483660"/>
            <pc:sldLayoutMk cId="3015433394" sldId="2147483666"/>
          </pc:sldLayoutMkLst>
        </pc:sldLayoutChg>
        <pc:sldLayoutChg chg="del">
          <pc:chgData name="Franziska Händschel" userId="e2149472-3187-4d00-b16a-a19eff6fc04a" providerId="ADAL" clId="{F8E30AD0-E58E-4AAA-B4AF-6EC2A6040286}" dt="2023-04-04T12:50:18.758" v="9" actId="2696"/>
          <pc:sldLayoutMkLst>
            <pc:docMk/>
            <pc:sldMasterMk cId="3065318531" sldId="2147483660"/>
            <pc:sldLayoutMk cId="980564635" sldId="2147483667"/>
          </pc:sldLayoutMkLst>
        </pc:sldLayoutChg>
        <pc:sldLayoutChg chg="del">
          <pc:chgData name="Franziska Händschel" userId="e2149472-3187-4d00-b16a-a19eff6fc04a" providerId="ADAL" clId="{F8E30AD0-E58E-4AAA-B4AF-6EC2A6040286}" dt="2023-04-04T12:50:19.197" v="10" actId="2696"/>
          <pc:sldLayoutMkLst>
            <pc:docMk/>
            <pc:sldMasterMk cId="3065318531" sldId="2147483660"/>
            <pc:sldLayoutMk cId="2650527135" sldId="2147483668"/>
          </pc:sldLayoutMkLst>
        </pc:sldLayoutChg>
        <pc:sldLayoutChg chg="del">
          <pc:chgData name="Franziska Händschel" userId="e2149472-3187-4d00-b16a-a19eff6fc04a" providerId="ADAL" clId="{F8E30AD0-E58E-4AAA-B4AF-6EC2A6040286}" dt="2023-04-04T12:50:19.643" v="11" actId="2696"/>
          <pc:sldLayoutMkLst>
            <pc:docMk/>
            <pc:sldMasterMk cId="3065318531" sldId="2147483660"/>
            <pc:sldLayoutMk cId="3387232099" sldId="2147483669"/>
          </pc:sldLayoutMkLst>
        </pc:sldLayoutChg>
        <pc:sldLayoutChg chg="del">
          <pc:chgData name="Franziska Händschel" userId="e2149472-3187-4d00-b16a-a19eff6fc04a" providerId="ADAL" clId="{F8E30AD0-E58E-4AAA-B4AF-6EC2A6040286}" dt="2023-04-04T12:50:20.121" v="12" actId="2696"/>
          <pc:sldLayoutMkLst>
            <pc:docMk/>
            <pc:sldMasterMk cId="3065318531" sldId="2147483660"/>
            <pc:sldLayoutMk cId="1925931036" sldId="2147483670"/>
          </pc:sldLayoutMkLst>
        </pc:sldLayoutChg>
        <pc:sldLayoutChg chg="del">
          <pc:chgData name="Franziska Händschel" userId="e2149472-3187-4d00-b16a-a19eff6fc04a" providerId="ADAL" clId="{F8E30AD0-E58E-4AAA-B4AF-6EC2A6040286}" dt="2023-04-04T12:50:20.796" v="13" actId="2696"/>
          <pc:sldLayoutMkLst>
            <pc:docMk/>
            <pc:sldMasterMk cId="3065318531" sldId="2147483660"/>
            <pc:sldLayoutMk cId="1933052549" sldId="2147483671"/>
          </pc:sldLayoutMkLst>
        </pc:sldLayoutChg>
      </pc:sldMasterChg>
    </pc:docChg>
  </pc:docChgLst>
  <pc:docChgLst>
    <pc:chgData name="Franziska Händschel" userId="e2149472-3187-4d00-b16a-a19eff6fc04a" providerId="ADAL" clId="{BC73ECC7-9DEB-44C6-AB36-1D0EA6E30773}"/>
    <pc:docChg chg="undo custSel modSld modMainMaster">
      <pc:chgData name="Franziska Händschel" userId="e2149472-3187-4d00-b16a-a19eff6fc04a" providerId="ADAL" clId="{BC73ECC7-9DEB-44C6-AB36-1D0EA6E30773}" dt="2024-04-23T09:40:36.031" v="61" actId="207"/>
      <pc:docMkLst>
        <pc:docMk/>
      </pc:docMkLst>
      <pc:sldChg chg="addSp delSp modSp mod">
        <pc:chgData name="Franziska Händschel" userId="e2149472-3187-4d00-b16a-a19eff6fc04a" providerId="ADAL" clId="{BC73ECC7-9DEB-44C6-AB36-1D0EA6E30773}" dt="2024-04-23T09:40:36.031" v="61" actId="207"/>
        <pc:sldMkLst>
          <pc:docMk/>
          <pc:sldMk cId="1491537013" sldId="263"/>
        </pc:sldMkLst>
        <pc:spChg chg="mod">
          <ac:chgData name="Franziska Händschel" userId="e2149472-3187-4d00-b16a-a19eff6fc04a" providerId="ADAL" clId="{BC73ECC7-9DEB-44C6-AB36-1D0EA6E30773}" dt="2024-04-23T09:40:36.031" v="61" actId="207"/>
          <ac:spMkLst>
            <pc:docMk/>
            <pc:sldMk cId="1491537013" sldId="263"/>
            <ac:spMk id="3" creationId="{A5C8EA38-870F-20BD-9C8B-F55FF568F275}"/>
          </ac:spMkLst>
        </pc:spChg>
        <pc:spChg chg="mod">
          <ac:chgData name="Franziska Händschel" userId="e2149472-3187-4d00-b16a-a19eff6fc04a" providerId="ADAL" clId="{BC73ECC7-9DEB-44C6-AB36-1D0EA6E30773}" dt="2024-04-23T09:40:36.031" v="61" actId="207"/>
          <ac:spMkLst>
            <pc:docMk/>
            <pc:sldMk cId="1491537013" sldId="263"/>
            <ac:spMk id="6" creationId="{602A2C2C-3458-A032-2B71-45AB09A85E34}"/>
          </ac:spMkLst>
        </pc:spChg>
        <pc:spChg chg="mod">
          <ac:chgData name="Franziska Händschel" userId="e2149472-3187-4d00-b16a-a19eff6fc04a" providerId="ADAL" clId="{BC73ECC7-9DEB-44C6-AB36-1D0EA6E30773}" dt="2024-04-23T09:40:36.031" v="61" actId="207"/>
          <ac:spMkLst>
            <pc:docMk/>
            <pc:sldMk cId="1491537013" sldId="263"/>
            <ac:spMk id="7" creationId="{E5A66AEE-FCAD-1A0B-923D-F59D2E288786}"/>
          </ac:spMkLst>
        </pc:spChg>
        <pc:spChg chg="mod">
          <ac:chgData name="Franziska Händschel" userId="e2149472-3187-4d00-b16a-a19eff6fc04a" providerId="ADAL" clId="{BC73ECC7-9DEB-44C6-AB36-1D0EA6E30773}" dt="2024-04-23T09:40:36.031" v="61" actId="207"/>
          <ac:spMkLst>
            <pc:docMk/>
            <pc:sldMk cId="1491537013" sldId="263"/>
            <ac:spMk id="9" creationId="{ABF00A5A-277C-F1BB-2696-131A60F7157F}"/>
          </ac:spMkLst>
        </pc:spChg>
        <pc:spChg chg="mod">
          <ac:chgData name="Franziska Händschel" userId="e2149472-3187-4d00-b16a-a19eff6fc04a" providerId="ADAL" clId="{BC73ECC7-9DEB-44C6-AB36-1D0EA6E30773}" dt="2024-04-23T09:40:36.031" v="61" actId="207"/>
          <ac:spMkLst>
            <pc:docMk/>
            <pc:sldMk cId="1491537013" sldId="263"/>
            <ac:spMk id="13" creationId="{43B03B3A-64AF-D35E-526C-3B391D94AD78}"/>
          </ac:spMkLst>
        </pc:spChg>
        <pc:picChg chg="add del mod">
          <ac:chgData name="Franziska Händschel" userId="e2149472-3187-4d00-b16a-a19eff6fc04a" providerId="ADAL" clId="{BC73ECC7-9DEB-44C6-AB36-1D0EA6E30773}" dt="2024-04-23T09:39:38.125" v="47" actId="478"/>
          <ac:picMkLst>
            <pc:docMk/>
            <pc:sldMk cId="1491537013" sldId="263"/>
            <ac:picMk id="2" creationId="{E0D03F5B-4602-261A-5250-375FCAAFF518}"/>
          </ac:picMkLst>
        </pc:picChg>
        <pc:picChg chg="mod">
          <ac:chgData name="Franziska Händschel" userId="e2149472-3187-4d00-b16a-a19eff6fc04a" providerId="ADAL" clId="{BC73ECC7-9DEB-44C6-AB36-1D0EA6E30773}" dt="2024-04-23T09:38:57.756" v="38" actId="34135"/>
          <ac:picMkLst>
            <pc:docMk/>
            <pc:sldMk cId="1491537013" sldId="263"/>
            <ac:picMk id="4" creationId="{7A8D7B84-6C1D-C71B-8B92-281638E40BC0}"/>
          </ac:picMkLst>
        </pc:picChg>
        <pc:picChg chg="add mod">
          <ac:chgData name="Franziska Händschel" userId="e2149472-3187-4d00-b16a-a19eff6fc04a" providerId="ADAL" clId="{BC73ECC7-9DEB-44C6-AB36-1D0EA6E30773}" dt="2024-04-23T09:39:35.671" v="46"/>
          <ac:picMkLst>
            <pc:docMk/>
            <pc:sldMk cId="1491537013" sldId="263"/>
            <ac:picMk id="5" creationId="{24D4EF18-DFAA-5B09-D086-1F0E628805CA}"/>
          </ac:picMkLst>
        </pc:picChg>
        <pc:picChg chg="mod">
          <ac:chgData name="Franziska Händschel" userId="e2149472-3187-4d00-b16a-a19eff6fc04a" providerId="ADAL" clId="{BC73ECC7-9DEB-44C6-AB36-1D0EA6E30773}" dt="2024-04-23T09:38:57.756" v="38" actId="34135"/>
          <ac:picMkLst>
            <pc:docMk/>
            <pc:sldMk cId="1491537013" sldId="263"/>
            <ac:picMk id="10" creationId="{CAAEBFFE-8FE0-9EEB-A08F-3C0DE9F6D38B}"/>
          </ac:picMkLst>
        </pc:picChg>
        <pc:picChg chg="mod">
          <ac:chgData name="Franziska Händschel" userId="e2149472-3187-4d00-b16a-a19eff6fc04a" providerId="ADAL" clId="{BC73ECC7-9DEB-44C6-AB36-1D0EA6E30773}" dt="2024-04-23T09:38:57.756" v="38" actId="34135"/>
          <ac:picMkLst>
            <pc:docMk/>
            <pc:sldMk cId="1491537013" sldId="263"/>
            <ac:picMk id="11" creationId="{34830019-4916-2C0B-B5CF-6D8D38B4C3E1}"/>
          </ac:picMkLst>
        </pc:picChg>
        <pc:picChg chg="mod">
          <ac:chgData name="Franziska Händschel" userId="e2149472-3187-4d00-b16a-a19eff6fc04a" providerId="ADAL" clId="{BC73ECC7-9DEB-44C6-AB36-1D0EA6E30773}" dt="2024-04-23T09:38:57.756" v="38" actId="34135"/>
          <ac:picMkLst>
            <pc:docMk/>
            <pc:sldMk cId="1491537013" sldId="263"/>
            <ac:picMk id="12" creationId="{72839479-556F-2BA3-7085-ED7C13FADFF1}"/>
          </ac:picMkLst>
        </pc:picChg>
        <pc:picChg chg="mod">
          <ac:chgData name="Franziska Händschel" userId="e2149472-3187-4d00-b16a-a19eff6fc04a" providerId="ADAL" clId="{BC73ECC7-9DEB-44C6-AB36-1D0EA6E30773}" dt="2024-04-23T09:38:57.756" v="38" actId="34135"/>
          <ac:picMkLst>
            <pc:docMk/>
            <pc:sldMk cId="1491537013" sldId="263"/>
            <ac:picMk id="14" creationId="{A789C72B-AC14-30FD-910B-3EA2560D74D3}"/>
          </ac:picMkLst>
        </pc:picChg>
      </pc:sldChg>
      <pc:sldChg chg="addSp delSp modSp mod">
        <pc:chgData name="Franziska Händschel" userId="e2149472-3187-4d00-b16a-a19eff6fc04a" providerId="ADAL" clId="{BC73ECC7-9DEB-44C6-AB36-1D0EA6E30773}" dt="2024-04-23T09:39:33.577" v="45" actId="34135"/>
        <pc:sldMkLst>
          <pc:docMk/>
          <pc:sldMk cId="2904903946" sldId="264"/>
        </pc:sldMkLst>
        <pc:spChg chg="del">
          <ac:chgData name="Franziska Händschel" userId="e2149472-3187-4d00-b16a-a19eff6fc04a" providerId="ADAL" clId="{BC73ECC7-9DEB-44C6-AB36-1D0EA6E30773}" dt="2024-04-23T09:37:22.727" v="20" actId="478"/>
          <ac:spMkLst>
            <pc:docMk/>
            <pc:sldMk cId="2904903946" sldId="264"/>
            <ac:spMk id="3" creationId="{6B945FFE-B474-BB8A-EC1C-BF179E472468}"/>
          </ac:spMkLst>
        </pc:spChg>
        <pc:spChg chg="del">
          <ac:chgData name="Franziska Händschel" userId="e2149472-3187-4d00-b16a-a19eff6fc04a" providerId="ADAL" clId="{BC73ECC7-9DEB-44C6-AB36-1D0EA6E30773}" dt="2024-04-23T09:37:21.828" v="19" actId="478"/>
          <ac:spMkLst>
            <pc:docMk/>
            <pc:sldMk cId="2904903946" sldId="264"/>
            <ac:spMk id="4" creationId="{1745FBEB-FFE8-AC2C-6F98-E97FCA563115}"/>
          </ac:spMkLst>
        </pc:spChg>
        <pc:spChg chg="add mod">
          <ac:chgData name="Franziska Händschel" userId="e2149472-3187-4d00-b16a-a19eff6fc04a" providerId="ADAL" clId="{BC73ECC7-9DEB-44C6-AB36-1D0EA6E30773}" dt="2024-04-23T09:38:19.232" v="29" actId="34135"/>
          <ac:spMkLst>
            <pc:docMk/>
            <pc:sldMk cId="2904903946" sldId="264"/>
            <ac:spMk id="5" creationId="{0F6C5C1E-936A-DADF-5CA5-4723F04793E7}"/>
          </ac:spMkLst>
        </pc:spChg>
        <pc:spChg chg="add mod">
          <ac:chgData name="Franziska Händschel" userId="e2149472-3187-4d00-b16a-a19eff6fc04a" providerId="ADAL" clId="{BC73ECC7-9DEB-44C6-AB36-1D0EA6E30773}" dt="2024-04-23T09:38:19.232" v="29" actId="34135"/>
          <ac:spMkLst>
            <pc:docMk/>
            <pc:sldMk cId="2904903946" sldId="264"/>
            <ac:spMk id="6" creationId="{EE2814AB-4B61-1E69-5494-C45B5F925845}"/>
          </ac:spMkLst>
        </pc:spChg>
        <pc:spChg chg="mod">
          <ac:chgData name="Franziska Händschel" userId="e2149472-3187-4d00-b16a-a19eff6fc04a" providerId="ADAL" clId="{BC73ECC7-9DEB-44C6-AB36-1D0EA6E30773}" dt="2024-04-23T09:37:36.357" v="22" actId="208"/>
          <ac:spMkLst>
            <pc:docMk/>
            <pc:sldMk cId="2904903946" sldId="264"/>
            <ac:spMk id="43" creationId="{DA23308B-5507-125B-BB34-59E9FA78010A}"/>
          </ac:spMkLst>
        </pc:spChg>
        <pc:spChg chg="mod">
          <ac:chgData name="Franziska Händschel" userId="e2149472-3187-4d00-b16a-a19eff6fc04a" providerId="ADAL" clId="{BC73ECC7-9DEB-44C6-AB36-1D0EA6E30773}" dt="2024-04-23T09:37:36.357" v="22" actId="208"/>
          <ac:spMkLst>
            <pc:docMk/>
            <pc:sldMk cId="2904903946" sldId="264"/>
            <ac:spMk id="1062" creationId="{463253E4-106C-2333-6E33-216D5DF1A6CD}"/>
          </ac:spMkLst>
        </pc:spChg>
        <pc:spChg chg="mod">
          <ac:chgData name="Franziska Händschel" userId="e2149472-3187-4d00-b16a-a19eff6fc04a" providerId="ADAL" clId="{BC73ECC7-9DEB-44C6-AB36-1D0EA6E30773}" dt="2024-04-23T09:37:36.357" v="22" actId="208"/>
          <ac:spMkLst>
            <pc:docMk/>
            <pc:sldMk cId="2904903946" sldId="264"/>
            <ac:spMk id="1063" creationId="{267C180D-D26B-62F8-D0D0-1F1366661471}"/>
          </ac:spMkLst>
        </pc:spChg>
        <pc:spChg chg="mod">
          <ac:chgData name="Franziska Händschel" userId="e2149472-3187-4d00-b16a-a19eff6fc04a" providerId="ADAL" clId="{BC73ECC7-9DEB-44C6-AB36-1D0EA6E30773}" dt="2024-04-23T09:37:36.357" v="22" actId="208"/>
          <ac:spMkLst>
            <pc:docMk/>
            <pc:sldMk cId="2904903946" sldId="264"/>
            <ac:spMk id="1075" creationId="{1093A52B-2097-2F0F-D276-5F8F569098CC}"/>
          </ac:spMkLst>
        </pc:spChg>
        <pc:spChg chg="mod">
          <ac:chgData name="Franziska Händschel" userId="e2149472-3187-4d00-b16a-a19eff6fc04a" providerId="ADAL" clId="{BC73ECC7-9DEB-44C6-AB36-1D0EA6E30773}" dt="2024-04-23T09:37:36.357" v="22" actId="208"/>
          <ac:spMkLst>
            <pc:docMk/>
            <pc:sldMk cId="2904903946" sldId="264"/>
            <ac:spMk id="1076" creationId="{918D61F7-39E6-0989-4BA8-BC5EFDA2E7FB}"/>
          </ac:spMkLst>
        </pc:spChg>
        <pc:spChg chg="mod">
          <ac:chgData name="Franziska Händschel" userId="e2149472-3187-4d00-b16a-a19eff6fc04a" providerId="ADAL" clId="{BC73ECC7-9DEB-44C6-AB36-1D0EA6E30773}" dt="2024-04-23T09:37:36.357" v="22" actId="208"/>
          <ac:spMkLst>
            <pc:docMk/>
            <pc:sldMk cId="2904903946" sldId="264"/>
            <ac:spMk id="1077" creationId="{341D7365-67C3-F2BE-664F-F5330D4C59B6}"/>
          </ac:spMkLst>
        </pc:spChg>
        <pc:picChg chg="mod ord">
          <ac:chgData name="Franziska Händschel" userId="e2149472-3187-4d00-b16a-a19eff6fc04a" providerId="ADAL" clId="{BC73ECC7-9DEB-44C6-AB36-1D0EA6E30773}" dt="2024-04-23T09:39:33.577" v="45" actId="34135"/>
          <ac:picMkLst>
            <pc:docMk/>
            <pc:sldMk cId="2904903946" sldId="264"/>
            <ac:picMk id="2" creationId="{C2369E12-BC50-D836-12F2-91F101D770BB}"/>
          </ac:picMkLst>
        </pc:picChg>
      </pc:sldChg>
      <pc:sldMasterChg chg="addSp delSp modSp mod delSldLayout modSldLayout">
        <pc:chgData name="Franziska Händschel" userId="e2149472-3187-4d00-b16a-a19eff6fc04a" providerId="ADAL" clId="{BC73ECC7-9DEB-44C6-AB36-1D0EA6E30773}" dt="2024-04-23T09:40:18.286" v="59" actId="6014"/>
        <pc:sldMasterMkLst>
          <pc:docMk/>
          <pc:sldMasterMk cId="3162012403" sldId="2147483663"/>
        </pc:sldMasterMkLst>
        <pc:spChg chg="add del">
          <ac:chgData name="Franziska Händschel" userId="e2149472-3187-4d00-b16a-a19eff6fc04a" providerId="ADAL" clId="{BC73ECC7-9DEB-44C6-AB36-1D0EA6E30773}" dt="2024-04-23T09:36:57.167" v="14" actId="478"/>
          <ac:spMkLst>
            <pc:docMk/>
            <pc:sldMasterMk cId="3162012403" sldId="2147483663"/>
            <ac:spMk id="2" creationId="{00000000-0000-0000-0000-000000000000}"/>
          </ac:spMkLst>
        </pc:spChg>
        <pc:spChg chg="add del">
          <ac:chgData name="Franziska Händschel" userId="e2149472-3187-4d00-b16a-a19eff6fc04a" providerId="ADAL" clId="{BC73ECC7-9DEB-44C6-AB36-1D0EA6E30773}" dt="2024-04-23T09:36:57.167" v="14" actId="478"/>
          <ac:spMkLst>
            <pc:docMk/>
            <pc:sldMasterMk cId="3162012403" sldId="2147483663"/>
            <ac:spMk id="3" creationId="{00000000-0000-0000-0000-000000000000}"/>
          </ac:spMkLst>
        </pc:spChg>
        <pc:spChg chg="add del">
          <ac:chgData name="Franziska Händschel" userId="e2149472-3187-4d00-b16a-a19eff6fc04a" providerId="ADAL" clId="{BC73ECC7-9DEB-44C6-AB36-1D0EA6E30773}" dt="2024-04-23T09:36:57.167" v="14" actId="478"/>
          <ac:spMkLst>
            <pc:docMk/>
            <pc:sldMasterMk cId="3162012403" sldId="2147483663"/>
            <ac:spMk id="4" creationId="{00000000-0000-0000-0000-000000000000}"/>
          </ac:spMkLst>
        </pc:spChg>
        <pc:spChg chg="add del">
          <ac:chgData name="Franziska Händschel" userId="e2149472-3187-4d00-b16a-a19eff6fc04a" providerId="ADAL" clId="{BC73ECC7-9DEB-44C6-AB36-1D0EA6E30773}" dt="2024-04-23T09:36:57.167" v="14" actId="478"/>
          <ac:spMkLst>
            <pc:docMk/>
            <pc:sldMasterMk cId="3162012403" sldId="2147483663"/>
            <ac:spMk id="5" creationId="{00000000-0000-0000-0000-000000000000}"/>
          </ac:spMkLst>
        </pc:spChg>
        <pc:spChg chg="add del">
          <ac:chgData name="Franziska Händschel" userId="e2149472-3187-4d00-b16a-a19eff6fc04a" providerId="ADAL" clId="{BC73ECC7-9DEB-44C6-AB36-1D0EA6E30773}" dt="2024-04-23T09:36:57.167" v="14" actId="478"/>
          <ac:spMkLst>
            <pc:docMk/>
            <pc:sldMasterMk cId="3162012403" sldId="2147483663"/>
            <ac:spMk id="6" creationId="{00000000-0000-0000-0000-000000000000}"/>
          </ac:spMkLst>
        </pc:spChg>
        <pc:spChg chg="add del">
          <ac:chgData name="Franziska Händschel" userId="e2149472-3187-4d00-b16a-a19eff6fc04a" providerId="ADAL" clId="{BC73ECC7-9DEB-44C6-AB36-1D0EA6E30773}" dt="2024-04-23T09:36:55.519" v="13" actId="21"/>
          <ac:spMkLst>
            <pc:docMk/>
            <pc:sldMasterMk cId="3162012403" sldId="2147483663"/>
            <ac:spMk id="10" creationId="{687D4A4D-D812-3B84-8360-335C9AE87CFA}"/>
          </ac:spMkLst>
        </pc:spChg>
        <pc:spChg chg="add del">
          <ac:chgData name="Franziska Händschel" userId="e2149472-3187-4d00-b16a-a19eff6fc04a" providerId="ADAL" clId="{BC73ECC7-9DEB-44C6-AB36-1D0EA6E30773}" dt="2024-04-23T09:36:55.519" v="13" actId="21"/>
          <ac:spMkLst>
            <pc:docMk/>
            <pc:sldMasterMk cId="3162012403" sldId="2147483663"/>
            <ac:spMk id="11" creationId="{293563F1-7303-1FED-926B-A6B0428295E9}"/>
          </ac:spMkLst>
        </pc:spChg>
        <pc:spChg chg="add del mod">
          <ac:chgData name="Franziska Händschel" userId="e2149472-3187-4d00-b16a-a19eff6fc04a" providerId="ADAL" clId="{BC73ECC7-9DEB-44C6-AB36-1D0EA6E30773}" dt="2024-04-23T09:38:09.382" v="26" actId="21"/>
          <ac:spMkLst>
            <pc:docMk/>
            <pc:sldMasterMk cId="3162012403" sldId="2147483663"/>
            <ac:spMk id="12" creationId="{687D4A4D-D812-3B84-8360-335C9AE87CFA}"/>
          </ac:spMkLst>
        </pc:spChg>
        <pc:spChg chg="add del mod">
          <ac:chgData name="Franziska Händschel" userId="e2149472-3187-4d00-b16a-a19eff6fc04a" providerId="ADAL" clId="{BC73ECC7-9DEB-44C6-AB36-1D0EA6E30773}" dt="2024-04-23T09:38:09.382" v="26" actId="21"/>
          <ac:spMkLst>
            <pc:docMk/>
            <pc:sldMasterMk cId="3162012403" sldId="2147483663"/>
            <ac:spMk id="13" creationId="{293563F1-7303-1FED-926B-A6B0428295E9}"/>
          </ac:spMkLst>
        </pc:spChg>
        <pc:spChg chg="mod">
          <ac:chgData name="Franziska Händschel" userId="e2149472-3187-4d00-b16a-a19eff6fc04a" providerId="ADAL" clId="{BC73ECC7-9DEB-44C6-AB36-1D0EA6E30773}" dt="2024-04-23T09:37:16.610" v="18"/>
          <ac:spMkLst>
            <pc:docMk/>
            <pc:sldMasterMk cId="3162012403" sldId="2147483663"/>
            <ac:spMk id="16" creationId="{1C411502-D08F-BBD9-8EF3-2EB3983D30F8}"/>
          </ac:spMkLst>
        </pc:spChg>
        <pc:grpChg chg="add del">
          <ac:chgData name="Franziska Händschel" userId="e2149472-3187-4d00-b16a-a19eff6fc04a" providerId="ADAL" clId="{BC73ECC7-9DEB-44C6-AB36-1D0EA6E30773}" dt="2024-04-23T09:36:57.167" v="14" actId="478"/>
          <ac:grpSpMkLst>
            <pc:docMk/>
            <pc:sldMasterMk cId="3162012403" sldId="2147483663"/>
            <ac:grpSpMk id="7" creationId="{95D8413A-06C6-1D63-8EAB-C4383A7D093E}"/>
          </ac:grpSpMkLst>
        </pc:grpChg>
        <pc:grpChg chg="add mod">
          <ac:chgData name="Franziska Händschel" userId="e2149472-3187-4d00-b16a-a19eff6fc04a" providerId="ADAL" clId="{BC73ECC7-9DEB-44C6-AB36-1D0EA6E30773}" dt="2024-04-23T09:37:16.610" v="18"/>
          <ac:grpSpMkLst>
            <pc:docMk/>
            <pc:sldMasterMk cId="3162012403" sldId="2147483663"/>
            <ac:grpSpMk id="14" creationId="{DED8ACB2-B6BB-8293-5323-977D97E48ED0}"/>
          </ac:grpSpMkLst>
        </pc:grpChg>
        <pc:picChg chg="mod">
          <ac:chgData name="Franziska Händschel" userId="e2149472-3187-4d00-b16a-a19eff6fc04a" providerId="ADAL" clId="{BC73ECC7-9DEB-44C6-AB36-1D0EA6E30773}" dt="2024-04-23T09:37:16.610" v="18"/>
          <ac:picMkLst>
            <pc:docMk/>
            <pc:sldMasterMk cId="3162012403" sldId="2147483663"/>
            <ac:picMk id="15" creationId="{5A5069E8-EAE3-5EA2-0B80-164F0BE8B558}"/>
          </ac:picMkLst>
        </pc:picChg>
        <pc:sldLayoutChg chg="del">
          <pc:chgData name="Franziska Händschel" userId="e2149472-3187-4d00-b16a-a19eff6fc04a" providerId="ADAL" clId="{BC73ECC7-9DEB-44C6-AB36-1D0EA6E30773}" dt="2024-04-23T09:36:40.623" v="1" actId="2696"/>
          <pc:sldLayoutMkLst>
            <pc:docMk/>
            <pc:sldMasterMk cId="3162012403" sldId="2147483663"/>
            <pc:sldLayoutMk cId="4170574633" sldId="2147483664"/>
          </pc:sldLayoutMkLst>
        </pc:sldLayoutChg>
        <pc:sldLayoutChg chg="del">
          <pc:chgData name="Franziska Händschel" userId="e2149472-3187-4d00-b16a-a19eff6fc04a" providerId="ADAL" clId="{BC73ECC7-9DEB-44C6-AB36-1D0EA6E30773}" dt="2024-04-23T09:36:40.623" v="2" actId="2696"/>
          <pc:sldLayoutMkLst>
            <pc:docMk/>
            <pc:sldMasterMk cId="3162012403" sldId="2147483663"/>
            <pc:sldLayoutMk cId="997453229" sldId="2147483665"/>
          </pc:sldLayoutMkLst>
        </pc:sldLayoutChg>
        <pc:sldLayoutChg chg="del">
          <pc:chgData name="Franziska Händschel" userId="e2149472-3187-4d00-b16a-a19eff6fc04a" providerId="ADAL" clId="{BC73ECC7-9DEB-44C6-AB36-1D0EA6E30773}" dt="2024-04-23T09:36:40.623" v="3" actId="2696"/>
          <pc:sldLayoutMkLst>
            <pc:docMk/>
            <pc:sldMasterMk cId="3162012403" sldId="2147483663"/>
            <pc:sldLayoutMk cId="176054433" sldId="2147483666"/>
          </pc:sldLayoutMkLst>
        </pc:sldLayoutChg>
        <pc:sldLayoutChg chg="del">
          <pc:chgData name="Franziska Händschel" userId="e2149472-3187-4d00-b16a-a19eff6fc04a" providerId="ADAL" clId="{BC73ECC7-9DEB-44C6-AB36-1D0EA6E30773}" dt="2024-04-23T09:36:40.623" v="4" actId="2696"/>
          <pc:sldLayoutMkLst>
            <pc:docMk/>
            <pc:sldMasterMk cId="3162012403" sldId="2147483663"/>
            <pc:sldLayoutMk cId="280221712" sldId="2147483667"/>
          </pc:sldLayoutMkLst>
        </pc:sldLayoutChg>
        <pc:sldLayoutChg chg="del">
          <pc:chgData name="Franziska Händschel" userId="e2149472-3187-4d00-b16a-a19eff6fc04a" providerId="ADAL" clId="{BC73ECC7-9DEB-44C6-AB36-1D0EA6E30773}" dt="2024-04-23T09:36:40.623" v="5" actId="2696"/>
          <pc:sldLayoutMkLst>
            <pc:docMk/>
            <pc:sldMasterMk cId="3162012403" sldId="2147483663"/>
            <pc:sldLayoutMk cId="1660806660" sldId="2147483668"/>
          </pc:sldLayoutMkLst>
        </pc:sldLayoutChg>
        <pc:sldLayoutChg chg="del">
          <pc:chgData name="Franziska Händschel" userId="e2149472-3187-4d00-b16a-a19eff6fc04a" providerId="ADAL" clId="{BC73ECC7-9DEB-44C6-AB36-1D0EA6E30773}" dt="2024-04-23T09:36:40.639" v="6" actId="2696"/>
          <pc:sldLayoutMkLst>
            <pc:docMk/>
            <pc:sldMasterMk cId="3162012403" sldId="2147483663"/>
            <pc:sldLayoutMk cId="2207745581" sldId="2147483669"/>
          </pc:sldLayoutMkLst>
        </pc:sldLayoutChg>
        <pc:sldLayoutChg chg="del">
          <pc:chgData name="Franziska Händschel" userId="e2149472-3187-4d00-b16a-a19eff6fc04a" providerId="ADAL" clId="{BC73ECC7-9DEB-44C6-AB36-1D0EA6E30773}" dt="2024-04-23T09:36:40.639" v="7" actId="2696"/>
          <pc:sldLayoutMkLst>
            <pc:docMk/>
            <pc:sldMasterMk cId="3162012403" sldId="2147483663"/>
            <pc:sldLayoutMk cId="4187193406" sldId="2147483670"/>
          </pc:sldLayoutMkLst>
        </pc:sldLayoutChg>
        <pc:sldLayoutChg chg="del">
          <pc:chgData name="Franziska Händschel" userId="e2149472-3187-4d00-b16a-a19eff6fc04a" providerId="ADAL" clId="{BC73ECC7-9DEB-44C6-AB36-1D0EA6E30773}" dt="2024-04-23T09:36:40.639" v="8" actId="2696"/>
          <pc:sldLayoutMkLst>
            <pc:docMk/>
            <pc:sldMasterMk cId="3162012403" sldId="2147483663"/>
            <pc:sldLayoutMk cId="4163980188" sldId="2147483671"/>
          </pc:sldLayoutMkLst>
        </pc:sldLayoutChg>
        <pc:sldLayoutChg chg="del">
          <pc:chgData name="Franziska Händschel" userId="e2149472-3187-4d00-b16a-a19eff6fc04a" providerId="ADAL" clId="{BC73ECC7-9DEB-44C6-AB36-1D0EA6E30773}" dt="2024-04-23T09:36:40.639" v="9" actId="2696"/>
          <pc:sldLayoutMkLst>
            <pc:docMk/>
            <pc:sldMasterMk cId="3162012403" sldId="2147483663"/>
            <pc:sldLayoutMk cId="698717753" sldId="2147483672"/>
          </pc:sldLayoutMkLst>
        </pc:sldLayoutChg>
        <pc:sldLayoutChg chg="del">
          <pc:chgData name="Franziska Händschel" userId="e2149472-3187-4d00-b16a-a19eff6fc04a" providerId="ADAL" clId="{BC73ECC7-9DEB-44C6-AB36-1D0EA6E30773}" dt="2024-04-23T09:36:40.639" v="10" actId="2696"/>
          <pc:sldLayoutMkLst>
            <pc:docMk/>
            <pc:sldMasterMk cId="3162012403" sldId="2147483663"/>
            <pc:sldLayoutMk cId="3937198976" sldId="2147483673"/>
          </pc:sldLayoutMkLst>
        </pc:sldLayoutChg>
        <pc:sldLayoutChg chg="del">
          <pc:chgData name="Franziska Händschel" userId="e2149472-3187-4d00-b16a-a19eff6fc04a" providerId="ADAL" clId="{BC73ECC7-9DEB-44C6-AB36-1D0EA6E30773}" dt="2024-04-23T09:36:40.607" v="0" actId="2696"/>
          <pc:sldLayoutMkLst>
            <pc:docMk/>
            <pc:sldMasterMk cId="3162012403" sldId="2147483663"/>
            <pc:sldLayoutMk cId="3759890007" sldId="2147483674"/>
          </pc:sldLayoutMkLst>
        </pc:sldLayoutChg>
        <pc:sldLayoutChg chg="addSp delSp modSp mod">
          <pc:chgData name="Franziska Händschel" userId="e2149472-3187-4d00-b16a-a19eff6fc04a" providerId="ADAL" clId="{BC73ECC7-9DEB-44C6-AB36-1D0EA6E30773}" dt="2024-04-23T09:40:11.770" v="58" actId="6014"/>
          <pc:sldLayoutMkLst>
            <pc:docMk/>
            <pc:sldMasterMk cId="3162012403" sldId="2147483663"/>
            <pc:sldLayoutMk cId="2933503041" sldId="2147483675"/>
          </pc:sldLayoutMkLst>
          <pc:spChg chg="add mod">
            <ac:chgData name="Franziska Händschel" userId="e2149472-3187-4d00-b16a-a19eff6fc04a" providerId="ADAL" clId="{BC73ECC7-9DEB-44C6-AB36-1D0EA6E30773}" dt="2024-04-23T09:40:04.392" v="57" actId="20577"/>
            <ac:spMkLst>
              <pc:docMk/>
              <pc:sldMasterMk cId="3162012403" sldId="2147483663"/>
              <pc:sldLayoutMk cId="2933503041" sldId="2147483675"/>
              <ac:spMk id="2" creationId="{A8339449-F6A2-144B-D07C-49CD448584E9}"/>
            </ac:spMkLst>
          </pc:spChg>
          <pc:spChg chg="del">
            <ac:chgData name="Franziska Händschel" userId="e2149472-3187-4d00-b16a-a19eff6fc04a" providerId="ADAL" clId="{BC73ECC7-9DEB-44C6-AB36-1D0EA6E30773}" dt="2024-04-23T09:40:02.081" v="54" actId="478"/>
            <ac:spMkLst>
              <pc:docMk/>
              <pc:sldMasterMk cId="3162012403" sldId="2147483663"/>
              <pc:sldLayoutMk cId="2933503041" sldId="2147483675"/>
              <ac:spMk id="10" creationId="{5285499A-56D1-495D-CC0A-1E6EBA002FE0}"/>
            </ac:spMkLst>
          </pc:spChg>
        </pc:sldLayoutChg>
        <pc:sldLayoutChg chg="addSp delSp modSp mod">
          <pc:chgData name="Franziska Händschel" userId="e2149472-3187-4d00-b16a-a19eff6fc04a" providerId="ADAL" clId="{BC73ECC7-9DEB-44C6-AB36-1D0EA6E30773}" dt="2024-04-23T09:40:18.286" v="59" actId="6014"/>
          <pc:sldLayoutMkLst>
            <pc:docMk/>
            <pc:sldMasterMk cId="3162012403" sldId="2147483663"/>
            <pc:sldLayoutMk cId="426689066" sldId="2147483676"/>
          </pc:sldLayoutMkLst>
          <pc:spChg chg="add mod ord">
            <ac:chgData name="Franziska Händschel" userId="e2149472-3187-4d00-b16a-a19eff6fc04a" providerId="ADAL" clId="{BC73ECC7-9DEB-44C6-AB36-1D0EA6E30773}" dt="2024-04-23T09:38:06.384" v="25" actId="167"/>
            <ac:spMkLst>
              <pc:docMk/>
              <pc:sldMasterMk cId="3162012403" sldId="2147483663"/>
              <pc:sldLayoutMk cId="426689066" sldId="2147483676"/>
              <ac:spMk id="2" creationId="{BCD9DF1D-DEED-7D70-4DBF-B85CCE8FF852}"/>
            </ac:spMkLst>
          </pc:spChg>
          <pc:spChg chg="add mod ord">
            <ac:chgData name="Franziska Händschel" userId="e2149472-3187-4d00-b16a-a19eff6fc04a" providerId="ADAL" clId="{BC73ECC7-9DEB-44C6-AB36-1D0EA6E30773}" dt="2024-04-23T09:38:06.384" v="25" actId="167"/>
            <ac:spMkLst>
              <pc:docMk/>
              <pc:sldMasterMk cId="3162012403" sldId="2147483663"/>
              <pc:sldLayoutMk cId="426689066" sldId="2147483676"/>
              <ac:spMk id="3" creationId="{A546BFDA-8ABD-F99F-A726-3C9DB1069E41}"/>
            </ac:spMkLst>
          </pc:spChg>
          <pc:spChg chg="add mod">
            <ac:chgData name="Franziska Händschel" userId="e2149472-3187-4d00-b16a-a19eff6fc04a" providerId="ADAL" clId="{BC73ECC7-9DEB-44C6-AB36-1D0EA6E30773}" dt="2024-04-23T09:39:58.865" v="53" actId="20577"/>
            <ac:spMkLst>
              <pc:docMk/>
              <pc:sldMasterMk cId="3162012403" sldId="2147483663"/>
              <pc:sldLayoutMk cId="426689066" sldId="2147483676"/>
              <ac:spMk id="4" creationId="{7B6EBA05-B71A-39B1-1983-85E07FA81E1A}"/>
            </ac:spMkLst>
          </pc:spChg>
          <pc:spChg chg="del">
            <ac:chgData name="Franziska Händschel" userId="e2149472-3187-4d00-b16a-a19eff6fc04a" providerId="ADAL" clId="{BC73ECC7-9DEB-44C6-AB36-1D0EA6E30773}" dt="2024-04-23T09:39:51.921" v="48" actId="478"/>
            <ac:spMkLst>
              <pc:docMk/>
              <pc:sldMasterMk cId="3162012403" sldId="2147483663"/>
              <pc:sldLayoutMk cId="426689066" sldId="2147483676"/>
              <ac:spMk id="7" creationId="{0F593823-A4FF-D721-F1B7-FAFC5730E570}"/>
            </ac:spMkLst>
          </pc:spChg>
          <pc:spChg chg="add mod">
            <ac:chgData name="Franziska Händschel" userId="e2149472-3187-4d00-b16a-a19eff6fc04a" providerId="ADAL" clId="{BC73ECC7-9DEB-44C6-AB36-1D0EA6E30773}" dt="2024-04-23T09:38:10.777" v="27"/>
            <ac:spMkLst>
              <pc:docMk/>
              <pc:sldMasterMk cId="3162012403" sldId="2147483663"/>
              <pc:sldLayoutMk cId="426689066" sldId="2147483676"/>
              <ac:spMk id="12" creationId="{687D4A4D-D812-3B84-8360-335C9AE87CFA}"/>
            </ac:spMkLst>
          </pc:spChg>
          <pc:spChg chg="add mod">
            <ac:chgData name="Franziska Händschel" userId="e2149472-3187-4d00-b16a-a19eff6fc04a" providerId="ADAL" clId="{BC73ECC7-9DEB-44C6-AB36-1D0EA6E30773}" dt="2024-04-23T09:38:10.777" v="27"/>
            <ac:spMkLst>
              <pc:docMk/>
              <pc:sldMasterMk cId="3162012403" sldId="2147483663"/>
              <pc:sldLayoutMk cId="426689066" sldId="2147483676"/>
              <ac:spMk id="13" creationId="{293563F1-7303-1FED-926B-A6B0428295E9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K-6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A8339449-F6A2-144B-D07C-49CD448584E9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FFDC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GK-1 2/2</a:t>
            </a:r>
          </a:p>
        </p:txBody>
      </p:sp>
    </p:spTree>
    <p:extLst>
      <p:ext uri="{BB962C8B-B14F-4D97-AF65-F5344CB8AC3E}">
        <p14:creationId xmlns:p14="http://schemas.microsoft.com/office/powerpoint/2010/main" val="2933503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K-6 2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BCD9DF1D-DEED-7D70-4DBF-B85CCE8FF852}"/>
              </a:ext>
            </a:extLst>
          </p:cNvPr>
          <p:cNvSpPr/>
          <p:nvPr userDrawn="1"/>
        </p:nvSpPr>
        <p:spPr>
          <a:xfrm>
            <a:off x="716613" y="893756"/>
            <a:ext cx="9255672" cy="6043577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A546BFDA-8ABD-F99F-A726-3C9DB1069E41}"/>
              </a:ext>
            </a:extLst>
          </p:cNvPr>
          <p:cNvSpPr/>
          <p:nvPr userDrawn="1"/>
        </p:nvSpPr>
        <p:spPr>
          <a:xfrm flipH="1">
            <a:off x="716613" y="4720568"/>
            <a:ext cx="2691670" cy="2216764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rgbClr val="FFDCA8"/>
          </a:solidFill>
          <a:ln w="38100">
            <a:solidFill>
              <a:srgbClr val="FFDC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687D4A4D-D812-3B84-8360-335C9AE87CFA}"/>
              </a:ext>
            </a:extLst>
          </p:cNvPr>
          <p:cNvSpPr/>
          <p:nvPr userDrawn="1"/>
        </p:nvSpPr>
        <p:spPr>
          <a:xfrm>
            <a:off x="2676706" y="0"/>
            <a:ext cx="5338401" cy="1551645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D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8694" tIns="49347" rIns="98694" bIns="4934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2590" b="1">
              <a:solidFill>
                <a:schemeClr val="tx1"/>
              </a:solidFill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293563F1-7303-1FED-926B-A6B0428295E9}"/>
              </a:ext>
            </a:extLst>
          </p:cNvPr>
          <p:cNvSpPr txBox="1"/>
          <p:nvPr userDrawn="1"/>
        </p:nvSpPr>
        <p:spPr>
          <a:xfrm>
            <a:off x="2881910" y="164332"/>
            <a:ext cx="4927993" cy="88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59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Informationsquellen</a:t>
            </a:r>
          </a:p>
          <a:p>
            <a:pPr algn="ctr"/>
            <a:r>
              <a:rPr lang="de-DE" sz="259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zum Girokonto</a:t>
            </a: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7B6EBA05-B71A-39B1-1983-85E07FA81E1A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FFDC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GK-6 2/2</a:t>
            </a:r>
          </a:p>
        </p:txBody>
      </p:sp>
    </p:spTree>
    <p:extLst>
      <p:ext uri="{BB962C8B-B14F-4D97-AF65-F5344CB8AC3E}">
        <p14:creationId xmlns:p14="http://schemas.microsoft.com/office/powerpoint/2010/main" val="426689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DED8ACB2-B6BB-8293-5323-977D97E48ED0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9574196" y="6199697"/>
            <a:ext cx="1069511" cy="253546"/>
            <a:chOff x="4740892" y="3380559"/>
            <a:chExt cx="716795" cy="169928"/>
          </a:xfrm>
        </p:grpSpPr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5A5069E8-EAE3-5EA2-0B80-164F0BE8B5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1C411502-D08F-BBD9-8EF3-2EB3983D30F8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2012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hteck 42">
            <a:extLst>
              <a:ext uri="{FF2B5EF4-FFF2-40B4-BE49-F238E27FC236}">
                <a16:creationId xmlns:a16="http://schemas.microsoft.com/office/drawing/2014/main" id="{DA23308B-5507-125B-BB34-59E9FA78010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01003" y="1452453"/>
            <a:ext cx="2898388" cy="2620829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>
              <a:latin typeface="GT America Rg" panose="00000500000000000000" pitchFamily="50" charset="0"/>
            </a:endParaRPr>
          </a:p>
        </p:txBody>
      </p:sp>
      <p:sp>
        <p:nvSpPr>
          <p:cNvPr id="1062" name="Rechteck 1061">
            <a:extLst>
              <a:ext uri="{FF2B5EF4-FFF2-40B4-BE49-F238E27FC236}">
                <a16:creationId xmlns:a16="http://schemas.microsoft.com/office/drawing/2014/main" id="{463253E4-106C-2333-6E33-216D5DF1A6C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073896" y="1452452"/>
            <a:ext cx="2898388" cy="2620828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>
              <a:latin typeface="GT America Rg" panose="00000500000000000000" pitchFamily="50" charset="0"/>
            </a:endParaRPr>
          </a:p>
        </p:txBody>
      </p:sp>
      <p:sp>
        <p:nvSpPr>
          <p:cNvPr id="1063" name="Rechteck 1062">
            <a:extLst>
              <a:ext uri="{FF2B5EF4-FFF2-40B4-BE49-F238E27FC236}">
                <a16:creationId xmlns:a16="http://schemas.microsoft.com/office/drawing/2014/main" id="{267C180D-D26B-62F8-D0D0-1F136666147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896712" y="1452454"/>
            <a:ext cx="2898388" cy="2620829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>
              <a:latin typeface="GT America Rg" panose="00000500000000000000" pitchFamily="50" charset="0"/>
            </a:endParaRPr>
          </a:p>
        </p:txBody>
      </p:sp>
      <p:sp>
        <p:nvSpPr>
          <p:cNvPr id="1064" name="Textfeld 1063">
            <a:extLst>
              <a:ext uri="{FF2B5EF4-FFF2-40B4-BE49-F238E27FC236}">
                <a16:creationId xmlns:a16="http://schemas.microsoft.com/office/drawing/2014/main" id="{42756C6F-B2FD-BDA9-6C79-3D7F7A3E13C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75411" y="1614007"/>
            <a:ext cx="2904563" cy="789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511" b="1" dirty="0">
                <a:latin typeface="Helvetica" panose="020B0604020202020204" pitchFamily="34" charset="0"/>
                <a:cs typeface="Helvetica" panose="020B0604020202020204" pitchFamily="34" charset="0"/>
              </a:rPr>
              <a:t>Bank A:</a:t>
            </a:r>
            <a:br>
              <a:rPr lang="de-DE" sz="1511" b="1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de-DE" sz="1511" dirty="0">
                <a:latin typeface="Helvetica" panose="020B0604020202020204" pitchFamily="34" charset="0"/>
                <a:cs typeface="Helvetica" panose="020B0604020202020204" pitchFamily="34" charset="0"/>
              </a:rPr>
              <a:t>Preis- und </a:t>
            </a:r>
            <a:r>
              <a:rPr lang="de-DE" sz="1511">
                <a:latin typeface="Helvetica" panose="020B0604020202020204" pitchFamily="34" charset="0"/>
                <a:cs typeface="Helvetica" panose="020B0604020202020204" pitchFamily="34" charset="0"/>
              </a:rPr>
              <a:t>Leistungsverzeichnis + Entgeltinformation</a:t>
            </a:r>
            <a:endParaRPr lang="de-DE" sz="151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65" name="Textfeld 1064">
            <a:extLst>
              <a:ext uri="{FF2B5EF4-FFF2-40B4-BE49-F238E27FC236}">
                <a16:creationId xmlns:a16="http://schemas.microsoft.com/office/drawing/2014/main" id="{B32FDC12-B816-7774-55E1-1047863D87F1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912150" y="1614007"/>
            <a:ext cx="2886037" cy="557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511" b="1" dirty="0">
                <a:latin typeface="Helvetica" panose="020B0604020202020204" pitchFamily="34" charset="0"/>
                <a:cs typeface="Helvetica" panose="020B0604020202020204" pitchFamily="34" charset="0"/>
              </a:rPr>
              <a:t>Bank B:</a:t>
            </a:r>
            <a:br>
              <a:rPr lang="de-DE" sz="1511" b="1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de-DE" sz="1511" dirty="0">
                <a:latin typeface="Helvetica" panose="020B0604020202020204" pitchFamily="34" charset="0"/>
                <a:cs typeface="Helvetica" panose="020B0604020202020204" pitchFamily="34" charset="0"/>
              </a:rPr>
              <a:t>Beratungsgespräch</a:t>
            </a:r>
          </a:p>
        </p:txBody>
      </p:sp>
      <p:sp>
        <p:nvSpPr>
          <p:cNvPr id="1066" name="Textfeld 1065">
            <a:extLst>
              <a:ext uri="{FF2B5EF4-FFF2-40B4-BE49-F238E27FC236}">
                <a16:creationId xmlns:a16="http://schemas.microsoft.com/office/drawing/2014/main" id="{61B3AC95-9310-34FE-38A3-2C9565740583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067722" y="1614007"/>
            <a:ext cx="2898388" cy="557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511" b="1" dirty="0">
                <a:latin typeface="Helvetica" panose="020B0604020202020204" pitchFamily="34" charset="0"/>
                <a:cs typeface="Helvetica" panose="020B0604020202020204" pitchFamily="34" charset="0"/>
              </a:rPr>
              <a:t>Bank C:</a:t>
            </a:r>
            <a:br>
              <a:rPr lang="de-DE" sz="1511" b="1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de-DE" sz="1511" dirty="0">
                <a:latin typeface="Helvetica" panose="020B0604020202020204" pitchFamily="34" charset="0"/>
                <a:cs typeface="Helvetica" panose="020B0604020202020204" pitchFamily="34" charset="0"/>
              </a:rPr>
              <a:t>Preisaushang</a:t>
            </a:r>
          </a:p>
        </p:txBody>
      </p:sp>
      <p:sp>
        <p:nvSpPr>
          <p:cNvPr id="1075" name="Rechteck 1074">
            <a:extLst>
              <a:ext uri="{FF2B5EF4-FFF2-40B4-BE49-F238E27FC236}">
                <a16:creationId xmlns:a16="http://schemas.microsoft.com/office/drawing/2014/main" id="{1093A52B-2097-2F0F-D276-5F8F569098C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01003" y="4265721"/>
            <a:ext cx="2898388" cy="2602740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>
              <a:latin typeface="GT America Rg" panose="00000500000000000000" pitchFamily="50" charset="0"/>
            </a:endParaRPr>
          </a:p>
        </p:txBody>
      </p:sp>
      <p:sp>
        <p:nvSpPr>
          <p:cNvPr id="1076" name="Rechteck 1075">
            <a:extLst>
              <a:ext uri="{FF2B5EF4-FFF2-40B4-BE49-F238E27FC236}">
                <a16:creationId xmlns:a16="http://schemas.microsoft.com/office/drawing/2014/main" id="{918D61F7-39E6-0989-4BA8-BC5EFDA2E7F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080071" y="4265717"/>
            <a:ext cx="2898388" cy="2602741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>
              <a:latin typeface="GT America Rg" panose="00000500000000000000" pitchFamily="50" charset="0"/>
            </a:endParaRPr>
          </a:p>
        </p:txBody>
      </p:sp>
      <p:sp>
        <p:nvSpPr>
          <p:cNvPr id="1077" name="Rechteck 1076">
            <a:extLst>
              <a:ext uri="{FF2B5EF4-FFF2-40B4-BE49-F238E27FC236}">
                <a16:creationId xmlns:a16="http://schemas.microsoft.com/office/drawing/2014/main" id="{341D7365-67C3-F2BE-664F-F5330D4C59B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902887" y="4265721"/>
            <a:ext cx="2898388" cy="2602740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>
              <a:latin typeface="GT America Rg" panose="00000500000000000000" pitchFamily="50" charset="0"/>
            </a:endParaRPr>
          </a:p>
        </p:txBody>
      </p:sp>
      <p:sp>
        <p:nvSpPr>
          <p:cNvPr id="1078" name="Textfeld 1077">
            <a:extLst>
              <a:ext uri="{FF2B5EF4-FFF2-40B4-BE49-F238E27FC236}">
                <a16:creationId xmlns:a16="http://schemas.microsoft.com/office/drawing/2014/main" id="{A2DCC651-8192-DD2C-3DE8-29A8C2F8E7D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81585" y="4329895"/>
            <a:ext cx="2904563" cy="557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de-DE" sz="1511" b="1" dirty="0">
                <a:latin typeface="Helvetica" panose="020B0604020202020204" pitchFamily="34" charset="0"/>
                <a:cs typeface="Helvetica" panose="020B0604020202020204" pitchFamily="34" charset="0"/>
              </a:rPr>
              <a:t>Bank D:</a:t>
            </a:r>
            <a:br>
              <a:rPr lang="de-DE" sz="1511" b="1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de-DE" sz="1511" dirty="0">
                <a:latin typeface="Helvetica" panose="020B0604020202020204" pitchFamily="34" charset="0"/>
                <a:cs typeface="Helvetica" panose="020B0604020202020204" pitchFamily="34" charset="0"/>
              </a:rPr>
              <a:t>Website der Bank</a:t>
            </a:r>
          </a:p>
        </p:txBody>
      </p:sp>
      <p:sp>
        <p:nvSpPr>
          <p:cNvPr id="1079" name="Textfeld 1078">
            <a:extLst>
              <a:ext uri="{FF2B5EF4-FFF2-40B4-BE49-F238E27FC236}">
                <a16:creationId xmlns:a16="http://schemas.microsoft.com/office/drawing/2014/main" id="{E5D4FB15-E1B4-6AB7-64C9-16433CEA54D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918325" y="4322502"/>
            <a:ext cx="2886037" cy="557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511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Finaldo</a:t>
            </a:r>
            <a:r>
              <a:rPr lang="de-DE" sz="1511" b="1" dirty="0">
                <a:latin typeface="Helvetica" panose="020B0604020202020204" pitchFamily="34" charset="0"/>
                <a:cs typeface="Helvetica" panose="020B0604020202020204" pitchFamily="34" charset="0"/>
              </a:rPr>
              <a:t>:</a:t>
            </a:r>
            <a:br>
              <a:rPr lang="de-DE" sz="1511" b="1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de-DE" sz="1511" dirty="0">
                <a:latin typeface="Helvetica" panose="020B0604020202020204" pitchFamily="34" charset="0"/>
                <a:cs typeface="Helvetica" panose="020B0604020202020204" pitchFamily="34" charset="0"/>
              </a:rPr>
              <a:t>Ratgeberseite</a:t>
            </a:r>
          </a:p>
        </p:txBody>
      </p:sp>
      <p:sp>
        <p:nvSpPr>
          <p:cNvPr id="1080" name="Textfeld 1079">
            <a:extLst>
              <a:ext uri="{FF2B5EF4-FFF2-40B4-BE49-F238E27FC236}">
                <a16:creationId xmlns:a16="http://schemas.microsoft.com/office/drawing/2014/main" id="{85F23307-B51C-F8B1-326A-93345FD0F28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073896" y="4322502"/>
            <a:ext cx="2898388" cy="557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511" b="1" dirty="0">
                <a:latin typeface="Helvetica" panose="020B0604020202020204" pitchFamily="34" charset="0"/>
                <a:cs typeface="Helvetica" panose="020B0604020202020204" pitchFamily="34" charset="0"/>
              </a:rPr>
              <a:t>Vergleichsfuchs: </a:t>
            </a:r>
            <a:r>
              <a:rPr lang="de-DE" sz="1511" dirty="0">
                <a:latin typeface="Helvetica" panose="020B0604020202020204" pitchFamily="34" charset="0"/>
                <a:cs typeface="Helvetica" panose="020B0604020202020204" pitchFamily="34" charset="0"/>
              </a:rPr>
              <a:t>Vergleichsportal</a:t>
            </a:r>
          </a:p>
        </p:txBody>
      </p:sp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0F6C5C1E-936A-DADF-5CA5-4723F04793E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676706" y="0"/>
            <a:ext cx="5338401" cy="1551645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D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8694" tIns="49347" rIns="98694" bIns="4934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2590" b="1">
              <a:solidFill>
                <a:schemeClr val="tx1"/>
              </a:solidFill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EE2814AB-4B61-1E69-5494-C45B5F925845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881910" y="164332"/>
            <a:ext cx="4927993" cy="88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59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Informationsquellen</a:t>
            </a:r>
          </a:p>
          <a:p>
            <a:pPr algn="ctr"/>
            <a:r>
              <a:rPr lang="de-DE" sz="259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zum Girokonto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C2369E12-BC50-D836-12F2-91F101D770B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6319" y="617532"/>
            <a:ext cx="1238788" cy="739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903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602A2C2C-3458-A032-2B71-45AB09A85E3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84123" y="1578738"/>
            <a:ext cx="8923566" cy="884131"/>
          </a:xfrm>
          <a:prstGeom prst="rect">
            <a:avLst/>
          </a:prstGeom>
          <a:solidFill>
            <a:srgbClr val="FFFFFF">
              <a:alpha val="80000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endParaRPr lang="de-DE" sz="1295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5A66AEE-FCAD-1A0B-923D-F59D2E28878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84123" y="2627358"/>
            <a:ext cx="8923566" cy="884131"/>
          </a:xfrm>
          <a:prstGeom prst="rect">
            <a:avLst/>
          </a:prstGeom>
          <a:solidFill>
            <a:srgbClr val="FFFFFF">
              <a:alpha val="80000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endParaRPr lang="de-DE" sz="1295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ABF00A5A-277C-F1BB-2696-131A60F7157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84123" y="3675978"/>
            <a:ext cx="8923566" cy="884131"/>
          </a:xfrm>
          <a:prstGeom prst="rect">
            <a:avLst/>
          </a:prstGeom>
          <a:solidFill>
            <a:srgbClr val="FFFFFF">
              <a:alpha val="80000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endParaRPr lang="de-DE" sz="1295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CAAEBFFE-8FE0-9EEB-A08F-3C0DE9F6D38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6991" y="1865883"/>
            <a:ext cx="388558" cy="388558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4830019-4916-2C0B-B5CF-6D8D38B4C3E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6991" y="2914503"/>
            <a:ext cx="388558" cy="388558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72839479-556F-2BA3-7085-ED7C13FADFF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5867" y="3963124"/>
            <a:ext cx="388558" cy="388558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43B03B3A-64AF-D35E-526C-3B391D94AD7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84123" y="4724598"/>
            <a:ext cx="8923566" cy="884131"/>
          </a:xfrm>
          <a:prstGeom prst="rect">
            <a:avLst/>
          </a:prstGeom>
          <a:solidFill>
            <a:srgbClr val="FFFFFF">
              <a:alpha val="80000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endParaRPr lang="de-DE" sz="1295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A789C72B-AC14-30FD-910B-3EA2560D74D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5867" y="5011744"/>
            <a:ext cx="388558" cy="388558"/>
          </a:xfrm>
          <a:prstGeom prst="rect">
            <a:avLst/>
          </a:prstGeo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A5C8EA38-870F-20BD-9C8B-F55FF568F27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84123" y="5773218"/>
            <a:ext cx="8923566" cy="884131"/>
          </a:xfrm>
          <a:prstGeom prst="rect">
            <a:avLst/>
          </a:prstGeom>
          <a:solidFill>
            <a:srgbClr val="FFFFFF">
              <a:alpha val="80000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schemeClr val="bg1">
                <a:lumMod val="1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endParaRPr lang="de-DE" sz="1295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A8D7B84-6C1D-C71B-8B92-281638E40BC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5867" y="6060364"/>
            <a:ext cx="388558" cy="388558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4D4EF18-DFAA-5B09-D086-1F0E628805C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6319" y="617532"/>
            <a:ext cx="1238788" cy="739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537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800EBFE-EAE8-46A7-BDC4-A7EF75CDD0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DF540AE-8FBD-4C57-B12F-CA7BC2B48A40}">
  <ds:schemaRefs>
    <ds:schemaRef ds:uri="14e3e585-18c1-444e-a2b2-7bdbe51b187b"/>
    <ds:schemaRef ds:uri="436f5ecc-5095-4337-8a5c-a427a102b955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B6FB906-FF31-4B09-9555-E601FA13150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36</Words>
  <Application>Microsoft Office PowerPoint</Application>
  <PresentationFormat>Benutzerdefiniert</PresentationFormat>
  <Paragraphs>8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8" baseType="lpstr">
      <vt:lpstr>Arial</vt:lpstr>
      <vt:lpstr>GT America Rg</vt:lpstr>
      <vt:lpstr>helvetica</vt:lpstr>
      <vt:lpstr>helvetica</vt:lpstr>
      <vt:lpstr>Ink Free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4</cp:revision>
  <dcterms:created xsi:type="dcterms:W3CDTF">2023-01-11T16:18:37Z</dcterms:created>
  <dcterms:modified xsi:type="dcterms:W3CDTF">2024-04-23T09:40:41Z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