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sldIdLst>
    <p:sldId id="265" r:id="rId5"/>
    <p:sldId id="266" r:id="rId6"/>
    <p:sldId id="260" r:id="rId7"/>
    <p:sldId id="261" r:id="rId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A8"/>
    <a:srgbClr val="CDE9FF"/>
    <a:srgbClr val="FAB347"/>
    <a:srgbClr val="00A8FF"/>
    <a:srgbClr val="CCF6E5"/>
    <a:srgbClr val="232F38"/>
    <a:srgbClr val="E6E6E6"/>
    <a:srgbClr val="FFFFFF"/>
    <a:srgbClr val="CCEEFF"/>
    <a:srgbClr val="434E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8DBE3B-F65B-4632-954D-0948FA81D89E}" v="32" dt="2024-04-23T09:19:08.1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1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S::franziska.haendschel@finanztip.de::e2149472-3187-4d00-b16a-a19eff6fc04a" providerId="AD" clId="Web-{E8B7ADF8-06E6-BC3B-2279-6505254821B9}"/>
    <pc:docChg chg="modSld">
      <pc:chgData name="Franziska Händschel" userId="S::franziska.haendschel@finanztip.de::e2149472-3187-4d00-b16a-a19eff6fc04a" providerId="AD" clId="Web-{E8B7ADF8-06E6-BC3B-2279-6505254821B9}" dt="2023-01-11T09:42:46.857" v="7"/>
      <pc:docMkLst>
        <pc:docMk/>
      </pc:docMkLst>
      <pc:sldChg chg="modSp">
        <pc:chgData name="Franziska Händschel" userId="S::franziska.haendschel@finanztip.de::e2149472-3187-4d00-b16a-a19eff6fc04a" providerId="AD" clId="Web-{E8B7ADF8-06E6-BC3B-2279-6505254821B9}" dt="2023-01-11T09:42:46.857" v="7"/>
        <pc:sldMkLst>
          <pc:docMk/>
          <pc:sldMk cId="2732850890" sldId="260"/>
        </pc:sldMkLst>
        <pc:graphicFrameChg chg="mod modGraphic">
          <ac:chgData name="Franziska Händschel" userId="S::franziska.haendschel@finanztip.de::e2149472-3187-4d00-b16a-a19eff6fc04a" providerId="AD" clId="Web-{E8B7ADF8-06E6-BC3B-2279-6505254821B9}" dt="2023-01-11T09:42:46.857" v="7"/>
          <ac:graphicFrameMkLst>
            <pc:docMk/>
            <pc:sldMk cId="2732850890" sldId="260"/>
            <ac:graphicFrameMk id="2" creationId="{564C7E75-3A16-F0FB-7416-F7BEC85E0E75}"/>
          </ac:graphicFrameMkLst>
        </pc:graphicFrameChg>
      </pc:sldChg>
    </pc:docChg>
  </pc:docChgLst>
  <pc:docChgLst>
    <pc:chgData name="Franziska Händschel" userId="e2149472-3187-4d00-b16a-a19eff6fc04a" providerId="ADAL" clId="{5C8DBE3B-F65B-4632-954D-0948FA81D89E}"/>
    <pc:docChg chg="undo custSel modSld modMainMaster">
      <pc:chgData name="Franziska Händschel" userId="e2149472-3187-4d00-b16a-a19eff6fc04a" providerId="ADAL" clId="{5C8DBE3B-F65B-4632-954D-0948FA81D89E}" dt="2024-04-23T09:19:39.097" v="158" actId="6014"/>
      <pc:docMkLst>
        <pc:docMk/>
      </pc:docMkLst>
      <pc:sldChg chg="delSp modSp mod">
        <pc:chgData name="Franziska Händschel" userId="e2149472-3187-4d00-b16a-a19eff6fc04a" providerId="ADAL" clId="{5C8DBE3B-F65B-4632-954D-0948FA81D89E}" dt="2024-04-23T09:08:49.562" v="78" actId="21"/>
        <pc:sldMkLst>
          <pc:docMk/>
          <pc:sldMk cId="2732850890" sldId="260"/>
        </pc:sldMkLst>
        <pc:graphicFrameChg chg="del mod modGraphic">
          <ac:chgData name="Franziska Händschel" userId="e2149472-3187-4d00-b16a-a19eff6fc04a" providerId="ADAL" clId="{5C8DBE3B-F65B-4632-954D-0948FA81D89E}" dt="2024-04-23T09:08:49.562" v="78" actId="21"/>
          <ac:graphicFrameMkLst>
            <pc:docMk/>
            <pc:sldMk cId="2732850890" sldId="260"/>
            <ac:graphicFrameMk id="2" creationId="{564C7E75-3A16-F0FB-7416-F7BEC85E0E75}"/>
          </ac:graphicFrameMkLst>
        </pc:graphicFrameChg>
      </pc:sldChg>
      <pc:sldChg chg="addSp delSp modSp mod">
        <pc:chgData name="Franziska Händschel" userId="e2149472-3187-4d00-b16a-a19eff6fc04a" providerId="ADAL" clId="{5C8DBE3B-F65B-4632-954D-0948FA81D89E}" dt="2024-04-23T09:08:16.489" v="71" actId="21"/>
        <pc:sldMkLst>
          <pc:docMk/>
          <pc:sldMk cId="1613029013" sldId="261"/>
        </pc:sldMkLst>
        <pc:spChg chg="add del mod">
          <ac:chgData name="Franziska Händschel" userId="e2149472-3187-4d00-b16a-a19eff6fc04a" providerId="ADAL" clId="{5C8DBE3B-F65B-4632-954D-0948FA81D89E}" dt="2024-04-23T09:07:34.481" v="61" actId="21"/>
          <ac:spMkLst>
            <pc:docMk/>
            <pc:sldMk cId="1613029013" sldId="261"/>
            <ac:spMk id="3" creationId="{F8E0CB0F-F2EF-4F29-B4A6-D8537BD85AC5}"/>
          </ac:spMkLst>
        </pc:spChg>
        <pc:graphicFrameChg chg="del mod modGraphic">
          <ac:chgData name="Franziska Händschel" userId="e2149472-3187-4d00-b16a-a19eff6fc04a" providerId="ADAL" clId="{5C8DBE3B-F65B-4632-954D-0948FA81D89E}" dt="2024-04-23T09:08:16.489" v="71" actId="21"/>
          <ac:graphicFrameMkLst>
            <pc:docMk/>
            <pc:sldMk cId="1613029013" sldId="261"/>
            <ac:graphicFrameMk id="2" creationId="{564C7E75-3A16-F0FB-7416-F7BEC85E0E75}"/>
          </ac:graphicFrameMkLst>
        </pc:graphicFrameChg>
      </pc:sldChg>
      <pc:sldChg chg="addSp delSp modSp mod">
        <pc:chgData name="Franziska Händschel" userId="e2149472-3187-4d00-b16a-a19eff6fc04a" providerId="ADAL" clId="{5C8DBE3B-F65B-4632-954D-0948FA81D89E}" dt="2024-04-23T09:18:41.967" v="148" actId="34135"/>
        <pc:sldMkLst>
          <pc:docMk/>
          <pc:sldMk cId="655761152" sldId="265"/>
        </pc:sldMkLst>
        <pc:graphicFrameChg chg="modGraphic">
          <ac:chgData name="Franziska Händschel" userId="e2149472-3187-4d00-b16a-a19eff6fc04a" providerId="ADAL" clId="{5C8DBE3B-F65B-4632-954D-0948FA81D89E}" dt="2024-04-23T09:18:21.148" v="144" actId="207"/>
          <ac:graphicFrameMkLst>
            <pc:docMk/>
            <pc:sldMk cId="655761152" sldId="265"/>
            <ac:graphicFrameMk id="3" creationId="{CCE1991D-2B56-0E51-7D3F-D6E1A25B4782}"/>
          </ac:graphicFrameMkLst>
        </pc:graphicFrameChg>
        <pc:graphicFrameChg chg="add del mod modGraphic">
          <ac:chgData name="Franziska Händschel" userId="e2149472-3187-4d00-b16a-a19eff6fc04a" providerId="ADAL" clId="{5C8DBE3B-F65B-4632-954D-0948FA81D89E}" dt="2024-04-23T09:05:57.048" v="25" actId="21"/>
          <ac:graphicFrameMkLst>
            <pc:docMk/>
            <pc:sldMk cId="655761152" sldId="265"/>
            <ac:graphicFrameMk id="9" creationId="{81A6DA7C-BFB1-5025-6D4D-2125BF21F01A}"/>
          </ac:graphicFrameMkLst>
        </pc:graphicFrameChg>
        <pc:picChg chg="add mod">
          <ac:chgData name="Franziska Händschel" userId="e2149472-3187-4d00-b16a-a19eff6fc04a" providerId="ADAL" clId="{5C8DBE3B-F65B-4632-954D-0948FA81D89E}" dt="2024-04-23T09:18:41.967" v="148" actId="34135"/>
          <ac:picMkLst>
            <pc:docMk/>
            <pc:sldMk cId="655761152" sldId="265"/>
            <ac:picMk id="12" creationId="{198DD1EA-CE1C-EB3E-BC20-1E982D570118}"/>
          </ac:picMkLst>
        </pc:picChg>
      </pc:sldChg>
      <pc:sldChg chg="addSp delSp modSp mod">
        <pc:chgData name="Franziska Händschel" userId="e2149472-3187-4d00-b16a-a19eff6fc04a" providerId="ADAL" clId="{5C8DBE3B-F65B-4632-954D-0948FA81D89E}" dt="2024-04-23T09:18:59.944" v="151" actId="21"/>
        <pc:sldMkLst>
          <pc:docMk/>
          <pc:sldMk cId="3755187175" sldId="266"/>
        </pc:sldMkLst>
        <pc:picChg chg="add del mod">
          <ac:chgData name="Franziska Händschel" userId="e2149472-3187-4d00-b16a-a19eff6fc04a" providerId="ADAL" clId="{5C8DBE3B-F65B-4632-954D-0948FA81D89E}" dt="2024-04-23T09:18:59.944" v="151" actId="21"/>
          <ac:picMkLst>
            <pc:docMk/>
            <pc:sldMk cId="3755187175" sldId="266"/>
            <ac:picMk id="2" creationId="{76EBE0DA-CFB5-D0A0-0443-983B8CA304FB}"/>
          </ac:picMkLst>
        </pc:picChg>
      </pc:sldChg>
      <pc:sldMasterChg chg="addSp delSp modSp mod delSldLayout modSldLayout">
        <pc:chgData name="Franziska Händschel" userId="e2149472-3187-4d00-b16a-a19eff6fc04a" providerId="ADAL" clId="{5C8DBE3B-F65B-4632-954D-0948FA81D89E}" dt="2024-04-23T09:19:39.097" v="158" actId="6014"/>
        <pc:sldMasterMkLst>
          <pc:docMk/>
          <pc:sldMasterMk cId="3321716137" sldId="2147483677"/>
        </pc:sldMasterMkLst>
        <pc:spChg chg="del">
          <ac:chgData name="Franziska Händschel" userId="e2149472-3187-4d00-b16a-a19eff6fc04a" providerId="ADAL" clId="{5C8DBE3B-F65B-4632-954D-0948FA81D89E}" dt="2024-04-23T09:04:28.735" v="11" actId="478"/>
          <ac:spMkLst>
            <pc:docMk/>
            <pc:sldMasterMk cId="3321716137" sldId="2147483677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5C8DBE3B-F65B-4632-954D-0948FA81D89E}" dt="2024-04-23T09:04:28.735" v="11" actId="478"/>
          <ac:spMkLst>
            <pc:docMk/>
            <pc:sldMasterMk cId="3321716137" sldId="2147483677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5C8DBE3B-F65B-4632-954D-0948FA81D89E}" dt="2024-04-23T09:04:28.735" v="11" actId="478"/>
          <ac:spMkLst>
            <pc:docMk/>
            <pc:sldMasterMk cId="3321716137" sldId="2147483677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5C8DBE3B-F65B-4632-954D-0948FA81D89E}" dt="2024-04-23T09:04:28.735" v="11" actId="478"/>
          <ac:spMkLst>
            <pc:docMk/>
            <pc:sldMasterMk cId="3321716137" sldId="2147483677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5C8DBE3B-F65B-4632-954D-0948FA81D89E}" dt="2024-04-23T09:04:28.735" v="11" actId="478"/>
          <ac:spMkLst>
            <pc:docMk/>
            <pc:sldMasterMk cId="3321716137" sldId="2147483677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5C8DBE3B-F65B-4632-954D-0948FA81D89E}" dt="2024-04-23T09:04:43.714" v="12"/>
          <ac:spMkLst>
            <pc:docMk/>
            <pc:sldMasterMk cId="3321716137" sldId="2147483677"/>
            <ac:spMk id="12" creationId="{626E6F35-05E9-539B-BC88-492FBFE905A9}"/>
          </ac:spMkLst>
        </pc:spChg>
        <pc:grpChg chg="del">
          <ac:chgData name="Franziska Händschel" userId="e2149472-3187-4d00-b16a-a19eff6fc04a" providerId="ADAL" clId="{5C8DBE3B-F65B-4632-954D-0948FA81D89E}" dt="2024-04-23T09:04:28.735" v="11" actId="478"/>
          <ac:grpSpMkLst>
            <pc:docMk/>
            <pc:sldMasterMk cId="3321716137" sldId="2147483677"/>
            <ac:grpSpMk id="7" creationId="{8FFC3C61-AA58-C688-213A-E7C31F612CE5}"/>
          </ac:grpSpMkLst>
        </pc:grpChg>
        <pc:grpChg chg="add mod">
          <ac:chgData name="Franziska Händschel" userId="e2149472-3187-4d00-b16a-a19eff6fc04a" providerId="ADAL" clId="{5C8DBE3B-F65B-4632-954D-0948FA81D89E}" dt="2024-04-23T09:04:43.714" v="12"/>
          <ac:grpSpMkLst>
            <pc:docMk/>
            <pc:sldMasterMk cId="3321716137" sldId="2147483677"/>
            <ac:grpSpMk id="10" creationId="{DE28F278-3D24-4A7E-27B6-28259CD41EF6}"/>
          </ac:grpSpMkLst>
        </pc:grpChg>
        <pc:picChg chg="mod">
          <ac:chgData name="Franziska Händschel" userId="e2149472-3187-4d00-b16a-a19eff6fc04a" providerId="ADAL" clId="{5C8DBE3B-F65B-4632-954D-0948FA81D89E}" dt="2024-04-23T09:04:43.714" v="12"/>
          <ac:picMkLst>
            <pc:docMk/>
            <pc:sldMasterMk cId="3321716137" sldId="2147483677"/>
            <ac:picMk id="11" creationId="{E2DFC5A0-37B9-6453-CC02-415702D0271B}"/>
          </ac:picMkLst>
        </pc:picChg>
        <pc:sldLayoutChg chg="del">
          <pc:chgData name="Franziska Händschel" userId="e2149472-3187-4d00-b16a-a19eff6fc04a" providerId="ADAL" clId="{5C8DBE3B-F65B-4632-954D-0948FA81D89E}" dt="2024-04-23T09:04:26.258" v="1" actId="2696"/>
          <pc:sldLayoutMkLst>
            <pc:docMk/>
            <pc:sldMasterMk cId="3321716137" sldId="2147483677"/>
            <pc:sldLayoutMk cId="3111810322" sldId="2147483678"/>
          </pc:sldLayoutMkLst>
        </pc:sldLayoutChg>
        <pc:sldLayoutChg chg="del">
          <pc:chgData name="Franziska Händschel" userId="e2149472-3187-4d00-b16a-a19eff6fc04a" providerId="ADAL" clId="{5C8DBE3B-F65B-4632-954D-0948FA81D89E}" dt="2024-04-23T09:04:26.258" v="2" actId="2696"/>
          <pc:sldLayoutMkLst>
            <pc:docMk/>
            <pc:sldMasterMk cId="3321716137" sldId="2147483677"/>
            <pc:sldLayoutMk cId="3924819937" sldId="2147483679"/>
          </pc:sldLayoutMkLst>
        </pc:sldLayoutChg>
        <pc:sldLayoutChg chg="del">
          <pc:chgData name="Franziska Händschel" userId="e2149472-3187-4d00-b16a-a19eff6fc04a" providerId="ADAL" clId="{5C8DBE3B-F65B-4632-954D-0948FA81D89E}" dt="2024-04-23T09:04:26.274" v="3" actId="2696"/>
          <pc:sldLayoutMkLst>
            <pc:docMk/>
            <pc:sldMasterMk cId="3321716137" sldId="2147483677"/>
            <pc:sldLayoutMk cId="1531086951" sldId="2147483680"/>
          </pc:sldLayoutMkLst>
        </pc:sldLayoutChg>
        <pc:sldLayoutChg chg="del">
          <pc:chgData name="Franziska Händschel" userId="e2149472-3187-4d00-b16a-a19eff6fc04a" providerId="ADAL" clId="{5C8DBE3B-F65B-4632-954D-0948FA81D89E}" dt="2024-04-23T09:04:26.274" v="4" actId="2696"/>
          <pc:sldLayoutMkLst>
            <pc:docMk/>
            <pc:sldMasterMk cId="3321716137" sldId="2147483677"/>
            <pc:sldLayoutMk cId="1807682254" sldId="2147483681"/>
          </pc:sldLayoutMkLst>
        </pc:sldLayoutChg>
        <pc:sldLayoutChg chg="del">
          <pc:chgData name="Franziska Händschel" userId="e2149472-3187-4d00-b16a-a19eff6fc04a" providerId="ADAL" clId="{5C8DBE3B-F65B-4632-954D-0948FA81D89E}" dt="2024-04-23T09:04:26.274" v="5" actId="2696"/>
          <pc:sldLayoutMkLst>
            <pc:docMk/>
            <pc:sldMasterMk cId="3321716137" sldId="2147483677"/>
            <pc:sldLayoutMk cId="2885527355" sldId="2147483682"/>
          </pc:sldLayoutMkLst>
        </pc:sldLayoutChg>
        <pc:sldLayoutChg chg="del">
          <pc:chgData name="Franziska Händschel" userId="e2149472-3187-4d00-b16a-a19eff6fc04a" providerId="ADAL" clId="{5C8DBE3B-F65B-4632-954D-0948FA81D89E}" dt="2024-04-23T09:04:26.274" v="6" actId="2696"/>
          <pc:sldLayoutMkLst>
            <pc:docMk/>
            <pc:sldMasterMk cId="3321716137" sldId="2147483677"/>
            <pc:sldLayoutMk cId="2146872610" sldId="2147483683"/>
          </pc:sldLayoutMkLst>
        </pc:sldLayoutChg>
        <pc:sldLayoutChg chg="del">
          <pc:chgData name="Franziska Händschel" userId="e2149472-3187-4d00-b16a-a19eff6fc04a" providerId="ADAL" clId="{5C8DBE3B-F65B-4632-954D-0948FA81D89E}" dt="2024-04-23T09:04:26.274" v="7" actId="2696"/>
          <pc:sldLayoutMkLst>
            <pc:docMk/>
            <pc:sldMasterMk cId="3321716137" sldId="2147483677"/>
            <pc:sldLayoutMk cId="207958493" sldId="2147483684"/>
          </pc:sldLayoutMkLst>
        </pc:sldLayoutChg>
        <pc:sldLayoutChg chg="del">
          <pc:chgData name="Franziska Händschel" userId="e2149472-3187-4d00-b16a-a19eff6fc04a" providerId="ADAL" clId="{5C8DBE3B-F65B-4632-954D-0948FA81D89E}" dt="2024-04-23T09:04:26.274" v="8" actId="2696"/>
          <pc:sldLayoutMkLst>
            <pc:docMk/>
            <pc:sldMasterMk cId="3321716137" sldId="2147483677"/>
            <pc:sldLayoutMk cId="2075272327" sldId="2147483685"/>
          </pc:sldLayoutMkLst>
        </pc:sldLayoutChg>
        <pc:sldLayoutChg chg="del">
          <pc:chgData name="Franziska Händschel" userId="e2149472-3187-4d00-b16a-a19eff6fc04a" providerId="ADAL" clId="{5C8DBE3B-F65B-4632-954D-0948FA81D89E}" dt="2024-04-23T09:04:26.290" v="9" actId="2696"/>
          <pc:sldLayoutMkLst>
            <pc:docMk/>
            <pc:sldMasterMk cId="3321716137" sldId="2147483677"/>
            <pc:sldLayoutMk cId="2603372660" sldId="2147483686"/>
          </pc:sldLayoutMkLst>
        </pc:sldLayoutChg>
        <pc:sldLayoutChg chg="del">
          <pc:chgData name="Franziska Händschel" userId="e2149472-3187-4d00-b16a-a19eff6fc04a" providerId="ADAL" clId="{5C8DBE3B-F65B-4632-954D-0948FA81D89E}" dt="2024-04-23T09:04:26.290" v="10" actId="2696"/>
          <pc:sldLayoutMkLst>
            <pc:docMk/>
            <pc:sldMasterMk cId="3321716137" sldId="2147483677"/>
            <pc:sldLayoutMk cId="132923619" sldId="2147483687"/>
          </pc:sldLayoutMkLst>
        </pc:sldLayoutChg>
        <pc:sldLayoutChg chg="del">
          <pc:chgData name="Franziska Händschel" userId="e2149472-3187-4d00-b16a-a19eff6fc04a" providerId="ADAL" clId="{5C8DBE3B-F65B-4632-954D-0948FA81D89E}" dt="2024-04-23T09:04:26.115" v="0" actId="2696"/>
          <pc:sldLayoutMkLst>
            <pc:docMk/>
            <pc:sldMasterMk cId="3321716137" sldId="2147483677"/>
            <pc:sldLayoutMk cId="1778934143" sldId="2147483688"/>
          </pc:sldLayoutMkLst>
        </pc:sldLayoutChg>
        <pc:sldLayoutChg chg="addSp delSp modSp mod">
          <pc:chgData name="Franziska Händschel" userId="e2149472-3187-4d00-b16a-a19eff6fc04a" providerId="ADAL" clId="{5C8DBE3B-F65B-4632-954D-0948FA81D89E}" dt="2024-04-23T09:19:18.934" v="155" actId="6014"/>
          <pc:sldLayoutMkLst>
            <pc:docMk/>
            <pc:sldMasterMk cId="3321716137" sldId="2147483677"/>
            <pc:sldLayoutMk cId="1916445354" sldId="2147483689"/>
          </pc:sldLayoutMkLst>
          <pc:spChg chg="add mod">
            <ac:chgData name="Franziska Händschel" userId="e2149472-3187-4d00-b16a-a19eff6fc04a" providerId="ADAL" clId="{5C8DBE3B-F65B-4632-954D-0948FA81D89E}" dt="2024-04-23T09:12:15.689" v="90" actId="207"/>
            <ac:spMkLst>
              <pc:docMk/>
              <pc:sldMasterMk cId="3321716137" sldId="2147483677"/>
              <pc:sldLayoutMk cId="1916445354" sldId="2147483689"/>
              <ac:spMk id="3" creationId="{AB2BD40C-B194-1196-B19B-77BB03119EE6}"/>
            </ac:spMkLst>
          </pc:spChg>
          <pc:spChg chg="del">
            <ac:chgData name="Franziska Händschel" userId="e2149472-3187-4d00-b16a-a19eff6fc04a" providerId="ADAL" clId="{5C8DBE3B-F65B-4632-954D-0948FA81D89E}" dt="2024-04-23T09:06:47.862" v="29" actId="478"/>
            <ac:spMkLst>
              <pc:docMk/>
              <pc:sldMasterMk cId="3321716137" sldId="2147483677"/>
              <pc:sldLayoutMk cId="1916445354" sldId="2147483689"/>
              <ac:spMk id="7" creationId="{22BB4B6C-E3EF-4F21-6D63-A7287EC6A19F}"/>
            </ac:spMkLst>
          </pc:spChg>
          <pc:spChg chg="mod">
            <ac:chgData name="Franziska Händschel" userId="e2149472-3187-4d00-b16a-a19eff6fc04a" providerId="ADAL" clId="{5C8DBE3B-F65B-4632-954D-0948FA81D89E}" dt="2024-04-23T09:12:15.689" v="90" actId="207"/>
            <ac:spMkLst>
              <pc:docMk/>
              <pc:sldMasterMk cId="3321716137" sldId="2147483677"/>
              <pc:sldLayoutMk cId="1916445354" sldId="2147483689"/>
              <ac:spMk id="10" creationId="{B915B762-BE1D-5936-CD7B-7C98BC332A5E}"/>
            </ac:spMkLst>
          </pc:spChg>
          <pc:spChg chg="mod">
            <ac:chgData name="Franziska Händschel" userId="e2149472-3187-4d00-b16a-a19eff6fc04a" providerId="ADAL" clId="{5C8DBE3B-F65B-4632-954D-0948FA81D89E}" dt="2024-04-23T09:06:38.055" v="28" actId="207"/>
            <ac:spMkLst>
              <pc:docMk/>
              <pc:sldMasterMk cId="3321716137" sldId="2147483677"/>
              <pc:sldLayoutMk cId="1916445354" sldId="2147483689"/>
              <ac:spMk id="11" creationId="{9375A9D1-5547-0C88-37DF-606B63923C68}"/>
            </ac:spMkLst>
          </pc:spChg>
          <pc:graphicFrameChg chg="add mod ord">
            <ac:chgData name="Franziska Händschel" userId="e2149472-3187-4d00-b16a-a19eff6fc04a" providerId="ADAL" clId="{5C8DBE3B-F65B-4632-954D-0948FA81D89E}" dt="2024-04-23T09:06:04.762" v="27" actId="167"/>
            <ac:graphicFrameMkLst>
              <pc:docMk/>
              <pc:sldMasterMk cId="3321716137" sldId="2147483677"/>
              <pc:sldLayoutMk cId="1916445354" sldId="2147483689"/>
              <ac:graphicFrameMk id="2" creationId="{81A6DA7C-BFB1-5025-6D4D-2125BF21F01A}"/>
            </ac:graphicFrameMkLst>
          </pc:graphicFrameChg>
          <pc:graphicFrameChg chg="del">
            <ac:chgData name="Franziska Händschel" userId="e2149472-3187-4d00-b16a-a19eff6fc04a" providerId="ADAL" clId="{5C8DBE3B-F65B-4632-954D-0948FA81D89E}" dt="2024-04-23T09:05:35.239" v="19" actId="21"/>
            <ac:graphicFrameMkLst>
              <pc:docMk/>
              <pc:sldMasterMk cId="3321716137" sldId="2147483677"/>
              <pc:sldLayoutMk cId="1916445354" sldId="2147483689"/>
              <ac:graphicFrameMk id="9" creationId="{81A6DA7C-BFB1-5025-6D4D-2125BF21F01A}"/>
            </ac:graphicFrameMkLst>
          </pc:graphicFrameChg>
          <pc:picChg chg="del">
            <ac:chgData name="Franziska Händschel" userId="e2149472-3187-4d00-b16a-a19eff6fc04a" providerId="ADAL" clId="{5C8DBE3B-F65B-4632-954D-0948FA81D89E}" dt="2024-04-23T09:18:36.091" v="146" actId="21"/>
            <ac:picMkLst>
              <pc:docMk/>
              <pc:sldMasterMk cId="3321716137" sldId="2147483677"/>
              <pc:sldLayoutMk cId="1916445354" sldId="2147483689"/>
              <ac:picMk id="12" creationId="{198DD1EA-CE1C-EB3E-BC20-1E982D570118}"/>
            </ac:picMkLst>
          </pc:picChg>
        </pc:sldLayoutChg>
        <pc:sldLayoutChg chg="addSp delSp modSp mod">
          <pc:chgData name="Franziska Händschel" userId="e2149472-3187-4d00-b16a-a19eff6fc04a" providerId="ADAL" clId="{5C8DBE3B-F65B-4632-954D-0948FA81D89E}" dt="2024-04-23T09:19:25.549" v="156" actId="6014"/>
          <pc:sldLayoutMkLst>
            <pc:docMk/>
            <pc:sldMasterMk cId="3321716137" sldId="2147483677"/>
            <pc:sldLayoutMk cId="2773811077" sldId="2147483690"/>
          </pc:sldLayoutMkLst>
          <pc:spChg chg="add mod">
            <ac:chgData name="Franziska Händschel" userId="e2149472-3187-4d00-b16a-a19eff6fc04a" providerId="ADAL" clId="{5C8DBE3B-F65B-4632-954D-0948FA81D89E}" dt="2024-04-23T09:12:11.586" v="89" actId="207"/>
            <ac:spMkLst>
              <pc:docMk/>
              <pc:sldMasterMk cId="3321716137" sldId="2147483677"/>
              <pc:sldLayoutMk cId="2773811077" sldId="2147483690"/>
              <ac:spMk id="2" creationId="{70C49E15-05E5-ADCB-F33B-AD48A0AF88B3}"/>
            </ac:spMkLst>
          </pc:spChg>
          <pc:spChg chg="add del mod ord">
            <ac:chgData name="Franziska Händschel" userId="e2149472-3187-4d00-b16a-a19eff6fc04a" providerId="ADAL" clId="{5C8DBE3B-F65B-4632-954D-0948FA81D89E}" dt="2024-04-23T09:09:16.906" v="83" actId="478"/>
            <ac:spMkLst>
              <pc:docMk/>
              <pc:sldMasterMk cId="3321716137" sldId="2147483677"/>
              <pc:sldLayoutMk cId="2773811077" sldId="2147483690"/>
              <ac:spMk id="3" creationId="{2BADA789-1AF7-0CB5-AFAE-499F2845580A}"/>
            </ac:spMkLst>
          </pc:spChg>
          <pc:spChg chg="add del mod ord">
            <ac:chgData name="Franziska Händschel" userId="e2149472-3187-4d00-b16a-a19eff6fc04a" providerId="ADAL" clId="{5C8DBE3B-F65B-4632-954D-0948FA81D89E}" dt="2024-04-23T09:09:15.605" v="82" actId="21"/>
            <ac:spMkLst>
              <pc:docMk/>
              <pc:sldMasterMk cId="3321716137" sldId="2147483677"/>
              <pc:sldLayoutMk cId="2773811077" sldId="2147483690"/>
              <ac:spMk id="4" creationId="{06D7B184-CA41-CAEB-0E1B-E272BFE4DF81}"/>
            </ac:spMkLst>
          </pc:spChg>
          <pc:spChg chg="add mod ord">
            <ac:chgData name="Franziska Händschel" userId="e2149472-3187-4d00-b16a-a19eff6fc04a" providerId="ADAL" clId="{5C8DBE3B-F65B-4632-954D-0948FA81D89E}" dt="2024-04-23T09:16:39.393" v="122" actId="207"/>
            <ac:spMkLst>
              <pc:docMk/>
              <pc:sldMasterMk cId="3321716137" sldId="2147483677"/>
              <pc:sldLayoutMk cId="2773811077" sldId="2147483690"/>
              <ac:spMk id="5" creationId="{06D7B184-CA41-CAEB-0E1B-E272BFE4DF81}"/>
            </ac:spMkLst>
          </pc:spChg>
          <pc:spChg chg="del">
            <ac:chgData name="Franziska Händschel" userId="e2149472-3187-4d00-b16a-a19eff6fc04a" providerId="ADAL" clId="{5C8DBE3B-F65B-4632-954D-0948FA81D89E}" dt="2024-04-23T09:06:58.058" v="35" actId="478"/>
            <ac:spMkLst>
              <pc:docMk/>
              <pc:sldMasterMk cId="3321716137" sldId="2147483677"/>
              <pc:sldLayoutMk cId="2773811077" sldId="2147483690"/>
              <ac:spMk id="7" creationId="{AD0A3CDF-E448-1292-B414-3DF65E99F5B3}"/>
            </ac:spMkLst>
          </pc:spChg>
          <pc:spChg chg="del">
            <ac:chgData name="Franziska Händschel" userId="e2149472-3187-4d00-b16a-a19eff6fc04a" providerId="ADAL" clId="{5C8DBE3B-F65B-4632-954D-0948FA81D89E}" dt="2024-04-23T09:07:45.758" v="66" actId="478"/>
            <ac:spMkLst>
              <pc:docMk/>
              <pc:sldMasterMk cId="3321716137" sldId="2147483677"/>
              <pc:sldLayoutMk cId="2773811077" sldId="2147483690"/>
              <ac:spMk id="8" creationId="{5A0A3C71-CE87-21B5-F3EA-48BDFA999A0E}"/>
            </ac:spMkLst>
          </pc:spChg>
          <pc:spChg chg="mod">
            <ac:chgData name="Franziska Händschel" userId="e2149472-3187-4d00-b16a-a19eff6fc04a" providerId="ADAL" clId="{5C8DBE3B-F65B-4632-954D-0948FA81D89E}" dt="2024-04-23T09:12:11.586" v="89" actId="207"/>
            <ac:spMkLst>
              <pc:docMk/>
              <pc:sldMasterMk cId="3321716137" sldId="2147483677"/>
              <pc:sldLayoutMk cId="2773811077" sldId="2147483690"/>
              <ac:spMk id="10" creationId="{05372B13-2E59-C9C2-27FB-5EBCD6DD0E81}"/>
            </ac:spMkLst>
          </pc:spChg>
          <pc:spChg chg="mod">
            <ac:chgData name="Franziska Händschel" userId="e2149472-3187-4d00-b16a-a19eff6fc04a" providerId="ADAL" clId="{5C8DBE3B-F65B-4632-954D-0948FA81D89E}" dt="2024-04-23T09:12:03.724" v="88" actId="207"/>
            <ac:spMkLst>
              <pc:docMk/>
              <pc:sldMasterMk cId="3321716137" sldId="2147483677"/>
              <pc:sldLayoutMk cId="2773811077" sldId="2147483690"/>
              <ac:spMk id="11" creationId="{791E7F68-9828-567B-2DC2-59C59D60BD17}"/>
            </ac:spMkLst>
          </pc:spChg>
          <pc:graphicFrameChg chg="mod modGraphic">
            <ac:chgData name="Franziska Händschel" userId="e2149472-3187-4d00-b16a-a19eff6fc04a" providerId="ADAL" clId="{5C8DBE3B-F65B-4632-954D-0948FA81D89E}" dt="2024-04-23T09:09:35.845" v="87" actId="207"/>
            <ac:graphicFrameMkLst>
              <pc:docMk/>
              <pc:sldMasterMk cId="3321716137" sldId="2147483677"/>
              <pc:sldLayoutMk cId="2773811077" sldId="2147483690"/>
              <ac:graphicFrameMk id="9" creationId="{FD3D0EF5-3588-12B8-0D2A-FE7366022881}"/>
            </ac:graphicFrameMkLst>
          </pc:graphicFrameChg>
          <pc:picChg chg="add mod">
            <ac:chgData name="Franziska Händschel" userId="e2149472-3187-4d00-b16a-a19eff6fc04a" providerId="ADAL" clId="{5C8DBE3B-F65B-4632-954D-0948FA81D89E}" dt="2024-04-23T09:19:02.147" v="152"/>
            <ac:picMkLst>
              <pc:docMk/>
              <pc:sldMasterMk cId="3321716137" sldId="2147483677"/>
              <pc:sldLayoutMk cId="2773811077" sldId="2147483690"/>
              <ac:picMk id="6" creationId="{76EBE0DA-CFB5-D0A0-0443-983B8CA304FB}"/>
            </ac:picMkLst>
          </pc:picChg>
        </pc:sldLayoutChg>
        <pc:sldLayoutChg chg="addSp delSp modSp mod">
          <pc:chgData name="Franziska Händschel" userId="e2149472-3187-4d00-b16a-a19eff6fc04a" providerId="ADAL" clId="{5C8DBE3B-F65B-4632-954D-0948FA81D89E}" dt="2024-04-23T09:19:32.155" v="157" actId="6014"/>
          <pc:sldLayoutMkLst>
            <pc:docMk/>
            <pc:sldMasterMk cId="3321716137" sldId="2147483677"/>
            <pc:sldLayoutMk cId="3857166780" sldId="2147483691"/>
          </pc:sldLayoutMkLst>
          <pc:spChg chg="add mod">
            <ac:chgData name="Franziska Händschel" userId="e2149472-3187-4d00-b16a-a19eff6fc04a" providerId="ADAL" clId="{5C8DBE3B-F65B-4632-954D-0948FA81D89E}" dt="2024-04-23T09:12:18.342" v="91" actId="207"/>
            <ac:spMkLst>
              <pc:docMk/>
              <pc:sldMasterMk cId="3321716137" sldId="2147483677"/>
              <pc:sldLayoutMk cId="3857166780" sldId="2147483691"/>
              <ac:spMk id="2" creationId="{2E5ED26C-0AAE-F050-38FA-C7E668379299}"/>
            </ac:spMkLst>
          </pc:spChg>
          <pc:spChg chg="add del mod">
            <ac:chgData name="Franziska Händschel" userId="e2149472-3187-4d00-b16a-a19eff6fc04a" providerId="ADAL" clId="{5C8DBE3B-F65B-4632-954D-0948FA81D89E}" dt="2024-04-23T09:15:02.383" v="100" actId="478"/>
            <ac:spMkLst>
              <pc:docMk/>
              <pc:sldMasterMk cId="3321716137" sldId="2147483677"/>
              <pc:sldLayoutMk cId="3857166780" sldId="2147483691"/>
              <ac:spMk id="3" creationId="{768B6EDF-5552-A19B-0C4D-4B730F89D973}"/>
            </ac:spMkLst>
          </pc:spChg>
          <pc:spChg chg="add del mod ord">
            <ac:chgData name="Franziska Händschel" userId="e2149472-3187-4d00-b16a-a19eff6fc04a" providerId="ADAL" clId="{5C8DBE3B-F65B-4632-954D-0948FA81D89E}" dt="2024-04-23T09:15:28.842" v="107" actId="21"/>
            <ac:spMkLst>
              <pc:docMk/>
              <pc:sldMasterMk cId="3321716137" sldId="2147483677"/>
              <pc:sldLayoutMk cId="3857166780" sldId="2147483691"/>
              <ac:spMk id="5" creationId="{3631B163-E542-BC21-14E1-3E4A3A20F80D}"/>
            </ac:spMkLst>
          </pc:spChg>
          <pc:spChg chg="del">
            <ac:chgData name="Franziska Händschel" userId="e2149472-3187-4d00-b16a-a19eff6fc04a" providerId="ADAL" clId="{5C8DBE3B-F65B-4632-954D-0948FA81D89E}" dt="2024-04-23T09:07:05.803" v="43" actId="478"/>
            <ac:spMkLst>
              <pc:docMk/>
              <pc:sldMasterMk cId="3321716137" sldId="2147483677"/>
              <pc:sldLayoutMk cId="3857166780" sldId="2147483691"/>
              <ac:spMk id="7" creationId="{9BA96385-0359-7062-B882-DB3FB95A80C3}"/>
            </ac:spMkLst>
          </pc:spChg>
          <pc:spChg chg="del">
            <ac:chgData name="Franziska Händschel" userId="e2149472-3187-4d00-b16a-a19eff6fc04a" providerId="ADAL" clId="{5C8DBE3B-F65B-4632-954D-0948FA81D89E}" dt="2024-04-23T09:07:40.672" v="64" actId="478"/>
            <ac:spMkLst>
              <pc:docMk/>
              <pc:sldMasterMk cId="3321716137" sldId="2147483677"/>
              <pc:sldLayoutMk cId="3857166780" sldId="2147483691"/>
              <ac:spMk id="8" creationId="{7EB2FFFF-1D1B-16EB-B1C6-617C7D5F496F}"/>
            </ac:spMkLst>
          </pc:spChg>
          <pc:spChg chg="add mod ord">
            <ac:chgData name="Franziska Händschel" userId="e2149472-3187-4d00-b16a-a19eff6fc04a" providerId="ADAL" clId="{5C8DBE3B-F65B-4632-954D-0948FA81D89E}" dt="2024-04-23T09:16:12.681" v="119" actId="167"/>
            <ac:spMkLst>
              <pc:docMk/>
              <pc:sldMasterMk cId="3321716137" sldId="2147483677"/>
              <pc:sldLayoutMk cId="3857166780" sldId="2147483691"/>
              <ac:spMk id="10" creationId="{3707325A-3F3D-4796-49FD-5DB2DE07C3C5}"/>
            </ac:spMkLst>
          </pc:spChg>
          <pc:graphicFrameChg chg="add del mod">
            <ac:chgData name="Franziska Händschel" userId="e2149472-3187-4d00-b16a-a19eff6fc04a" providerId="ADAL" clId="{5C8DBE3B-F65B-4632-954D-0948FA81D89E}" dt="2024-04-23T09:15:01.372" v="99" actId="21"/>
            <ac:graphicFrameMkLst>
              <pc:docMk/>
              <pc:sldMasterMk cId="3321716137" sldId="2147483677"/>
              <pc:sldLayoutMk cId="3857166780" sldId="2147483691"/>
              <ac:graphicFrameMk id="4" creationId="{564C7E75-3A16-F0FB-7416-F7BEC85E0E75}"/>
            </ac:graphicFrameMkLst>
          </pc:graphicFrameChg>
          <pc:graphicFrameChg chg="add mod modGraphic">
            <ac:chgData name="Franziska Händschel" userId="e2149472-3187-4d00-b16a-a19eff6fc04a" providerId="ADAL" clId="{5C8DBE3B-F65B-4632-954D-0948FA81D89E}" dt="2024-04-23T09:16:19.945" v="121" actId="1076"/>
            <ac:graphicFrameMkLst>
              <pc:docMk/>
              <pc:sldMasterMk cId="3321716137" sldId="2147483677"/>
              <pc:sldLayoutMk cId="3857166780" sldId="2147483691"/>
              <ac:graphicFrameMk id="6" creationId="{564C7E75-3A16-F0FB-7416-F7BEC85E0E75}"/>
            </ac:graphicFrameMkLst>
          </pc:graphicFrameChg>
          <pc:graphicFrameChg chg="add mod">
            <ac:chgData name="Franziska Händschel" userId="e2149472-3187-4d00-b16a-a19eff6fc04a" providerId="ADAL" clId="{5C8DBE3B-F65B-4632-954D-0948FA81D89E}" dt="2024-04-23T09:16:02.399" v="117"/>
            <ac:graphicFrameMkLst>
              <pc:docMk/>
              <pc:sldMasterMk cId="3321716137" sldId="2147483677"/>
              <pc:sldLayoutMk cId="3857166780" sldId="2147483691"/>
              <ac:graphicFrameMk id="9" creationId="{284A25AF-EB98-BE70-800C-D11181393982}"/>
            </ac:graphicFrameMkLst>
          </pc:graphicFrameChg>
          <pc:picChg chg="add mod">
            <ac:chgData name="Franziska Händschel" userId="e2149472-3187-4d00-b16a-a19eff6fc04a" providerId="ADAL" clId="{5C8DBE3B-F65B-4632-954D-0948FA81D89E}" dt="2024-04-23T09:19:05.859" v="153"/>
            <ac:picMkLst>
              <pc:docMk/>
              <pc:sldMasterMk cId="3321716137" sldId="2147483677"/>
              <pc:sldLayoutMk cId="3857166780" sldId="2147483691"/>
              <ac:picMk id="11" creationId="{0C363AD0-B937-80C6-E1FC-C40AA72C4F9C}"/>
            </ac:picMkLst>
          </pc:picChg>
        </pc:sldLayoutChg>
        <pc:sldLayoutChg chg="addSp delSp modSp mod">
          <pc:chgData name="Franziska Händschel" userId="e2149472-3187-4d00-b16a-a19eff6fc04a" providerId="ADAL" clId="{5C8DBE3B-F65B-4632-954D-0948FA81D89E}" dt="2024-04-23T09:19:39.097" v="158" actId="6014"/>
          <pc:sldLayoutMkLst>
            <pc:docMk/>
            <pc:sldMasterMk cId="3321716137" sldId="2147483677"/>
            <pc:sldLayoutMk cId="915052241" sldId="2147483692"/>
          </pc:sldLayoutMkLst>
          <pc:spChg chg="add mod">
            <ac:chgData name="Franziska Händschel" userId="e2149472-3187-4d00-b16a-a19eff6fc04a" providerId="ADAL" clId="{5C8DBE3B-F65B-4632-954D-0948FA81D89E}" dt="2024-04-23T09:12:21.296" v="92" actId="207"/>
            <ac:spMkLst>
              <pc:docMk/>
              <pc:sldMasterMk cId="3321716137" sldId="2147483677"/>
              <pc:sldLayoutMk cId="915052241" sldId="2147483692"/>
              <ac:spMk id="2" creationId="{90552C20-C0E6-283F-E003-50B4F5577B94}"/>
            </ac:spMkLst>
          </pc:spChg>
          <pc:spChg chg="add del mod">
            <ac:chgData name="Franziska Händschel" userId="e2149472-3187-4d00-b16a-a19eff6fc04a" providerId="ADAL" clId="{5C8DBE3B-F65B-4632-954D-0948FA81D89E}" dt="2024-04-23T09:15:40.363" v="112" actId="478"/>
            <ac:spMkLst>
              <pc:docMk/>
              <pc:sldMasterMk cId="3321716137" sldId="2147483677"/>
              <pc:sldLayoutMk cId="915052241" sldId="2147483692"/>
              <ac:spMk id="3" creationId="{F8E0CB0F-F2EF-4F29-B4A6-D8537BD85AC5}"/>
            </ac:spMkLst>
          </pc:spChg>
          <pc:spChg chg="add del mod ord">
            <ac:chgData name="Franziska Händschel" userId="e2149472-3187-4d00-b16a-a19eff6fc04a" providerId="ADAL" clId="{5C8DBE3B-F65B-4632-954D-0948FA81D89E}" dt="2024-04-23T09:08:42.104" v="77" actId="478"/>
            <ac:spMkLst>
              <pc:docMk/>
              <pc:sldMasterMk cId="3321716137" sldId="2147483677"/>
              <pc:sldLayoutMk cId="915052241" sldId="2147483692"/>
              <ac:spMk id="5" creationId="{FAC4EDB4-C459-F41A-63E0-8A13F3F39947}"/>
            </ac:spMkLst>
          </pc:spChg>
          <pc:spChg chg="add mod ord">
            <ac:chgData name="Franziska Händschel" userId="e2149472-3187-4d00-b16a-a19eff6fc04a" providerId="ADAL" clId="{5C8DBE3B-F65B-4632-954D-0948FA81D89E}" dt="2024-04-23T09:15:34.610" v="109" actId="167"/>
            <ac:spMkLst>
              <pc:docMk/>
              <pc:sldMasterMk cId="3321716137" sldId="2147483677"/>
              <pc:sldLayoutMk cId="915052241" sldId="2147483692"/>
              <ac:spMk id="7" creationId="{3631B163-E542-BC21-14E1-3E4A3A20F80D}"/>
            </ac:spMkLst>
          </pc:spChg>
          <pc:spChg chg="del">
            <ac:chgData name="Franziska Händschel" userId="e2149472-3187-4d00-b16a-a19eff6fc04a" providerId="ADAL" clId="{5C8DBE3B-F65B-4632-954D-0948FA81D89E}" dt="2024-04-23T09:07:14.521" v="51" actId="478"/>
            <ac:spMkLst>
              <pc:docMk/>
              <pc:sldMasterMk cId="3321716137" sldId="2147483677"/>
              <pc:sldLayoutMk cId="915052241" sldId="2147483692"/>
              <ac:spMk id="8" creationId="{7F9BD17C-8781-AAE4-F312-1B5E3B9B6647}"/>
            </ac:spMkLst>
          </pc:spChg>
          <pc:spChg chg="del">
            <ac:chgData name="Franziska Händschel" userId="e2149472-3187-4d00-b16a-a19eff6fc04a" providerId="ADAL" clId="{5C8DBE3B-F65B-4632-954D-0948FA81D89E}" dt="2024-04-23T09:07:37.821" v="62" actId="478"/>
            <ac:spMkLst>
              <pc:docMk/>
              <pc:sldMasterMk cId="3321716137" sldId="2147483677"/>
              <pc:sldLayoutMk cId="915052241" sldId="2147483692"/>
              <ac:spMk id="9" creationId="{EA84D488-FED1-9DA5-77DC-D52B63D6D9F4}"/>
            </ac:spMkLst>
          </pc:spChg>
          <pc:graphicFrameChg chg="add del mod ord">
            <ac:chgData name="Franziska Händschel" userId="e2149472-3187-4d00-b16a-a19eff6fc04a" providerId="ADAL" clId="{5C8DBE3B-F65B-4632-954D-0948FA81D89E}" dt="2024-04-23T09:15:39.321" v="111" actId="21"/>
            <ac:graphicFrameMkLst>
              <pc:docMk/>
              <pc:sldMasterMk cId="3321716137" sldId="2147483677"/>
              <pc:sldLayoutMk cId="915052241" sldId="2147483692"/>
              <ac:graphicFrameMk id="4" creationId="{564C7E75-3A16-F0FB-7416-F7BEC85E0E75}"/>
            </ac:graphicFrameMkLst>
          </pc:graphicFrameChg>
          <pc:graphicFrameChg chg="add mod">
            <ac:chgData name="Franziska Händschel" userId="e2149472-3187-4d00-b16a-a19eff6fc04a" providerId="ADAL" clId="{5C8DBE3B-F65B-4632-954D-0948FA81D89E}" dt="2024-04-23T09:15:24.780" v="106"/>
            <ac:graphicFrameMkLst>
              <pc:docMk/>
              <pc:sldMasterMk cId="3321716137" sldId="2147483677"/>
              <pc:sldLayoutMk cId="915052241" sldId="2147483692"/>
              <ac:graphicFrameMk id="6" creationId="{14654441-078F-DB08-10CD-F3F5770C4720}"/>
            </ac:graphicFrameMkLst>
          </pc:graphicFrameChg>
          <pc:graphicFrameChg chg="add mod modGraphic">
            <ac:chgData name="Franziska Händschel" userId="e2149472-3187-4d00-b16a-a19eff6fc04a" providerId="ADAL" clId="{5C8DBE3B-F65B-4632-954D-0948FA81D89E}" dt="2024-04-23T09:18:29.244" v="145" actId="207"/>
            <ac:graphicFrameMkLst>
              <pc:docMk/>
              <pc:sldMasterMk cId="3321716137" sldId="2147483677"/>
              <pc:sldLayoutMk cId="915052241" sldId="2147483692"/>
              <ac:graphicFrameMk id="10" creationId="{564C7E75-3A16-F0FB-7416-F7BEC85E0E75}"/>
            </ac:graphicFrameMkLst>
          </pc:graphicFrameChg>
          <pc:picChg chg="add mod">
            <ac:chgData name="Franziska Händschel" userId="e2149472-3187-4d00-b16a-a19eff6fc04a" providerId="ADAL" clId="{5C8DBE3B-F65B-4632-954D-0948FA81D89E}" dt="2024-04-23T09:19:08.127" v="154"/>
            <ac:picMkLst>
              <pc:docMk/>
              <pc:sldMasterMk cId="3321716137" sldId="2147483677"/>
              <pc:sldLayoutMk cId="915052241" sldId="2147483692"/>
              <ac:picMk id="11" creationId="{62834204-4A0C-22F3-DC31-C4CD9417625B}"/>
            </ac:picMkLst>
          </pc:picChg>
        </pc:sldLayoutChg>
      </pc:sldMasterChg>
    </pc:docChg>
  </pc:docChgLst>
  <pc:docChgLst>
    <pc:chgData name="Franziska Händschel" userId="e2149472-3187-4d00-b16a-a19eff6fc04a" providerId="ADAL" clId="{C11D3FEB-097E-4DD2-A76C-9D59EF684204}"/>
    <pc:docChg chg="undo custSel modSld modMainMaster">
      <pc:chgData name="Franziska Händschel" userId="e2149472-3187-4d00-b16a-a19eff6fc04a" providerId="ADAL" clId="{C11D3FEB-097E-4DD2-A76C-9D59EF684204}" dt="2023-04-04T09:51:07.582" v="149" actId="2711"/>
      <pc:docMkLst>
        <pc:docMk/>
      </pc:docMkLst>
      <pc:sldChg chg="delSp modSp mod modClrScheme chgLayout">
        <pc:chgData name="Franziska Händschel" userId="e2149472-3187-4d00-b16a-a19eff6fc04a" providerId="ADAL" clId="{C11D3FEB-097E-4DD2-A76C-9D59EF684204}" dt="2023-04-04T08:59:42.405" v="113" actId="14100"/>
        <pc:sldMkLst>
          <pc:docMk/>
          <pc:sldMk cId="2732850890" sldId="260"/>
        </pc:sldMkLst>
        <pc:spChg chg="del">
          <ac:chgData name="Franziska Händschel" userId="e2149472-3187-4d00-b16a-a19eff6fc04a" providerId="ADAL" clId="{C11D3FEB-097E-4DD2-A76C-9D59EF684204}" dt="2023-04-04T08:46:37.617" v="39" actId="478"/>
          <ac:spMkLst>
            <pc:docMk/>
            <pc:sldMk cId="2732850890" sldId="260"/>
            <ac:spMk id="16" creationId="{92048011-6CA9-668C-78BD-D881794316D3}"/>
          </ac:spMkLst>
        </pc:spChg>
        <pc:spChg chg="del">
          <ac:chgData name="Franziska Händschel" userId="e2149472-3187-4d00-b16a-a19eff6fc04a" providerId="ADAL" clId="{C11D3FEB-097E-4DD2-A76C-9D59EF684204}" dt="2023-04-04T08:46:37.617" v="39" actId="478"/>
          <ac:spMkLst>
            <pc:docMk/>
            <pc:sldMk cId="2732850890" sldId="260"/>
            <ac:spMk id="17" creationId="{E20AF444-DC10-75B3-B402-9965090B8F9E}"/>
          </ac:spMkLst>
        </pc:spChg>
        <pc:grpChg chg="del">
          <ac:chgData name="Franziska Händschel" userId="e2149472-3187-4d00-b16a-a19eff6fc04a" providerId="ADAL" clId="{C11D3FEB-097E-4DD2-A76C-9D59EF684204}" dt="2023-04-04T08:46:39.490" v="40" actId="478"/>
          <ac:grpSpMkLst>
            <pc:docMk/>
            <pc:sldMk cId="2732850890" sldId="260"/>
            <ac:grpSpMk id="3" creationId="{CA02FBA3-4CAB-7C1D-BDF3-022C8922842E}"/>
          </ac:grpSpMkLst>
        </pc:grpChg>
        <pc:graphicFrameChg chg="mod modGraphic">
          <ac:chgData name="Franziska Händschel" userId="e2149472-3187-4d00-b16a-a19eff6fc04a" providerId="ADAL" clId="{C11D3FEB-097E-4DD2-A76C-9D59EF684204}" dt="2023-04-04T08:59:42.405" v="113" actId="14100"/>
          <ac:graphicFrameMkLst>
            <pc:docMk/>
            <pc:sldMk cId="2732850890" sldId="260"/>
            <ac:graphicFrameMk id="2" creationId="{564C7E75-3A16-F0FB-7416-F7BEC85E0E75}"/>
          </ac:graphicFrameMkLst>
        </pc:graphicFrameChg>
      </pc:sldChg>
      <pc:sldChg chg="delSp modSp mod modClrScheme chgLayout">
        <pc:chgData name="Franziska Händschel" userId="e2149472-3187-4d00-b16a-a19eff6fc04a" providerId="ADAL" clId="{C11D3FEB-097E-4DD2-A76C-9D59EF684204}" dt="2023-04-04T09:00:40.326" v="120" actId="20577"/>
        <pc:sldMkLst>
          <pc:docMk/>
          <pc:sldMk cId="1613029013" sldId="261"/>
        </pc:sldMkLst>
        <pc:spChg chg="del">
          <ac:chgData name="Franziska Händschel" userId="e2149472-3187-4d00-b16a-a19eff6fc04a" providerId="ADAL" clId="{C11D3FEB-097E-4DD2-A76C-9D59EF684204}" dt="2023-04-04T08:46:42.574" v="41" actId="478"/>
          <ac:spMkLst>
            <pc:docMk/>
            <pc:sldMk cId="1613029013" sldId="261"/>
            <ac:spMk id="16" creationId="{92048011-6CA9-668C-78BD-D881794316D3}"/>
          </ac:spMkLst>
        </pc:spChg>
        <pc:spChg chg="del">
          <ac:chgData name="Franziska Händschel" userId="e2149472-3187-4d00-b16a-a19eff6fc04a" providerId="ADAL" clId="{C11D3FEB-097E-4DD2-A76C-9D59EF684204}" dt="2023-04-04T08:46:42.574" v="41" actId="478"/>
          <ac:spMkLst>
            <pc:docMk/>
            <pc:sldMk cId="1613029013" sldId="261"/>
            <ac:spMk id="17" creationId="{E20AF444-DC10-75B3-B402-9965090B8F9E}"/>
          </ac:spMkLst>
        </pc:spChg>
        <pc:grpChg chg="del">
          <ac:chgData name="Franziska Händschel" userId="e2149472-3187-4d00-b16a-a19eff6fc04a" providerId="ADAL" clId="{C11D3FEB-097E-4DD2-A76C-9D59EF684204}" dt="2023-04-04T08:46:44.341" v="42" actId="478"/>
          <ac:grpSpMkLst>
            <pc:docMk/>
            <pc:sldMk cId="1613029013" sldId="261"/>
            <ac:grpSpMk id="3" creationId="{DB652268-7DD1-4E0C-AA05-E71FB8DB6DFA}"/>
          </ac:grpSpMkLst>
        </pc:grpChg>
        <pc:graphicFrameChg chg="mod modGraphic">
          <ac:chgData name="Franziska Händschel" userId="e2149472-3187-4d00-b16a-a19eff6fc04a" providerId="ADAL" clId="{C11D3FEB-097E-4DD2-A76C-9D59EF684204}" dt="2023-04-04T09:00:40.326" v="120" actId="20577"/>
          <ac:graphicFrameMkLst>
            <pc:docMk/>
            <pc:sldMk cId="1613029013" sldId="261"/>
            <ac:graphicFrameMk id="2" creationId="{564C7E75-3A16-F0FB-7416-F7BEC85E0E75}"/>
          </ac:graphicFrameMkLst>
        </pc:graphicFrameChg>
      </pc:sldChg>
      <pc:sldChg chg="addSp delSp modSp mod">
        <pc:chgData name="Franziska Händschel" userId="e2149472-3187-4d00-b16a-a19eff6fc04a" providerId="ADAL" clId="{C11D3FEB-097E-4DD2-A76C-9D59EF684204}" dt="2023-04-04T09:51:07.582" v="149" actId="2711"/>
        <pc:sldMkLst>
          <pc:docMk/>
          <pc:sldMk cId="655761152" sldId="265"/>
        </pc:sldMkLst>
        <pc:spChg chg="del">
          <ac:chgData name="Franziska Händschel" userId="e2149472-3187-4d00-b16a-a19eff6fc04a" providerId="ADAL" clId="{C11D3FEB-097E-4DD2-A76C-9D59EF684204}" dt="2023-04-04T08:55:03.211" v="81" actId="21"/>
          <ac:spMkLst>
            <pc:docMk/>
            <pc:sldMk cId="655761152" sldId="265"/>
            <ac:spMk id="14" creationId="{E8A51D96-C7E4-EF82-CF11-1C3C78744D6C}"/>
          </ac:spMkLst>
        </pc:spChg>
        <pc:spChg chg="del">
          <ac:chgData name="Franziska Händschel" userId="e2149472-3187-4d00-b16a-a19eff6fc04a" providerId="ADAL" clId="{C11D3FEB-097E-4DD2-A76C-9D59EF684204}" dt="2023-04-04T08:55:03.211" v="81" actId="21"/>
          <ac:spMkLst>
            <pc:docMk/>
            <pc:sldMk cId="655761152" sldId="265"/>
            <ac:spMk id="15" creationId="{8B9C8D14-105C-DBE0-12C7-D211F8EC2F26}"/>
          </ac:spMkLst>
        </pc:spChg>
        <pc:spChg chg="del">
          <ac:chgData name="Franziska Händschel" userId="e2149472-3187-4d00-b16a-a19eff6fc04a" providerId="ADAL" clId="{C11D3FEB-097E-4DD2-A76C-9D59EF684204}" dt="2023-04-04T08:46:27.512" v="36" actId="478"/>
          <ac:spMkLst>
            <pc:docMk/>
            <pc:sldMk cId="655761152" sldId="265"/>
            <ac:spMk id="16" creationId="{92048011-6CA9-668C-78BD-D881794316D3}"/>
          </ac:spMkLst>
        </pc:spChg>
        <pc:spChg chg="del">
          <ac:chgData name="Franziska Händschel" userId="e2149472-3187-4d00-b16a-a19eff6fc04a" providerId="ADAL" clId="{C11D3FEB-097E-4DD2-A76C-9D59EF684204}" dt="2023-04-04T08:46:27.512" v="36" actId="478"/>
          <ac:spMkLst>
            <pc:docMk/>
            <pc:sldMk cId="655761152" sldId="265"/>
            <ac:spMk id="17" creationId="{E20AF444-DC10-75B3-B402-9965090B8F9E}"/>
          </ac:spMkLst>
        </pc:spChg>
        <pc:grpChg chg="del">
          <ac:chgData name="Franziska Händschel" userId="e2149472-3187-4d00-b16a-a19eff6fc04a" providerId="ADAL" clId="{C11D3FEB-097E-4DD2-A76C-9D59EF684204}" dt="2023-04-04T08:46:24.638" v="35" actId="478"/>
          <ac:grpSpMkLst>
            <pc:docMk/>
            <pc:sldMk cId="655761152" sldId="265"/>
            <ac:grpSpMk id="18" creationId="{C55FE245-566B-32D3-76F2-F18C9EB89A54}"/>
          </ac:grpSpMkLst>
        </pc:grpChg>
        <pc:graphicFrameChg chg="mod modGraphic">
          <ac:chgData name="Franziska Händschel" userId="e2149472-3187-4d00-b16a-a19eff6fc04a" providerId="ADAL" clId="{C11D3FEB-097E-4DD2-A76C-9D59EF684204}" dt="2023-04-04T09:51:07.582" v="149" actId="2711"/>
          <ac:graphicFrameMkLst>
            <pc:docMk/>
            <pc:sldMk cId="655761152" sldId="265"/>
            <ac:graphicFrameMk id="3" creationId="{CCE1991D-2B56-0E51-7D3F-D6E1A25B4782}"/>
          </ac:graphicFrameMkLst>
        </pc:graphicFrameChg>
        <pc:graphicFrameChg chg="del">
          <ac:chgData name="Franziska Händschel" userId="e2149472-3187-4d00-b16a-a19eff6fc04a" providerId="ADAL" clId="{C11D3FEB-097E-4DD2-A76C-9D59EF684204}" dt="2023-04-04T08:47:57.617" v="45" actId="21"/>
          <ac:graphicFrameMkLst>
            <pc:docMk/>
            <pc:sldMk cId="655761152" sldId="265"/>
            <ac:graphicFrameMk id="5" creationId="{0743B426-F911-4A82-AF01-D597D07540C8}"/>
          </ac:graphicFrameMkLst>
        </pc:graphicFrameChg>
        <pc:picChg chg="add del mod">
          <ac:chgData name="Franziska Händschel" userId="e2149472-3187-4d00-b16a-a19eff6fc04a" providerId="ADAL" clId="{C11D3FEB-097E-4DD2-A76C-9D59EF684204}" dt="2023-04-04T08:57:01.279" v="96" actId="21"/>
          <ac:picMkLst>
            <pc:docMk/>
            <pc:sldMk cId="655761152" sldId="265"/>
            <ac:picMk id="2" creationId="{FBF0399F-86A6-D937-0B40-9A563CF67440}"/>
          </ac:picMkLst>
        </pc:picChg>
        <pc:picChg chg="del">
          <ac:chgData name="Franziska Händschel" userId="e2149472-3187-4d00-b16a-a19eff6fc04a" providerId="ADAL" clId="{C11D3FEB-097E-4DD2-A76C-9D59EF684204}" dt="2023-04-04T08:47:40.546" v="43" actId="21"/>
          <ac:picMkLst>
            <pc:docMk/>
            <pc:sldMk cId="655761152" sldId="265"/>
            <ac:picMk id="22" creationId="{AC4B43CB-FB0E-B8F7-9A4B-93A8113ACBCD}"/>
          </ac:picMkLst>
        </pc:picChg>
      </pc:sldChg>
      <pc:sldChg chg="addSp delSp modSp mod modClrScheme chgLayout">
        <pc:chgData name="Franziska Händschel" userId="e2149472-3187-4d00-b16a-a19eff6fc04a" providerId="ADAL" clId="{C11D3FEB-097E-4DD2-A76C-9D59EF684204}" dt="2023-04-04T08:52:07.581" v="75" actId="21"/>
        <pc:sldMkLst>
          <pc:docMk/>
          <pc:sldMk cId="3755187175" sldId="266"/>
        </pc:sldMkLst>
        <pc:spChg chg="add del mod ord">
          <ac:chgData name="Franziska Händschel" userId="e2149472-3187-4d00-b16a-a19eff6fc04a" providerId="ADAL" clId="{C11D3FEB-097E-4DD2-A76C-9D59EF684204}" dt="2023-04-04T08:52:07.581" v="75" actId="21"/>
          <ac:spMkLst>
            <pc:docMk/>
            <pc:sldMk cId="3755187175" sldId="266"/>
            <ac:spMk id="2" creationId="{C2362085-D314-8DB0-3087-5FD04309591A}"/>
          </ac:spMkLst>
        </pc:spChg>
        <pc:spChg chg="del">
          <ac:chgData name="Franziska Händschel" userId="e2149472-3187-4d00-b16a-a19eff6fc04a" providerId="ADAL" clId="{C11D3FEB-097E-4DD2-A76C-9D59EF684204}" dt="2023-04-04T08:46:31.328" v="37" actId="478"/>
          <ac:spMkLst>
            <pc:docMk/>
            <pc:sldMk cId="3755187175" sldId="266"/>
            <ac:spMk id="16" creationId="{92048011-6CA9-668C-78BD-D881794316D3}"/>
          </ac:spMkLst>
        </pc:spChg>
        <pc:spChg chg="del">
          <ac:chgData name="Franziska Händschel" userId="e2149472-3187-4d00-b16a-a19eff6fc04a" providerId="ADAL" clId="{C11D3FEB-097E-4DD2-A76C-9D59EF684204}" dt="2023-04-04T08:46:31.328" v="37" actId="478"/>
          <ac:spMkLst>
            <pc:docMk/>
            <pc:sldMk cId="3755187175" sldId="266"/>
            <ac:spMk id="17" creationId="{E20AF444-DC10-75B3-B402-9965090B8F9E}"/>
          </ac:spMkLst>
        </pc:spChg>
        <pc:grpChg chg="del">
          <ac:chgData name="Franziska Händschel" userId="e2149472-3187-4d00-b16a-a19eff6fc04a" providerId="ADAL" clId="{C11D3FEB-097E-4DD2-A76C-9D59EF684204}" dt="2023-04-04T08:46:33.630" v="38" actId="478"/>
          <ac:grpSpMkLst>
            <pc:docMk/>
            <pc:sldMk cId="3755187175" sldId="266"/>
            <ac:grpSpMk id="9" creationId="{787ABF0D-637A-3CA6-1880-917C82731ACC}"/>
          </ac:grpSpMkLst>
        </pc:grpChg>
        <pc:graphicFrameChg chg="del mod modGraphic">
          <ac:chgData name="Franziska Händschel" userId="e2149472-3187-4d00-b16a-a19eff6fc04a" providerId="ADAL" clId="{C11D3FEB-097E-4DD2-A76C-9D59EF684204}" dt="2023-04-04T08:52:07.581" v="75" actId="21"/>
          <ac:graphicFrameMkLst>
            <pc:docMk/>
            <pc:sldMk cId="3755187175" sldId="266"/>
            <ac:graphicFrameMk id="8" creationId="{19EC04B2-453B-FAD6-6375-15B8146379CC}"/>
          </ac:graphicFrameMkLst>
        </pc:graphicFrameChg>
      </pc:sldChg>
      <pc:sldMasterChg chg="addSp delSp modSp mod delSldLayout modSldLayout">
        <pc:chgData name="Franziska Händschel" userId="e2149472-3187-4d00-b16a-a19eff6fc04a" providerId="ADAL" clId="{C11D3FEB-097E-4DD2-A76C-9D59EF684204}" dt="2023-04-04T09:25:28.466" v="128" actId="20577"/>
        <pc:sldMasterMkLst>
          <pc:docMk/>
          <pc:sldMasterMk cId="3979688050" sldId="2147483672"/>
        </pc:sldMasterMkLst>
        <pc:spChg chg="del">
          <ac:chgData name="Franziska Händschel" userId="e2149472-3187-4d00-b16a-a19eff6fc04a" providerId="ADAL" clId="{C11D3FEB-097E-4DD2-A76C-9D59EF684204}" dt="2023-04-04T08:45:10.196" v="0" actId="478"/>
          <ac:spMkLst>
            <pc:docMk/>
            <pc:sldMasterMk cId="3979688050" sldId="2147483672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C11D3FEB-097E-4DD2-A76C-9D59EF684204}" dt="2023-04-04T08:45:10.196" v="0" actId="478"/>
          <ac:spMkLst>
            <pc:docMk/>
            <pc:sldMasterMk cId="3979688050" sldId="2147483672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C11D3FEB-097E-4DD2-A76C-9D59EF684204}" dt="2023-04-04T08:45:10.196" v="0" actId="478"/>
          <ac:spMkLst>
            <pc:docMk/>
            <pc:sldMasterMk cId="3979688050" sldId="2147483672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C11D3FEB-097E-4DD2-A76C-9D59EF684204}" dt="2023-04-04T08:45:10.196" v="0" actId="478"/>
          <ac:spMkLst>
            <pc:docMk/>
            <pc:sldMasterMk cId="3979688050" sldId="2147483672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C11D3FEB-097E-4DD2-A76C-9D59EF684204}" dt="2023-04-04T08:45:10.196" v="0" actId="478"/>
          <ac:spMkLst>
            <pc:docMk/>
            <pc:sldMasterMk cId="3979688050" sldId="2147483672"/>
            <ac:spMk id="6" creationId="{00000000-0000-0000-0000-000000000000}"/>
          </ac:spMkLst>
        </pc:spChg>
        <pc:spChg chg="add del mod">
          <ac:chgData name="Franziska Händschel" userId="e2149472-3187-4d00-b16a-a19eff6fc04a" providerId="ADAL" clId="{C11D3FEB-097E-4DD2-A76C-9D59EF684204}" dt="2023-04-04T08:45:48.459" v="17" actId="21"/>
          <ac:spMkLst>
            <pc:docMk/>
            <pc:sldMasterMk cId="3979688050" sldId="2147483672"/>
            <ac:spMk id="7" creationId="{0E9076FE-2C65-4CBA-5EB8-EEAE2902BEE9}"/>
          </ac:spMkLst>
        </pc:spChg>
        <pc:spChg chg="mod">
          <ac:chgData name="Franziska Händschel" userId="e2149472-3187-4d00-b16a-a19eff6fc04a" providerId="ADAL" clId="{C11D3FEB-097E-4DD2-A76C-9D59EF684204}" dt="2023-04-04T08:45:45.677" v="16"/>
          <ac:spMkLst>
            <pc:docMk/>
            <pc:sldMasterMk cId="3979688050" sldId="2147483672"/>
            <ac:spMk id="10" creationId="{B4F0AB65-2235-B938-D6FE-F141C7009CDF}"/>
          </ac:spMkLst>
        </pc:spChg>
        <pc:grpChg chg="add mod">
          <ac:chgData name="Franziska Händschel" userId="e2149472-3187-4d00-b16a-a19eff6fc04a" providerId="ADAL" clId="{C11D3FEB-097E-4DD2-A76C-9D59EF684204}" dt="2023-04-04T08:45:45.677" v="16"/>
          <ac:grpSpMkLst>
            <pc:docMk/>
            <pc:sldMasterMk cId="3979688050" sldId="2147483672"/>
            <ac:grpSpMk id="8" creationId="{CC687514-CBC3-192E-B49F-8B7D6AAF6CD8}"/>
          </ac:grpSpMkLst>
        </pc:grpChg>
        <pc:picChg chg="mod">
          <ac:chgData name="Franziska Händschel" userId="e2149472-3187-4d00-b16a-a19eff6fc04a" providerId="ADAL" clId="{C11D3FEB-097E-4DD2-A76C-9D59EF684204}" dt="2023-04-04T08:45:45.677" v="16"/>
          <ac:picMkLst>
            <pc:docMk/>
            <pc:sldMasterMk cId="3979688050" sldId="2147483672"/>
            <ac:picMk id="9" creationId="{08A85BA7-FBE1-BB5C-1589-11AC906E6F83}"/>
          </ac:picMkLst>
        </pc:picChg>
        <pc:sldLayoutChg chg="addSp delSp modSp mod">
          <pc:chgData name="Franziska Händschel" userId="e2149472-3187-4d00-b16a-a19eff6fc04a" providerId="ADAL" clId="{C11D3FEB-097E-4DD2-A76C-9D59EF684204}" dt="2023-04-04T09:25:14.138" v="122" actId="20577"/>
          <pc:sldLayoutMkLst>
            <pc:docMk/>
            <pc:sldMasterMk cId="3979688050" sldId="2147483672"/>
            <pc:sldLayoutMk cId="181288300" sldId="2147483673"/>
          </pc:sldLayoutMkLst>
          <pc:spChg chg="del">
            <ac:chgData name="Franziska Händschel" userId="e2149472-3187-4d00-b16a-a19eff6fc04a" providerId="ADAL" clId="{C11D3FEB-097E-4DD2-A76C-9D59EF684204}" dt="2023-04-04T08:45:12.603" v="1" actId="478"/>
            <ac:spMkLst>
              <pc:docMk/>
              <pc:sldMasterMk cId="3979688050" sldId="2147483672"/>
              <pc:sldLayoutMk cId="181288300" sldId="2147483673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2.603" v="1" actId="478"/>
            <ac:spMkLst>
              <pc:docMk/>
              <pc:sldMasterMk cId="3979688050" sldId="2147483672"/>
              <pc:sldLayoutMk cId="181288300" sldId="2147483673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2.603" v="1" actId="478"/>
            <ac:spMkLst>
              <pc:docMk/>
              <pc:sldMasterMk cId="3979688050" sldId="2147483672"/>
              <pc:sldLayoutMk cId="181288300" sldId="2147483673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2.603" v="1" actId="478"/>
            <ac:spMkLst>
              <pc:docMk/>
              <pc:sldMasterMk cId="3979688050" sldId="2147483672"/>
              <pc:sldLayoutMk cId="181288300" sldId="2147483673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2.603" v="1" actId="478"/>
            <ac:spMkLst>
              <pc:docMk/>
              <pc:sldMasterMk cId="3979688050" sldId="2147483672"/>
              <pc:sldLayoutMk cId="181288300" sldId="2147483673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C11D3FEB-097E-4DD2-A76C-9D59EF684204}" dt="2023-04-04T09:25:14.138" v="122" actId="20577"/>
            <ac:spMkLst>
              <pc:docMk/>
              <pc:sldMasterMk cId="3979688050" sldId="2147483672"/>
              <pc:sldLayoutMk cId="181288300" sldId="2147483673"/>
              <ac:spMk id="7" creationId="{22BB4B6C-E3EF-4F21-6D63-A7287EC6A19F}"/>
            </ac:spMkLst>
          </pc:spChg>
          <pc:spChg chg="add mod">
            <ac:chgData name="Franziska Händschel" userId="e2149472-3187-4d00-b16a-a19eff6fc04a" providerId="ADAL" clId="{C11D3FEB-097E-4DD2-A76C-9D59EF684204}" dt="2023-04-04T08:59:13.887" v="109" actId="34135"/>
            <ac:spMkLst>
              <pc:docMk/>
              <pc:sldMasterMk cId="3979688050" sldId="2147483672"/>
              <pc:sldLayoutMk cId="181288300" sldId="2147483673"/>
              <ac:spMk id="10" creationId="{B915B762-BE1D-5936-CD7B-7C98BC332A5E}"/>
            </ac:spMkLst>
          </pc:spChg>
          <pc:spChg chg="add mod">
            <ac:chgData name="Franziska Händschel" userId="e2149472-3187-4d00-b16a-a19eff6fc04a" providerId="ADAL" clId="{C11D3FEB-097E-4DD2-A76C-9D59EF684204}" dt="2023-04-04T08:59:13.887" v="109" actId="34135"/>
            <ac:spMkLst>
              <pc:docMk/>
              <pc:sldMasterMk cId="3979688050" sldId="2147483672"/>
              <pc:sldLayoutMk cId="181288300" sldId="2147483673"/>
              <ac:spMk id="11" creationId="{9375A9D1-5547-0C88-37DF-606B63923C68}"/>
            </ac:spMkLst>
          </pc:spChg>
          <pc:graphicFrameChg chg="add mod ord">
            <ac:chgData name="Franziska Händschel" userId="e2149472-3187-4d00-b16a-a19eff6fc04a" providerId="ADAL" clId="{C11D3FEB-097E-4DD2-A76C-9D59EF684204}" dt="2023-04-04T08:59:13.887" v="109" actId="34135"/>
            <ac:graphicFrameMkLst>
              <pc:docMk/>
              <pc:sldMasterMk cId="3979688050" sldId="2147483672"/>
              <pc:sldLayoutMk cId="181288300" sldId="2147483673"/>
              <ac:graphicFrameMk id="9" creationId="{81A6DA7C-BFB1-5025-6D4D-2125BF21F01A}"/>
            </ac:graphicFrameMkLst>
          </pc:graphicFrameChg>
          <pc:picChg chg="add del mod">
            <ac:chgData name="Franziska Händschel" userId="e2149472-3187-4d00-b16a-a19eff6fc04a" providerId="ADAL" clId="{C11D3FEB-097E-4DD2-A76C-9D59EF684204}" dt="2023-04-04T08:48:46.007" v="51" actId="21"/>
            <ac:picMkLst>
              <pc:docMk/>
              <pc:sldMasterMk cId="3979688050" sldId="2147483672"/>
              <pc:sldLayoutMk cId="181288300" sldId="2147483673"/>
              <ac:picMk id="8" creationId="{3A582FBE-5E3E-0C24-7436-8BDE395C15CC}"/>
            </ac:picMkLst>
          </pc:picChg>
          <pc:picChg chg="add mod">
            <ac:chgData name="Franziska Händschel" userId="e2149472-3187-4d00-b16a-a19eff6fc04a" providerId="ADAL" clId="{C11D3FEB-097E-4DD2-A76C-9D59EF684204}" dt="2023-04-04T08:59:13.887" v="109" actId="34135"/>
            <ac:picMkLst>
              <pc:docMk/>
              <pc:sldMasterMk cId="3979688050" sldId="2147483672"/>
              <pc:sldLayoutMk cId="181288300" sldId="2147483673"/>
              <ac:picMk id="12" creationId="{198DD1EA-CE1C-EB3E-BC20-1E982D570118}"/>
            </ac:picMkLst>
          </pc:picChg>
        </pc:sldLayoutChg>
        <pc:sldLayoutChg chg="addSp delSp modSp mod">
          <pc:chgData name="Franziska Händschel" userId="e2149472-3187-4d00-b16a-a19eff6fc04a" providerId="ADAL" clId="{C11D3FEB-097E-4DD2-A76C-9D59EF684204}" dt="2023-04-04T09:25:20.366" v="124" actId="20577"/>
          <pc:sldLayoutMkLst>
            <pc:docMk/>
            <pc:sldMasterMk cId="3979688050" sldId="2147483672"/>
            <pc:sldLayoutMk cId="144192595" sldId="2147483674"/>
          </pc:sldLayoutMkLst>
          <pc:spChg chg="del">
            <ac:chgData name="Franziska Händschel" userId="e2149472-3187-4d00-b16a-a19eff6fc04a" providerId="ADAL" clId="{C11D3FEB-097E-4DD2-A76C-9D59EF684204}" dt="2023-04-04T08:45:15.187" v="2" actId="478"/>
            <ac:spMkLst>
              <pc:docMk/>
              <pc:sldMasterMk cId="3979688050" sldId="2147483672"/>
              <pc:sldLayoutMk cId="144192595" sldId="2147483674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5.187" v="2" actId="478"/>
            <ac:spMkLst>
              <pc:docMk/>
              <pc:sldMasterMk cId="3979688050" sldId="2147483672"/>
              <pc:sldLayoutMk cId="144192595" sldId="2147483674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5.187" v="2" actId="478"/>
            <ac:spMkLst>
              <pc:docMk/>
              <pc:sldMasterMk cId="3979688050" sldId="2147483672"/>
              <pc:sldLayoutMk cId="144192595" sldId="2147483674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5.187" v="2" actId="478"/>
            <ac:spMkLst>
              <pc:docMk/>
              <pc:sldMasterMk cId="3979688050" sldId="2147483672"/>
              <pc:sldLayoutMk cId="144192595" sldId="2147483674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5.187" v="2" actId="478"/>
            <ac:spMkLst>
              <pc:docMk/>
              <pc:sldMasterMk cId="3979688050" sldId="2147483672"/>
              <pc:sldLayoutMk cId="144192595" sldId="2147483674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C11D3FEB-097E-4DD2-A76C-9D59EF684204}" dt="2023-04-04T09:25:20.366" v="124" actId="20577"/>
            <ac:spMkLst>
              <pc:docMk/>
              <pc:sldMasterMk cId="3979688050" sldId="2147483672"/>
              <pc:sldLayoutMk cId="144192595" sldId="2147483674"/>
              <ac:spMk id="7" creationId="{AD0A3CDF-E448-1292-B414-3DF65E99F5B3}"/>
            </ac:spMkLst>
          </pc:spChg>
          <pc:spChg chg="add mod">
            <ac:chgData name="Franziska Händschel" userId="e2149472-3187-4d00-b16a-a19eff6fc04a" providerId="ADAL" clId="{C11D3FEB-097E-4DD2-A76C-9D59EF684204}" dt="2023-04-04T08:59:09.183" v="108" actId="34135"/>
            <ac:spMkLst>
              <pc:docMk/>
              <pc:sldMasterMk cId="3979688050" sldId="2147483672"/>
              <pc:sldLayoutMk cId="144192595" sldId="2147483674"/>
              <ac:spMk id="8" creationId="{5A0A3C71-CE87-21B5-F3EA-48BDFA999A0E}"/>
            </ac:spMkLst>
          </pc:spChg>
          <pc:spChg chg="add mod">
            <ac:chgData name="Franziska Händschel" userId="e2149472-3187-4d00-b16a-a19eff6fc04a" providerId="ADAL" clId="{C11D3FEB-097E-4DD2-A76C-9D59EF684204}" dt="2023-04-04T08:59:09.183" v="108" actId="34135"/>
            <ac:spMkLst>
              <pc:docMk/>
              <pc:sldMasterMk cId="3979688050" sldId="2147483672"/>
              <pc:sldLayoutMk cId="144192595" sldId="2147483674"/>
              <ac:spMk id="10" creationId="{05372B13-2E59-C9C2-27FB-5EBCD6DD0E81}"/>
            </ac:spMkLst>
          </pc:spChg>
          <pc:spChg chg="add mod">
            <ac:chgData name="Franziska Händschel" userId="e2149472-3187-4d00-b16a-a19eff6fc04a" providerId="ADAL" clId="{C11D3FEB-097E-4DD2-A76C-9D59EF684204}" dt="2023-04-04T08:59:09.183" v="108" actId="34135"/>
            <ac:spMkLst>
              <pc:docMk/>
              <pc:sldMasterMk cId="3979688050" sldId="2147483672"/>
              <pc:sldLayoutMk cId="144192595" sldId="2147483674"/>
              <ac:spMk id="11" creationId="{791E7F68-9828-567B-2DC2-59C59D60BD17}"/>
            </ac:spMkLst>
          </pc:spChg>
          <pc:graphicFrameChg chg="add mod">
            <ac:chgData name="Franziska Händschel" userId="e2149472-3187-4d00-b16a-a19eff6fc04a" providerId="ADAL" clId="{C11D3FEB-097E-4DD2-A76C-9D59EF684204}" dt="2023-04-04T08:59:09.183" v="108" actId="34135"/>
            <ac:graphicFrameMkLst>
              <pc:docMk/>
              <pc:sldMasterMk cId="3979688050" sldId="2147483672"/>
              <pc:sldLayoutMk cId="144192595" sldId="2147483674"/>
              <ac:graphicFrameMk id="9" creationId="{FD3D0EF5-3588-12B8-0D2A-FE7366022881}"/>
            </ac:graphicFrameMkLst>
          </pc:graphicFrameChg>
        </pc:sldLayoutChg>
        <pc:sldLayoutChg chg="addSp delSp modSp mod">
          <pc:chgData name="Franziska Händschel" userId="e2149472-3187-4d00-b16a-a19eff6fc04a" providerId="ADAL" clId="{C11D3FEB-097E-4DD2-A76C-9D59EF684204}" dt="2023-04-04T09:25:24.228" v="126" actId="20577"/>
          <pc:sldLayoutMkLst>
            <pc:docMk/>
            <pc:sldMasterMk cId="3979688050" sldId="2147483672"/>
            <pc:sldLayoutMk cId="2307108297" sldId="2147483675"/>
          </pc:sldLayoutMkLst>
          <pc:spChg chg="del">
            <ac:chgData name="Franziska Händschel" userId="e2149472-3187-4d00-b16a-a19eff6fc04a" providerId="ADAL" clId="{C11D3FEB-097E-4DD2-A76C-9D59EF684204}" dt="2023-04-04T08:45:17.614" v="3" actId="478"/>
            <ac:spMkLst>
              <pc:docMk/>
              <pc:sldMasterMk cId="3979688050" sldId="2147483672"/>
              <pc:sldLayoutMk cId="2307108297" sldId="2147483675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7.614" v="3" actId="478"/>
            <ac:spMkLst>
              <pc:docMk/>
              <pc:sldMasterMk cId="3979688050" sldId="2147483672"/>
              <pc:sldLayoutMk cId="2307108297" sldId="2147483675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7.614" v="3" actId="478"/>
            <ac:spMkLst>
              <pc:docMk/>
              <pc:sldMasterMk cId="3979688050" sldId="2147483672"/>
              <pc:sldLayoutMk cId="2307108297" sldId="2147483675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7.614" v="3" actId="478"/>
            <ac:spMkLst>
              <pc:docMk/>
              <pc:sldMasterMk cId="3979688050" sldId="2147483672"/>
              <pc:sldLayoutMk cId="2307108297" sldId="2147483675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17.614" v="3" actId="478"/>
            <ac:spMkLst>
              <pc:docMk/>
              <pc:sldMasterMk cId="3979688050" sldId="2147483672"/>
              <pc:sldLayoutMk cId="2307108297" sldId="2147483675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C11D3FEB-097E-4DD2-A76C-9D59EF684204}" dt="2023-04-04T09:25:24.228" v="126" actId="20577"/>
            <ac:spMkLst>
              <pc:docMk/>
              <pc:sldMasterMk cId="3979688050" sldId="2147483672"/>
              <pc:sldLayoutMk cId="2307108297" sldId="2147483675"/>
              <ac:spMk id="7" creationId="{9BA96385-0359-7062-B882-DB3FB95A80C3}"/>
            </ac:spMkLst>
          </pc:spChg>
          <pc:spChg chg="add mod">
            <ac:chgData name="Franziska Händschel" userId="e2149472-3187-4d00-b16a-a19eff6fc04a" providerId="ADAL" clId="{C11D3FEB-097E-4DD2-A76C-9D59EF684204}" dt="2023-04-04T08:59:02.711" v="106"/>
            <ac:spMkLst>
              <pc:docMk/>
              <pc:sldMasterMk cId="3979688050" sldId="2147483672"/>
              <pc:sldLayoutMk cId="2307108297" sldId="2147483675"/>
              <ac:spMk id="8" creationId="{7EB2FFFF-1D1B-16EB-B1C6-617C7D5F496F}"/>
            </ac:spMkLst>
          </pc:spChg>
        </pc:sldLayoutChg>
        <pc:sldLayoutChg chg="addSp delSp modSp mod">
          <pc:chgData name="Franziska Händschel" userId="e2149472-3187-4d00-b16a-a19eff6fc04a" providerId="ADAL" clId="{C11D3FEB-097E-4DD2-A76C-9D59EF684204}" dt="2023-04-04T09:25:28.466" v="128" actId="20577"/>
          <pc:sldLayoutMkLst>
            <pc:docMk/>
            <pc:sldMasterMk cId="3979688050" sldId="2147483672"/>
            <pc:sldLayoutMk cId="377412616" sldId="2147483676"/>
          </pc:sldLayoutMkLst>
          <pc:spChg chg="del">
            <ac:chgData name="Franziska Händschel" userId="e2149472-3187-4d00-b16a-a19eff6fc04a" providerId="ADAL" clId="{C11D3FEB-097E-4DD2-A76C-9D59EF684204}" dt="2023-04-04T08:45:20.882" v="4" actId="478"/>
            <ac:spMkLst>
              <pc:docMk/>
              <pc:sldMasterMk cId="3979688050" sldId="2147483672"/>
              <pc:sldLayoutMk cId="377412616" sldId="2147483676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20.882" v="4" actId="478"/>
            <ac:spMkLst>
              <pc:docMk/>
              <pc:sldMasterMk cId="3979688050" sldId="2147483672"/>
              <pc:sldLayoutMk cId="377412616" sldId="2147483676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20.882" v="4" actId="478"/>
            <ac:spMkLst>
              <pc:docMk/>
              <pc:sldMasterMk cId="3979688050" sldId="2147483672"/>
              <pc:sldLayoutMk cId="377412616" sldId="2147483676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20.882" v="4" actId="478"/>
            <ac:spMkLst>
              <pc:docMk/>
              <pc:sldMasterMk cId="3979688050" sldId="2147483672"/>
              <pc:sldLayoutMk cId="377412616" sldId="2147483676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20.882" v="4" actId="478"/>
            <ac:spMkLst>
              <pc:docMk/>
              <pc:sldMasterMk cId="3979688050" sldId="2147483672"/>
              <pc:sldLayoutMk cId="377412616" sldId="2147483676"/>
              <ac:spMk id="6" creationId="{00000000-0000-0000-0000-000000000000}"/>
            </ac:spMkLst>
          </pc:spChg>
          <pc:spChg chg="del">
            <ac:chgData name="Franziska Händschel" userId="e2149472-3187-4d00-b16a-a19eff6fc04a" providerId="ADAL" clId="{C11D3FEB-097E-4DD2-A76C-9D59EF684204}" dt="2023-04-04T08:45:20.882" v="4" actId="478"/>
            <ac:spMkLst>
              <pc:docMk/>
              <pc:sldMasterMk cId="3979688050" sldId="2147483672"/>
              <pc:sldLayoutMk cId="377412616" sldId="2147483676"/>
              <ac:spMk id="7" creationId="{00000000-0000-0000-0000-000000000000}"/>
            </ac:spMkLst>
          </pc:spChg>
          <pc:spChg chg="add mod">
            <ac:chgData name="Franziska Händschel" userId="e2149472-3187-4d00-b16a-a19eff6fc04a" providerId="ADAL" clId="{C11D3FEB-097E-4DD2-A76C-9D59EF684204}" dt="2023-04-04T09:25:28.466" v="128" actId="20577"/>
            <ac:spMkLst>
              <pc:docMk/>
              <pc:sldMasterMk cId="3979688050" sldId="2147483672"/>
              <pc:sldLayoutMk cId="377412616" sldId="2147483676"/>
              <ac:spMk id="8" creationId="{7F9BD17C-8781-AAE4-F312-1B5E3B9B6647}"/>
            </ac:spMkLst>
          </pc:spChg>
          <pc:spChg chg="add mod">
            <ac:chgData name="Franziska Händschel" userId="e2149472-3187-4d00-b16a-a19eff6fc04a" providerId="ADAL" clId="{C11D3FEB-097E-4DD2-A76C-9D59EF684204}" dt="2023-04-04T08:59:04.662" v="107"/>
            <ac:spMkLst>
              <pc:docMk/>
              <pc:sldMasterMk cId="3979688050" sldId="2147483672"/>
              <pc:sldLayoutMk cId="377412616" sldId="2147483676"/>
              <ac:spMk id="9" creationId="{EA84D488-FED1-9DA5-77DC-D52B63D6D9F4}"/>
            </ac:spMkLst>
          </pc:spChg>
        </pc:sldLayoutChg>
        <pc:sldLayoutChg chg="del">
          <pc:chgData name="Franziska Händschel" userId="e2149472-3187-4d00-b16a-a19eff6fc04a" providerId="ADAL" clId="{C11D3FEB-097E-4DD2-A76C-9D59EF684204}" dt="2023-04-04T08:45:22.414" v="5" actId="2696"/>
          <pc:sldLayoutMkLst>
            <pc:docMk/>
            <pc:sldMasterMk cId="3979688050" sldId="2147483672"/>
            <pc:sldLayoutMk cId="3178220909" sldId="2147483677"/>
          </pc:sldLayoutMkLst>
        </pc:sldLayoutChg>
        <pc:sldLayoutChg chg="del">
          <pc:chgData name="Franziska Händschel" userId="e2149472-3187-4d00-b16a-a19eff6fc04a" providerId="ADAL" clId="{C11D3FEB-097E-4DD2-A76C-9D59EF684204}" dt="2023-04-04T08:45:23.033" v="6" actId="2696"/>
          <pc:sldLayoutMkLst>
            <pc:docMk/>
            <pc:sldMasterMk cId="3979688050" sldId="2147483672"/>
            <pc:sldLayoutMk cId="2634984399" sldId="2147483678"/>
          </pc:sldLayoutMkLst>
        </pc:sldLayoutChg>
        <pc:sldLayoutChg chg="del">
          <pc:chgData name="Franziska Händschel" userId="e2149472-3187-4d00-b16a-a19eff6fc04a" providerId="ADAL" clId="{C11D3FEB-097E-4DD2-A76C-9D59EF684204}" dt="2023-04-04T08:45:23.423" v="7" actId="2696"/>
          <pc:sldLayoutMkLst>
            <pc:docMk/>
            <pc:sldMasterMk cId="3979688050" sldId="2147483672"/>
            <pc:sldLayoutMk cId="882184417" sldId="2147483679"/>
          </pc:sldLayoutMkLst>
        </pc:sldLayoutChg>
        <pc:sldLayoutChg chg="del">
          <pc:chgData name="Franziska Händschel" userId="e2149472-3187-4d00-b16a-a19eff6fc04a" providerId="ADAL" clId="{C11D3FEB-097E-4DD2-A76C-9D59EF684204}" dt="2023-04-04T08:45:23.854" v="8" actId="2696"/>
          <pc:sldLayoutMkLst>
            <pc:docMk/>
            <pc:sldMasterMk cId="3979688050" sldId="2147483672"/>
            <pc:sldLayoutMk cId="559201729" sldId="2147483680"/>
          </pc:sldLayoutMkLst>
        </pc:sldLayoutChg>
        <pc:sldLayoutChg chg="del">
          <pc:chgData name="Franziska Händschel" userId="e2149472-3187-4d00-b16a-a19eff6fc04a" providerId="ADAL" clId="{C11D3FEB-097E-4DD2-A76C-9D59EF684204}" dt="2023-04-04T08:45:24.348" v="9" actId="2696"/>
          <pc:sldLayoutMkLst>
            <pc:docMk/>
            <pc:sldMasterMk cId="3979688050" sldId="2147483672"/>
            <pc:sldLayoutMk cId="1580302879" sldId="2147483681"/>
          </pc:sldLayoutMkLst>
        </pc:sldLayoutChg>
        <pc:sldLayoutChg chg="del">
          <pc:chgData name="Franziska Händschel" userId="e2149472-3187-4d00-b16a-a19eff6fc04a" providerId="ADAL" clId="{C11D3FEB-097E-4DD2-A76C-9D59EF684204}" dt="2023-04-04T08:45:24.983" v="10" actId="2696"/>
          <pc:sldLayoutMkLst>
            <pc:docMk/>
            <pc:sldMasterMk cId="3979688050" sldId="2147483672"/>
            <pc:sldLayoutMk cId="4258124817" sldId="2147483682"/>
          </pc:sldLayoutMkLst>
        </pc:sldLayoutChg>
        <pc:sldLayoutChg chg="del">
          <pc:chgData name="Franziska Händschel" userId="e2149472-3187-4d00-b16a-a19eff6fc04a" providerId="ADAL" clId="{C11D3FEB-097E-4DD2-A76C-9D59EF684204}" dt="2023-04-04T08:45:25.641" v="11" actId="2696"/>
          <pc:sldLayoutMkLst>
            <pc:docMk/>
            <pc:sldMasterMk cId="3979688050" sldId="2147483672"/>
            <pc:sldLayoutMk cId="3355011572" sldId="2147483683"/>
          </pc:sldLayoutMkLst>
        </pc:sldLayoutChg>
      </pc:sldMasterChg>
    </pc:docChg>
  </pc:docChgLst>
  <pc:docChgLst>
    <pc:chgData name="Franziska Händschel" userId="e2149472-3187-4d00-b16a-a19eff6fc04a" providerId="ADAL" clId="{C7F8C522-9B46-4011-B5B7-9BD9FC8B3EDB}"/>
    <pc:docChg chg="undo custSel addSld delSld modSld">
      <pc:chgData name="Franziska Händschel" userId="e2149472-3187-4d00-b16a-a19eff6fc04a" providerId="ADAL" clId="{C7F8C522-9B46-4011-B5B7-9BD9FC8B3EDB}" dt="2022-12-15T10:52:45.684" v="937" actId="20577"/>
      <pc:docMkLst>
        <pc:docMk/>
      </pc:docMkLst>
      <pc:sldChg chg="modSp mod">
        <pc:chgData name="Franziska Händschel" userId="e2149472-3187-4d00-b16a-a19eff6fc04a" providerId="ADAL" clId="{C7F8C522-9B46-4011-B5B7-9BD9FC8B3EDB}" dt="2022-12-15T10:52:42.762" v="935" actId="20577"/>
        <pc:sldMkLst>
          <pc:docMk/>
          <pc:sldMk cId="2732850890" sldId="260"/>
        </pc:sldMkLst>
        <pc:spChg chg="mod">
          <ac:chgData name="Franziska Händschel" userId="e2149472-3187-4d00-b16a-a19eff6fc04a" providerId="ADAL" clId="{C7F8C522-9B46-4011-B5B7-9BD9FC8B3EDB}" dt="2022-12-15T10:44:04.452" v="928" actId="34135"/>
          <ac:spMkLst>
            <pc:docMk/>
            <pc:sldMk cId="2732850890" sldId="260"/>
            <ac:spMk id="5" creationId="{042BD097-B233-AEF4-6453-4C042627CB9A}"/>
          </ac:spMkLst>
        </pc:spChg>
        <pc:spChg chg="mod">
          <ac:chgData name="Franziska Händschel" userId="e2149472-3187-4d00-b16a-a19eff6fc04a" providerId="ADAL" clId="{C7F8C522-9B46-4011-B5B7-9BD9FC8B3EDB}" dt="2022-12-15T10:44:04.452" v="928" actId="34135"/>
          <ac:spMkLst>
            <pc:docMk/>
            <pc:sldMk cId="2732850890" sldId="260"/>
            <ac:spMk id="16" creationId="{92048011-6CA9-668C-78BD-D881794316D3}"/>
          </ac:spMkLst>
        </pc:spChg>
        <pc:spChg chg="mod">
          <ac:chgData name="Franziska Händschel" userId="e2149472-3187-4d00-b16a-a19eff6fc04a" providerId="ADAL" clId="{C7F8C522-9B46-4011-B5B7-9BD9FC8B3EDB}" dt="2022-12-15T10:52:42.762" v="935" actId="20577"/>
          <ac:spMkLst>
            <pc:docMk/>
            <pc:sldMk cId="2732850890" sldId="260"/>
            <ac:spMk id="17" creationId="{E20AF444-DC10-75B3-B402-9965090B8F9E}"/>
          </ac:spMkLst>
        </pc:spChg>
        <pc:grpChg chg="mod">
          <ac:chgData name="Franziska Händschel" userId="e2149472-3187-4d00-b16a-a19eff6fc04a" providerId="ADAL" clId="{C7F8C522-9B46-4011-B5B7-9BD9FC8B3EDB}" dt="2022-12-15T10:44:04.452" v="928" actId="34135"/>
          <ac:grpSpMkLst>
            <pc:docMk/>
            <pc:sldMk cId="2732850890" sldId="260"/>
            <ac:grpSpMk id="3" creationId="{CA02FBA3-4CAB-7C1D-BDF3-022C8922842E}"/>
          </ac:grpSpMkLst>
        </pc:grpChg>
        <pc:graphicFrameChg chg="mod">
          <ac:chgData name="Franziska Händschel" userId="e2149472-3187-4d00-b16a-a19eff6fc04a" providerId="ADAL" clId="{C7F8C522-9B46-4011-B5B7-9BD9FC8B3EDB}" dt="2022-12-15T10:44:04.452" v="928" actId="34135"/>
          <ac:graphicFrameMkLst>
            <pc:docMk/>
            <pc:sldMk cId="2732850890" sldId="260"/>
            <ac:graphicFrameMk id="2" creationId="{564C7E75-3A16-F0FB-7416-F7BEC85E0E75}"/>
          </ac:graphicFrameMkLst>
        </pc:graphicFrameChg>
        <pc:picChg chg="mod">
          <ac:chgData name="Franziska Händschel" userId="e2149472-3187-4d00-b16a-a19eff6fc04a" providerId="ADAL" clId="{C7F8C522-9B46-4011-B5B7-9BD9FC8B3EDB}" dt="2022-12-15T10:44:04.452" v="928" actId="34135"/>
          <ac:picMkLst>
            <pc:docMk/>
            <pc:sldMk cId="2732850890" sldId="260"/>
            <ac:picMk id="4" creationId="{D58E3E2A-E477-CF05-8FCE-8602344CD8AF}"/>
          </ac:picMkLst>
        </pc:picChg>
      </pc:sldChg>
      <pc:sldChg chg="modSp mod">
        <pc:chgData name="Franziska Händschel" userId="e2149472-3187-4d00-b16a-a19eff6fc04a" providerId="ADAL" clId="{C7F8C522-9B46-4011-B5B7-9BD9FC8B3EDB}" dt="2022-12-15T10:52:45.684" v="937" actId="20577"/>
        <pc:sldMkLst>
          <pc:docMk/>
          <pc:sldMk cId="1613029013" sldId="261"/>
        </pc:sldMkLst>
        <pc:spChg chg="mod">
          <ac:chgData name="Franziska Händschel" userId="e2149472-3187-4d00-b16a-a19eff6fc04a" providerId="ADAL" clId="{C7F8C522-9B46-4011-B5B7-9BD9FC8B3EDB}" dt="2022-12-15T10:44:08.043" v="929" actId="34135"/>
          <ac:spMkLst>
            <pc:docMk/>
            <pc:sldMk cId="1613029013" sldId="261"/>
            <ac:spMk id="5" creationId="{AB0C4232-8D28-8A87-F294-4B1CA7B3A24C}"/>
          </ac:spMkLst>
        </pc:spChg>
        <pc:spChg chg="mod">
          <ac:chgData name="Franziska Händschel" userId="e2149472-3187-4d00-b16a-a19eff6fc04a" providerId="ADAL" clId="{C7F8C522-9B46-4011-B5B7-9BD9FC8B3EDB}" dt="2022-12-15T10:44:08.043" v="929" actId="34135"/>
          <ac:spMkLst>
            <pc:docMk/>
            <pc:sldMk cId="1613029013" sldId="261"/>
            <ac:spMk id="16" creationId="{92048011-6CA9-668C-78BD-D881794316D3}"/>
          </ac:spMkLst>
        </pc:spChg>
        <pc:spChg chg="mod">
          <ac:chgData name="Franziska Händschel" userId="e2149472-3187-4d00-b16a-a19eff6fc04a" providerId="ADAL" clId="{C7F8C522-9B46-4011-B5B7-9BD9FC8B3EDB}" dt="2022-12-15T10:52:45.684" v="937" actId="20577"/>
          <ac:spMkLst>
            <pc:docMk/>
            <pc:sldMk cId="1613029013" sldId="261"/>
            <ac:spMk id="17" creationId="{E20AF444-DC10-75B3-B402-9965090B8F9E}"/>
          </ac:spMkLst>
        </pc:spChg>
        <pc:grpChg chg="mod">
          <ac:chgData name="Franziska Händschel" userId="e2149472-3187-4d00-b16a-a19eff6fc04a" providerId="ADAL" clId="{C7F8C522-9B46-4011-B5B7-9BD9FC8B3EDB}" dt="2022-12-15T10:44:08.043" v="929" actId="34135"/>
          <ac:grpSpMkLst>
            <pc:docMk/>
            <pc:sldMk cId="1613029013" sldId="261"/>
            <ac:grpSpMk id="3" creationId="{DB652268-7DD1-4E0C-AA05-E71FB8DB6DFA}"/>
          </ac:grpSpMkLst>
        </pc:grpChg>
        <pc:graphicFrameChg chg="mod modGraphic">
          <ac:chgData name="Franziska Händschel" userId="e2149472-3187-4d00-b16a-a19eff6fc04a" providerId="ADAL" clId="{C7F8C522-9B46-4011-B5B7-9BD9FC8B3EDB}" dt="2022-12-15T10:44:08.043" v="929" actId="34135"/>
          <ac:graphicFrameMkLst>
            <pc:docMk/>
            <pc:sldMk cId="1613029013" sldId="261"/>
            <ac:graphicFrameMk id="2" creationId="{564C7E75-3A16-F0FB-7416-F7BEC85E0E75}"/>
          </ac:graphicFrameMkLst>
        </pc:graphicFrameChg>
        <pc:picChg chg="mod">
          <ac:chgData name="Franziska Händschel" userId="e2149472-3187-4d00-b16a-a19eff6fc04a" providerId="ADAL" clId="{C7F8C522-9B46-4011-B5B7-9BD9FC8B3EDB}" dt="2022-12-15T10:44:08.043" v="929" actId="34135"/>
          <ac:picMkLst>
            <pc:docMk/>
            <pc:sldMk cId="1613029013" sldId="261"/>
            <ac:picMk id="4" creationId="{D992022B-503F-E401-FDDE-91DA75BF3CCA}"/>
          </ac:picMkLst>
        </pc:picChg>
      </pc:sldChg>
      <pc:sldChg chg="del">
        <pc:chgData name="Franziska Händschel" userId="e2149472-3187-4d00-b16a-a19eff6fc04a" providerId="ADAL" clId="{C7F8C522-9B46-4011-B5B7-9BD9FC8B3EDB}" dt="2022-11-24T12:12:38.027" v="0" actId="47"/>
        <pc:sldMkLst>
          <pc:docMk/>
          <pc:sldMk cId="3919982009" sldId="262"/>
        </pc:sldMkLst>
      </pc:sldChg>
      <pc:sldChg chg="modSp mod">
        <pc:chgData name="Franziska Händschel" userId="e2149472-3187-4d00-b16a-a19eff6fc04a" providerId="ADAL" clId="{C7F8C522-9B46-4011-B5B7-9BD9FC8B3EDB}" dt="2022-12-15T10:52:32.428" v="931" actId="20577"/>
        <pc:sldMkLst>
          <pc:docMk/>
          <pc:sldMk cId="655761152" sldId="265"/>
        </pc:sldMkLst>
        <pc:spChg chg="mod">
          <ac:chgData name="Franziska Händschel" userId="e2149472-3187-4d00-b16a-a19eff6fc04a" providerId="ADAL" clId="{C7F8C522-9B46-4011-B5B7-9BD9FC8B3EDB}" dt="2022-12-15T10:43:55.026" v="926" actId="34135"/>
          <ac:spMkLst>
            <pc:docMk/>
            <pc:sldMk cId="655761152" sldId="265"/>
            <ac:spMk id="14" creationId="{E8A51D96-C7E4-EF82-CF11-1C3C78744D6C}"/>
          </ac:spMkLst>
        </pc:spChg>
        <pc:spChg chg="mod">
          <ac:chgData name="Franziska Händschel" userId="e2149472-3187-4d00-b16a-a19eff6fc04a" providerId="ADAL" clId="{C7F8C522-9B46-4011-B5B7-9BD9FC8B3EDB}" dt="2022-12-15T10:43:55.026" v="926" actId="34135"/>
          <ac:spMkLst>
            <pc:docMk/>
            <pc:sldMk cId="655761152" sldId="265"/>
            <ac:spMk id="15" creationId="{8B9C8D14-105C-DBE0-12C7-D211F8EC2F26}"/>
          </ac:spMkLst>
        </pc:spChg>
        <pc:spChg chg="mod">
          <ac:chgData name="Franziska Händschel" userId="e2149472-3187-4d00-b16a-a19eff6fc04a" providerId="ADAL" clId="{C7F8C522-9B46-4011-B5B7-9BD9FC8B3EDB}" dt="2022-12-15T10:43:55.026" v="926" actId="34135"/>
          <ac:spMkLst>
            <pc:docMk/>
            <pc:sldMk cId="655761152" sldId="265"/>
            <ac:spMk id="16" creationId="{92048011-6CA9-668C-78BD-D881794316D3}"/>
          </ac:spMkLst>
        </pc:spChg>
        <pc:spChg chg="mod">
          <ac:chgData name="Franziska Händschel" userId="e2149472-3187-4d00-b16a-a19eff6fc04a" providerId="ADAL" clId="{C7F8C522-9B46-4011-B5B7-9BD9FC8B3EDB}" dt="2022-12-15T10:52:32.428" v="931" actId="20577"/>
          <ac:spMkLst>
            <pc:docMk/>
            <pc:sldMk cId="655761152" sldId="265"/>
            <ac:spMk id="17" creationId="{E20AF444-DC10-75B3-B402-9965090B8F9E}"/>
          </ac:spMkLst>
        </pc:spChg>
        <pc:spChg chg="mod">
          <ac:chgData name="Franziska Händschel" userId="e2149472-3187-4d00-b16a-a19eff6fc04a" providerId="ADAL" clId="{C7F8C522-9B46-4011-B5B7-9BD9FC8B3EDB}" dt="2022-12-15T10:43:55.026" v="926" actId="34135"/>
          <ac:spMkLst>
            <pc:docMk/>
            <pc:sldMk cId="655761152" sldId="265"/>
            <ac:spMk id="20" creationId="{87E941C7-7F81-4AC9-4832-11CD89EBAA94}"/>
          </ac:spMkLst>
        </pc:spChg>
        <pc:grpChg chg="mod">
          <ac:chgData name="Franziska Händschel" userId="e2149472-3187-4d00-b16a-a19eff6fc04a" providerId="ADAL" clId="{C7F8C522-9B46-4011-B5B7-9BD9FC8B3EDB}" dt="2022-12-15T10:43:55.026" v="926" actId="34135"/>
          <ac:grpSpMkLst>
            <pc:docMk/>
            <pc:sldMk cId="655761152" sldId="265"/>
            <ac:grpSpMk id="18" creationId="{C55FE245-566B-32D3-76F2-F18C9EB89A54}"/>
          </ac:grpSpMkLst>
        </pc:grpChg>
        <pc:graphicFrameChg chg="mod ord modGraphic">
          <ac:chgData name="Franziska Händschel" userId="e2149472-3187-4d00-b16a-a19eff6fc04a" providerId="ADAL" clId="{C7F8C522-9B46-4011-B5B7-9BD9FC8B3EDB}" dt="2022-12-15T10:43:55.026" v="926" actId="34135"/>
          <ac:graphicFrameMkLst>
            <pc:docMk/>
            <pc:sldMk cId="655761152" sldId="265"/>
            <ac:graphicFrameMk id="3" creationId="{CCE1991D-2B56-0E51-7D3F-D6E1A25B4782}"/>
          </ac:graphicFrameMkLst>
        </pc:graphicFrameChg>
        <pc:graphicFrameChg chg="mod ord modGraphic">
          <ac:chgData name="Franziska Händschel" userId="e2149472-3187-4d00-b16a-a19eff6fc04a" providerId="ADAL" clId="{C7F8C522-9B46-4011-B5B7-9BD9FC8B3EDB}" dt="2022-12-15T10:43:55.026" v="926" actId="34135"/>
          <ac:graphicFrameMkLst>
            <pc:docMk/>
            <pc:sldMk cId="655761152" sldId="265"/>
            <ac:graphicFrameMk id="5" creationId="{0743B426-F911-4A82-AF01-D597D07540C8}"/>
          </ac:graphicFrameMkLst>
        </pc:graphicFrameChg>
        <pc:picChg chg="mod">
          <ac:chgData name="Franziska Händschel" userId="e2149472-3187-4d00-b16a-a19eff6fc04a" providerId="ADAL" clId="{C7F8C522-9B46-4011-B5B7-9BD9FC8B3EDB}" dt="2022-12-15T10:43:55.026" v="926" actId="34135"/>
          <ac:picMkLst>
            <pc:docMk/>
            <pc:sldMk cId="655761152" sldId="265"/>
            <ac:picMk id="19" creationId="{D259275A-E000-D295-EB4E-88D7AECC3153}"/>
          </ac:picMkLst>
        </pc:picChg>
        <pc:picChg chg="mod">
          <ac:chgData name="Franziska Händschel" userId="e2149472-3187-4d00-b16a-a19eff6fc04a" providerId="ADAL" clId="{C7F8C522-9B46-4011-B5B7-9BD9FC8B3EDB}" dt="2022-12-15T10:43:55.026" v="926" actId="34135"/>
          <ac:picMkLst>
            <pc:docMk/>
            <pc:sldMk cId="655761152" sldId="265"/>
            <ac:picMk id="22" creationId="{AC4B43CB-FB0E-B8F7-9A4B-93A8113ACBCD}"/>
          </ac:picMkLst>
        </pc:picChg>
      </pc:sldChg>
      <pc:sldChg chg="del">
        <pc:chgData name="Franziska Händschel" userId="e2149472-3187-4d00-b16a-a19eff6fc04a" providerId="ADAL" clId="{C7F8C522-9B46-4011-B5B7-9BD9FC8B3EDB}" dt="2022-11-24T12:12:38.027" v="0" actId="47"/>
        <pc:sldMkLst>
          <pc:docMk/>
          <pc:sldMk cId="733585026" sldId="266"/>
        </pc:sldMkLst>
      </pc:sldChg>
      <pc:sldChg chg="addSp delSp modSp add mod">
        <pc:chgData name="Franziska Händschel" userId="e2149472-3187-4d00-b16a-a19eff6fc04a" providerId="ADAL" clId="{C7F8C522-9B46-4011-B5B7-9BD9FC8B3EDB}" dt="2022-12-15T10:52:39.098" v="933" actId="20577"/>
        <pc:sldMkLst>
          <pc:docMk/>
          <pc:sldMk cId="3755187175" sldId="266"/>
        </pc:sldMkLst>
        <pc:spChg chg="mod">
          <ac:chgData name="Franziska Händschel" userId="e2149472-3187-4d00-b16a-a19eff6fc04a" providerId="ADAL" clId="{C7F8C522-9B46-4011-B5B7-9BD9FC8B3EDB}" dt="2022-12-02T15:45:10.223" v="223"/>
          <ac:spMkLst>
            <pc:docMk/>
            <pc:sldMk cId="3755187175" sldId="266"/>
            <ac:spMk id="6" creationId="{8C149EFB-4493-71C9-C60F-497927A3184A}"/>
          </ac:spMkLst>
        </pc:spChg>
        <pc:spChg chg="mod">
          <ac:chgData name="Franziska Händschel" userId="e2149472-3187-4d00-b16a-a19eff6fc04a" providerId="ADAL" clId="{C7F8C522-9B46-4011-B5B7-9BD9FC8B3EDB}" dt="2022-12-15T10:44:00.190" v="927" actId="34135"/>
          <ac:spMkLst>
            <pc:docMk/>
            <pc:sldMk cId="3755187175" sldId="266"/>
            <ac:spMk id="11" creationId="{3BFBC166-922D-0F22-9781-B232DE11502A}"/>
          </ac:spMkLst>
        </pc:spChg>
        <pc:spChg chg="del">
          <ac:chgData name="Franziska Händschel" userId="e2149472-3187-4d00-b16a-a19eff6fc04a" providerId="ADAL" clId="{C7F8C522-9B46-4011-B5B7-9BD9FC8B3EDB}" dt="2022-12-02T16:14:27.239" v="864" actId="478"/>
          <ac:spMkLst>
            <pc:docMk/>
            <pc:sldMk cId="3755187175" sldId="266"/>
            <ac:spMk id="14" creationId="{E8A51D96-C7E4-EF82-CF11-1C3C78744D6C}"/>
          </ac:spMkLst>
        </pc:spChg>
        <pc:spChg chg="del">
          <ac:chgData name="Franziska Händschel" userId="e2149472-3187-4d00-b16a-a19eff6fc04a" providerId="ADAL" clId="{C7F8C522-9B46-4011-B5B7-9BD9FC8B3EDB}" dt="2022-12-02T16:14:25.087" v="863" actId="478"/>
          <ac:spMkLst>
            <pc:docMk/>
            <pc:sldMk cId="3755187175" sldId="266"/>
            <ac:spMk id="15" creationId="{8B9C8D14-105C-DBE0-12C7-D211F8EC2F26}"/>
          </ac:spMkLst>
        </pc:spChg>
        <pc:spChg chg="mod">
          <ac:chgData name="Franziska Händschel" userId="e2149472-3187-4d00-b16a-a19eff6fc04a" providerId="ADAL" clId="{C7F8C522-9B46-4011-B5B7-9BD9FC8B3EDB}" dt="2022-12-15T10:44:00.190" v="927" actId="34135"/>
          <ac:spMkLst>
            <pc:docMk/>
            <pc:sldMk cId="3755187175" sldId="266"/>
            <ac:spMk id="16" creationId="{92048011-6CA9-668C-78BD-D881794316D3}"/>
          </ac:spMkLst>
        </pc:spChg>
        <pc:spChg chg="mod">
          <ac:chgData name="Franziska Händschel" userId="e2149472-3187-4d00-b16a-a19eff6fc04a" providerId="ADAL" clId="{C7F8C522-9B46-4011-B5B7-9BD9FC8B3EDB}" dt="2022-12-15T10:52:39.098" v="933" actId="20577"/>
          <ac:spMkLst>
            <pc:docMk/>
            <pc:sldMk cId="3755187175" sldId="266"/>
            <ac:spMk id="17" creationId="{E20AF444-DC10-75B3-B402-9965090B8F9E}"/>
          </ac:spMkLst>
        </pc:spChg>
        <pc:grpChg chg="add del mod">
          <ac:chgData name="Franziska Händschel" userId="e2149472-3187-4d00-b16a-a19eff6fc04a" providerId="ADAL" clId="{C7F8C522-9B46-4011-B5B7-9BD9FC8B3EDB}" dt="2022-12-02T16:13:39.430" v="851" actId="478"/>
          <ac:grpSpMkLst>
            <pc:docMk/>
            <pc:sldMk cId="3755187175" sldId="266"/>
            <ac:grpSpMk id="2" creationId="{4A41BFC1-9714-1665-88B6-9913775974DD}"/>
          </ac:grpSpMkLst>
        </pc:grpChg>
        <pc:grpChg chg="add mod">
          <ac:chgData name="Franziska Händschel" userId="e2149472-3187-4d00-b16a-a19eff6fc04a" providerId="ADAL" clId="{C7F8C522-9B46-4011-B5B7-9BD9FC8B3EDB}" dt="2022-12-15T10:44:00.190" v="927" actId="34135"/>
          <ac:grpSpMkLst>
            <pc:docMk/>
            <pc:sldMk cId="3755187175" sldId="266"/>
            <ac:grpSpMk id="9" creationId="{787ABF0D-637A-3CA6-1880-917C82731ACC}"/>
          </ac:grpSpMkLst>
        </pc:grpChg>
        <pc:grpChg chg="del">
          <ac:chgData name="Franziska Händschel" userId="e2149472-3187-4d00-b16a-a19eff6fc04a" providerId="ADAL" clId="{C7F8C522-9B46-4011-B5B7-9BD9FC8B3EDB}" dt="2022-12-02T15:45:01.807" v="222" actId="478"/>
          <ac:grpSpMkLst>
            <pc:docMk/>
            <pc:sldMk cId="3755187175" sldId="266"/>
            <ac:grpSpMk id="18" creationId="{C55FE245-566B-32D3-76F2-F18C9EB89A54}"/>
          </ac:grpSpMkLst>
        </pc:grpChg>
        <pc:graphicFrameChg chg="del">
          <ac:chgData name="Franziska Händschel" userId="e2149472-3187-4d00-b16a-a19eff6fc04a" providerId="ADAL" clId="{C7F8C522-9B46-4011-B5B7-9BD9FC8B3EDB}" dt="2022-12-02T15:45:01.807" v="222" actId="478"/>
          <ac:graphicFrameMkLst>
            <pc:docMk/>
            <pc:sldMk cId="3755187175" sldId="266"/>
            <ac:graphicFrameMk id="3" creationId="{CCE1991D-2B56-0E51-7D3F-D6E1A25B4782}"/>
          </ac:graphicFrameMkLst>
        </pc:graphicFrameChg>
        <pc:graphicFrameChg chg="del">
          <ac:chgData name="Franziska Händschel" userId="e2149472-3187-4d00-b16a-a19eff6fc04a" providerId="ADAL" clId="{C7F8C522-9B46-4011-B5B7-9BD9FC8B3EDB}" dt="2022-12-02T15:45:01.807" v="222" actId="478"/>
          <ac:graphicFrameMkLst>
            <pc:docMk/>
            <pc:sldMk cId="3755187175" sldId="266"/>
            <ac:graphicFrameMk id="5" creationId="{0743B426-F911-4A82-AF01-D597D07540C8}"/>
          </ac:graphicFrameMkLst>
        </pc:graphicFrameChg>
        <pc:graphicFrameChg chg="add del mod modGraphic">
          <ac:chgData name="Franziska Händschel" userId="e2149472-3187-4d00-b16a-a19eff6fc04a" providerId="ADAL" clId="{C7F8C522-9B46-4011-B5B7-9BD9FC8B3EDB}" dt="2022-12-02T16:06:36.006" v="589" actId="478"/>
          <ac:graphicFrameMkLst>
            <pc:docMk/>
            <pc:sldMk cId="3755187175" sldId="266"/>
            <ac:graphicFrameMk id="7" creationId="{FB2C5E4A-7D29-E6F8-75C0-99331147C9C3}"/>
          </ac:graphicFrameMkLst>
        </pc:graphicFrameChg>
        <pc:graphicFrameChg chg="add mod modGraphic">
          <ac:chgData name="Franziska Händschel" userId="e2149472-3187-4d00-b16a-a19eff6fc04a" providerId="ADAL" clId="{C7F8C522-9B46-4011-B5B7-9BD9FC8B3EDB}" dt="2022-12-15T10:44:00.190" v="927" actId="34135"/>
          <ac:graphicFrameMkLst>
            <pc:docMk/>
            <pc:sldMk cId="3755187175" sldId="266"/>
            <ac:graphicFrameMk id="8" creationId="{19EC04B2-453B-FAD6-6375-15B8146379CC}"/>
          </ac:graphicFrameMkLst>
        </pc:graphicFrameChg>
        <pc:picChg chg="mod">
          <ac:chgData name="Franziska Händschel" userId="e2149472-3187-4d00-b16a-a19eff6fc04a" providerId="ADAL" clId="{C7F8C522-9B46-4011-B5B7-9BD9FC8B3EDB}" dt="2022-12-02T15:45:10.223" v="223"/>
          <ac:picMkLst>
            <pc:docMk/>
            <pc:sldMk cId="3755187175" sldId="266"/>
            <ac:picMk id="4" creationId="{F018404A-EE48-B3D6-5EA7-6193BF852765}"/>
          </ac:picMkLst>
        </pc:picChg>
        <pc:picChg chg="mod">
          <ac:chgData name="Franziska Händschel" userId="e2149472-3187-4d00-b16a-a19eff6fc04a" providerId="ADAL" clId="{C7F8C522-9B46-4011-B5B7-9BD9FC8B3EDB}" dt="2022-12-15T10:44:00.190" v="927" actId="34135"/>
          <ac:picMkLst>
            <pc:docMk/>
            <pc:sldMk cId="3755187175" sldId="266"/>
            <ac:picMk id="10" creationId="{48D77839-0109-39B7-0FF7-D84E453BFCE6}"/>
          </ac:picMkLst>
        </pc:picChg>
        <pc:picChg chg="del">
          <ac:chgData name="Franziska Händschel" userId="e2149472-3187-4d00-b16a-a19eff6fc04a" providerId="ADAL" clId="{C7F8C522-9B46-4011-B5B7-9BD9FC8B3EDB}" dt="2022-12-02T15:45:01.807" v="222" actId="478"/>
          <ac:picMkLst>
            <pc:docMk/>
            <pc:sldMk cId="3755187175" sldId="266"/>
            <ac:picMk id="22" creationId="{AC4B43CB-FB0E-B8F7-9A4B-93A8113ACBCD}"/>
          </ac:picMkLst>
        </pc:picChg>
      </pc:sldChg>
      <pc:sldChg chg="addSp delSp modSp add del mod">
        <pc:chgData name="Franziska Händschel" userId="e2149472-3187-4d00-b16a-a19eff6fc04a" providerId="ADAL" clId="{C7F8C522-9B46-4011-B5B7-9BD9FC8B3EDB}" dt="2022-12-02T15:44:50.796" v="220" actId="47"/>
        <pc:sldMkLst>
          <pc:docMk/>
          <pc:sldMk cId="4072888239" sldId="266"/>
        </pc:sldMkLst>
        <pc:spChg chg="add mod">
          <ac:chgData name="Franziska Händschel" userId="e2149472-3187-4d00-b16a-a19eff6fc04a" providerId="ADAL" clId="{C7F8C522-9B46-4011-B5B7-9BD9FC8B3EDB}" dt="2022-11-24T12:16:44.361" v="5"/>
          <ac:spMkLst>
            <pc:docMk/>
            <pc:sldMk cId="4072888239" sldId="266"/>
            <ac:spMk id="2" creationId="{6B3F34BF-FEEA-56F5-D9D6-E3D5E32A88CE}"/>
          </ac:spMkLst>
        </pc:spChg>
        <pc:spChg chg="add del mod">
          <ac:chgData name="Franziska Händschel" userId="e2149472-3187-4d00-b16a-a19eff6fc04a" providerId="ADAL" clId="{C7F8C522-9B46-4011-B5B7-9BD9FC8B3EDB}" dt="2022-11-24T13:10:48.378" v="165" actId="478"/>
          <ac:spMkLst>
            <pc:docMk/>
            <pc:sldMk cId="4072888239" sldId="266"/>
            <ac:spMk id="6" creationId="{FEB52BD6-3248-1873-1EED-134CF820E3F1}"/>
          </ac:spMkLst>
        </pc:spChg>
        <pc:spChg chg="add mod">
          <ac:chgData name="Franziska Händschel" userId="e2149472-3187-4d00-b16a-a19eff6fc04a" providerId="ADAL" clId="{C7F8C522-9B46-4011-B5B7-9BD9FC8B3EDB}" dt="2022-11-24T13:05:58.215" v="6"/>
          <ac:spMkLst>
            <pc:docMk/>
            <pc:sldMk cId="4072888239" sldId="266"/>
            <ac:spMk id="7" creationId="{150D0B09-D428-DA87-1849-31DC7274AB1A}"/>
          </ac:spMkLst>
        </pc:spChg>
        <pc:spChg chg="add mod">
          <ac:chgData name="Franziska Händschel" userId="e2149472-3187-4d00-b16a-a19eff6fc04a" providerId="ADAL" clId="{C7F8C522-9B46-4011-B5B7-9BD9FC8B3EDB}" dt="2022-11-24T13:05:58.215" v="6"/>
          <ac:spMkLst>
            <pc:docMk/>
            <pc:sldMk cId="4072888239" sldId="266"/>
            <ac:spMk id="8" creationId="{A0ADFEC4-13B4-E950-5B22-71A355F6D897}"/>
          </ac:spMkLst>
        </pc:spChg>
        <pc:spChg chg="add mod">
          <ac:chgData name="Franziska Händschel" userId="e2149472-3187-4d00-b16a-a19eff6fc04a" providerId="ADAL" clId="{C7F8C522-9B46-4011-B5B7-9BD9FC8B3EDB}" dt="2022-11-24T13:10:32.473" v="162" actId="3064"/>
          <ac:spMkLst>
            <pc:docMk/>
            <pc:sldMk cId="4072888239" sldId="266"/>
            <ac:spMk id="12" creationId="{5CB11967-EDAC-C2CD-9AD9-863760CE2B0D}"/>
          </ac:spMkLst>
        </pc:spChg>
        <pc:spChg chg="add del mod">
          <ac:chgData name="Franziska Händschel" userId="e2149472-3187-4d00-b16a-a19eff6fc04a" providerId="ADAL" clId="{C7F8C522-9B46-4011-B5B7-9BD9FC8B3EDB}" dt="2022-11-24T13:07:15.689" v="22"/>
          <ac:spMkLst>
            <pc:docMk/>
            <pc:sldMk cId="4072888239" sldId="266"/>
            <ac:spMk id="13" creationId="{AFA1811C-7629-B51F-14F3-0FE6ABC23A37}"/>
          </ac:spMkLst>
        </pc:spChg>
        <pc:spChg chg="mod">
          <ac:chgData name="Franziska Händschel" userId="e2149472-3187-4d00-b16a-a19eff6fc04a" providerId="ADAL" clId="{C7F8C522-9B46-4011-B5B7-9BD9FC8B3EDB}" dt="2022-12-02T15:44:18.368" v="193" actId="20577"/>
          <ac:spMkLst>
            <pc:docMk/>
            <pc:sldMk cId="4072888239" sldId="266"/>
            <ac:spMk id="16" creationId="{92048011-6CA9-668C-78BD-D881794316D3}"/>
          </ac:spMkLst>
        </pc:spChg>
        <pc:spChg chg="mod">
          <ac:chgData name="Franziska Händschel" userId="e2149472-3187-4d00-b16a-a19eff6fc04a" providerId="ADAL" clId="{C7F8C522-9B46-4011-B5B7-9BD9FC8B3EDB}" dt="2022-11-24T13:10:44.969" v="164"/>
          <ac:spMkLst>
            <pc:docMk/>
            <pc:sldMk cId="4072888239" sldId="266"/>
            <ac:spMk id="24" creationId="{9DA7BB85-5A53-6F74-5756-5C4C53635A8A}"/>
          </ac:spMkLst>
        </pc:spChg>
        <pc:grpChg chg="del">
          <ac:chgData name="Franziska Händschel" userId="e2149472-3187-4d00-b16a-a19eff6fc04a" providerId="ADAL" clId="{C7F8C522-9B46-4011-B5B7-9BD9FC8B3EDB}" dt="2022-11-24T13:10:44.665" v="163" actId="478"/>
          <ac:grpSpMkLst>
            <pc:docMk/>
            <pc:sldMk cId="4072888239" sldId="266"/>
            <ac:grpSpMk id="18" creationId="{C55FE245-566B-32D3-76F2-F18C9EB89A54}"/>
          </ac:grpSpMkLst>
        </pc:grpChg>
        <pc:grpChg chg="add mod">
          <ac:chgData name="Franziska Händschel" userId="e2149472-3187-4d00-b16a-a19eff6fc04a" providerId="ADAL" clId="{C7F8C522-9B46-4011-B5B7-9BD9FC8B3EDB}" dt="2022-11-24T13:10:44.969" v="164"/>
          <ac:grpSpMkLst>
            <pc:docMk/>
            <pc:sldMk cId="4072888239" sldId="266"/>
            <ac:grpSpMk id="21" creationId="{56A82030-7355-2D61-A410-7B053C9FEAC5}"/>
          </ac:grpSpMkLst>
        </pc:grpChg>
        <pc:graphicFrameChg chg="del">
          <ac:chgData name="Franziska Händschel" userId="e2149472-3187-4d00-b16a-a19eff6fc04a" providerId="ADAL" clId="{C7F8C522-9B46-4011-B5B7-9BD9FC8B3EDB}" dt="2022-11-24T12:16:41.448" v="3" actId="478"/>
          <ac:graphicFrameMkLst>
            <pc:docMk/>
            <pc:sldMk cId="4072888239" sldId="266"/>
            <ac:graphicFrameMk id="3" creationId="{CCE1991D-2B56-0E51-7D3F-D6E1A25B4782}"/>
          </ac:graphicFrameMkLst>
        </pc:graphicFrameChg>
        <pc:graphicFrameChg chg="del">
          <ac:chgData name="Franziska Händschel" userId="e2149472-3187-4d00-b16a-a19eff6fc04a" providerId="ADAL" clId="{C7F8C522-9B46-4011-B5B7-9BD9FC8B3EDB}" dt="2022-11-24T12:16:43.582" v="4" actId="478"/>
          <ac:graphicFrameMkLst>
            <pc:docMk/>
            <pc:sldMk cId="4072888239" sldId="266"/>
            <ac:graphicFrameMk id="5" creationId="{0743B426-F911-4A82-AF01-D597D07540C8}"/>
          </ac:graphicFrameMkLst>
        </pc:graphicFrameChg>
        <pc:picChg chg="add mod">
          <ac:chgData name="Franziska Händschel" userId="e2149472-3187-4d00-b16a-a19eff6fc04a" providerId="ADAL" clId="{C7F8C522-9B46-4011-B5B7-9BD9FC8B3EDB}" dt="2022-11-24T12:16:44.361" v="5"/>
          <ac:picMkLst>
            <pc:docMk/>
            <pc:sldMk cId="4072888239" sldId="266"/>
            <ac:picMk id="4" creationId="{567D145D-C325-F3B4-D394-3DD539B2C10C}"/>
          </ac:picMkLst>
        </pc:picChg>
        <pc:picChg chg="add mod">
          <ac:chgData name="Franziska Händschel" userId="e2149472-3187-4d00-b16a-a19eff6fc04a" providerId="ADAL" clId="{C7F8C522-9B46-4011-B5B7-9BD9FC8B3EDB}" dt="2022-11-24T13:05:58.215" v="6"/>
          <ac:picMkLst>
            <pc:docMk/>
            <pc:sldMk cId="4072888239" sldId="266"/>
            <ac:picMk id="9" creationId="{B702BD75-743F-8D36-7A10-133D914851DE}"/>
          </ac:picMkLst>
        </pc:picChg>
        <pc:picChg chg="add mod">
          <ac:chgData name="Franziska Händschel" userId="e2149472-3187-4d00-b16a-a19eff6fc04a" providerId="ADAL" clId="{C7F8C522-9B46-4011-B5B7-9BD9FC8B3EDB}" dt="2022-11-24T13:05:58.215" v="6"/>
          <ac:picMkLst>
            <pc:docMk/>
            <pc:sldMk cId="4072888239" sldId="266"/>
            <ac:picMk id="10" creationId="{53136299-C3BD-F36B-9A6F-BC49A5AEA6F1}"/>
          </ac:picMkLst>
        </pc:picChg>
        <pc:picChg chg="add mod">
          <ac:chgData name="Franziska Händschel" userId="e2149472-3187-4d00-b16a-a19eff6fc04a" providerId="ADAL" clId="{C7F8C522-9B46-4011-B5B7-9BD9FC8B3EDB}" dt="2022-11-24T13:05:58.215" v="6"/>
          <ac:picMkLst>
            <pc:docMk/>
            <pc:sldMk cId="4072888239" sldId="266"/>
            <ac:picMk id="11" creationId="{0F90BAA1-3FDA-08C4-12CB-90EB868A5D97}"/>
          </ac:picMkLst>
        </pc:picChg>
        <pc:picChg chg="del">
          <ac:chgData name="Franziska Händschel" userId="e2149472-3187-4d00-b16a-a19eff6fc04a" providerId="ADAL" clId="{C7F8C522-9B46-4011-B5B7-9BD9FC8B3EDB}" dt="2022-11-24T12:16:36.789" v="2" actId="478"/>
          <ac:picMkLst>
            <pc:docMk/>
            <pc:sldMk cId="4072888239" sldId="266"/>
            <ac:picMk id="22" creationId="{AC4B43CB-FB0E-B8F7-9A4B-93A8113ACBCD}"/>
          </ac:picMkLst>
        </pc:picChg>
        <pc:picChg chg="mod">
          <ac:chgData name="Franziska Händschel" userId="e2149472-3187-4d00-b16a-a19eff6fc04a" providerId="ADAL" clId="{C7F8C522-9B46-4011-B5B7-9BD9FC8B3EDB}" dt="2022-11-24T13:10:44.969" v="164"/>
          <ac:picMkLst>
            <pc:docMk/>
            <pc:sldMk cId="4072888239" sldId="266"/>
            <ac:picMk id="23" creationId="{631ADAF6-FF27-9DA2-8565-24D96C9AFE43}"/>
          </ac:picMkLst>
        </pc:picChg>
      </pc:sldChg>
      <pc:sldChg chg="del">
        <pc:chgData name="Franziska Händschel" userId="e2149472-3187-4d00-b16a-a19eff6fc04a" providerId="ADAL" clId="{C7F8C522-9B46-4011-B5B7-9BD9FC8B3EDB}" dt="2022-11-24T12:12:38.027" v="0" actId="47"/>
        <pc:sldMkLst>
          <pc:docMk/>
          <pc:sldMk cId="585318364" sldId="267"/>
        </pc:sldMkLst>
      </pc:sldChg>
      <pc:sldChg chg="del">
        <pc:chgData name="Franziska Händschel" userId="e2149472-3187-4d00-b16a-a19eff6fc04a" providerId="ADAL" clId="{C7F8C522-9B46-4011-B5B7-9BD9FC8B3EDB}" dt="2022-11-24T12:12:38.027" v="0" actId="47"/>
        <pc:sldMkLst>
          <pc:docMk/>
          <pc:sldMk cId="778940231" sldId="268"/>
        </pc:sldMkLst>
      </pc:sldChg>
      <pc:sldChg chg="del">
        <pc:chgData name="Franziska Händschel" userId="e2149472-3187-4d00-b16a-a19eff6fc04a" providerId="ADAL" clId="{C7F8C522-9B46-4011-B5B7-9BD9FC8B3EDB}" dt="2022-11-24T12:12:38.027" v="0" actId="47"/>
        <pc:sldMkLst>
          <pc:docMk/>
          <pc:sldMk cId="1999219858" sldId="269"/>
        </pc:sldMkLst>
      </pc:sldChg>
    </pc:docChg>
  </pc:docChgLst>
  <pc:docChgLst>
    <pc:chgData name="Franziska Händschel" userId="e2149472-3187-4d00-b16a-a19eff6fc04a" providerId="ADAL" clId="{A9B5588A-59E3-44CA-B8D2-1C71D679DCD8}"/>
    <pc:docChg chg="undo custSel modSld">
      <pc:chgData name="Franziska Händschel" userId="e2149472-3187-4d00-b16a-a19eff6fc04a" providerId="ADAL" clId="{A9B5588A-59E3-44CA-B8D2-1C71D679DCD8}" dt="2023-01-27T11:27:29.584" v="318" actId="34135"/>
      <pc:docMkLst>
        <pc:docMk/>
      </pc:docMkLst>
      <pc:sldChg chg="modSp mod">
        <pc:chgData name="Franziska Händschel" userId="e2149472-3187-4d00-b16a-a19eff6fc04a" providerId="ADAL" clId="{A9B5588A-59E3-44CA-B8D2-1C71D679DCD8}" dt="2023-01-27T11:27:25.604" v="317" actId="34135"/>
        <pc:sldMkLst>
          <pc:docMk/>
          <pc:sldMk cId="2732850890" sldId="260"/>
        </pc:sldMkLst>
        <pc:spChg chg="mod">
          <ac:chgData name="Franziska Händschel" userId="e2149472-3187-4d00-b16a-a19eff6fc04a" providerId="ADAL" clId="{A9B5588A-59E3-44CA-B8D2-1C71D679DCD8}" dt="2023-01-27T11:27:25.604" v="317" actId="34135"/>
          <ac:spMkLst>
            <pc:docMk/>
            <pc:sldMk cId="2732850890" sldId="260"/>
            <ac:spMk id="5" creationId="{042BD097-B233-AEF4-6453-4C042627CB9A}"/>
          </ac:spMkLst>
        </pc:spChg>
        <pc:spChg chg="mod">
          <ac:chgData name="Franziska Händschel" userId="e2149472-3187-4d00-b16a-a19eff6fc04a" providerId="ADAL" clId="{A9B5588A-59E3-44CA-B8D2-1C71D679DCD8}" dt="2023-01-27T11:27:25.604" v="317" actId="34135"/>
          <ac:spMkLst>
            <pc:docMk/>
            <pc:sldMk cId="2732850890" sldId="260"/>
            <ac:spMk id="16" creationId="{92048011-6CA9-668C-78BD-D881794316D3}"/>
          </ac:spMkLst>
        </pc:spChg>
        <pc:spChg chg="mod">
          <ac:chgData name="Franziska Händschel" userId="e2149472-3187-4d00-b16a-a19eff6fc04a" providerId="ADAL" clId="{A9B5588A-59E3-44CA-B8D2-1C71D679DCD8}" dt="2023-01-27T11:27:25.604" v="317" actId="34135"/>
          <ac:spMkLst>
            <pc:docMk/>
            <pc:sldMk cId="2732850890" sldId="260"/>
            <ac:spMk id="17" creationId="{E20AF444-DC10-75B3-B402-9965090B8F9E}"/>
          </ac:spMkLst>
        </pc:spChg>
        <pc:grpChg chg="mod">
          <ac:chgData name="Franziska Händschel" userId="e2149472-3187-4d00-b16a-a19eff6fc04a" providerId="ADAL" clId="{A9B5588A-59E3-44CA-B8D2-1C71D679DCD8}" dt="2023-01-27T11:27:25.604" v="317" actId="34135"/>
          <ac:grpSpMkLst>
            <pc:docMk/>
            <pc:sldMk cId="2732850890" sldId="260"/>
            <ac:grpSpMk id="3" creationId="{CA02FBA3-4CAB-7C1D-BDF3-022C8922842E}"/>
          </ac:grpSpMkLst>
        </pc:grpChg>
        <pc:graphicFrameChg chg="mod modGraphic">
          <ac:chgData name="Franziska Händschel" userId="e2149472-3187-4d00-b16a-a19eff6fc04a" providerId="ADAL" clId="{A9B5588A-59E3-44CA-B8D2-1C71D679DCD8}" dt="2023-01-27T11:27:25.604" v="317" actId="34135"/>
          <ac:graphicFrameMkLst>
            <pc:docMk/>
            <pc:sldMk cId="2732850890" sldId="260"/>
            <ac:graphicFrameMk id="2" creationId="{564C7E75-3A16-F0FB-7416-F7BEC85E0E75}"/>
          </ac:graphicFrameMkLst>
        </pc:graphicFrameChg>
        <pc:picChg chg="mod">
          <ac:chgData name="Franziska Händschel" userId="e2149472-3187-4d00-b16a-a19eff6fc04a" providerId="ADAL" clId="{A9B5588A-59E3-44CA-B8D2-1C71D679DCD8}" dt="2023-01-27T11:27:25.604" v="317" actId="34135"/>
          <ac:picMkLst>
            <pc:docMk/>
            <pc:sldMk cId="2732850890" sldId="260"/>
            <ac:picMk id="4" creationId="{D58E3E2A-E477-CF05-8FCE-8602344CD8AF}"/>
          </ac:picMkLst>
        </pc:picChg>
      </pc:sldChg>
      <pc:sldChg chg="modSp mod">
        <pc:chgData name="Franziska Händschel" userId="e2149472-3187-4d00-b16a-a19eff6fc04a" providerId="ADAL" clId="{A9B5588A-59E3-44CA-B8D2-1C71D679DCD8}" dt="2023-01-27T11:27:29.584" v="318" actId="34135"/>
        <pc:sldMkLst>
          <pc:docMk/>
          <pc:sldMk cId="1613029013" sldId="261"/>
        </pc:sldMkLst>
        <pc:spChg chg="mod">
          <ac:chgData name="Franziska Händschel" userId="e2149472-3187-4d00-b16a-a19eff6fc04a" providerId="ADAL" clId="{A9B5588A-59E3-44CA-B8D2-1C71D679DCD8}" dt="2023-01-27T11:27:29.584" v="318" actId="34135"/>
          <ac:spMkLst>
            <pc:docMk/>
            <pc:sldMk cId="1613029013" sldId="261"/>
            <ac:spMk id="5" creationId="{AB0C4232-8D28-8A87-F294-4B1CA7B3A24C}"/>
          </ac:spMkLst>
        </pc:spChg>
        <pc:spChg chg="mod">
          <ac:chgData name="Franziska Händschel" userId="e2149472-3187-4d00-b16a-a19eff6fc04a" providerId="ADAL" clId="{A9B5588A-59E3-44CA-B8D2-1C71D679DCD8}" dt="2023-01-27T11:27:29.584" v="318" actId="34135"/>
          <ac:spMkLst>
            <pc:docMk/>
            <pc:sldMk cId="1613029013" sldId="261"/>
            <ac:spMk id="16" creationId="{92048011-6CA9-668C-78BD-D881794316D3}"/>
          </ac:spMkLst>
        </pc:spChg>
        <pc:spChg chg="mod">
          <ac:chgData name="Franziska Händschel" userId="e2149472-3187-4d00-b16a-a19eff6fc04a" providerId="ADAL" clId="{A9B5588A-59E3-44CA-B8D2-1C71D679DCD8}" dt="2023-01-27T11:27:29.584" v="318" actId="34135"/>
          <ac:spMkLst>
            <pc:docMk/>
            <pc:sldMk cId="1613029013" sldId="261"/>
            <ac:spMk id="17" creationId="{E20AF444-DC10-75B3-B402-9965090B8F9E}"/>
          </ac:spMkLst>
        </pc:spChg>
        <pc:grpChg chg="mod">
          <ac:chgData name="Franziska Händschel" userId="e2149472-3187-4d00-b16a-a19eff6fc04a" providerId="ADAL" clId="{A9B5588A-59E3-44CA-B8D2-1C71D679DCD8}" dt="2023-01-27T11:27:29.584" v="318" actId="34135"/>
          <ac:grpSpMkLst>
            <pc:docMk/>
            <pc:sldMk cId="1613029013" sldId="261"/>
            <ac:grpSpMk id="3" creationId="{DB652268-7DD1-4E0C-AA05-E71FB8DB6DFA}"/>
          </ac:grpSpMkLst>
        </pc:grpChg>
        <pc:graphicFrameChg chg="mod modGraphic">
          <ac:chgData name="Franziska Händschel" userId="e2149472-3187-4d00-b16a-a19eff6fc04a" providerId="ADAL" clId="{A9B5588A-59E3-44CA-B8D2-1C71D679DCD8}" dt="2023-01-27T11:27:29.584" v="318" actId="34135"/>
          <ac:graphicFrameMkLst>
            <pc:docMk/>
            <pc:sldMk cId="1613029013" sldId="261"/>
            <ac:graphicFrameMk id="2" creationId="{564C7E75-3A16-F0FB-7416-F7BEC85E0E75}"/>
          </ac:graphicFrameMkLst>
        </pc:graphicFrameChg>
        <pc:picChg chg="mod">
          <ac:chgData name="Franziska Händschel" userId="e2149472-3187-4d00-b16a-a19eff6fc04a" providerId="ADAL" clId="{A9B5588A-59E3-44CA-B8D2-1C71D679DCD8}" dt="2023-01-27T11:27:29.584" v="318" actId="34135"/>
          <ac:picMkLst>
            <pc:docMk/>
            <pc:sldMk cId="1613029013" sldId="261"/>
            <ac:picMk id="4" creationId="{D992022B-503F-E401-FDDE-91DA75BF3CCA}"/>
          </ac:picMkLst>
        </pc:picChg>
      </pc:sldChg>
      <pc:sldChg chg="addSp delSp modSp mod">
        <pc:chgData name="Franziska Händschel" userId="e2149472-3187-4d00-b16a-a19eff6fc04a" providerId="ADAL" clId="{A9B5588A-59E3-44CA-B8D2-1C71D679DCD8}" dt="2023-01-12T10:35:21.799" v="62" actId="20577"/>
        <pc:sldMkLst>
          <pc:docMk/>
          <pc:sldMk cId="655761152" sldId="265"/>
        </pc:sldMkLst>
        <pc:spChg chg="mod">
          <ac:chgData name="Franziska Händschel" userId="e2149472-3187-4d00-b16a-a19eff6fc04a" providerId="ADAL" clId="{A9B5588A-59E3-44CA-B8D2-1C71D679DCD8}" dt="2023-01-11T12:02:01.453" v="48" actId="34135"/>
          <ac:spMkLst>
            <pc:docMk/>
            <pc:sldMk cId="655761152" sldId="265"/>
            <ac:spMk id="14" creationId="{E8A51D96-C7E4-EF82-CF11-1C3C78744D6C}"/>
          </ac:spMkLst>
        </pc:spChg>
        <pc:spChg chg="mod">
          <ac:chgData name="Franziska Händschel" userId="e2149472-3187-4d00-b16a-a19eff6fc04a" providerId="ADAL" clId="{A9B5588A-59E3-44CA-B8D2-1C71D679DCD8}" dt="2023-01-11T12:02:01.453" v="48" actId="34135"/>
          <ac:spMkLst>
            <pc:docMk/>
            <pc:sldMk cId="655761152" sldId="265"/>
            <ac:spMk id="15" creationId="{8B9C8D14-105C-DBE0-12C7-D211F8EC2F26}"/>
          </ac:spMkLst>
        </pc:spChg>
        <pc:spChg chg="mod">
          <ac:chgData name="Franziska Händschel" userId="e2149472-3187-4d00-b16a-a19eff6fc04a" providerId="ADAL" clId="{A9B5588A-59E3-44CA-B8D2-1C71D679DCD8}" dt="2023-01-11T12:02:01.453" v="48" actId="34135"/>
          <ac:spMkLst>
            <pc:docMk/>
            <pc:sldMk cId="655761152" sldId="265"/>
            <ac:spMk id="16" creationId="{92048011-6CA9-668C-78BD-D881794316D3}"/>
          </ac:spMkLst>
        </pc:spChg>
        <pc:spChg chg="mod">
          <ac:chgData name="Franziska Händschel" userId="e2149472-3187-4d00-b16a-a19eff6fc04a" providerId="ADAL" clId="{A9B5588A-59E3-44CA-B8D2-1C71D679DCD8}" dt="2023-01-12T10:35:21.799" v="62" actId="20577"/>
          <ac:spMkLst>
            <pc:docMk/>
            <pc:sldMk cId="655761152" sldId="265"/>
            <ac:spMk id="17" creationId="{E20AF444-DC10-75B3-B402-9965090B8F9E}"/>
          </ac:spMkLst>
        </pc:spChg>
        <pc:spChg chg="mod">
          <ac:chgData name="Franziska Händschel" userId="e2149472-3187-4d00-b16a-a19eff6fc04a" providerId="ADAL" clId="{A9B5588A-59E3-44CA-B8D2-1C71D679DCD8}" dt="2023-01-11T12:02:06.537" v="50" actId="20577"/>
          <ac:spMkLst>
            <pc:docMk/>
            <pc:sldMk cId="655761152" sldId="265"/>
            <ac:spMk id="20" creationId="{87E941C7-7F81-4AC9-4832-11CD89EBAA94}"/>
          </ac:spMkLst>
        </pc:spChg>
        <pc:grpChg chg="mod">
          <ac:chgData name="Franziska Händschel" userId="e2149472-3187-4d00-b16a-a19eff6fc04a" providerId="ADAL" clId="{A9B5588A-59E3-44CA-B8D2-1C71D679DCD8}" dt="2023-01-11T12:02:01.453" v="48" actId="34135"/>
          <ac:grpSpMkLst>
            <pc:docMk/>
            <pc:sldMk cId="655761152" sldId="265"/>
            <ac:grpSpMk id="18" creationId="{C55FE245-566B-32D3-76F2-F18C9EB89A54}"/>
          </ac:grpSpMkLst>
        </pc:grpChg>
        <pc:graphicFrameChg chg="add del mod modGraphic">
          <ac:chgData name="Franziska Händschel" userId="e2149472-3187-4d00-b16a-a19eff6fc04a" providerId="ADAL" clId="{A9B5588A-59E3-44CA-B8D2-1C71D679DCD8}" dt="2023-01-11T12:02:01.453" v="48" actId="34135"/>
          <ac:graphicFrameMkLst>
            <pc:docMk/>
            <pc:sldMk cId="655761152" sldId="265"/>
            <ac:graphicFrameMk id="3" creationId="{CCE1991D-2B56-0E51-7D3F-D6E1A25B4782}"/>
          </ac:graphicFrameMkLst>
        </pc:graphicFrameChg>
        <pc:graphicFrameChg chg="mod">
          <ac:chgData name="Franziska Händschel" userId="e2149472-3187-4d00-b16a-a19eff6fc04a" providerId="ADAL" clId="{A9B5588A-59E3-44CA-B8D2-1C71D679DCD8}" dt="2023-01-11T12:02:01.453" v="48" actId="34135"/>
          <ac:graphicFrameMkLst>
            <pc:docMk/>
            <pc:sldMk cId="655761152" sldId="265"/>
            <ac:graphicFrameMk id="5" creationId="{0743B426-F911-4A82-AF01-D597D07540C8}"/>
          </ac:graphicFrameMkLst>
        </pc:graphicFrameChg>
        <pc:picChg chg="mod">
          <ac:chgData name="Franziska Händschel" userId="e2149472-3187-4d00-b16a-a19eff6fc04a" providerId="ADAL" clId="{A9B5588A-59E3-44CA-B8D2-1C71D679DCD8}" dt="2023-01-11T12:02:01.453" v="48" actId="34135"/>
          <ac:picMkLst>
            <pc:docMk/>
            <pc:sldMk cId="655761152" sldId="265"/>
            <ac:picMk id="19" creationId="{D259275A-E000-D295-EB4E-88D7AECC3153}"/>
          </ac:picMkLst>
        </pc:picChg>
        <pc:picChg chg="mod">
          <ac:chgData name="Franziska Händschel" userId="e2149472-3187-4d00-b16a-a19eff6fc04a" providerId="ADAL" clId="{A9B5588A-59E3-44CA-B8D2-1C71D679DCD8}" dt="2023-01-11T12:02:01.453" v="48" actId="34135"/>
          <ac:picMkLst>
            <pc:docMk/>
            <pc:sldMk cId="655761152" sldId="265"/>
            <ac:picMk id="22" creationId="{AC4B43CB-FB0E-B8F7-9A4B-93A8113ACBCD}"/>
          </ac:picMkLst>
        </pc:picChg>
      </pc:sldChg>
      <pc:sldChg chg="modSp mod">
        <pc:chgData name="Franziska Händschel" userId="e2149472-3187-4d00-b16a-a19eff6fc04a" providerId="ADAL" clId="{A9B5588A-59E3-44CA-B8D2-1C71D679DCD8}" dt="2023-01-12T10:35:32.014" v="68" actId="20577"/>
        <pc:sldMkLst>
          <pc:docMk/>
          <pc:sldMk cId="3755187175" sldId="266"/>
        </pc:sldMkLst>
        <pc:spChg chg="mod">
          <ac:chgData name="Franziska Händschel" userId="e2149472-3187-4d00-b16a-a19eff6fc04a" providerId="ADAL" clId="{A9B5588A-59E3-44CA-B8D2-1C71D679DCD8}" dt="2023-01-11T12:02:14.021" v="53" actId="20577"/>
          <ac:spMkLst>
            <pc:docMk/>
            <pc:sldMk cId="3755187175" sldId="266"/>
            <ac:spMk id="11" creationId="{3BFBC166-922D-0F22-9781-B232DE11502A}"/>
          </ac:spMkLst>
        </pc:spChg>
        <pc:spChg chg="mod">
          <ac:chgData name="Franziska Händschel" userId="e2149472-3187-4d00-b16a-a19eff6fc04a" providerId="ADAL" clId="{A9B5588A-59E3-44CA-B8D2-1C71D679DCD8}" dt="2023-01-11T12:02:11.836" v="51" actId="34135"/>
          <ac:spMkLst>
            <pc:docMk/>
            <pc:sldMk cId="3755187175" sldId="266"/>
            <ac:spMk id="16" creationId="{92048011-6CA9-668C-78BD-D881794316D3}"/>
          </ac:spMkLst>
        </pc:spChg>
        <pc:spChg chg="mod">
          <ac:chgData name="Franziska Händschel" userId="e2149472-3187-4d00-b16a-a19eff6fc04a" providerId="ADAL" clId="{A9B5588A-59E3-44CA-B8D2-1C71D679DCD8}" dt="2023-01-12T10:35:32.014" v="68" actId="20577"/>
          <ac:spMkLst>
            <pc:docMk/>
            <pc:sldMk cId="3755187175" sldId="266"/>
            <ac:spMk id="17" creationId="{E20AF444-DC10-75B3-B402-9965090B8F9E}"/>
          </ac:spMkLst>
        </pc:spChg>
        <pc:grpChg chg="mod">
          <ac:chgData name="Franziska Händschel" userId="e2149472-3187-4d00-b16a-a19eff6fc04a" providerId="ADAL" clId="{A9B5588A-59E3-44CA-B8D2-1C71D679DCD8}" dt="2023-01-11T12:02:11.836" v="51" actId="34135"/>
          <ac:grpSpMkLst>
            <pc:docMk/>
            <pc:sldMk cId="3755187175" sldId="266"/>
            <ac:grpSpMk id="9" creationId="{787ABF0D-637A-3CA6-1880-917C82731ACC}"/>
          </ac:grpSpMkLst>
        </pc:grpChg>
        <pc:graphicFrameChg chg="mod modGraphic">
          <ac:chgData name="Franziska Händschel" userId="e2149472-3187-4d00-b16a-a19eff6fc04a" providerId="ADAL" clId="{A9B5588A-59E3-44CA-B8D2-1C71D679DCD8}" dt="2023-01-11T12:02:11.836" v="51" actId="34135"/>
          <ac:graphicFrameMkLst>
            <pc:docMk/>
            <pc:sldMk cId="3755187175" sldId="266"/>
            <ac:graphicFrameMk id="8" creationId="{19EC04B2-453B-FAD6-6375-15B8146379CC}"/>
          </ac:graphicFrameMkLst>
        </pc:graphicFrameChg>
        <pc:picChg chg="mod">
          <ac:chgData name="Franziska Händschel" userId="e2149472-3187-4d00-b16a-a19eff6fc04a" providerId="ADAL" clId="{A9B5588A-59E3-44CA-B8D2-1C71D679DCD8}" dt="2023-01-11T12:02:11.836" v="51" actId="34135"/>
          <ac:picMkLst>
            <pc:docMk/>
            <pc:sldMk cId="3755187175" sldId="266"/>
            <ac:picMk id="10" creationId="{48D77839-0109-39B7-0FF7-D84E453BFCE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2 1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81A6DA7C-BFB1-5025-6D4D-2125BF21F01A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200098669"/>
              </p:ext>
            </p:extLst>
          </p:nvPr>
        </p:nvGraphicFramePr>
        <p:xfrm>
          <a:off x="752426" y="1325993"/>
          <a:ext cx="9186961" cy="588277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4991">
                  <a:extLst>
                    <a:ext uri="{9D8B030D-6E8A-4147-A177-3AD203B41FA5}">
                      <a16:colId xmlns:a16="http://schemas.microsoft.com/office/drawing/2014/main" val="2188959397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441426084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108104148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602947163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342825352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903366604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661807485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395084640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932652326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390311939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619010680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074069584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466986716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68141578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820993027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440169232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934838251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74068585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389674378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039941828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107119467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716422149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4013566217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863053816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776182678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712882625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741179902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770279717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001102982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722865352"/>
                    </a:ext>
                  </a:extLst>
                </a:gridCol>
                <a:gridCol w="1282240">
                  <a:extLst>
                    <a:ext uri="{9D8B030D-6E8A-4147-A177-3AD203B41FA5}">
                      <a16:colId xmlns:a16="http://schemas.microsoft.com/office/drawing/2014/main" val="3603567353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816455971"/>
                    </a:ext>
                  </a:extLst>
                </a:gridCol>
              </a:tblGrid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de-DE" sz="11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3828167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de-DE" sz="11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de-DE" sz="11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de-DE" sz="11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2050298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de-DE" sz="9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5243580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5660515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692435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7775301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9640761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3886876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de-DE" sz="9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50872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de-DE" sz="9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de-DE" sz="9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de-DE" sz="9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816993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9949516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8786352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de-DE" sz="9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0080605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2726506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133064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de-DE" sz="900" b="0" kern="120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246403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9228551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8775990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322468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5791962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11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900" b="0" cap="all" baseline="0" dirty="0">
                        <a:solidFill>
                          <a:schemeClr val="bg1">
                            <a:lumMod val="75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0" cap="all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5530202"/>
                  </a:ext>
                </a:extLst>
              </a:tr>
            </a:tbl>
          </a:graphicData>
        </a:graphic>
      </p:graphicFrame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B915B762-BE1D-5936-CD7B-7C98BC332A5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DC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86912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727" b="0" i="0" u="none" strike="noStrike" kern="0" cap="none" spc="0" normalizeH="0" baseline="0" noProof="0">
              <a:ln>
                <a:noFill/>
              </a:ln>
              <a:solidFill>
                <a:srgbClr val="243039"/>
              </a:solidFill>
              <a:effectLst/>
              <a:uLnTx/>
              <a:uFillTx/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375A9D1-5547-0C88-37DF-606B63923C6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512415" y="164191"/>
            <a:ext cx="3666998" cy="897056"/>
          </a:xfrm>
          <a:prstGeom prst="rect">
            <a:avLst/>
          </a:prstGeom>
          <a:noFill/>
        </p:spPr>
        <p:txBody>
          <a:bodyPr wrap="none" lIns="98695" tIns="49347" rIns="98695" bIns="49347" rtlCol="0" anchor="t">
            <a:spAutoFit/>
          </a:bodyPr>
          <a:lstStyle/>
          <a:p>
            <a:pPr algn="ctr"/>
            <a:r>
              <a:rPr lang="de-DE" sz="259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wichtigsten Begriffe</a:t>
            </a:r>
          </a:p>
          <a:p>
            <a:pPr algn="ctr"/>
            <a:r>
              <a:rPr lang="de-DE" sz="2591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rund ums Girokonto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AB2BD40C-B194-1196-B19B-77BB03119EE6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GK-2 1/4</a:t>
            </a:r>
          </a:p>
        </p:txBody>
      </p:sp>
    </p:spTree>
    <p:extLst>
      <p:ext uri="{BB962C8B-B14F-4D97-AF65-F5344CB8AC3E}">
        <p14:creationId xmlns:p14="http://schemas.microsoft.com/office/powerpoint/2010/main" val="1916445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2 2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06D7B184-CA41-CAEB-0E1B-E272BFE4DF81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FD3D0EF5-3588-12B8-0D2A-FE7366022881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012267451"/>
              </p:ext>
            </p:extLst>
          </p:nvPr>
        </p:nvGraphicFramePr>
        <p:xfrm>
          <a:off x="1480404" y="1731033"/>
          <a:ext cx="8025808" cy="466843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675269">
                  <a:extLst>
                    <a:ext uri="{9D8B030D-6E8A-4147-A177-3AD203B41FA5}">
                      <a16:colId xmlns:a16="http://schemas.microsoft.com/office/drawing/2014/main" val="1657831833"/>
                    </a:ext>
                  </a:extLst>
                </a:gridCol>
                <a:gridCol w="2898665">
                  <a:extLst>
                    <a:ext uri="{9D8B030D-6E8A-4147-A177-3AD203B41FA5}">
                      <a16:colId xmlns:a16="http://schemas.microsoft.com/office/drawing/2014/main" val="2654195403"/>
                    </a:ext>
                  </a:extLst>
                </a:gridCol>
                <a:gridCol w="2451874">
                  <a:extLst>
                    <a:ext uri="{9D8B030D-6E8A-4147-A177-3AD203B41FA5}">
                      <a16:colId xmlns:a16="http://schemas.microsoft.com/office/drawing/2014/main" val="3716284100"/>
                    </a:ext>
                  </a:extLst>
                </a:gridCol>
              </a:tblGrid>
              <a:tr h="922556">
                <a:tc gridSpan="3"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Diese Begriffe kommen im Gitterrätsel vor (ohne Lösungswort):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endParaRPr lang="de-DE" sz="2000" b="1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8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720000" marR="72000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1800" b="1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6000" marB="36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112040"/>
                  </a:ext>
                </a:extLst>
              </a:tr>
              <a:tr h="535125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Abhebung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Gehaltskonto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Lastschrift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8156068"/>
                  </a:ext>
                </a:extLst>
              </a:tr>
              <a:tr h="535125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Dauerauftrag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Geldautomat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Mastercard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623528"/>
                  </a:ext>
                </a:extLst>
              </a:tr>
              <a:tr h="535125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Debitkarte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Gemeinschaftskonto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Online-Banking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4396489"/>
                  </a:ext>
                </a:extLst>
              </a:tr>
              <a:tr h="535125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Direktbank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Girocard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TAN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5340563"/>
                  </a:ext>
                </a:extLst>
              </a:tr>
              <a:tr h="535125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Dispo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IBAN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Überweisung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6895705"/>
                  </a:ext>
                </a:extLst>
              </a:tr>
              <a:tr h="535125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EC-Karte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Kontoinhaber</a:t>
                      </a: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Visa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153357"/>
                  </a:ext>
                </a:extLst>
              </a:tr>
              <a:tr h="535125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Einzahlung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de-DE" sz="2000" u="none" strike="noStrike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Kreditkarte</a:t>
                      </a: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39683" marB="3968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073359"/>
                  </a:ext>
                </a:extLst>
              </a:tr>
            </a:tbl>
          </a:graphicData>
        </a:graphic>
      </p:graphicFrame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05372B13-2E59-C9C2-27FB-5EBCD6DD0E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DC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86912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727" b="0" i="0" u="none" strike="noStrike" kern="0" cap="none" spc="0" normalizeH="0" baseline="0" noProof="0">
              <a:ln>
                <a:noFill/>
              </a:ln>
              <a:solidFill>
                <a:srgbClr val="243039"/>
              </a:solidFill>
              <a:effectLst/>
              <a:uLnTx/>
              <a:uFillTx/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91E7F68-9828-567B-2DC2-59C59D60BD1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512415" y="164191"/>
            <a:ext cx="3666998" cy="897056"/>
          </a:xfrm>
          <a:prstGeom prst="rect">
            <a:avLst/>
          </a:prstGeom>
          <a:noFill/>
        </p:spPr>
        <p:txBody>
          <a:bodyPr wrap="none" lIns="98695" tIns="49347" rIns="98695" bIns="49347" rtlCol="0" anchor="t">
            <a:spAutoFit/>
          </a:bodyPr>
          <a:lstStyle/>
          <a:p>
            <a:pPr algn="ctr"/>
            <a:r>
              <a:rPr lang="de-DE" sz="259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wichtigsten Begriffe</a:t>
            </a:r>
          </a:p>
          <a:p>
            <a:pPr algn="ctr"/>
            <a:r>
              <a:rPr lang="de-DE" sz="2591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rund ums Girokonto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70C49E15-05E5-ADCB-F33B-AD48A0AF88B3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GK-2 2/4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6EBE0DA-CFB5-D0A0-0443-983B8CA304FB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31" y="5999813"/>
            <a:ext cx="1238788" cy="75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11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2 3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3707325A-3F3D-4796-49FD-5DB2DE07C3C5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2E5ED26C-0AAE-F050-38FA-C7E668379299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GK-2 3/4</a:t>
            </a:r>
          </a:p>
        </p:txBody>
      </p:sp>
      <p:graphicFrame>
        <p:nvGraphicFramePr>
          <p:cNvPr id="6" name="Tabelle 2">
            <a:extLst>
              <a:ext uri="{FF2B5EF4-FFF2-40B4-BE49-F238E27FC236}">
                <a16:creationId xmlns:a16="http://schemas.microsoft.com/office/drawing/2014/main" id="{564C7E75-3A16-F0FB-7416-F7BEC85E0E75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781987447"/>
              </p:ext>
            </p:extLst>
          </p:nvPr>
        </p:nvGraphicFramePr>
        <p:xfrm>
          <a:off x="789230" y="1132272"/>
          <a:ext cx="9110437" cy="5533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915">
                  <a:extLst>
                    <a:ext uri="{9D8B030D-6E8A-4147-A177-3AD203B41FA5}">
                      <a16:colId xmlns:a16="http://schemas.microsoft.com/office/drawing/2014/main" val="3969789781"/>
                    </a:ext>
                  </a:extLst>
                </a:gridCol>
                <a:gridCol w="8757522">
                  <a:extLst>
                    <a:ext uri="{9D8B030D-6E8A-4147-A177-3AD203B41FA5}">
                      <a16:colId xmlns:a16="http://schemas.microsoft.com/office/drawing/2014/main" val="1104623613"/>
                    </a:ext>
                  </a:extLst>
                </a:gridCol>
              </a:tblGrid>
              <a:tr h="50368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Geldtransfer von einem Konto auf ein anderes, der aktiv vom Kontonutzer in Auftrag gegeben wird, z. B. beim Bezahlen einer Rechnung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943296"/>
                  </a:ext>
                </a:extLst>
              </a:tr>
              <a:tr h="50368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  <a:cs typeface="Helvetica"/>
                        </a:rPr>
                        <a:t>Regelmäßiger Geldtransfer von einem Konto auf ein anderes, der einmalig vom Kontonutzer in Auftrag gegeben und danach automatisch ausgeführt wird, z. B. beim Bezahlen der Miete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526167"/>
                  </a:ext>
                </a:extLst>
              </a:tr>
              <a:tr h="50195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Automatischer Abzug eines Betrages vom Girokonto, den der Empfänger in Auftrag gibt, z. B. der Mobilfunkanbieter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1196887"/>
                  </a:ext>
                </a:extLst>
              </a:tr>
              <a:tr h="50195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Gerät, das (oft rund um die Uhr) das Einzahlen und Auszahlen von Bargeld ermöglicht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570674"/>
                  </a:ext>
                </a:extLst>
              </a:tr>
              <a:tr h="50368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Anderes Wort für Auszahlung von Kontoguthaben in bar, geht an Geldautomaten, bei Filialbanken auch am Schalter oder an den Kassen sowie oft auch in Supermärkten an der Ladenkasse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5101"/>
                  </a:ext>
                </a:extLst>
              </a:tr>
              <a:tr h="50368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Deponieren von Bargeld als Guthaben auf dem Girokonto, geht an speziellen Automaten, bei Filialbanken auch am Schalter oder an den Kassen sowie vereinzelt auch in Supermärkten an der Ladenkasse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0364187"/>
                  </a:ext>
                </a:extLst>
              </a:tr>
              <a:tr h="50368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22-stellige Kombination aus Buchstaben und Zahlen (darunter Bankleitzahl und Kontonummer), die einem einzigen Girokonto zugeordnet ist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176327"/>
                  </a:ext>
                </a:extLst>
              </a:tr>
              <a:tr h="50368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Klassische Bankkarte, die zum Bezahlen und Abheben genutzt wird; der Begriff steht außerdem für ein deutsches Zahlungssystem, mit dem die Karten ausgestattet sind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1157887"/>
                  </a:ext>
                </a:extLst>
              </a:tr>
              <a:tr h="50195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Veralteter, aber immer noch gern genutzter Begriff für die klassische Bankkarte; wurde 2007 durch </a:t>
                      </a:r>
                      <a:r>
                        <a:rPr lang="de-DE" sz="13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abgelöst</a:t>
                      </a:r>
                      <a:endParaRPr lang="de-DE" sz="1300" b="1" i="0" u="none" strike="noStrike" dirty="0">
                        <a:solidFill>
                          <a:srgbClr val="434EDF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163651"/>
                  </a:ext>
                </a:extLst>
              </a:tr>
              <a:tr h="50368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Karte, die oft zum Girokonto erhältlich ist und über einen eigenen Kreditrahmen verfügt, der einmal im Monat oder in monatlichen Raten bezahlt wird; der Begriff wird oft auch für andere Karten ohne Kreditrahmen genutzt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5389834"/>
                  </a:ext>
                </a:extLst>
              </a:tr>
              <a:tr h="50195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Eines der größten Kreditkartenunternehmen der Welt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614847"/>
                  </a:ext>
                </a:extLst>
              </a:tr>
            </a:tbl>
          </a:graphicData>
        </a:graphic>
      </p:graphicFrame>
      <p:pic>
        <p:nvPicPr>
          <p:cNvPr id="11" name="Grafik 10">
            <a:extLst>
              <a:ext uri="{FF2B5EF4-FFF2-40B4-BE49-F238E27FC236}">
                <a16:creationId xmlns:a16="http://schemas.microsoft.com/office/drawing/2014/main" id="{0C363AD0-B937-80C6-E1FC-C40AA72C4F9C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31" y="5999813"/>
            <a:ext cx="1238788" cy="75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16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2 4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631B163-E542-BC21-14E1-3E4A3A20F80D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90552C20-C0E6-283F-E003-50B4F5577B94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GK-2 4/4</a:t>
            </a:r>
          </a:p>
        </p:txBody>
      </p:sp>
      <p:graphicFrame>
        <p:nvGraphicFramePr>
          <p:cNvPr id="10" name="Tabelle 2">
            <a:extLst>
              <a:ext uri="{FF2B5EF4-FFF2-40B4-BE49-F238E27FC236}">
                <a16:creationId xmlns:a16="http://schemas.microsoft.com/office/drawing/2014/main" id="{564C7E75-3A16-F0FB-7416-F7BEC85E0E75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739353796"/>
              </p:ext>
            </p:extLst>
          </p:nvPr>
        </p:nvGraphicFramePr>
        <p:xfrm>
          <a:off x="804996" y="1049064"/>
          <a:ext cx="9078906" cy="5732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694">
                  <a:extLst>
                    <a:ext uri="{9D8B030D-6E8A-4147-A177-3AD203B41FA5}">
                      <a16:colId xmlns:a16="http://schemas.microsoft.com/office/drawing/2014/main" val="3969789781"/>
                    </a:ext>
                  </a:extLst>
                </a:gridCol>
                <a:gridCol w="8727212">
                  <a:extLst>
                    <a:ext uri="{9D8B030D-6E8A-4147-A177-3AD203B41FA5}">
                      <a16:colId xmlns:a16="http://schemas.microsoft.com/office/drawing/2014/main" val="1104623613"/>
                    </a:ext>
                  </a:extLst>
                </a:gridCol>
              </a:tblGrid>
              <a:tr h="5036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12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Ein anderes der größten Kreditkartenunternehmen der Welt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943296"/>
                  </a:ext>
                </a:extLst>
              </a:tr>
              <a:tr h="50437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Karte, die zwar oft als Kreditkarte bezeichnet wird, aber eigentlich keine ist; Beträge, die mit der Karte abgehoben oder bezahlt wurden, werden direkt vom Girokonto abgebucht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526167"/>
                  </a:ext>
                </a:extLst>
              </a:tr>
              <a:tr h="50437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Bank, die ihre Produkte und Dienstleistungen nur online oder telefonisch anbietet, aber über keine Filialen für Kunden verfügt; oft auch als Onlinebank bezeichnet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1196887"/>
                  </a:ext>
                </a:extLst>
              </a:tr>
              <a:tr h="50437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Kurzform für den Kredit, der Kontoinhabern ermöglicht, ihr Konto zu überziehen; im Fachjargon auch als „eingeräumte Kontoüberziehung“ bezeichnet und von der „geduldeten Kontoüberziehung“ ohne festen Kreditrahmen zu unterscheiden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570674"/>
                  </a:ext>
                </a:extLst>
              </a:tr>
              <a:tr h="5036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Aus dem Englischen stammender Begriff für das Erledigen von Bankgeschäften im Internet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5101"/>
                  </a:ext>
                </a:extLst>
              </a:tr>
              <a:tr h="50437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17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Begriff für ein Konto, auf welches der Arbeitgeber Gehalt oder Lohn überweist; ist oft mit Vergünstigungen verbunden </a:t>
                      </a:r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– </a:t>
                      </a:r>
                      <a:b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vor 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allem dann, wenn der Geldeingang einen Mindestbetrag übersteigt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0364187"/>
                  </a:ext>
                </a:extLst>
              </a:tr>
              <a:tr h="50437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18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Kurzform von Transaktionsnummer; aus Ziffern bestehendes Einmalkennwort, das z. B. für die Freigabe einer Überweisung benötigt wird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176327"/>
                  </a:ext>
                </a:extLst>
              </a:tr>
              <a:tr h="5036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19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Person, der das Girokonto gehört</a:t>
                      </a:r>
                      <a:endParaRPr lang="de-DE" sz="1300" b="1" i="0" u="none" strike="noStrike" dirty="0">
                        <a:solidFill>
                          <a:srgbClr val="434EDF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1157887"/>
                  </a:ext>
                </a:extLst>
              </a:tr>
              <a:tr h="50437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500" b="1" i="0" u="none" strike="noStrike" dirty="0">
                          <a:solidFill>
                            <a:srgbClr val="FAB347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Konto, das mehr als einer Person gehört und das oft von Paaren eröffnet und daher auch als Partnerkonto bezeichnet wird</a:t>
                      </a:r>
                    </a:p>
                  </a:txBody>
                  <a:tcPr marL="0" marR="0" marT="49347" marB="4934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163651"/>
                  </a:ext>
                </a:extLst>
              </a:tr>
              <a:tr h="503606">
                <a:tc>
                  <a:txBody>
                    <a:bodyPr/>
                    <a:lstStyle/>
                    <a:p>
                      <a:pPr algn="ctr" fontAlgn="b"/>
                      <a:endParaRPr lang="de-DE" sz="1500" b="1" i="0" u="none" strike="noStrike" dirty="0">
                        <a:solidFill>
                          <a:srgbClr val="FAB347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5389834"/>
                  </a:ext>
                </a:extLst>
              </a:tr>
              <a:tr h="503606">
                <a:tc>
                  <a:txBody>
                    <a:bodyPr/>
                    <a:lstStyle/>
                    <a:p>
                      <a:pPr algn="ctr" fontAlgn="b"/>
                      <a:endParaRPr lang="de-DE" sz="1500" b="1" i="0" u="none" strike="noStrike" dirty="0">
                        <a:solidFill>
                          <a:srgbClr val="434EDF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C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Lösungswort: 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Grundgebühr beim Girokonto</a:t>
                      </a:r>
                    </a:p>
                  </a:txBody>
                  <a:tcPr marL="38856" marR="38856" marT="38856" marB="3885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614847"/>
                  </a:ext>
                </a:extLst>
              </a:tr>
            </a:tbl>
          </a:graphicData>
        </a:graphic>
      </p:graphicFrame>
      <p:pic>
        <p:nvPicPr>
          <p:cNvPr id="11" name="Grafik 10">
            <a:extLst>
              <a:ext uri="{FF2B5EF4-FFF2-40B4-BE49-F238E27FC236}">
                <a16:creationId xmlns:a16="http://schemas.microsoft.com/office/drawing/2014/main" id="{62834204-4A0C-22F3-DC31-C4CD9417625B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31" y="5999813"/>
            <a:ext cx="1238788" cy="75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052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DE28F278-3D24-4A7E-27B6-28259CD41EF6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E2DFC5A0-37B9-6453-CC02-415702D027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26E6F35-05E9-539B-BC88-492FBFE905A9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1716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CCE1991D-2B56-0E51-7D3F-D6E1A25B47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8403018"/>
              </p:ext>
            </p:extLst>
          </p:nvPr>
        </p:nvGraphicFramePr>
        <p:xfrm>
          <a:off x="752426" y="1325993"/>
          <a:ext cx="9186961" cy="588277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4991">
                  <a:extLst>
                    <a:ext uri="{9D8B030D-6E8A-4147-A177-3AD203B41FA5}">
                      <a16:colId xmlns:a16="http://schemas.microsoft.com/office/drawing/2014/main" val="2188959397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441426084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108104148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602947163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342825352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903366604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661807485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395084640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932652326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390311939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619010680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074069584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466986716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68141578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820993027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440169232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934838251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74068585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389674378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039941828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3107119467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716422149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4013566217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863053816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776182678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712882625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741179902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770279717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2001102982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722865352"/>
                    </a:ext>
                  </a:extLst>
                </a:gridCol>
                <a:gridCol w="1282240">
                  <a:extLst>
                    <a:ext uri="{9D8B030D-6E8A-4147-A177-3AD203B41FA5}">
                      <a16:colId xmlns:a16="http://schemas.microsoft.com/office/drawing/2014/main" val="3603567353"/>
                    </a:ext>
                  </a:extLst>
                </a:gridCol>
                <a:gridCol w="254991">
                  <a:extLst>
                    <a:ext uri="{9D8B030D-6E8A-4147-A177-3AD203B41FA5}">
                      <a16:colId xmlns:a16="http://schemas.microsoft.com/office/drawing/2014/main" val="1816455971"/>
                    </a:ext>
                  </a:extLst>
                </a:gridCol>
              </a:tblGrid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828167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900" b="1" kern="1200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900" kern="1200" cap="all" baseline="0" dirty="0">
                        <a:solidFill>
                          <a:schemeClr val="dk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DE" sz="900" kern="1200" cap="all" baseline="0" dirty="0">
                        <a:solidFill>
                          <a:schemeClr val="dk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</a:t>
                      </a:r>
                    </a:p>
                  </a:txBody>
                  <a:tcPr marL="0" marR="0" marT="0" marB="0" anchor="b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050298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17</a:t>
                      </a:r>
                    </a:p>
                  </a:txBody>
                  <a:tcPr marL="0" marR="0" marT="0" marB="0" anchor="b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5243580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660515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692435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775301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  <a:p>
                      <a:pPr algn="l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kern="1200" cap="all" baseline="0" dirty="0">
                        <a:solidFill>
                          <a:schemeClr val="dk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640761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886876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0872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434EDF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16993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solidFill>
                          <a:srgbClr val="FAB347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949516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786352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FAB347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080605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726506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33064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18</a:t>
                      </a:r>
                    </a:p>
                  </a:txBody>
                  <a:tcPr marL="0" marR="0" marT="0" marB="0" anchor="b"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246403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228551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775990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900" b="1" cap="all" baseline="0" dirty="0">
                          <a:solidFill>
                            <a:srgbClr val="FAB34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322468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791962"/>
                  </a:ext>
                </a:extLst>
              </a:tr>
              <a:tr h="280132"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cap="all" baseline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900" b="1" cap="all" baseline="0" dirty="0">
                        <a:solidFill>
                          <a:srgbClr val="232F38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A8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530202"/>
                  </a:ext>
                </a:extLst>
              </a:tr>
            </a:tbl>
          </a:graphicData>
        </a:graphic>
      </p:graphicFrame>
      <p:pic>
        <p:nvPicPr>
          <p:cNvPr id="12" name="Grafik 11">
            <a:extLst>
              <a:ext uri="{FF2B5EF4-FFF2-40B4-BE49-F238E27FC236}">
                <a16:creationId xmlns:a16="http://schemas.microsoft.com/office/drawing/2014/main" id="{198DD1EA-CE1C-EB3E-BC20-1E982D57011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762" y="5457553"/>
            <a:ext cx="1238788" cy="75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761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5187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2850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3029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97E029-BBB8-4907-9816-A88639C50D38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2.xml><?xml version="1.0" encoding="utf-8"?>
<ds:datastoreItem xmlns:ds="http://schemas.openxmlformats.org/officeDocument/2006/customXml" ds:itemID="{B23AB3A6-4C4A-4F43-9A85-9B2264E9A4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397F2B-A4CA-41C3-A5C4-7CC1B87658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20</Words>
  <Application>Microsoft Office PowerPoint</Application>
  <PresentationFormat>Benutzerdefiniert</PresentationFormat>
  <Paragraphs>20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5</cp:revision>
  <dcterms:created xsi:type="dcterms:W3CDTF">2022-11-18T12:28:22Z</dcterms:created>
  <dcterms:modified xsi:type="dcterms:W3CDTF">2024-04-23T09:19:41Z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