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</p:sldMasterIdLst>
  <p:notesMasterIdLst>
    <p:notesMasterId r:id="rId7"/>
  </p:notesMasterIdLst>
  <p:sldIdLst>
    <p:sldId id="306" r:id="rId5"/>
    <p:sldId id="305" r:id="rId6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CA8"/>
    <a:srgbClr val="FAB347"/>
    <a:srgbClr val="E3D1FF"/>
    <a:srgbClr val="FFFFFF"/>
    <a:srgbClr val="5C913B"/>
    <a:srgbClr val="E1E8ED"/>
    <a:srgbClr val="20B679"/>
    <a:srgbClr val="4650DF"/>
    <a:srgbClr val="05C9D3"/>
    <a:srgbClr val="B66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FE79D7-1C59-4EC8-BD5C-FCB6D81F1478}" v="8" dt="2024-04-23T09:10:53.5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4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38FE79D7-1C59-4EC8-BD5C-FCB6D81F1478}"/>
    <pc:docChg chg="undo custSel modSld modMainMaster">
      <pc:chgData name="Franziska Händschel" userId="e2149472-3187-4d00-b16a-a19eff6fc04a" providerId="ADAL" clId="{38FE79D7-1C59-4EC8-BD5C-FCB6D81F1478}" dt="2024-04-23T09:20:16.777" v="60" actId="6014"/>
      <pc:docMkLst>
        <pc:docMk/>
      </pc:docMkLst>
      <pc:sldChg chg="delSp modSp mod">
        <pc:chgData name="Franziska Händschel" userId="e2149472-3187-4d00-b16a-a19eff6fc04a" providerId="ADAL" clId="{38FE79D7-1C59-4EC8-BD5C-FCB6D81F1478}" dt="2024-04-23T09:02:26.275" v="36" actId="207"/>
        <pc:sldMkLst>
          <pc:docMk/>
          <pc:sldMk cId="2961571038" sldId="305"/>
        </pc:sldMkLst>
        <pc:spChg chg="mod topLvl">
          <ac:chgData name="Franziska Händschel" userId="e2149472-3187-4d00-b16a-a19eff6fc04a" providerId="ADAL" clId="{38FE79D7-1C59-4EC8-BD5C-FCB6D81F1478}" dt="2024-04-23T09:01:46.920" v="34" actId="165"/>
          <ac:spMkLst>
            <pc:docMk/>
            <pc:sldMk cId="2961571038" sldId="305"/>
            <ac:spMk id="20" creationId="{724EA36F-356B-2036-A371-188C7285DE2C}"/>
          </ac:spMkLst>
        </pc:spChg>
        <pc:spChg chg="mod">
          <ac:chgData name="Franziska Händschel" userId="e2149472-3187-4d00-b16a-a19eff6fc04a" providerId="ADAL" clId="{38FE79D7-1C59-4EC8-BD5C-FCB6D81F1478}" dt="2024-04-23T09:02:23.647" v="35" actId="207"/>
          <ac:spMkLst>
            <pc:docMk/>
            <pc:sldMk cId="2961571038" sldId="305"/>
            <ac:spMk id="22" creationId="{22671ECD-BC8C-D276-4733-1C05BDC7FED0}"/>
          </ac:spMkLst>
        </pc:spChg>
        <pc:spChg chg="mod">
          <ac:chgData name="Franziska Händschel" userId="e2149472-3187-4d00-b16a-a19eff6fc04a" providerId="ADAL" clId="{38FE79D7-1C59-4EC8-BD5C-FCB6D81F1478}" dt="2024-04-23T09:02:23.647" v="35" actId="207"/>
          <ac:spMkLst>
            <pc:docMk/>
            <pc:sldMk cId="2961571038" sldId="305"/>
            <ac:spMk id="23" creationId="{710385D0-7BFF-1E22-C59D-57156982DF09}"/>
          </ac:spMkLst>
        </pc:spChg>
        <pc:spChg chg="mod">
          <ac:chgData name="Franziska Händschel" userId="e2149472-3187-4d00-b16a-a19eff6fc04a" providerId="ADAL" clId="{38FE79D7-1C59-4EC8-BD5C-FCB6D81F1478}" dt="2024-04-23T09:02:23.647" v="35" actId="207"/>
          <ac:spMkLst>
            <pc:docMk/>
            <pc:sldMk cId="2961571038" sldId="305"/>
            <ac:spMk id="24" creationId="{3718B599-D8BB-06F9-1DB1-DB31F9B4276D}"/>
          </ac:spMkLst>
        </pc:spChg>
        <pc:spChg chg="mod topLvl">
          <ac:chgData name="Franziska Händschel" userId="e2149472-3187-4d00-b16a-a19eff6fc04a" providerId="ADAL" clId="{38FE79D7-1C59-4EC8-BD5C-FCB6D81F1478}" dt="2024-04-23T09:01:46.920" v="34" actId="165"/>
          <ac:spMkLst>
            <pc:docMk/>
            <pc:sldMk cId="2961571038" sldId="305"/>
            <ac:spMk id="26" creationId="{9543D61D-16A1-5442-E173-561D37F4EF2F}"/>
          </ac:spMkLst>
        </pc:spChg>
        <pc:spChg chg="mod">
          <ac:chgData name="Franziska Händschel" userId="e2149472-3187-4d00-b16a-a19eff6fc04a" providerId="ADAL" clId="{38FE79D7-1C59-4EC8-BD5C-FCB6D81F1478}" dt="2024-04-23T09:02:23.647" v="35" actId="207"/>
          <ac:spMkLst>
            <pc:docMk/>
            <pc:sldMk cId="2961571038" sldId="305"/>
            <ac:spMk id="28" creationId="{5EB99729-7172-1467-C5CA-55A549AE5F5D}"/>
          </ac:spMkLst>
        </pc:spChg>
        <pc:spChg chg="mod">
          <ac:chgData name="Franziska Händschel" userId="e2149472-3187-4d00-b16a-a19eff6fc04a" providerId="ADAL" clId="{38FE79D7-1C59-4EC8-BD5C-FCB6D81F1478}" dt="2024-04-23T09:02:23.647" v="35" actId="207"/>
          <ac:spMkLst>
            <pc:docMk/>
            <pc:sldMk cId="2961571038" sldId="305"/>
            <ac:spMk id="29" creationId="{7831F121-EE12-6324-90B1-696C11BBBB22}"/>
          </ac:spMkLst>
        </pc:spChg>
        <pc:spChg chg="mod">
          <ac:chgData name="Franziska Händschel" userId="e2149472-3187-4d00-b16a-a19eff6fc04a" providerId="ADAL" clId="{38FE79D7-1C59-4EC8-BD5C-FCB6D81F1478}" dt="2024-04-23T09:02:23.647" v="35" actId="207"/>
          <ac:spMkLst>
            <pc:docMk/>
            <pc:sldMk cId="2961571038" sldId="305"/>
            <ac:spMk id="30" creationId="{BBDEE373-7B56-A91C-8965-ECED63F74895}"/>
          </ac:spMkLst>
        </pc:spChg>
        <pc:spChg chg="mod topLvl">
          <ac:chgData name="Franziska Händschel" userId="e2149472-3187-4d00-b16a-a19eff6fc04a" providerId="ADAL" clId="{38FE79D7-1C59-4EC8-BD5C-FCB6D81F1478}" dt="2024-04-23T09:01:46.920" v="34" actId="165"/>
          <ac:spMkLst>
            <pc:docMk/>
            <pc:sldMk cId="2961571038" sldId="305"/>
            <ac:spMk id="32" creationId="{49BA6D37-9EE3-E6F2-CA70-42247C106270}"/>
          </ac:spMkLst>
        </pc:spChg>
        <pc:spChg chg="mod">
          <ac:chgData name="Franziska Händschel" userId="e2149472-3187-4d00-b16a-a19eff6fc04a" providerId="ADAL" clId="{38FE79D7-1C59-4EC8-BD5C-FCB6D81F1478}" dt="2024-04-23T09:02:26.275" v="36" actId="207"/>
          <ac:spMkLst>
            <pc:docMk/>
            <pc:sldMk cId="2961571038" sldId="305"/>
            <ac:spMk id="34" creationId="{C21B999C-6756-3B00-9596-8DDB774606F9}"/>
          </ac:spMkLst>
        </pc:spChg>
        <pc:spChg chg="mod">
          <ac:chgData name="Franziska Händschel" userId="e2149472-3187-4d00-b16a-a19eff6fc04a" providerId="ADAL" clId="{38FE79D7-1C59-4EC8-BD5C-FCB6D81F1478}" dt="2024-04-23T09:02:26.275" v="36" actId="207"/>
          <ac:spMkLst>
            <pc:docMk/>
            <pc:sldMk cId="2961571038" sldId="305"/>
            <ac:spMk id="35" creationId="{1258F071-7D78-1979-5125-0D7C0A875469}"/>
          </ac:spMkLst>
        </pc:spChg>
        <pc:spChg chg="mod">
          <ac:chgData name="Franziska Händschel" userId="e2149472-3187-4d00-b16a-a19eff6fc04a" providerId="ADAL" clId="{38FE79D7-1C59-4EC8-BD5C-FCB6D81F1478}" dt="2024-04-23T09:02:26.275" v="36" actId="207"/>
          <ac:spMkLst>
            <pc:docMk/>
            <pc:sldMk cId="2961571038" sldId="305"/>
            <ac:spMk id="36" creationId="{5F5A25CB-BB4D-F650-18D1-2E0E81EE5D47}"/>
          </ac:spMkLst>
        </pc:spChg>
        <pc:spChg chg="mod topLvl">
          <ac:chgData name="Franziska Händschel" userId="e2149472-3187-4d00-b16a-a19eff6fc04a" providerId="ADAL" clId="{38FE79D7-1C59-4EC8-BD5C-FCB6D81F1478}" dt="2024-04-23T09:01:46.920" v="34" actId="165"/>
          <ac:spMkLst>
            <pc:docMk/>
            <pc:sldMk cId="2961571038" sldId="305"/>
            <ac:spMk id="76" creationId="{0002CEE8-5FEF-7B3D-AD88-23412FE177C6}"/>
          </ac:spMkLst>
        </pc:spChg>
        <pc:spChg chg="mod">
          <ac:chgData name="Franziska Händschel" userId="e2149472-3187-4d00-b16a-a19eff6fc04a" providerId="ADAL" clId="{38FE79D7-1C59-4EC8-BD5C-FCB6D81F1478}" dt="2024-04-23T09:02:26.275" v="36" actId="207"/>
          <ac:spMkLst>
            <pc:docMk/>
            <pc:sldMk cId="2961571038" sldId="305"/>
            <ac:spMk id="78" creationId="{23C89B84-8A76-76DE-199D-3A840961F88B}"/>
          </ac:spMkLst>
        </pc:spChg>
        <pc:spChg chg="mod">
          <ac:chgData name="Franziska Händschel" userId="e2149472-3187-4d00-b16a-a19eff6fc04a" providerId="ADAL" clId="{38FE79D7-1C59-4EC8-BD5C-FCB6D81F1478}" dt="2024-04-23T09:02:26.275" v="36" actId="207"/>
          <ac:spMkLst>
            <pc:docMk/>
            <pc:sldMk cId="2961571038" sldId="305"/>
            <ac:spMk id="79" creationId="{47C9E216-61B5-47A8-0AB1-FD11FA15C818}"/>
          </ac:spMkLst>
        </pc:spChg>
        <pc:spChg chg="mod">
          <ac:chgData name="Franziska Händschel" userId="e2149472-3187-4d00-b16a-a19eff6fc04a" providerId="ADAL" clId="{38FE79D7-1C59-4EC8-BD5C-FCB6D81F1478}" dt="2024-04-23T09:02:26.275" v="36" actId="207"/>
          <ac:spMkLst>
            <pc:docMk/>
            <pc:sldMk cId="2961571038" sldId="305"/>
            <ac:spMk id="80" creationId="{FB43982F-968D-F827-15FF-9C576E246F9A}"/>
          </ac:spMkLst>
        </pc:spChg>
        <pc:spChg chg="mod topLvl">
          <ac:chgData name="Franziska Händschel" userId="e2149472-3187-4d00-b16a-a19eff6fc04a" providerId="ADAL" clId="{38FE79D7-1C59-4EC8-BD5C-FCB6D81F1478}" dt="2024-04-23T09:01:46.920" v="34" actId="165"/>
          <ac:spMkLst>
            <pc:docMk/>
            <pc:sldMk cId="2961571038" sldId="305"/>
            <ac:spMk id="82" creationId="{040F0824-7C45-17C8-E58D-647529CD8F52}"/>
          </ac:spMkLst>
        </pc:spChg>
        <pc:spChg chg="mod">
          <ac:chgData name="Franziska Händschel" userId="e2149472-3187-4d00-b16a-a19eff6fc04a" providerId="ADAL" clId="{38FE79D7-1C59-4EC8-BD5C-FCB6D81F1478}" dt="2024-04-23T09:02:23.647" v="35" actId="207"/>
          <ac:spMkLst>
            <pc:docMk/>
            <pc:sldMk cId="2961571038" sldId="305"/>
            <ac:spMk id="84" creationId="{72A2FA1F-4F25-7686-D194-DEC0739DD7F6}"/>
          </ac:spMkLst>
        </pc:spChg>
        <pc:spChg chg="mod">
          <ac:chgData name="Franziska Händschel" userId="e2149472-3187-4d00-b16a-a19eff6fc04a" providerId="ADAL" clId="{38FE79D7-1C59-4EC8-BD5C-FCB6D81F1478}" dt="2024-04-23T09:02:23.647" v="35" actId="207"/>
          <ac:spMkLst>
            <pc:docMk/>
            <pc:sldMk cId="2961571038" sldId="305"/>
            <ac:spMk id="85" creationId="{FF1C6CD5-79B4-FD5F-077E-9132E055F917}"/>
          </ac:spMkLst>
        </pc:spChg>
        <pc:spChg chg="mod">
          <ac:chgData name="Franziska Händschel" userId="e2149472-3187-4d00-b16a-a19eff6fc04a" providerId="ADAL" clId="{38FE79D7-1C59-4EC8-BD5C-FCB6D81F1478}" dt="2024-04-23T09:02:23.647" v="35" actId="207"/>
          <ac:spMkLst>
            <pc:docMk/>
            <pc:sldMk cId="2961571038" sldId="305"/>
            <ac:spMk id="86" creationId="{9FF12D99-A7CA-C08B-7CE4-C99165C72098}"/>
          </ac:spMkLst>
        </pc:spChg>
        <pc:spChg chg="mod topLvl">
          <ac:chgData name="Franziska Händschel" userId="e2149472-3187-4d00-b16a-a19eff6fc04a" providerId="ADAL" clId="{38FE79D7-1C59-4EC8-BD5C-FCB6D81F1478}" dt="2024-04-23T09:01:46.920" v="34" actId="165"/>
          <ac:spMkLst>
            <pc:docMk/>
            <pc:sldMk cId="2961571038" sldId="305"/>
            <ac:spMk id="122" creationId="{DA2DA807-A390-AB93-FE9A-08BA500774AC}"/>
          </ac:spMkLst>
        </pc:spChg>
        <pc:spChg chg="mod">
          <ac:chgData name="Franziska Händschel" userId="e2149472-3187-4d00-b16a-a19eff6fc04a" providerId="ADAL" clId="{38FE79D7-1C59-4EC8-BD5C-FCB6D81F1478}" dt="2024-04-23T09:02:26.275" v="36" actId="207"/>
          <ac:spMkLst>
            <pc:docMk/>
            <pc:sldMk cId="2961571038" sldId="305"/>
            <ac:spMk id="124" creationId="{8E78C7CC-DD16-B874-20B1-F980351DA12C}"/>
          </ac:spMkLst>
        </pc:spChg>
        <pc:spChg chg="mod">
          <ac:chgData name="Franziska Händschel" userId="e2149472-3187-4d00-b16a-a19eff6fc04a" providerId="ADAL" clId="{38FE79D7-1C59-4EC8-BD5C-FCB6D81F1478}" dt="2024-04-23T09:02:26.275" v="36" actId="207"/>
          <ac:spMkLst>
            <pc:docMk/>
            <pc:sldMk cId="2961571038" sldId="305"/>
            <ac:spMk id="125" creationId="{07BD27B3-D12C-D621-92CB-3F9EC069385F}"/>
          </ac:spMkLst>
        </pc:spChg>
        <pc:spChg chg="mod">
          <ac:chgData name="Franziska Händschel" userId="e2149472-3187-4d00-b16a-a19eff6fc04a" providerId="ADAL" clId="{38FE79D7-1C59-4EC8-BD5C-FCB6D81F1478}" dt="2024-04-23T09:02:26.275" v="36" actId="207"/>
          <ac:spMkLst>
            <pc:docMk/>
            <pc:sldMk cId="2961571038" sldId="305"/>
            <ac:spMk id="126" creationId="{FB2FEB68-8949-4F16-4CDF-9450E0C9252F}"/>
          </ac:spMkLst>
        </pc:spChg>
        <pc:spChg chg="mod topLvl">
          <ac:chgData name="Franziska Händschel" userId="e2149472-3187-4d00-b16a-a19eff6fc04a" providerId="ADAL" clId="{38FE79D7-1C59-4EC8-BD5C-FCB6D81F1478}" dt="2024-04-23T09:01:46.920" v="34" actId="165"/>
          <ac:spMkLst>
            <pc:docMk/>
            <pc:sldMk cId="2961571038" sldId="305"/>
            <ac:spMk id="158" creationId="{A9C2B428-1753-D062-2E38-82ED4607F0A3}"/>
          </ac:spMkLst>
        </pc:spChg>
        <pc:spChg chg="mod">
          <ac:chgData name="Franziska Händschel" userId="e2149472-3187-4d00-b16a-a19eff6fc04a" providerId="ADAL" clId="{38FE79D7-1C59-4EC8-BD5C-FCB6D81F1478}" dt="2024-04-23T09:02:23.647" v="35" actId="207"/>
          <ac:spMkLst>
            <pc:docMk/>
            <pc:sldMk cId="2961571038" sldId="305"/>
            <ac:spMk id="160" creationId="{44ECAF75-4D36-FDA1-D751-CE11882BA2F4}"/>
          </ac:spMkLst>
        </pc:spChg>
        <pc:spChg chg="mod">
          <ac:chgData name="Franziska Händschel" userId="e2149472-3187-4d00-b16a-a19eff6fc04a" providerId="ADAL" clId="{38FE79D7-1C59-4EC8-BD5C-FCB6D81F1478}" dt="2024-04-23T09:02:23.647" v="35" actId="207"/>
          <ac:spMkLst>
            <pc:docMk/>
            <pc:sldMk cId="2961571038" sldId="305"/>
            <ac:spMk id="161" creationId="{3C6D50C2-A2C0-3CEF-E30E-5B6385486EC4}"/>
          </ac:spMkLst>
        </pc:spChg>
        <pc:spChg chg="mod">
          <ac:chgData name="Franziska Händschel" userId="e2149472-3187-4d00-b16a-a19eff6fc04a" providerId="ADAL" clId="{38FE79D7-1C59-4EC8-BD5C-FCB6D81F1478}" dt="2024-04-23T09:02:23.647" v="35" actId="207"/>
          <ac:spMkLst>
            <pc:docMk/>
            <pc:sldMk cId="2961571038" sldId="305"/>
            <ac:spMk id="162" creationId="{6F3F8908-CB09-A177-0EB8-0908426B2B40}"/>
          </ac:spMkLst>
        </pc:spChg>
        <pc:grpChg chg="del mod">
          <ac:chgData name="Franziska Händschel" userId="e2149472-3187-4d00-b16a-a19eff6fc04a" providerId="ADAL" clId="{38FE79D7-1C59-4EC8-BD5C-FCB6D81F1478}" dt="2024-04-23T09:01:46.920" v="34" actId="165"/>
          <ac:grpSpMkLst>
            <pc:docMk/>
            <pc:sldMk cId="2961571038" sldId="305"/>
            <ac:grpSpMk id="19" creationId="{C5FCD181-757E-DE48-61C4-E88A110D764F}"/>
          </ac:grpSpMkLst>
        </pc:grpChg>
        <pc:grpChg chg="mod topLvl">
          <ac:chgData name="Franziska Händschel" userId="e2149472-3187-4d00-b16a-a19eff6fc04a" providerId="ADAL" clId="{38FE79D7-1C59-4EC8-BD5C-FCB6D81F1478}" dt="2024-04-23T09:02:23.647" v="35" actId="207"/>
          <ac:grpSpMkLst>
            <pc:docMk/>
            <pc:sldMk cId="2961571038" sldId="305"/>
            <ac:grpSpMk id="21" creationId="{E1A411A8-60BE-DC25-4F16-C262163356A6}"/>
          </ac:grpSpMkLst>
        </pc:grpChg>
        <pc:grpChg chg="del mod">
          <ac:chgData name="Franziska Händschel" userId="e2149472-3187-4d00-b16a-a19eff6fc04a" providerId="ADAL" clId="{38FE79D7-1C59-4EC8-BD5C-FCB6D81F1478}" dt="2024-04-23T09:01:46.920" v="34" actId="165"/>
          <ac:grpSpMkLst>
            <pc:docMk/>
            <pc:sldMk cId="2961571038" sldId="305"/>
            <ac:grpSpMk id="25" creationId="{2582EACC-EEFC-085E-5640-FBD2B08F2A33}"/>
          </ac:grpSpMkLst>
        </pc:grpChg>
        <pc:grpChg chg="mod topLvl">
          <ac:chgData name="Franziska Händschel" userId="e2149472-3187-4d00-b16a-a19eff6fc04a" providerId="ADAL" clId="{38FE79D7-1C59-4EC8-BD5C-FCB6D81F1478}" dt="2024-04-23T09:02:23.647" v="35" actId="207"/>
          <ac:grpSpMkLst>
            <pc:docMk/>
            <pc:sldMk cId="2961571038" sldId="305"/>
            <ac:grpSpMk id="27" creationId="{EF876A98-0C2B-874F-EBB7-7E7D3020A283}"/>
          </ac:grpSpMkLst>
        </pc:grpChg>
        <pc:grpChg chg="del mod">
          <ac:chgData name="Franziska Händschel" userId="e2149472-3187-4d00-b16a-a19eff6fc04a" providerId="ADAL" clId="{38FE79D7-1C59-4EC8-BD5C-FCB6D81F1478}" dt="2024-04-23T09:01:46.920" v="34" actId="165"/>
          <ac:grpSpMkLst>
            <pc:docMk/>
            <pc:sldMk cId="2961571038" sldId="305"/>
            <ac:grpSpMk id="31" creationId="{024D1E4A-D04E-4625-AC15-3857E1BB13E4}"/>
          </ac:grpSpMkLst>
        </pc:grpChg>
        <pc:grpChg chg="mod topLvl">
          <ac:chgData name="Franziska Händschel" userId="e2149472-3187-4d00-b16a-a19eff6fc04a" providerId="ADAL" clId="{38FE79D7-1C59-4EC8-BD5C-FCB6D81F1478}" dt="2024-04-23T09:02:26.275" v="36" actId="207"/>
          <ac:grpSpMkLst>
            <pc:docMk/>
            <pc:sldMk cId="2961571038" sldId="305"/>
            <ac:grpSpMk id="33" creationId="{85ABB977-E0DF-0079-6B28-23923B526BF7}"/>
          </ac:grpSpMkLst>
        </pc:grpChg>
        <pc:grpChg chg="del mod">
          <ac:chgData name="Franziska Händschel" userId="e2149472-3187-4d00-b16a-a19eff6fc04a" providerId="ADAL" clId="{38FE79D7-1C59-4EC8-BD5C-FCB6D81F1478}" dt="2024-04-23T09:01:46.920" v="34" actId="165"/>
          <ac:grpSpMkLst>
            <pc:docMk/>
            <pc:sldMk cId="2961571038" sldId="305"/>
            <ac:grpSpMk id="75" creationId="{1DE7E16D-CB87-9AC4-270E-DA272DBE6CFF}"/>
          </ac:grpSpMkLst>
        </pc:grpChg>
        <pc:grpChg chg="mod topLvl">
          <ac:chgData name="Franziska Händschel" userId="e2149472-3187-4d00-b16a-a19eff6fc04a" providerId="ADAL" clId="{38FE79D7-1C59-4EC8-BD5C-FCB6D81F1478}" dt="2024-04-23T09:02:26.275" v="36" actId="207"/>
          <ac:grpSpMkLst>
            <pc:docMk/>
            <pc:sldMk cId="2961571038" sldId="305"/>
            <ac:grpSpMk id="77" creationId="{FFC976BC-3B10-44BF-CE32-28932BFB8906}"/>
          </ac:grpSpMkLst>
        </pc:grpChg>
        <pc:grpChg chg="del mod">
          <ac:chgData name="Franziska Händschel" userId="e2149472-3187-4d00-b16a-a19eff6fc04a" providerId="ADAL" clId="{38FE79D7-1C59-4EC8-BD5C-FCB6D81F1478}" dt="2024-04-23T09:01:46.920" v="34" actId="165"/>
          <ac:grpSpMkLst>
            <pc:docMk/>
            <pc:sldMk cId="2961571038" sldId="305"/>
            <ac:grpSpMk id="81" creationId="{F9EF5524-CBB4-253B-D68B-0D50319E485B}"/>
          </ac:grpSpMkLst>
        </pc:grpChg>
        <pc:grpChg chg="mod topLvl">
          <ac:chgData name="Franziska Händschel" userId="e2149472-3187-4d00-b16a-a19eff6fc04a" providerId="ADAL" clId="{38FE79D7-1C59-4EC8-BD5C-FCB6D81F1478}" dt="2024-04-23T09:02:23.647" v="35" actId="207"/>
          <ac:grpSpMkLst>
            <pc:docMk/>
            <pc:sldMk cId="2961571038" sldId="305"/>
            <ac:grpSpMk id="83" creationId="{AC72AC8B-3028-A389-2F34-2DC3848C20A0}"/>
          </ac:grpSpMkLst>
        </pc:grpChg>
        <pc:grpChg chg="del mod">
          <ac:chgData name="Franziska Händschel" userId="e2149472-3187-4d00-b16a-a19eff6fc04a" providerId="ADAL" clId="{38FE79D7-1C59-4EC8-BD5C-FCB6D81F1478}" dt="2024-04-23T09:01:46.920" v="34" actId="165"/>
          <ac:grpSpMkLst>
            <pc:docMk/>
            <pc:sldMk cId="2961571038" sldId="305"/>
            <ac:grpSpMk id="121" creationId="{E5ABC4AE-77E4-C9E8-A18E-62F01E6EDD2D}"/>
          </ac:grpSpMkLst>
        </pc:grpChg>
        <pc:grpChg chg="mod topLvl">
          <ac:chgData name="Franziska Händschel" userId="e2149472-3187-4d00-b16a-a19eff6fc04a" providerId="ADAL" clId="{38FE79D7-1C59-4EC8-BD5C-FCB6D81F1478}" dt="2024-04-23T09:02:26.275" v="36" actId="207"/>
          <ac:grpSpMkLst>
            <pc:docMk/>
            <pc:sldMk cId="2961571038" sldId="305"/>
            <ac:grpSpMk id="123" creationId="{8FA141A9-150C-3662-64AF-21742E6253D9}"/>
          </ac:grpSpMkLst>
        </pc:grpChg>
        <pc:grpChg chg="del mod">
          <ac:chgData name="Franziska Händschel" userId="e2149472-3187-4d00-b16a-a19eff6fc04a" providerId="ADAL" clId="{38FE79D7-1C59-4EC8-BD5C-FCB6D81F1478}" dt="2024-04-23T09:01:46.920" v="34" actId="165"/>
          <ac:grpSpMkLst>
            <pc:docMk/>
            <pc:sldMk cId="2961571038" sldId="305"/>
            <ac:grpSpMk id="157" creationId="{CFC50044-A5FF-66CA-1BA4-8E7401DBD330}"/>
          </ac:grpSpMkLst>
        </pc:grpChg>
        <pc:grpChg chg="mod topLvl">
          <ac:chgData name="Franziska Händschel" userId="e2149472-3187-4d00-b16a-a19eff6fc04a" providerId="ADAL" clId="{38FE79D7-1C59-4EC8-BD5C-FCB6D81F1478}" dt="2024-04-23T09:02:23.647" v="35" actId="207"/>
          <ac:grpSpMkLst>
            <pc:docMk/>
            <pc:sldMk cId="2961571038" sldId="305"/>
            <ac:grpSpMk id="159" creationId="{BFD894E4-F319-2585-7B2E-A05BE3553C4A}"/>
          </ac:grpSpMkLst>
        </pc:grpChg>
      </pc:sldChg>
      <pc:sldMasterChg chg="delSp mod">
        <pc:chgData name="Franziska Händschel" userId="e2149472-3187-4d00-b16a-a19eff6fc04a" providerId="ADAL" clId="{38FE79D7-1C59-4EC8-BD5C-FCB6D81F1478}" dt="2024-04-23T08:59:09.190" v="0" actId="478"/>
        <pc:sldMasterMkLst>
          <pc:docMk/>
          <pc:sldMasterMk cId="1825021973" sldId="2147483660"/>
        </pc:sldMasterMkLst>
        <pc:grpChg chg="del">
          <ac:chgData name="Franziska Händschel" userId="e2149472-3187-4d00-b16a-a19eff6fc04a" providerId="ADAL" clId="{38FE79D7-1C59-4EC8-BD5C-FCB6D81F1478}" dt="2024-04-23T08:59:09.190" v="0" actId="478"/>
          <ac:grpSpMkLst>
            <pc:docMk/>
            <pc:sldMasterMk cId="1825021973" sldId="2147483660"/>
            <ac:grpSpMk id="7" creationId="{42E1BAB8-4EB5-D229-1166-06800FDE3148}"/>
          </ac:grpSpMkLst>
        </pc:grpChg>
      </pc:sldMasterChg>
      <pc:sldMasterChg chg="addSp delSp modSp mod delSldLayout modSldLayout">
        <pc:chgData name="Franziska Händschel" userId="e2149472-3187-4d00-b16a-a19eff6fc04a" providerId="ADAL" clId="{38FE79D7-1C59-4EC8-BD5C-FCB6D81F1478}" dt="2024-04-23T09:20:16.777" v="60" actId="6014"/>
        <pc:sldMasterMkLst>
          <pc:docMk/>
          <pc:sldMasterMk cId="2781719352" sldId="2147483664"/>
        </pc:sldMasterMkLst>
        <pc:spChg chg="del">
          <ac:chgData name="Franziska Händschel" userId="e2149472-3187-4d00-b16a-a19eff6fc04a" providerId="ADAL" clId="{38FE79D7-1C59-4EC8-BD5C-FCB6D81F1478}" dt="2024-04-23T08:59:57.530" v="12" actId="478"/>
          <ac:spMkLst>
            <pc:docMk/>
            <pc:sldMasterMk cId="2781719352" sldId="2147483664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38FE79D7-1C59-4EC8-BD5C-FCB6D81F1478}" dt="2024-04-23T08:59:57.530" v="12" actId="478"/>
          <ac:spMkLst>
            <pc:docMk/>
            <pc:sldMasterMk cId="2781719352" sldId="2147483664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38FE79D7-1C59-4EC8-BD5C-FCB6D81F1478}" dt="2024-04-23T08:59:57.530" v="12" actId="478"/>
          <ac:spMkLst>
            <pc:docMk/>
            <pc:sldMasterMk cId="2781719352" sldId="2147483664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38FE79D7-1C59-4EC8-BD5C-FCB6D81F1478}" dt="2024-04-23T08:59:57.530" v="12" actId="478"/>
          <ac:spMkLst>
            <pc:docMk/>
            <pc:sldMasterMk cId="2781719352" sldId="2147483664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38FE79D7-1C59-4EC8-BD5C-FCB6D81F1478}" dt="2024-04-23T08:59:57.530" v="12" actId="478"/>
          <ac:spMkLst>
            <pc:docMk/>
            <pc:sldMasterMk cId="2781719352" sldId="2147483664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38FE79D7-1C59-4EC8-BD5C-FCB6D81F1478}" dt="2024-04-23T08:59:58.790" v="13"/>
          <ac:spMkLst>
            <pc:docMk/>
            <pc:sldMasterMk cId="2781719352" sldId="2147483664"/>
            <ac:spMk id="9" creationId="{F0F3541E-E7A1-FAF6-840E-28BF9871DCCA}"/>
          </ac:spMkLst>
        </pc:spChg>
        <pc:grpChg chg="add mod">
          <ac:chgData name="Franziska Händschel" userId="e2149472-3187-4d00-b16a-a19eff6fc04a" providerId="ADAL" clId="{38FE79D7-1C59-4EC8-BD5C-FCB6D81F1478}" dt="2024-04-23T08:59:58.790" v="13"/>
          <ac:grpSpMkLst>
            <pc:docMk/>
            <pc:sldMasterMk cId="2781719352" sldId="2147483664"/>
            <ac:grpSpMk id="7" creationId="{002BBCEE-0FBB-CB80-62AE-05DB57A23118}"/>
          </ac:grpSpMkLst>
        </pc:grpChg>
        <pc:picChg chg="mod">
          <ac:chgData name="Franziska Händschel" userId="e2149472-3187-4d00-b16a-a19eff6fc04a" providerId="ADAL" clId="{38FE79D7-1C59-4EC8-BD5C-FCB6D81F1478}" dt="2024-04-23T08:59:58.790" v="13"/>
          <ac:picMkLst>
            <pc:docMk/>
            <pc:sldMasterMk cId="2781719352" sldId="2147483664"/>
            <ac:picMk id="8" creationId="{7E7BB607-DF6E-4317-4E74-EB13CEF4FE93}"/>
          </ac:picMkLst>
        </pc:picChg>
        <pc:sldLayoutChg chg="del">
          <pc:chgData name="Franziska Händschel" userId="e2149472-3187-4d00-b16a-a19eff6fc04a" providerId="ADAL" clId="{38FE79D7-1C59-4EC8-BD5C-FCB6D81F1478}" dt="2024-04-23T08:59:54.862" v="2" actId="2696"/>
          <pc:sldLayoutMkLst>
            <pc:docMk/>
            <pc:sldMasterMk cId="2781719352" sldId="2147483664"/>
            <pc:sldLayoutMk cId="1429777167" sldId="2147483665"/>
          </pc:sldLayoutMkLst>
        </pc:sldLayoutChg>
        <pc:sldLayoutChg chg="del">
          <pc:chgData name="Franziska Händschel" userId="e2149472-3187-4d00-b16a-a19eff6fc04a" providerId="ADAL" clId="{38FE79D7-1C59-4EC8-BD5C-FCB6D81F1478}" dt="2024-04-23T08:59:54.878" v="3" actId="2696"/>
          <pc:sldLayoutMkLst>
            <pc:docMk/>
            <pc:sldMasterMk cId="2781719352" sldId="2147483664"/>
            <pc:sldLayoutMk cId="3230605444" sldId="2147483666"/>
          </pc:sldLayoutMkLst>
        </pc:sldLayoutChg>
        <pc:sldLayoutChg chg="del">
          <pc:chgData name="Franziska Händschel" userId="e2149472-3187-4d00-b16a-a19eff6fc04a" providerId="ADAL" clId="{38FE79D7-1C59-4EC8-BD5C-FCB6D81F1478}" dt="2024-04-23T08:59:54.878" v="4" actId="2696"/>
          <pc:sldLayoutMkLst>
            <pc:docMk/>
            <pc:sldMasterMk cId="2781719352" sldId="2147483664"/>
            <pc:sldLayoutMk cId="3958877908" sldId="2147483667"/>
          </pc:sldLayoutMkLst>
        </pc:sldLayoutChg>
        <pc:sldLayoutChg chg="del">
          <pc:chgData name="Franziska Händschel" userId="e2149472-3187-4d00-b16a-a19eff6fc04a" providerId="ADAL" clId="{38FE79D7-1C59-4EC8-BD5C-FCB6D81F1478}" dt="2024-04-23T08:59:54.878" v="5" actId="2696"/>
          <pc:sldLayoutMkLst>
            <pc:docMk/>
            <pc:sldMasterMk cId="2781719352" sldId="2147483664"/>
            <pc:sldLayoutMk cId="3346059486" sldId="2147483668"/>
          </pc:sldLayoutMkLst>
        </pc:sldLayoutChg>
        <pc:sldLayoutChg chg="del">
          <pc:chgData name="Franziska Händschel" userId="e2149472-3187-4d00-b16a-a19eff6fc04a" providerId="ADAL" clId="{38FE79D7-1C59-4EC8-BD5C-FCB6D81F1478}" dt="2024-04-23T08:59:54.878" v="6" actId="2696"/>
          <pc:sldLayoutMkLst>
            <pc:docMk/>
            <pc:sldMasterMk cId="2781719352" sldId="2147483664"/>
            <pc:sldLayoutMk cId="617476980" sldId="2147483669"/>
          </pc:sldLayoutMkLst>
        </pc:sldLayoutChg>
        <pc:sldLayoutChg chg="del">
          <pc:chgData name="Franziska Händschel" userId="e2149472-3187-4d00-b16a-a19eff6fc04a" providerId="ADAL" clId="{38FE79D7-1C59-4EC8-BD5C-FCB6D81F1478}" dt="2024-04-23T08:59:54.878" v="7" actId="2696"/>
          <pc:sldLayoutMkLst>
            <pc:docMk/>
            <pc:sldMasterMk cId="2781719352" sldId="2147483664"/>
            <pc:sldLayoutMk cId="300812640" sldId="2147483670"/>
          </pc:sldLayoutMkLst>
        </pc:sldLayoutChg>
        <pc:sldLayoutChg chg="del">
          <pc:chgData name="Franziska Händschel" userId="e2149472-3187-4d00-b16a-a19eff6fc04a" providerId="ADAL" clId="{38FE79D7-1C59-4EC8-BD5C-FCB6D81F1478}" dt="2024-04-23T08:59:54.878" v="8" actId="2696"/>
          <pc:sldLayoutMkLst>
            <pc:docMk/>
            <pc:sldMasterMk cId="2781719352" sldId="2147483664"/>
            <pc:sldLayoutMk cId="1389238771" sldId="2147483671"/>
          </pc:sldLayoutMkLst>
        </pc:sldLayoutChg>
        <pc:sldLayoutChg chg="del">
          <pc:chgData name="Franziska Händschel" userId="e2149472-3187-4d00-b16a-a19eff6fc04a" providerId="ADAL" clId="{38FE79D7-1C59-4EC8-BD5C-FCB6D81F1478}" dt="2024-04-23T08:59:54.894" v="9" actId="2696"/>
          <pc:sldLayoutMkLst>
            <pc:docMk/>
            <pc:sldMasterMk cId="2781719352" sldId="2147483664"/>
            <pc:sldLayoutMk cId="3038516235" sldId="2147483672"/>
          </pc:sldLayoutMkLst>
        </pc:sldLayoutChg>
        <pc:sldLayoutChg chg="del">
          <pc:chgData name="Franziska Händschel" userId="e2149472-3187-4d00-b16a-a19eff6fc04a" providerId="ADAL" clId="{38FE79D7-1C59-4EC8-BD5C-FCB6D81F1478}" dt="2024-04-23T08:59:54.894" v="10" actId="2696"/>
          <pc:sldLayoutMkLst>
            <pc:docMk/>
            <pc:sldMasterMk cId="2781719352" sldId="2147483664"/>
            <pc:sldLayoutMk cId="1923249681" sldId="2147483673"/>
          </pc:sldLayoutMkLst>
        </pc:sldLayoutChg>
        <pc:sldLayoutChg chg="del">
          <pc:chgData name="Franziska Händschel" userId="e2149472-3187-4d00-b16a-a19eff6fc04a" providerId="ADAL" clId="{38FE79D7-1C59-4EC8-BD5C-FCB6D81F1478}" dt="2024-04-23T08:59:54.894" v="11" actId="2696"/>
          <pc:sldLayoutMkLst>
            <pc:docMk/>
            <pc:sldMasterMk cId="2781719352" sldId="2147483664"/>
            <pc:sldLayoutMk cId="1153330861" sldId="2147483674"/>
          </pc:sldLayoutMkLst>
        </pc:sldLayoutChg>
        <pc:sldLayoutChg chg="del">
          <pc:chgData name="Franziska Händschel" userId="e2149472-3187-4d00-b16a-a19eff6fc04a" providerId="ADAL" clId="{38FE79D7-1C59-4EC8-BD5C-FCB6D81F1478}" dt="2024-04-23T08:59:54.862" v="1" actId="2696"/>
          <pc:sldLayoutMkLst>
            <pc:docMk/>
            <pc:sldMasterMk cId="2781719352" sldId="2147483664"/>
            <pc:sldLayoutMk cId="3703006710" sldId="2147483675"/>
          </pc:sldLayoutMkLst>
        </pc:sldLayoutChg>
        <pc:sldLayoutChg chg="addSp delSp modSp mod">
          <pc:chgData name="Franziska Händschel" userId="e2149472-3187-4d00-b16a-a19eff6fc04a" providerId="ADAL" clId="{38FE79D7-1C59-4EC8-BD5C-FCB6D81F1478}" dt="2024-04-23T09:20:10.375" v="59" actId="6014"/>
          <pc:sldLayoutMkLst>
            <pc:docMk/>
            <pc:sldMasterMk cId="2781719352" sldId="2147483664"/>
            <pc:sldLayoutMk cId="1659455365" sldId="2147483676"/>
          </pc:sldLayoutMkLst>
          <pc:spChg chg="del">
            <ac:chgData name="Franziska Händschel" userId="e2149472-3187-4d00-b16a-a19eff6fc04a" providerId="ADAL" clId="{38FE79D7-1C59-4EC8-BD5C-FCB6D81F1478}" dt="2024-04-23T09:00:18.855" v="14" actId="478"/>
            <ac:spMkLst>
              <pc:docMk/>
              <pc:sldMasterMk cId="2781719352" sldId="2147483664"/>
              <pc:sldLayoutMk cId="1659455365" sldId="2147483676"/>
              <ac:spMk id="7" creationId="{8B67E48F-8036-FC9E-5D99-3A960AEB30C0}"/>
            </ac:spMkLst>
          </pc:spChg>
          <pc:spChg chg="mod">
            <ac:chgData name="Franziska Händschel" userId="e2149472-3187-4d00-b16a-a19eff6fc04a" providerId="ADAL" clId="{38FE79D7-1C59-4EC8-BD5C-FCB6D81F1478}" dt="2024-04-23T09:11:26.113" v="54" actId="208"/>
            <ac:spMkLst>
              <pc:docMk/>
              <pc:sldMasterMk cId="2781719352" sldId="2147483664"/>
              <pc:sldLayoutMk cId="1659455365" sldId="2147483676"/>
              <ac:spMk id="8" creationId="{67B0EA8E-7BC0-F90F-7048-B4D597BA0FCF}"/>
            </ac:spMkLst>
          </pc:spChg>
          <pc:spChg chg="mod">
            <ac:chgData name="Franziska Händschel" userId="e2149472-3187-4d00-b16a-a19eff6fc04a" providerId="ADAL" clId="{38FE79D7-1C59-4EC8-BD5C-FCB6D81F1478}" dt="2024-04-23T09:11:17.440" v="52" actId="208"/>
            <ac:spMkLst>
              <pc:docMk/>
              <pc:sldMasterMk cId="2781719352" sldId="2147483664"/>
              <pc:sldLayoutMk cId="1659455365" sldId="2147483676"/>
              <ac:spMk id="9" creationId="{7A857195-870C-BEF1-C310-31A39A98072F}"/>
            </ac:spMkLst>
          </pc:spChg>
          <pc:spChg chg="add mod">
            <ac:chgData name="Franziska Händschel" userId="e2149472-3187-4d00-b16a-a19eff6fc04a" providerId="ADAL" clId="{38FE79D7-1C59-4EC8-BD5C-FCB6D81F1478}" dt="2024-04-23T09:11:10.597" v="50" actId="207"/>
            <ac:spMkLst>
              <pc:docMk/>
              <pc:sldMasterMk cId="2781719352" sldId="2147483664"/>
              <pc:sldLayoutMk cId="1659455365" sldId="2147483676"/>
              <ac:spMk id="13" creationId="{AA8280A6-A4EA-9D92-A1EE-043E88C41B04}"/>
            </ac:spMkLst>
          </pc:spChg>
          <pc:spChg chg="add del mod">
            <ac:chgData name="Franziska Händschel" userId="e2149472-3187-4d00-b16a-a19eff6fc04a" providerId="ADAL" clId="{38FE79D7-1C59-4EC8-BD5C-FCB6D81F1478}" dt="2024-04-23T09:11:12.934" v="51" actId="478"/>
            <ac:spMkLst>
              <pc:docMk/>
              <pc:sldMasterMk cId="2781719352" sldId="2147483664"/>
              <pc:sldLayoutMk cId="1659455365" sldId="2147483676"/>
              <ac:spMk id="14" creationId="{16AD974B-0ADD-CFB8-70DC-2B9AEBCA9501}"/>
            </ac:spMkLst>
          </pc:spChg>
        </pc:sldLayoutChg>
        <pc:sldLayoutChg chg="addSp delSp modSp mod">
          <pc:chgData name="Franziska Händschel" userId="e2149472-3187-4d00-b16a-a19eff6fc04a" providerId="ADAL" clId="{38FE79D7-1C59-4EC8-BD5C-FCB6D81F1478}" dt="2024-04-23T09:20:16.777" v="60" actId="6014"/>
          <pc:sldLayoutMkLst>
            <pc:docMk/>
            <pc:sldMasterMk cId="2781719352" sldId="2147483664"/>
            <pc:sldLayoutMk cId="2943503646" sldId="2147483677"/>
          </pc:sldLayoutMkLst>
          <pc:spChg chg="add mod">
            <ac:chgData name="Franziska Händschel" userId="e2149472-3187-4d00-b16a-a19eff6fc04a" providerId="ADAL" clId="{38FE79D7-1C59-4EC8-BD5C-FCB6D81F1478}" dt="2024-04-23T09:11:41.656" v="57" actId="207"/>
            <ac:spMkLst>
              <pc:docMk/>
              <pc:sldMasterMk cId="2781719352" sldId="2147483664"/>
              <pc:sldLayoutMk cId="2943503646" sldId="2147483677"/>
              <ac:spMk id="2" creationId="{D2036CD5-CDCC-F393-F930-F528A14F454B}"/>
            </ac:spMkLst>
          </pc:spChg>
          <pc:spChg chg="add mod ord">
            <ac:chgData name="Franziska Händschel" userId="e2149472-3187-4d00-b16a-a19eff6fc04a" providerId="ADAL" clId="{38FE79D7-1C59-4EC8-BD5C-FCB6D81F1478}" dt="2024-04-23T09:11:32.159" v="56" actId="208"/>
            <ac:spMkLst>
              <pc:docMk/>
              <pc:sldMasterMk cId="2781719352" sldId="2147483664"/>
              <pc:sldLayoutMk cId="2943503646" sldId="2147483677"/>
              <ac:spMk id="3" creationId="{2717934C-DC3A-3E83-EDD1-303739AB36EE}"/>
            </ac:spMkLst>
          </pc:spChg>
          <pc:spChg chg="del">
            <ac:chgData name="Franziska Händschel" userId="e2149472-3187-4d00-b16a-a19eff6fc04a" providerId="ADAL" clId="{38FE79D7-1C59-4EC8-BD5C-FCB6D81F1478}" dt="2024-04-23T09:00:38.352" v="23" actId="478"/>
            <ac:spMkLst>
              <pc:docMk/>
              <pc:sldMasterMk cId="2781719352" sldId="2147483664"/>
              <pc:sldLayoutMk cId="2943503646" sldId="2147483677"/>
              <ac:spMk id="7" creationId="{8B67E48F-8036-FC9E-5D99-3A960AEB30C0}"/>
            </ac:spMkLst>
          </pc:spChg>
          <pc:spChg chg="del">
            <ac:chgData name="Franziska Händschel" userId="e2149472-3187-4d00-b16a-a19eff6fc04a" providerId="ADAL" clId="{38FE79D7-1C59-4EC8-BD5C-FCB6D81F1478}" dt="2024-04-23T09:03:09.772" v="45" actId="478"/>
            <ac:spMkLst>
              <pc:docMk/>
              <pc:sldMasterMk cId="2781719352" sldId="2147483664"/>
              <pc:sldLayoutMk cId="2943503646" sldId="2147483677"/>
              <ac:spMk id="8" creationId="{67B0EA8E-7BC0-F90F-7048-B4D597BA0FCF}"/>
            </ac:spMkLst>
          </pc:spChg>
          <pc:spChg chg="mod">
            <ac:chgData name="Franziska Händschel" userId="e2149472-3187-4d00-b16a-a19eff6fc04a" providerId="ADAL" clId="{38FE79D7-1C59-4EC8-BD5C-FCB6D81F1478}" dt="2024-04-23T09:11:47.202" v="58" actId="208"/>
            <ac:spMkLst>
              <pc:docMk/>
              <pc:sldMasterMk cId="2781719352" sldId="2147483664"/>
              <pc:sldLayoutMk cId="2943503646" sldId="2147483677"/>
              <ac:spMk id="9" creationId="{7A857195-870C-BEF1-C310-31A39A98072F}"/>
            </ac:spMkLst>
          </pc:spChg>
          <pc:spChg chg="mod">
            <ac:chgData name="Franziska Händschel" userId="e2149472-3187-4d00-b16a-a19eff6fc04a" providerId="ADAL" clId="{38FE79D7-1C59-4EC8-BD5C-FCB6D81F1478}" dt="2024-04-23T09:11:41.656" v="57" actId="207"/>
            <ac:spMkLst>
              <pc:docMk/>
              <pc:sldMasterMk cId="2781719352" sldId="2147483664"/>
              <pc:sldLayoutMk cId="2943503646" sldId="2147483677"/>
              <ac:spMk id="10" creationId="{80947C7C-5511-FFEC-510A-4201323F575D}"/>
            </ac:spMkLst>
          </pc:spChg>
          <pc:spChg chg="mod">
            <ac:chgData name="Franziska Händschel" userId="e2149472-3187-4d00-b16a-a19eff6fc04a" providerId="ADAL" clId="{38FE79D7-1C59-4EC8-BD5C-FCB6D81F1478}" dt="2024-04-23T09:02:49.060" v="44" actId="1035"/>
            <ac:spMkLst>
              <pc:docMk/>
              <pc:sldMasterMk cId="2781719352" sldId="2147483664"/>
              <pc:sldLayoutMk cId="2943503646" sldId="2147483677"/>
              <ac:spMk id="11" creationId="{95005B4A-993F-0B55-0064-8D978459A93C}"/>
            </ac:spMkLst>
          </pc:spChg>
        </pc:sldLayoutChg>
      </pc:sldMasterChg>
    </pc:docChg>
  </pc:docChgLst>
  <pc:docChgLst>
    <pc:chgData name="Franziska Händschel" userId="e2149472-3187-4d00-b16a-a19eff6fc04a" providerId="ADAL" clId="{CF823176-33C8-4CAD-BAEC-FD31ED2CDD40}"/>
    <pc:docChg chg="undo custSel modSld">
      <pc:chgData name="Franziska Händschel" userId="e2149472-3187-4d00-b16a-a19eff6fc04a" providerId="ADAL" clId="{CF823176-33C8-4CAD-BAEC-FD31ED2CDD40}" dt="2023-01-27T11:27:54.912" v="185" actId="34135"/>
      <pc:docMkLst>
        <pc:docMk/>
      </pc:docMkLst>
      <pc:sldChg chg="addSp delSp modSp mod">
        <pc:chgData name="Franziska Händschel" userId="e2149472-3187-4d00-b16a-a19eff6fc04a" providerId="ADAL" clId="{CF823176-33C8-4CAD-BAEC-FD31ED2CDD40}" dt="2023-01-27T11:27:54.912" v="185" actId="34135"/>
        <pc:sldMkLst>
          <pc:docMk/>
          <pc:sldMk cId="2961571038" sldId="305"/>
        </pc:sldMkLst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2" creationId="{AA64364E-076A-AF39-AFB9-4B81B7E18180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5" creationId="{31E3477D-77E9-D8C4-8A44-05A72B8D4DD3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7" creationId="{7878D9F4-71C1-112A-46BA-838B303B0709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8" creationId="{9D9DD23C-AF58-5593-F617-E5A4077E6BAD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9" creationId="{C3F180BD-186B-16CE-A417-98768AD0C364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10" creationId="{D9E19482-6975-DCD1-5B21-F2CF7BB6F98F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13" creationId="{EF6FCA0D-FC53-B4D9-4B6F-20E49590073F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20" creationId="{724EA36F-356B-2036-A371-188C7285DE2C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22" creationId="{22671ECD-BC8C-D276-4733-1C05BDC7FED0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23" creationId="{710385D0-7BFF-1E22-C59D-57156982DF09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24" creationId="{3718B599-D8BB-06F9-1DB1-DB31F9B4276D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26" creationId="{9543D61D-16A1-5442-E173-561D37F4EF2F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28" creationId="{5EB99729-7172-1467-C5CA-55A549AE5F5D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29" creationId="{7831F121-EE12-6324-90B1-696C11BBBB22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30" creationId="{BBDEE373-7B56-A91C-8965-ECED63F74895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32" creationId="{49BA6D37-9EE3-E6F2-CA70-42247C106270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34" creationId="{C21B999C-6756-3B00-9596-8DDB774606F9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35" creationId="{1258F071-7D78-1979-5125-0D7C0A875469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36" creationId="{5F5A25CB-BB4D-F650-18D1-2E0E81EE5D47}"/>
          </ac:spMkLst>
        </pc:spChg>
        <pc:spChg chg="mod">
          <ac:chgData name="Franziska Händschel" userId="e2149472-3187-4d00-b16a-a19eff6fc04a" providerId="ADAL" clId="{CF823176-33C8-4CAD-BAEC-FD31ED2CDD40}" dt="2023-01-11T11:01:44.057" v="83"/>
          <ac:spMkLst>
            <pc:docMk/>
            <pc:sldMk cId="2961571038" sldId="305"/>
            <ac:spMk id="70" creationId="{6E5A2BC5-4CB2-C8B4-4777-E41116EF5180}"/>
          </ac:spMkLst>
        </pc:spChg>
        <pc:spChg chg="mod">
          <ac:chgData name="Franziska Händschel" userId="e2149472-3187-4d00-b16a-a19eff6fc04a" providerId="ADAL" clId="{CF823176-33C8-4CAD-BAEC-FD31ED2CDD40}" dt="2023-01-11T11:01:44.057" v="83"/>
          <ac:spMkLst>
            <pc:docMk/>
            <pc:sldMk cId="2961571038" sldId="305"/>
            <ac:spMk id="72" creationId="{4570F5C6-DEDC-7E66-6786-B7F3FAB72E72}"/>
          </ac:spMkLst>
        </pc:spChg>
        <pc:spChg chg="mod">
          <ac:chgData name="Franziska Händschel" userId="e2149472-3187-4d00-b16a-a19eff6fc04a" providerId="ADAL" clId="{CF823176-33C8-4CAD-BAEC-FD31ED2CDD40}" dt="2023-01-11T11:01:44.057" v="83"/>
          <ac:spMkLst>
            <pc:docMk/>
            <pc:sldMk cId="2961571038" sldId="305"/>
            <ac:spMk id="73" creationId="{C7123E13-65A1-466B-B4D0-308BB68A5398}"/>
          </ac:spMkLst>
        </pc:spChg>
        <pc:spChg chg="mod">
          <ac:chgData name="Franziska Händschel" userId="e2149472-3187-4d00-b16a-a19eff6fc04a" providerId="ADAL" clId="{CF823176-33C8-4CAD-BAEC-FD31ED2CDD40}" dt="2023-01-11T11:01:44.057" v="83"/>
          <ac:spMkLst>
            <pc:docMk/>
            <pc:sldMk cId="2961571038" sldId="305"/>
            <ac:spMk id="74" creationId="{5AC7F375-19EC-81EE-F72E-51ACEED0659B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76" creationId="{0002CEE8-5FEF-7B3D-AD88-23412FE177C6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78" creationId="{23C89B84-8A76-76DE-199D-3A840961F88B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79" creationId="{47C9E216-61B5-47A8-0AB1-FD11FA15C818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80" creationId="{FB43982F-968D-F827-15FF-9C576E246F9A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82" creationId="{040F0824-7C45-17C8-E58D-647529CD8F52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84" creationId="{72A2FA1F-4F25-7686-D194-DEC0739DD7F6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85" creationId="{FF1C6CD5-79B4-FD5F-077E-9132E055F917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86" creationId="{9FF12D99-A7CA-C08B-7CE4-C99165C72098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122" creationId="{DA2DA807-A390-AB93-FE9A-08BA500774AC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124" creationId="{8E78C7CC-DD16-B874-20B1-F980351DA12C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125" creationId="{07BD27B3-D12C-D621-92CB-3F9EC069385F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126" creationId="{FB2FEB68-8949-4F16-4CDF-9450E0C9252F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158" creationId="{A9C2B428-1753-D062-2E38-82ED4607F0A3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160" creationId="{44ECAF75-4D36-FDA1-D751-CE11882BA2F4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161" creationId="{3C6D50C2-A2C0-3CEF-E30E-5B6385486EC4}"/>
          </ac:spMkLst>
        </pc:spChg>
        <pc:spChg chg="mod">
          <ac:chgData name="Franziska Händschel" userId="e2149472-3187-4d00-b16a-a19eff6fc04a" providerId="ADAL" clId="{CF823176-33C8-4CAD-BAEC-FD31ED2CDD40}" dt="2023-01-27T11:27:54.912" v="185" actId="34135"/>
          <ac:spMkLst>
            <pc:docMk/>
            <pc:sldMk cId="2961571038" sldId="305"/>
            <ac:spMk id="162" creationId="{6F3F8908-CB09-A177-0EB8-0908426B2B40}"/>
          </ac:spMkLst>
        </pc:spChg>
        <pc:grpChg chg="del">
          <ac:chgData name="Franziska Händschel" userId="e2149472-3187-4d00-b16a-a19eff6fc04a" providerId="ADAL" clId="{CF823176-33C8-4CAD-BAEC-FD31ED2CDD40}" dt="2023-01-11T11:00:32.590" v="57" actId="478"/>
          <ac:grpSpMkLst>
            <pc:docMk/>
            <pc:sldMk cId="2961571038" sldId="305"/>
            <ac:grpSpMk id="6" creationId="{628642A1-6763-1A2C-8AF7-1FDA048EF334}"/>
          </ac:grpSpMkLst>
        </pc:grpChg>
        <pc:grpChg chg="mod">
          <ac:chgData name="Franziska Händschel" userId="e2149472-3187-4d00-b16a-a19eff6fc04a" providerId="ADAL" clId="{CF823176-33C8-4CAD-BAEC-FD31ED2CDD40}" dt="2023-01-27T11:27:54.912" v="185" actId="34135"/>
          <ac:grpSpMkLst>
            <pc:docMk/>
            <pc:sldMk cId="2961571038" sldId="305"/>
            <ac:grpSpMk id="11" creationId="{07DB6A2F-DC41-FB77-8F5A-DC4B496C2B1F}"/>
          </ac:grpSpMkLst>
        </pc:grpChg>
        <pc:grpChg chg="add del mod">
          <ac:chgData name="Franziska Händschel" userId="e2149472-3187-4d00-b16a-a19eff6fc04a" providerId="ADAL" clId="{CF823176-33C8-4CAD-BAEC-FD31ED2CDD40}" dt="2023-01-27T11:27:54.912" v="185" actId="34135"/>
          <ac:grpSpMkLst>
            <pc:docMk/>
            <pc:sldMk cId="2961571038" sldId="305"/>
            <ac:grpSpMk id="19" creationId="{C5FCD181-757E-DE48-61C4-E88A110D764F}"/>
          </ac:grpSpMkLst>
        </pc:grpChg>
        <pc:grpChg chg="mod">
          <ac:chgData name="Franziska Händschel" userId="e2149472-3187-4d00-b16a-a19eff6fc04a" providerId="ADAL" clId="{CF823176-33C8-4CAD-BAEC-FD31ED2CDD40}" dt="2023-01-27T11:27:54.912" v="185" actId="34135"/>
          <ac:grpSpMkLst>
            <pc:docMk/>
            <pc:sldMk cId="2961571038" sldId="305"/>
            <ac:grpSpMk id="21" creationId="{E1A411A8-60BE-DC25-4F16-C262163356A6}"/>
          </ac:grpSpMkLst>
        </pc:grpChg>
        <pc:grpChg chg="mod">
          <ac:chgData name="Franziska Händschel" userId="e2149472-3187-4d00-b16a-a19eff6fc04a" providerId="ADAL" clId="{CF823176-33C8-4CAD-BAEC-FD31ED2CDD40}" dt="2023-01-27T11:27:54.912" v="185" actId="34135"/>
          <ac:grpSpMkLst>
            <pc:docMk/>
            <pc:sldMk cId="2961571038" sldId="305"/>
            <ac:grpSpMk id="25" creationId="{2582EACC-EEFC-085E-5640-FBD2B08F2A33}"/>
          </ac:grpSpMkLst>
        </pc:grpChg>
        <pc:grpChg chg="mod">
          <ac:chgData name="Franziska Händschel" userId="e2149472-3187-4d00-b16a-a19eff6fc04a" providerId="ADAL" clId="{CF823176-33C8-4CAD-BAEC-FD31ED2CDD40}" dt="2023-01-27T11:27:54.912" v="185" actId="34135"/>
          <ac:grpSpMkLst>
            <pc:docMk/>
            <pc:sldMk cId="2961571038" sldId="305"/>
            <ac:grpSpMk id="27" creationId="{EF876A98-0C2B-874F-EBB7-7E7D3020A283}"/>
          </ac:grpSpMkLst>
        </pc:grpChg>
        <pc:grpChg chg="mod">
          <ac:chgData name="Franziska Händschel" userId="e2149472-3187-4d00-b16a-a19eff6fc04a" providerId="ADAL" clId="{CF823176-33C8-4CAD-BAEC-FD31ED2CDD40}" dt="2023-01-27T11:27:54.912" v="185" actId="34135"/>
          <ac:grpSpMkLst>
            <pc:docMk/>
            <pc:sldMk cId="2961571038" sldId="305"/>
            <ac:grpSpMk id="31" creationId="{024D1E4A-D04E-4625-AC15-3857E1BB13E4}"/>
          </ac:grpSpMkLst>
        </pc:grpChg>
        <pc:grpChg chg="mod">
          <ac:chgData name="Franziska Händschel" userId="e2149472-3187-4d00-b16a-a19eff6fc04a" providerId="ADAL" clId="{CF823176-33C8-4CAD-BAEC-FD31ED2CDD40}" dt="2023-01-27T11:27:54.912" v="185" actId="34135"/>
          <ac:grpSpMkLst>
            <pc:docMk/>
            <pc:sldMk cId="2961571038" sldId="305"/>
            <ac:grpSpMk id="33" creationId="{85ABB977-E0DF-0079-6B28-23923B526BF7}"/>
          </ac:grpSpMkLst>
        </pc:grpChg>
        <pc:grpChg chg="del">
          <ac:chgData name="Franziska Händschel" userId="e2149472-3187-4d00-b16a-a19eff6fc04a" providerId="ADAL" clId="{CF823176-33C8-4CAD-BAEC-FD31ED2CDD40}" dt="2023-01-11T11:00:42.403" v="60" actId="478"/>
          <ac:grpSpMkLst>
            <pc:docMk/>
            <pc:sldMk cId="2961571038" sldId="305"/>
            <ac:grpSpMk id="37" creationId="{F8D45F50-54E3-A2E7-F091-6F5BE5342C83}"/>
          </ac:grpSpMkLst>
        </pc:grpChg>
        <pc:grpChg chg="del">
          <ac:chgData name="Franziska Händschel" userId="e2149472-3187-4d00-b16a-a19eff6fc04a" providerId="ADAL" clId="{CF823176-33C8-4CAD-BAEC-FD31ED2CDD40}" dt="2023-01-11T11:00:45.041" v="62" actId="478"/>
          <ac:grpSpMkLst>
            <pc:docMk/>
            <pc:sldMk cId="2961571038" sldId="305"/>
            <ac:grpSpMk id="43" creationId="{46CC26D6-29ED-D34D-BF0A-43E438641452}"/>
          </ac:grpSpMkLst>
        </pc:grpChg>
        <pc:grpChg chg="del">
          <ac:chgData name="Franziska Händschel" userId="e2149472-3187-4d00-b16a-a19eff6fc04a" providerId="ADAL" clId="{CF823176-33C8-4CAD-BAEC-FD31ED2CDD40}" dt="2023-01-11T11:00:35.226" v="59" actId="478"/>
          <ac:grpSpMkLst>
            <pc:docMk/>
            <pc:sldMk cId="2961571038" sldId="305"/>
            <ac:grpSpMk id="49" creationId="{E21E3165-E602-A2EB-1215-9F758C2E25AD}"/>
          </ac:grpSpMkLst>
        </pc:grpChg>
        <pc:grpChg chg="del">
          <ac:chgData name="Franziska Händschel" userId="e2149472-3187-4d00-b16a-a19eff6fc04a" providerId="ADAL" clId="{CF823176-33C8-4CAD-BAEC-FD31ED2CDD40}" dt="2023-01-11T11:00:43.746" v="61" actId="478"/>
          <ac:grpSpMkLst>
            <pc:docMk/>
            <pc:sldMk cId="2961571038" sldId="305"/>
            <ac:grpSpMk id="55" creationId="{1113925E-F1B5-2B43-44F4-D0200DAE07E9}"/>
          </ac:grpSpMkLst>
        </pc:grpChg>
        <pc:grpChg chg="del">
          <ac:chgData name="Franziska Händschel" userId="e2149472-3187-4d00-b16a-a19eff6fc04a" providerId="ADAL" clId="{CF823176-33C8-4CAD-BAEC-FD31ED2CDD40}" dt="2023-01-11T11:00:33.862" v="58" actId="478"/>
          <ac:grpSpMkLst>
            <pc:docMk/>
            <pc:sldMk cId="2961571038" sldId="305"/>
            <ac:grpSpMk id="61" creationId="{5E35B1AE-3E4F-9024-3C22-DED1E839DDF6}"/>
          </ac:grpSpMkLst>
        </pc:grpChg>
        <pc:grpChg chg="add del mod">
          <ac:chgData name="Franziska Händschel" userId="e2149472-3187-4d00-b16a-a19eff6fc04a" providerId="ADAL" clId="{CF823176-33C8-4CAD-BAEC-FD31ED2CDD40}" dt="2023-01-11T11:02:35.048" v="106"/>
          <ac:grpSpMkLst>
            <pc:docMk/>
            <pc:sldMk cId="2961571038" sldId="305"/>
            <ac:grpSpMk id="69" creationId="{60D14E3A-4BFA-3DE2-EF7B-616F06CD4FEF}"/>
          </ac:grpSpMkLst>
        </pc:grpChg>
        <pc:grpChg chg="mod">
          <ac:chgData name="Franziska Händschel" userId="e2149472-3187-4d00-b16a-a19eff6fc04a" providerId="ADAL" clId="{CF823176-33C8-4CAD-BAEC-FD31ED2CDD40}" dt="2023-01-11T11:01:44.057" v="83"/>
          <ac:grpSpMkLst>
            <pc:docMk/>
            <pc:sldMk cId="2961571038" sldId="305"/>
            <ac:grpSpMk id="71" creationId="{78C3A04B-437C-3F3D-E8B5-57DD06CD3508}"/>
          </ac:grpSpMkLst>
        </pc:grpChg>
        <pc:grpChg chg="add mod">
          <ac:chgData name="Franziska Händschel" userId="e2149472-3187-4d00-b16a-a19eff6fc04a" providerId="ADAL" clId="{CF823176-33C8-4CAD-BAEC-FD31ED2CDD40}" dt="2023-01-27T11:27:54.912" v="185" actId="34135"/>
          <ac:grpSpMkLst>
            <pc:docMk/>
            <pc:sldMk cId="2961571038" sldId="305"/>
            <ac:grpSpMk id="75" creationId="{1DE7E16D-CB87-9AC4-270E-DA272DBE6CFF}"/>
          </ac:grpSpMkLst>
        </pc:grpChg>
        <pc:grpChg chg="mod">
          <ac:chgData name="Franziska Händschel" userId="e2149472-3187-4d00-b16a-a19eff6fc04a" providerId="ADAL" clId="{CF823176-33C8-4CAD-BAEC-FD31ED2CDD40}" dt="2023-01-27T11:27:54.912" v="185" actId="34135"/>
          <ac:grpSpMkLst>
            <pc:docMk/>
            <pc:sldMk cId="2961571038" sldId="305"/>
            <ac:grpSpMk id="77" creationId="{FFC976BC-3B10-44BF-CE32-28932BFB8906}"/>
          </ac:grpSpMkLst>
        </pc:grpChg>
        <pc:grpChg chg="add mod">
          <ac:chgData name="Franziska Händschel" userId="e2149472-3187-4d00-b16a-a19eff6fc04a" providerId="ADAL" clId="{CF823176-33C8-4CAD-BAEC-FD31ED2CDD40}" dt="2023-01-27T11:27:54.912" v="185" actId="34135"/>
          <ac:grpSpMkLst>
            <pc:docMk/>
            <pc:sldMk cId="2961571038" sldId="305"/>
            <ac:grpSpMk id="81" creationId="{F9EF5524-CBB4-253B-D68B-0D50319E485B}"/>
          </ac:grpSpMkLst>
        </pc:grpChg>
        <pc:grpChg chg="mod">
          <ac:chgData name="Franziska Händschel" userId="e2149472-3187-4d00-b16a-a19eff6fc04a" providerId="ADAL" clId="{CF823176-33C8-4CAD-BAEC-FD31ED2CDD40}" dt="2023-01-27T11:27:54.912" v="185" actId="34135"/>
          <ac:grpSpMkLst>
            <pc:docMk/>
            <pc:sldMk cId="2961571038" sldId="305"/>
            <ac:grpSpMk id="83" creationId="{AC72AC8B-3028-A389-2F34-2DC3848C20A0}"/>
          </ac:grpSpMkLst>
        </pc:grpChg>
        <pc:grpChg chg="mod">
          <ac:chgData name="Franziska Händschel" userId="e2149472-3187-4d00-b16a-a19eff6fc04a" providerId="ADAL" clId="{CF823176-33C8-4CAD-BAEC-FD31ED2CDD40}" dt="2023-01-27T11:27:54.912" v="185" actId="34135"/>
          <ac:grpSpMkLst>
            <pc:docMk/>
            <pc:sldMk cId="2961571038" sldId="305"/>
            <ac:grpSpMk id="121" creationId="{E5ABC4AE-77E4-C9E8-A18E-62F01E6EDD2D}"/>
          </ac:grpSpMkLst>
        </pc:grpChg>
        <pc:grpChg chg="mod">
          <ac:chgData name="Franziska Händschel" userId="e2149472-3187-4d00-b16a-a19eff6fc04a" providerId="ADAL" clId="{CF823176-33C8-4CAD-BAEC-FD31ED2CDD40}" dt="2023-01-27T11:27:54.912" v="185" actId="34135"/>
          <ac:grpSpMkLst>
            <pc:docMk/>
            <pc:sldMk cId="2961571038" sldId="305"/>
            <ac:grpSpMk id="123" creationId="{8FA141A9-150C-3662-64AF-21742E6253D9}"/>
          </ac:grpSpMkLst>
        </pc:grpChg>
        <pc:grpChg chg="add del mod">
          <ac:chgData name="Franziska Händschel" userId="e2149472-3187-4d00-b16a-a19eff6fc04a" providerId="ADAL" clId="{CF823176-33C8-4CAD-BAEC-FD31ED2CDD40}" dt="2023-01-27T11:27:54.912" v="185" actId="34135"/>
          <ac:grpSpMkLst>
            <pc:docMk/>
            <pc:sldMk cId="2961571038" sldId="305"/>
            <ac:grpSpMk id="157" creationId="{CFC50044-A5FF-66CA-1BA4-8E7401DBD330}"/>
          </ac:grpSpMkLst>
        </pc:grpChg>
        <pc:grpChg chg="mod">
          <ac:chgData name="Franziska Händschel" userId="e2149472-3187-4d00-b16a-a19eff6fc04a" providerId="ADAL" clId="{CF823176-33C8-4CAD-BAEC-FD31ED2CDD40}" dt="2023-01-27T11:27:54.912" v="185" actId="34135"/>
          <ac:grpSpMkLst>
            <pc:docMk/>
            <pc:sldMk cId="2961571038" sldId="305"/>
            <ac:grpSpMk id="159" creationId="{BFD894E4-F319-2585-7B2E-A05BE3553C4A}"/>
          </ac:grpSpMkLst>
        </pc:grpChg>
        <pc:picChg chg="add del mod">
          <ac:chgData name="Franziska Händschel" userId="e2149472-3187-4d00-b16a-a19eff6fc04a" providerId="ADAL" clId="{CF823176-33C8-4CAD-BAEC-FD31ED2CDD40}" dt="2023-01-11T10:59:10.092" v="44" actId="478"/>
          <ac:picMkLst>
            <pc:docMk/>
            <pc:sldMk cId="2961571038" sldId="305"/>
            <ac:picMk id="3" creationId="{9B57BC85-44AF-E833-1AC4-18FBCABD46C0}"/>
          </ac:picMkLst>
        </pc:picChg>
        <pc:picChg chg="del">
          <ac:chgData name="Franziska Händschel" userId="e2149472-3187-4d00-b16a-a19eff6fc04a" providerId="ADAL" clId="{CF823176-33C8-4CAD-BAEC-FD31ED2CDD40}" dt="2023-01-11T10:58:15.082" v="38" actId="478"/>
          <ac:picMkLst>
            <pc:docMk/>
            <pc:sldMk cId="2961571038" sldId="305"/>
            <ac:picMk id="4" creationId="{28F43D42-50E0-5BC2-C2FE-D605DE8E60A1}"/>
          </ac:picMkLst>
        </pc:picChg>
        <pc:picChg chg="mod">
          <ac:chgData name="Franziska Händschel" userId="e2149472-3187-4d00-b16a-a19eff6fc04a" providerId="ADAL" clId="{CF823176-33C8-4CAD-BAEC-FD31ED2CDD40}" dt="2023-01-27T11:27:54.912" v="185" actId="34135"/>
          <ac:picMkLst>
            <pc:docMk/>
            <pc:sldMk cId="2961571038" sldId="305"/>
            <ac:picMk id="12" creationId="{DC1B1E1C-BB9B-0B55-12A7-3EA1E662C7D9}"/>
          </ac:picMkLst>
        </pc:picChg>
        <pc:picChg chg="add mod">
          <ac:chgData name="Franziska Händschel" userId="e2149472-3187-4d00-b16a-a19eff6fc04a" providerId="ADAL" clId="{CF823176-33C8-4CAD-BAEC-FD31ED2CDD40}" dt="2023-01-27T11:27:54.912" v="185" actId="34135"/>
          <ac:picMkLst>
            <pc:docMk/>
            <pc:sldMk cId="2961571038" sldId="305"/>
            <ac:picMk id="68" creationId="{96C1B9DF-A9D7-6C3B-E64B-8A2EC9EC494C}"/>
          </ac:picMkLst>
        </pc:picChg>
      </pc:sldChg>
    </pc:docChg>
  </pc:docChgLst>
  <pc:docChgLst>
    <pc:chgData name="Franziska Händschel" userId="e2149472-3187-4d00-b16a-a19eff6fc04a" providerId="ADAL" clId="{277655B5-AD72-467A-A8B1-DF58FE799A4F}"/>
    <pc:docChg chg="undo custSel addSld modSld sldOrd modMainMaster">
      <pc:chgData name="Franziska Händschel" userId="e2149472-3187-4d00-b16a-a19eff6fc04a" providerId="ADAL" clId="{277655B5-AD72-467A-A8B1-DF58FE799A4F}" dt="2023-04-06T09:39:56.037" v="179"/>
      <pc:docMkLst>
        <pc:docMk/>
      </pc:docMkLst>
      <pc:sldChg chg="delSp mod modClrScheme chgLayout">
        <pc:chgData name="Franziska Händschel" userId="e2149472-3187-4d00-b16a-a19eff6fc04a" providerId="ADAL" clId="{277655B5-AD72-467A-A8B1-DF58FE799A4F}" dt="2023-04-06T09:18:18.985" v="107" actId="700"/>
        <pc:sldMkLst>
          <pc:docMk/>
          <pc:sldMk cId="2961571038" sldId="305"/>
        </pc:sldMkLst>
        <pc:spChg chg="del">
          <ac:chgData name="Franziska Händschel" userId="e2149472-3187-4d00-b16a-a19eff6fc04a" providerId="ADAL" clId="{277655B5-AD72-467A-A8B1-DF58FE799A4F}" dt="2023-04-04T09:32:30.246" v="24" actId="478"/>
          <ac:spMkLst>
            <pc:docMk/>
            <pc:sldMk cId="2961571038" sldId="305"/>
            <ac:spMk id="2" creationId="{AA64364E-076A-AF39-AFB9-4B81B7E18180}"/>
          </ac:spMkLst>
        </pc:spChg>
        <pc:spChg chg="del">
          <ac:chgData name="Franziska Händschel" userId="e2149472-3187-4d00-b16a-a19eff6fc04a" providerId="ADAL" clId="{277655B5-AD72-467A-A8B1-DF58FE799A4F}" dt="2023-04-04T09:32:33.992" v="25" actId="21"/>
          <ac:spMkLst>
            <pc:docMk/>
            <pc:sldMk cId="2961571038" sldId="305"/>
            <ac:spMk id="5" creationId="{31E3477D-77E9-D8C4-8A44-05A72B8D4DD3}"/>
          </ac:spMkLst>
        </pc:spChg>
        <pc:spChg chg="del">
          <ac:chgData name="Franziska Händschel" userId="e2149472-3187-4d00-b16a-a19eff6fc04a" providerId="ADAL" clId="{277655B5-AD72-467A-A8B1-DF58FE799A4F}" dt="2023-04-04T09:33:11.686" v="31" actId="21"/>
          <ac:spMkLst>
            <pc:docMk/>
            <pc:sldMk cId="2961571038" sldId="305"/>
            <ac:spMk id="7" creationId="{7878D9F4-71C1-112A-46BA-838B303B0709}"/>
          </ac:spMkLst>
        </pc:spChg>
        <pc:spChg chg="del">
          <ac:chgData name="Franziska Händschel" userId="e2149472-3187-4d00-b16a-a19eff6fc04a" providerId="ADAL" clId="{277655B5-AD72-467A-A8B1-DF58FE799A4F}" dt="2023-04-04T09:33:11.686" v="31" actId="21"/>
          <ac:spMkLst>
            <pc:docMk/>
            <pc:sldMk cId="2961571038" sldId="305"/>
            <ac:spMk id="8" creationId="{9D9DD23C-AF58-5593-F617-E5A4077E6BAD}"/>
          </ac:spMkLst>
        </pc:spChg>
        <pc:spChg chg="del">
          <ac:chgData name="Franziska Händschel" userId="e2149472-3187-4d00-b16a-a19eff6fc04a" providerId="ADAL" clId="{277655B5-AD72-467A-A8B1-DF58FE799A4F}" dt="2023-04-04T09:31:41.460" v="15" actId="478"/>
          <ac:spMkLst>
            <pc:docMk/>
            <pc:sldMk cId="2961571038" sldId="305"/>
            <ac:spMk id="9" creationId="{C3F180BD-186B-16CE-A417-98768AD0C364}"/>
          </ac:spMkLst>
        </pc:spChg>
        <pc:spChg chg="del">
          <ac:chgData name="Franziska Händschel" userId="e2149472-3187-4d00-b16a-a19eff6fc04a" providerId="ADAL" clId="{277655B5-AD72-467A-A8B1-DF58FE799A4F}" dt="2023-04-04T09:31:41.460" v="15" actId="478"/>
          <ac:spMkLst>
            <pc:docMk/>
            <pc:sldMk cId="2961571038" sldId="305"/>
            <ac:spMk id="10" creationId="{D9E19482-6975-DCD1-5B21-F2CF7BB6F98F}"/>
          </ac:spMkLst>
        </pc:spChg>
        <pc:grpChg chg="del">
          <ac:chgData name="Franziska Händschel" userId="e2149472-3187-4d00-b16a-a19eff6fc04a" providerId="ADAL" clId="{277655B5-AD72-467A-A8B1-DF58FE799A4F}" dt="2023-04-04T09:31:43.637" v="16" actId="478"/>
          <ac:grpSpMkLst>
            <pc:docMk/>
            <pc:sldMk cId="2961571038" sldId="305"/>
            <ac:grpSpMk id="11" creationId="{07DB6A2F-DC41-FB77-8F5A-DC4B496C2B1F}"/>
          </ac:grpSpMkLst>
        </pc:grpChg>
      </pc:sldChg>
      <pc:sldChg chg="addSp delSp modSp new mod ord">
        <pc:chgData name="Franziska Händschel" userId="e2149472-3187-4d00-b16a-a19eff6fc04a" providerId="ADAL" clId="{277655B5-AD72-467A-A8B1-DF58FE799A4F}" dt="2023-04-06T09:39:47.800" v="178" actId="21"/>
        <pc:sldMkLst>
          <pc:docMk/>
          <pc:sldMk cId="2838917185" sldId="306"/>
        </pc:sldMkLst>
        <pc:spChg chg="add del mod">
          <ac:chgData name="Franziska Händschel" userId="e2149472-3187-4d00-b16a-a19eff6fc04a" providerId="ADAL" clId="{277655B5-AD72-467A-A8B1-DF58FE799A4F}" dt="2023-04-06T09:39:47.800" v="178" actId="21"/>
          <ac:spMkLst>
            <pc:docMk/>
            <pc:sldMk cId="2838917185" sldId="306"/>
            <ac:spMk id="15" creationId="{7DDF8E86-99D9-7FAA-2CF5-00FE61E236D3}"/>
          </ac:spMkLst>
        </pc:spChg>
        <pc:grpChg chg="add mod">
          <ac:chgData name="Franziska Händschel" userId="e2149472-3187-4d00-b16a-a19eff6fc04a" providerId="ADAL" clId="{277655B5-AD72-467A-A8B1-DF58FE799A4F}" dt="2023-04-06T09:23:45.354" v="177" actId="164"/>
          <ac:grpSpMkLst>
            <pc:docMk/>
            <pc:sldMk cId="2838917185" sldId="306"/>
            <ac:grpSpMk id="14" creationId="{6947D1DA-A767-F507-8B97-39279690B79E}"/>
          </ac:grpSpMkLst>
        </pc:grpChg>
        <pc:grpChg chg="add del mod">
          <ac:chgData name="Franziska Händschel" userId="e2149472-3187-4d00-b16a-a19eff6fc04a" providerId="ADAL" clId="{277655B5-AD72-467A-A8B1-DF58FE799A4F}" dt="2023-04-06T09:39:47.800" v="178" actId="21"/>
          <ac:grpSpMkLst>
            <pc:docMk/>
            <pc:sldMk cId="2838917185" sldId="306"/>
            <ac:grpSpMk id="18" creationId="{50C03199-55EA-C0E8-C25A-C69664134083}"/>
          </ac:grpSpMkLst>
        </pc:grpChg>
        <pc:picChg chg="add mod">
          <ac:chgData name="Franziska Händschel" userId="e2149472-3187-4d00-b16a-a19eff6fc04a" providerId="ADAL" clId="{277655B5-AD72-467A-A8B1-DF58FE799A4F}" dt="2023-04-06T09:15:38.957" v="86" actId="164"/>
          <ac:picMkLst>
            <pc:docMk/>
            <pc:sldMk cId="2838917185" sldId="306"/>
            <ac:picMk id="3" creationId="{C5A6B75A-4B25-4E6A-C671-8EBB15A8EDA9}"/>
          </ac:picMkLst>
        </pc:picChg>
        <pc:picChg chg="add mod">
          <ac:chgData name="Franziska Händschel" userId="e2149472-3187-4d00-b16a-a19eff6fc04a" providerId="ADAL" clId="{277655B5-AD72-467A-A8B1-DF58FE799A4F}" dt="2023-04-06T09:16:21.284" v="93" actId="1076"/>
          <ac:picMkLst>
            <pc:docMk/>
            <pc:sldMk cId="2838917185" sldId="306"/>
            <ac:picMk id="5" creationId="{F6ACBD88-BDAD-F4B1-C807-11BFD6A34298}"/>
          </ac:picMkLst>
        </pc:picChg>
        <pc:picChg chg="add mod">
          <ac:chgData name="Franziska Händschel" userId="e2149472-3187-4d00-b16a-a19eff6fc04a" providerId="ADAL" clId="{277655B5-AD72-467A-A8B1-DF58FE799A4F}" dt="2023-04-06T09:17:09.122" v="96" actId="1076"/>
          <ac:picMkLst>
            <pc:docMk/>
            <pc:sldMk cId="2838917185" sldId="306"/>
            <ac:picMk id="7" creationId="{B366A24C-96E5-F1D1-7F40-4C9A038F5085}"/>
          </ac:picMkLst>
        </pc:picChg>
        <pc:picChg chg="add del mod ord">
          <ac:chgData name="Franziska Händschel" userId="e2149472-3187-4d00-b16a-a19eff6fc04a" providerId="ADAL" clId="{277655B5-AD72-467A-A8B1-DF58FE799A4F}" dt="2023-04-06T09:13:51.800" v="76" actId="478"/>
          <ac:picMkLst>
            <pc:docMk/>
            <pc:sldMk cId="2838917185" sldId="306"/>
            <ac:picMk id="9" creationId="{FAEE4EBF-ACB2-5039-6CAF-D21241B45CF0}"/>
          </ac:picMkLst>
        </pc:picChg>
        <pc:picChg chg="add mod">
          <ac:chgData name="Franziska Händschel" userId="e2149472-3187-4d00-b16a-a19eff6fc04a" providerId="ADAL" clId="{277655B5-AD72-467A-A8B1-DF58FE799A4F}" dt="2023-04-06T09:15:38.957" v="86" actId="164"/>
          <ac:picMkLst>
            <pc:docMk/>
            <pc:sldMk cId="2838917185" sldId="306"/>
            <ac:picMk id="11" creationId="{B2CF4A5A-88B6-25C3-6030-E5CA73DAAD07}"/>
          </ac:picMkLst>
        </pc:picChg>
        <pc:picChg chg="add del mod">
          <ac:chgData name="Franziska Händschel" userId="e2149472-3187-4d00-b16a-a19eff6fc04a" providerId="ADAL" clId="{277655B5-AD72-467A-A8B1-DF58FE799A4F}" dt="2023-04-06T09:23:00.239" v="176" actId="478"/>
          <ac:picMkLst>
            <pc:docMk/>
            <pc:sldMk cId="2838917185" sldId="306"/>
            <ac:picMk id="13" creationId="{B09AC767-8816-3F3D-F734-C592BAAB6733}"/>
          </ac:picMkLst>
        </pc:picChg>
        <pc:picChg chg="add mod">
          <ac:chgData name="Franziska Händschel" userId="e2149472-3187-4d00-b16a-a19eff6fc04a" providerId="ADAL" clId="{277655B5-AD72-467A-A8B1-DF58FE799A4F}" dt="2023-04-06T09:23:45.354" v="177" actId="164"/>
          <ac:picMkLst>
            <pc:docMk/>
            <pc:sldMk cId="2838917185" sldId="306"/>
            <ac:picMk id="17" creationId="{2047719F-B20F-EFCE-3725-E12E4EE193E6}"/>
          </ac:picMkLst>
        </pc:picChg>
      </pc:sldChg>
      <pc:sldMasterChg chg="addSp delSp modSp mod delSldLayout modSldLayout">
        <pc:chgData name="Franziska Händschel" userId="e2149472-3187-4d00-b16a-a19eff6fc04a" providerId="ADAL" clId="{277655B5-AD72-467A-A8B1-DF58FE799A4F}" dt="2023-04-06T09:39:56.037" v="179"/>
        <pc:sldMasterMkLst>
          <pc:docMk/>
          <pc:sldMasterMk cId="1825021973" sldId="2147483660"/>
        </pc:sldMasterMkLst>
        <pc:spChg chg="del">
          <ac:chgData name="Franziska Händschel" userId="e2149472-3187-4d00-b16a-a19eff6fc04a" providerId="ADAL" clId="{277655B5-AD72-467A-A8B1-DF58FE799A4F}" dt="2023-04-04T09:31:10.773" v="0" actId="478"/>
          <ac:spMkLst>
            <pc:docMk/>
            <pc:sldMasterMk cId="1825021973" sldId="2147483660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277655B5-AD72-467A-A8B1-DF58FE799A4F}" dt="2023-04-04T09:31:10.773" v="0" actId="478"/>
          <ac:spMkLst>
            <pc:docMk/>
            <pc:sldMasterMk cId="1825021973" sldId="2147483660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277655B5-AD72-467A-A8B1-DF58FE799A4F}" dt="2023-04-04T09:31:10.773" v="0" actId="478"/>
          <ac:spMkLst>
            <pc:docMk/>
            <pc:sldMasterMk cId="1825021973" sldId="2147483660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277655B5-AD72-467A-A8B1-DF58FE799A4F}" dt="2023-04-04T09:31:10.773" v="0" actId="478"/>
          <ac:spMkLst>
            <pc:docMk/>
            <pc:sldMasterMk cId="1825021973" sldId="2147483660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277655B5-AD72-467A-A8B1-DF58FE799A4F}" dt="2023-04-04T09:31:10.773" v="0" actId="478"/>
          <ac:spMkLst>
            <pc:docMk/>
            <pc:sldMasterMk cId="1825021973" sldId="2147483660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277655B5-AD72-467A-A8B1-DF58FE799A4F}" dt="2023-04-04T09:31:12.059" v="1"/>
          <ac:spMkLst>
            <pc:docMk/>
            <pc:sldMasterMk cId="1825021973" sldId="2147483660"/>
            <ac:spMk id="9" creationId="{C15075E4-810C-498B-3E44-33F98F0463CB}"/>
          </ac:spMkLst>
        </pc:spChg>
        <pc:grpChg chg="add mod">
          <ac:chgData name="Franziska Händschel" userId="e2149472-3187-4d00-b16a-a19eff6fc04a" providerId="ADAL" clId="{277655B5-AD72-467A-A8B1-DF58FE799A4F}" dt="2023-04-04T09:31:12.059" v="1"/>
          <ac:grpSpMkLst>
            <pc:docMk/>
            <pc:sldMasterMk cId="1825021973" sldId="2147483660"/>
            <ac:grpSpMk id="7" creationId="{42E1BAB8-4EB5-D229-1166-06800FDE3148}"/>
          </ac:grpSpMkLst>
        </pc:grpChg>
        <pc:picChg chg="mod">
          <ac:chgData name="Franziska Händschel" userId="e2149472-3187-4d00-b16a-a19eff6fc04a" providerId="ADAL" clId="{277655B5-AD72-467A-A8B1-DF58FE799A4F}" dt="2023-04-04T09:31:12.059" v="1"/>
          <ac:picMkLst>
            <pc:docMk/>
            <pc:sldMasterMk cId="1825021973" sldId="2147483660"/>
            <ac:picMk id="8" creationId="{6AF8F726-2D84-835A-BB8F-4DE16610E028}"/>
          </ac:picMkLst>
        </pc:picChg>
        <pc:sldLayoutChg chg="delSp del mod">
          <pc:chgData name="Franziska Händschel" userId="e2149472-3187-4d00-b16a-a19eff6fc04a" providerId="ADAL" clId="{277655B5-AD72-467A-A8B1-DF58FE799A4F}" dt="2023-04-04T09:31:19.319" v="3" actId="2696"/>
          <pc:sldLayoutMkLst>
            <pc:docMk/>
            <pc:sldMasterMk cId="1825021973" sldId="2147483660"/>
            <pc:sldLayoutMk cId="1875184849" sldId="2147483661"/>
          </pc:sldLayoutMkLst>
          <pc:spChg chg="del">
            <ac:chgData name="Franziska Händschel" userId="e2149472-3187-4d00-b16a-a19eff6fc04a" providerId="ADAL" clId="{277655B5-AD72-467A-A8B1-DF58FE799A4F}" dt="2023-04-04T09:31:14.789" v="2" actId="478"/>
            <ac:spMkLst>
              <pc:docMk/>
              <pc:sldMasterMk cId="1825021973" sldId="2147483660"/>
              <pc:sldLayoutMk cId="1875184849" sldId="2147483661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277655B5-AD72-467A-A8B1-DF58FE799A4F}" dt="2023-04-04T09:31:14.789" v="2" actId="478"/>
            <ac:spMkLst>
              <pc:docMk/>
              <pc:sldMasterMk cId="1825021973" sldId="2147483660"/>
              <pc:sldLayoutMk cId="1875184849" sldId="2147483661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277655B5-AD72-467A-A8B1-DF58FE799A4F}" dt="2023-04-04T09:31:14.789" v="2" actId="478"/>
            <ac:spMkLst>
              <pc:docMk/>
              <pc:sldMasterMk cId="1825021973" sldId="2147483660"/>
              <pc:sldLayoutMk cId="1875184849" sldId="2147483661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277655B5-AD72-467A-A8B1-DF58FE799A4F}" dt="2023-04-04T09:31:14.789" v="2" actId="478"/>
            <ac:spMkLst>
              <pc:docMk/>
              <pc:sldMasterMk cId="1825021973" sldId="2147483660"/>
              <pc:sldLayoutMk cId="1875184849" sldId="2147483661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277655B5-AD72-467A-A8B1-DF58FE799A4F}" dt="2023-04-04T09:31:14.789" v="2" actId="478"/>
            <ac:spMkLst>
              <pc:docMk/>
              <pc:sldMasterMk cId="1825021973" sldId="2147483660"/>
              <pc:sldLayoutMk cId="1875184849" sldId="2147483661"/>
              <ac:spMk id="6" creationId="{00000000-0000-0000-0000-000000000000}"/>
            </ac:spMkLst>
          </pc:spChg>
        </pc:sldLayoutChg>
        <pc:sldLayoutChg chg="addSp delSp modSp mod">
          <pc:chgData name="Franziska Händschel" userId="e2149472-3187-4d00-b16a-a19eff6fc04a" providerId="ADAL" clId="{277655B5-AD72-467A-A8B1-DF58FE799A4F}" dt="2023-04-06T09:39:56.037" v="179"/>
          <pc:sldLayoutMkLst>
            <pc:docMk/>
            <pc:sldMasterMk cId="1825021973" sldId="2147483660"/>
            <pc:sldLayoutMk cId="3337904027" sldId="2147483662"/>
          </pc:sldLayoutMkLst>
          <pc:spChg chg="del">
            <ac:chgData name="Franziska Händschel" userId="e2149472-3187-4d00-b16a-a19eff6fc04a" providerId="ADAL" clId="{277655B5-AD72-467A-A8B1-DF58FE799A4F}" dt="2023-04-04T09:31:31.287" v="14" actId="478"/>
            <ac:spMkLst>
              <pc:docMk/>
              <pc:sldMasterMk cId="1825021973" sldId="2147483660"/>
              <pc:sldLayoutMk cId="3337904027" sldId="2147483662"/>
              <ac:spMk id="2" creationId="{00000000-0000-0000-0000-000000000000}"/>
            </ac:spMkLst>
          </pc:spChg>
          <pc:spChg chg="add mod">
            <ac:chgData name="Franziska Händschel" userId="e2149472-3187-4d00-b16a-a19eff6fc04a" providerId="ADAL" clId="{277655B5-AD72-467A-A8B1-DF58FE799A4F}" dt="2023-04-06T09:39:56.037" v="179"/>
            <ac:spMkLst>
              <pc:docMk/>
              <pc:sldMasterMk cId="1825021973" sldId="2147483660"/>
              <pc:sldLayoutMk cId="3337904027" sldId="2147483662"/>
              <ac:spMk id="2" creationId="{A33FA9DB-0163-42DE-2F62-9C5F3A5B24E6}"/>
            </ac:spMkLst>
          </pc:spChg>
          <pc:spChg chg="del">
            <ac:chgData name="Franziska Händschel" userId="e2149472-3187-4d00-b16a-a19eff6fc04a" providerId="ADAL" clId="{277655B5-AD72-467A-A8B1-DF58FE799A4F}" dt="2023-04-04T09:31:31.287" v="14" actId="478"/>
            <ac:spMkLst>
              <pc:docMk/>
              <pc:sldMasterMk cId="1825021973" sldId="2147483660"/>
              <pc:sldLayoutMk cId="3337904027" sldId="2147483662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277655B5-AD72-467A-A8B1-DF58FE799A4F}" dt="2023-04-04T09:31:31.287" v="14" actId="478"/>
            <ac:spMkLst>
              <pc:docMk/>
              <pc:sldMasterMk cId="1825021973" sldId="2147483660"/>
              <pc:sldLayoutMk cId="3337904027" sldId="2147483662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277655B5-AD72-467A-A8B1-DF58FE799A4F}" dt="2023-04-04T09:31:31.287" v="14" actId="478"/>
            <ac:spMkLst>
              <pc:docMk/>
              <pc:sldMasterMk cId="1825021973" sldId="2147483660"/>
              <pc:sldLayoutMk cId="3337904027" sldId="2147483662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277655B5-AD72-467A-A8B1-DF58FE799A4F}" dt="2023-04-04T09:31:31.287" v="14" actId="478"/>
            <ac:spMkLst>
              <pc:docMk/>
              <pc:sldMasterMk cId="1825021973" sldId="2147483660"/>
              <pc:sldLayoutMk cId="3337904027" sldId="2147483662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277655B5-AD72-467A-A8B1-DF58FE799A4F}" dt="2023-04-06T09:17:47.716" v="101" actId="20577"/>
            <ac:spMkLst>
              <pc:docMk/>
              <pc:sldMasterMk cId="1825021973" sldId="2147483660"/>
              <pc:sldLayoutMk cId="3337904027" sldId="2147483662"/>
              <ac:spMk id="7" creationId="{8B67E48F-8036-FC9E-5D99-3A960AEB30C0}"/>
            </ac:spMkLst>
          </pc:spChg>
          <pc:spChg chg="add mod">
            <ac:chgData name="Franziska Händschel" userId="e2149472-3187-4d00-b16a-a19eff6fc04a" providerId="ADAL" clId="{277655B5-AD72-467A-A8B1-DF58FE799A4F}" dt="2023-04-06T09:20:30.699" v="163" actId="14100"/>
            <ac:spMkLst>
              <pc:docMk/>
              <pc:sldMasterMk cId="1825021973" sldId="2147483660"/>
              <pc:sldLayoutMk cId="3337904027" sldId="2147483662"/>
              <ac:spMk id="8" creationId="{67B0EA8E-7BC0-F90F-7048-B4D597BA0FCF}"/>
            </ac:spMkLst>
          </pc:spChg>
          <pc:spChg chg="add mod">
            <ac:chgData name="Franziska Händschel" userId="e2149472-3187-4d00-b16a-a19eff6fc04a" providerId="ADAL" clId="{277655B5-AD72-467A-A8B1-DF58FE799A4F}" dt="2023-04-04T09:33:22.515" v="34" actId="208"/>
            <ac:spMkLst>
              <pc:docMk/>
              <pc:sldMasterMk cId="1825021973" sldId="2147483660"/>
              <pc:sldLayoutMk cId="3337904027" sldId="2147483662"/>
              <ac:spMk id="9" creationId="{7A857195-870C-BEF1-C310-31A39A98072F}"/>
            </ac:spMkLst>
          </pc:spChg>
          <pc:spChg chg="add del mod">
            <ac:chgData name="Franziska Händschel" userId="e2149472-3187-4d00-b16a-a19eff6fc04a" providerId="ADAL" clId="{277655B5-AD72-467A-A8B1-DF58FE799A4F}" dt="2023-04-06T09:18:11.874" v="106" actId="478"/>
            <ac:spMkLst>
              <pc:docMk/>
              <pc:sldMasterMk cId="1825021973" sldId="2147483660"/>
              <pc:sldLayoutMk cId="3337904027" sldId="2147483662"/>
              <ac:spMk id="10" creationId="{80947C7C-5511-FFEC-510A-4201323F575D}"/>
            </ac:spMkLst>
          </pc:spChg>
          <pc:spChg chg="add del mod">
            <ac:chgData name="Franziska Händschel" userId="e2149472-3187-4d00-b16a-a19eff6fc04a" providerId="ADAL" clId="{277655B5-AD72-467A-A8B1-DF58FE799A4F}" dt="2023-04-06T09:20:34.930" v="164" actId="478"/>
            <ac:spMkLst>
              <pc:docMk/>
              <pc:sldMasterMk cId="1825021973" sldId="2147483660"/>
              <pc:sldLayoutMk cId="3337904027" sldId="2147483662"/>
              <ac:spMk id="11" creationId="{95005B4A-993F-0B55-0064-8D978459A93C}"/>
            </ac:spMkLst>
          </pc:spChg>
          <pc:grpChg chg="add mod">
            <ac:chgData name="Franziska Händschel" userId="e2149472-3187-4d00-b16a-a19eff6fc04a" providerId="ADAL" clId="{277655B5-AD72-467A-A8B1-DF58FE799A4F}" dt="2023-04-06T09:39:56.037" v="179"/>
            <ac:grpSpMkLst>
              <pc:docMk/>
              <pc:sldMasterMk cId="1825021973" sldId="2147483660"/>
              <pc:sldLayoutMk cId="3337904027" sldId="2147483662"/>
              <ac:grpSpMk id="3" creationId="{771E5F64-D0F6-00B0-02AD-8252026C2AB7}"/>
            </ac:grpSpMkLst>
          </pc:grpChg>
          <pc:grpChg chg="mod">
            <ac:chgData name="Franziska Händschel" userId="e2149472-3187-4d00-b16a-a19eff6fc04a" providerId="ADAL" clId="{277655B5-AD72-467A-A8B1-DF58FE799A4F}" dt="2023-04-06T09:39:56.037" v="179"/>
            <ac:grpSpMkLst>
              <pc:docMk/>
              <pc:sldMasterMk cId="1825021973" sldId="2147483660"/>
              <pc:sldLayoutMk cId="3337904027" sldId="2147483662"/>
              <ac:grpSpMk id="4" creationId="{340DC6EB-DD97-12B7-B5DF-AF27BEC2D169}"/>
            </ac:grpSpMkLst>
          </pc:grpChg>
          <pc:picChg chg="mod">
            <ac:chgData name="Franziska Händschel" userId="e2149472-3187-4d00-b16a-a19eff6fc04a" providerId="ADAL" clId="{277655B5-AD72-467A-A8B1-DF58FE799A4F}" dt="2023-04-06T09:39:56.037" v="179"/>
            <ac:picMkLst>
              <pc:docMk/>
              <pc:sldMasterMk cId="1825021973" sldId="2147483660"/>
              <pc:sldLayoutMk cId="3337904027" sldId="2147483662"/>
              <ac:picMk id="5" creationId="{380E265D-579E-3488-3901-506F1BFC4D75}"/>
            </ac:picMkLst>
          </pc:picChg>
          <pc:picChg chg="mod">
            <ac:chgData name="Franziska Händschel" userId="e2149472-3187-4d00-b16a-a19eff6fc04a" providerId="ADAL" clId="{277655B5-AD72-467A-A8B1-DF58FE799A4F}" dt="2023-04-06T09:39:56.037" v="179"/>
            <ac:picMkLst>
              <pc:docMk/>
              <pc:sldMasterMk cId="1825021973" sldId="2147483660"/>
              <pc:sldLayoutMk cId="3337904027" sldId="2147483662"/>
              <ac:picMk id="6" creationId="{533C78F0-7304-8DDD-C8EC-91D543AEEE98}"/>
            </ac:picMkLst>
          </pc:picChg>
          <pc:picChg chg="mod">
            <ac:chgData name="Franziska Händschel" userId="e2149472-3187-4d00-b16a-a19eff6fc04a" providerId="ADAL" clId="{277655B5-AD72-467A-A8B1-DF58FE799A4F}" dt="2023-04-06T09:39:56.037" v="179"/>
            <ac:picMkLst>
              <pc:docMk/>
              <pc:sldMasterMk cId="1825021973" sldId="2147483660"/>
              <pc:sldLayoutMk cId="3337904027" sldId="2147483662"/>
              <ac:picMk id="10" creationId="{45674FDE-4D8E-8F38-CAD3-2C40B9E26A05}"/>
            </ac:picMkLst>
          </pc:picChg>
          <pc:picChg chg="mod">
            <ac:chgData name="Franziska Händschel" userId="e2149472-3187-4d00-b16a-a19eff6fc04a" providerId="ADAL" clId="{277655B5-AD72-467A-A8B1-DF58FE799A4F}" dt="2023-04-06T09:39:56.037" v="179"/>
            <ac:picMkLst>
              <pc:docMk/>
              <pc:sldMasterMk cId="1825021973" sldId="2147483660"/>
              <pc:sldLayoutMk cId="3337904027" sldId="2147483662"/>
              <ac:picMk id="11" creationId="{5E2CC29A-DE45-46E5-724D-622CD76BDAC6}"/>
            </ac:picMkLst>
          </pc:picChg>
          <pc:picChg chg="mod">
            <ac:chgData name="Franziska Händschel" userId="e2149472-3187-4d00-b16a-a19eff6fc04a" providerId="ADAL" clId="{277655B5-AD72-467A-A8B1-DF58FE799A4F}" dt="2023-04-06T09:39:56.037" v="179"/>
            <ac:picMkLst>
              <pc:docMk/>
              <pc:sldMasterMk cId="1825021973" sldId="2147483660"/>
              <pc:sldLayoutMk cId="3337904027" sldId="2147483662"/>
              <ac:picMk id="12" creationId="{C598F0CC-C8E3-397C-E5EF-42649ABEB949}"/>
            </ac:picMkLst>
          </pc:picChg>
        </pc:sldLayoutChg>
        <pc:sldLayoutChg chg="modSp mod">
          <pc:chgData name="Franziska Händschel" userId="e2149472-3187-4d00-b16a-a19eff6fc04a" providerId="ADAL" clId="{277655B5-AD72-467A-A8B1-DF58FE799A4F}" dt="2023-04-06T09:17:51.653" v="103" actId="20577"/>
          <pc:sldLayoutMkLst>
            <pc:docMk/>
            <pc:sldMasterMk cId="1825021973" sldId="2147483660"/>
            <pc:sldLayoutMk cId="534745095" sldId="2147483663"/>
          </pc:sldLayoutMkLst>
          <pc:spChg chg="mod">
            <ac:chgData name="Franziska Händschel" userId="e2149472-3187-4d00-b16a-a19eff6fc04a" providerId="ADAL" clId="{277655B5-AD72-467A-A8B1-DF58FE799A4F}" dt="2023-04-06T09:17:51.653" v="103" actId="20577"/>
            <ac:spMkLst>
              <pc:docMk/>
              <pc:sldMasterMk cId="1825021973" sldId="2147483660"/>
              <pc:sldLayoutMk cId="534745095" sldId="2147483663"/>
              <ac:spMk id="7" creationId="{8B67E48F-8036-FC9E-5D99-3A960AEB30C0}"/>
            </ac:spMkLst>
          </pc:spChg>
        </pc:sldLayoutChg>
        <pc:sldLayoutChg chg="del">
          <pc:chgData name="Franziska Händschel" userId="e2149472-3187-4d00-b16a-a19eff6fc04a" providerId="ADAL" clId="{277655B5-AD72-467A-A8B1-DF58FE799A4F}" dt="2023-04-04T09:31:25.739" v="5" actId="2696"/>
          <pc:sldLayoutMkLst>
            <pc:docMk/>
            <pc:sldMasterMk cId="1825021973" sldId="2147483660"/>
            <pc:sldLayoutMk cId="4051899666" sldId="2147483663"/>
          </pc:sldLayoutMkLst>
        </pc:sldLayoutChg>
        <pc:sldLayoutChg chg="del">
          <pc:chgData name="Franziska Händschel" userId="e2149472-3187-4d00-b16a-a19eff6fc04a" providerId="ADAL" clId="{277655B5-AD72-467A-A8B1-DF58FE799A4F}" dt="2023-04-04T09:31:26.238" v="6" actId="2696"/>
          <pc:sldLayoutMkLst>
            <pc:docMk/>
            <pc:sldMasterMk cId="1825021973" sldId="2147483660"/>
            <pc:sldLayoutMk cId="3914267777" sldId="2147483664"/>
          </pc:sldLayoutMkLst>
        </pc:sldLayoutChg>
        <pc:sldLayoutChg chg="del">
          <pc:chgData name="Franziska Händschel" userId="e2149472-3187-4d00-b16a-a19eff6fc04a" providerId="ADAL" clId="{277655B5-AD72-467A-A8B1-DF58FE799A4F}" dt="2023-04-04T09:31:26.560" v="7" actId="2696"/>
          <pc:sldLayoutMkLst>
            <pc:docMk/>
            <pc:sldMasterMk cId="1825021973" sldId="2147483660"/>
            <pc:sldLayoutMk cId="3951856410" sldId="2147483665"/>
          </pc:sldLayoutMkLst>
        </pc:sldLayoutChg>
        <pc:sldLayoutChg chg="del">
          <pc:chgData name="Franziska Händschel" userId="e2149472-3187-4d00-b16a-a19eff6fc04a" providerId="ADAL" clId="{277655B5-AD72-467A-A8B1-DF58FE799A4F}" dt="2023-04-04T09:31:26.973" v="8" actId="2696"/>
          <pc:sldLayoutMkLst>
            <pc:docMk/>
            <pc:sldMasterMk cId="1825021973" sldId="2147483660"/>
            <pc:sldLayoutMk cId="3200048417" sldId="2147483666"/>
          </pc:sldLayoutMkLst>
        </pc:sldLayoutChg>
        <pc:sldLayoutChg chg="del">
          <pc:chgData name="Franziska Händschel" userId="e2149472-3187-4d00-b16a-a19eff6fc04a" providerId="ADAL" clId="{277655B5-AD72-467A-A8B1-DF58FE799A4F}" dt="2023-04-04T09:31:27.469" v="9" actId="2696"/>
          <pc:sldLayoutMkLst>
            <pc:docMk/>
            <pc:sldMasterMk cId="1825021973" sldId="2147483660"/>
            <pc:sldLayoutMk cId="3345804579" sldId="2147483667"/>
          </pc:sldLayoutMkLst>
        </pc:sldLayoutChg>
        <pc:sldLayoutChg chg="del">
          <pc:chgData name="Franziska Händschel" userId="e2149472-3187-4d00-b16a-a19eff6fc04a" providerId="ADAL" clId="{277655B5-AD72-467A-A8B1-DF58FE799A4F}" dt="2023-04-04T09:31:27.854" v="10" actId="2696"/>
          <pc:sldLayoutMkLst>
            <pc:docMk/>
            <pc:sldMasterMk cId="1825021973" sldId="2147483660"/>
            <pc:sldLayoutMk cId="957124539" sldId="2147483668"/>
          </pc:sldLayoutMkLst>
        </pc:sldLayoutChg>
        <pc:sldLayoutChg chg="del">
          <pc:chgData name="Franziska Händschel" userId="e2149472-3187-4d00-b16a-a19eff6fc04a" providerId="ADAL" clId="{277655B5-AD72-467A-A8B1-DF58FE799A4F}" dt="2023-04-04T09:31:28.198" v="11" actId="2696"/>
          <pc:sldLayoutMkLst>
            <pc:docMk/>
            <pc:sldMasterMk cId="1825021973" sldId="2147483660"/>
            <pc:sldLayoutMk cId="302636215" sldId="2147483669"/>
          </pc:sldLayoutMkLst>
        </pc:sldLayoutChg>
        <pc:sldLayoutChg chg="del">
          <pc:chgData name="Franziska Händschel" userId="e2149472-3187-4d00-b16a-a19eff6fc04a" providerId="ADAL" clId="{277655B5-AD72-467A-A8B1-DF58FE799A4F}" dt="2023-04-04T09:31:28.719" v="12" actId="2696"/>
          <pc:sldLayoutMkLst>
            <pc:docMk/>
            <pc:sldMasterMk cId="1825021973" sldId="2147483660"/>
            <pc:sldLayoutMk cId="1127535244" sldId="2147483670"/>
          </pc:sldLayoutMkLst>
        </pc:sldLayoutChg>
        <pc:sldLayoutChg chg="del">
          <pc:chgData name="Franziska Händschel" userId="e2149472-3187-4d00-b16a-a19eff6fc04a" providerId="ADAL" clId="{277655B5-AD72-467A-A8B1-DF58FE799A4F}" dt="2023-04-04T09:31:29.157" v="13" actId="2696"/>
          <pc:sldLayoutMkLst>
            <pc:docMk/>
            <pc:sldMasterMk cId="1825021973" sldId="2147483660"/>
            <pc:sldLayoutMk cId="3694185919" sldId="214748367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C0408-E563-4282-AA09-4DC6E176CA63}" type="datetimeFigureOut">
              <a:rPr lang="de-DE" smtClean="0"/>
              <a:t>23.04.2024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4CCAE-46F2-4D4F-96D3-076690B5B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29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1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67B0EA8E-7BC0-F90F-7048-B4D597BA0FCF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7A857195-870C-BEF1-C310-31A39A98072F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FFDCA8"/>
          </a:solidFill>
          <a:ln w="38100">
            <a:solidFill>
              <a:srgbClr val="FFDC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33FA9DB-0163-42DE-2F62-9C5F3A5B24E6}"/>
              </a:ext>
            </a:extLst>
          </p:cNvPr>
          <p:cNvSpPr txBox="1"/>
          <p:nvPr userDrawn="1"/>
        </p:nvSpPr>
        <p:spPr>
          <a:xfrm>
            <a:off x="1161897" y="4810172"/>
            <a:ext cx="3887284" cy="168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454" b="1" dirty="0">
                <a:latin typeface="helvetica" panose="020B0604020202020204" pitchFamily="34" charset="0"/>
                <a:cs typeface="helvetica" panose="020B0604020202020204" pitchFamily="34" charset="0"/>
              </a:rPr>
              <a:t>Wie bezahlt </a:t>
            </a:r>
            <a:br>
              <a:rPr lang="de-DE" sz="3454" b="1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de-DE" sz="3454" b="1" dirty="0">
                <a:latin typeface="helvetica" panose="020B0604020202020204" pitchFamily="34" charset="0"/>
                <a:cs typeface="helvetica" panose="020B0604020202020204" pitchFamily="34" charset="0"/>
              </a:rPr>
              <a:t>ihr eure Handyrechnung?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771E5F64-D0F6-00B0-02AD-8252026C2AB7}"/>
              </a:ext>
            </a:extLst>
          </p:cNvPr>
          <p:cNvGrpSpPr/>
          <p:nvPr userDrawn="1"/>
        </p:nvGrpSpPr>
        <p:grpSpPr>
          <a:xfrm>
            <a:off x="3700251" y="1325066"/>
            <a:ext cx="6081275" cy="4973874"/>
            <a:chOff x="3428294" y="1202076"/>
            <a:chExt cx="5634321" cy="4512208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340DC6EB-DD97-12B7-B5DF-AF27BEC2D169}"/>
                </a:ext>
              </a:extLst>
            </p:cNvPr>
            <p:cNvGrpSpPr/>
            <p:nvPr/>
          </p:nvGrpSpPr>
          <p:grpSpPr>
            <a:xfrm>
              <a:off x="3428294" y="1202076"/>
              <a:ext cx="5634321" cy="4511083"/>
              <a:chOff x="2440528" y="1096088"/>
              <a:chExt cx="5122061" cy="4100945"/>
            </a:xfrm>
          </p:grpSpPr>
          <p:pic>
            <p:nvPicPr>
              <p:cNvPr id="6" name="Grafik 5">
                <a:extLst>
                  <a:ext uri="{FF2B5EF4-FFF2-40B4-BE49-F238E27FC236}">
                    <a16:creationId xmlns:a16="http://schemas.microsoft.com/office/drawing/2014/main" id="{533C78F0-7304-8DDD-C8EC-91D543AEEE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11365">
                <a:off x="4685517" y="1459497"/>
                <a:ext cx="2255929" cy="3005191"/>
              </a:xfrm>
              <a:prstGeom prst="rect">
                <a:avLst/>
              </a:prstGeom>
            </p:spPr>
          </p:pic>
          <p:pic>
            <p:nvPicPr>
              <p:cNvPr id="10" name="Grafik 9" descr="Ein Bild, das Text, Visitenkarte enthält.&#10;&#10;Automatisch generierte Beschreibung">
                <a:extLst>
                  <a:ext uri="{FF2B5EF4-FFF2-40B4-BE49-F238E27FC236}">
                    <a16:creationId xmlns:a16="http://schemas.microsoft.com/office/drawing/2014/main" id="{45674FDE-4D8E-8F38-CAD3-2C40B9E26A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0528" y="1465024"/>
                <a:ext cx="4166892" cy="3732009"/>
              </a:xfrm>
              <a:prstGeom prst="rect">
                <a:avLst/>
              </a:prstGeom>
            </p:spPr>
          </p:pic>
          <p:pic>
            <p:nvPicPr>
              <p:cNvPr id="11" name="Grafik 10" descr="Ein Bild, das Text, Zubehör enthält.&#10;&#10;Automatisch generierte Beschreibung">
                <a:extLst>
                  <a:ext uri="{FF2B5EF4-FFF2-40B4-BE49-F238E27FC236}">
                    <a16:creationId xmlns:a16="http://schemas.microsoft.com/office/drawing/2014/main" id="{5E2CC29A-DE45-46E5-724D-622CD76BDA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621366" y="1096088"/>
                <a:ext cx="1805215" cy="996998"/>
              </a:xfrm>
              <a:prstGeom prst="rect">
                <a:avLst/>
              </a:prstGeom>
            </p:spPr>
          </p:pic>
          <p:pic>
            <p:nvPicPr>
              <p:cNvPr id="12" name="Grafik 11">
                <a:extLst>
                  <a:ext uri="{FF2B5EF4-FFF2-40B4-BE49-F238E27FC236}">
                    <a16:creationId xmlns:a16="http://schemas.microsoft.com/office/drawing/2014/main" id="{C598F0CC-C8E3-397C-E5EF-42649ABEB9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54599" y="2866601"/>
                <a:ext cx="1407990" cy="2051871"/>
              </a:xfrm>
              <a:prstGeom prst="rect">
                <a:avLst/>
              </a:prstGeom>
            </p:spPr>
          </p:pic>
        </p:grpSp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380E265D-579E-3488-3901-506F1BFC4D7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1595" y="4278199"/>
              <a:ext cx="2403345" cy="1436085"/>
            </a:xfrm>
            <a:prstGeom prst="rect">
              <a:avLst/>
            </a:prstGeom>
          </p:spPr>
        </p:pic>
      </p:grp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AA8280A6-A4EA-9D92-A1EE-043E88C41B04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GK-1 1/2</a:t>
            </a:r>
          </a:p>
        </p:txBody>
      </p:sp>
    </p:spTree>
    <p:extLst>
      <p:ext uri="{BB962C8B-B14F-4D97-AF65-F5344CB8AC3E}">
        <p14:creationId xmlns:p14="http://schemas.microsoft.com/office/powerpoint/2010/main" val="1659455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1 2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2717934C-DC3A-3E83-EDD1-303739AB36EE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7A857195-870C-BEF1-C310-31A39A98072F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FFDCA8"/>
          </a:solidFill>
          <a:ln w="38100">
            <a:solidFill>
              <a:srgbClr val="FFDC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80947C7C-5511-FFEC-510A-4201323F575D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2590" b="1">
              <a:solidFill>
                <a:srgbClr val="FFFFFF"/>
              </a:solidFill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5005B4A-993F-0B55-0064-8D978459A93C}"/>
              </a:ext>
            </a:extLst>
          </p:cNvPr>
          <p:cNvSpPr txBox="1"/>
          <p:nvPr userDrawn="1"/>
        </p:nvSpPr>
        <p:spPr>
          <a:xfrm>
            <a:off x="2880452" y="242366"/>
            <a:ext cx="4927993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Wofür benötigen wir ein</a:t>
            </a:r>
          </a:p>
          <a:p>
            <a:pPr algn="ctr"/>
            <a:r>
              <a:rPr lang="de-DE" sz="259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Girokonto?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D2036CD5-CDCC-F393-F930-F528A14F454B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GK-1 2/2</a:t>
            </a:r>
          </a:p>
        </p:txBody>
      </p:sp>
    </p:spTree>
    <p:extLst>
      <p:ext uri="{BB962C8B-B14F-4D97-AF65-F5344CB8AC3E}">
        <p14:creationId xmlns:p14="http://schemas.microsoft.com/office/powerpoint/2010/main" val="2943503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02BBCEE-0FBB-CB80-62AE-05DB57A23118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6199697"/>
            <a:ext cx="1069511" cy="253546"/>
            <a:chOff x="4740892" y="3380559"/>
            <a:chExt cx="716795" cy="169928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7E7BB607-DF6E-4317-4E74-EB13CEF4FE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F0F3541E-E7A1-FAF6-840E-28BF9871DCCA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1719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8917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>
            <a:extLst>
              <a:ext uri="{FF2B5EF4-FFF2-40B4-BE49-F238E27FC236}">
                <a16:creationId xmlns:a16="http://schemas.microsoft.com/office/drawing/2014/main" id="{724EA36F-356B-2036-A371-188C7285DE2C}"/>
              </a:ext>
            </a:extLst>
          </p:cNvPr>
          <p:cNvSpPr>
            <a:spLocks/>
          </p:cNvSpPr>
          <p:nvPr/>
        </p:nvSpPr>
        <p:spPr>
          <a:xfrm rot="777468">
            <a:off x="992976" y="1598112"/>
            <a:ext cx="2056790" cy="20567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9" dirty="0">
              <a:solidFill>
                <a:schemeClr val="tx1"/>
              </a:solidFill>
              <a:latin typeface="GT America Rg" panose="00000500000000000000" pitchFamily="50" charset="0"/>
            </a:endParaRP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E1A411A8-60BE-DC25-4F16-C262163356A6}"/>
              </a:ext>
            </a:extLst>
          </p:cNvPr>
          <p:cNvGrpSpPr>
            <a:grpSpLocks/>
          </p:cNvGrpSpPr>
          <p:nvPr/>
        </p:nvGrpSpPr>
        <p:grpSpPr>
          <a:xfrm rot="1383378">
            <a:off x="2071982" y="1616350"/>
            <a:ext cx="200448" cy="215198"/>
            <a:chOff x="3654627" y="3061677"/>
            <a:chExt cx="572178" cy="614284"/>
          </a:xfr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22671ECD-BC8C-D276-4733-1C05BDC7FED0}"/>
                </a:ext>
              </a:extLst>
            </p:cNvPr>
            <p:cNvSpPr>
              <a:spLocks/>
            </p:cNvSpPr>
            <p:nvPr/>
          </p:nvSpPr>
          <p:spPr>
            <a:xfrm>
              <a:off x="3668617" y="3117773"/>
              <a:ext cx="558188" cy="558188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710385D0-7BFF-1E22-C59D-57156982DF09}"/>
                </a:ext>
              </a:extLst>
            </p:cNvPr>
            <p:cNvSpPr>
              <a:spLocks/>
            </p:cNvSpPr>
            <p:nvPr/>
          </p:nvSpPr>
          <p:spPr>
            <a:xfrm flipV="1">
              <a:off x="3842176" y="3292441"/>
              <a:ext cx="197076" cy="197076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3718B599-D8BB-06F9-1DB1-DB31F9B4276D}"/>
                </a:ext>
              </a:extLst>
            </p:cNvPr>
            <p:cNvSpPr>
              <a:spLocks/>
            </p:cNvSpPr>
            <p:nvPr/>
          </p:nvSpPr>
          <p:spPr>
            <a:xfrm>
              <a:off x="3654627" y="3061677"/>
              <a:ext cx="362034" cy="362038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</p:grpSp>
      <p:sp>
        <p:nvSpPr>
          <p:cNvPr id="26" name="Rechteck 25">
            <a:extLst>
              <a:ext uri="{FF2B5EF4-FFF2-40B4-BE49-F238E27FC236}">
                <a16:creationId xmlns:a16="http://schemas.microsoft.com/office/drawing/2014/main" id="{9543D61D-16A1-5442-E173-561D37F4EF2F}"/>
              </a:ext>
            </a:extLst>
          </p:cNvPr>
          <p:cNvSpPr>
            <a:spLocks/>
          </p:cNvSpPr>
          <p:nvPr/>
        </p:nvSpPr>
        <p:spPr>
          <a:xfrm rot="21331891" flipH="1">
            <a:off x="7670589" y="1701594"/>
            <a:ext cx="2056790" cy="20567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9">
              <a:solidFill>
                <a:schemeClr val="tx1"/>
              </a:solidFill>
              <a:latin typeface="GT America Rg" panose="00000500000000000000" pitchFamily="50" charset="0"/>
            </a:endParaRP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EF876A98-0C2B-874F-EBB7-7E7D3020A283}"/>
              </a:ext>
            </a:extLst>
          </p:cNvPr>
          <p:cNvGrpSpPr>
            <a:grpSpLocks/>
          </p:cNvGrpSpPr>
          <p:nvPr/>
        </p:nvGrpSpPr>
        <p:grpSpPr>
          <a:xfrm rot="20725981" flipH="1">
            <a:off x="8582818" y="1707454"/>
            <a:ext cx="200448" cy="215198"/>
            <a:chOff x="3654627" y="3061677"/>
            <a:chExt cx="572178" cy="614284"/>
          </a:xfr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5EB99729-7172-1467-C5CA-55A549AE5F5D}"/>
                </a:ext>
              </a:extLst>
            </p:cNvPr>
            <p:cNvSpPr>
              <a:spLocks/>
            </p:cNvSpPr>
            <p:nvPr/>
          </p:nvSpPr>
          <p:spPr>
            <a:xfrm>
              <a:off x="3668617" y="3117773"/>
              <a:ext cx="558188" cy="558188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7831F121-EE12-6324-90B1-696C11BBBB22}"/>
                </a:ext>
              </a:extLst>
            </p:cNvPr>
            <p:cNvSpPr>
              <a:spLocks/>
            </p:cNvSpPr>
            <p:nvPr/>
          </p:nvSpPr>
          <p:spPr>
            <a:xfrm flipV="1">
              <a:off x="3842176" y="3292441"/>
              <a:ext cx="197076" cy="197076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BBDEE373-7B56-A91C-8965-ECED63F74895}"/>
                </a:ext>
              </a:extLst>
            </p:cNvPr>
            <p:cNvSpPr>
              <a:spLocks/>
            </p:cNvSpPr>
            <p:nvPr/>
          </p:nvSpPr>
          <p:spPr>
            <a:xfrm>
              <a:off x="3654627" y="3061677"/>
              <a:ext cx="362034" cy="362038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</p:grpSp>
      <p:sp>
        <p:nvSpPr>
          <p:cNvPr id="32" name="Rechteck 31">
            <a:extLst>
              <a:ext uri="{FF2B5EF4-FFF2-40B4-BE49-F238E27FC236}">
                <a16:creationId xmlns:a16="http://schemas.microsoft.com/office/drawing/2014/main" id="{49BA6D37-9EE3-E6F2-CA70-42247C106270}"/>
              </a:ext>
            </a:extLst>
          </p:cNvPr>
          <p:cNvSpPr>
            <a:spLocks/>
          </p:cNvSpPr>
          <p:nvPr/>
        </p:nvSpPr>
        <p:spPr>
          <a:xfrm rot="224619" flipH="1">
            <a:off x="4913616" y="4275283"/>
            <a:ext cx="2056790" cy="20567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9">
              <a:solidFill>
                <a:schemeClr val="tx1"/>
              </a:solidFill>
              <a:latin typeface="GT America Rg" panose="00000500000000000000" pitchFamily="50" charset="0"/>
            </a:endParaRPr>
          </a:p>
        </p:txBody>
      </p: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85ABB977-E0DF-0079-6B28-23923B526BF7}"/>
              </a:ext>
            </a:extLst>
          </p:cNvPr>
          <p:cNvGrpSpPr>
            <a:grpSpLocks/>
          </p:cNvGrpSpPr>
          <p:nvPr/>
        </p:nvGrpSpPr>
        <p:grpSpPr>
          <a:xfrm rot="21218709" flipH="1">
            <a:off x="5956697" y="4288248"/>
            <a:ext cx="200448" cy="215198"/>
            <a:chOff x="3654627" y="3061677"/>
            <a:chExt cx="572178" cy="614284"/>
          </a:xfr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C21B999C-6756-3B00-9596-8DDB774606F9}"/>
                </a:ext>
              </a:extLst>
            </p:cNvPr>
            <p:cNvSpPr>
              <a:spLocks/>
            </p:cNvSpPr>
            <p:nvPr/>
          </p:nvSpPr>
          <p:spPr>
            <a:xfrm>
              <a:off x="3668617" y="3117773"/>
              <a:ext cx="558188" cy="558188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1258F071-7D78-1979-5125-0D7C0A875469}"/>
                </a:ext>
              </a:extLst>
            </p:cNvPr>
            <p:cNvSpPr>
              <a:spLocks/>
            </p:cNvSpPr>
            <p:nvPr/>
          </p:nvSpPr>
          <p:spPr>
            <a:xfrm flipV="1">
              <a:off x="3842176" y="3292441"/>
              <a:ext cx="197076" cy="197076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sp>
          <p:nvSpPr>
            <p:cNvPr id="36" name="Ellipse 35">
              <a:extLst>
                <a:ext uri="{FF2B5EF4-FFF2-40B4-BE49-F238E27FC236}">
                  <a16:creationId xmlns:a16="http://schemas.microsoft.com/office/drawing/2014/main" id="{5F5A25CB-BB4D-F650-18D1-2E0E81EE5D47}"/>
                </a:ext>
              </a:extLst>
            </p:cNvPr>
            <p:cNvSpPr>
              <a:spLocks/>
            </p:cNvSpPr>
            <p:nvPr/>
          </p:nvSpPr>
          <p:spPr>
            <a:xfrm>
              <a:off x="3654627" y="3061677"/>
              <a:ext cx="362034" cy="362038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</p:grpSp>
      <p:sp>
        <p:nvSpPr>
          <p:cNvPr id="122" name="Rechteck 121">
            <a:extLst>
              <a:ext uri="{FF2B5EF4-FFF2-40B4-BE49-F238E27FC236}">
                <a16:creationId xmlns:a16="http://schemas.microsoft.com/office/drawing/2014/main" id="{DA2DA807-A390-AB93-FE9A-08BA500774AC}"/>
              </a:ext>
            </a:extLst>
          </p:cNvPr>
          <p:cNvSpPr>
            <a:spLocks/>
          </p:cNvSpPr>
          <p:nvPr/>
        </p:nvSpPr>
        <p:spPr>
          <a:xfrm rot="21331891" flipH="1">
            <a:off x="1683372" y="4260325"/>
            <a:ext cx="2056790" cy="20567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9">
              <a:solidFill>
                <a:schemeClr val="tx1"/>
              </a:solidFill>
              <a:latin typeface="GT America Rg" panose="00000500000000000000" pitchFamily="50" charset="0"/>
            </a:endParaRPr>
          </a:p>
        </p:txBody>
      </p:sp>
      <p:grpSp>
        <p:nvGrpSpPr>
          <p:cNvPr id="123" name="Gruppieren 122">
            <a:extLst>
              <a:ext uri="{FF2B5EF4-FFF2-40B4-BE49-F238E27FC236}">
                <a16:creationId xmlns:a16="http://schemas.microsoft.com/office/drawing/2014/main" id="{8FA141A9-150C-3662-64AF-21742E6253D9}"/>
              </a:ext>
            </a:extLst>
          </p:cNvPr>
          <p:cNvGrpSpPr>
            <a:grpSpLocks/>
          </p:cNvGrpSpPr>
          <p:nvPr/>
        </p:nvGrpSpPr>
        <p:grpSpPr>
          <a:xfrm rot="20725981" flipH="1">
            <a:off x="2595601" y="4266185"/>
            <a:ext cx="200448" cy="215198"/>
            <a:chOff x="3654627" y="3061677"/>
            <a:chExt cx="572178" cy="614284"/>
          </a:xfr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8E78C7CC-DD16-B874-20B1-F980351DA12C}"/>
                </a:ext>
              </a:extLst>
            </p:cNvPr>
            <p:cNvSpPr>
              <a:spLocks/>
            </p:cNvSpPr>
            <p:nvPr/>
          </p:nvSpPr>
          <p:spPr>
            <a:xfrm>
              <a:off x="3668617" y="3117773"/>
              <a:ext cx="558188" cy="558188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07BD27B3-D12C-D621-92CB-3F9EC069385F}"/>
                </a:ext>
              </a:extLst>
            </p:cNvPr>
            <p:cNvSpPr>
              <a:spLocks/>
            </p:cNvSpPr>
            <p:nvPr/>
          </p:nvSpPr>
          <p:spPr>
            <a:xfrm flipV="1">
              <a:off x="3842176" y="3292441"/>
              <a:ext cx="197076" cy="197076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FB2FEB68-8949-4F16-4CDF-9450E0C9252F}"/>
                </a:ext>
              </a:extLst>
            </p:cNvPr>
            <p:cNvSpPr>
              <a:spLocks/>
            </p:cNvSpPr>
            <p:nvPr/>
          </p:nvSpPr>
          <p:spPr>
            <a:xfrm>
              <a:off x="3654627" y="3061677"/>
              <a:ext cx="362034" cy="362038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</p:grpSp>
      <p:sp>
        <p:nvSpPr>
          <p:cNvPr id="158" name="Rechteck 157">
            <a:extLst>
              <a:ext uri="{FF2B5EF4-FFF2-40B4-BE49-F238E27FC236}">
                <a16:creationId xmlns:a16="http://schemas.microsoft.com/office/drawing/2014/main" id="{A9C2B428-1753-D062-2E38-82ED4607F0A3}"/>
              </a:ext>
            </a:extLst>
          </p:cNvPr>
          <p:cNvSpPr>
            <a:spLocks/>
          </p:cNvSpPr>
          <p:nvPr/>
        </p:nvSpPr>
        <p:spPr>
          <a:xfrm rot="50821">
            <a:off x="3156246" y="2549586"/>
            <a:ext cx="2056790" cy="20567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9">
              <a:solidFill>
                <a:schemeClr val="tx1"/>
              </a:solidFill>
              <a:latin typeface="GT America Rg" panose="00000500000000000000" pitchFamily="50" charset="0"/>
            </a:endParaRPr>
          </a:p>
        </p:txBody>
      </p:sp>
      <p:grpSp>
        <p:nvGrpSpPr>
          <p:cNvPr id="159" name="Gruppieren 158">
            <a:extLst>
              <a:ext uri="{FF2B5EF4-FFF2-40B4-BE49-F238E27FC236}">
                <a16:creationId xmlns:a16="http://schemas.microsoft.com/office/drawing/2014/main" id="{BFD894E4-F319-2585-7B2E-A05BE3553C4A}"/>
              </a:ext>
            </a:extLst>
          </p:cNvPr>
          <p:cNvGrpSpPr>
            <a:grpSpLocks/>
          </p:cNvGrpSpPr>
          <p:nvPr/>
        </p:nvGrpSpPr>
        <p:grpSpPr>
          <a:xfrm rot="656731">
            <a:off x="4042536" y="2556266"/>
            <a:ext cx="200448" cy="215198"/>
            <a:chOff x="3654627" y="3061677"/>
            <a:chExt cx="572178" cy="614284"/>
          </a:xfr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0" name="Ellipse 159">
              <a:extLst>
                <a:ext uri="{FF2B5EF4-FFF2-40B4-BE49-F238E27FC236}">
                  <a16:creationId xmlns:a16="http://schemas.microsoft.com/office/drawing/2014/main" id="{44ECAF75-4D36-FDA1-D751-CE11882BA2F4}"/>
                </a:ext>
              </a:extLst>
            </p:cNvPr>
            <p:cNvSpPr>
              <a:spLocks/>
            </p:cNvSpPr>
            <p:nvPr/>
          </p:nvSpPr>
          <p:spPr>
            <a:xfrm>
              <a:off x="3668617" y="3117773"/>
              <a:ext cx="558188" cy="558188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sp>
          <p:nvSpPr>
            <p:cNvPr id="161" name="Ellipse 160">
              <a:extLst>
                <a:ext uri="{FF2B5EF4-FFF2-40B4-BE49-F238E27FC236}">
                  <a16:creationId xmlns:a16="http://schemas.microsoft.com/office/drawing/2014/main" id="{3C6D50C2-A2C0-3CEF-E30E-5B6385486EC4}"/>
                </a:ext>
              </a:extLst>
            </p:cNvPr>
            <p:cNvSpPr>
              <a:spLocks/>
            </p:cNvSpPr>
            <p:nvPr/>
          </p:nvSpPr>
          <p:spPr>
            <a:xfrm flipV="1">
              <a:off x="3842176" y="3292441"/>
              <a:ext cx="197076" cy="197076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sp>
          <p:nvSpPr>
            <p:cNvPr id="162" name="Ellipse 161">
              <a:extLst>
                <a:ext uri="{FF2B5EF4-FFF2-40B4-BE49-F238E27FC236}">
                  <a16:creationId xmlns:a16="http://schemas.microsoft.com/office/drawing/2014/main" id="{6F3F8908-CB09-A177-0EB8-0908426B2B40}"/>
                </a:ext>
              </a:extLst>
            </p:cNvPr>
            <p:cNvSpPr>
              <a:spLocks/>
            </p:cNvSpPr>
            <p:nvPr/>
          </p:nvSpPr>
          <p:spPr>
            <a:xfrm>
              <a:off x="3654627" y="3061677"/>
              <a:ext cx="362034" cy="362038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</p:grpSp>
      <p:pic>
        <p:nvPicPr>
          <p:cNvPr id="68" name="Grafik 67">
            <a:extLst>
              <a:ext uri="{FF2B5EF4-FFF2-40B4-BE49-F238E27FC236}">
                <a16:creationId xmlns:a16="http://schemas.microsoft.com/office/drawing/2014/main" id="{96C1B9DF-A9D7-6C3B-E64B-8A2EC9EC494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13" y="5873865"/>
            <a:ext cx="2071971" cy="1238445"/>
          </a:xfrm>
          <a:prstGeom prst="rect">
            <a:avLst/>
          </a:prstGeom>
        </p:spPr>
      </p:pic>
      <p:sp>
        <p:nvSpPr>
          <p:cNvPr id="76" name="Rechteck 75">
            <a:extLst>
              <a:ext uri="{FF2B5EF4-FFF2-40B4-BE49-F238E27FC236}">
                <a16:creationId xmlns:a16="http://schemas.microsoft.com/office/drawing/2014/main" id="{0002CEE8-5FEF-7B3D-AD88-23412FE177C6}"/>
              </a:ext>
            </a:extLst>
          </p:cNvPr>
          <p:cNvSpPr>
            <a:spLocks/>
          </p:cNvSpPr>
          <p:nvPr/>
        </p:nvSpPr>
        <p:spPr>
          <a:xfrm rot="801307" flipH="1">
            <a:off x="7490095" y="4216769"/>
            <a:ext cx="2056790" cy="20567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9">
              <a:solidFill>
                <a:schemeClr val="tx1"/>
              </a:solidFill>
              <a:latin typeface="GT America Rg" panose="00000500000000000000" pitchFamily="50" charset="0"/>
            </a:endParaRPr>
          </a:p>
        </p:txBody>
      </p:sp>
      <p:grpSp>
        <p:nvGrpSpPr>
          <p:cNvPr id="77" name="Gruppieren 76">
            <a:extLst>
              <a:ext uri="{FF2B5EF4-FFF2-40B4-BE49-F238E27FC236}">
                <a16:creationId xmlns:a16="http://schemas.microsoft.com/office/drawing/2014/main" id="{FFC976BC-3B10-44BF-CE32-28932BFB8906}"/>
              </a:ext>
            </a:extLst>
          </p:cNvPr>
          <p:cNvGrpSpPr>
            <a:grpSpLocks/>
          </p:cNvGrpSpPr>
          <p:nvPr/>
        </p:nvGrpSpPr>
        <p:grpSpPr>
          <a:xfrm rot="195397" flipH="1">
            <a:off x="8683140" y="4261663"/>
            <a:ext cx="200448" cy="215198"/>
            <a:chOff x="3654627" y="3061677"/>
            <a:chExt cx="572178" cy="614284"/>
          </a:xfr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8" name="Ellipse 77">
              <a:extLst>
                <a:ext uri="{FF2B5EF4-FFF2-40B4-BE49-F238E27FC236}">
                  <a16:creationId xmlns:a16="http://schemas.microsoft.com/office/drawing/2014/main" id="{23C89B84-8A76-76DE-199D-3A840961F88B}"/>
                </a:ext>
              </a:extLst>
            </p:cNvPr>
            <p:cNvSpPr>
              <a:spLocks/>
            </p:cNvSpPr>
            <p:nvPr/>
          </p:nvSpPr>
          <p:spPr>
            <a:xfrm>
              <a:off x="3668617" y="3117773"/>
              <a:ext cx="558188" cy="558188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47C9E216-61B5-47A8-0AB1-FD11FA15C818}"/>
                </a:ext>
              </a:extLst>
            </p:cNvPr>
            <p:cNvSpPr>
              <a:spLocks/>
            </p:cNvSpPr>
            <p:nvPr/>
          </p:nvSpPr>
          <p:spPr>
            <a:xfrm flipV="1">
              <a:off x="3842176" y="3292441"/>
              <a:ext cx="197076" cy="197076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sp>
          <p:nvSpPr>
            <p:cNvPr id="80" name="Ellipse 79">
              <a:extLst>
                <a:ext uri="{FF2B5EF4-FFF2-40B4-BE49-F238E27FC236}">
                  <a16:creationId xmlns:a16="http://schemas.microsoft.com/office/drawing/2014/main" id="{FB43982F-968D-F827-15FF-9C576E246F9A}"/>
                </a:ext>
              </a:extLst>
            </p:cNvPr>
            <p:cNvSpPr>
              <a:spLocks/>
            </p:cNvSpPr>
            <p:nvPr/>
          </p:nvSpPr>
          <p:spPr>
            <a:xfrm>
              <a:off x="3654627" y="3061677"/>
              <a:ext cx="362034" cy="362038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</p:grpSp>
      <p:sp>
        <p:nvSpPr>
          <p:cNvPr id="82" name="Rechteck 81">
            <a:extLst>
              <a:ext uri="{FF2B5EF4-FFF2-40B4-BE49-F238E27FC236}">
                <a16:creationId xmlns:a16="http://schemas.microsoft.com/office/drawing/2014/main" id="{040F0824-7C45-17C8-E58D-647529CD8F52}"/>
              </a:ext>
            </a:extLst>
          </p:cNvPr>
          <p:cNvSpPr>
            <a:spLocks/>
          </p:cNvSpPr>
          <p:nvPr/>
        </p:nvSpPr>
        <p:spPr>
          <a:xfrm rot="221511">
            <a:off x="5401774" y="1404787"/>
            <a:ext cx="2056790" cy="20567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9">
              <a:solidFill>
                <a:schemeClr val="tx1"/>
              </a:solidFill>
              <a:latin typeface="GT America Rg" panose="00000500000000000000" pitchFamily="50" charset="0"/>
            </a:endParaRPr>
          </a:p>
        </p:txBody>
      </p: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AC72AC8B-3028-A389-2F34-2DC3848C20A0}"/>
              </a:ext>
            </a:extLst>
          </p:cNvPr>
          <p:cNvGrpSpPr>
            <a:grpSpLocks/>
          </p:cNvGrpSpPr>
          <p:nvPr/>
        </p:nvGrpSpPr>
        <p:grpSpPr>
          <a:xfrm rot="827421">
            <a:off x="6333484" y="1410515"/>
            <a:ext cx="200448" cy="215198"/>
            <a:chOff x="3654627" y="3061677"/>
            <a:chExt cx="572178" cy="614284"/>
          </a:xfr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4" name="Ellipse 83">
              <a:extLst>
                <a:ext uri="{FF2B5EF4-FFF2-40B4-BE49-F238E27FC236}">
                  <a16:creationId xmlns:a16="http://schemas.microsoft.com/office/drawing/2014/main" id="{72A2FA1F-4F25-7686-D194-DEC0739DD7F6}"/>
                </a:ext>
              </a:extLst>
            </p:cNvPr>
            <p:cNvSpPr>
              <a:spLocks/>
            </p:cNvSpPr>
            <p:nvPr/>
          </p:nvSpPr>
          <p:spPr>
            <a:xfrm>
              <a:off x="3668617" y="3117773"/>
              <a:ext cx="558188" cy="558188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sp>
          <p:nvSpPr>
            <p:cNvPr id="85" name="Ellipse 84">
              <a:extLst>
                <a:ext uri="{FF2B5EF4-FFF2-40B4-BE49-F238E27FC236}">
                  <a16:creationId xmlns:a16="http://schemas.microsoft.com/office/drawing/2014/main" id="{FF1C6CD5-79B4-FD5F-077E-9132E055F917}"/>
                </a:ext>
              </a:extLst>
            </p:cNvPr>
            <p:cNvSpPr>
              <a:spLocks/>
            </p:cNvSpPr>
            <p:nvPr/>
          </p:nvSpPr>
          <p:spPr>
            <a:xfrm flipV="1">
              <a:off x="3842176" y="3292441"/>
              <a:ext cx="197076" cy="197076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sp>
          <p:nvSpPr>
            <p:cNvPr id="86" name="Ellipse 85">
              <a:extLst>
                <a:ext uri="{FF2B5EF4-FFF2-40B4-BE49-F238E27FC236}">
                  <a16:creationId xmlns:a16="http://schemas.microsoft.com/office/drawing/2014/main" id="{9FF12D99-A7CA-C08B-7CE4-C99165C72098}"/>
                </a:ext>
              </a:extLst>
            </p:cNvPr>
            <p:cNvSpPr>
              <a:spLocks/>
            </p:cNvSpPr>
            <p:nvPr/>
          </p:nvSpPr>
          <p:spPr>
            <a:xfrm>
              <a:off x="3654627" y="3061677"/>
              <a:ext cx="362034" cy="362038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1571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3C08F55-355C-4A67-8283-FDBD86EE182E}">
  <ds:schemaRefs>
    <ds:schemaRef ds:uri="14e3e585-18c1-444e-a2b2-7bdbe51b187b"/>
    <ds:schemaRef ds:uri="436f5ecc-5095-4337-8a5c-a427a102b95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46E0289-B8EE-4620-B293-F6FF5EF48B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C9808E2-4832-4417-BFC6-6654D3A667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Calibri</vt:lpstr>
      <vt:lpstr>GT America Rg</vt:lpstr>
      <vt:lpstr>helvetica</vt:lpstr>
      <vt:lpstr>helvetica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2</cp:revision>
  <dcterms:created xsi:type="dcterms:W3CDTF">2022-08-17T14:07:00Z</dcterms:created>
  <dcterms:modified xsi:type="dcterms:W3CDTF">2024-04-23T09:20:19Z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