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11"/>
  </p:notesMasterIdLst>
  <p:sldIdLst>
    <p:sldId id="267" r:id="rId5"/>
    <p:sldId id="268" r:id="rId6"/>
    <p:sldId id="269" r:id="rId7"/>
    <p:sldId id="270" r:id="rId8"/>
    <p:sldId id="271" r:id="rId9"/>
    <p:sldId id="272" r:id="rId10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AFB2"/>
    <a:srgbClr val="FFFFFF"/>
    <a:srgbClr val="939598"/>
    <a:srgbClr val="FAB347"/>
    <a:srgbClr val="2936B2"/>
    <a:srgbClr val="009FAE"/>
    <a:srgbClr val="CDE9FF"/>
    <a:srgbClr val="BFE9FF"/>
    <a:srgbClr val="4C56E0"/>
    <a:srgbClr val="FFD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EDD9BE-3377-4A92-9290-2325BBCD92F3}" v="8" dt="2024-04-23T09:42:59.1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 snapToGrid="0">
      <p:cViewPr varScale="1">
        <p:scale>
          <a:sx n="40" d="100"/>
          <a:sy n="40" d="100"/>
        </p:scale>
        <p:origin x="23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F8EDD9BE-3377-4A92-9290-2325BBCD92F3}"/>
    <pc:docChg chg="custSel modMainMaster">
      <pc:chgData name="Franziska Händschel" userId="e2149472-3187-4d00-b16a-a19eff6fc04a" providerId="ADAL" clId="{F8EDD9BE-3377-4A92-9290-2325BBCD92F3}" dt="2024-04-23T09:53:18.056" v="46" actId="6014"/>
      <pc:docMkLst>
        <pc:docMk/>
      </pc:docMkLst>
      <pc:sldMasterChg chg="addSp delSp modSp mod delSldLayout modSldLayout">
        <pc:chgData name="Franziska Händschel" userId="e2149472-3187-4d00-b16a-a19eff6fc04a" providerId="ADAL" clId="{F8EDD9BE-3377-4A92-9290-2325BBCD92F3}" dt="2024-04-23T09:53:18.056" v="46" actId="6014"/>
        <pc:sldMasterMkLst>
          <pc:docMk/>
          <pc:sldMasterMk cId="1074881024" sldId="2147483679"/>
        </pc:sldMasterMkLst>
        <pc:spChg chg="del">
          <ac:chgData name="Franziska Händschel" userId="e2149472-3187-4d00-b16a-a19eff6fc04a" providerId="ADAL" clId="{F8EDD9BE-3377-4A92-9290-2325BBCD92F3}" dt="2024-04-23T09:41:57.748" v="11" actId="478"/>
          <ac:spMkLst>
            <pc:docMk/>
            <pc:sldMasterMk cId="1074881024" sldId="2147483679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F8EDD9BE-3377-4A92-9290-2325BBCD92F3}" dt="2024-04-23T09:41:57.748" v="11" actId="478"/>
          <ac:spMkLst>
            <pc:docMk/>
            <pc:sldMasterMk cId="1074881024" sldId="2147483679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F8EDD9BE-3377-4A92-9290-2325BBCD92F3}" dt="2024-04-23T09:41:57.748" v="11" actId="478"/>
          <ac:spMkLst>
            <pc:docMk/>
            <pc:sldMasterMk cId="1074881024" sldId="2147483679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F8EDD9BE-3377-4A92-9290-2325BBCD92F3}" dt="2024-04-23T09:41:57.748" v="11" actId="478"/>
          <ac:spMkLst>
            <pc:docMk/>
            <pc:sldMasterMk cId="1074881024" sldId="2147483679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F8EDD9BE-3377-4A92-9290-2325BBCD92F3}" dt="2024-04-23T09:41:57.748" v="11" actId="478"/>
          <ac:spMkLst>
            <pc:docMk/>
            <pc:sldMasterMk cId="1074881024" sldId="2147483679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F8EDD9BE-3377-4A92-9290-2325BBCD92F3}" dt="2024-04-23T09:42:06.761" v="12"/>
          <ac:spMkLst>
            <pc:docMk/>
            <pc:sldMasterMk cId="1074881024" sldId="2147483679"/>
            <ac:spMk id="12" creationId="{79376189-BD8A-3146-02D7-A268EA6DD07B}"/>
          </ac:spMkLst>
        </pc:spChg>
        <pc:grpChg chg="del">
          <ac:chgData name="Franziska Händschel" userId="e2149472-3187-4d00-b16a-a19eff6fc04a" providerId="ADAL" clId="{F8EDD9BE-3377-4A92-9290-2325BBCD92F3}" dt="2024-04-23T09:41:57.748" v="11" actId="478"/>
          <ac:grpSpMkLst>
            <pc:docMk/>
            <pc:sldMasterMk cId="1074881024" sldId="2147483679"/>
            <ac:grpSpMk id="7" creationId="{8BF39442-C91C-CE92-4794-43AAB63EA60C}"/>
          </ac:grpSpMkLst>
        </pc:grpChg>
        <pc:grpChg chg="add mod">
          <ac:chgData name="Franziska Händschel" userId="e2149472-3187-4d00-b16a-a19eff6fc04a" providerId="ADAL" clId="{F8EDD9BE-3377-4A92-9290-2325BBCD92F3}" dt="2024-04-23T09:42:06.761" v="12"/>
          <ac:grpSpMkLst>
            <pc:docMk/>
            <pc:sldMasterMk cId="1074881024" sldId="2147483679"/>
            <ac:grpSpMk id="10" creationId="{2B942673-2BB2-5CE9-3D15-721BDA252B09}"/>
          </ac:grpSpMkLst>
        </pc:grpChg>
        <pc:picChg chg="mod">
          <ac:chgData name="Franziska Händschel" userId="e2149472-3187-4d00-b16a-a19eff6fc04a" providerId="ADAL" clId="{F8EDD9BE-3377-4A92-9290-2325BBCD92F3}" dt="2024-04-23T09:42:06.761" v="12"/>
          <ac:picMkLst>
            <pc:docMk/>
            <pc:sldMasterMk cId="1074881024" sldId="2147483679"/>
            <ac:picMk id="11" creationId="{B52B3CF8-1499-F05C-63E4-08D2932C875C}"/>
          </ac:picMkLst>
        </pc:picChg>
        <pc:sldLayoutChg chg="del">
          <pc:chgData name="Franziska Händschel" userId="e2149472-3187-4d00-b16a-a19eff6fc04a" providerId="ADAL" clId="{F8EDD9BE-3377-4A92-9290-2325BBCD92F3}" dt="2024-04-23T09:41:54.839" v="1" actId="2696"/>
          <pc:sldLayoutMkLst>
            <pc:docMk/>
            <pc:sldMasterMk cId="1074881024" sldId="2147483679"/>
            <pc:sldLayoutMk cId="2667383316" sldId="2147483680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39" v="2" actId="2696"/>
          <pc:sldLayoutMkLst>
            <pc:docMk/>
            <pc:sldMasterMk cId="1074881024" sldId="2147483679"/>
            <pc:sldLayoutMk cId="1443965862" sldId="2147483681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39" v="3" actId="2696"/>
          <pc:sldLayoutMkLst>
            <pc:docMk/>
            <pc:sldMasterMk cId="1074881024" sldId="2147483679"/>
            <pc:sldLayoutMk cId="3855596551" sldId="2147483682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39" v="4" actId="2696"/>
          <pc:sldLayoutMkLst>
            <pc:docMk/>
            <pc:sldMasterMk cId="1074881024" sldId="2147483679"/>
            <pc:sldLayoutMk cId="2457981295" sldId="2147483683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39" v="5" actId="2696"/>
          <pc:sldLayoutMkLst>
            <pc:docMk/>
            <pc:sldMasterMk cId="1074881024" sldId="2147483679"/>
            <pc:sldLayoutMk cId="1045280695" sldId="2147483684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55" v="6" actId="2696"/>
          <pc:sldLayoutMkLst>
            <pc:docMk/>
            <pc:sldMasterMk cId="1074881024" sldId="2147483679"/>
            <pc:sldLayoutMk cId="1066091706" sldId="2147483685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55" v="7" actId="2696"/>
          <pc:sldLayoutMkLst>
            <pc:docMk/>
            <pc:sldMasterMk cId="1074881024" sldId="2147483679"/>
            <pc:sldLayoutMk cId="2762116841" sldId="2147483686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55" v="8" actId="2696"/>
          <pc:sldLayoutMkLst>
            <pc:docMk/>
            <pc:sldMasterMk cId="1074881024" sldId="2147483679"/>
            <pc:sldLayoutMk cId="951980061" sldId="2147483687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55" v="9" actId="2696"/>
          <pc:sldLayoutMkLst>
            <pc:docMk/>
            <pc:sldMasterMk cId="1074881024" sldId="2147483679"/>
            <pc:sldLayoutMk cId="3783482074" sldId="2147483688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55" v="10" actId="2696"/>
          <pc:sldLayoutMkLst>
            <pc:docMk/>
            <pc:sldMasterMk cId="1074881024" sldId="2147483679"/>
            <pc:sldLayoutMk cId="3867109286" sldId="2147483689"/>
          </pc:sldLayoutMkLst>
        </pc:sldLayoutChg>
        <pc:sldLayoutChg chg="del">
          <pc:chgData name="Franziska Händschel" userId="e2149472-3187-4d00-b16a-a19eff6fc04a" providerId="ADAL" clId="{F8EDD9BE-3377-4A92-9290-2325BBCD92F3}" dt="2024-04-23T09:41:54.823" v="0" actId="2696"/>
          <pc:sldLayoutMkLst>
            <pc:docMk/>
            <pc:sldMasterMk cId="1074881024" sldId="2147483679"/>
            <pc:sldLayoutMk cId="3346333459" sldId="2147483690"/>
          </pc:sldLayoutMkLst>
        </pc:sldLayoutChg>
        <pc:sldLayoutChg chg="addSp delSp modSp mod">
          <pc:chgData name="Franziska Händschel" userId="e2149472-3187-4d00-b16a-a19eff6fc04a" providerId="ADAL" clId="{F8EDD9BE-3377-4A92-9290-2325BBCD92F3}" dt="2024-04-23T09:52:41.627" v="41" actId="6014"/>
          <pc:sldLayoutMkLst>
            <pc:docMk/>
            <pc:sldMasterMk cId="1074881024" sldId="2147483679"/>
            <pc:sldLayoutMk cId="3047130280" sldId="2147483691"/>
          </pc:sldLayoutMkLst>
          <pc:spChg chg="add mod">
            <ac:chgData name="Franziska Händschel" userId="e2149472-3187-4d00-b16a-a19eff6fc04a" providerId="ADAL" clId="{F8EDD9BE-3377-4A92-9290-2325BBCD92F3}" dt="2024-04-23T09:42:25.854" v="20" actId="20577"/>
            <ac:spMkLst>
              <pc:docMk/>
              <pc:sldMasterMk cId="1074881024" sldId="2147483679"/>
              <pc:sldLayoutMk cId="3047130280" sldId="2147483691"/>
              <ac:spMk id="6" creationId="{DE3C8AAA-C4AA-5E9A-D092-61B88A38845A}"/>
            </ac:spMkLst>
          </pc:spChg>
          <pc:spChg chg="del">
            <ac:chgData name="Franziska Händschel" userId="e2149472-3187-4d00-b16a-a19eff6fc04a" providerId="ADAL" clId="{F8EDD9BE-3377-4A92-9290-2325BBCD92F3}" dt="2024-04-23T09:42:19.747" v="13" actId="478"/>
            <ac:spMkLst>
              <pc:docMk/>
              <pc:sldMasterMk cId="1074881024" sldId="2147483679"/>
              <pc:sldLayoutMk cId="3047130280" sldId="2147483691"/>
              <ac:spMk id="7" creationId="{1767E854-3222-0380-282D-9F655D142E34}"/>
            </ac:spMkLst>
          </pc:spChg>
        </pc:sldLayoutChg>
        <pc:sldLayoutChg chg="addSp delSp modSp mod">
          <pc:chgData name="Franziska Händschel" userId="e2149472-3187-4d00-b16a-a19eff6fc04a" providerId="ADAL" clId="{F8EDD9BE-3377-4A92-9290-2325BBCD92F3}" dt="2024-04-23T09:52:47.419" v="42" actId="6014"/>
          <pc:sldLayoutMkLst>
            <pc:docMk/>
            <pc:sldMasterMk cId="1074881024" sldId="2147483679"/>
            <pc:sldLayoutMk cId="2405637781" sldId="2147483692"/>
          </pc:sldLayoutMkLst>
          <pc:spChg chg="add mod">
            <ac:chgData name="Franziska Händschel" userId="e2149472-3187-4d00-b16a-a19eff6fc04a" providerId="ADAL" clId="{F8EDD9BE-3377-4A92-9290-2325BBCD92F3}" dt="2024-04-23T09:42:37.323" v="24" actId="20577"/>
            <ac:spMkLst>
              <pc:docMk/>
              <pc:sldMasterMk cId="1074881024" sldId="2147483679"/>
              <pc:sldLayoutMk cId="2405637781" sldId="2147483692"/>
              <ac:spMk id="5" creationId="{AB659845-3AB7-7C94-FE17-706334420770}"/>
            </ac:spMkLst>
          </pc:spChg>
          <pc:spChg chg="del">
            <ac:chgData name="Franziska Händschel" userId="e2149472-3187-4d00-b16a-a19eff6fc04a" providerId="ADAL" clId="{F8EDD9BE-3377-4A92-9290-2325BBCD92F3}" dt="2024-04-23T09:42:34.862" v="21" actId="478"/>
            <ac:spMkLst>
              <pc:docMk/>
              <pc:sldMasterMk cId="1074881024" sldId="2147483679"/>
              <pc:sldLayoutMk cId="2405637781" sldId="2147483692"/>
              <ac:spMk id="7" creationId="{59C8F0EF-DA47-6B83-0078-DEA655C1C25B}"/>
            </ac:spMkLst>
          </pc:spChg>
        </pc:sldLayoutChg>
        <pc:sldLayoutChg chg="addSp delSp modSp mod">
          <pc:chgData name="Franziska Händschel" userId="e2149472-3187-4d00-b16a-a19eff6fc04a" providerId="ADAL" clId="{F8EDD9BE-3377-4A92-9290-2325BBCD92F3}" dt="2024-04-23T09:52:53.842" v="43" actId="6014"/>
          <pc:sldLayoutMkLst>
            <pc:docMk/>
            <pc:sldMasterMk cId="1074881024" sldId="2147483679"/>
            <pc:sldLayoutMk cId="563506870" sldId="2147483693"/>
          </pc:sldLayoutMkLst>
          <pc:spChg chg="del">
            <ac:chgData name="Franziska Händschel" userId="e2149472-3187-4d00-b16a-a19eff6fc04a" providerId="ADAL" clId="{F8EDD9BE-3377-4A92-9290-2325BBCD92F3}" dt="2024-04-23T09:42:40.471" v="25" actId="478"/>
            <ac:spMkLst>
              <pc:docMk/>
              <pc:sldMasterMk cId="1074881024" sldId="2147483679"/>
              <pc:sldLayoutMk cId="563506870" sldId="2147483693"/>
              <ac:spMk id="7" creationId="{AC1B3D7A-BAA1-63DE-D02C-7AE5B20A3394}"/>
            </ac:spMkLst>
          </pc:spChg>
          <pc:spChg chg="add mod">
            <ac:chgData name="Franziska Händschel" userId="e2149472-3187-4d00-b16a-a19eff6fc04a" providerId="ADAL" clId="{F8EDD9BE-3377-4A92-9290-2325BBCD92F3}" dt="2024-04-23T09:42:43.634" v="28" actId="20577"/>
            <ac:spMkLst>
              <pc:docMk/>
              <pc:sldMasterMk cId="1074881024" sldId="2147483679"/>
              <pc:sldLayoutMk cId="563506870" sldId="2147483693"/>
              <ac:spMk id="9" creationId="{3B62195A-CDDF-D7C8-0D97-9A5A5E8D5DEE}"/>
            </ac:spMkLst>
          </pc:spChg>
        </pc:sldLayoutChg>
        <pc:sldLayoutChg chg="addSp delSp modSp mod">
          <pc:chgData name="Franziska Händschel" userId="e2149472-3187-4d00-b16a-a19eff6fc04a" providerId="ADAL" clId="{F8EDD9BE-3377-4A92-9290-2325BBCD92F3}" dt="2024-04-23T09:53:00.766" v="44" actId="6014"/>
          <pc:sldLayoutMkLst>
            <pc:docMk/>
            <pc:sldMasterMk cId="1074881024" sldId="2147483679"/>
            <pc:sldLayoutMk cId="3760636796" sldId="2147483694"/>
          </pc:sldLayoutMkLst>
          <pc:spChg chg="add mod">
            <ac:chgData name="Franziska Händschel" userId="e2149472-3187-4d00-b16a-a19eff6fc04a" providerId="ADAL" clId="{F8EDD9BE-3377-4A92-9290-2325BBCD92F3}" dt="2024-04-23T09:42:49.773" v="32" actId="20577"/>
            <ac:spMkLst>
              <pc:docMk/>
              <pc:sldMasterMk cId="1074881024" sldId="2147483679"/>
              <pc:sldLayoutMk cId="3760636796" sldId="2147483694"/>
              <ac:spMk id="3" creationId="{BC5D626D-9CBD-9177-CD86-3D04536F5A1C}"/>
            </ac:spMkLst>
          </pc:spChg>
          <pc:spChg chg="del">
            <ac:chgData name="Franziska Händschel" userId="e2149472-3187-4d00-b16a-a19eff6fc04a" providerId="ADAL" clId="{F8EDD9BE-3377-4A92-9290-2325BBCD92F3}" dt="2024-04-23T09:42:47.496" v="29" actId="478"/>
            <ac:spMkLst>
              <pc:docMk/>
              <pc:sldMasterMk cId="1074881024" sldId="2147483679"/>
              <pc:sldLayoutMk cId="3760636796" sldId="2147483694"/>
              <ac:spMk id="8" creationId="{148F65D0-7FE7-727F-A7CE-F698F3182379}"/>
            </ac:spMkLst>
          </pc:spChg>
        </pc:sldLayoutChg>
        <pc:sldLayoutChg chg="addSp delSp modSp mod">
          <pc:chgData name="Franziska Händschel" userId="e2149472-3187-4d00-b16a-a19eff6fc04a" providerId="ADAL" clId="{F8EDD9BE-3377-4A92-9290-2325BBCD92F3}" dt="2024-04-23T09:53:09.445" v="45" actId="6014"/>
          <pc:sldLayoutMkLst>
            <pc:docMk/>
            <pc:sldMasterMk cId="1074881024" sldId="2147483679"/>
            <pc:sldLayoutMk cId="1931207818" sldId="2147483695"/>
          </pc:sldLayoutMkLst>
          <pc:spChg chg="add mod">
            <ac:chgData name="Franziska Händschel" userId="e2149472-3187-4d00-b16a-a19eff6fc04a" providerId="ADAL" clId="{F8EDD9BE-3377-4A92-9290-2325BBCD92F3}" dt="2024-04-23T09:42:55.934" v="36" actId="20577"/>
            <ac:spMkLst>
              <pc:docMk/>
              <pc:sldMasterMk cId="1074881024" sldId="2147483679"/>
              <pc:sldLayoutMk cId="1931207818" sldId="2147483695"/>
              <ac:spMk id="3" creationId="{FF2A5A14-93EB-881C-6607-02A828F14E32}"/>
            </ac:spMkLst>
          </pc:spChg>
          <pc:spChg chg="del">
            <ac:chgData name="Franziska Händschel" userId="e2149472-3187-4d00-b16a-a19eff6fc04a" providerId="ADAL" clId="{F8EDD9BE-3377-4A92-9290-2325BBCD92F3}" dt="2024-04-23T09:42:53.201" v="33" actId="478"/>
            <ac:spMkLst>
              <pc:docMk/>
              <pc:sldMasterMk cId="1074881024" sldId="2147483679"/>
              <pc:sldLayoutMk cId="1931207818" sldId="2147483695"/>
              <ac:spMk id="10" creationId="{3845A978-12EE-49DD-445D-A1C2ECFEFCB9}"/>
            </ac:spMkLst>
          </pc:spChg>
        </pc:sldLayoutChg>
        <pc:sldLayoutChg chg="addSp delSp modSp mod">
          <pc:chgData name="Franziska Händschel" userId="e2149472-3187-4d00-b16a-a19eff6fc04a" providerId="ADAL" clId="{F8EDD9BE-3377-4A92-9290-2325BBCD92F3}" dt="2024-04-23T09:53:18.056" v="46" actId="6014"/>
          <pc:sldLayoutMkLst>
            <pc:docMk/>
            <pc:sldMasterMk cId="1074881024" sldId="2147483679"/>
            <pc:sldLayoutMk cId="1457442915" sldId="2147483696"/>
          </pc:sldLayoutMkLst>
          <pc:spChg chg="add mod">
            <ac:chgData name="Franziska Händschel" userId="e2149472-3187-4d00-b16a-a19eff6fc04a" providerId="ADAL" clId="{F8EDD9BE-3377-4A92-9290-2325BBCD92F3}" dt="2024-04-23T09:43:01.638" v="40" actId="20577"/>
            <ac:spMkLst>
              <pc:docMk/>
              <pc:sldMasterMk cId="1074881024" sldId="2147483679"/>
              <pc:sldLayoutMk cId="1457442915" sldId="2147483696"/>
              <ac:spMk id="4" creationId="{06AF005C-ADB0-9A40-C638-81BB46DF72B8}"/>
            </ac:spMkLst>
          </pc:spChg>
          <pc:spChg chg="del">
            <ac:chgData name="Franziska Händschel" userId="e2149472-3187-4d00-b16a-a19eff6fc04a" providerId="ADAL" clId="{F8EDD9BE-3377-4A92-9290-2325BBCD92F3}" dt="2024-04-23T09:42:58.863" v="37" actId="478"/>
            <ac:spMkLst>
              <pc:docMk/>
              <pc:sldMasterMk cId="1074881024" sldId="2147483679"/>
              <pc:sldLayoutMk cId="1457442915" sldId="2147483696"/>
              <ac:spMk id="6" creationId="{FCB431A0-581D-0B0E-0597-F190F2DDCD82}"/>
            </ac:spMkLst>
          </pc:spChg>
        </pc:sldLayoutChg>
      </pc:sldMasterChg>
    </pc:docChg>
  </pc:docChgLst>
  <pc:docChgLst>
    <pc:chgData name="Franziska Händschel" userId="e2149472-3187-4d00-b16a-a19eff6fc04a" providerId="ADAL" clId="{4F09DA4B-BF00-4157-8A1B-12928CAAEE92}"/>
    <pc:docChg chg="undo custSel modSld modMainMaster">
      <pc:chgData name="Franziska Händschel" userId="e2149472-3187-4d00-b16a-a19eff6fc04a" providerId="ADAL" clId="{4F09DA4B-BF00-4157-8A1B-12928CAAEE92}" dt="2023-04-05T09:53:05.158" v="278"/>
      <pc:docMkLst>
        <pc:docMk/>
      </pc:docMkLst>
      <pc:sldChg chg="delSp modSp mod">
        <pc:chgData name="Franziska Händschel" userId="e2149472-3187-4d00-b16a-a19eff6fc04a" providerId="ADAL" clId="{4F09DA4B-BF00-4157-8A1B-12928CAAEE92}" dt="2023-04-05T09:51:22.194" v="265" actId="21"/>
        <pc:sldMkLst>
          <pc:docMk/>
          <pc:sldMk cId="2755171880" sldId="267"/>
        </pc:sldMkLst>
        <pc:spChg chg="del mod">
          <ac:chgData name="Franziska Händschel" userId="e2149472-3187-4d00-b16a-a19eff6fc04a" providerId="ADAL" clId="{4F09DA4B-BF00-4157-8A1B-12928CAAEE92}" dt="2023-04-05T09:51:22.194" v="265" actId="21"/>
          <ac:spMkLst>
            <pc:docMk/>
            <pc:sldMk cId="2755171880" sldId="267"/>
            <ac:spMk id="3" creationId="{4B8D3177-EBED-C7BF-8DC7-2213BA741685}"/>
          </ac:spMkLst>
        </pc:spChg>
        <pc:spChg chg="del">
          <ac:chgData name="Franziska Händschel" userId="e2149472-3187-4d00-b16a-a19eff6fc04a" providerId="ADAL" clId="{4F09DA4B-BF00-4157-8A1B-12928CAAEE92}" dt="2023-04-05T09:30:50.366" v="45" actId="478"/>
          <ac:spMkLst>
            <pc:docMk/>
            <pc:sldMk cId="2755171880" sldId="267"/>
            <ac:spMk id="5" creationId="{3B7A6BF3-FEC1-B07B-9A77-37BB3E2D8BBC}"/>
          </ac:spMkLst>
        </pc:spChg>
        <pc:spChg chg="del">
          <ac:chgData name="Franziska Händschel" userId="e2149472-3187-4d00-b16a-a19eff6fc04a" providerId="ADAL" clId="{4F09DA4B-BF00-4157-8A1B-12928CAAEE92}" dt="2023-04-05T09:30:50.366" v="45" actId="478"/>
          <ac:spMkLst>
            <pc:docMk/>
            <pc:sldMk cId="2755171880" sldId="267"/>
            <ac:spMk id="6" creationId="{55E8EBAD-7BFF-F60F-AABD-8EEE22BE5965}"/>
          </ac:spMkLst>
        </pc:spChg>
        <pc:grpChg chg="del">
          <ac:chgData name="Franziska Händschel" userId="e2149472-3187-4d00-b16a-a19eff6fc04a" providerId="ADAL" clId="{4F09DA4B-BF00-4157-8A1B-12928CAAEE92}" dt="2023-04-05T09:30:57.831" v="46" actId="478"/>
          <ac:grpSpMkLst>
            <pc:docMk/>
            <pc:sldMk cId="2755171880" sldId="267"/>
            <ac:grpSpMk id="7" creationId="{EE1B647E-C785-2E2D-0054-4B05BC38CDA0}"/>
          </ac:grpSpMkLst>
        </pc:grpChg>
        <pc:graphicFrameChg chg="del mod modGraphic">
          <ac:chgData name="Franziska Händschel" userId="e2149472-3187-4d00-b16a-a19eff6fc04a" providerId="ADAL" clId="{4F09DA4B-BF00-4157-8A1B-12928CAAEE92}" dt="2023-04-05T09:51:22.194" v="265" actId="21"/>
          <ac:graphicFrameMkLst>
            <pc:docMk/>
            <pc:sldMk cId="2755171880" sldId="267"/>
            <ac:graphicFrameMk id="2" creationId="{1E2E51E7-B765-D10E-1D16-C6358C5103FE}"/>
          </ac:graphicFrameMkLst>
        </pc:graphicFrameChg>
        <pc:graphicFrameChg chg="del mod modGraphic">
          <ac:chgData name="Franziska Händschel" userId="e2149472-3187-4d00-b16a-a19eff6fc04a" providerId="ADAL" clId="{4F09DA4B-BF00-4157-8A1B-12928CAAEE92}" dt="2023-04-05T09:51:22.194" v="265" actId="21"/>
          <ac:graphicFrameMkLst>
            <pc:docMk/>
            <pc:sldMk cId="2755171880" sldId="267"/>
            <ac:graphicFrameMk id="4" creationId="{2C8C5378-10D6-1EBB-D201-BBB96C181362}"/>
          </ac:graphicFrameMkLst>
        </pc:graphicFrameChg>
        <pc:picChg chg="del mod">
          <ac:chgData name="Franziska Händschel" userId="e2149472-3187-4d00-b16a-a19eff6fc04a" providerId="ADAL" clId="{4F09DA4B-BF00-4157-8A1B-12928CAAEE92}" dt="2023-04-05T09:51:22.194" v="265" actId="21"/>
          <ac:picMkLst>
            <pc:docMk/>
            <pc:sldMk cId="2755171880" sldId="267"/>
            <ac:picMk id="8" creationId="{C8C13AB7-7B7F-E406-2D51-27D2BE1AEDDB}"/>
          </ac:picMkLst>
        </pc:picChg>
      </pc:sldChg>
      <pc:sldChg chg="delSp modSp mod modClrScheme chgLayout">
        <pc:chgData name="Franziska Händschel" userId="e2149472-3187-4d00-b16a-a19eff6fc04a" providerId="ADAL" clId="{4F09DA4B-BF00-4157-8A1B-12928CAAEE92}" dt="2023-04-05T09:52:16.936" v="267" actId="21"/>
        <pc:sldMkLst>
          <pc:docMk/>
          <pc:sldMk cId="1817027926" sldId="268"/>
        </pc:sldMkLst>
        <pc:spChg chg="del mod">
          <ac:chgData name="Franziska Händschel" userId="e2149472-3187-4d00-b16a-a19eff6fc04a" providerId="ADAL" clId="{4F09DA4B-BF00-4157-8A1B-12928CAAEE92}" dt="2023-04-05T09:52:16.936" v="267" actId="21"/>
          <ac:spMkLst>
            <pc:docMk/>
            <pc:sldMk cId="1817027926" sldId="268"/>
            <ac:spMk id="3" creationId="{AA3606CA-D473-5F48-7C5F-77554D5590C2}"/>
          </ac:spMkLst>
        </pc:spChg>
        <pc:spChg chg="del">
          <ac:chgData name="Franziska Händschel" userId="e2149472-3187-4d00-b16a-a19eff6fc04a" providerId="ADAL" clId="{4F09DA4B-BF00-4157-8A1B-12928CAAEE92}" dt="2023-04-05T09:31:13.762" v="48" actId="478"/>
          <ac:spMkLst>
            <pc:docMk/>
            <pc:sldMk cId="1817027926" sldId="268"/>
            <ac:spMk id="10" creationId="{C9D34D85-EAE3-BC3F-E3CA-423AF0003520}"/>
          </ac:spMkLst>
        </pc:spChg>
        <pc:spChg chg="del">
          <ac:chgData name="Franziska Händschel" userId="e2149472-3187-4d00-b16a-a19eff6fc04a" providerId="ADAL" clId="{4F09DA4B-BF00-4157-8A1B-12928CAAEE92}" dt="2023-04-05T09:31:13.762" v="48" actId="478"/>
          <ac:spMkLst>
            <pc:docMk/>
            <pc:sldMk cId="1817027926" sldId="268"/>
            <ac:spMk id="11" creationId="{9D2998E1-FF60-C249-C28A-3C507C46F3C2}"/>
          </ac:spMkLst>
        </pc:spChg>
        <pc:grpChg chg="del">
          <ac:chgData name="Franziska Händschel" userId="e2149472-3187-4d00-b16a-a19eff6fc04a" providerId="ADAL" clId="{4F09DA4B-BF00-4157-8A1B-12928CAAEE92}" dt="2023-04-05T09:31:07.570" v="47" actId="478"/>
          <ac:grpSpMkLst>
            <pc:docMk/>
            <pc:sldMk cId="1817027926" sldId="268"/>
            <ac:grpSpMk id="12" creationId="{07D2924F-EEDA-F22A-7AC1-5E253B04D21E}"/>
          </ac:grpSpMkLst>
        </pc:grpChg>
        <pc:graphicFrameChg chg="del mod modGraphic">
          <ac:chgData name="Franziska Händschel" userId="e2149472-3187-4d00-b16a-a19eff6fc04a" providerId="ADAL" clId="{4F09DA4B-BF00-4157-8A1B-12928CAAEE92}" dt="2023-04-05T09:52:16.936" v="267" actId="21"/>
          <ac:graphicFrameMkLst>
            <pc:docMk/>
            <pc:sldMk cId="1817027926" sldId="268"/>
            <ac:graphicFrameMk id="2" creationId="{DFB4CED4-AF90-187D-967F-689A4616CD3C}"/>
          </ac:graphicFrameMkLst>
        </pc:graphicFrameChg>
        <pc:graphicFrameChg chg="del mod modGraphic">
          <ac:chgData name="Franziska Händschel" userId="e2149472-3187-4d00-b16a-a19eff6fc04a" providerId="ADAL" clId="{4F09DA4B-BF00-4157-8A1B-12928CAAEE92}" dt="2023-04-05T09:52:16.936" v="267" actId="21"/>
          <ac:graphicFrameMkLst>
            <pc:docMk/>
            <pc:sldMk cId="1817027926" sldId="268"/>
            <ac:graphicFrameMk id="4" creationId="{2C8C5378-10D6-1EBB-D201-BBB96C181362}"/>
          </ac:graphicFrameMkLst>
        </pc:graphicFrameChg>
      </pc:sldChg>
      <pc:sldChg chg="delSp modSp mod modClrScheme chgLayout">
        <pc:chgData name="Franziska Händschel" userId="e2149472-3187-4d00-b16a-a19eff6fc04a" providerId="ADAL" clId="{4F09DA4B-BF00-4157-8A1B-12928CAAEE92}" dt="2023-04-05T09:52:23.899" v="269" actId="21"/>
        <pc:sldMkLst>
          <pc:docMk/>
          <pc:sldMk cId="409051943" sldId="269"/>
        </pc:sldMkLst>
        <pc:spChg chg="del mod">
          <ac:chgData name="Franziska Händschel" userId="e2149472-3187-4d00-b16a-a19eff6fc04a" providerId="ADAL" clId="{4F09DA4B-BF00-4157-8A1B-12928CAAEE92}" dt="2023-04-05T09:52:23.899" v="269" actId="21"/>
          <ac:spMkLst>
            <pc:docMk/>
            <pc:sldMk cId="409051943" sldId="269"/>
            <ac:spMk id="5" creationId="{82653E36-ED00-4079-2452-E0A541D93906}"/>
          </ac:spMkLst>
        </pc:spChg>
        <pc:spChg chg="del">
          <ac:chgData name="Franziska Händschel" userId="e2149472-3187-4d00-b16a-a19eff6fc04a" providerId="ADAL" clId="{4F09DA4B-BF00-4157-8A1B-12928CAAEE92}" dt="2023-04-05T09:31:20.196" v="49" actId="478"/>
          <ac:spMkLst>
            <pc:docMk/>
            <pc:sldMk cId="409051943" sldId="269"/>
            <ac:spMk id="10" creationId="{C9D34D85-EAE3-BC3F-E3CA-423AF0003520}"/>
          </ac:spMkLst>
        </pc:spChg>
        <pc:spChg chg="del">
          <ac:chgData name="Franziska Händschel" userId="e2149472-3187-4d00-b16a-a19eff6fc04a" providerId="ADAL" clId="{4F09DA4B-BF00-4157-8A1B-12928CAAEE92}" dt="2023-04-05T09:31:20.196" v="49" actId="478"/>
          <ac:spMkLst>
            <pc:docMk/>
            <pc:sldMk cId="409051943" sldId="269"/>
            <ac:spMk id="11" creationId="{9D2998E1-FF60-C249-C28A-3C507C46F3C2}"/>
          </ac:spMkLst>
        </pc:spChg>
        <pc:spChg chg="del mod">
          <ac:chgData name="Franziska Händschel" userId="e2149472-3187-4d00-b16a-a19eff6fc04a" providerId="ADAL" clId="{4F09DA4B-BF00-4157-8A1B-12928CAAEE92}" dt="2023-04-05T09:52:23.899" v="269" actId="21"/>
          <ac:spMkLst>
            <pc:docMk/>
            <pc:sldMk cId="409051943" sldId="269"/>
            <ac:spMk id="16" creationId="{30BC5699-314B-C055-9862-15AA12840F55}"/>
          </ac:spMkLst>
        </pc:spChg>
        <pc:spChg chg="del mod">
          <ac:chgData name="Franziska Händschel" userId="e2149472-3187-4d00-b16a-a19eff6fc04a" providerId="ADAL" clId="{4F09DA4B-BF00-4157-8A1B-12928CAAEE92}" dt="2023-04-05T09:52:23.899" v="269" actId="21"/>
          <ac:spMkLst>
            <pc:docMk/>
            <pc:sldMk cId="409051943" sldId="269"/>
            <ac:spMk id="21" creationId="{7A54CED5-493B-2911-6CD8-8AAA1443D8E2}"/>
          </ac:spMkLst>
        </pc:spChg>
        <pc:grpChg chg="del">
          <ac:chgData name="Franziska Händschel" userId="e2149472-3187-4d00-b16a-a19eff6fc04a" providerId="ADAL" clId="{4F09DA4B-BF00-4157-8A1B-12928CAAEE92}" dt="2023-04-05T09:31:23.441" v="50" actId="478"/>
          <ac:grpSpMkLst>
            <pc:docMk/>
            <pc:sldMk cId="409051943" sldId="269"/>
            <ac:grpSpMk id="12" creationId="{07D2924F-EEDA-F22A-7AC1-5E253B04D21E}"/>
          </ac:grpSpMkLst>
        </pc:grpChg>
        <pc:graphicFrameChg chg="del mod modGraphic">
          <ac:chgData name="Franziska Händschel" userId="e2149472-3187-4d00-b16a-a19eff6fc04a" providerId="ADAL" clId="{4F09DA4B-BF00-4157-8A1B-12928CAAEE92}" dt="2023-04-05T09:52:23.899" v="269" actId="21"/>
          <ac:graphicFrameMkLst>
            <pc:docMk/>
            <pc:sldMk cId="409051943" sldId="269"/>
            <ac:graphicFrameMk id="15" creationId="{B96625D2-30DB-0D94-B4E4-607256823E9A}"/>
          </ac:graphicFrameMkLst>
        </pc:graphicFrameChg>
        <pc:picChg chg="del mod">
          <ac:chgData name="Franziska Händschel" userId="e2149472-3187-4d00-b16a-a19eff6fc04a" providerId="ADAL" clId="{4F09DA4B-BF00-4157-8A1B-12928CAAEE92}" dt="2023-04-05T09:52:23.899" v="269" actId="21"/>
          <ac:picMkLst>
            <pc:docMk/>
            <pc:sldMk cId="409051943" sldId="269"/>
            <ac:picMk id="7" creationId="{1A2A2D21-5EB7-8BBD-6AB4-D0AF1CC7B985}"/>
          </ac:picMkLst>
        </pc:picChg>
        <pc:picChg chg="del mod">
          <ac:chgData name="Franziska Händschel" userId="e2149472-3187-4d00-b16a-a19eff6fc04a" providerId="ADAL" clId="{4F09DA4B-BF00-4157-8A1B-12928CAAEE92}" dt="2023-04-05T09:52:23.899" v="269" actId="21"/>
          <ac:picMkLst>
            <pc:docMk/>
            <pc:sldMk cId="409051943" sldId="269"/>
            <ac:picMk id="17" creationId="{7FC34883-72AA-3D60-423F-101AC900E2AA}"/>
          </ac:picMkLst>
        </pc:picChg>
      </pc:sldChg>
      <pc:sldChg chg="delSp mod modClrScheme chgLayout">
        <pc:chgData name="Franziska Händschel" userId="e2149472-3187-4d00-b16a-a19eff6fc04a" providerId="ADAL" clId="{4F09DA4B-BF00-4157-8A1B-12928CAAEE92}" dt="2023-04-05T09:52:33.024" v="271" actId="21"/>
        <pc:sldMkLst>
          <pc:docMk/>
          <pc:sldMk cId="1389953365" sldId="270"/>
        </pc:sldMkLst>
        <pc:spChg chg="del">
          <ac:chgData name="Franziska Händschel" userId="e2149472-3187-4d00-b16a-a19eff6fc04a" providerId="ADAL" clId="{4F09DA4B-BF00-4157-8A1B-12928CAAEE92}" dt="2023-04-05T09:31:28.565" v="51" actId="478"/>
          <ac:spMkLst>
            <pc:docMk/>
            <pc:sldMk cId="1389953365" sldId="270"/>
            <ac:spMk id="6" creationId="{54EF32DA-C751-DB02-61F4-9D2F6C6E357D}"/>
          </ac:spMkLst>
        </pc:spChg>
        <pc:spChg chg="del">
          <ac:chgData name="Franziska Händschel" userId="e2149472-3187-4d00-b16a-a19eff6fc04a" providerId="ADAL" clId="{4F09DA4B-BF00-4157-8A1B-12928CAAEE92}" dt="2023-04-05T09:31:28.565" v="51" actId="478"/>
          <ac:spMkLst>
            <pc:docMk/>
            <pc:sldMk cId="1389953365" sldId="270"/>
            <ac:spMk id="7" creationId="{ED938B18-F2F8-1A20-F974-8CAA04EF3168}"/>
          </ac:spMkLst>
        </pc:spChg>
        <pc:grpChg chg="del">
          <ac:chgData name="Franziska Händschel" userId="e2149472-3187-4d00-b16a-a19eff6fc04a" providerId="ADAL" clId="{4F09DA4B-BF00-4157-8A1B-12928CAAEE92}" dt="2023-04-05T09:35:15.815" v="258" actId="478"/>
          <ac:grpSpMkLst>
            <pc:docMk/>
            <pc:sldMk cId="1389953365" sldId="270"/>
            <ac:grpSpMk id="8" creationId="{A0FCFEC7-4A26-744E-00C3-3C41AD966233}"/>
          </ac:grpSpMkLst>
        </pc:grpChg>
        <pc:graphicFrameChg chg="del">
          <ac:chgData name="Franziska Händschel" userId="e2149472-3187-4d00-b16a-a19eff6fc04a" providerId="ADAL" clId="{4F09DA4B-BF00-4157-8A1B-12928CAAEE92}" dt="2023-04-05T09:52:33.024" v="271" actId="21"/>
          <ac:graphicFrameMkLst>
            <pc:docMk/>
            <pc:sldMk cId="1389953365" sldId="270"/>
            <ac:graphicFrameMk id="5" creationId="{7A5FAF11-53E7-102C-D3E3-64D2FD72DBA2}"/>
          </ac:graphicFrameMkLst>
        </pc:graphicFrameChg>
      </pc:sldChg>
      <pc:sldChg chg="addSp delSp modSp mod modClrScheme chgLayout">
        <pc:chgData name="Franziska Händschel" userId="e2149472-3187-4d00-b16a-a19eff6fc04a" providerId="ADAL" clId="{4F09DA4B-BF00-4157-8A1B-12928CAAEE92}" dt="2023-04-05T09:52:51.516" v="275"/>
        <pc:sldMkLst>
          <pc:docMk/>
          <pc:sldMk cId="1783253215" sldId="271"/>
        </pc:sldMkLst>
        <pc:spChg chg="del">
          <ac:chgData name="Franziska Händschel" userId="e2149472-3187-4d00-b16a-a19eff6fc04a" providerId="ADAL" clId="{4F09DA4B-BF00-4157-8A1B-12928CAAEE92}" dt="2023-04-05T09:31:36.692" v="52" actId="478"/>
          <ac:spMkLst>
            <pc:docMk/>
            <pc:sldMk cId="1783253215" sldId="271"/>
            <ac:spMk id="6" creationId="{41592E2D-49C9-6328-3EC6-688D7A3DBDE9}"/>
          </ac:spMkLst>
        </pc:spChg>
        <pc:spChg chg="del">
          <ac:chgData name="Franziska Händschel" userId="e2149472-3187-4d00-b16a-a19eff6fc04a" providerId="ADAL" clId="{4F09DA4B-BF00-4157-8A1B-12928CAAEE92}" dt="2023-04-05T09:31:36.692" v="52" actId="478"/>
          <ac:spMkLst>
            <pc:docMk/>
            <pc:sldMk cId="1783253215" sldId="271"/>
            <ac:spMk id="7" creationId="{0AACF51B-81EA-5BBE-F4DB-8181540A077A}"/>
          </ac:spMkLst>
        </pc:spChg>
        <pc:grpChg chg="del">
          <ac:chgData name="Franziska Händschel" userId="e2149472-3187-4d00-b16a-a19eff6fc04a" providerId="ADAL" clId="{4F09DA4B-BF00-4157-8A1B-12928CAAEE92}" dt="2023-04-05T09:31:39.492" v="53" actId="478"/>
          <ac:grpSpMkLst>
            <pc:docMk/>
            <pc:sldMk cId="1783253215" sldId="271"/>
            <ac:grpSpMk id="8" creationId="{AF07DA34-0515-BABE-5E18-7A57BCD294DD}"/>
          </ac:grpSpMkLst>
        </pc:grpChg>
        <pc:graphicFrameChg chg="add del mod">
          <ac:chgData name="Franziska Händschel" userId="e2149472-3187-4d00-b16a-a19eff6fc04a" providerId="ADAL" clId="{4F09DA4B-BF00-4157-8A1B-12928CAAEE92}" dt="2023-04-05T09:52:51.516" v="275"/>
          <ac:graphicFrameMkLst>
            <pc:docMk/>
            <pc:sldMk cId="1783253215" sldId="271"/>
            <ac:graphicFrameMk id="2" creationId="{724AC6CF-81D0-84B4-2403-43B2119DA11F}"/>
          </ac:graphicFrameMkLst>
        </pc:graphicFrameChg>
        <pc:graphicFrameChg chg="del">
          <ac:chgData name="Franziska Händschel" userId="e2149472-3187-4d00-b16a-a19eff6fc04a" providerId="ADAL" clId="{4F09DA4B-BF00-4157-8A1B-12928CAAEE92}" dt="2023-04-05T09:52:44.025" v="273" actId="21"/>
          <ac:graphicFrameMkLst>
            <pc:docMk/>
            <pc:sldMk cId="1783253215" sldId="271"/>
            <ac:graphicFrameMk id="5" creationId="{043D3176-46B7-84FA-13CD-2369E93A0658}"/>
          </ac:graphicFrameMkLst>
        </pc:graphicFrameChg>
      </pc:sldChg>
      <pc:sldChg chg="delSp mod modClrScheme chgLayout">
        <pc:chgData name="Franziska Händschel" userId="e2149472-3187-4d00-b16a-a19eff6fc04a" providerId="ADAL" clId="{4F09DA4B-BF00-4157-8A1B-12928CAAEE92}" dt="2023-04-05T09:53:01.570" v="277" actId="21"/>
        <pc:sldMkLst>
          <pc:docMk/>
          <pc:sldMk cId="3700708454" sldId="272"/>
        </pc:sldMkLst>
        <pc:spChg chg="del">
          <ac:chgData name="Franziska Händschel" userId="e2149472-3187-4d00-b16a-a19eff6fc04a" providerId="ADAL" clId="{4F09DA4B-BF00-4157-8A1B-12928CAAEE92}" dt="2023-04-05T09:31:43.963" v="54" actId="478"/>
          <ac:spMkLst>
            <pc:docMk/>
            <pc:sldMk cId="3700708454" sldId="272"/>
            <ac:spMk id="6" creationId="{6CEA0075-AA18-4D72-E790-BB2EB52C5105}"/>
          </ac:spMkLst>
        </pc:spChg>
        <pc:spChg chg="del">
          <ac:chgData name="Franziska Händschel" userId="e2149472-3187-4d00-b16a-a19eff6fc04a" providerId="ADAL" clId="{4F09DA4B-BF00-4157-8A1B-12928CAAEE92}" dt="2023-04-05T09:31:43.963" v="54" actId="478"/>
          <ac:spMkLst>
            <pc:docMk/>
            <pc:sldMk cId="3700708454" sldId="272"/>
            <ac:spMk id="7" creationId="{D037B01E-2D76-4C03-D043-EED4271ACE14}"/>
          </ac:spMkLst>
        </pc:spChg>
        <pc:grpChg chg="del">
          <ac:chgData name="Franziska Händschel" userId="e2149472-3187-4d00-b16a-a19eff6fc04a" providerId="ADAL" clId="{4F09DA4B-BF00-4157-8A1B-12928CAAEE92}" dt="2023-04-05T09:31:46.334" v="55" actId="478"/>
          <ac:grpSpMkLst>
            <pc:docMk/>
            <pc:sldMk cId="3700708454" sldId="272"/>
            <ac:grpSpMk id="8" creationId="{C79D1526-15B6-A424-2EB3-3DAB4A9FAC9D}"/>
          </ac:grpSpMkLst>
        </pc:grpChg>
        <pc:graphicFrameChg chg="del">
          <ac:chgData name="Franziska Händschel" userId="e2149472-3187-4d00-b16a-a19eff6fc04a" providerId="ADAL" clId="{4F09DA4B-BF00-4157-8A1B-12928CAAEE92}" dt="2023-04-05T09:53:01.570" v="277" actId="21"/>
          <ac:graphicFrameMkLst>
            <pc:docMk/>
            <pc:sldMk cId="3700708454" sldId="272"/>
            <ac:graphicFrameMk id="5" creationId="{0CA0D269-5216-27D6-954A-5BF8E04685FB}"/>
          </ac:graphicFrameMkLst>
        </pc:graphicFrameChg>
        <pc:graphicFrameChg chg="del">
          <ac:chgData name="Franziska Händschel" userId="e2149472-3187-4d00-b16a-a19eff6fc04a" providerId="ADAL" clId="{4F09DA4B-BF00-4157-8A1B-12928CAAEE92}" dt="2023-04-05T09:53:01.570" v="277" actId="21"/>
          <ac:graphicFrameMkLst>
            <pc:docMk/>
            <pc:sldMk cId="3700708454" sldId="272"/>
            <ac:graphicFrameMk id="11" creationId="{61C4B2F1-C7D9-5DC0-D548-6BD54F8070CA}"/>
          </ac:graphicFrameMkLst>
        </pc:graphicFrameChg>
      </pc:sldChg>
      <pc:sldMasterChg chg="addSp delSp modSp mod delSldLayout modSldLayout">
        <pc:chgData name="Franziska Händschel" userId="e2149472-3187-4d00-b16a-a19eff6fc04a" providerId="ADAL" clId="{4F09DA4B-BF00-4157-8A1B-12928CAAEE92}" dt="2023-04-05T09:53:05.158" v="278"/>
        <pc:sldMasterMkLst>
          <pc:docMk/>
          <pc:sldMasterMk cId="3524969121" sldId="2147483672"/>
        </pc:sldMasterMkLst>
        <pc:spChg chg="del">
          <ac:chgData name="Franziska Händschel" userId="e2149472-3187-4d00-b16a-a19eff6fc04a" providerId="ADAL" clId="{4F09DA4B-BF00-4157-8A1B-12928CAAEE92}" dt="2023-04-05T09:27:13.518" v="0" actId="478"/>
          <ac:spMkLst>
            <pc:docMk/>
            <pc:sldMasterMk cId="3524969121" sldId="214748367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4F09DA4B-BF00-4157-8A1B-12928CAAEE92}" dt="2023-04-05T09:27:13.518" v="0" actId="478"/>
          <ac:spMkLst>
            <pc:docMk/>
            <pc:sldMasterMk cId="3524969121" sldId="214748367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4F09DA4B-BF00-4157-8A1B-12928CAAEE92}" dt="2023-04-05T09:27:13.518" v="0" actId="478"/>
          <ac:spMkLst>
            <pc:docMk/>
            <pc:sldMasterMk cId="3524969121" sldId="214748367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4F09DA4B-BF00-4157-8A1B-12928CAAEE92}" dt="2023-04-05T09:27:13.518" v="0" actId="478"/>
          <ac:spMkLst>
            <pc:docMk/>
            <pc:sldMasterMk cId="3524969121" sldId="214748367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4F09DA4B-BF00-4157-8A1B-12928CAAEE92}" dt="2023-04-05T09:27:13.518" v="0" actId="478"/>
          <ac:spMkLst>
            <pc:docMk/>
            <pc:sldMasterMk cId="3524969121" sldId="2147483672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4F09DA4B-BF00-4157-8A1B-12928CAAEE92}" dt="2023-04-05T09:27:13.791" v="1"/>
          <ac:spMkLst>
            <pc:docMk/>
            <pc:sldMasterMk cId="3524969121" sldId="2147483672"/>
            <ac:spMk id="9" creationId="{24530F68-6214-58DA-1613-9CFD47CB1BF4}"/>
          </ac:spMkLst>
        </pc:spChg>
        <pc:grpChg chg="add mod">
          <ac:chgData name="Franziska Händschel" userId="e2149472-3187-4d00-b16a-a19eff6fc04a" providerId="ADAL" clId="{4F09DA4B-BF00-4157-8A1B-12928CAAEE92}" dt="2023-04-05T09:27:13.791" v="1"/>
          <ac:grpSpMkLst>
            <pc:docMk/>
            <pc:sldMasterMk cId="3524969121" sldId="2147483672"/>
            <ac:grpSpMk id="7" creationId="{40EFB85F-8152-D298-B273-35CE28CCE1D4}"/>
          </ac:grpSpMkLst>
        </pc:grpChg>
        <pc:picChg chg="mod">
          <ac:chgData name="Franziska Händschel" userId="e2149472-3187-4d00-b16a-a19eff6fc04a" providerId="ADAL" clId="{4F09DA4B-BF00-4157-8A1B-12928CAAEE92}" dt="2023-04-05T09:27:13.791" v="1"/>
          <ac:picMkLst>
            <pc:docMk/>
            <pc:sldMasterMk cId="3524969121" sldId="2147483672"/>
            <ac:picMk id="8" creationId="{E2923813-AF26-5068-E0E8-DCE2A722D8F9}"/>
          </ac:picMkLst>
        </pc:picChg>
        <pc:sldLayoutChg chg="addSp delSp modSp mod">
          <pc:chgData name="Franziska Händschel" userId="e2149472-3187-4d00-b16a-a19eff6fc04a" providerId="ADAL" clId="{4F09DA4B-BF00-4157-8A1B-12928CAAEE92}" dt="2023-04-05T09:52:08.770" v="266"/>
          <pc:sldLayoutMkLst>
            <pc:docMk/>
            <pc:sldMasterMk cId="3524969121" sldId="2147483672"/>
            <pc:sldLayoutMk cId="2435939948" sldId="2147483673"/>
          </pc:sldLayoutMkLst>
          <pc:spChg chg="del">
            <ac:chgData name="Franziska Händschel" userId="e2149472-3187-4d00-b16a-a19eff6fc04a" providerId="ADAL" clId="{4F09DA4B-BF00-4157-8A1B-12928CAAEE92}" dt="2023-04-05T09:27:21.711" v="3" actId="478"/>
            <ac:spMkLst>
              <pc:docMk/>
              <pc:sldMasterMk cId="3524969121" sldId="2147483672"/>
              <pc:sldLayoutMk cId="2435939948" sldId="2147483673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21.711" v="3" actId="478"/>
            <ac:spMkLst>
              <pc:docMk/>
              <pc:sldMasterMk cId="3524969121" sldId="2147483672"/>
              <pc:sldLayoutMk cId="2435939948" sldId="2147483673"/>
              <ac:spMk id="3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52:08.770" v="266"/>
            <ac:spMkLst>
              <pc:docMk/>
              <pc:sldMasterMk cId="3524969121" sldId="2147483672"/>
              <pc:sldLayoutMk cId="2435939948" sldId="2147483673"/>
              <ac:spMk id="3" creationId="{88845114-9E55-8913-CBF9-6B5218DD8DD6}"/>
            </ac:spMkLst>
          </pc:spChg>
          <pc:spChg chg="del">
            <ac:chgData name="Franziska Händschel" userId="e2149472-3187-4d00-b16a-a19eff6fc04a" providerId="ADAL" clId="{4F09DA4B-BF00-4157-8A1B-12928CAAEE92}" dt="2023-04-05T09:27:21.711" v="3" actId="478"/>
            <ac:spMkLst>
              <pc:docMk/>
              <pc:sldMasterMk cId="3524969121" sldId="2147483672"/>
              <pc:sldLayoutMk cId="2435939948" sldId="2147483673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21.711" v="3" actId="478"/>
            <ac:spMkLst>
              <pc:docMk/>
              <pc:sldMasterMk cId="3524969121" sldId="2147483672"/>
              <pc:sldLayoutMk cId="2435939948" sldId="2147483673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21.711" v="3" actId="478"/>
            <ac:spMkLst>
              <pc:docMk/>
              <pc:sldMasterMk cId="3524969121" sldId="2147483672"/>
              <pc:sldLayoutMk cId="2435939948" sldId="2147483673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30:03.520" v="27" actId="20577"/>
            <ac:spMkLst>
              <pc:docMk/>
              <pc:sldMasterMk cId="3524969121" sldId="2147483672"/>
              <pc:sldLayoutMk cId="2435939948" sldId="2147483673"/>
              <ac:spMk id="7" creationId="{1767E854-3222-0380-282D-9F655D142E34}"/>
            </ac:spMkLst>
          </pc:spChg>
          <pc:graphicFrameChg chg="add mod">
            <ac:chgData name="Franziska Händschel" userId="e2149472-3187-4d00-b16a-a19eff6fc04a" providerId="ADAL" clId="{4F09DA4B-BF00-4157-8A1B-12928CAAEE92}" dt="2023-04-05T09:52:08.770" v="266"/>
            <ac:graphicFrameMkLst>
              <pc:docMk/>
              <pc:sldMasterMk cId="3524969121" sldId="2147483672"/>
              <pc:sldLayoutMk cId="2435939948" sldId="2147483673"/>
              <ac:graphicFrameMk id="2" creationId="{6C10F06E-11BD-AB05-9A62-4E9AB1376859}"/>
            </ac:graphicFrameMkLst>
          </pc:graphicFrameChg>
          <pc:graphicFrameChg chg="add mod">
            <ac:chgData name="Franziska Händschel" userId="e2149472-3187-4d00-b16a-a19eff6fc04a" providerId="ADAL" clId="{4F09DA4B-BF00-4157-8A1B-12928CAAEE92}" dt="2023-04-05T09:52:08.770" v="266"/>
            <ac:graphicFrameMkLst>
              <pc:docMk/>
              <pc:sldMasterMk cId="3524969121" sldId="2147483672"/>
              <pc:sldLayoutMk cId="2435939948" sldId="2147483673"/>
              <ac:graphicFrameMk id="4" creationId="{D98EFDEA-7DB8-AA7C-38EB-BF06545B30AE}"/>
            </ac:graphicFrameMkLst>
          </pc:graphicFrameChg>
          <pc:picChg chg="add mod">
            <ac:chgData name="Franziska Händschel" userId="e2149472-3187-4d00-b16a-a19eff6fc04a" providerId="ADAL" clId="{4F09DA4B-BF00-4157-8A1B-12928CAAEE92}" dt="2023-04-05T09:52:08.770" v="266"/>
            <ac:picMkLst>
              <pc:docMk/>
              <pc:sldMasterMk cId="3524969121" sldId="2147483672"/>
              <pc:sldLayoutMk cId="2435939948" sldId="2147483673"/>
              <ac:picMk id="5" creationId="{80A8BEFB-F9CD-FBD5-59BF-B0768A8FF01B}"/>
            </ac:picMkLst>
          </pc:picChg>
        </pc:sldLayoutChg>
        <pc:sldLayoutChg chg="addSp delSp modSp mod">
          <pc:chgData name="Franziska Händschel" userId="e2149472-3187-4d00-b16a-a19eff6fc04a" providerId="ADAL" clId="{4F09DA4B-BF00-4157-8A1B-12928CAAEE92}" dt="2023-04-05T09:52:20.105" v="268"/>
          <pc:sldLayoutMkLst>
            <pc:docMk/>
            <pc:sldMasterMk cId="3524969121" sldId="2147483672"/>
            <pc:sldLayoutMk cId="2444662848" sldId="2147483674"/>
          </pc:sldLayoutMkLst>
          <pc:spChg chg="del">
            <ac:chgData name="Franziska Händschel" userId="e2149472-3187-4d00-b16a-a19eff6fc04a" providerId="ADAL" clId="{4F09DA4B-BF00-4157-8A1B-12928CAAEE92}" dt="2023-04-05T09:27:28.079" v="5" actId="478"/>
            <ac:spMkLst>
              <pc:docMk/>
              <pc:sldMasterMk cId="3524969121" sldId="2147483672"/>
              <pc:sldLayoutMk cId="2444662848" sldId="2147483674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28.079" v="5" actId="478"/>
            <ac:spMkLst>
              <pc:docMk/>
              <pc:sldMasterMk cId="3524969121" sldId="2147483672"/>
              <pc:sldLayoutMk cId="2444662848" sldId="2147483674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28.079" v="5" actId="478"/>
            <ac:spMkLst>
              <pc:docMk/>
              <pc:sldMasterMk cId="3524969121" sldId="2147483672"/>
              <pc:sldLayoutMk cId="2444662848" sldId="2147483674"/>
              <ac:spMk id="4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52:20.105" v="268"/>
            <ac:spMkLst>
              <pc:docMk/>
              <pc:sldMasterMk cId="3524969121" sldId="2147483672"/>
              <pc:sldLayoutMk cId="2444662848" sldId="2147483674"/>
              <ac:spMk id="4" creationId="{EFB29E9E-B002-5731-FAB2-998011ECC14D}"/>
            </ac:spMkLst>
          </pc:spChg>
          <pc:spChg chg="del">
            <ac:chgData name="Franziska Händschel" userId="e2149472-3187-4d00-b16a-a19eff6fc04a" providerId="ADAL" clId="{4F09DA4B-BF00-4157-8A1B-12928CAAEE92}" dt="2023-04-05T09:27:28.079" v="5" actId="478"/>
            <ac:spMkLst>
              <pc:docMk/>
              <pc:sldMasterMk cId="3524969121" sldId="2147483672"/>
              <pc:sldLayoutMk cId="2444662848" sldId="2147483674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28.079" v="5" actId="478"/>
            <ac:spMkLst>
              <pc:docMk/>
              <pc:sldMasterMk cId="3524969121" sldId="2147483672"/>
              <pc:sldLayoutMk cId="2444662848" sldId="2147483674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30:18.132" v="30" actId="20577"/>
            <ac:spMkLst>
              <pc:docMk/>
              <pc:sldMasterMk cId="3524969121" sldId="2147483672"/>
              <pc:sldLayoutMk cId="2444662848" sldId="2147483674"/>
              <ac:spMk id="7" creationId="{59C8F0EF-DA47-6B83-0078-DEA655C1C25B}"/>
            </ac:spMkLst>
          </pc:spChg>
          <pc:graphicFrameChg chg="add mod">
            <ac:chgData name="Franziska Händschel" userId="e2149472-3187-4d00-b16a-a19eff6fc04a" providerId="ADAL" clId="{4F09DA4B-BF00-4157-8A1B-12928CAAEE92}" dt="2023-04-05T09:52:20.105" v="268"/>
            <ac:graphicFrameMkLst>
              <pc:docMk/>
              <pc:sldMasterMk cId="3524969121" sldId="2147483672"/>
              <pc:sldLayoutMk cId="2444662848" sldId="2147483674"/>
              <ac:graphicFrameMk id="2" creationId="{F2738360-5342-99EE-C3AD-68506D99946D}"/>
            </ac:graphicFrameMkLst>
          </pc:graphicFrameChg>
          <pc:graphicFrameChg chg="add mod">
            <ac:chgData name="Franziska Händschel" userId="e2149472-3187-4d00-b16a-a19eff6fc04a" providerId="ADAL" clId="{4F09DA4B-BF00-4157-8A1B-12928CAAEE92}" dt="2023-04-05T09:52:20.105" v="268"/>
            <ac:graphicFrameMkLst>
              <pc:docMk/>
              <pc:sldMasterMk cId="3524969121" sldId="2147483672"/>
              <pc:sldLayoutMk cId="2444662848" sldId="2147483674"/>
              <ac:graphicFrameMk id="3" creationId="{7928CA78-8926-BA5D-FA6F-9A0568F8D890}"/>
            </ac:graphicFrameMkLst>
          </pc:graphicFrameChg>
        </pc:sldLayoutChg>
        <pc:sldLayoutChg chg="addSp delSp modSp mod">
          <pc:chgData name="Franziska Händschel" userId="e2149472-3187-4d00-b16a-a19eff6fc04a" providerId="ADAL" clId="{4F09DA4B-BF00-4157-8A1B-12928CAAEE92}" dt="2023-04-05T09:52:28.669" v="270"/>
          <pc:sldLayoutMkLst>
            <pc:docMk/>
            <pc:sldMasterMk cId="3524969121" sldId="2147483672"/>
            <pc:sldLayoutMk cId="3384560833" sldId="2147483675"/>
          </pc:sldLayoutMkLst>
          <pc:spChg chg="del">
            <ac:chgData name="Franziska Händschel" userId="e2149472-3187-4d00-b16a-a19eff6fc04a" providerId="ADAL" clId="{4F09DA4B-BF00-4157-8A1B-12928CAAEE92}" dt="2023-04-05T09:27:34.396" v="7" actId="478"/>
            <ac:spMkLst>
              <pc:docMk/>
              <pc:sldMasterMk cId="3524969121" sldId="2147483672"/>
              <pc:sldLayoutMk cId="3384560833" sldId="2147483675"/>
              <ac:spMk id="2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52:28.669" v="270"/>
            <ac:spMkLst>
              <pc:docMk/>
              <pc:sldMasterMk cId="3524969121" sldId="2147483672"/>
              <pc:sldLayoutMk cId="3384560833" sldId="2147483675"/>
              <ac:spMk id="2" creationId="{0ED7855D-1DD9-F10A-FB56-17F0C9B835D9}"/>
            </ac:spMkLst>
          </pc:spChg>
          <pc:spChg chg="del">
            <ac:chgData name="Franziska Händschel" userId="e2149472-3187-4d00-b16a-a19eff6fc04a" providerId="ADAL" clId="{4F09DA4B-BF00-4157-8A1B-12928CAAEE92}" dt="2023-04-05T09:27:34.396" v="7" actId="478"/>
            <ac:spMkLst>
              <pc:docMk/>
              <pc:sldMasterMk cId="3524969121" sldId="2147483672"/>
              <pc:sldLayoutMk cId="3384560833" sldId="2147483675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34.396" v="7" actId="478"/>
            <ac:spMkLst>
              <pc:docMk/>
              <pc:sldMasterMk cId="3524969121" sldId="2147483672"/>
              <pc:sldLayoutMk cId="3384560833" sldId="2147483675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34.396" v="7" actId="478"/>
            <ac:spMkLst>
              <pc:docMk/>
              <pc:sldMasterMk cId="3524969121" sldId="2147483672"/>
              <pc:sldLayoutMk cId="3384560833" sldId="2147483675"/>
              <ac:spMk id="5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52:28.669" v="270"/>
            <ac:spMkLst>
              <pc:docMk/>
              <pc:sldMasterMk cId="3524969121" sldId="2147483672"/>
              <pc:sldLayoutMk cId="3384560833" sldId="2147483675"/>
              <ac:spMk id="5" creationId="{66FF44C6-41F0-52A8-04BF-07F54650AD05}"/>
            </ac:spMkLst>
          </pc:spChg>
          <pc:spChg chg="del">
            <ac:chgData name="Franziska Händschel" userId="e2149472-3187-4d00-b16a-a19eff6fc04a" providerId="ADAL" clId="{4F09DA4B-BF00-4157-8A1B-12928CAAEE92}" dt="2023-04-05T09:27:34.396" v="7" actId="478"/>
            <ac:spMkLst>
              <pc:docMk/>
              <pc:sldMasterMk cId="3524969121" sldId="2147483672"/>
              <pc:sldLayoutMk cId="3384560833" sldId="2147483675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30:25.052" v="33" actId="20577"/>
            <ac:spMkLst>
              <pc:docMk/>
              <pc:sldMasterMk cId="3524969121" sldId="2147483672"/>
              <pc:sldLayoutMk cId="3384560833" sldId="2147483675"/>
              <ac:spMk id="7" creationId="{AC1B3D7A-BAA1-63DE-D02C-7AE5B20A3394}"/>
            </ac:spMkLst>
          </pc:spChg>
          <pc:spChg chg="add mod">
            <ac:chgData name="Franziska Händschel" userId="e2149472-3187-4d00-b16a-a19eff6fc04a" providerId="ADAL" clId="{4F09DA4B-BF00-4157-8A1B-12928CAAEE92}" dt="2023-04-05T09:52:28.669" v="270"/>
            <ac:spMkLst>
              <pc:docMk/>
              <pc:sldMasterMk cId="3524969121" sldId="2147483672"/>
              <pc:sldLayoutMk cId="3384560833" sldId="2147483675"/>
              <ac:spMk id="8" creationId="{6AB543C9-CC76-AE56-C30C-55C8A14FD778}"/>
            </ac:spMkLst>
          </pc:spChg>
          <pc:graphicFrameChg chg="add mod">
            <ac:chgData name="Franziska Händschel" userId="e2149472-3187-4d00-b16a-a19eff6fc04a" providerId="ADAL" clId="{4F09DA4B-BF00-4157-8A1B-12928CAAEE92}" dt="2023-04-05T09:52:28.669" v="270"/>
            <ac:graphicFrameMkLst>
              <pc:docMk/>
              <pc:sldMasterMk cId="3524969121" sldId="2147483672"/>
              <pc:sldLayoutMk cId="3384560833" sldId="2147483675"/>
              <ac:graphicFrameMk id="4" creationId="{F952F18B-E5B7-1C45-3795-0174EE31B596}"/>
            </ac:graphicFrameMkLst>
          </pc:graphicFrameChg>
          <pc:picChg chg="add mod">
            <ac:chgData name="Franziska Händschel" userId="e2149472-3187-4d00-b16a-a19eff6fc04a" providerId="ADAL" clId="{4F09DA4B-BF00-4157-8A1B-12928CAAEE92}" dt="2023-04-05T09:52:28.669" v="270"/>
            <ac:picMkLst>
              <pc:docMk/>
              <pc:sldMasterMk cId="3524969121" sldId="2147483672"/>
              <pc:sldLayoutMk cId="3384560833" sldId="2147483675"/>
              <ac:picMk id="3" creationId="{22B84AFF-B6D9-F7DB-CD2A-107735FF9636}"/>
            </ac:picMkLst>
          </pc:picChg>
          <pc:picChg chg="add mod">
            <ac:chgData name="Franziska Händschel" userId="e2149472-3187-4d00-b16a-a19eff6fc04a" providerId="ADAL" clId="{4F09DA4B-BF00-4157-8A1B-12928CAAEE92}" dt="2023-04-05T09:52:28.669" v="270"/>
            <ac:picMkLst>
              <pc:docMk/>
              <pc:sldMasterMk cId="3524969121" sldId="2147483672"/>
              <pc:sldLayoutMk cId="3384560833" sldId="2147483675"/>
              <ac:picMk id="6" creationId="{6E8B14EE-7B7D-4389-8FCC-437857FD0D39}"/>
            </ac:picMkLst>
          </pc:picChg>
        </pc:sldLayoutChg>
        <pc:sldLayoutChg chg="addSp delSp modSp mod">
          <pc:chgData name="Franziska Händschel" userId="e2149472-3187-4d00-b16a-a19eff6fc04a" providerId="ADAL" clId="{4F09DA4B-BF00-4157-8A1B-12928CAAEE92}" dt="2023-04-05T09:52:36.356" v="272"/>
          <pc:sldLayoutMkLst>
            <pc:docMk/>
            <pc:sldMasterMk cId="3524969121" sldId="2147483672"/>
            <pc:sldLayoutMk cId="2589710466" sldId="2147483676"/>
          </pc:sldLayoutMkLst>
          <pc:spChg chg="del">
            <ac:chgData name="Franziska Händschel" userId="e2149472-3187-4d00-b16a-a19eff6fc04a" providerId="ADAL" clId="{4F09DA4B-BF00-4157-8A1B-12928CAAEE92}" dt="2023-04-05T09:27:41.279" v="9" actId="478"/>
            <ac:spMkLst>
              <pc:docMk/>
              <pc:sldMasterMk cId="3524969121" sldId="2147483672"/>
              <pc:sldLayoutMk cId="2589710466" sldId="2147483676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41.279" v="9" actId="478"/>
            <ac:spMkLst>
              <pc:docMk/>
              <pc:sldMasterMk cId="3524969121" sldId="2147483672"/>
              <pc:sldLayoutMk cId="2589710466" sldId="2147483676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41.279" v="9" actId="478"/>
            <ac:spMkLst>
              <pc:docMk/>
              <pc:sldMasterMk cId="3524969121" sldId="2147483672"/>
              <pc:sldLayoutMk cId="2589710466" sldId="2147483676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41.279" v="9" actId="478"/>
            <ac:spMkLst>
              <pc:docMk/>
              <pc:sldMasterMk cId="3524969121" sldId="2147483672"/>
              <pc:sldLayoutMk cId="2589710466" sldId="2147483676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41.279" v="9" actId="478"/>
            <ac:spMkLst>
              <pc:docMk/>
              <pc:sldMasterMk cId="3524969121" sldId="2147483672"/>
              <pc:sldLayoutMk cId="2589710466" sldId="2147483676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41.279" v="9" actId="478"/>
            <ac:spMkLst>
              <pc:docMk/>
              <pc:sldMasterMk cId="3524969121" sldId="2147483672"/>
              <pc:sldLayoutMk cId="2589710466" sldId="2147483676"/>
              <ac:spMk id="7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30:31.286" v="36" actId="20577"/>
            <ac:spMkLst>
              <pc:docMk/>
              <pc:sldMasterMk cId="3524969121" sldId="2147483672"/>
              <pc:sldLayoutMk cId="2589710466" sldId="2147483676"/>
              <ac:spMk id="8" creationId="{148F65D0-7FE7-727F-A7CE-F698F3182379}"/>
            </ac:spMkLst>
          </pc:spChg>
          <pc:graphicFrameChg chg="add mod">
            <ac:chgData name="Franziska Händschel" userId="e2149472-3187-4d00-b16a-a19eff6fc04a" providerId="ADAL" clId="{4F09DA4B-BF00-4157-8A1B-12928CAAEE92}" dt="2023-04-05T09:52:36.356" v="272"/>
            <ac:graphicFrameMkLst>
              <pc:docMk/>
              <pc:sldMasterMk cId="3524969121" sldId="2147483672"/>
              <pc:sldLayoutMk cId="2589710466" sldId="2147483676"/>
              <ac:graphicFrameMk id="2" creationId="{86A08018-0B20-00BD-901A-0C35C81ABB1B}"/>
            </ac:graphicFrameMkLst>
          </pc:graphicFrameChg>
        </pc:sldLayoutChg>
        <pc:sldLayoutChg chg="addSp delSp modSp mod">
          <pc:chgData name="Franziska Händschel" userId="e2149472-3187-4d00-b16a-a19eff6fc04a" providerId="ADAL" clId="{4F09DA4B-BF00-4157-8A1B-12928CAAEE92}" dt="2023-04-05T09:52:55.381" v="276"/>
          <pc:sldLayoutMkLst>
            <pc:docMk/>
            <pc:sldMasterMk cId="3524969121" sldId="2147483672"/>
            <pc:sldLayoutMk cId="1369672976" sldId="2147483677"/>
          </pc:sldLayoutMkLst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7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8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0.482" v="11" actId="478"/>
            <ac:spMkLst>
              <pc:docMk/>
              <pc:sldMasterMk cId="3524969121" sldId="2147483672"/>
              <pc:sldLayoutMk cId="1369672976" sldId="2147483677"/>
              <ac:spMk id="9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30:36.484" v="39" actId="20577"/>
            <ac:spMkLst>
              <pc:docMk/>
              <pc:sldMasterMk cId="3524969121" sldId="2147483672"/>
              <pc:sldLayoutMk cId="1369672976" sldId="2147483677"/>
              <ac:spMk id="10" creationId="{3845A978-12EE-49DD-445D-A1C2ECFEFCB9}"/>
            </ac:spMkLst>
          </pc:spChg>
          <pc:graphicFrameChg chg="add mod">
            <ac:chgData name="Franziska Händschel" userId="e2149472-3187-4d00-b16a-a19eff6fc04a" providerId="ADAL" clId="{4F09DA4B-BF00-4157-8A1B-12928CAAEE92}" dt="2023-04-05T09:52:55.381" v="276"/>
            <ac:graphicFrameMkLst>
              <pc:docMk/>
              <pc:sldMasterMk cId="3524969121" sldId="2147483672"/>
              <pc:sldLayoutMk cId="1369672976" sldId="2147483677"/>
              <ac:graphicFrameMk id="2" creationId="{B12CCF74-9956-9B6B-2E2C-4AA6909A0236}"/>
            </ac:graphicFrameMkLst>
          </pc:graphicFrameChg>
        </pc:sldLayoutChg>
        <pc:sldLayoutChg chg="addSp delSp modSp mod">
          <pc:chgData name="Franziska Händschel" userId="e2149472-3187-4d00-b16a-a19eff6fc04a" providerId="ADAL" clId="{4F09DA4B-BF00-4157-8A1B-12928CAAEE92}" dt="2023-04-05T09:53:05.158" v="278"/>
          <pc:sldLayoutMkLst>
            <pc:docMk/>
            <pc:sldMasterMk cId="3524969121" sldId="2147483672"/>
            <pc:sldLayoutMk cId="2326145463" sldId="2147483678"/>
          </pc:sldLayoutMkLst>
          <pc:spChg chg="del">
            <ac:chgData name="Franziska Händschel" userId="e2149472-3187-4d00-b16a-a19eff6fc04a" providerId="ADAL" clId="{4F09DA4B-BF00-4157-8A1B-12928CAAEE92}" dt="2023-04-05T09:27:57.415" v="13" actId="478"/>
            <ac:spMkLst>
              <pc:docMk/>
              <pc:sldMasterMk cId="3524969121" sldId="2147483672"/>
              <pc:sldLayoutMk cId="2326145463" sldId="2147483678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7.415" v="13" actId="478"/>
            <ac:spMkLst>
              <pc:docMk/>
              <pc:sldMasterMk cId="3524969121" sldId="2147483672"/>
              <pc:sldLayoutMk cId="2326145463" sldId="2147483678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7.415" v="13" actId="478"/>
            <ac:spMkLst>
              <pc:docMk/>
              <pc:sldMasterMk cId="3524969121" sldId="2147483672"/>
              <pc:sldLayoutMk cId="2326145463" sldId="2147483678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7:57.415" v="13" actId="478"/>
            <ac:spMkLst>
              <pc:docMk/>
              <pc:sldMasterMk cId="3524969121" sldId="2147483672"/>
              <pc:sldLayoutMk cId="2326145463" sldId="2147483678"/>
              <ac:spMk id="5" creationId="{00000000-0000-0000-0000-000000000000}"/>
            </ac:spMkLst>
          </pc:spChg>
          <pc:spChg chg="add mod">
            <ac:chgData name="Franziska Händschel" userId="e2149472-3187-4d00-b16a-a19eff6fc04a" providerId="ADAL" clId="{4F09DA4B-BF00-4157-8A1B-12928CAAEE92}" dt="2023-04-05T09:30:41.380" v="42" actId="20577"/>
            <ac:spMkLst>
              <pc:docMk/>
              <pc:sldMasterMk cId="3524969121" sldId="2147483672"/>
              <pc:sldLayoutMk cId="2326145463" sldId="2147483678"/>
              <ac:spMk id="6" creationId="{FCB431A0-581D-0B0E-0597-F190F2DDCD82}"/>
            </ac:spMkLst>
          </pc:spChg>
          <pc:graphicFrameChg chg="add mod">
            <ac:chgData name="Franziska Händschel" userId="e2149472-3187-4d00-b16a-a19eff6fc04a" providerId="ADAL" clId="{4F09DA4B-BF00-4157-8A1B-12928CAAEE92}" dt="2023-04-05T09:53:05.158" v="278"/>
            <ac:graphicFrameMkLst>
              <pc:docMk/>
              <pc:sldMasterMk cId="3524969121" sldId="2147483672"/>
              <pc:sldLayoutMk cId="2326145463" sldId="2147483678"/>
              <ac:graphicFrameMk id="2" creationId="{12BAACBE-9EEB-E469-B086-85DBE36413E0}"/>
            </ac:graphicFrameMkLst>
          </pc:graphicFrameChg>
          <pc:graphicFrameChg chg="add mod">
            <ac:chgData name="Franziska Händschel" userId="e2149472-3187-4d00-b16a-a19eff6fc04a" providerId="ADAL" clId="{4F09DA4B-BF00-4157-8A1B-12928CAAEE92}" dt="2023-04-05T09:53:05.158" v="278"/>
            <ac:graphicFrameMkLst>
              <pc:docMk/>
              <pc:sldMasterMk cId="3524969121" sldId="2147483672"/>
              <pc:sldLayoutMk cId="2326145463" sldId="2147483678"/>
              <ac:graphicFrameMk id="3" creationId="{24E32CA9-CF39-0B6A-0DFD-7ADE598BB26A}"/>
            </ac:graphicFrameMkLst>
          </pc:graphicFrameChg>
        </pc:sldLayoutChg>
        <pc:sldLayoutChg chg="delSp del mod">
          <pc:chgData name="Franziska Händschel" userId="e2149472-3187-4d00-b16a-a19eff6fc04a" providerId="ADAL" clId="{4F09DA4B-BF00-4157-8A1B-12928CAAEE92}" dt="2023-04-05T09:30:43.735" v="43" actId="2696"/>
          <pc:sldLayoutMkLst>
            <pc:docMk/>
            <pc:sldMasterMk cId="3524969121" sldId="2147483672"/>
            <pc:sldLayoutMk cId="605170077" sldId="2147483679"/>
          </pc:sldLayoutMkLst>
          <pc:spChg chg="del">
            <ac:chgData name="Franziska Händschel" userId="e2149472-3187-4d00-b16a-a19eff6fc04a" providerId="ADAL" clId="{4F09DA4B-BF00-4157-8A1B-12928CAAEE92}" dt="2023-04-05T09:28:01.320" v="14" actId="478"/>
            <ac:spMkLst>
              <pc:docMk/>
              <pc:sldMasterMk cId="3524969121" sldId="2147483672"/>
              <pc:sldLayoutMk cId="605170077" sldId="2147483679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8:01.320" v="14" actId="478"/>
            <ac:spMkLst>
              <pc:docMk/>
              <pc:sldMasterMk cId="3524969121" sldId="2147483672"/>
              <pc:sldLayoutMk cId="605170077" sldId="2147483679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8:01.320" v="14" actId="478"/>
            <ac:spMkLst>
              <pc:docMk/>
              <pc:sldMasterMk cId="3524969121" sldId="2147483672"/>
              <pc:sldLayoutMk cId="605170077" sldId="2147483679"/>
              <ac:spMk id="4" creationId="{00000000-0000-0000-0000-000000000000}"/>
            </ac:spMkLst>
          </pc:spChg>
        </pc:sldLayoutChg>
        <pc:sldLayoutChg chg="delSp del mod">
          <pc:chgData name="Franziska Händschel" userId="e2149472-3187-4d00-b16a-a19eff6fc04a" providerId="ADAL" clId="{4F09DA4B-BF00-4157-8A1B-12928CAAEE92}" dt="2023-04-05T09:30:44.320" v="44" actId="2696"/>
          <pc:sldLayoutMkLst>
            <pc:docMk/>
            <pc:sldMasterMk cId="3524969121" sldId="2147483672"/>
            <pc:sldLayoutMk cId="1611095487" sldId="2147483680"/>
          </pc:sldLayoutMkLst>
          <pc:spChg chg="del">
            <ac:chgData name="Franziska Händschel" userId="e2149472-3187-4d00-b16a-a19eff6fc04a" providerId="ADAL" clId="{4F09DA4B-BF00-4157-8A1B-12928CAAEE92}" dt="2023-04-05T09:28:14.777" v="17" actId="478"/>
            <ac:spMkLst>
              <pc:docMk/>
              <pc:sldMasterMk cId="3524969121" sldId="2147483672"/>
              <pc:sldLayoutMk cId="1611095487" sldId="2147483680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8:14.777" v="17" actId="478"/>
            <ac:spMkLst>
              <pc:docMk/>
              <pc:sldMasterMk cId="3524969121" sldId="2147483672"/>
              <pc:sldLayoutMk cId="1611095487" sldId="2147483680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8:14.777" v="17" actId="478"/>
            <ac:spMkLst>
              <pc:docMk/>
              <pc:sldMasterMk cId="3524969121" sldId="2147483672"/>
              <pc:sldLayoutMk cId="1611095487" sldId="2147483680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8:14.777" v="17" actId="478"/>
            <ac:spMkLst>
              <pc:docMk/>
              <pc:sldMasterMk cId="3524969121" sldId="2147483672"/>
              <pc:sldLayoutMk cId="1611095487" sldId="2147483680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8:14.777" v="17" actId="478"/>
            <ac:spMkLst>
              <pc:docMk/>
              <pc:sldMasterMk cId="3524969121" sldId="2147483672"/>
              <pc:sldLayoutMk cId="1611095487" sldId="2147483680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4F09DA4B-BF00-4157-8A1B-12928CAAEE92}" dt="2023-04-05T09:28:14.777" v="17" actId="478"/>
            <ac:spMkLst>
              <pc:docMk/>
              <pc:sldMasterMk cId="3524969121" sldId="2147483672"/>
              <pc:sldLayoutMk cId="1611095487" sldId="2147483680"/>
              <ac:spMk id="7" creationId="{00000000-0000-0000-0000-000000000000}"/>
            </ac:spMkLst>
          </pc:spChg>
        </pc:sldLayoutChg>
        <pc:sldLayoutChg chg="del">
          <pc:chgData name="Franziska Händschel" userId="e2149472-3187-4d00-b16a-a19eff6fc04a" providerId="ADAL" clId="{4F09DA4B-BF00-4157-8A1B-12928CAAEE92}" dt="2023-04-05T09:28:16.705" v="18" actId="2696"/>
          <pc:sldLayoutMkLst>
            <pc:docMk/>
            <pc:sldMasterMk cId="3524969121" sldId="2147483672"/>
            <pc:sldLayoutMk cId="3018938434" sldId="2147483681"/>
          </pc:sldLayoutMkLst>
        </pc:sldLayoutChg>
        <pc:sldLayoutChg chg="del">
          <pc:chgData name="Franziska Händschel" userId="e2149472-3187-4d00-b16a-a19eff6fc04a" providerId="ADAL" clId="{4F09DA4B-BF00-4157-8A1B-12928CAAEE92}" dt="2023-04-05T09:28:17.257" v="19" actId="2696"/>
          <pc:sldLayoutMkLst>
            <pc:docMk/>
            <pc:sldMasterMk cId="3524969121" sldId="2147483672"/>
            <pc:sldLayoutMk cId="4153917411" sldId="2147483682"/>
          </pc:sldLayoutMkLst>
        </pc:sldLayoutChg>
        <pc:sldLayoutChg chg="del">
          <pc:chgData name="Franziska Händschel" userId="e2149472-3187-4d00-b16a-a19eff6fc04a" providerId="ADAL" clId="{4F09DA4B-BF00-4157-8A1B-12928CAAEE92}" dt="2023-04-05T09:28:17.709" v="20" actId="2696"/>
          <pc:sldLayoutMkLst>
            <pc:docMk/>
            <pc:sldMasterMk cId="3524969121" sldId="2147483672"/>
            <pc:sldLayoutMk cId="589736294" sldId="2147483683"/>
          </pc:sldLayoutMkLst>
        </pc:sldLayoutChg>
      </pc:sldMasterChg>
    </pc:docChg>
  </pc:docChgLst>
  <pc:docChgLst>
    <pc:chgData name="Franziska Händschel" userId="e2149472-3187-4d00-b16a-a19eff6fc04a" providerId="ADAL" clId="{09F87000-5D06-487F-A71C-1054A8F1BBFB}"/>
    <pc:docChg chg="undo redo custSel addSld delSld modSld">
      <pc:chgData name="Franziska Händschel" userId="e2149472-3187-4d00-b16a-a19eff6fc04a" providerId="ADAL" clId="{09F87000-5D06-487F-A71C-1054A8F1BBFB}" dt="2023-01-27T11:22:42.701" v="3908" actId="34135"/>
      <pc:docMkLst>
        <pc:docMk/>
      </pc:docMkLst>
      <pc:sldChg chg="modSp mod">
        <pc:chgData name="Franziska Händschel" userId="e2149472-3187-4d00-b16a-a19eff6fc04a" providerId="ADAL" clId="{09F87000-5D06-487F-A71C-1054A8F1BBFB}" dt="2023-01-27T11:22:42.701" v="3908" actId="34135"/>
        <pc:sldMkLst>
          <pc:docMk/>
          <pc:sldMk cId="2755171880" sldId="267"/>
        </pc:sldMkLst>
        <pc:spChg chg="mod">
          <ac:chgData name="Franziska Händschel" userId="e2149472-3187-4d00-b16a-a19eff6fc04a" providerId="ADAL" clId="{09F87000-5D06-487F-A71C-1054A8F1BBFB}" dt="2023-01-27T11:22:42.701" v="3908" actId="34135"/>
          <ac:spMkLst>
            <pc:docMk/>
            <pc:sldMk cId="2755171880" sldId="267"/>
            <ac:spMk id="3" creationId="{4B8D3177-EBED-C7BF-8DC7-2213BA741685}"/>
          </ac:spMkLst>
        </pc:spChg>
        <pc:spChg chg="mod">
          <ac:chgData name="Franziska Händschel" userId="e2149472-3187-4d00-b16a-a19eff6fc04a" providerId="ADAL" clId="{09F87000-5D06-487F-A71C-1054A8F1BBFB}" dt="2023-01-27T11:22:42.701" v="3908" actId="34135"/>
          <ac:spMkLst>
            <pc:docMk/>
            <pc:sldMk cId="2755171880" sldId="267"/>
            <ac:spMk id="5" creationId="{3B7A6BF3-FEC1-B07B-9A77-37BB3E2D8BBC}"/>
          </ac:spMkLst>
        </pc:spChg>
        <pc:spChg chg="mod">
          <ac:chgData name="Franziska Händschel" userId="e2149472-3187-4d00-b16a-a19eff6fc04a" providerId="ADAL" clId="{09F87000-5D06-487F-A71C-1054A8F1BBFB}" dt="2023-01-27T11:22:42.701" v="3908" actId="34135"/>
          <ac:spMkLst>
            <pc:docMk/>
            <pc:sldMk cId="2755171880" sldId="267"/>
            <ac:spMk id="6" creationId="{55E8EBAD-7BFF-F60F-AABD-8EEE22BE5965}"/>
          </ac:spMkLst>
        </pc:spChg>
        <pc:spChg chg="mod">
          <ac:chgData name="Franziska Händschel" userId="e2149472-3187-4d00-b16a-a19eff6fc04a" providerId="ADAL" clId="{09F87000-5D06-487F-A71C-1054A8F1BBFB}" dt="2023-01-27T11:22:42.701" v="3908" actId="34135"/>
          <ac:spMkLst>
            <pc:docMk/>
            <pc:sldMk cId="2755171880" sldId="267"/>
            <ac:spMk id="10" creationId="{4438380A-A5B0-5E32-D8D6-A81EF4CF9863}"/>
          </ac:spMkLst>
        </pc:spChg>
        <pc:grpChg chg="mod">
          <ac:chgData name="Franziska Händschel" userId="e2149472-3187-4d00-b16a-a19eff6fc04a" providerId="ADAL" clId="{09F87000-5D06-487F-A71C-1054A8F1BBFB}" dt="2023-01-27T11:22:42.701" v="3908" actId="34135"/>
          <ac:grpSpMkLst>
            <pc:docMk/>
            <pc:sldMk cId="2755171880" sldId="267"/>
            <ac:grpSpMk id="7" creationId="{EE1B647E-C785-2E2D-0054-4B05BC38CDA0}"/>
          </ac:grpSpMkLst>
        </pc:grpChg>
        <pc:graphicFrameChg chg="mod modGraphic">
          <ac:chgData name="Franziska Händschel" userId="e2149472-3187-4d00-b16a-a19eff6fc04a" providerId="ADAL" clId="{09F87000-5D06-487F-A71C-1054A8F1BBFB}" dt="2023-01-27T11:22:42.701" v="3908" actId="34135"/>
          <ac:graphicFrameMkLst>
            <pc:docMk/>
            <pc:sldMk cId="2755171880" sldId="267"/>
            <ac:graphicFrameMk id="2" creationId="{1E2E51E7-B765-D10E-1D16-C6358C5103FE}"/>
          </ac:graphicFrameMkLst>
        </pc:graphicFrameChg>
        <pc:graphicFrameChg chg="mod">
          <ac:chgData name="Franziska Händschel" userId="e2149472-3187-4d00-b16a-a19eff6fc04a" providerId="ADAL" clId="{09F87000-5D06-487F-A71C-1054A8F1BBFB}" dt="2023-01-27T11:22:42.701" v="3908" actId="34135"/>
          <ac:graphicFrameMkLst>
            <pc:docMk/>
            <pc:sldMk cId="2755171880" sldId="267"/>
            <ac:graphicFrameMk id="4" creationId="{2C8C5378-10D6-1EBB-D201-BBB96C181362}"/>
          </ac:graphicFrameMkLst>
        </pc:graphicFrameChg>
        <pc:picChg chg="mod">
          <ac:chgData name="Franziska Händschel" userId="e2149472-3187-4d00-b16a-a19eff6fc04a" providerId="ADAL" clId="{09F87000-5D06-487F-A71C-1054A8F1BBFB}" dt="2023-01-27T11:22:42.701" v="3908" actId="34135"/>
          <ac:picMkLst>
            <pc:docMk/>
            <pc:sldMk cId="2755171880" sldId="267"/>
            <ac:picMk id="8" creationId="{C8C13AB7-7B7F-E406-2D51-27D2BE1AEDDB}"/>
          </ac:picMkLst>
        </pc:picChg>
        <pc:picChg chg="mod">
          <ac:chgData name="Franziska Händschel" userId="e2149472-3187-4d00-b16a-a19eff6fc04a" providerId="ADAL" clId="{09F87000-5D06-487F-A71C-1054A8F1BBFB}" dt="2023-01-27T11:22:42.701" v="3908" actId="34135"/>
          <ac:picMkLst>
            <pc:docMk/>
            <pc:sldMk cId="2755171880" sldId="267"/>
            <ac:picMk id="9" creationId="{776AF8F0-17CF-D776-FB86-F64DF15D28F3}"/>
          </ac:picMkLst>
        </pc:picChg>
      </pc:sldChg>
      <pc:sldChg chg="modSp mod">
        <pc:chgData name="Franziska Händschel" userId="e2149472-3187-4d00-b16a-a19eff6fc04a" providerId="ADAL" clId="{09F87000-5D06-487F-A71C-1054A8F1BBFB}" dt="2023-01-27T11:22:38.649" v="3907" actId="34135"/>
        <pc:sldMkLst>
          <pc:docMk/>
          <pc:sldMk cId="1817027926" sldId="268"/>
        </pc:sldMkLst>
        <pc:spChg chg="mod">
          <ac:chgData name="Franziska Händschel" userId="e2149472-3187-4d00-b16a-a19eff6fc04a" providerId="ADAL" clId="{09F87000-5D06-487F-A71C-1054A8F1BBFB}" dt="2023-01-27T11:22:38.649" v="3907" actId="34135"/>
          <ac:spMkLst>
            <pc:docMk/>
            <pc:sldMk cId="1817027926" sldId="268"/>
            <ac:spMk id="3" creationId="{AA3606CA-D473-5F48-7C5F-77554D5590C2}"/>
          </ac:spMkLst>
        </pc:spChg>
        <pc:spChg chg="mod">
          <ac:chgData name="Franziska Händschel" userId="e2149472-3187-4d00-b16a-a19eff6fc04a" providerId="ADAL" clId="{09F87000-5D06-487F-A71C-1054A8F1BBFB}" dt="2023-01-27T11:22:38.649" v="3907" actId="34135"/>
          <ac:spMkLst>
            <pc:docMk/>
            <pc:sldMk cId="1817027926" sldId="268"/>
            <ac:spMk id="10" creationId="{C9D34D85-EAE3-BC3F-E3CA-423AF0003520}"/>
          </ac:spMkLst>
        </pc:spChg>
        <pc:spChg chg="mod">
          <ac:chgData name="Franziska Händschel" userId="e2149472-3187-4d00-b16a-a19eff6fc04a" providerId="ADAL" clId="{09F87000-5D06-487F-A71C-1054A8F1BBFB}" dt="2023-01-27T11:22:38.649" v="3907" actId="34135"/>
          <ac:spMkLst>
            <pc:docMk/>
            <pc:sldMk cId="1817027926" sldId="268"/>
            <ac:spMk id="11" creationId="{9D2998E1-FF60-C249-C28A-3C507C46F3C2}"/>
          </ac:spMkLst>
        </pc:spChg>
        <pc:spChg chg="mod">
          <ac:chgData name="Franziska Händschel" userId="e2149472-3187-4d00-b16a-a19eff6fc04a" providerId="ADAL" clId="{09F87000-5D06-487F-A71C-1054A8F1BBFB}" dt="2023-01-27T11:22:38.649" v="3907" actId="34135"/>
          <ac:spMkLst>
            <pc:docMk/>
            <pc:sldMk cId="1817027926" sldId="268"/>
            <ac:spMk id="14" creationId="{87CFA73E-29CB-B481-8BF6-BB91030061DC}"/>
          </ac:spMkLst>
        </pc:spChg>
        <pc:grpChg chg="mod">
          <ac:chgData name="Franziska Händschel" userId="e2149472-3187-4d00-b16a-a19eff6fc04a" providerId="ADAL" clId="{09F87000-5D06-487F-A71C-1054A8F1BBFB}" dt="2023-01-27T11:22:38.649" v="3907" actId="34135"/>
          <ac:grpSpMkLst>
            <pc:docMk/>
            <pc:sldMk cId="1817027926" sldId="268"/>
            <ac:grpSpMk id="12" creationId="{07D2924F-EEDA-F22A-7AC1-5E253B04D21E}"/>
          </ac:grpSpMkLst>
        </pc:grpChg>
        <pc:graphicFrameChg chg="mod">
          <ac:chgData name="Franziska Händschel" userId="e2149472-3187-4d00-b16a-a19eff6fc04a" providerId="ADAL" clId="{09F87000-5D06-487F-A71C-1054A8F1BBFB}" dt="2023-01-27T11:22:38.649" v="3907" actId="34135"/>
          <ac:graphicFrameMkLst>
            <pc:docMk/>
            <pc:sldMk cId="1817027926" sldId="268"/>
            <ac:graphicFrameMk id="2" creationId="{DFB4CED4-AF90-187D-967F-689A4616CD3C}"/>
          </ac:graphicFrameMkLst>
        </pc:graphicFrameChg>
        <pc:graphicFrameChg chg="mod">
          <ac:chgData name="Franziska Händschel" userId="e2149472-3187-4d00-b16a-a19eff6fc04a" providerId="ADAL" clId="{09F87000-5D06-487F-A71C-1054A8F1BBFB}" dt="2023-01-27T11:22:38.649" v="3907" actId="34135"/>
          <ac:graphicFrameMkLst>
            <pc:docMk/>
            <pc:sldMk cId="1817027926" sldId="268"/>
            <ac:graphicFrameMk id="4" creationId="{2C8C5378-10D6-1EBB-D201-BBB96C181362}"/>
          </ac:graphicFrameMkLst>
        </pc:graphicFrameChg>
        <pc:picChg chg="mod">
          <ac:chgData name="Franziska Händschel" userId="e2149472-3187-4d00-b16a-a19eff6fc04a" providerId="ADAL" clId="{09F87000-5D06-487F-A71C-1054A8F1BBFB}" dt="2023-01-27T11:22:38.649" v="3907" actId="34135"/>
          <ac:picMkLst>
            <pc:docMk/>
            <pc:sldMk cId="1817027926" sldId="268"/>
            <ac:picMk id="13" creationId="{4EEB1DA3-2266-5C4B-94FB-9795E923054A}"/>
          </ac:picMkLst>
        </pc:picChg>
      </pc:sldChg>
      <pc:sldChg chg="addSp delSp modSp add mod">
        <pc:chgData name="Franziska Händschel" userId="e2149472-3187-4d00-b16a-a19eff6fc04a" providerId="ADAL" clId="{09F87000-5D06-487F-A71C-1054A8F1BBFB}" dt="2023-01-27T11:22:32.643" v="3906" actId="34135"/>
        <pc:sldMkLst>
          <pc:docMk/>
          <pc:sldMk cId="409051943" sldId="269"/>
        </pc:sldMkLst>
        <pc:spChg chg="del">
          <ac:chgData name="Franziska Händschel" userId="e2149472-3187-4d00-b16a-a19eff6fc04a" providerId="ADAL" clId="{09F87000-5D06-487F-A71C-1054A8F1BBFB}" dt="2023-01-27T10:07:14.918" v="17" actId="478"/>
          <ac:spMkLst>
            <pc:docMk/>
            <pc:sldMk cId="409051943" sldId="269"/>
            <ac:spMk id="3" creationId="{AA3606CA-D473-5F48-7C5F-77554D5590C2}"/>
          </ac:spMkLst>
        </pc:spChg>
        <pc:spChg chg="add mod">
          <ac:chgData name="Franziska Händschel" userId="e2149472-3187-4d00-b16a-a19eff6fc04a" providerId="ADAL" clId="{09F87000-5D06-487F-A71C-1054A8F1BBFB}" dt="2023-01-27T11:22:32.643" v="3906" actId="34135"/>
          <ac:spMkLst>
            <pc:docMk/>
            <pc:sldMk cId="409051943" sldId="269"/>
            <ac:spMk id="5" creationId="{82653E36-ED00-4079-2452-E0A541D93906}"/>
          </ac:spMkLst>
        </pc:spChg>
        <pc:spChg chg="add del">
          <ac:chgData name="Franziska Händschel" userId="e2149472-3187-4d00-b16a-a19eff6fc04a" providerId="ADAL" clId="{09F87000-5D06-487F-A71C-1054A8F1BBFB}" dt="2023-01-27T10:08:56.623" v="43" actId="478"/>
          <ac:spMkLst>
            <pc:docMk/>
            <pc:sldMk cId="409051943" sldId="269"/>
            <ac:spMk id="9" creationId="{834290B7-3A0E-C44B-D8EB-05477099479E}"/>
          </ac:spMkLst>
        </pc:spChg>
        <pc:spChg chg="mod">
          <ac:chgData name="Franziska Händschel" userId="e2149472-3187-4d00-b16a-a19eff6fc04a" providerId="ADAL" clId="{09F87000-5D06-487F-A71C-1054A8F1BBFB}" dt="2023-01-27T11:22:32.643" v="3906" actId="34135"/>
          <ac:spMkLst>
            <pc:docMk/>
            <pc:sldMk cId="409051943" sldId="269"/>
            <ac:spMk id="10" creationId="{C9D34D85-EAE3-BC3F-E3CA-423AF0003520}"/>
          </ac:spMkLst>
        </pc:spChg>
        <pc:spChg chg="mod">
          <ac:chgData name="Franziska Händschel" userId="e2149472-3187-4d00-b16a-a19eff6fc04a" providerId="ADAL" clId="{09F87000-5D06-487F-A71C-1054A8F1BBFB}" dt="2023-01-27T11:22:32.643" v="3906" actId="34135"/>
          <ac:spMkLst>
            <pc:docMk/>
            <pc:sldMk cId="409051943" sldId="269"/>
            <ac:spMk id="11" creationId="{9D2998E1-FF60-C249-C28A-3C507C46F3C2}"/>
          </ac:spMkLst>
        </pc:spChg>
        <pc:spChg chg="mod">
          <ac:chgData name="Franziska Händschel" userId="e2149472-3187-4d00-b16a-a19eff6fc04a" providerId="ADAL" clId="{09F87000-5D06-487F-A71C-1054A8F1BBFB}" dt="2023-01-27T11:22:32.643" v="3906" actId="34135"/>
          <ac:spMkLst>
            <pc:docMk/>
            <pc:sldMk cId="409051943" sldId="269"/>
            <ac:spMk id="14" creationId="{87CFA73E-29CB-B481-8BF6-BB91030061DC}"/>
          </ac:spMkLst>
        </pc:spChg>
        <pc:spChg chg="add mod">
          <ac:chgData name="Franziska Händschel" userId="e2149472-3187-4d00-b16a-a19eff6fc04a" providerId="ADAL" clId="{09F87000-5D06-487F-A71C-1054A8F1BBFB}" dt="2023-01-27T11:22:32.643" v="3906" actId="34135"/>
          <ac:spMkLst>
            <pc:docMk/>
            <pc:sldMk cId="409051943" sldId="269"/>
            <ac:spMk id="16" creationId="{30BC5699-314B-C055-9862-15AA12840F55}"/>
          </ac:spMkLst>
        </pc:spChg>
        <pc:spChg chg="add mod">
          <ac:chgData name="Franziska Händschel" userId="e2149472-3187-4d00-b16a-a19eff6fc04a" providerId="ADAL" clId="{09F87000-5D06-487F-A71C-1054A8F1BBFB}" dt="2023-01-27T11:22:32.643" v="3906" actId="34135"/>
          <ac:spMkLst>
            <pc:docMk/>
            <pc:sldMk cId="409051943" sldId="269"/>
            <ac:spMk id="21" creationId="{7A54CED5-493B-2911-6CD8-8AAA1443D8E2}"/>
          </ac:spMkLst>
        </pc:spChg>
        <pc:grpChg chg="mod">
          <ac:chgData name="Franziska Händschel" userId="e2149472-3187-4d00-b16a-a19eff6fc04a" providerId="ADAL" clId="{09F87000-5D06-487F-A71C-1054A8F1BBFB}" dt="2023-01-27T11:22:32.643" v="3906" actId="34135"/>
          <ac:grpSpMkLst>
            <pc:docMk/>
            <pc:sldMk cId="409051943" sldId="269"/>
            <ac:grpSpMk id="12" creationId="{07D2924F-EEDA-F22A-7AC1-5E253B04D21E}"/>
          </ac:grpSpMkLst>
        </pc:grpChg>
        <pc:graphicFrameChg chg="del">
          <ac:chgData name="Franziska Händschel" userId="e2149472-3187-4d00-b16a-a19eff6fc04a" providerId="ADAL" clId="{09F87000-5D06-487F-A71C-1054A8F1BBFB}" dt="2023-01-27T10:07:14.918" v="17" actId="478"/>
          <ac:graphicFrameMkLst>
            <pc:docMk/>
            <pc:sldMk cId="409051943" sldId="269"/>
            <ac:graphicFrameMk id="2" creationId="{DFB4CED4-AF90-187D-967F-689A4616CD3C}"/>
          </ac:graphicFrameMkLst>
        </pc:graphicFrameChg>
        <pc:graphicFrameChg chg="del">
          <ac:chgData name="Franziska Händschel" userId="e2149472-3187-4d00-b16a-a19eff6fc04a" providerId="ADAL" clId="{09F87000-5D06-487F-A71C-1054A8F1BBFB}" dt="2023-01-27T10:07:14.918" v="17" actId="478"/>
          <ac:graphicFrameMkLst>
            <pc:docMk/>
            <pc:sldMk cId="409051943" sldId="269"/>
            <ac:graphicFrameMk id="4" creationId="{2C8C5378-10D6-1EBB-D201-BBB96C181362}"/>
          </ac:graphicFrameMkLst>
        </pc:graphicFrameChg>
        <pc:graphicFrameChg chg="add mod modGraphic">
          <ac:chgData name="Franziska Händschel" userId="e2149472-3187-4d00-b16a-a19eff6fc04a" providerId="ADAL" clId="{09F87000-5D06-487F-A71C-1054A8F1BBFB}" dt="2023-01-27T11:22:32.643" v="3906" actId="34135"/>
          <ac:graphicFrameMkLst>
            <pc:docMk/>
            <pc:sldMk cId="409051943" sldId="269"/>
            <ac:graphicFrameMk id="15" creationId="{B96625D2-30DB-0D94-B4E4-607256823E9A}"/>
          </ac:graphicFrameMkLst>
        </pc:graphicFrameChg>
        <pc:graphicFrameChg chg="add del mod">
          <ac:chgData name="Franziska Händschel" userId="e2149472-3187-4d00-b16a-a19eff6fc04a" providerId="ADAL" clId="{09F87000-5D06-487F-A71C-1054A8F1BBFB}" dt="2023-01-27T10:16:15.002" v="443" actId="478"/>
          <ac:graphicFrameMkLst>
            <pc:docMk/>
            <pc:sldMk cId="409051943" sldId="269"/>
            <ac:graphicFrameMk id="18" creationId="{62E32AEA-ACD3-3D85-27F7-D5B655E4CD39}"/>
          </ac:graphicFrameMkLst>
        </pc:graphicFrameChg>
        <pc:picChg chg="add mod">
          <ac:chgData name="Franziska Händschel" userId="e2149472-3187-4d00-b16a-a19eff6fc04a" providerId="ADAL" clId="{09F87000-5D06-487F-A71C-1054A8F1BBFB}" dt="2023-01-27T11:22:32.643" v="3906" actId="34135"/>
          <ac:picMkLst>
            <pc:docMk/>
            <pc:sldMk cId="409051943" sldId="269"/>
            <ac:picMk id="7" creationId="{1A2A2D21-5EB7-8BBD-6AB4-D0AF1CC7B985}"/>
          </ac:picMkLst>
        </pc:picChg>
        <pc:picChg chg="mod">
          <ac:chgData name="Franziska Händschel" userId="e2149472-3187-4d00-b16a-a19eff6fc04a" providerId="ADAL" clId="{09F87000-5D06-487F-A71C-1054A8F1BBFB}" dt="2023-01-27T11:22:32.643" v="3906" actId="34135"/>
          <ac:picMkLst>
            <pc:docMk/>
            <pc:sldMk cId="409051943" sldId="269"/>
            <ac:picMk id="13" creationId="{4EEB1DA3-2266-5C4B-94FB-9795E923054A}"/>
          </ac:picMkLst>
        </pc:picChg>
        <pc:picChg chg="add mod">
          <ac:chgData name="Franziska Händschel" userId="e2149472-3187-4d00-b16a-a19eff6fc04a" providerId="ADAL" clId="{09F87000-5D06-487F-A71C-1054A8F1BBFB}" dt="2023-01-27T11:22:32.643" v="3906" actId="34135"/>
          <ac:picMkLst>
            <pc:docMk/>
            <pc:sldMk cId="409051943" sldId="269"/>
            <ac:picMk id="17" creationId="{7FC34883-72AA-3D60-423F-101AC900E2AA}"/>
          </ac:picMkLst>
        </pc:picChg>
        <pc:picChg chg="add del mod">
          <ac:chgData name="Franziska Händschel" userId="e2149472-3187-4d00-b16a-a19eff6fc04a" providerId="ADAL" clId="{09F87000-5D06-487F-A71C-1054A8F1BBFB}" dt="2023-01-27T11:02:58.878" v="3270" actId="478"/>
          <ac:picMkLst>
            <pc:docMk/>
            <pc:sldMk cId="409051943" sldId="269"/>
            <ac:picMk id="20" creationId="{68AEB947-4626-F5C6-06E7-EFC946A89FB0}"/>
          </ac:picMkLst>
        </pc:picChg>
      </pc:sldChg>
      <pc:sldChg chg="addSp delSp modSp new mod">
        <pc:chgData name="Franziska Händschel" userId="e2149472-3187-4d00-b16a-a19eff6fc04a" providerId="ADAL" clId="{09F87000-5D06-487F-A71C-1054A8F1BBFB}" dt="2023-01-27T11:22:28.810" v="3905" actId="34135"/>
        <pc:sldMkLst>
          <pc:docMk/>
          <pc:sldMk cId="1389953365" sldId="270"/>
        </pc:sldMkLst>
        <pc:spChg chg="del">
          <ac:chgData name="Franziska Händschel" userId="e2149472-3187-4d00-b16a-a19eff6fc04a" providerId="ADAL" clId="{09F87000-5D06-487F-A71C-1054A8F1BBFB}" dt="2023-01-27T11:10:54.904" v="3828" actId="478"/>
          <ac:spMkLst>
            <pc:docMk/>
            <pc:sldMk cId="1389953365" sldId="270"/>
            <ac:spMk id="2" creationId="{D29ACB86-5FB7-E977-C9FD-F46ED967175B}"/>
          </ac:spMkLst>
        </pc:spChg>
        <pc:spChg chg="del">
          <ac:chgData name="Franziska Händschel" userId="e2149472-3187-4d00-b16a-a19eff6fc04a" providerId="ADAL" clId="{09F87000-5D06-487F-A71C-1054A8F1BBFB}" dt="2023-01-27T11:10:54.904" v="3828" actId="478"/>
          <ac:spMkLst>
            <pc:docMk/>
            <pc:sldMk cId="1389953365" sldId="270"/>
            <ac:spMk id="3" creationId="{9DEF184F-D4E7-4539-F347-A54FC7CF843D}"/>
          </ac:spMkLst>
        </pc:spChg>
        <pc:spChg chg="del">
          <ac:chgData name="Franziska Händschel" userId="e2149472-3187-4d00-b16a-a19eff6fc04a" providerId="ADAL" clId="{09F87000-5D06-487F-A71C-1054A8F1BBFB}" dt="2023-01-27T11:10:54.904" v="3828" actId="478"/>
          <ac:spMkLst>
            <pc:docMk/>
            <pc:sldMk cId="1389953365" sldId="270"/>
            <ac:spMk id="4" creationId="{2421A412-B787-855F-5E24-88863F1388DF}"/>
          </ac:spMkLst>
        </pc:spChg>
        <pc:spChg chg="add mod">
          <ac:chgData name="Franziska Händschel" userId="e2149472-3187-4d00-b16a-a19eff6fc04a" providerId="ADAL" clId="{09F87000-5D06-487F-A71C-1054A8F1BBFB}" dt="2023-01-27T11:22:28.810" v="3905" actId="34135"/>
          <ac:spMkLst>
            <pc:docMk/>
            <pc:sldMk cId="1389953365" sldId="270"/>
            <ac:spMk id="6" creationId="{54EF32DA-C751-DB02-61F4-9D2F6C6E357D}"/>
          </ac:spMkLst>
        </pc:spChg>
        <pc:spChg chg="add mod">
          <ac:chgData name="Franziska Händschel" userId="e2149472-3187-4d00-b16a-a19eff6fc04a" providerId="ADAL" clId="{09F87000-5D06-487F-A71C-1054A8F1BBFB}" dt="2023-01-27T11:22:28.810" v="3905" actId="34135"/>
          <ac:spMkLst>
            <pc:docMk/>
            <pc:sldMk cId="1389953365" sldId="270"/>
            <ac:spMk id="7" creationId="{ED938B18-F2F8-1A20-F974-8CAA04EF3168}"/>
          </ac:spMkLst>
        </pc:spChg>
        <pc:spChg chg="mod">
          <ac:chgData name="Franziska Händschel" userId="e2149472-3187-4d00-b16a-a19eff6fc04a" providerId="ADAL" clId="{09F87000-5D06-487F-A71C-1054A8F1BBFB}" dt="2023-01-27T11:22:28.810" v="3905" actId="34135"/>
          <ac:spMkLst>
            <pc:docMk/>
            <pc:sldMk cId="1389953365" sldId="270"/>
            <ac:spMk id="10" creationId="{B3CB4FF8-8FBE-5A83-D8D9-3F48F5DE9395}"/>
          </ac:spMkLst>
        </pc:spChg>
        <pc:grpChg chg="add mod">
          <ac:chgData name="Franziska Händschel" userId="e2149472-3187-4d00-b16a-a19eff6fc04a" providerId="ADAL" clId="{09F87000-5D06-487F-A71C-1054A8F1BBFB}" dt="2023-01-27T11:22:28.810" v="3905" actId="34135"/>
          <ac:grpSpMkLst>
            <pc:docMk/>
            <pc:sldMk cId="1389953365" sldId="270"/>
            <ac:grpSpMk id="8" creationId="{A0FCFEC7-4A26-744E-00C3-3C41AD966233}"/>
          </ac:grpSpMkLst>
        </pc:grpChg>
        <pc:graphicFrameChg chg="add mod modGraphic">
          <ac:chgData name="Franziska Händschel" userId="e2149472-3187-4d00-b16a-a19eff6fc04a" providerId="ADAL" clId="{09F87000-5D06-487F-A71C-1054A8F1BBFB}" dt="2023-01-27T11:22:28.810" v="3905" actId="34135"/>
          <ac:graphicFrameMkLst>
            <pc:docMk/>
            <pc:sldMk cId="1389953365" sldId="270"/>
            <ac:graphicFrameMk id="5" creationId="{7A5FAF11-53E7-102C-D3E3-64D2FD72DBA2}"/>
          </ac:graphicFrameMkLst>
        </pc:graphicFrameChg>
        <pc:picChg chg="mod">
          <ac:chgData name="Franziska Händschel" userId="e2149472-3187-4d00-b16a-a19eff6fc04a" providerId="ADAL" clId="{09F87000-5D06-487F-A71C-1054A8F1BBFB}" dt="2023-01-27T11:22:28.810" v="3905" actId="34135"/>
          <ac:picMkLst>
            <pc:docMk/>
            <pc:sldMk cId="1389953365" sldId="270"/>
            <ac:picMk id="9" creationId="{0C7AFF56-EAC5-E52E-2A23-16BC8F383D65}"/>
          </ac:picMkLst>
        </pc:picChg>
      </pc:sldChg>
      <pc:sldChg chg="add del">
        <pc:chgData name="Franziska Händschel" userId="e2149472-3187-4d00-b16a-a19eff6fc04a" providerId="ADAL" clId="{09F87000-5D06-487F-A71C-1054A8F1BBFB}" dt="2023-01-27T10:47:22.207" v="2950" actId="2890"/>
        <pc:sldMkLst>
          <pc:docMk/>
          <pc:sldMk cId="2528148411" sldId="270"/>
        </pc:sldMkLst>
      </pc:sldChg>
      <pc:sldChg chg="addSp delSp modSp new mod">
        <pc:chgData name="Franziska Händschel" userId="e2149472-3187-4d00-b16a-a19eff6fc04a" providerId="ADAL" clId="{09F87000-5D06-487F-A71C-1054A8F1BBFB}" dt="2023-01-27T11:22:25.040" v="3904" actId="34135"/>
        <pc:sldMkLst>
          <pc:docMk/>
          <pc:sldMk cId="1783253215" sldId="271"/>
        </pc:sldMkLst>
        <pc:spChg chg="del">
          <ac:chgData name="Franziska Händschel" userId="e2149472-3187-4d00-b16a-a19eff6fc04a" providerId="ADAL" clId="{09F87000-5D06-487F-A71C-1054A8F1BBFB}" dt="2023-01-27T11:12:53.967" v="3839" actId="478"/>
          <ac:spMkLst>
            <pc:docMk/>
            <pc:sldMk cId="1783253215" sldId="271"/>
            <ac:spMk id="2" creationId="{443DAB60-8DE8-FE71-353D-4DEC7DFCA8C2}"/>
          </ac:spMkLst>
        </pc:spChg>
        <pc:spChg chg="del">
          <ac:chgData name="Franziska Händschel" userId="e2149472-3187-4d00-b16a-a19eff6fc04a" providerId="ADAL" clId="{09F87000-5D06-487F-A71C-1054A8F1BBFB}" dt="2023-01-27T11:12:53.967" v="3839" actId="478"/>
          <ac:spMkLst>
            <pc:docMk/>
            <pc:sldMk cId="1783253215" sldId="271"/>
            <ac:spMk id="3" creationId="{4095AA6C-9A5C-221F-B627-6234B9BEE3EA}"/>
          </ac:spMkLst>
        </pc:spChg>
        <pc:spChg chg="del">
          <ac:chgData name="Franziska Händschel" userId="e2149472-3187-4d00-b16a-a19eff6fc04a" providerId="ADAL" clId="{09F87000-5D06-487F-A71C-1054A8F1BBFB}" dt="2023-01-27T11:12:53.967" v="3839" actId="478"/>
          <ac:spMkLst>
            <pc:docMk/>
            <pc:sldMk cId="1783253215" sldId="271"/>
            <ac:spMk id="4" creationId="{03EF1F4C-DF28-7094-47A1-6F9E31F6C650}"/>
          </ac:spMkLst>
        </pc:spChg>
        <pc:spChg chg="add mod">
          <ac:chgData name="Franziska Händschel" userId="e2149472-3187-4d00-b16a-a19eff6fc04a" providerId="ADAL" clId="{09F87000-5D06-487F-A71C-1054A8F1BBFB}" dt="2023-01-27T11:22:25.040" v="3904" actId="34135"/>
          <ac:spMkLst>
            <pc:docMk/>
            <pc:sldMk cId="1783253215" sldId="271"/>
            <ac:spMk id="6" creationId="{41592E2D-49C9-6328-3EC6-688D7A3DBDE9}"/>
          </ac:spMkLst>
        </pc:spChg>
        <pc:spChg chg="add mod">
          <ac:chgData name="Franziska Händschel" userId="e2149472-3187-4d00-b16a-a19eff6fc04a" providerId="ADAL" clId="{09F87000-5D06-487F-A71C-1054A8F1BBFB}" dt="2023-01-27T11:22:25.040" v="3904" actId="34135"/>
          <ac:spMkLst>
            <pc:docMk/>
            <pc:sldMk cId="1783253215" sldId="271"/>
            <ac:spMk id="7" creationId="{0AACF51B-81EA-5BBE-F4DB-8181540A077A}"/>
          </ac:spMkLst>
        </pc:spChg>
        <pc:spChg chg="mod">
          <ac:chgData name="Franziska Händschel" userId="e2149472-3187-4d00-b16a-a19eff6fc04a" providerId="ADAL" clId="{09F87000-5D06-487F-A71C-1054A8F1BBFB}" dt="2023-01-27T11:22:25.040" v="3904" actId="34135"/>
          <ac:spMkLst>
            <pc:docMk/>
            <pc:sldMk cId="1783253215" sldId="271"/>
            <ac:spMk id="10" creationId="{B7F483E2-1DA0-FE84-C96C-DF82516AF99E}"/>
          </ac:spMkLst>
        </pc:spChg>
        <pc:grpChg chg="add mod">
          <ac:chgData name="Franziska Händschel" userId="e2149472-3187-4d00-b16a-a19eff6fc04a" providerId="ADAL" clId="{09F87000-5D06-487F-A71C-1054A8F1BBFB}" dt="2023-01-27T11:22:25.040" v="3904" actId="34135"/>
          <ac:grpSpMkLst>
            <pc:docMk/>
            <pc:sldMk cId="1783253215" sldId="271"/>
            <ac:grpSpMk id="8" creationId="{AF07DA34-0515-BABE-5E18-7A57BCD294DD}"/>
          </ac:grpSpMkLst>
        </pc:grpChg>
        <pc:graphicFrameChg chg="add mod modGraphic">
          <ac:chgData name="Franziska Händschel" userId="e2149472-3187-4d00-b16a-a19eff6fc04a" providerId="ADAL" clId="{09F87000-5D06-487F-A71C-1054A8F1BBFB}" dt="2023-01-27T11:22:25.040" v="3904" actId="34135"/>
          <ac:graphicFrameMkLst>
            <pc:docMk/>
            <pc:sldMk cId="1783253215" sldId="271"/>
            <ac:graphicFrameMk id="5" creationId="{043D3176-46B7-84FA-13CD-2369E93A0658}"/>
          </ac:graphicFrameMkLst>
        </pc:graphicFrameChg>
        <pc:picChg chg="mod">
          <ac:chgData name="Franziska Händschel" userId="e2149472-3187-4d00-b16a-a19eff6fc04a" providerId="ADAL" clId="{09F87000-5D06-487F-A71C-1054A8F1BBFB}" dt="2023-01-27T11:22:25.040" v="3904" actId="34135"/>
          <ac:picMkLst>
            <pc:docMk/>
            <pc:sldMk cId="1783253215" sldId="271"/>
            <ac:picMk id="9" creationId="{96CD0E6A-F0FD-31A7-C849-B6AAEE91FBA2}"/>
          </ac:picMkLst>
        </pc:picChg>
      </pc:sldChg>
      <pc:sldChg chg="addSp delSp modSp new mod">
        <pc:chgData name="Franziska Händschel" userId="e2149472-3187-4d00-b16a-a19eff6fc04a" providerId="ADAL" clId="{09F87000-5D06-487F-A71C-1054A8F1BBFB}" dt="2023-01-27T11:22:20.352" v="3903" actId="34135"/>
        <pc:sldMkLst>
          <pc:docMk/>
          <pc:sldMk cId="3700708454" sldId="272"/>
        </pc:sldMkLst>
        <pc:spChg chg="del">
          <ac:chgData name="Franziska Händschel" userId="e2149472-3187-4d00-b16a-a19eff6fc04a" providerId="ADAL" clId="{09F87000-5D06-487F-A71C-1054A8F1BBFB}" dt="2023-01-27T11:13:06.797" v="3844" actId="478"/>
          <ac:spMkLst>
            <pc:docMk/>
            <pc:sldMk cId="3700708454" sldId="272"/>
            <ac:spMk id="2" creationId="{8AFD655E-BC97-CA3F-FC8F-A1589364CC86}"/>
          </ac:spMkLst>
        </pc:spChg>
        <pc:spChg chg="del">
          <ac:chgData name="Franziska Händschel" userId="e2149472-3187-4d00-b16a-a19eff6fc04a" providerId="ADAL" clId="{09F87000-5D06-487F-A71C-1054A8F1BBFB}" dt="2023-01-27T11:13:06.797" v="3844" actId="478"/>
          <ac:spMkLst>
            <pc:docMk/>
            <pc:sldMk cId="3700708454" sldId="272"/>
            <ac:spMk id="3" creationId="{0F16C6C7-D1EC-E3D2-B283-5D2D262C2C1A}"/>
          </ac:spMkLst>
        </pc:spChg>
        <pc:spChg chg="del">
          <ac:chgData name="Franziska Händschel" userId="e2149472-3187-4d00-b16a-a19eff6fc04a" providerId="ADAL" clId="{09F87000-5D06-487F-A71C-1054A8F1BBFB}" dt="2023-01-27T11:13:06.797" v="3844" actId="478"/>
          <ac:spMkLst>
            <pc:docMk/>
            <pc:sldMk cId="3700708454" sldId="272"/>
            <ac:spMk id="4" creationId="{536E3358-2239-6429-6390-E8E0E1A6902B}"/>
          </ac:spMkLst>
        </pc:spChg>
        <pc:spChg chg="add mod">
          <ac:chgData name="Franziska Händschel" userId="e2149472-3187-4d00-b16a-a19eff6fc04a" providerId="ADAL" clId="{09F87000-5D06-487F-A71C-1054A8F1BBFB}" dt="2023-01-27T11:22:20.352" v="3903" actId="34135"/>
          <ac:spMkLst>
            <pc:docMk/>
            <pc:sldMk cId="3700708454" sldId="272"/>
            <ac:spMk id="6" creationId="{6CEA0075-AA18-4D72-E790-BB2EB52C5105}"/>
          </ac:spMkLst>
        </pc:spChg>
        <pc:spChg chg="add mod">
          <ac:chgData name="Franziska Händschel" userId="e2149472-3187-4d00-b16a-a19eff6fc04a" providerId="ADAL" clId="{09F87000-5D06-487F-A71C-1054A8F1BBFB}" dt="2023-01-27T11:22:20.352" v="3903" actId="34135"/>
          <ac:spMkLst>
            <pc:docMk/>
            <pc:sldMk cId="3700708454" sldId="272"/>
            <ac:spMk id="7" creationId="{D037B01E-2D76-4C03-D043-EED4271ACE14}"/>
          </ac:spMkLst>
        </pc:spChg>
        <pc:spChg chg="mod">
          <ac:chgData name="Franziska Händschel" userId="e2149472-3187-4d00-b16a-a19eff6fc04a" providerId="ADAL" clId="{09F87000-5D06-487F-A71C-1054A8F1BBFB}" dt="2023-01-27T11:22:20.352" v="3903" actId="34135"/>
          <ac:spMkLst>
            <pc:docMk/>
            <pc:sldMk cId="3700708454" sldId="272"/>
            <ac:spMk id="10" creationId="{AA40D877-167F-2501-F029-D7C09B2CD4E3}"/>
          </ac:spMkLst>
        </pc:spChg>
        <pc:grpChg chg="add mod">
          <ac:chgData name="Franziska Händschel" userId="e2149472-3187-4d00-b16a-a19eff6fc04a" providerId="ADAL" clId="{09F87000-5D06-487F-A71C-1054A8F1BBFB}" dt="2023-01-27T11:22:20.352" v="3903" actId="34135"/>
          <ac:grpSpMkLst>
            <pc:docMk/>
            <pc:sldMk cId="3700708454" sldId="272"/>
            <ac:grpSpMk id="8" creationId="{C79D1526-15B6-A424-2EB3-3DAB4A9FAC9D}"/>
          </ac:grpSpMkLst>
        </pc:grpChg>
        <pc:graphicFrameChg chg="add mod modGraphic">
          <ac:chgData name="Franziska Händschel" userId="e2149472-3187-4d00-b16a-a19eff6fc04a" providerId="ADAL" clId="{09F87000-5D06-487F-A71C-1054A8F1BBFB}" dt="2023-01-27T11:22:20.352" v="3903" actId="34135"/>
          <ac:graphicFrameMkLst>
            <pc:docMk/>
            <pc:sldMk cId="3700708454" sldId="272"/>
            <ac:graphicFrameMk id="5" creationId="{0CA0D269-5216-27D6-954A-5BF8E04685FB}"/>
          </ac:graphicFrameMkLst>
        </pc:graphicFrameChg>
        <pc:graphicFrameChg chg="add mod">
          <ac:chgData name="Franziska Händschel" userId="e2149472-3187-4d00-b16a-a19eff6fc04a" providerId="ADAL" clId="{09F87000-5D06-487F-A71C-1054A8F1BBFB}" dt="2023-01-27T11:22:20.352" v="3903" actId="34135"/>
          <ac:graphicFrameMkLst>
            <pc:docMk/>
            <pc:sldMk cId="3700708454" sldId="272"/>
            <ac:graphicFrameMk id="11" creationId="{61C4B2F1-C7D9-5DC0-D548-6BD54F8070CA}"/>
          </ac:graphicFrameMkLst>
        </pc:graphicFrameChg>
        <pc:picChg chg="mod">
          <ac:chgData name="Franziska Händschel" userId="e2149472-3187-4d00-b16a-a19eff6fc04a" providerId="ADAL" clId="{09F87000-5D06-487F-A71C-1054A8F1BBFB}" dt="2023-01-27T11:22:20.352" v="3903" actId="34135"/>
          <ac:picMkLst>
            <pc:docMk/>
            <pc:sldMk cId="3700708454" sldId="272"/>
            <ac:picMk id="9" creationId="{C1D5132F-907A-FCC1-FAA3-F3BF245E8F28}"/>
          </ac:picMkLst>
        </pc:picChg>
      </pc:sldChg>
    </pc:docChg>
  </pc:docChgLst>
  <pc:docChgLst>
    <pc:chgData name="Franziska Händschel" userId="e2149472-3187-4d00-b16a-a19eff6fc04a" providerId="ADAL" clId="{7945CC7C-6CA6-42BA-BECA-BE486774D589}"/>
    <pc:docChg chg="undo custSel addSld delSld modSld">
      <pc:chgData name="Franziska Händschel" userId="e2149472-3187-4d00-b16a-a19eff6fc04a" providerId="ADAL" clId="{7945CC7C-6CA6-42BA-BECA-BE486774D589}" dt="2022-12-16T16:32:51.137" v="6489" actId="20577"/>
      <pc:docMkLst>
        <pc:docMk/>
      </pc:docMkLst>
      <pc:sldChg chg="addSp delSp modSp mod">
        <pc:chgData name="Franziska Händschel" userId="e2149472-3187-4d00-b16a-a19eff6fc04a" providerId="ADAL" clId="{7945CC7C-6CA6-42BA-BECA-BE486774D589}" dt="2022-12-16T16:32:51.137" v="6489" actId="20577"/>
        <pc:sldMkLst>
          <pc:docMk/>
          <pc:sldMk cId="2755171880" sldId="267"/>
        </pc:sldMkLst>
        <pc:spChg chg="add mod">
          <ac:chgData name="Franziska Händschel" userId="e2149472-3187-4d00-b16a-a19eff6fc04a" providerId="ADAL" clId="{7945CC7C-6CA6-42BA-BECA-BE486774D589}" dt="2022-12-15T10:49:43.245" v="5907" actId="34135"/>
          <ac:spMkLst>
            <pc:docMk/>
            <pc:sldMk cId="2755171880" sldId="267"/>
            <ac:spMk id="3" creationId="{4B8D3177-EBED-C7BF-8DC7-2213BA741685}"/>
          </ac:spMkLst>
        </pc:spChg>
        <pc:spChg chg="add mod">
          <ac:chgData name="Franziska Händschel" userId="e2149472-3187-4d00-b16a-a19eff6fc04a" providerId="ADAL" clId="{7945CC7C-6CA6-42BA-BECA-BE486774D589}" dt="2022-12-15T10:49:43.245" v="5907" actId="34135"/>
          <ac:spMkLst>
            <pc:docMk/>
            <pc:sldMk cId="2755171880" sldId="267"/>
            <ac:spMk id="5" creationId="{3B7A6BF3-FEC1-B07B-9A77-37BB3E2D8BBC}"/>
          </ac:spMkLst>
        </pc:spChg>
        <pc:spChg chg="mod">
          <ac:chgData name="Franziska Händschel" userId="e2149472-3187-4d00-b16a-a19eff6fc04a" providerId="ADAL" clId="{7945CC7C-6CA6-42BA-BECA-BE486774D589}" dt="2022-11-16T13:56:55.060" v="3742"/>
          <ac:spMkLst>
            <pc:docMk/>
            <pc:sldMk cId="2755171880" sldId="267"/>
            <ac:spMk id="6" creationId="{4F548998-DDB0-658C-2742-303692BA3F1E}"/>
          </ac:spMkLst>
        </pc:spChg>
        <pc:spChg chg="add mod">
          <ac:chgData name="Franziska Händschel" userId="e2149472-3187-4d00-b16a-a19eff6fc04a" providerId="ADAL" clId="{7945CC7C-6CA6-42BA-BECA-BE486774D589}" dt="2022-12-15T10:49:43.245" v="5907" actId="34135"/>
          <ac:spMkLst>
            <pc:docMk/>
            <pc:sldMk cId="2755171880" sldId="267"/>
            <ac:spMk id="6" creationId="{55E8EBAD-7BFF-F60F-AABD-8EEE22BE5965}"/>
          </ac:spMkLst>
        </pc:spChg>
        <pc:spChg chg="mod">
          <ac:chgData name="Franziska Händschel" userId="e2149472-3187-4d00-b16a-a19eff6fc04a" providerId="ADAL" clId="{7945CC7C-6CA6-42BA-BECA-BE486774D589}" dt="2022-11-16T13:56:55.060" v="3742"/>
          <ac:spMkLst>
            <pc:docMk/>
            <pc:sldMk cId="2755171880" sldId="267"/>
            <ac:spMk id="7" creationId="{F2DEE305-E601-4A08-9489-130910EC6862}"/>
          </ac:spMkLst>
        </pc:spChg>
        <pc:spChg chg="mod">
          <ac:chgData name="Franziska Händschel" userId="e2149472-3187-4d00-b16a-a19eff6fc04a" providerId="ADAL" clId="{7945CC7C-6CA6-42BA-BECA-BE486774D589}" dt="2022-12-15T10:49:43.245" v="5907" actId="34135"/>
          <ac:spMkLst>
            <pc:docMk/>
            <pc:sldMk cId="2755171880" sldId="267"/>
            <ac:spMk id="10" creationId="{4438380A-A5B0-5E32-D8D6-A81EF4CF9863}"/>
          </ac:spMkLst>
        </pc:spChg>
        <pc:spChg chg="add del mod">
          <ac:chgData name="Franziska Händschel" userId="e2149472-3187-4d00-b16a-a19eff6fc04a" providerId="ADAL" clId="{7945CC7C-6CA6-42BA-BECA-BE486774D589}" dt="2022-11-16T11:05:12.576" v="3506" actId="478"/>
          <ac:spMkLst>
            <pc:docMk/>
            <pc:sldMk cId="2755171880" sldId="267"/>
            <ac:spMk id="13" creationId="{FD3F1BBE-2908-325F-4216-4597637F1211}"/>
          </ac:spMkLst>
        </pc:spChg>
        <pc:spChg chg="add del mod">
          <ac:chgData name="Franziska Händschel" userId="e2149472-3187-4d00-b16a-a19eff6fc04a" providerId="ADAL" clId="{7945CC7C-6CA6-42BA-BECA-BE486774D589}" dt="2022-11-16T14:37:41.985" v="5669" actId="478"/>
          <ac:spMkLst>
            <pc:docMk/>
            <pc:sldMk cId="2755171880" sldId="267"/>
            <ac:spMk id="15" creationId="{7C9CB6FB-CBA1-7053-98C4-B74866959EBE}"/>
          </ac:spMkLst>
        </pc:spChg>
        <pc:spChg chg="add del mod topLvl">
          <ac:chgData name="Franziska Händschel" userId="e2149472-3187-4d00-b16a-a19eff6fc04a" providerId="ADAL" clId="{7945CC7C-6CA6-42BA-BECA-BE486774D589}" dt="2022-11-16T11:45:53.136" v="3699" actId="478"/>
          <ac:spMkLst>
            <pc:docMk/>
            <pc:sldMk cId="2755171880" sldId="267"/>
            <ac:spMk id="17" creationId="{4FD97793-1AC8-A3CB-B4F8-64355C1BD9ED}"/>
          </ac:spMkLst>
        </pc:spChg>
        <pc:spChg chg="add del mod">
          <ac:chgData name="Franziska Händschel" userId="e2149472-3187-4d00-b16a-a19eff6fc04a" providerId="ADAL" clId="{7945CC7C-6CA6-42BA-BECA-BE486774D589}" dt="2022-11-16T11:45:50.258" v="3698" actId="478"/>
          <ac:spMkLst>
            <pc:docMk/>
            <pc:sldMk cId="2755171880" sldId="267"/>
            <ac:spMk id="18" creationId="{2D6D1342-0DA8-F502-ACBE-33735DDD37A9}"/>
          </ac:spMkLst>
        </pc:spChg>
        <pc:spChg chg="del mod">
          <ac:chgData name="Franziska Händschel" userId="e2149472-3187-4d00-b16a-a19eff6fc04a" providerId="ADAL" clId="{7945CC7C-6CA6-42BA-BECA-BE486774D589}" dt="2022-11-16T10:22:25.391" v="3210" actId="478"/>
          <ac:spMkLst>
            <pc:docMk/>
            <pc:sldMk cId="2755171880" sldId="267"/>
            <ac:spMk id="19" creationId="{06473443-3814-A4CE-85DD-A70BD08B33CD}"/>
          </ac:spMkLst>
        </pc:spChg>
        <pc:spChg chg="add del mod topLvl">
          <ac:chgData name="Franziska Händschel" userId="e2149472-3187-4d00-b16a-a19eff6fc04a" providerId="ADAL" clId="{7945CC7C-6CA6-42BA-BECA-BE486774D589}" dt="2022-11-16T11:46:32.913" v="3710" actId="478"/>
          <ac:spMkLst>
            <pc:docMk/>
            <pc:sldMk cId="2755171880" sldId="267"/>
            <ac:spMk id="19" creationId="{D5295010-377F-3FC0-6A80-A1DCE70BB0F5}"/>
          </ac:spMkLst>
        </pc:spChg>
        <pc:spChg chg="add del mod topLvl">
          <ac:chgData name="Franziska Händschel" userId="e2149472-3187-4d00-b16a-a19eff6fc04a" providerId="ADAL" clId="{7945CC7C-6CA6-42BA-BECA-BE486774D589}" dt="2022-11-16T11:46:30.825" v="3709" actId="478"/>
          <ac:spMkLst>
            <pc:docMk/>
            <pc:sldMk cId="2755171880" sldId="267"/>
            <ac:spMk id="21" creationId="{85018BF2-E3FC-0EBB-AD9F-027674B353B5}"/>
          </ac:spMkLst>
        </pc:spChg>
        <pc:spChg chg="mod">
          <ac:chgData name="Franziska Händschel" userId="e2149472-3187-4d00-b16a-a19eff6fc04a" providerId="ADAL" clId="{7945CC7C-6CA6-42BA-BECA-BE486774D589}" dt="2022-11-16T11:42:45.712" v="3653"/>
          <ac:spMkLst>
            <pc:docMk/>
            <pc:sldMk cId="2755171880" sldId="267"/>
            <ac:spMk id="25" creationId="{43CCD491-2E54-C971-59FA-E9D28940F16A}"/>
          </ac:spMkLst>
        </pc:spChg>
        <pc:spChg chg="mod">
          <ac:chgData name="Franziska Händschel" userId="e2149472-3187-4d00-b16a-a19eff6fc04a" providerId="ADAL" clId="{7945CC7C-6CA6-42BA-BECA-BE486774D589}" dt="2022-11-16T11:42:45.712" v="3653"/>
          <ac:spMkLst>
            <pc:docMk/>
            <pc:sldMk cId="2755171880" sldId="267"/>
            <ac:spMk id="26" creationId="{AE009943-8EBB-92F6-0D4B-B5393C9408BF}"/>
          </ac:spMkLst>
        </pc:spChg>
        <pc:spChg chg="mod">
          <ac:chgData name="Franziska Händschel" userId="e2149472-3187-4d00-b16a-a19eff6fc04a" providerId="ADAL" clId="{7945CC7C-6CA6-42BA-BECA-BE486774D589}" dt="2022-11-16T11:42:45.712" v="3653"/>
          <ac:spMkLst>
            <pc:docMk/>
            <pc:sldMk cId="2755171880" sldId="267"/>
            <ac:spMk id="27" creationId="{F413A4E0-AA05-8117-3746-DFF6E59EE4A0}"/>
          </ac:spMkLst>
        </pc:spChg>
        <pc:spChg chg="mod">
          <ac:chgData name="Franziska Händschel" userId="e2149472-3187-4d00-b16a-a19eff6fc04a" providerId="ADAL" clId="{7945CC7C-6CA6-42BA-BECA-BE486774D589}" dt="2022-11-16T11:42:45.712" v="3653"/>
          <ac:spMkLst>
            <pc:docMk/>
            <pc:sldMk cId="2755171880" sldId="267"/>
            <ac:spMk id="28" creationId="{AC1DCCA3-8C33-2DA5-B0EF-854E69E14D4F}"/>
          </ac:spMkLst>
        </pc:spChg>
        <pc:spChg chg="mod">
          <ac:chgData name="Franziska Händschel" userId="e2149472-3187-4d00-b16a-a19eff6fc04a" providerId="ADAL" clId="{7945CC7C-6CA6-42BA-BECA-BE486774D589}" dt="2022-11-16T11:43:19.629" v="3669"/>
          <ac:spMkLst>
            <pc:docMk/>
            <pc:sldMk cId="2755171880" sldId="267"/>
            <ac:spMk id="32" creationId="{919B96FB-A716-9DC5-C5CF-D8DF11048DE9}"/>
          </ac:spMkLst>
        </pc:spChg>
        <pc:spChg chg="mod">
          <ac:chgData name="Franziska Händschel" userId="e2149472-3187-4d00-b16a-a19eff6fc04a" providerId="ADAL" clId="{7945CC7C-6CA6-42BA-BECA-BE486774D589}" dt="2022-11-16T11:43:19.629" v="3669"/>
          <ac:spMkLst>
            <pc:docMk/>
            <pc:sldMk cId="2755171880" sldId="267"/>
            <ac:spMk id="33" creationId="{6D6799E6-A70D-6CDF-409C-B4B33DF41118}"/>
          </ac:spMkLst>
        </pc:spChg>
        <pc:spChg chg="mod">
          <ac:chgData name="Franziska Händschel" userId="e2149472-3187-4d00-b16a-a19eff6fc04a" providerId="ADAL" clId="{7945CC7C-6CA6-42BA-BECA-BE486774D589}" dt="2022-11-16T11:43:19.629" v="3669"/>
          <ac:spMkLst>
            <pc:docMk/>
            <pc:sldMk cId="2755171880" sldId="267"/>
            <ac:spMk id="34" creationId="{2AA6113A-0328-800C-748B-D7EE01B31CBA}"/>
          </ac:spMkLst>
        </pc:spChg>
        <pc:spChg chg="mod">
          <ac:chgData name="Franziska Händschel" userId="e2149472-3187-4d00-b16a-a19eff6fc04a" providerId="ADAL" clId="{7945CC7C-6CA6-42BA-BECA-BE486774D589}" dt="2022-11-16T11:43:19.629" v="3669"/>
          <ac:spMkLst>
            <pc:docMk/>
            <pc:sldMk cId="2755171880" sldId="267"/>
            <ac:spMk id="35" creationId="{2B6848D2-CC73-58A9-589E-393268022E2A}"/>
          </ac:spMkLst>
        </pc:spChg>
        <pc:spChg chg="add del mod">
          <ac:chgData name="Franziska Händschel" userId="e2149472-3187-4d00-b16a-a19eff6fc04a" providerId="ADAL" clId="{7945CC7C-6CA6-42BA-BECA-BE486774D589}" dt="2022-11-16T11:46:17.031" v="3703"/>
          <ac:spMkLst>
            <pc:docMk/>
            <pc:sldMk cId="2755171880" sldId="267"/>
            <ac:spMk id="37" creationId="{934D293D-9E1B-F019-E1BF-940B3F1BB6BC}"/>
          </ac:spMkLst>
        </pc:spChg>
        <pc:spChg chg="add del mod">
          <ac:chgData name="Franziska Händschel" userId="e2149472-3187-4d00-b16a-a19eff6fc04a" providerId="ADAL" clId="{7945CC7C-6CA6-42BA-BECA-BE486774D589}" dt="2022-11-16T11:46:17.031" v="3703"/>
          <ac:spMkLst>
            <pc:docMk/>
            <pc:sldMk cId="2755171880" sldId="267"/>
            <ac:spMk id="38" creationId="{035E7AE2-BB68-0EEE-9F1A-A8E46C14FFC1}"/>
          </ac:spMkLst>
        </pc:spChg>
        <pc:spChg chg="del mod">
          <ac:chgData name="Franziska Händschel" userId="e2149472-3187-4d00-b16a-a19eff6fc04a" providerId="ADAL" clId="{7945CC7C-6CA6-42BA-BECA-BE486774D589}" dt="2022-11-16T10:15:24.296" v="3149" actId="478"/>
          <ac:spMkLst>
            <pc:docMk/>
            <pc:sldMk cId="2755171880" sldId="267"/>
            <ac:spMk id="366" creationId="{41EC751B-2782-77E8-B1A2-7F75E594EFFF}"/>
          </ac:spMkLst>
        </pc:spChg>
        <pc:spChg chg="del mod">
          <ac:chgData name="Franziska Händschel" userId="e2149472-3187-4d00-b16a-a19eff6fc04a" providerId="ADAL" clId="{7945CC7C-6CA6-42BA-BECA-BE486774D589}" dt="2022-11-16T10:15:24.296" v="3149" actId="478"/>
          <ac:spMkLst>
            <pc:docMk/>
            <pc:sldMk cId="2755171880" sldId="267"/>
            <ac:spMk id="397" creationId="{59FAB029-8C14-FC8B-FF0A-7EF6F7D706E1}"/>
          </ac:spMkLst>
        </pc:spChg>
        <pc:grpChg chg="add del mod">
          <ac:chgData name="Franziska Händschel" userId="e2149472-3187-4d00-b16a-a19eff6fc04a" providerId="ADAL" clId="{7945CC7C-6CA6-42BA-BECA-BE486774D589}" dt="2022-11-16T13:56:57.145" v="3743"/>
          <ac:grpSpMkLst>
            <pc:docMk/>
            <pc:sldMk cId="2755171880" sldId="267"/>
            <ac:grpSpMk id="5" creationId="{AB3B9C7D-C45A-F01D-B2C7-BE8B22DDFA75}"/>
          </ac:grpSpMkLst>
        </pc:grpChg>
        <pc:grpChg chg="add mod">
          <ac:chgData name="Franziska Händschel" userId="e2149472-3187-4d00-b16a-a19eff6fc04a" providerId="ADAL" clId="{7945CC7C-6CA6-42BA-BECA-BE486774D589}" dt="2022-12-15T10:49:43.245" v="5907" actId="34135"/>
          <ac:grpSpMkLst>
            <pc:docMk/>
            <pc:sldMk cId="2755171880" sldId="267"/>
            <ac:grpSpMk id="7" creationId="{EE1B647E-C785-2E2D-0054-4B05BC38CDA0}"/>
          </ac:grpSpMkLst>
        </pc:grpChg>
        <pc:grpChg chg="add del mod">
          <ac:chgData name="Franziska Händschel" userId="e2149472-3187-4d00-b16a-a19eff6fc04a" providerId="ADAL" clId="{7945CC7C-6CA6-42BA-BECA-BE486774D589}" dt="2022-11-16T11:40:48.788" v="3635" actId="478"/>
          <ac:grpSpMkLst>
            <pc:docMk/>
            <pc:sldMk cId="2755171880" sldId="267"/>
            <ac:grpSpMk id="9" creationId="{7065DBDE-BB6C-A774-62D3-6BFB259EC814}"/>
          </ac:grpSpMkLst>
        </pc:grpChg>
        <pc:grpChg chg="add del mod">
          <ac:chgData name="Franziska Händschel" userId="e2149472-3187-4d00-b16a-a19eff6fc04a" providerId="ADAL" clId="{7945CC7C-6CA6-42BA-BECA-BE486774D589}" dt="2022-11-16T11:33:01.414" v="3604"/>
          <ac:grpSpMkLst>
            <pc:docMk/>
            <pc:sldMk cId="2755171880" sldId="267"/>
            <ac:grpSpMk id="10" creationId="{7C93F0BD-C13A-3986-D1FE-DF567AACC3DD}"/>
          </ac:grpSpMkLst>
        </pc:grpChg>
        <pc:grpChg chg="add del mod topLvl">
          <ac:chgData name="Franziska Händschel" userId="e2149472-3187-4d00-b16a-a19eff6fc04a" providerId="ADAL" clId="{7945CC7C-6CA6-42BA-BECA-BE486774D589}" dt="2022-11-16T11:45:53.136" v="3699" actId="478"/>
          <ac:grpSpMkLst>
            <pc:docMk/>
            <pc:sldMk cId="2755171880" sldId="267"/>
            <ac:grpSpMk id="20" creationId="{143E816B-4F26-3755-EF06-8967D305DC67}"/>
          </ac:grpSpMkLst>
        </pc:grpChg>
        <pc:grpChg chg="add del mod">
          <ac:chgData name="Franziska Händschel" userId="e2149472-3187-4d00-b16a-a19eff6fc04a" providerId="ADAL" clId="{7945CC7C-6CA6-42BA-BECA-BE486774D589}" dt="2022-11-16T11:43:51.924" v="3682" actId="165"/>
          <ac:grpSpMkLst>
            <pc:docMk/>
            <pc:sldMk cId="2755171880" sldId="267"/>
            <ac:grpSpMk id="22" creationId="{20E0E7B4-57BB-B597-F232-4008FCE352CC}"/>
          </ac:grpSpMkLst>
        </pc:grpChg>
        <pc:grpChg chg="add del mod">
          <ac:chgData name="Franziska Händschel" userId="e2149472-3187-4d00-b16a-a19eff6fc04a" providerId="ADAL" clId="{7945CC7C-6CA6-42BA-BECA-BE486774D589}" dt="2022-11-16T11:42:47.343" v="3654"/>
          <ac:grpSpMkLst>
            <pc:docMk/>
            <pc:sldMk cId="2755171880" sldId="267"/>
            <ac:grpSpMk id="23" creationId="{2BE47D97-72FC-65DB-EACF-22B43AB86C51}"/>
          </ac:grpSpMkLst>
        </pc:grpChg>
        <pc:grpChg chg="mod">
          <ac:chgData name="Franziska Händschel" userId="e2149472-3187-4d00-b16a-a19eff6fc04a" providerId="ADAL" clId="{7945CC7C-6CA6-42BA-BECA-BE486774D589}" dt="2022-11-16T11:42:45.712" v="3653"/>
          <ac:grpSpMkLst>
            <pc:docMk/>
            <pc:sldMk cId="2755171880" sldId="267"/>
            <ac:grpSpMk id="24" creationId="{283F3225-4D59-38BB-ACF6-CC35781304C9}"/>
          </ac:grpSpMkLst>
        </pc:grpChg>
        <pc:grpChg chg="add del mod">
          <ac:chgData name="Franziska Händschel" userId="e2149472-3187-4d00-b16a-a19eff6fc04a" providerId="ADAL" clId="{7945CC7C-6CA6-42BA-BECA-BE486774D589}" dt="2022-11-16T11:43:21.381" v="3670"/>
          <ac:grpSpMkLst>
            <pc:docMk/>
            <pc:sldMk cId="2755171880" sldId="267"/>
            <ac:grpSpMk id="30" creationId="{AF0B44AE-ABF4-7FAE-FFDB-65C3C1B054C6}"/>
          </ac:grpSpMkLst>
        </pc:grpChg>
        <pc:grpChg chg="mod">
          <ac:chgData name="Franziska Händschel" userId="e2149472-3187-4d00-b16a-a19eff6fc04a" providerId="ADAL" clId="{7945CC7C-6CA6-42BA-BECA-BE486774D589}" dt="2022-11-16T11:43:19.629" v="3669"/>
          <ac:grpSpMkLst>
            <pc:docMk/>
            <pc:sldMk cId="2755171880" sldId="267"/>
            <ac:grpSpMk id="31" creationId="{8E22C4A5-B396-DB4D-0DC0-4FEB67977EF5}"/>
          </ac:grpSpMkLst>
        </pc:grpChg>
        <pc:grpChg chg="del">
          <ac:chgData name="Franziska Händschel" userId="e2149472-3187-4d00-b16a-a19eff6fc04a" providerId="ADAL" clId="{7945CC7C-6CA6-42BA-BECA-BE486774D589}" dt="2022-11-04T15:16:34.461" v="0" actId="478"/>
          <ac:grpSpMkLst>
            <pc:docMk/>
            <pc:sldMk cId="2755171880" sldId="267"/>
            <ac:grpSpMk id="340" creationId="{D159E532-5A23-AAAC-D41A-C4A5FCD4E12A}"/>
          </ac:grpSpMkLst>
        </pc:grpChg>
        <pc:grpChg chg="del">
          <ac:chgData name="Franziska Händschel" userId="e2149472-3187-4d00-b16a-a19eff6fc04a" providerId="ADAL" clId="{7945CC7C-6CA6-42BA-BECA-BE486774D589}" dt="2022-11-04T15:16:34.461" v="0" actId="478"/>
          <ac:grpSpMkLst>
            <pc:docMk/>
            <pc:sldMk cId="2755171880" sldId="267"/>
            <ac:grpSpMk id="341" creationId="{9B700947-4FE8-10B7-7279-883F194101EC}"/>
          </ac:grpSpMkLst>
        </pc:grpChg>
        <pc:grpChg chg="del">
          <ac:chgData name="Franziska Händschel" userId="e2149472-3187-4d00-b16a-a19eff6fc04a" providerId="ADAL" clId="{7945CC7C-6CA6-42BA-BECA-BE486774D589}" dt="2022-11-04T15:16:34.461" v="0" actId="478"/>
          <ac:grpSpMkLst>
            <pc:docMk/>
            <pc:sldMk cId="2755171880" sldId="267"/>
            <ac:grpSpMk id="346" creationId="{B0B8E97C-E1EF-63AE-D87B-06040339D45E}"/>
          </ac:grpSpMkLst>
        </pc:grpChg>
        <pc:grpChg chg="del">
          <ac:chgData name="Franziska Händschel" userId="e2149472-3187-4d00-b16a-a19eff6fc04a" providerId="ADAL" clId="{7945CC7C-6CA6-42BA-BECA-BE486774D589}" dt="2022-11-04T15:16:34.461" v="0" actId="478"/>
          <ac:grpSpMkLst>
            <pc:docMk/>
            <pc:sldMk cId="2755171880" sldId="267"/>
            <ac:grpSpMk id="382" creationId="{52491E4C-0E70-7A67-B672-5D7B6E804D41}"/>
          </ac:grpSpMkLst>
        </pc:grpChg>
        <pc:grpChg chg="del">
          <ac:chgData name="Franziska Händschel" userId="e2149472-3187-4d00-b16a-a19eff6fc04a" providerId="ADAL" clId="{7945CC7C-6CA6-42BA-BECA-BE486774D589}" dt="2022-11-04T15:16:34.461" v="0" actId="478"/>
          <ac:grpSpMkLst>
            <pc:docMk/>
            <pc:sldMk cId="2755171880" sldId="267"/>
            <ac:grpSpMk id="387" creationId="{C747EA81-2B17-AAAC-8517-0DC1ED04C749}"/>
          </ac:grpSpMkLst>
        </pc:grpChg>
        <pc:grpChg chg="del">
          <ac:chgData name="Franziska Händschel" userId="e2149472-3187-4d00-b16a-a19eff6fc04a" providerId="ADAL" clId="{7945CC7C-6CA6-42BA-BECA-BE486774D589}" dt="2022-11-04T15:16:34.461" v="0" actId="478"/>
          <ac:grpSpMkLst>
            <pc:docMk/>
            <pc:sldMk cId="2755171880" sldId="267"/>
            <ac:grpSpMk id="392" creationId="{EE81A54B-3BB1-3046-C136-DBC1A02BDCD5}"/>
          </ac:grpSpMkLst>
        </pc:grpChg>
        <pc:graphicFrameChg chg="add mod modGraphic">
          <ac:chgData name="Franziska Händschel" userId="e2149472-3187-4d00-b16a-a19eff6fc04a" providerId="ADAL" clId="{7945CC7C-6CA6-42BA-BECA-BE486774D589}" dt="2022-12-16T16:32:51.137" v="6489" actId="20577"/>
          <ac:graphicFrameMkLst>
            <pc:docMk/>
            <pc:sldMk cId="2755171880" sldId="267"/>
            <ac:graphicFrameMk id="2" creationId="{1E2E51E7-B765-D10E-1D16-C6358C5103FE}"/>
          </ac:graphicFrameMkLst>
        </pc:graphicFrameChg>
        <pc:graphicFrameChg chg="add mod modGraphic">
          <ac:chgData name="Franziska Händschel" userId="e2149472-3187-4d00-b16a-a19eff6fc04a" providerId="ADAL" clId="{7945CC7C-6CA6-42BA-BECA-BE486774D589}" dt="2022-12-15T13:50:42.746" v="5945" actId="20577"/>
          <ac:graphicFrameMkLst>
            <pc:docMk/>
            <pc:sldMk cId="2755171880" sldId="267"/>
            <ac:graphicFrameMk id="4" creationId="{2C8C5378-10D6-1EBB-D201-BBB96C181362}"/>
          </ac:graphicFrameMkLst>
        </pc:graphicFrameChg>
        <pc:graphicFrameChg chg="add del mod">
          <ac:chgData name="Franziska Händschel" userId="e2149472-3187-4d00-b16a-a19eff6fc04a" providerId="ADAL" clId="{7945CC7C-6CA6-42BA-BECA-BE486774D589}" dt="2022-11-16T10:03:24.758" v="2853"/>
          <ac:graphicFrameMkLst>
            <pc:docMk/>
            <pc:sldMk cId="2755171880" sldId="267"/>
            <ac:graphicFrameMk id="7" creationId="{3179D7AE-1877-5270-4677-1C2A4E25AAF6}"/>
          </ac:graphicFrameMkLst>
        </pc:graphicFrameChg>
        <pc:picChg chg="add del mod">
          <ac:chgData name="Franziska Händschel" userId="e2149472-3187-4d00-b16a-a19eff6fc04a" providerId="ADAL" clId="{7945CC7C-6CA6-42BA-BECA-BE486774D589}" dt="2022-11-16T11:11:46.485" v="3581" actId="478"/>
          <ac:picMkLst>
            <pc:docMk/>
            <pc:sldMk cId="2755171880" sldId="267"/>
            <ac:picMk id="6" creationId="{8F4337F4-7E4A-5C5C-00F1-66D543F19988}"/>
          </ac:picMkLst>
        </pc:picChg>
        <pc:picChg chg="add del mod topLvl modCrop">
          <ac:chgData name="Franziska Händschel" userId="e2149472-3187-4d00-b16a-a19eff6fc04a" providerId="ADAL" clId="{7945CC7C-6CA6-42BA-BECA-BE486774D589}" dt="2022-11-16T11:40:50.443" v="3636" actId="478"/>
          <ac:picMkLst>
            <pc:docMk/>
            <pc:sldMk cId="2755171880" sldId="267"/>
            <ac:picMk id="6" creationId="{B2B4EA65-11E2-CEF2-B310-AA6D9CD37137}"/>
          </ac:picMkLst>
        </pc:picChg>
        <pc:picChg chg="add del mod topLvl modCrop">
          <ac:chgData name="Franziska Händschel" userId="e2149472-3187-4d00-b16a-a19eff6fc04a" providerId="ADAL" clId="{7945CC7C-6CA6-42BA-BECA-BE486774D589}" dt="2022-11-16T11:40:48.788" v="3635" actId="478"/>
          <ac:picMkLst>
            <pc:docMk/>
            <pc:sldMk cId="2755171880" sldId="267"/>
            <ac:picMk id="8" creationId="{B5E839CE-33E3-FC42-8FC2-0FF95A4152E0}"/>
          </ac:picMkLst>
        </pc:picChg>
        <pc:picChg chg="add mod">
          <ac:chgData name="Franziska Händschel" userId="e2149472-3187-4d00-b16a-a19eff6fc04a" providerId="ADAL" clId="{7945CC7C-6CA6-42BA-BECA-BE486774D589}" dt="2022-12-15T10:49:43.245" v="5907" actId="34135"/>
          <ac:picMkLst>
            <pc:docMk/>
            <pc:sldMk cId="2755171880" sldId="267"/>
            <ac:picMk id="8" creationId="{C8C13AB7-7B7F-E406-2D51-27D2BE1AEDDB}"/>
          </ac:picMkLst>
        </pc:picChg>
        <pc:picChg chg="add del">
          <ac:chgData name="Franziska Händschel" userId="e2149472-3187-4d00-b16a-a19eff6fc04a" providerId="ADAL" clId="{7945CC7C-6CA6-42BA-BECA-BE486774D589}" dt="2022-11-16T10:06:39.827" v="2887" actId="478"/>
          <ac:picMkLst>
            <pc:docMk/>
            <pc:sldMk cId="2755171880" sldId="267"/>
            <ac:picMk id="9" creationId="{5839FE79-4A77-0FED-628B-433E3D4373A3}"/>
          </ac:picMkLst>
        </pc:picChg>
        <pc:picChg chg="mod">
          <ac:chgData name="Franziska Händschel" userId="e2149472-3187-4d00-b16a-a19eff6fc04a" providerId="ADAL" clId="{7945CC7C-6CA6-42BA-BECA-BE486774D589}" dt="2022-12-15T10:49:43.245" v="5907" actId="34135"/>
          <ac:picMkLst>
            <pc:docMk/>
            <pc:sldMk cId="2755171880" sldId="267"/>
            <ac:picMk id="9" creationId="{776AF8F0-17CF-D776-FB86-F64DF15D28F3}"/>
          </ac:picMkLst>
        </pc:picChg>
        <pc:picChg chg="add del mod">
          <ac:chgData name="Franziska Händschel" userId="e2149472-3187-4d00-b16a-a19eff6fc04a" providerId="ADAL" clId="{7945CC7C-6CA6-42BA-BECA-BE486774D589}" dt="2022-11-16T11:31:40.555" v="3585" actId="478"/>
          <ac:picMkLst>
            <pc:docMk/>
            <pc:sldMk cId="2755171880" sldId="267"/>
            <ac:picMk id="11" creationId="{3C767649-0F5F-B65D-8183-26A5636F8B7A}"/>
          </ac:picMkLst>
        </pc:picChg>
        <pc:picChg chg="mod">
          <ac:chgData name="Franziska Händschel" userId="e2149472-3187-4d00-b16a-a19eff6fc04a" providerId="ADAL" clId="{7945CC7C-6CA6-42BA-BECA-BE486774D589}" dt="2022-11-16T11:32:59" v="3603"/>
          <ac:picMkLst>
            <pc:docMk/>
            <pc:sldMk cId="2755171880" sldId="267"/>
            <ac:picMk id="12" creationId="{C08D338C-3AD2-5776-AC83-A29B78A3FB23}"/>
          </ac:picMkLst>
        </pc:picChg>
        <pc:picChg chg="mod">
          <ac:chgData name="Franziska Händschel" userId="e2149472-3187-4d00-b16a-a19eff6fc04a" providerId="ADAL" clId="{7945CC7C-6CA6-42BA-BECA-BE486774D589}" dt="2022-11-16T11:32:59" v="3603"/>
          <ac:picMkLst>
            <pc:docMk/>
            <pc:sldMk cId="2755171880" sldId="267"/>
            <ac:picMk id="13" creationId="{00CDCBE6-2A27-B325-5CC9-0FE5DD2CEA81}"/>
          </ac:picMkLst>
        </pc:picChg>
        <pc:picChg chg="add del mod">
          <ac:chgData name="Franziska Händschel" userId="e2149472-3187-4d00-b16a-a19eff6fc04a" providerId="ADAL" clId="{7945CC7C-6CA6-42BA-BECA-BE486774D589}" dt="2022-11-16T14:37:41.985" v="5669" actId="478"/>
          <ac:picMkLst>
            <pc:docMk/>
            <pc:sldMk cId="2755171880" sldId="267"/>
            <ac:picMk id="14" creationId="{80547A83-DB28-6D99-BC71-77964D8987BC}"/>
          </ac:picMkLst>
        </pc:picChg>
        <pc:picChg chg="add del mod">
          <ac:chgData name="Franziska Händschel" userId="e2149472-3187-4d00-b16a-a19eff6fc04a" providerId="ADAL" clId="{7945CC7C-6CA6-42BA-BECA-BE486774D589}" dt="2022-11-16T11:33:10.805" v="3609" actId="478"/>
          <ac:picMkLst>
            <pc:docMk/>
            <pc:sldMk cId="2755171880" sldId="267"/>
            <ac:picMk id="16" creationId="{18BEBAF1-68E8-A25F-C8D0-65992064FCD9}"/>
          </ac:picMkLst>
        </pc:picChg>
        <pc:picChg chg="del">
          <ac:chgData name="Franziska Händschel" userId="e2149472-3187-4d00-b16a-a19eff6fc04a" providerId="ADAL" clId="{7945CC7C-6CA6-42BA-BECA-BE486774D589}" dt="2022-11-16T10:22:22.705" v="3209" actId="478"/>
          <ac:picMkLst>
            <pc:docMk/>
            <pc:sldMk cId="2755171880" sldId="267"/>
            <ac:picMk id="18" creationId="{7B2A1814-F4A8-322A-D8B2-41CB8642F497}"/>
          </ac:picMkLst>
        </pc:picChg>
        <pc:picChg chg="del">
          <ac:chgData name="Franziska Händschel" userId="e2149472-3187-4d00-b16a-a19eff6fc04a" providerId="ADAL" clId="{7945CC7C-6CA6-42BA-BECA-BE486774D589}" dt="2022-11-04T15:16:36.199" v="1" actId="478"/>
          <ac:picMkLst>
            <pc:docMk/>
            <pc:sldMk cId="2755171880" sldId="267"/>
            <ac:picMk id="25" creationId="{E6547CF1-6182-B4F9-53AA-046B03F188BA}"/>
          </ac:picMkLst>
        </pc:picChg>
        <pc:picChg chg="add del mod">
          <ac:chgData name="Franziska Händschel" userId="e2149472-3187-4d00-b16a-a19eff6fc04a" providerId="ADAL" clId="{7945CC7C-6CA6-42BA-BECA-BE486774D589}" dt="2022-11-16T11:43:02.121" v="3661" actId="478"/>
          <ac:picMkLst>
            <pc:docMk/>
            <pc:sldMk cId="2755171880" sldId="267"/>
            <ac:picMk id="29" creationId="{A671AB1C-2406-497A-8FEA-6F7B866A65BE}"/>
          </ac:picMkLst>
        </pc:picChg>
        <pc:picChg chg="add del mod">
          <ac:chgData name="Franziska Händschel" userId="e2149472-3187-4d00-b16a-a19eff6fc04a" providerId="ADAL" clId="{7945CC7C-6CA6-42BA-BECA-BE486774D589}" dt="2022-11-16T11:45:56.450" v="3700" actId="478"/>
          <ac:picMkLst>
            <pc:docMk/>
            <pc:sldMk cId="2755171880" sldId="267"/>
            <ac:picMk id="36" creationId="{76E069D3-C2FA-0DFF-8A77-0DE666DBC5E0}"/>
          </ac:picMkLst>
        </pc:picChg>
        <pc:picChg chg="add del mod">
          <ac:chgData name="Franziska Händschel" userId="e2149472-3187-4d00-b16a-a19eff6fc04a" providerId="ADAL" clId="{7945CC7C-6CA6-42BA-BECA-BE486774D589}" dt="2022-11-16T13:56:45.983" v="3741" actId="478"/>
          <ac:picMkLst>
            <pc:docMk/>
            <pc:sldMk cId="2755171880" sldId="267"/>
            <ac:picMk id="39" creationId="{F1FFBAC7-D9D0-014B-B2E6-3B104124BE83}"/>
          </ac:picMkLst>
        </pc:picChg>
      </pc:sldChg>
      <pc:sldChg chg="addSp delSp modSp add mod">
        <pc:chgData name="Franziska Händschel" userId="e2149472-3187-4d00-b16a-a19eff6fc04a" providerId="ADAL" clId="{7945CC7C-6CA6-42BA-BECA-BE486774D589}" dt="2022-12-15T16:10:44.221" v="6484" actId="20577"/>
        <pc:sldMkLst>
          <pc:docMk/>
          <pc:sldMk cId="1817027926" sldId="268"/>
        </pc:sldMkLst>
        <pc:spChg chg="add del mod">
          <ac:chgData name="Franziska Händschel" userId="e2149472-3187-4d00-b16a-a19eff6fc04a" providerId="ADAL" clId="{7945CC7C-6CA6-42BA-BECA-BE486774D589}" dt="2022-11-16T11:11:15.538" v="3576" actId="21"/>
          <ac:spMkLst>
            <pc:docMk/>
            <pc:sldMk cId="1817027926" sldId="268"/>
            <ac:spMk id="2" creationId="{BE69F334-F1C7-0840-6802-72FDC3D12E87}"/>
          </ac:spMkLst>
        </pc:spChg>
        <pc:spChg chg="del">
          <ac:chgData name="Franziska Händschel" userId="e2149472-3187-4d00-b16a-a19eff6fc04a" providerId="ADAL" clId="{7945CC7C-6CA6-42BA-BECA-BE486774D589}" dt="2022-11-16T10:57:16.887" v="3447" actId="478"/>
          <ac:spMkLst>
            <pc:docMk/>
            <pc:sldMk cId="1817027926" sldId="268"/>
            <ac:spMk id="3" creationId="{4B8D3177-EBED-C7BF-8DC7-2213BA741685}"/>
          </ac:spMkLst>
        </pc:spChg>
        <pc:spChg chg="add mod ord">
          <ac:chgData name="Franziska Händschel" userId="e2149472-3187-4d00-b16a-a19eff6fc04a" providerId="ADAL" clId="{7945CC7C-6CA6-42BA-BECA-BE486774D589}" dt="2022-12-15T16:10:44.221" v="6484" actId="20577"/>
          <ac:spMkLst>
            <pc:docMk/>
            <pc:sldMk cId="1817027926" sldId="268"/>
            <ac:spMk id="3" creationId="{AA3606CA-D473-5F48-7C5F-77554D5590C2}"/>
          </ac:spMkLst>
        </pc:spChg>
        <pc:spChg chg="add del mod">
          <ac:chgData name="Franziska Händschel" userId="e2149472-3187-4d00-b16a-a19eff6fc04a" providerId="ADAL" clId="{7945CC7C-6CA6-42BA-BECA-BE486774D589}" dt="2022-12-15T10:45:52.030" v="5779"/>
          <ac:spMkLst>
            <pc:docMk/>
            <pc:sldMk cId="1817027926" sldId="268"/>
            <ac:spMk id="5" creationId="{96F8B3F3-01B9-7D51-9576-3D2CCCDCE677}"/>
          </ac:spMkLst>
        </pc:spChg>
        <pc:spChg chg="add del mod">
          <ac:chgData name="Franziska Händschel" userId="e2149472-3187-4d00-b16a-a19eff6fc04a" providerId="ADAL" clId="{7945CC7C-6CA6-42BA-BECA-BE486774D589}" dt="2022-12-15T10:45:52.030" v="5779"/>
          <ac:spMkLst>
            <pc:docMk/>
            <pc:sldMk cId="1817027926" sldId="268"/>
            <ac:spMk id="6" creationId="{2F058D52-DF16-3C74-84E7-5C013125B487}"/>
          </ac:spMkLst>
        </pc:spChg>
        <pc:spChg chg="add del">
          <ac:chgData name="Franziska Händschel" userId="e2149472-3187-4d00-b16a-a19eff6fc04a" providerId="ADAL" clId="{7945CC7C-6CA6-42BA-BECA-BE486774D589}" dt="2022-11-04T15:34:42.250" v="1615" actId="22"/>
          <ac:spMkLst>
            <pc:docMk/>
            <pc:sldMk cId="1817027926" sldId="268"/>
            <ac:spMk id="6" creationId="{72B1AE5B-1D88-3609-111E-4E0330C9A8E3}"/>
          </ac:spMkLst>
        </pc:spChg>
        <pc:spChg chg="add del mod">
          <ac:chgData name="Franziska Händschel" userId="e2149472-3187-4d00-b16a-a19eff6fc04a" providerId="ADAL" clId="{7945CC7C-6CA6-42BA-BECA-BE486774D589}" dt="2022-11-16T14:37:37.223" v="5668" actId="478"/>
          <ac:spMkLst>
            <pc:docMk/>
            <pc:sldMk cId="1817027926" sldId="268"/>
            <ac:spMk id="7" creationId="{41F72C5B-870B-831B-8256-E539660CEDA9}"/>
          </ac:spMkLst>
        </pc:spChg>
        <pc:spChg chg="mod">
          <ac:chgData name="Franziska Händschel" userId="e2149472-3187-4d00-b16a-a19eff6fc04a" providerId="ADAL" clId="{7945CC7C-6CA6-42BA-BECA-BE486774D589}" dt="2022-12-15T10:45:48.523" v="5778"/>
          <ac:spMkLst>
            <pc:docMk/>
            <pc:sldMk cId="1817027926" sldId="268"/>
            <ac:spMk id="9" creationId="{E139B3E4-57A5-6CE3-1CE1-7029158C3269}"/>
          </ac:spMkLst>
        </pc:spChg>
        <pc:spChg chg="add mod ord">
          <ac:chgData name="Franziska Händschel" userId="e2149472-3187-4d00-b16a-a19eff6fc04a" providerId="ADAL" clId="{7945CC7C-6CA6-42BA-BECA-BE486774D589}" dt="2022-12-15T10:49:39.396" v="5906" actId="34135"/>
          <ac:spMkLst>
            <pc:docMk/>
            <pc:sldMk cId="1817027926" sldId="268"/>
            <ac:spMk id="10" creationId="{C9D34D85-EAE3-BC3F-E3CA-423AF0003520}"/>
          </ac:spMkLst>
        </pc:spChg>
        <pc:spChg chg="add mod ord">
          <ac:chgData name="Franziska Händschel" userId="e2149472-3187-4d00-b16a-a19eff6fc04a" providerId="ADAL" clId="{7945CC7C-6CA6-42BA-BECA-BE486774D589}" dt="2022-12-15T10:49:39.396" v="5906" actId="34135"/>
          <ac:spMkLst>
            <pc:docMk/>
            <pc:sldMk cId="1817027926" sldId="268"/>
            <ac:spMk id="11" creationId="{9D2998E1-FF60-C249-C28A-3C507C46F3C2}"/>
          </ac:spMkLst>
        </pc:spChg>
        <pc:spChg chg="mod">
          <ac:chgData name="Franziska Händschel" userId="e2149472-3187-4d00-b16a-a19eff6fc04a" providerId="ADAL" clId="{7945CC7C-6CA6-42BA-BECA-BE486774D589}" dt="2022-12-15T10:49:39.396" v="5906" actId="34135"/>
          <ac:spMkLst>
            <pc:docMk/>
            <pc:sldMk cId="1817027926" sldId="268"/>
            <ac:spMk id="14" creationId="{87CFA73E-29CB-B481-8BF6-BB91030061DC}"/>
          </ac:spMkLst>
        </pc:spChg>
        <pc:spChg chg="del">
          <ac:chgData name="Franziska Händschel" userId="e2149472-3187-4d00-b16a-a19eff6fc04a" providerId="ADAL" clId="{7945CC7C-6CA6-42BA-BECA-BE486774D589}" dt="2022-11-16T11:05:05.619" v="3505" actId="478"/>
          <ac:spMkLst>
            <pc:docMk/>
            <pc:sldMk cId="1817027926" sldId="268"/>
            <ac:spMk id="19" creationId="{06473443-3814-A4CE-85DD-A70BD08B33CD}"/>
          </ac:spMkLst>
        </pc:spChg>
        <pc:spChg chg="del">
          <ac:chgData name="Franziska Händschel" userId="e2149472-3187-4d00-b16a-a19eff6fc04a" providerId="ADAL" clId="{7945CC7C-6CA6-42BA-BECA-BE486774D589}" dt="2022-11-16T10:57:18.962" v="3448" actId="478"/>
          <ac:spMkLst>
            <pc:docMk/>
            <pc:sldMk cId="1817027926" sldId="268"/>
            <ac:spMk id="366" creationId="{41EC751B-2782-77E8-B1A2-7F75E594EFFF}"/>
          </ac:spMkLst>
        </pc:spChg>
        <pc:spChg chg="del">
          <ac:chgData name="Franziska Händschel" userId="e2149472-3187-4d00-b16a-a19eff6fc04a" providerId="ADAL" clId="{7945CC7C-6CA6-42BA-BECA-BE486774D589}" dt="2022-11-16T10:57:18.962" v="3448" actId="478"/>
          <ac:spMkLst>
            <pc:docMk/>
            <pc:sldMk cId="1817027926" sldId="268"/>
            <ac:spMk id="397" creationId="{59FAB029-8C14-FC8B-FF0A-7EF6F7D706E1}"/>
          </ac:spMkLst>
        </pc:spChg>
        <pc:grpChg chg="add del mod">
          <ac:chgData name="Franziska Händschel" userId="e2149472-3187-4d00-b16a-a19eff6fc04a" providerId="ADAL" clId="{7945CC7C-6CA6-42BA-BECA-BE486774D589}" dt="2022-12-15T10:45:52.030" v="5779"/>
          <ac:grpSpMkLst>
            <pc:docMk/>
            <pc:sldMk cId="1817027926" sldId="268"/>
            <ac:grpSpMk id="7" creationId="{9279E4A5-D670-E37D-2C31-4C6A17BC3E96}"/>
          </ac:grpSpMkLst>
        </pc:grpChg>
        <pc:grpChg chg="add mod ord">
          <ac:chgData name="Franziska Händschel" userId="e2149472-3187-4d00-b16a-a19eff6fc04a" providerId="ADAL" clId="{7945CC7C-6CA6-42BA-BECA-BE486774D589}" dt="2022-12-15T10:49:39.396" v="5906" actId="34135"/>
          <ac:grpSpMkLst>
            <pc:docMk/>
            <pc:sldMk cId="1817027926" sldId="268"/>
            <ac:grpSpMk id="12" creationId="{07D2924F-EEDA-F22A-7AC1-5E253B04D21E}"/>
          </ac:grpSpMkLst>
        </pc:grpChg>
        <pc:graphicFrameChg chg="del">
          <ac:chgData name="Franziska Händschel" userId="e2149472-3187-4d00-b16a-a19eff6fc04a" providerId="ADAL" clId="{7945CC7C-6CA6-42BA-BECA-BE486774D589}" dt="2022-11-04T15:27:46.270" v="1246" actId="478"/>
          <ac:graphicFrameMkLst>
            <pc:docMk/>
            <pc:sldMk cId="1817027926" sldId="268"/>
            <ac:graphicFrameMk id="2" creationId="{1E2E51E7-B765-D10E-1D16-C6358C5103FE}"/>
          </ac:graphicFrameMkLst>
        </pc:graphicFrameChg>
        <pc:graphicFrameChg chg="add mod ord modGraphic">
          <ac:chgData name="Franziska Händschel" userId="e2149472-3187-4d00-b16a-a19eff6fc04a" providerId="ADAL" clId="{7945CC7C-6CA6-42BA-BECA-BE486774D589}" dt="2022-12-15T10:49:39.396" v="5906" actId="34135"/>
          <ac:graphicFrameMkLst>
            <pc:docMk/>
            <pc:sldMk cId="1817027926" sldId="268"/>
            <ac:graphicFrameMk id="2" creationId="{DFB4CED4-AF90-187D-967F-689A4616CD3C}"/>
          </ac:graphicFrameMkLst>
        </pc:graphicFrameChg>
        <pc:graphicFrameChg chg="mod ord modGraphic">
          <ac:chgData name="Franziska Händschel" userId="e2149472-3187-4d00-b16a-a19eff6fc04a" providerId="ADAL" clId="{7945CC7C-6CA6-42BA-BECA-BE486774D589}" dt="2022-12-15T13:50:28.186" v="5940" actId="20577"/>
          <ac:graphicFrameMkLst>
            <pc:docMk/>
            <pc:sldMk cId="1817027926" sldId="268"/>
            <ac:graphicFrameMk id="4" creationId="{2C8C5378-10D6-1EBB-D201-BBB96C181362}"/>
          </ac:graphicFrameMkLst>
        </pc:graphicFrameChg>
        <pc:graphicFrameChg chg="add del mod modGraphic">
          <ac:chgData name="Franziska Händschel" userId="e2149472-3187-4d00-b16a-a19eff6fc04a" providerId="ADAL" clId="{7945CC7C-6CA6-42BA-BECA-BE486774D589}" dt="2022-11-16T14:29:05.431" v="5148" actId="478"/>
          <ac:graphicFrameMkLst>
            <pc:docMk/>
            <pc:sldMk cId="1817027926" sldId="268"/>
            <ac:graphicFrameMk id="5" creationId="{A3E28164-05BD-B829-4F86-38DEE0DC3F3F}"/>
          </ac:graphicFrameMkLst>
        </pc:graphicFrameChg>
        <pc:picChg chg="add del mod">
          <ac:chgData name="Franziska Händschel" userId="e2149472-3187-4d00-b16a-a19eff6fc04a" providerId="ADAL" clId="{7945CC7C-6CA6-42BA-BECA-BE486774D589}" dt="2022-11-16T14:37:37.223" v="5668" actId="478"/>
          <ac:picMkLst>
            <pc:docMk/>
            <pc:sldMk cId="1817027926" sldId="268"/>
            <ac:picMk id="6" creationId="{86F86B5E-30BA-F830-F775-211DF98CB9D9}"/>
          </ac:picMkLst>
        </pc:picChg>
        <pc:picChg chg="mod">
          <ac:chgData name="Franziska Händschel" userId="e2149472-3187-4d00-b16a-a19eff6fc04a" providerId="ADAL" clId="{7945CC7C-6CA6-42BA-BECA-BE486774D589}" dt="2022-12-15T10:45:48.523" v="5778"/>
          <ac:picMkLst>
            <pc:docMk/>
            <pc:sldMk cId="1817027926" sldId="268"/>
            <ac:picMk id="8" creationId="{D6279589-329F-A6BA-05BD-C0405097733D}"/>
          </ac:picMkLst>
        </pc:picChg>
        <pc:picChg chg="mod">
          <ac:chgData name="Franziska Händschel" userId="e2149472-3187-4d00-b16a-a19eff6fc04a" providerId="ADAL" clId="{7945CC7C-6CA6-42BA-BECA-BE486774D589}" dt="2022-12-15T10:49:39.396" v="5906" actId="34135"/>
          <ac:picMkLst>
            <pc:docMk/>
            <pc:sldMk cId="1817027926" sldId="268"/>
            <ac:picMk id="13" creationId="{4EEB1DA3-2266-5C4B-94FB-9795E923054A}"/>
          </ac:picMkLst>
        </pc:picChg>
        <pc:picChg chg="del">
          <ac:chgData name="Franziska Händschel" userId="e2149472-3187-4d00-b16a-a19eff6fc04a" providerId="ADAL" clId="{7945CC7C-6CA6-42BA-BECA-BE486774D589}" dt="2022-11-16T11:05:05.619" v="3505" actId="478"/>
          <ac:picMkLst>
            <pc:docMk/>
            <pc:sldMk cId="1817027926" sldId="268"/>
            <ac:picMk id="18" creationId="{7B2A1814-F4A8-322A-D8B2-41CB8642F497}"/>
          </ac:picMkLst>
        </pc:picChg>
      </pc:sldChg>
      <pc:sldChg chg="addSp delSp modSp add del mod">
        <pc:chgData name="Franziska Händschel" userId="e2149472-3187-4d00-b16a-a19eff6fc04a" providerId="ADAL" clId="{7945CC7C-6CA6-42BA-BECA-BE486774D589}" dt="2022-11-16T14:29:38.435" v="5156" actId="47"/>
        <pc:sldMkLst>
          <pc:docMk/>
          <pc:sldMk cId="353066613" sldId="269"/>
        </pc:sldMkLst>
        <pc:spChg chg="del">
          <ac:chgData name="Franziska Händschel" userId="e2149472-3187-4d00-b16a-a19eff6fc04a" providerId="ADAL" clId="{7945CC7C-6CA6-42BA-BECA-BE486774D589}" dt="2022-11-16T11:07:33.315" v="3538" actId="478"/>
          <ac:spMkLst>
            <pc:docMk/>
            <pc:sldMk cId="353066613" sldId="269"/>
            <ac:spMk id="3" creationId="{4B8D3177-EBED-C7BF-8DC7-2213BA741685}"/>
          </ac:spMkLst>
        </pc:spChg>
        <pc:spChg chg="add del mod">
          <ac:chgData name="Franziska Händschel" userId="e2149472-3187-4d00-b16a-a19eff6fc04a" providerId="ADAL" clId="{7945CC7C-6CA6-42BA-BECA-BE486774D589}" dt="2022-11-16T14:29:29.390" v="5153" actId="21"/>
          <ac:spMkLst>
            <pc:docMk/>
            <pc:sldMk cId="353066613" sldId="269"/>
            <ac:spMk id="6" creationId="{BF38F8AE-26CB-57B7-2B1C-9F1809F94CE8}"/>
          </ac:spMkLst>
        </pc:spChg>
        <pc:spChg chg="del">
          <ac:chgData name="Franziska Händschel" userId="e2149472-3187-4d00-b16a-a19eff6fc04a" providerId="ADAL" clId="{7945CC7C-6CA6-42BA-BECA-BE486774D589}" dt="2022-11-16T11:07:33.315" v="3538" actId="478"/>
          <ac:spMkLst>
            <pc:docMk/>
            <pc:sldMk cId="353066613" sldId="269"/>
            <ac:spMk id="366" creationId="{41EC751B-2782-77E8-B1A2-7F75E594EFFF}"/>
          </ac:spMkLst>
        </pc:spChg>
        <pc:spChg chg="del">
          <ac:chgData name="Franziska Händschel" userId="e2149472-3187-4d00-b16a-a19eff6fc04a" providerId="ADAL" clId="{7945CC7C-6CA6-42BA-BECA-BE486774D589}" dt="2022-11-16T11:07:33.315" v="3538" actId="478"/>
          <ac:spMkLst>
            <pc:docMk/>
            <pc:sldMk cId="353066613" sldId="269"/>
            <ac:spMk id="397" creationId="{59FAB029-8C14-FC8B-FF0A-7EF6F7D706E1}"/>
          </ac:spMkLst>
        </pc:spChg>
        <pc:graphicFrameChg chg="add del mod modGraphic">
          <ac:chgData name="Franziska Händschel" userId="e2149472-3187-4d00-b16a-a19eff6fc04a" providerId="ADAL" clId="{7945CC7C-6CA6-42BA-BECA-BE486774D589}" dt="2022-11-16T14:09:14.053" v="3997" actId="478"/>
          <ac:graphicFrameMkLst>
            <pc:docMk/>
            <pc:sldMk cId="353066613" sldId="269"/>
            <ac:graphicFrameMk id="2" creationId="{36908868-7C3F-D0C3-411C-BBA41160697A}"/>
          </ac:graphicFrameMkLst>
        </pc:graphicFrameChg>
        <pc:graphicFrameChg chg="add del mod modGraphic">
          <ac:chgData name="Franziska Händschel" userId="e2149472-3187-4d00-b16a-a19eff6fc04a" providerId="ADAL" clId="{7945CC7C-6CA6-42BA-BECA-BE486774D589}" dt="2022-11-16T11:10:12.342" v="3568" actId="478"/>
          <ac:graphicFrameMkLst>
            <pc:docMk/>
            <pc:sldMk cId="353066613" sldId="269"/>
            <ac:graphicFrameMk id="2" creationId="{7231443F-4447-E00B-BC45-7BD6AC4BB90D}"/>
          </ac:graphicFrameMkLst>
        </pc:graphicFrameChg>
        <pc:graphicFrameChg chg="add del mod modGraphic">
          <ac:chgData name="Franziska Händschel" userId="e2149472-3187-4d00-b16a-a19eff6fc04a" providerId="ADAL" clId="{7945CC7C-6CA6-42BA-BECA-BE486774D589}" dt="2022-11-16T14:29:15.663" v="5150" actId="21"/>
          <ac:graphicFrameMkLst>
            <pc:docMk/>
            <pc:sldMk cId="353066613" sldId="269"/>
            <ac:graphicFrameMk id="3" creationId="{FB64D94B-86FD-ABEF-4AAC-D83816210419}"/>
          </ac:graphicFrameMkLst>
        </pc:graphicFrameChg>
        <pc:graphicFrameChg chg="del mod modGraphic">
          <ac:chgData name="Franziska Händschel" userId="e2149472-3187-4d00-b16a-a19eff6fc04a" providerId="ADAL" clId="{7945CC7C-6CA6-42BA-BECA-BE486774D589}" dt="2022-11-16T11:07:05.046" v="3535" actId="21"/>
          <ac:graphicFrameMkLst>
            <pc:docMk/>
            <pc:sldMk cId="353066613" sldId="269"/>
            <ac:graphicFrameMk id="4" creationId="{2C8C5378-10D6-1EBB-D201-BBB96C181362}"/>
          </ac:graphicFrameMkLst>
        </pc:graphicFrameChg>
        <pc:graphicFrameChg chg="add del mod modGraphic">
          <ac:chgData name="Franziska Händschel" userId="e2149472-3187-4d00-b16a-a19eff6fc04a" providerId="ADAL" clId="{7945CC7C-6CA6-42BA-BECA-BE486774D589}" dt="2022-11-16T14:29:12.036" v="5149" actId="478"/>
          <ac:graphicFrameMkLst>
            <pc:docMk/>
            <pc:sldMk cId="353066613" sldId="269"/>
            <ac:graphicFrameMk id="5" creationId="{B5452384-C25F-A3F7-DC68-1DA3A12C7335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23.04.2024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338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41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1 1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6C10F06E-11BD-AB05-9A62-4E9AB13768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231917611"/>
              </p:ext>
            </p:extLst>
          </p:nvPr>
        </p:nvGraphicFramePr>
        <p:xfrm>
          <a:off x="719219" y="2632704"/>
          <a:ext cx="6121237" cy="345427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08716">
                  <a:extLst>
                    <a:ext uri="{9D8B030D-6E8A-4147-A177-3AD203B41FA5}">
                      <a16:colId xmlns:a16="http://schemas.microsoft.com/office/drawing/2014/main" val="1280755930"/>
                    </a:ext>
                  </a:extLst>
                </a:gridCol>
                <a:gridCol w="1912521">
                  <a:extLst>
                    <a:ext uri="{9D8B030D-6E8A-4147-A177-3AD203B41FA5}">
                      <a16:colId xmlns:a16="http://schemas.microsoft.com/office/drawing/2014/main" val="3312694212"/>
                    </a:ext>
                  </a:extLst>
                </a:gridCol>
              </a:tblGrid>
              <a:tr h="328979">
                <a:tc gridSpan="2"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FFFFFF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Girokonto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936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F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000468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Kontoführung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3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460478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bei Geldeingang von mind. 500 Euro im Kalendermonat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2687021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für Kontoinhaber unter 24 Jahre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116264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sonst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4,00 Euro monatlich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7645230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Enthaltene Leistungen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3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636448"/>
                  </a:ext>
                </a:extLst>
              </a:tr>
              <a:tr h="1019834">
                <a:tc gridSpan="2"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Zugang zum Onlinebanking, Beauftragung oder Änderung von SEPA-Überweisungen, Daueraufträgen und Terminüberweisungen per Onlinebanking</a:t>
                      </a:r>
                      <a:r>
                        <a:rPr lang="de-DE" sz="1500" i="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, SEPA-Lastschriften in Euro, eine Visa-Debitkarte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158653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88845114-9E55-8913-CBF9-6B5218DD8DD6}"/>
              </a:ext>
            </a:extLst>
          </p:cNvPr>
          <p:cNvSpPr txBox="1"/>
          <p:nvPr userDrawn="1"/>
        </p:nvSpPr>
        <p:spPr>
          <a:xfrm>
            <a:off x="616232" y="1329275"/>
            <a:ext cx="4338047" cy="1108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115" b="1" dirty="0">
                <a:latin typeface="Helvetica" panose="020B0604020202020204" pitchFamily="34" charset="0"/>
                <a:cs typeface="Helvetica" panose="020B0604020202020204" pitchFamily="34" charset="0"/>
              </a:rPr>
              <a:t>Preis- und Leistungsverzeichnis</a:t>
            </a:r>
          </a:p>
          <a:p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(Auszug) </a:t>
            </a:r>
          </a:p>
          <a:p>
            <a:endParaRPr lang="de-DE" sz="1187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187" dirty="0">
                <a:latin typeface="Helvetica" panose="020B0604020202020204" pitchFamily="34" charset="0"/>
                <a:cs typeface="Helvetica" panose="020B0604020202020204" pitchFamily="34" charset="0"/>
              </a:rPr>
              <a:t>Stand: </a:t>
            </a:r>
            <a:fld id="{AC71505F-DC46-4683-B345-B7A9E40C246A}" type="datetime1">
              <a:rPr lang="de-DE" sz="1187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23.04.2024</a:t>
            </a:fld>
            <a:endParaRPr lang="de-DE" sz="1187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" name="Tabelle 2">
            <a:extLst>
              <a:ext uri="{FF2B5EF4-FFF2-40B4-BE49-F238E27FC236}">
                <a16:creationId xmlns:a16="http://schemas.microsoft.com/office/drawing/2014/main" id="{D98EFDEA-7DB8-AA7C-38EB-BF06545B30A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365121532"/>
              </p:ext>
            </p:extLst>
          </p:nvPr>
        </p:nvGraphicFramePr>
        <p:xfrm>
          <a:off x="719219" y="6138871"/>
          <a:ext cx="6121238" cy="398064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08351">
                  <a:extLst>
                    <a:ext uri="{9D8B030D-6E8A-4147-A177-3AD203B41FA5}">
                      <a16:colId xmlns:a16="http://schemas.microsoft.com/office/drawing/2014/main" val="1280755930"/>
                    </a:ext>
                  </a:extLst>
                </a:gridCol>
                <a:gridCol w="1912887">
                  <a:extLst>
                    <a:ext uri="{9D8B030D-6E8A-4147-A177-3AD203B41FA5}">
                      <a16:colId xmlns:a16="http://schemas.microsoft.com/office/drawing/2014/main" val="185753016"/>
                    </a:ext>
                  </a:extLst>
                </a:gridCol>
              </a:tblGrid>
              <a:tr h="328979">
                <a:tc gridSpan="2"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FFFFFF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Karten (Ausgabe nur in Verbindung mit einem Girokonto)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936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90000468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Visa-Debitkarte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3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56460478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u="non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Bargeldauszahlungen, an allen Automaten mit Visa-Zeichen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12687021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</a:t>
                      </a:r>
                      <a:r>
                        <a:rPr lang="de-DE" sz="1500" i="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DE" sz="1500" i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  <a:endParaRPr lang="de-DE" sz="1500" i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116264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der Eurozone</a:t>
                      </a:r>
                      <a:r>
                        <a:rPr lang="de-DE" sz="1500" b="0" i="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DE" sz="15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  <a:endParaRPr lang="de-DE" sz="15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636448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mit anderer Währung als Euro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1,90 % auf den Betrag in Euro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6158653"/>
                  </a:ext>
                </a:extLst>
              </a:tr>
              <a:tr h="559264">
                <a:tc gridSpan="2">
                  <a:txBody>
                    <a:bodyPr/>
                    <a:lstStyle/>
                    <a:p>
                      <a:r>
                        <a:rPr lang="de-DE" sz="1500" b="1" u="non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Bezahlen von Waren und Dienstleistungen im Internet oder im stationären Handel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66414986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5124041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der Eurozone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  <a:endParaRPr lang="de-DE" sz="15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0508791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mit anderer Währung als Euro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1,90 % auf den Betrag in Euro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958400"/>
                  </a:ext>
                </a:extLst>
              </a:tr>
            </a:tbl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80A8BEFB-F9CD-FBD5-59BF-B0768A8FF01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4813614" y="1380740"/>
            <a:ext cx="2089313" cy="973576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E3C8AAA-C4AA-5E9A-D092-61B88A38845A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GK-5.1 1/6</a:t>
            </a:r>
          </a:p>
        </p:txBody>
      </p:sp>
    </p:spTree>
    <p:extLst>
      <p:ext uri="{BB962C8B-B14F-4D97-AF65-F5344CB8AC3E}">
        <p14:creationId xmlns:p14="http://schemas.microsoft.com/office/powerpoint/2010/main" val="3047130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1 2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F2738360-5342-99EE-C3AD-68506D99946D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422985263"/>
              </p:ext>
            </p:extLst>
          </p:nvPr>
        </p:nvGraphicFramePr>
        <p:xfrm>
          <a:off x="605171" y="985040"/>
          <a:ext cx="6349334" cy="552684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365167">
                  <a:extLst>
                    <a:ext uri="{9D8B030D-6E8A-4147-A177-3AD203B41FA5}">
                      <a16:colId xmlns:a16="http://schemas.microsoft.com/office/drawing/2014/main" val="1280755930"/>
                    </a:ext>
                  </a:extLst>
                </a:gridCol>
                <a:gridCol w="1984167">
                  <a:extLst>
                    <a:ext uri="{9D8B030D-6E8A-4147-A177-3AD203B41FA5}">
                      <a16:colId xmlns:a16="http://schemas.microsoft.com/office/drawing/2014/main" val="797573976"/>
                    </a:ext>
                  </a:extLst>
                </a:gridCol>
              </a:tblGrid>
              <a:tr h="328979">
                <a:tc gridSpan="2"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Girocard (Debitkarte)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3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460478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Entgelt für die Girocard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Euro pro Monat</a:t>
                      </a:r>
                      <a:endParaRPr lang="de-DE" sz="15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748685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u="non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687021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Deutschland, an Automaten der Bank A</a:t>
                      </a:r>
                      <a:r>
                        <a:rPr lang="de-DE" sz="1500" i="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de-DE" sz="15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  <a:endParaRPr lang="de-DE" sz="15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116264"/>
                  </a:ext>
                </a:extLst>
              </a:tr>
              <a:tr h="789549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Deutschland, an Automaten anderer Banken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Entgelt des Automatenbetreibers</a:t>
                      </a:r>
                      <a:endParaRPr lang="de-DE" sz="15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636448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der Eurozone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 Euro</a:t>
                      </a:r>
                      <a:r>
                        <a:rPr lang="de-DE" sz="1500" i="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de-DE" sz="15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0433325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mit anderer Währung als Euro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 Euro</a:t>
                      </a:r>
                      <a:r>
                        <a:rPr lang="de-DE" sz="1500" i="0" baseline="30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de-DE" sz="15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6158653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u="non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Bargeldeinzahlungen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187389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Deutschland, an 15 Automaten der Bank A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  <a:endParaRPr lang="de-DE" sz="15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480951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Deutschland, an Schaltern von Fremdbanken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Entgelt der jeweiligen Bank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3553912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u="non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Bezahlen von Waren und Dienstleistungen im stationären Handel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414986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5124041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der Eurozone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kostenlos</a:t>
                      </a:r>
                      <a:endParaRPr lang="de-DE" sz="15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0508791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mit anderer Währung als Euro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1,90 % auf den Betrag in Euro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958400"/>
                  </a:ext>
                </a:extLst>
              </a:tr>
            </a:tbl>
          </a:graphicData>
        </a:graphic>
      </p:graphicFrame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7928CA78-8926-BA5D-FA6F-9A0568F8D890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392195211"/>
              </p:ext>
            </p:extLst>
          </p:nvPr>
        </p:nvGraphicFramePr>
        <p:xfrm>
          <a:off x="605171" y="6554823"/>
          <a:ext cx="6349334" cy="24344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65167">
                  <a:extLst>
                    <a:ext uri="{9D8B030D-6E8A-4147-A177-3AD203B41FA5}">
                      <a16:colId xmlns:a16="http://schemas.microsoft.com/office/drawing/2014/main" val="1280755930"/>
                    </a:ext>
                  </a:extLst>
                </a:gridCol>
                <a:gridCol w="1984167">
                  <a:extLst>
                    <a:ext uri="{9D8B030D-6E8A-4147-A177-3AD203B41FA5}">
                      <a16:colId xmlns:a16="http://schemas.microsoft.com/office/drawing/2014/main" val="3346751594"/>
                    </a:ext>
                  </a:extLst>
                </a:gridCol>
              </a:tblGrid>
              <a:tr h="328979">
                <a:tc gridSpan="2"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rgbClr val="FFFFFF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Aktuelle Konditionen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936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460478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r>
                        <a:rPr lang="de-DE" sz="15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Sollzinsen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3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687021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Variabler Sollzinssatz für eingeräumte Kontoüberziehung (Dispokredit)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8,50 % p. a.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7645230"/>
                  </a:ext>
                </a:extLst>
              </a:tr>
              <a:tr h="559264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Variabler Sollzinssatz für die geduldete Kontoüberziehung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8,50 % p. a.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636448"/>
                  </a:ext>
                </a:extLst>
              </a:tr>
              <a:tr h="328979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Guthabenzinsen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34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i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334411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r>
                        <a:rPr lang="de-DE" sz="1500" b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Zinssatz für Guthaben auf dem Girokonto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i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0,00 % p. a.</a:t>
                      </a:r>
                    </a:p>
                  </a:txBody>
                  <a:tcPr marL="100796" marR="100796" marT="49347" marB="49347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3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4299598"/>
                  </a:ext>
                </a:extLst>
              </a:tr>
            </a:tbl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EFB29E9E-B002-5731-FAB2-998011ECC14D}"/>
              </a:ext>
            </a:extLst>
          </p:cNvPr>
          <p:cNvSpPr txBox="1"/>
          <p:nvPr userDrawn="1"/>
        </p:nvSpPr>
        <p:spPr>
          <a:xfrm>
            <a:off x="605171" y="9040393"/>
            <a:ext cx="6349333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740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79" i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de-DE" sz="1079" i="1" dirty="0">
                <a:latin typeface="Helvetica" panose="020B0604020202020204" pitchFamily="34" charset="0"/>
                <a:cs typeface="Helvetica" panose="020B0604020202020204" pitchFamily="34" charset="0"/>
              </a:rPr>
              <a:t> Die Freigabe von Überweisungen und Daueraufträgen erfolgt wahlweise per App (Push-TAN) oder per SMS-TAN.</a:t>
            </a:r>
          </a:p>
          <a:p>
            <a:pPr marL="0" marR="0" lvl="0" indent="0" algn="l" defTabSz="740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79" i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de-DE" sz="1079" i="1" dirty="0">
                <a:latin typeface="Helvetica" panose="020B0604020202020204" pitchFamily="34" charset="0"/>
                <a:cs typeface="Helvetica" panose="020B0604020202020204" pitchFamily="34" charset="0"/>
              </a:rPr>
              <a:t>Der Mindestabhebebetrag liegt bei 50 Euro. Bei einem Kontostand von unter 50 Euro kann auch ein niedrigerer Betrag abgehoben werden.</a:t>
            </a:r>
          </a:p>
          <a:p>
            <a:pPr marL="0" marR="0" lvl="0" indent="0" algn="l" defTabSz="7401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79" i="1" dirty="0">
                <a:latin typeface="Helvetica" panose="020B0604020202020204" pitchFamily="34" charset="0"/>
                <a:cs typeface="Helvetica" panose="020B0604020202020204" pitchFamily="34" charset="0"/>
              </a:rPr>
              <a:t>3 Es kann zusätzlich ein Entgelt des Automatenbetreibers anfallen, dass von der Bank A nicht erstattet wird.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AB659845-3AB7-7C94-FE17-706334420770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GK-5.1 2/6</a:t>
            </a:r>
          </a:p>
        </p:txBody>
      </p:sp>
    </p:spTree>
    <p:extLst>
      <p:ext uri="{BB962C8B-B14F-4D97-AF65-F5344CB8AC3E}">
        <p14:creationId xmlns:p14="http://schemas.microsoft.com/office/powerpoint/2010/main" val="240563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1 3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ED7855D-1DD9-F10A-FB56-17F0C9B835D9}"/>
              </a:ext>
            </a:extLst>
          </p:cNvPr>
          <p:cNvSpPr txBox="1"/>
          <p:nvPr userDrawn="1"/>
        </p:nvSpPr>
        <p:spPr>
          <a:xfrm>
            <a:off x="2595370" y="1519962"/>
            <a:ext cx="2589170" cy="417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115" b="1" dirty="0">
                <a:latin typeface="Helvetica" panose="020B0604020202020204" pitchFamily="34" charset="0"/>
                <a:cs typeface="Helvetica" panose="020B0604020202020204" pitchFamily="34" charset="0"/>
              </a:rPr>
              <a:t>Entgeltinformation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2B84AFF-B6D9-F7DB-CD2A-107735FF9636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5753555" y="1131947"/>
            <a:ext cx="1092349" cy="1054917"/>
          </a:xfrm>
          <a:prstGeom prst="rect">
            <a:avLst/>
          </a:prstGeom>
        </p:spPr>
      </p:pic>
      <p:graphicFrame>
        <p:nvGraphicFramePr>
          <p:cNvPr id="4" name="Tabelle 15">
            <a:extLst>
              <a:ext uri="{FF2B5EF4-FFF2-40B4-BE49-F238E27FC236}">
                <a16:creationId xmlns:a16="http://schemas.microsoft.com/office/drawing/2014/main" id="{F952F18B-E5B7-1C45-3795-0174EE31B596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365262427"/>
              </p:ext>
            </p:extLst>
          </p:nvPr>
        </p:nvGraphicFramePr>
        <p:xfrm>
          <a:off x="752588" y="6616095"/>
          <a:ext cx="6150900" cy="347477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88019">
                  <a:extLst>
                    <a:ext uri="{9D8B030D-6E8A-4147-A177-3AD203B41FA5}">
                      <a16:colId xmlns:a16="http://schemas.microsoft.com/office/drawing/2014/main" val="1954706662"/>
                    </a:ext>
                  </a:extLst>
                </a:gridCol>
                <a:gridCol w="2430738">
                  <a:extLst>
                    <a:ext uri="{9D8B030D-6E8A-4147-A177-3AD203B41FA5}">
                      <a16:colId xmlns:a16="http://schemas.microsoft.com/office/drawing/2014/main" val="2612298676"/>
                    </a:ext>
                  </a:extLst>
                </a:gridCol>
                <a:gridCol w="1232143">
                  <a:extLst>
                    <a:ext uri="{9D8B030D-6E8A-4147-A177-3AD203B41FA5}">
                      <a16:colId xmlns:a16="http://schemas.microsoft.com/office/drawing/2014/main" val="1287620731"/>
                    </a:ext>
                  </a:extLst>
                </a:gridCol>
              </a:tblGrid>
              <a:tr h="400258">
                <a:tc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Dienst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9598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Entgelt</a:t>
                      </a:r>
                      <a:endParaRPr lang="de-DE" sz="15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395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639757"/>
                  </a:ext>
                </a:extLst>
              </a:tr>
              <a:tr h="40025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Allgemeine mit dem Konto verbundene Dienste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AF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908525"/>
                  </a:ext>
                </a:extLst>
              </a:tr>
              <a:tr h="888243">
                <a:tc rowSpan="3"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Kontoführung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[Girokonto]</a:t>
                      </a:r>
                    </a:p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Umfasst ein Dienstleistungspaket bestehend aus: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Zugang zum Onlinebanking, Beauftragung oder Änderung von SEPA-Überweisungen, Daueraufträgen und Terminüberweisungen per Onlinebanking1, SEPA-Lastschriften in Euro, eine Visa-Debitkarte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Bei Geldeingang von mind. 500 Euro im Kalendermonat und für Kontoinhaber unter 24 Jahren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b="1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11962"/>
                  </a:ext>
                </a:extLst>
              </a:tr>
              <a:tr h="690856">
                <a:tc vMerge="1"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Kontoführung [Girokonto]</a:t>
                      </a:r>
                    </a:p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Umfasst ein Dienstleistungspaket bestehend aus:</a:t>
                      </a:r>
                    </a:p>
                    <a:p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Zugang zum Onlinebanking, Beauftragung oder Änderung von SEPA-Überweisungen, Daueraufträgen und Terminüberweisungen per Onlinebanking1, SEPA-Lastschriften in Euro, eine Visa-Debitkarte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monatlich 0 Euro</a:t>
                      </a:r>
                    </a:p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Jährliche Gesamtentgelte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  <a:p>
                      <a:pPr algn="r"/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056144"/>
                  </a:ext>
                </a:extLst>
              </a:tr>
              <a:tr h="1085630">
                <a:tc v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sonst monatlich </a:t>
                      </a:r>
                    </a:p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Jährliche Gesamtentgelte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4,00 Euro</a:t>
                      </a:r>
                    </a:p>
                    <a:p>
                      <a:pPr algn="r"/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48,00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18159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66FF44C6-41F0-52A8-04BF-07F54650AD05}"/>
              </a:ext>
            </a:extLst>
          </p:cNvPr>
          <p:cNvSpPr txBox="1"/>
          <p:nvPr userDrawn="1"/>
        </p:nvSpPr>
        <p:spPr>
          <a:xfrm>
            <a:off x="623586" y="2561607"/>
            <a:ext cx="3306226" cy="1095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Name des Kontoanbieters: </a:t>
            </a: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Bank A</a:t>
            </a:r>
            <a:endParaRPr lang="de-DE" sz="151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Kontobezeichnung: </a:t>
            </a: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Girokonto</a:t>
            </a:r>
            <a:endParaRPr lang="de-DE" sz="151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Datum: </a:t>
            </a:r>
            <a:fld id="{7C3EF30C-7F9B-4FD7-8862-AB95D64AC3B8}" type="datetime1">
              <a:rPr lang="de-DE" sz="1511" smtClean="0">
                <a:latin typeface="Helvetica" panose="020B0604020202020204" pitchFamily="34" charset="0"/>
                <a:cs typeface="Helvetica" panose="020B0604020202020204" pitchFamily="34" charset="0"/>
              </a:rPr>
              <a:pPr>
                <a:lnSpc>
                  <a:spcPct val="150000"/>
                </a:lnSpc>
              </a:pPr>
              <a:t>23.04.2024</a:t>
            </a:fld>
            <a:endParaRPr lang="de-DE" sz="151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8B14EE-7B7D-4389-8FCC-437857FD0D39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695002" y="1131947"/>
            <a:ext cx="1278937" cy="59595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AB543C9-CC76-AE56-C30C-55C8A14FD778}"/>
              </a:ext>
            </a:extLst>
          </p:cNvPr>
          <p:cNvSpPr txBox="1"/>
          <p:nvPr userDrawn="1"/>
        </p:nvSpPr>
        <p:spPr>
          <a:xfrm>
            <a:off x="623586" y="4073915"/>
            <a:ext cx="6231701" cy="1719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Hiermit informieren wir Sie über die Entgelte, die bei Nutzung der wichtigsten mit dem Zahlungskonto verbundenen Dienste anfallen, damit Sie dies mit anderen Konten vergleichen können.</a:t>
            </a:r>
          </a:p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Darüber hinaus können auch Entgelte für hier nicht aufgeführte Dienste anfallen. Umfassende Informationen erhalten Sie im Preis- und Leistungsverzeichnis.</a:t>
            </a:r>
          </a:p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Ein Glossar der hier verwendeten Begriffe ist kostenlos erhältlich.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3B62195A-CDDF-D7C8-0D97-9A5A5E8D5DEE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GK-5.1 3/6</a:t>
            </a:r>
          </a:p>
        </p:txBody>
      </p:sp>
    </p:spTree>
    <p:extLst>
      <p:ext uri="{BB962C8B-B14F-4D97-AF65-F5344CB8AC3E}">
        <p14:creationId xmlns:p14="http://schemas.microsoft.com/office/powerpoint/2010/main" val="56350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1 4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5">
            <a:extLst>
              <a:ext uri="{FF2B5EF4-FFF2-40B4-BE49-F238E27FC236}">
                <a16:creationId xmlns:a16="http://schemas.microsoft.com/office/drawing/2014/main" id="{86A08018-0B20-00BD-901A-0C35C81ABB1B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067395263"/>
              </p:ext>
            </p:extLst>
          </p:nvPr>
        </p:nvGraphicFramePr>
        <p:xfrm>
          <a:off x="704388" y="1049083"/>
          <a:ext cx="6150900" cy="852682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88019">
                  <a:extLst>
                    <a:ext uri="{9D8B030D-6E8A-4147-A177-3AD203B41FA5}">
                      <a16:colId xmlns:a16="http://schemas.microsoft.com/office/drawing/2014/main" val="1954706662"/>
                    </a:ext>
                  </a:extLst>
                </a:gridCol>
                <a:gridCol w="2430738">
                  <a:extLst>
                    <a:ext uri="{9D8B030D-6E8A-4147-A177-3AD203B41FA5}">
                      <a16:colId xmlns:a16="http://schemas.microsoft.com/office/drawing/2014/main" val="2612298676"/>
                    </a:ext>
                  </a:extLst>
                </a:gridCol>
                <a:gridCol w="1232143">
                  <a:extLst>
                    <a:ext uri="{9D8B030D-6E8A-4147-A177-3AD203B41FA5}">
                      <a16:colId xmlns:a16="http://schemas.microsoft.com/office/drawing/2014/main" val="1287620731"/>
                    </a:ext>
                  </a:extLst>
                </a:gridCol>
              </a:tblGrid>
              <a:tr h="40025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Zahlungen (ohne Karten)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AF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563175"/>
                  </a:ext>
                </a:extLst>
              </a:tr>
              <a:tr h="690856">
                <a:tc rowSpan="4"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Überweisung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Überweisungsausgänge innerhalb Deutschlands und im SEPA-Raum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484089"/>
                  </a:ext>
                </a:extLst>
              </a:tr>
              <a:tr h="690856"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Beleglos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online und mobil</a:t>
                      </a:r>
                    </a:p>
                    <a:p>
                      <a:r>
                        <a:rPr lang="de-DE" sz="13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Beleglos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telefonisch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Beleghaft schriftlich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Euro</a:t>
                      </a:r>
                    </a:p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603398"/>
                  </a:ext>
                </a:extLst>
              </a:tr>
              <a:tr h="888243"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Überweisungsausgänge in Fremdwährung oder außerhalb des SEPA-Raums (Drittstaaten)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999880"/>
                  </a:ext>
                </a:extLst>
              </a:tr>
              <a:tr h="690856"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Bis 500 Euro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Über 500 Euro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 Euro</a:t>
                      </a:r>
                      <a:b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2,00 %, mind. 20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668397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Gutschrift einer Überweisung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  <a:p>
                      <a:pPr algn="r"/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838414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Dauerauftrag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Beleglos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online und mobil</a:t>
                      </a:r>
                    </a:p>
                    <a:p>
                      <a:r>
                        <a:rPr lang="de-DE" sz="13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Beleglos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telefonisch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Beleghaft schriftlich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Euro</a:t>
                      </a:r>
                    </a:p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3,00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54486"/>
                  </a:ext>
                </a:extLst>
              </a:tr>
              <a:tr h="40025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Lastschrift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229679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Berechtigte Ablehnung der Einlösung einer Lastschrift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58096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Berechtigte Ablehnung der Ausführung eines Überweisungsauftrags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74272"/>
                  </a:ext>
                </a:extLst>
              </a:tr>
              <a:tr h="40025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Karten und Bargeld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AF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947285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Ausgabe einer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[Girocard]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Euro pro Monat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38215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Ausgabe einer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[Visa Card]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26700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Bargeldeinzahlung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Dienst nicht verfügbar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577330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Dienst nicht verfügbar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677430"/>
                  </a:ext>
                </a:extLst>
              </a:tr>
            </a:tbl>
          </a:graphicData>
        </a:graphic>
      </p:graphicFrame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BC5D626D-9CBD-9177-CD86-3D04536F5A1C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GK-5.1 4/6</a:t>
            </a:r>
          </a:p>
        </p:txBody>
      </p:sp>
    </p:spTree>
    <p:extLst>
      <p:ext uri="{BB962C8B-B14F-4D97-AF65-F5344CB8AC3E}">
        <p14:creationId xmlns:p14="http://schemas.microsoft.com/office/powerpoint/2010/main" val="3760636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1 5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B12CCF74-9956-9B6B-2E2C-4AA6909A0236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740790290"/>
              </p:ext>
            </p:extLst>
          </p:nvPr>
        </p:nvGraphicFramePr>
        <p:xfrm>
          <a:off x="679864" y="1392677"/>
          <a:ext cx="6150900" cy="792990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88019">
                  <a:extLst>
                    <a:ext uri="{9D8B030D-6E8A-4147-A177-3AD203B41FA5}">
                      <a16:colId xmlns:a16="http://schemas.microsoft.com/office/drawing/2014/main" val="2633489634"/>
                    </a:ext>
                  </a:extLst>
                </a:gridCol>
                <a:gridCol w="2430738">
                  <a:extLst>
                    <a:ext uri="{9D8B030D-6E8A-4147-A177-3AD203B41FA5}">
                      <a16:colId xmlns:a16="http://schemas.microsoft.com/office/drawing/2014/main" val="166715112"/>
                    </a:ext>
                  </a:extLst>
                </a:gridCol>
                <a:gridCol w="1232143">
                  <a:extLst>
                    <a:ext uri="{9D8B030D-6E8A-4147-A177-3AD203B41FA5}">
                      <a16:colId xmlns:a16="http://schemas.microsoft.com/office/drawing/2014/main" val="4093572653"/>
                    </a:ext>
                  </a:extLst>
                </a:gridCol>
              </a:tblGrid>
              <a:tr h="888243">
                <a:tc rowSpan="2"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 mit der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[Girocard] </a:t>
                      </a: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am Geldautomaten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(Ab 50 Euro)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An eigenen Geldautomaten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An fremden Geldautomaten in Deutschland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  <a:p>
                      <a:pPr algn="r"/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140646"/>
                  </a:ext>
                </a:extLst>
              </a:tr>
              <a:tr h="400258"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mit Eurowährung</a:t>
                      </a:r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128652"/>
                  </a:ext>
                </a:extLst>
              </a:tr>
              <a:tr h="1480405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 mit der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[Girocard] </a:t>
                      </a: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an fremden Geldautomaten in Fremdwährung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 Euro (ggf. zzgl. eines direkten Kundenentgelts des Automatenbetreibers)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294554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  mit der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[Visa Card] </a:t>
                      </a: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am Geldautomaten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(Ab 50 Euro)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Deutschland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 Ländern mit Eurowährung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449114"/>
                  </a:ext>
                </a:extLst>
              </a:tr>
              <a:tr h="1480405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Bargeldauszahlungen mit der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[Visa Card] </a:t>
                      </a: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an fremden Geldautomaten in Fremdwährung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1,90 % (ggf. zzgl. eines direkten Kundenentgelts des Automatenbetreibers)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266170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Einsatz der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[Girocard] </a:t>
                      </a: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zum Bezahlen in Fremdwährung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1,90 %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927539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Einsatz der Debitkarte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[Visa Card] </a:t>
                      </a: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zum Bezahlen in Fremdwährung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1,90 %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813271"/>
                  </a:ext>
                </a:extLst>
              </a:tr>
              <a:tr h="400258">
                <a:tc gridSpan="3"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Überziehungen und damit verbundene Dienste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AF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651295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Eingeräumte Kontoüberziehung 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[Dispokredit]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8,50 % p. a.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199182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Geduldete Kontoüberziehung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8,50 % p. a.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786780"/>
                  </a:ext>
                </a:extLst>
              </a:tr>
            </a:tbl>
          </a:graphicData>
        </a:graphic>
      </p:graphicFrame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FF2A5A14-93EB-881C-6607-02A828F14E32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GK-5.1 5/6</a:t>
            </a:r>
          </a:p>
        </p:txBody>
      </p:sp>
    </p:spTree>
    <p:extLst>
      <p:ext uri="{BB962C8B-B14F-4D97-AF65-F5344CB8AC3E}">
        <p14:creationId xmlns:p14="http://schemas.microsoft.com/office/powerpoint/2010/main" val="1931207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5.1 6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12BAACBE-9EEB-E469-B086-85DBE36413E0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469865175"/>
              </p:ext>
            </p:extLst>
          </p:nvPr>
        </p:nvGraphicFramePr>
        <p:xfrm>
          <a:off x="704388" y="2893934"/>
          <a:ext cx="6150900" cy="218260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88019">
                  <a:extLst>
                    <a:ext uri="{9D8B030D-6E8A-4147-A177-3AD203B41FA5}">
                      <a16:colId xmlns:a16="http://schemas.microsoft.com/office/drawing/2014/main" val="2878178816"/>
                    </a:ext>
                  </a:extLst>
                </a:gridCol>
                <a:gridCol w="2430738">
                  <a:extLst>
                    <a:ext uri="{9D8B030D-6E8A-4147-A177-3AD203B41FA5}">
                      <a16:colId xmlns:a16="http://schemas.microsoft.com/office/drawing/2014/main" val="3972497240"/>
                    </a:ext>
                  </a:extLst>
                </a:gridCol>
                <a:gridCol w="1232143">
                  <a:extLst>
                    <a:ext uri="{9D8B030D-6E8A-4147-A177-3AD203B41FA5}">
                      <a16:colId xmlns:a16="http://schemas.microsoft.com/office/drawing/2014/main" val="3630975933"/>
                    </a:ext>
                  </a:extLst>
                </a:gridCol>
              </a:tblGrid>
              <a:tr h="888243"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Informationen über zusätzliche Dienste</a:t>
                      </a:r>
                    </a:p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Informationen über die Entgelte bei Diensten, die über die im Dienstleistungspaket inbegriffene Anzahl an Diensten hinausgehen (ohne die oben aufgeführten Entgelte)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531728"/>
                  </a:ext>
                </a:extLst>
              </a:tr>
              <a:tr h="400258">
                <a:tc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Dienst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AFB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5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Entgelt</a:t>
                      </a:r>
                      <a:endParaRPr lang="de-DE" sz="15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AF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854481"/>
                  </a:ext>
                </a:extLst>
              </a:tr>
              <a:tr h="888243">
                <a:tc>
                  <a:txBody>
                    <a:bodyPr/>
                    <a:lstStyle/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Bezahlen in Casinobetrieben, Lotteriegesellschaften und Wettbüros mit der Debitkarte [Visa Card]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5,00 Euro</a:t>
                      </a:r>
                    </a:p>
                  </a:txBody>
                  <a:tcPr marL="100796" marR="100796" marT="49347" marB="4934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144947"/>
                  </a:ext>
                </a:extLst>
              </a:tr>
            </a:tbl>
          </a:graphicData>
        </a:graphic>
      </p:graphicFrame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24E32CA9-CF39-0B6A-0DFD-7ADE598BB26A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128127919"/>
              </p:ext>
            </p:extLst>
          </p:nvPr>
        </p:nvGraphicFramePr>
        <p:xfrm>
          <a:off x="704388" y="1285297"/>
          <a:ext cx="6150900" cy="12954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150900">
                  <a:extLst>
                    <a:ext uri="{9D8B030D-6E8A-4147-A177-3AD203B41FA5}">
                      <a16:colId xmlns:a16="http://schemas.microsoft.com/office/drawing/2014/main" val="569207710"/>
                    </a:ext>
                  </a:extLst>
                </a:gridCol>
              </a:tblGrid>
              <a:tr h="40025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Dienstleistungspaket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AF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205452"/>
                  </a:ext>
                </a:extLst>
              </a:tr>
              <a:tr h="400258">
                <a:tc>
                  <a:txBody>
                    <a:bodyPr/>
                    <a:lstStyle/>
                    <a:p>
                      <a:r>
                        <a:rPr lang="de-DE" sz="1300" b="1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Hinweis nach § 7 Abs. 2 ZKG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88192"/>
                  </a:ext>
                </a:extLst>
              </a:tr>
              <a:tr h="493468">
                <a:tc>
                  <a:txBody>
                    <a:bodyPr/>
                    <a:lstStyle/>
                    <a:p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Der </a:t>
                      </a:r>
                      <a:r>
                        <a:rPr lang="de-DE" sz="1300" dirty="0" err="1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Zahlungsdiensterahmenvertrag</a:t>
                      </a:r>
                      <a:r>
                        <a:rPr lang="de-DE" sz="130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über die Führung des im Paket enthaltenen Zahlungskontos kann nicht separat abgeschlossen werden.</a:t>
                      </a:r>
                    </a:p>
                  </a:txBody>
                  <a:tcPr marL="100796" marR="100796" marT="49347" marB="493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075255"/>
                  </a:ext>
                </a:extLst>
              </a:tr>
            </a:tbl>
          </a:graphicData>
        </a:graphic>
      </p:graphicFrame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06AF005C-ADB0-9A40-C638-81BB46DF72B8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GK-5.1 6/6</a:t>
            </a:r>
          </a:p>
        </p:txBody>
      </p:sp>
    </p:spTree>
    <p:extLst>
      <p:ext uri="{BB962C8B-B14F-4D97-AF65-F5344CB8AC3E}">
        <p14:creationId xmlns:p14="http://schemas.microsoft.com/office/powerpoint/2010/main" val="145744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B942673-2BB2-5CE9-3D15-721BDA252B09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B52B3CF8-1499-F05C-63E4-08D2932C8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79376189-BD8A-3146-02D7-A268EA6DD07B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88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</p:sldLayoutIdLst>
  <p:hf sldNum="0" hd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171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027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051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953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25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708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95F18B-22FE-45F3-9CA3-6F0E3FCAE8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60A2B7-ADD7-4681-A1C7-93955447F75B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BB02193-A4AF-4A78-97FC-058F7BF1D1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</Words>
  <Application>Microsoft Office PowerPoint</Application>
  <PresentationFormat>Benutzerdefiniert</PresentationFormat>
  <Paragraphs>2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7</cp:revision>
  <dcterms:created xsi:type="dcterms:W3CDTF">2022-08-17T14:07:00Z</dcterms:created>
  <dcterms:modified xsi:type="dcterms:W3CDTF">2024-04-23T09:53:20Z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