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7" r:id="rId5"/>
    <p:sldId id="256" r:id="rId6"/>
    <p:sldId id="259" r:id="rId7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71787EBE-AB02-5C23-8377-19B28DB68E2C}" name="Dirk Ahrends" initials="DA" userId="S::dirk.ahrends@finanztip.de::4319949e-1bf1-4fae-94f5-c7e80ffaa492" providerId="AD"/>
  <p188:author id="{F14C9DBF-3B87-1AD5-69DC-9DE5CA09B5FC}" name="Franziska Händschel" initials="FH" userId="S::franziska.haendschel@finanztip.de::e2149472-3187-4d00-b16a-a19eff6fc04a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9735FF"/>
    <a:srgbClr val="D09EFF"/>
    <a:srgbClr val="B66B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9B3304F-448A-4375-9089-F4FC3E59EC7B}" v="10" dt="2024-04-23T10:03:33.65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MasterView">
  <p:normalViewPr horzBarState="maximized">
    <p:restoredLeft sz="27534" autoAdjust="0"/>
    <p:restoredTop sz="94660"/>
  </p:normalViewPr>
  <p:slideViewPr>
    <p:cSldViewPr snapToGrid="0">
      <p:cViewPr>
        <p:scale>
          <a:sx n="50" d="100"/>
          <a:sy n="50" d="100"/>
        </p:scale>
        <p:origin x="804" y="4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13" Type="http://schemas.microsoft.com/office/2015/10/relationships/revisionInfo" Target="revisionInfo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viewProps" Target="viewProps.xml"/><Relationship Id="rId14" Type="http://schemas.microsoft.com/office/2018/10/relationships/authors" Target="author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Franziska Händschel" userId="e2149472-3187-4d00-b16a-a19eff6fc04a" providerId="ADAL" clId="{5D8A0F5C-DFD7-4242-8CC4-E0DEF7B01226}"/>
    <pc:docChg chg="undo custSel modSld modMainMaster">
      <pc:chgData name="Franziska Händschel" userId="e2149472-3187-4d00-b16a-a19eff6fc04a" providerId="ADAL" clId="{5D8A0F5C-DFD7-4242-8CC4-E0DEF7B01226}" dt="2023-04-05T15:31:10.688" v="774"/>
      <pc:docMkLst>
        <pc:docMk/>
      </pc:docMkLst>
      <pc:sldChg chg="addSp delSp modSp mod delAnim modAnim chgLayout">
        <pc:chgData name="Franziska Händschel" userId="e2149472-3187-4d00-b16a-a19eff6fc04a" providerId="ADAL" clId="{5D8A0F5C-DFD7-4242-8CC4-E0DEF7B01226}" dt="2023-04-05T15:28:51.347" v="771"/>
        <pc:sldMkLst>
          <pc:docMk/>
          <pc:sldMk cId="713345923" sldId="256"/>
        </pc:sldMkLst>
        <pc:spChg chg="del">
          <ac:chgData name="Franziska Händschel" userId="e2149472-3187-4d00-b16a-a19eff6fc04a" providerId="ADAL" clId="{5D8A0F5C-DFD7-4242-8CC4-E0DEF7B01226}" dt="2023-04-05T10:20:56.512" v="563" actId="478"/>
          <ac:spMkLst>
            <pc:docMk/>
            <pc:sldMk cId="713345923" sldId="256"/>
            <ac:spMk id="2" creationId="{D2236A66-197E-C0A9-677F-F005A245175F}"/>
          </ac:spMkLst>
        </pc:spChg>
        <pc:spChg chg="mod">
          <ac:chgData name="Franziska Händschel" userId="e2149472-3187-4d00-b16a-a19eff6fc04a" providerId="ADAL" clId="{5D8A0F5C-DFD7-4242-8CC4-E0DEF7B01226}" dt="2023-04-05T11:51:52.035" v="755" actId="20577"/>
          <ac:spMkLst>
            <pc:docMk/>
            <pc:sldMk cId="713345923" sldId="256"/>
            <ac:spMk id="3" creationId="{605CDDD7-C5D7-1ACF-3C1C-5A07929E9263}"/>
          </ac:spMkLst>
        </pc:spChg>
        <pc:spChg chg="del">
          <ac:chgData name="Franziska Händschel" userId="e2149472-3187-4d00-b16a-a19eff6fc04a" providerId="ADAL" clId="{5D8A0F5C-DFD7-4242-8CC4-E0DEF7B01226}" dt="2023-04-05T11:56:50.794" v="760" actId="21"/>
          <ac:spMkLst>
            <pc:docMk/>
            <pc:sldMk cId="713345923" sldId="256"/>
            <ac:spMk id="14" creationId="{42C11293-66BB-8930-55A3-57302BD29576}"/>
          </ac:spMkLst>
        </pc:spChg>
        <pc:grpChg chg="add del mod">
          <ac:chgData name="Franziska Händschel" userId="e2149472-3187-4d00-b16a-a19eff6fc04a" providerId="ADAL" clId="{5D8A0F5C-DFD7-4242-8CC4-E0DEF7B01226}" dt="2023-04-05T11:56:50.794" v="760" actId="21"/>
          <ac:grpSpMkLst>
            <pc:docMk/>
            <pc:sldMk cId="713345923" sldId="256"/>
            <ac:grpSpMk id="2" creationId="{2751486E-65D1-237F-6AC2-4493D1E31760}"/>
          </ac:grpSpMkLst>
        </pc:grpChg>
        <pc:grpChg chg="del">
          <ac:chgData name="Franziska Händschel" userId="e2149472-3187-4d00-b16a-a19eff6fc04a" providerId="ADAL" clId="{5D8A0F5C-DFD7-4242-8CC4-E0DEF7B01226}" dt="2023-04-05T10:20:56.512" v="563" actId="478"/>
          <ac:grpSpMkLst>
            <pc:docMk/>
            <pc:sldMk cId="713345923" sldId="256"/>
            <ac:grpSpMk id="3" creationId="{19075299-D7DD-35FD-1434-E79B5EB7119B}"/>
          </ac:grpSpMkLst>
        </pc:grpChg>
        <pc:picChg chg="mod">
          <ac:chgData name="Franziska Händschel" userId="e2149472-3187-4d00-b16a-a19eff6fc04a" providerId="ADAL" clId="{5D8A0F5C-DFD7-4242-8CC4-E0DEF7B01226}" dt="2023-04-05T10:33:07.685" v="685"/>
          <ac:picMkLst>
            <pc:docMk/>
            <pc:sldMk cId="713345923" sldId="256"/>
            <ac:picMk id="4" creationId="{9ABC710F-D1E6-EBBE-02E9-94C7FEA9830C}"/>
          </ac:picMkLst>
        </pc:picChg>
        <pc:picChg chg="del">
          <ac:chgData name="Franziska Händschel" userId="e2149472-3187-4d00-b16a-a19eff6fc04a" providerId="ADAL" clId="{5D8A0F5C-DFD7-4242-8CC4-E0DEF7B01226}" dt="2023-04-05T11:56:50.794" v="760" actId="21"/>
          <ac:picMkLst>
            <pc:docMk/>
            <pc:sldMk cId="713345923" sldId="256"/>
            <ac:picMk id="5" creationId="{CF427480-CD39-12FF-F323-0F9082744095}"/>
          </ac:picMkLst>
        </pc:picChg>
        <pc:picChg chg="del">
          <ac:chgData name="Franziska Händschel" userId="e2149472-3187-4d00-b16a-a19eff6fc04a" providerId="ADAL" clId="{5D8A0F5C-DFD7-4242-8CC4-E0DEF7B01226}" dt="2023-04-05T11:56:50.794" v="760" actId="21"/>
          <ac:picMkLst>
            <pc:docMk/>
            <pc:sldMk cId="713345923" sldId="256"/>
            <ac:picMk id="15" creationId="{07379B01-C593-8AC7-2347-0382B88EEC65}"/>
          </ac:picMkLst>
        </pc:picChg>
        <pc:picChg chg="del">
          <ac:chgData name="Franziska Händschel" userId="e2149472-3187-4d00-b16a-a19eff6fc04a" providerId="ADAL" clId="{5D8A0F5C-DFD7-4242-8CC4-E0DEF7B01226}" dt="2023-04-05T11:56:50.794" v="760" actId="21"/>
          <ac:picMkLst>
            <pc:docMk/>
            <pc:sldMk cId="713345923" sldId="256"/>
            <ac:picMk id="212" creationId="{E9F1B0F5-7FF4-15A6-E92B-72469C7B774F}"/>
          </ac:picMkLst>
        </pc:picChg>
        <pc:picChg chg="del">
          <ac:chgData name="Franziska Händschel" userId="e2149472-3187-4d00-b16a-a19eff6fc04a" providerId="ADAL" clId="{5D8A0F5C-DFD7-4242-8CC4-E0DEF7B01226}" dt="2023-04-05T10:23:48.048" v="568" actId="478"/>
          <ac:picMkLst>
            <pc:docMk/>
            <pc:sldMk cId="713345923" sldId="256"/>
            <ac:picMk id="224" creationId="{F0CD61CB-2EAC-64C3-B42A-065F1BB00BBD}"/>
          </ac:picMkLst>
        </pc:picChg>
        <pc:picChg chg="del">
          <ac:chgData name="Franziska Händschel" userId="e2149472-3187-4d00-b16a-a19eff6fc04a" providerId="ADAL" clId="{5D8A0F5C-DFD7-4242-8CC4-E0DEF7B01226}" dt="2023-04-05T11:56:50.794" v="760" actId="21"/>
          <ac:picMkLst>
            <pc:docMk/>
            <pc:sldMk cId="713345923" sldId="256"/>
            <ac:picMk id="246" creationId="{4315D8E4-8C00-15C2-B26D-C67E250E5F53}"/>
          </ac:picMkLst>
        </pc:picChg>
        <pc:picChg chg="add del mod">
          <ac:chgData name="Franziska Händschel" userId="e2149472-3187-4d00-b16a-a19eff6fc04a" providerId="ADAL" clId="{5D8A0F5C-DFD7-4242-8CC4-E0DEF7B01226}" dt="2023-04-05T10:23:53.824" v="569" actId="21"/>
          <ac:picMkLst>
            <pc:docMk/>
            <pc:sldMk cId="713345923" sldId="256"/>
            <ac:picMk id="2050" creationId="{8F47C52B-8173-8633-2D08-C3C010F69DD0}"/>
          </ac:picMkLst>
        </pc:picChg>
      </pc:sldChg>
      <pc:sldChg chg="addSp delSp modSp mod delAnim modAnim">
        <pc:chgData name="Franziska Händschel" userId="e2149472-3187-4d00-b16a-a19eff6fc04a" providerId="ADAL" clId="{5D8A0F5C-DFD7-4242-8CC4-E0DEF7B01226}" dt="2023-04-05T15:31:10.688" v="774"/>
        <pc:sldMkLst>
          <pc:docMk/>
          <pc:sldMk cId="958458605" sldId="257"/>
        </pc:sldMkLst>
        <pc:spChg chg="add mod">
          <ac:chgData name="Franziska Händschel" userId="e2149472-3187-4d00-b16a-a19eff6fc04a" providerId="ADAL" clId="{5D8A0F5C-DFD7-4242-8CC4-E0DEF7B01226}" dt="2023-04-05T10:35:14.223" v="731" actId="20577"/>
          <ac:spMkLst>
            <pc:docMk/>
            <pc:sldMk cId="958458605" sldId="257"/>
            <ac:spMk id="2" creationId="{031718EA-1997-C139-2EDC-241070A24384}"/>
          </ac:spMkLst>
        </pc:spChg>
        <pc:spChg chg="del">
          <ac:chgData name="Franziska Händschel" userId="e2149472-3187-4d00-b16a-a19eff6fc04a" providerId="ADAL" clId="{5D8A0F5C-DFD7-4242-8CC4-E0DEF7B01226}" dt="2023-04-05T11:57:01.188" v="762" actId="21"/>
          <ac:spMkLst>
            <pc:docMk/>
            <pc:sldMk cId="958458605" sldId="257"/>
            <ac:spMk id="3" creationId="{E3F8CFB8-7069-6F31-E6F2-2FB64176D0DA}"/>
          </ac:spMkLst>
        </pc:spChg>
        <pc:spChg chg="del mod">
          <ac:chgData name="Franziska Händschel" userId="e2149472-3187-4d00-b16a-a19eff6fc04a" providerId="ADAL" clId="{5D8A0F5C-DFD7-4242-8CC4-E0DEF7B01226}" dt="2023-04-05T10:19:02.799" v="537" actId="21"/>
          <ac:spMkLst>
            <pc:docMk/>
            <pc:sldMk cId="958458605" sldId="257"/>
            <ac:spMk id="9" creationId="{ED66FC0B-5A9E-5AFF-B865-8BE2D4692102}"/>
          </ac:spMkLst>
        </pc:spChg>
        <pc:spChg chg="add del mod">
          <ac:chgData name="Franziska Händschel" userId="e2149472-3187-4d00-b16a-a19eff6fc04a" providerId="ADAL" clId="{5D8A0F5C-DFD7-4242-8CC4-E0DEF7B01226}" dt="2023-04-05T10:14:54.063" v="163" actId="478"/>
          <ac:spMkLst>
            <pc:docMk/>
            <pc:sldMk cId="958458605" sldId="257"/>
            <ac:spMk id="15" creationId="{B6DC4A2D-E880-4373-84FC-8E833670B5B5}"/>
          </ac:spMkLst>
        </pc:spChg>
        <pc:spChg chg="add del mod ord">
          <ac:chgData name="Franziska Händschel" userId="e2149472-3187-4d00-b16a-a19eff6fc04a" providerId="ADAL" clId="{5D8A0F5C-DFD7-4242-8CC4-E0DEF7B01226}" dt="2023-04-05T10:19:02.799" v="537" actId="21"/>
          <ac:spMkLst>
            <pc:docMk/>
            <pc:sldMk cId="958458605" sldId="257"/>
            <ac:spMk id="16" creationId="{2D10B6DE-BB86-5C7F-35BD-7F3D757C1A36}"/>
          </ac:spMkLst>
        </pc:spChg>
        <pc:spChg chg="mod">
          <ac:chgData name="Franziska Händschel" userId="e2149472-3187-4d00-b16a-a19eff6fc04a" providerId="ADAL" clId="{5D8A0F5C-DFD7-4242-8CC4-E0DEF7B01226}" dt="2023-04-05T10:18:29.530" v="536" actId="14100"/>
          <ac:spMkLst>
            <pc:docMk/>
            <pc:sldMk cId="958458605" sldId="257"/>
            <ac:spMk id="19" creationId="{1365F488-1F67-DD4C-72CB-FCC14082C449}"/>
          </ac:spMkLst>
        </pc:spChg>
        <pc:grpChg chg="del">
          <ac:chgData name="Franziska Händschel" userId="e2149472-3187-4d00-b16a-a19eff6fc04a" providerId="ADAL" clId="{5D8A0F5C-DFD7-4242-8CC4-E0DEF7B01226}" dt="2023-04-05T10:16:57.234" v="466" actId="478"/>
          <ac:grpSpMkLst>
            <pc:docMk/>
            <pc:sldMk cId="958458605" sldId="257"/>
            <ac:grpSpMk id="10" creationId="{5755D0E4-EA6D-4182-1907-7D06EE764EB5}"/>
          </ac:grpSpMkLst>
        </pc:grpChg>
        <pc:grpChg chg="add del mod">
          <ac:chgData name="Franziska Händschel" userId="e2149472-3187-4d00-b16a-a19eff6fc04a" providerId="ADAL" clId="{5D8A0F5C-DFD7-4242-8CC4-E0DEF7B01226}" dt="2023-04-05T11:57:01.188" v="762" actId="21"/>
          <ac:grpSpMkLst>
            <pc:docMk/>
            <pc:sldMk cId="958458605" sldId="257"/>
            <ac:grpSpMk id="10" creationId="{AD90EAB4-9EC2-3201-DCA7-DF31CE9604BF}"/>
          </ac:grpSpMkLst>
        </pc:grpChg>
        <pc:grpChg chg="add del mod">
          <ac:chgData name="Franziska Händschel" userId="e2149472-3187-4d00-b16a-a19eff6fc04a" providerId="ADAL" clId="{5D8A0F5C-DFD7-4242-8CC4-E0DEF7B01226}" dt="2023-04-05T10:19:02.799" v="537" actId="21"/>
          <ac:grpSpMkLst>
            <pc:docMk/>
            <pc:sldMk cId="958458605" sldId="257"/>
            <ac:grpSpMk id="17" creationId="{55EED056-6696-A199-D0E6-2B02BC6CF54C}"/>
          </ac:grpSpMkLst>
        </pc:grpChg>
        <pc:picChg chg="del ord">
          <ac:chgData name="Franziska Händschel" userId="e2149472-3187-4d00-b16a-a19eff6fc04a" providerId="ADAL" clId="{5D8A0F5C-DFD7-4242-8CC4-E0DEF7B01226}" dt="2023-04-05T10:10:48.185" v="14" actId="478"/>
          <ac:picMkLst>
            <pc:docMk/>
            <pc:sldMk cId="958458605" sldId="257"/>
            <ac:picMk id="2" creationId="{B42891C3-98CD-5DF7-0812-62142D61AF45}"/>
          </ac:picMkLst>
        </pc:picChg>
        <pc:picChg chg="del">
          <ac:chgData name="Franziska Händschel" userId="e2149472-3187-4d00-b16a-a19eff6fc04a" providerId="ADAL" clId="{5D8A0F5C-DFD7-4242-8CC4-E0DEF7B01226}" dt="2023-04-05T11:57:01.188" v="762" actId="21"/>
          <ac:picMkLst>
            <pc:docMk/>
            <pc:sldMk cId="958458605" sldId="257"/>
            <ac:picMk id="4" creationId="{8A6CD76E-CC8D-30C4-84F0-921C13169AF2}"/>
          </ac:picMkLst>
        </pc:picChg>
        <pc:picChg chg="del">
          <ac:chgData name="Franziska Händschel" userId="e2149472-3187-4d00-b16a-a19eff6fc04a" providerId="ADAL" clId="{5D8A0F5C-DFD7-4242-8CC4-E0DEF7B01226}" dt="2023-04-05T11:57:01.188" v="762" actId="21"/>
          <ac:picMkLst>
            <pc:docMk/>
            <pc:sldMk cId="958458605" sldId="257"/>
            <ac:picMk id="6" creationId="{1C40E2A7-9A8C-76B8-BC8E-EB647A86B270}"/>
          </ac:picMkLst>
        </pc:picChg>
        <pc:picChg chg="del">
          <ac:chgData name="Franziska Händschel" userId="e2149472-3187-4d00-b16a-a19eff6fc04a" providerId="ADAL" clId="{5D8A0F5C-DFD7-4242-8CC4-E0DEF7B01226}" dt="2023-04-05T11:57:01.188" v="762" actId="21"/>
          <ac:picMkLst>
            <pc:docMk/>
            <pc:sldMk cId="958458605" sldId="257"/>
            <ac:picMk id="7" creationId="{E5E31C4D-395E-8561-8C11-C963E5A0B754}"/>
          </ac:picMkLst>
        </pc:picChg>
        <pc:picChg chg="del">
          <ac:chgData name="Franziska Händschel" userId="e2149472-3187-4d00-b16a-a19eff6fc04a" providerId="ADAL" clId="{5D8A0F5C-DFD7-4242-8CC4-E0DEF7B01226}" dt="2023-04-05T11:57:01.188" v="762" actId="21"/>
          <ac:picMkLst>
            <pc:docMk/>
            <pc:sldMk cId="958458605" sldId="257"/>
            <ac:picMk id="8" creationId="{2774B14C-8471-8FDA-553F-4C0C5D4FEB56}"/>
          </ac:picMkLst>
        </pc:picChg>
        <pc:picChg chg="add mod">
          <ac:chgData name="Franziska Händschel" userId="e2149472-3187-4d00-b16a-a19eff6fc04a" providerId="ADAL" clId="{5D8A0F5C-DFD7-4242-8CC4-E0DEF7B01226}" dt="2023-04-05T10:32:30.946" v="683" actId="164"/>
          <ac:picMkLst>
            <pc:docMk/>
            <pc:sldMk cId="958458605" sldId="257"/>
            <ac:picMk id="9" creationId="{4E4376E2-0297-FD02-09F8-FBCDBD9DB006}"/>
          </ac:picMkLst>
        </pc:picChg>
        <pc:picChg chg="del">
          <ac:chgData name="Franziska Händschel" userId="e2149472-3187-4d00-b16a-a19eff6fc04a" providerId="ADAL" clId="{5D8A0F5C-DFD7-4242-8CC4-E0DEF7B01226}" dt="2023-04-05T11:57:01.188" v="762" actId="21"/>
          <ac:picMkLst>
            <pc:docMk/>
            <pc:sldMk cId="958458605" sldId="257"/>
            <ac:picMk id="11" creationId="{62081B1B-D305-38B9-36AB-F0D930B17A07}"/>
          </ac:picMkLst>
        </pc:picChg>
        <pc:picChg chg="add del mod ord modCrop">
          <ac:chgData name="Franziska Händschel" userId="e2149472-3187-4d00-b16a-a19eff6fc04a" providerId="ADAL" clId="{5D8A0F5C-DFD7-4242-8CC4-E0DEF7B01226}" dt="2023-04-05T10:19:02.799" v="537" actId="21"/>
          <ac:picMkLst>
            <pc:docMk/>
            <pc:sldMk cId="958458605" sldId="257"/>
            <ac:picMk id="14" creationId="{CBEDD958-F051-2D90-C089-D6CC348D4054}"/>
          </ac:picMkLst>
        </pc:picChg>
        <pc:picChg chg="mod">
          <ac:chgData name="Franziska Händschel" userId="e2149472-3187-4d00-b16a-a19eff6fc04a" providerId="ADAL" clId="{5D8A0F5C-DFD7-4242-8CC4-E0DEF7B01226}" dt="2023-04-05T10:17:33.780" v="512" actId="207"/>
          <ac:picMkLst>
            <pc:docMk/>
            <pc:sldMk cId="958458605" sldId="257"/>
            <ac:picMk id="18" creationId="{01D3BD9B-9048-B95E-2382-2336B61FBFFD}"/>
          </ac:picMkLst>
        </pc:picChg>
        <pc:picChg chg="add del mod">
          <ac:chgData name="Franziska Händschel" userId="e2149472-3187-4d00-b16a-a19eff6fc04a" providerId="ADAL" clId="{5D8A0F5C-DFD7-4242-8CC4-E0DEF7B01226}" dt="2023-04-05T10:09:16.095" v="6" actId="478"/>
          <ac:picMkLst>
            <pc:docMk/>
            <pc:sldMk cId="958458605" sldId="257"/>
            <ac:picMk id="1026" creationId="{E1C2E9E5-873D-B742-B592-300D7CE3AEEB}"/>
          </ac:picMkLst>
        </pc:picChg>
        <pc:picChg chg="add del mod">
          <ac:chgData name="Franziska Händschel" userId="e2149472-3187-4d00-b16a-a19eff6fc04a" providerId="ADAL" clId="{5D8A0F5C-DFD7-4242-8CC4-E0DEF7B01226}" dt="2023-04-05T10:10:02.386" v="13" actId="478"/>
          <ac:picMkLst>
            <pc:docMk/>
            <pc:sldMk cId="958458605" sldId="257"/>
            <ac:picMk id="1028" creationId="{072B55BB-CABA-838B-6EA1-7610F0E27E2A}"/>
          </ac:picMkLst>
        </pc:picChg>
      </pc:sldChg>
      <pc:sldChg chg="addSp delSp modSp mod modClrScheme delAnim modAnim chgLayout">
        <pc:chgData name="Franziska Händschel" userId="e2149472-3187-4d00-b16a-a19eff6fc04a" providerId="ADAL" clId="{5D8A0F5C-DFD7-4242-8CC4-E0DEF7B01226}" dt="2023-04-05T11:56:34.414" v="759"/>
        <pc:sldMkLst>
          <pc:docMk/>
          <pc:sldMk cId="233179186" sldId="259"/>
        </pc:sldMkLst>
        <pc:spChg chg="del">
          <ac:chgData name="Franziska Händschel" userId="e2149472-3187-4d00-b16a-a19eff6fc04a" providerId="ADAL" clId="{5D8A0F5C-DFD7-4242-8CC4-E0DEF7B01226}" dt="2023-04-05T11:56:29.958" v="758" actId="21"/>
          <ac:spMkLst>
            <pc:docMk/>
            <pc:sldMk cId="233179186" sldId="259"/>
            <ac:spMk id="2" creationId="{7BA00B27-A7FB-900C-CB1C-44324C75CD45}"/>
          </ac:spMkLst>
        </pc:spChg>
        <pc:spChg chg="del">
          <ac:chgData name="Franziska Händschel" userId="e2149472-3187-4d00-b16a-a19eff6fc04a" providerId="ADAL" clId="{5D8A0F5C-DFD7-4242-8CC4-E0DEF7B01226}" dt="2023-04-05T11:56:29.958" v="758" actId="21"/>
          <ac:spMkLst>
            <pc:docMk/>
            <pc:sldMk cId="233179186" sldId="259"/>
            <ac:spMk id="4" creationId="{295E2758-06B1-8BC5-D417-D9FA07745D5D}"/>
          </ac:spMkLst>
        </pc:spChg>
        <pc:spChg chg="del">
          <ac:chgData name="Franziska Händschel" userId="e2149472-3187-4d00-b16a-a19eff6fc04a" providerId="ADAL" clId="{5D8A0F5C-DFD7-4242-8CC4-E0DEF7B01226}" dt="2023-04-05T11:56:29.958" v="758" actId="21"/>
          <ac:spMkLst>
            <pc:docMk/>
            <pc:sldMk cId="233179186" sldId="259"/>
            <ac:spMk id="6" creationId="{6E4EE31E-81E9-EB63-7B2C-45C325E2AFBF}"/>
          </ac:spMkLst>
        </pc:spChg>
        <pc:spChg chg="mod">
          <ac:chgData name="Franziska Händschel" userId="e2149472-3187-4d00-b16a-a19eff6fc04a" providerId="ADAL" clId="{5D8A0F5C-DFD7-4242-8CC4-E0DEF7B01226}" dt="2023-04-05T11:52:04.156" v="757" actId="20577"/>
          <ac:spMkLst>
            <pc:docMk/>
            <pc:sldMk cId="233179186" sldId="259"/>
            <ac:spMk id="10" creationId="{0917C34E-A887-E385-F6E5-ADC379A7B3A1}"/>
          </ac:spMkLst>
        </pc:spChg>
        <pc:spChg chg="del">
          <ac:chgData name="Franziska Händschel" userId="e2149472-3187-4d00-b16a-a19eff6fc04a" providerId="ADAL" clId="{5D8A0F5C-DFD7-4242-8CC4-E0DEF7B01226}" dt="2023-04-05T11:56:29.958" v="758" actId="21"/>
          <ac:spMkLst>
            <pc:docMk/>
            <pc:sldMk cId="233179186" sldId="259"/>
            <ac:spMk id="14" creationId="{42C11293-66BB-8930-55A3-57302BD29576}"/>
          </ac:spMkLst>
        </pc:spChg>
        <pc:spChg chg="del">
          <ac:chgData name="Franziska Händschel" userId="e2149472-3187-4d00-b16a-a19eff6fc04a" providerId="ADAL" clId="{5D8A0F5C-DFD7-4242-8CC4-E0DEF7B01226}" dt="2023-04-05T11:56:29.958" v="758" actId="21"/>
          <ac:spMkLst>
            <pc:docMk/>
            <pc:sldMk cId="233179186" sldId="259"/>
            <ac:spMk id="20" creationId="{92954D15-EEC5-6794-EAD8-DBF77C0C5DFF}"/>
          </ac:spMkLst>
        </pc:spChg>
        <pc:spChg chg="del">
          <ac:chgData name="Franziska Händschel" userId="e2149472-3187-4d00-b16a-a19eff6fc04a" providerId="ADAL" clId="{5D8A0F5C-DFD7-4242-8CC4-E0DEF7B01226}" dt="2023-04-05T11:56:29.958" v="758" actId="21"/>
          <ac:spMkLst>
            <pc:docMk/>
            <pc:sldMk cId="233179186" sldId="259"/>
            <ac:spMk id="21" creationId="{C865EE24-FA48-2F55-8BB9-DDEDC1C5B3CA}"/>
          </ac:spMkLst>
        </pc:spChg>
        <pc:spChg chg="del">
          <ac:chgData name="Franziska Händschel" userId="e2149472-3187-4d00-b16a-a19eff6fc04a" providerId="ADAL" clId="{5D8A0F5C-DFD7-4242-8CC4-E0DEF7B01226}" dt="2023-04-05T11:56:29.958" v="758" actId="21"/>
          <ac:spMkLst>
            <pc:docMk/>
            <pc:sldMk cId="233179186" sldId="259"/>
            <ac:spMk id="22" creationId="{E42DC171-C02F-28C5-AD42-85D2B3C8065E}"/>
          </ac:spMkLst>
        </pc:spChg>
        <pc:spChg chg="del">
          <ac:chgData name="Franziska Händschel" userId="e2149472-3187-4d00-b16a-a19eff6fc04a" providerId="ADAL" clId="{5D8A0F5C-DFD7-4242-8CC4-E0DEF7B01226}" dt="2023-04-05T11:56:29.958" v="758" actId="21"/>
          <ac:spMkLst>
            <pc:docMk/>
            <pc:sldMk cId="233179186" sldId="259"/>
            <ac:spMk id="23" creationId="{C842438D-1D33-BBAF-2929-E71646A2BD58}"/>
          </ac:spMkLst>
        </pc:spChg>
        <pc:spChg chg="del">
          <ac:chgData name="Franziska Händschel" userId="e2149472-3187-4d00-b16a-a19eff6fc04a" providerId="ADAL" clId="{5D8A0F5C-DFD7-4242-8CC4-E0DEF7B01226}" dt="2023-04-05T11:56:29.958" v="758" actId="21"/>
          <ac:spMkLst>
            <pc:docMk/>
            <pc:sldMk cId="233179186" sldId="259"/>
            <ac:spMk id="24" creationId="{3E7BE526-A9D6-D083-44B2-AFC5C0955496}"/>
          </ac:spMkLst>
        </pc:spChg>
        <pc:spChg chg="del">
          <ac:chgData name="Franziska Händschel" userId="e2149472-3187-4d00-b16a-a19eff6fc04a" providerId="ADAL" clId="{5D8A0F5C-DFD7-4242-8CC4-E0DEF7B01226}" dt="2023-04-05T11:56:29.958" v="758" actId="21"/>
          <ac:spMkLst>
            <pc:docMk/>
            <pc:sldMk cId="233179186" sldId="259"/>
            <ac:spMk id="227" creationId="{AD74620A-2F9C-2741-1070-4F7FE4B26785}"/>
          </ac:spMkLst>
        </pc:spChg>
        <pc:spChg chg="del mod">
          <ac:chgData name="Franziska Händschel" userId="e2149472-3187-4d00-b16a-a19eff6fc04a" providerId="ADAL" clId="{5D8A0F5C-DFD7-4242-8CC4-E0DEF7B01226}" dt="2023-04-05T11:56:29.958" v="758" actId="21"/>
          <ac:spMkLst>
            <pc:docMk/>
            <pc:sldMk cId="233179186" sldId="259"/>
            <ac:spMk id="403" creationId="{003A47CB-03A8-5025-1B87-A23ADFCADAB6}"/>
          </ac:spMkLst>
        </pc:spChg>
        <pc:grpChg chg="add del mod">
          <ac:chgData name="Franziska Händschel" userId="e2149472-3187-4d00-b16a-a19eff6fc04a" providerId="ADAL" clId="{5D8A0F5C-DFD7-4242-8CC4-E0DEF7B01226}" dt="2023-04-05T11:56:29.958" v="758" actId="21"/>
          <ac:grpSpMkLst>
            <pc:docMk/>
            <pc:sldMk cId="233179186" sldId="259"/>
            <ac:grpSpMk id="3" creationId="{31E01D3B-2EEF-2725-8FBA-278CCC73989C}"/>
          </ac:grpSpMkLst>
        </pc:grpChg>
        <pc:grpChg chg="del">
          <ac:chgData name="Franziska Händschel" userId="e2149472-3187-4d00-b16a-a19eff6fc04a" providerId="ADAL" clId="{5D8A0F5C-DFD7-4242-8CC4-E0DEF7B01226}" dt="2023-04-05T11:56:29.958" v="758" actId="21"/>
          <ac:grpSpMkLst>
            <pc:docMk/>
            <pc:sldMk cId="233179186" sldId="259"/>
            <ac:grpSpMk id="9" creationId="{0FCD9112-56C2-CD2B-3E31-015F5D69A08F}"/>
          </ac:grpSpMkLst>
        </pc:grpChg>
        <pc:picChg chg="del">
          <ac:chgData name="Franziska Händschel" userId="e2149472-3187-4d00-b16a-a19eff6fc04a" providerId="ADAL" clId="{5D8A0F5C-DFD7-4242-8CC4-E0DEF7B01226}" dt="2023-04-05T11:56:29.958" v="758" actId="21"/>
          <ac:picMkLst>
            <pc:docMk/>
            <pc:sldMk cId="233179186" sldId="259"/>
            <ac:picMk id="5" creationId="{96545DF8-8AFB-1374-A8C5-5B335E5E4918}"/>
          </ac:picMkLst>
        </pc:picChg>
        <pc:picChg chg="del">
          <ac:chgData name="Franziska Händschel" userId="e2149472-3187-4d00-b16a-a19eff6fc04a" providerId="ADAL" clId="{5D8A0F5C-DFD7-4242-8CC4-E0DEF7B01226}" dt="2023-04-05T11:56:29.958" v="758" actId="21"/>
          <ac:picMkLst>
            <pc:docMk/>
            <pc:sldMk cId="233179186" sldId="259"/>
            <ac:picMk id="7" creationId="{064F1841-1575-3B89-8C0B-D1DBA8D6B97B}"/>
          </ac:picMkLst>
        </pc:picChg>
        <pc:picChg chg="mod">
          <ac:chgData name="Franziska Händschel" userId="e2149472-3187-4d00-b16a-a19eff6fc04a" providerId="ADAL" clId="{5D8A0F5C-DFD7-4242-8CC4-E0DEF7B01226}" dt="2023-04-05T10:33:44.314" v="688"/>
          <ac:picMkLst>
            <pc:docMk/>
            <pc:sldMk cId="233179186" sldId="259"/>
            <ac:picMk id="11" creationId="{6EE03F2C-0B28-A782-D825-EC99CD4D5FB6}"/>
          </ac:picMkLst>
        </pc:picChg>
        <pc:picChg chg="del">
          <ac:chgData name="Franziska Händschel" userId="e2149472-3187-4d00-b16a-a19eff6fc04a" providerId="ADAL" clId="{5D8A0F5C-DFD7-4242-8CC4-E0DEF7B01226}" dt="2023-04-05T11:56:29.958" v="758" actId="21"/>
          <ac:picMkLst>
            <pc:docMk/>
            <pc:sldMk cId="233179186" sldId="259"/>
            <ac:picMk id="15" creationId="{07379B01-C593-8AC7-2347-0382B88EEC65}"/>
          </ac:picMkLst>
        </pc:picChg>
        <pc:picChg chg="del">
          <ac:chgData name="Franziska Händschel" userId="e2149472-3187-4d00-b16a-a19eff6fc04a" providerId="ADAL" clId="{5D8A0F5C-DFD7-4242-8CC4-E0DEF7B01226}" dt="2023-04-05T11:56:29.958" v="758" actId="21"/>
          <ac:picMkLst>
            <pc:docMk/>
            <pc:sldMk cId="233179186" sldId="259"/>
            <ac:picMk id="17" creationId="{762730E5-2FD0-0824-C43B-09941920F2E4}"/>
          </ac:picMkLst>
        </pc:picChg>
        <pc:picChg chg="del">
          <ac:chgData name="Franziska Händschel" userId="e2149472-3187-4d00-b16a-a19eff6fc04a" providerId="ADAL" clId="{5D8A0F5C-DFD7-4242-8CC4-E0DEF7B01226}" dt="2023-04-05T11:56:29.958" v="758" actId="21"/>
          <ac:picMkLst>
            <pc:docMk/>
            <pc:sldMk cId="233179186" sldId="259"/>
            <ac:picMk id="87" creationId="{F7E6FDE7-CA39-7704-F319-2FDFFC0CD77D}"/>
          </ac:picMkLst>
        </pc:picChg>
        <pc:picChg chg="del">
          <ac:chgData name="Franziska Händschel" userId="e2149472-3187-4d00-b16a-a19eff6fc04a" providerId="ADAL" clId="{5D8A0F5C-DFD7-4242-8CC4-E0DEF7B01226}" dt="2023-04-05T11:56:29.958" v="758" actId="21"/>
          <ac:picMkLst>
            <pc:docMk/>
            <pc:sldMk cId="233179186" sldId="259"/>
            <ac:picMk id="93" creationId="{A9F0C07A-3578-93E8-D507-BA7C8DE99784}"/>
          </ac:picMkLst>
        </pc:picChg>
        <pc:picChg chg="del">
          <ac:chgData name="Franziska Händschel" userId="e2149472-3187-4d00-b16a-a19eff6fc04a" providerId="ADAL" clId="{5D8A0F5C-DFD7-4242-8CC4-E0DEF7B01226}" dt="2023-04-05T11:56:29.958" v="758" actId="21"/>
          <ac:picMkLst>
            <pc:docMk/>
            <pc:sldMk cId="233179186" sldId="259"/>
            <ac:picMk id="107" creationId="{FE74539D-2CA4-7538-2111-2508E775F779}"/>
          </ac:picMkLst>
        </pc:picChg>
        <pc:picChg chg="del">
          <ac:chgData name="Franziska Händschel" userId="e2149472-3187-4d00-b16a-a19eff6fc04a" providerId="ADAL" clId="{5D8A0F5C-DFD7-4242-8CC4-E0DEF7B01226}" dt="2023-04-05T11:56:29.958" v="758" actId="21"/>
          <ac:picMkLst>
            <pc:docMk/>
            <pc:sldMk cId="233179186" sldId="259"/>
            <ac:picMk id="161" creationId="{58E932E5-9549-9340-82CD-C821ABD303D1}"/>
          </ac:picMkLst>
        </pc:picChg>
        <pc:picChg chg="del">
          <ac:chgData name="Franziska Händschel" userId="e2149472-3187-4d00-b16a-a19eff6fc04a" providerId="ADAL" clId="{5D8A0F5C-DFD7-4242-8CC4-E0DEF7B01226}" dt="2023-04-05T11:56:29.958" v="758" actId="21"/>
          <ac:picMkLst>
            <pc:docMk/>
            <pc:sldMk cId="233179186" sldId="259"/>
            <ac:picMk id="165" creationId="{C37F160A-4ACE-EB88-623D-0CE591BD0DA1}"/>
          </ac:picMkLst>
        </pc:picChg>
        <pc:picChg chg="del">
          <ac:chgData name="Franziska Händschel" userId="e2149472-3187-4d00-b16a-a19eff6fc04a" providerId="ADAL" clId="{5D8A0F5C-DFD7-4242-8CC4-E0DEF7B01226}" dt="2023-04-05T11:56:29.958" v="758" actId="21"/>
          <ac:picMkLst>
            <pc:docMk/>
            <pc:sldMk cId="233179186" sldId="259"/>
            <ac:picMk id="225" creationId="{7B75CEDD-0130-B7C4-37F8-30F5B67F6FEB}"/>
          </ac:picMkLst>
        </pc:picChg>
        <pc:picChg chg="del">
          <ac:chgData name="Franziska Händschel" userId="e2149472-3187-4d00-b16a-a19eff6fc04a" providerId="ADAL" clId="{5D8A0F5C-DFD7-4242-8CC4-E0DEF7B01226}" dt="2023-04-05T11:56:29.958" v="758" actId="21"/>
          <ac:picMkLst>
            <pc:docMk/>
            <pc:sldMk cId="233179186" sldId="259"/>
            <ac:picMk id="380" creationId="{5404725A-D37F-3143-F01B-EC6CD42334C1}"/>
          </ac:picMkLst>
        </pc:picChg>
      </pc:sldChg>
      <pc:sldMasterChg chg="delSp mod delSldLayout modSldLayout sldLayoutOrd">
        <pc:chgData name="Franziska Händschel" userId="e2149472-3187-4d00-b16a-a19eff6fc04a" providerId="ADAL" clId="{5D8A0F5C-DFD7-4242-8CC4-E0DEF7B01226}" dt="2023-04-05T15:31:10.688" v="774"/>
        <pc:sldMasterMkLst>
          <pc:docMk/>
          <pc:sldMasterMk cId="3467796403" sldId="2147483648"/>
        </pc:sldMasterMkLst>
        <pc:spChg chg="del">
          <ac:chgData name="Franziska Händschel" userId="e2149472-3187-4d00-b16a-a19eff6fc04a" providerId="ADAL" clId="{5D8A0F5C-DFD7-4242-8CC4-E0DEF7B01226}" dt="2023-04-05T10:19:30.876" v="543" actId="478"/>
          <ac:spMkLst>
            <pc:docMk/>
            <pc:sldMasterMk cId="3467796403" sldId="2147483648"/>
            <ac:spMk id="2" creationId="{195B7E86-7D8D-0A52-B76C-8F2AA23BE9B1}"/>
          </ac:spMkLst>
        </pc:spChg>
        <pc:spChg chg="del">
          <ac:chgData name="Franziska Händschel" userId="e2149472-3187-4d00-b16a-a19eff6fc04a" providerId="ADAL" clId="{5D8A0F5C-DFD7-4242-8CC4-E0DEF7B01226}" dt="2023-04-05T10:19:30.876" v="543" actId="478"/>
          <ac:spMkLst>
            <pc:docMk/>
            <pc:sldMasterMk cId="3467796403" sldId="2147483648"/>
            <ac:spMk id="3" creationId="{D7DDF14F-B17E-15A0-59FD-B313FAB43B1C}"/>
          </ac:spMkLst>
        </pc:spChg>
        <pc:spChg chg="del">
          <ac:chgData name="Franziska Händschel" userId="e2149472-3187-4d00-b16a-a19eff6fc04a" providerId="ADAL" clId="{5D8A0F5C-DFD7-4242-8CC4-E0DEF7B01226}" dt="2023-04-05T10:19:30.876" v="543" actId="478"/>
          <ac:spMkLst>
            <pc:docMk/>
            <pc:sldMasterMk cId="3467796403" sldId="2147483648"/>
            <ac:spMk id="4" creationId="{73773DAE-2A78-413B-7778-E69B510C89FD}"/>
          </ac:spMkLst>
        </pc:spChg>
        <pc:spChg chg="del">
          <ac:chgData name="Franziska Händschel" userId="e2149472-3187-4d00-b16a-a19eff6fc04a" providerId="ADAL" clId="{5D8A0F5C-DFD7-4242-8CC4-E0DEF7B01226}" dt="2023-04-05T10:19:30.876" v="543" actId="478"/>
          <ac:spMkLst>
            <pc:docMk/>
            <pc:sldMasterMk cId="3467796403" sldId="2147483648"/>
            <ac:spMk id="5" creationId="{0206BDFD-4119-439B-AA62-FCDD35848E4E}"/>
          </ac:spMkLst>
        </pc:spChg>
        <pc:spChg chg="del">
          <ac:chgData name="Franziska Händschel" userId="e2149472-3187-4d00-b16a-a19eff6fc04a" providerId="ADAL" clId="{5D8A0F5C-DFD7-4242-8CC4-E0DEF7B01226}" dt="2023-04-05T10:19:30.876" v="543" actId="478"/>
          <ac:spMkLst>
            <pc:docMk/>
            <pc:sldMasterMk cId="3467796403" sldId="2147483648"/>
            <ac:spMk id="6" creationId="{C0307557-937F-29E2-D6E2-B2571D02B60E}"/>
          </ac:spMkLst>
        </pc:spChg>
        <pc:sldLayoutChg chg="addSp delSp modSp mod delAnim modAnim">
          <pc:chgData name="Franziska Händschel" userId="e2149472-3187-4d00-b16a-a19eff6fc04a" providerId="ADAL" clId="{5D8A0F5C-DFD7-4242-8CC4-E0DEF7B01226}" dt="2023-04-05T15:28:51.347" v="771"/>
          <pc:sldLayoutMkLst>
            <pc:docMk/>
            <pc:sldMasterMk cId="3467796403" sldId="2147483648"/>
            <pc:sldLayoutMk cId="1176813786" sldId="2147483649"/>
          </pc:sldLayoutMkLst>
          <pc:spChg chg="del">
            <ac:chgData name="Franziska Händschel" userId="e2149472-3187-4d00-b16a-a19eff6fc04a" providerId="ADAL" clId="{5D8A0F5C-DFD7-4242-8CC4-E0DEF7B01226}" dt="2023-04-05T10:19:33.523" v="544" actId="478"/>
            <ac:spMkLst>
              <pc:docMk/>
              <pc:sldMasterMk cId="3467796403" sldId="2147483648"/>
              <pc:sldLayoutMk cId="1176813786" sldId="2147483649"/>
              <ac:spMk id="2" creationId="{7D3AEBE1-B354-3F42-498A-B03E89BA7792}"/>
            </ac:spMkLst>
          </pc:spChg>
          <pc:spChg chg="add mod">
            <ac:chgData name="Franziska Händschel" userId="e2149472-3187-4d00-b16a-a19eff6fc04a" providerId="ADAL" clId="{5D8A0F5C-DFD7-4242-8CC4-E0DEF7B01226}" dt="2023-04-05T11:56:56.397" v="761"/>
            <ac:spMkLst>
              <pc:docMk/>
              <pc:sldMasterMk cId="3467796403" sldId="2147483648"/>
              <pc:sldLayoutMk cId="1176813786" sldId="2147483649"/>
              <ac:spMk id="2" creationId="{D908AD03-FE09-EC6A-5738-BE3FA0852979}"/>
            </ac:spMkLst>
          </pc:spChg>
          <pc:spChg chg="del">
            <ac:chgData name="Franziska Händschel" userId="e2149472-3187-4d00-b16a-a19eff6fc04a" providerId="ADAL" clId="{5D8A0F5C-DFD7-4242-8CC4-E0DEF7B01226}" dt="2023-04-05T10:19:33.523" v="544" actId="478"/>
            <ac:spMkLst>
              <pc:docMk/>
              <pc:sldMasterMk cId="3467796403" sldId="2147483648"/>
              <pc:sldLayoutMk cId="1176813786" sldId="2147483649"/>
              <ac:spMk id="3" creationId="{BDA00931-6570-D7FF-D9A8-062A1D5B2A4B}"/>
            </ac:spMkLst>
          </pc:spChg>
          <pc:spChg chg="del">
            <ac:chgData name="Franziska Händschel" userId="e2149472-3187-4d00-b16a-a19eff6fc04a" providerId="ADAL" clId="{5D8A0F5C-DFD7-4242-8CC4-E0DEF7B01226}" dt="2023-04-05T10:19:33.523" v="544" actId="478"/>
            <ac:spMkLst>
              <pc:docMk/>
              <pc:sldMasterMk cId="3467796403" sldId="2147483648"/>
              <pc:sldLayoutMk cId="1176813786" sldId="2147483649"/>
              <ac:spMk id="4" creationId="{64F7C579-F7B7-603D-246C-9CA7356DD974}"/>
            </ac:spMkLst>
          </pc:spChg>
          <pc:spChg chg="del">
            <ac:chgData name="Franziska Händschel" userId="e2149472-3187-4d00-b16a-a19eff6fc04a" providerId="ADAL" clId="{5D8A0F5C-DFD7-4242-8CC4-E0DEF7B01226}" dt="2023-04-05T10:19:33.523" v="544" actId="478"/>
            <ac:spMkLst>
              <pc:docMk/>
              <pc:sldMasterMk cId="3467796403" sldId="2147483648"/>
              <pc:sldLayoutMk cId="1176813786" sldId="2147483649"/>
              <ac:spMk id="5" creationId="{5A4C18A0-6382-9DB9-5692-56EE351D6B49}"/>
            </ac:spMkLst>
          </pc:spChg>
          <pc:spChg chg="del">
            <ac:chgData name="Franziska Händschel" userId="e2149472-3187-4d00-b16a-a19eff6fc04a" providerId="ADAL" clId="{5D8A0F5C-DFD7-4242-8CC4-E0DEF7B01226}" dt="2023-04-05T10:19:33.523" v="544" actId="478"/>
            <ac:spMkLst>
              <pc:docMk/>
              <pc:sldMasterMk cId="3467796403" sldId="2147483648"/>
              <pc:sldLayoutMk cId="1176813786" sldId="2147483649"/>
              <ac:spMk id="6" creationId="{35C177F4-B015-FDDE-0629-7B86C8908485}"/>
            </ac:spMkLst>
          </pc:spChg>
          <pc:spChg chg="add del mod">
            <ac:chgData name="Franziska Händschel" userId="e2149472-3187-4d00-b16a-a19eff6fc04a" providerId="ADAL" clId="{5D8A0F5C-DFD7-4242-8CC4-E0DEF7B01226}" dt="2023-04-05T10:20:40.057" v="559" actId="478"/>
            <ac:spMkLst>
              <pc:docMk/>
              <pc:sldMasterMk cId="3467796403" sldId="2147483648"/>
              <pc:sldLayoutMk cId="1176813786" sldId="2147483649"/>
              <ac:spMk id="7" creationId="{52A06B50-E7D8-B48B-F664-36F89004A6A6}"/>
            </ac:spMkLst>
          </pc:spChg>
          <pc:spChg chg="mod">
            <ac:chgData name="Franziska Händschel" userId="e2149472-3187-4d00-b16a-a19eff6fc04a" providerId="ADAL" clId="{5D8A0F5C-DFD7-4242-8CC4-E0DEF7B01226}" dt="2023-04-05T15:28:09.190" v="770"/>
            <ac:spMkLst>
              <pc:docMk/>
              <pc:sldMasterMk cId="3467796403" sldId="2147483648"/>
              <pc:sldLayoutMk cId="1176813786" sldId="2147483649"/>
              <ac:spMk id="8" creationId="{184EA930-2D88-DA2D-D814-C8A028984AAE}"/>
            </ac:spMkLst>
          </pc:spChg>
          <pc:spChg chg="mod">
            <ac:chgData name="Franziska Händschel" userId="e2149472-3187-4d00-b16a-a19eff6fc04a" providerId="ADAL" clId="{5D8A0F5C-DFD7-4242-8CC4-E0DEF7B01226}" dt="2023-04-05T11:56:56.397" v="761"/>
            <ac:spMkLst>
              <pc:docMk/>
              <pc:sldMasterMk cId="3467796403" sldId="2147483648"/>
              <pc:sldLayoutMk cId="1176813786" sldId="2147483649"/>
              <ac:spMk id="8" creationId="{5C1EC1B6-04A8-2E4D-9664-9310A0903F5C}"/>
            </ac:spMkLst>
          </pc:spChg>
          <pc:spChg chg="add del mod">
            <ac:chgData name="Franziska Händschel" userId="e2149472-3187-4d00-b16a-a19eff6fc04a" providerId="ADAL" clId="{5D8A0F5C-DFD7-4242-8CC4-E0DEF7B01226}" dt="2023-04-05T10:20:41.998" v="560" actId="478"/>
            <ac:spMkLst>
              <pc:docMk/>
              <pc:sldMasterMk cId="3467796403" sldId="2147483648"/>
              <pc:sldLayoutMk cId="1176813786" sldId="2147483649"/>
              <ac:spMk id="8" creationId="{B44C338C-38C1-0F64-D003-1C068CF4FC62}"/>
            </ac:spMkLst>
          </pc:spChg>
          <pc:spChg chg="add del mod">
            <ac:chgData name="Franziska Händschel" userId="e2149472-3187-4d00-b16a-a19eff6fc04a" providerId="ADAL" clId="{5D8A0F5C-DFD7-4242-8CC4-E0DEF7B01226}" dt="2023-04-05T10:20:43.804" v="561" actId="478"/>
            <ac:spMkLst>
              <pc:docMk/>
              <pc:sldMasterMk cId="3467796403" sldId="2147483648"/>
              <pc:sldLayoutMk cId="1176813786" sldId="2147483649"/>
              <ac:spMk id="9" creationId="{F7191521-D9B9-2B39-D5FB-4E2EA76A79C7}"/>
            </ac:spMkLst>
          </pc:spChg>
          <pc:spChg chg="add mod ord">
            <ac:chgData name="Franziska Händschel" userId="e2149472-3187-4d00-b16a-a19eff6fc04a" providerId="ADAL" clId="{5D8A0F5C-DFD7-4242-8CC4-E0DEF7B01226}" dt="2023-04-05T10:25:22.536" v="581" actId="166"/>
            <ac:spMkLst>
              <pc:docMk/>
              <pc:sldMasterMk cId="3467796403" sldId="2147483648"/>
              <pc:sldLayoutMk cId="1176813786" sldId="2147483649"/>
              <ac:spMk id="10" creationId="{5805364F-A2C7-65F2-0285-1EFC50A40741}"/>
            </ac:spMkLst>
          </pc:spChg>
          <pc:spChg chg="mod">
            <ac:chgData name="Franziska Händschel" userId="e2149472-3187-4d00-b16a-a19eff6fc04a" providerId="ADAL" clId="{5D8A0F5C-DFD7-4242-8CC4-E0DEF7B01226}" dt="2023-04-05T10:20:37.508" v="558"/>
            <ac:spMkLst>
              <pc:docMk/>
              <pc:sldMasterMk cId="3467796403" sldId="2147483648"/>
              <pc:sldLayoutMk cId="1176813786" sldId="2147483649"/>
              <ac:spMk id="13" creationId="{2C097C10-B3DA-4647-4C80-4E6EB4261B88}"/>
            </ac:spMkLst>
          </pc:spChg>
          <pc:spChg chg="add mod">
            <ac:chgData name="Franziska Händschel" userId="e2149472-3187-4d00-b16a-a19eff6fc04a" providerId="ADAL" clId="{5D8A0F5C-DFD7-4242-8CC4-E0DEF7B01226}" dt="2023-04-05T10:25:03.625" v="580"/>
            <ac:spMkLst>
              <pc:docMk/>
              <pc:sldMasterMk cId="3467796403" sldId="2147483648"/>
              <pc:sldLayoutMk cId="1176813786" sldId="2147483649"/>
              <ac:spMk id="15" creationId="{514CE431-FFAC-DCD5-80F6-5B2BA597AC07}"/>
            </ac:spMkLst>
          </pc:spChg>
          <pc:grpChg chg="add del mod">
            <ac:chgData name="Franziska Händschel" userId="e2149472-3187-4d00-b16a-a19eff6fc04a" providerId="ADAL" clId="{5D8A0F5C-DFD7-4242-8CC4-E0DEF7B01226}" dt="2023-04-05T15:28:51.347" v="771"/>
            <ac:grpSpMkLst>
              <pc:docMk/>
              <pc:sldMasterMk cId="3467796403" sldId="2147483648"/>
              <pc:sldLayoutMk cId="1176813786" sldId="2147483649"/>
              <ac:grpSpMk id="7" creationId="{B5CD7E7F-0D7E-9B85-3982-09B97B9CA7AB}"/>
            </ac:grpSpMkLst>
          </pc:grpChg>
          <pc:grpChg chg="add del mod">
            <ac:chgData name="Franziska Händschel" userId="e2149472-3187-4d00-b16a-a19eff6fc04a" providerId="ADAL" clId="{5D8A0F5C-DFD7-4242-8CC4-E0DEF7B01226}" dt="2023-04-05T12:19:09.536" v="765" actId="478"/>
            <ac:grpSpMkLst>
              <pc:docMk/>
              <pc:sldMasterMk cId="3467796403" sldId="2147483648"/>
              <pc:sldLayoutMk cId="1176813786" sldId="2147483649"/>
              <ac:grpSpMk id="7" creationId="{FBED47E5-A51F-9205-D3CE-9BF8512E2834}"/>
            </ac:grpSpMkLst>
          </pc:grpChg>
          <pc:grpChg chg="add mod">
            <ac:chgData name="Franziska Händschel" userId="e2149472-3187-4d00-b16a-a19eff6fc04a" providerId="ADAL" clId="{5D8A0F5C-DFD7-4242-8CC4-E0DEF7B01226}" dt="2023-04-05T10:20:37.508" v="558"/>
            <ac:grpSpMkLst>
              <pc:docMk/>
              <pc:sldMasterMk cId="3467796403" sldId="2147483648"/>
              <pc:sldLayoutMk cId="1176813786" sldId="2147483649"/>
              <ac:grpSpMk id="11" creationId="{6F5986E6-BBA6-AB44-1164-B39CECC573A9}"/>
            </ac:grpSpMkLst>
          </pc:grpChg>
          <pc:picChg chg="add mod">
            <ac:chgData name="Franziska Händschel" userId="e2149472-3187-4d00-b16a-a19eff6fc04a" providerId="ADAL" clId="{5D8A0F5C-DFD7-4242-8CC4-E0DEF7B01226}" dt="2023-04-05T11:56:56.397" v="761"/>
            <ac:picMkLst>
              <pc:docMk/>
              <pc:sldMasterMk cId="3467796403" sldId="2147483648"/>
              <pc:sldLayoutMk cId="1176813786" sldId="2147483649"/>
              <ac:picMk id="3" creationId="{3FCC4AE0-A010-6DD8-9356-442819ACCBFC}"/>
            </ac:picMkLst>
          </pc:picChg>
          <pc:picChg chg="add mod">
            <ac:chgData name="Franziska Händschel" userId="e2149472-3187-4d00-b16a-a19eff6fc04a" providerId="ADAL" clId="{5D8A0F5C-DFD7-4242-8CC4-E0DEF7B01226}" dt="2023-04-05T11:56:56.397" v="761"/>
            <ac:picMkLst>
              <pc:docMk/>
              <pc:sldMasterMk cId="3467796403" sldId="2147483648"/>
              <pc:sldLayoutMk cId="1176813786" sldId="2147483649"/>
              <ac:picMk id="4" creationId="{FAE8DCC6-E058-3036-0844-A2B884E6858D}"/>
            </ac:picMkLst>
          </pc:picChg>
          <pc:picChg chg="add mod">
            <ac:chgData name="Franziska Händschel" userId="e2149472-3187-4d00-b16a-a19eff6fc04a" providerId="ADAL" clId="{5D8A0F5C-DFD7-4242-8CC4-E0DEF7B01226}" dt="2023-04-05T11:56:56.397" v="761"/>
            <ac:picMkLst>
              <pc:docMk/>
              <pc:sldMasterMk cId="3467796403" sldId="2147483648"/>
              <pc:sldLayoutMk cId="1176813786" sldId="2147483649"/>
              <ac:picMk id="5" creationId="{31E5F6FC-8E7A-54A2-C806-E45F213B510E}"/>
            </ac:picMkLst>
          </pc:picChg>
          <pc:picChg chg="add mod">
            <ac:chgData name="Franziska Händschel" userId="e2149472-3187-4d00-b16a-a19eff6fc04a" providerId="ADAL" clId="{5D8A0F5C-DFD7-4242-8CC4-E0DEF7B01226}" dt="2023-04-05T11:56:56.397" v="761"/>
            <ac:picMkLst>
              <pc:docMk/>
              <pc:sldMasterMk cId="3467796403" sldId="2147483648"/>
              <pc:sldLayoutMk cId="1176813786" sldId="2147483649"/>
              <ac:picMk id="6" creationId="{71C084A3-9EA1-4892-D713-DB6DC8DFDC6A}"/>
            </ac:picMkLst>
          </pc:picChg>
          <pc:picChg chg="mod">
            <ac:chgData name="Franziska Händschel" userId="e2149472-3187-4d00-b16a-a19eff6fc04a" providerId="ADAL" clId="{5D8A0F5C-DFD7-4242-8CC4-E0DEF7B01226}" dt="2023-04-05T11:56:56.397" v="761"/>
            <ac:picMkLst>
              <pc:docMk/>
              <pc:sldMasterMk cId="3467796403" sldId="2147483648"/>
              <pc:sldLayoutMk cId="1176813786" sldId="2147483649"/>
              <ac:picMk id="9" creationId="{C6B851E0-1A3D-27D5-B005-25A5B34D55B8}"/>
            </ac:picMkLst>
          </pc:picChg>
          <pc:picChg chg="mod">
            <ac:chgData name="Franziska Händschel" userId="e2149472-3187-4d00-b16a-a19eff6fc04a" providerId="ADAL" clId="{5D8A0F5C-DFD7-4242-8CC4-E0DEF7B01226}" dt="2023-04-05T15:28:09.190" v="770"/>
            <ac:picMkLst>
              <pc:docMk/>
              <pc:sldMasterMk cId="3467796403" sldId="2147483648"/>
              <pc:sldLayoutMk cId="1176813786" sldId="2147483649"/>
              <ac:picMk id="9" creationId="{D6688A55-1928-333D-BE70-6E8B5392A051}"/>
            </ac:picMkLst>
          </pc:picChg>
          <pc:picChg chg="mod">
            <ac:chgData name="Franziska Händschel" userId="e2149472-3187-4d00-b16a-a19eff6fc04a" providerId="ADAL" clId="{5D8A0F5C-DFD7-4242-8CC4-E0DEF7B01226}" dt="2023-04-05T10:20:37.508" v="558"/>
            <ac:picMkLst>
              <pc:docMk/>
              <pc:sldMasterMk cId="3467796403" sldId="2147483648"/>
              <pc:sldLayoutMk cId="1176813786" sldId="2147483649"/>
              <ac:picMk id="12" creationId="{C4DC5E86-6AA1-540E-292F-F476746638B5}"/>
            </ac:picMkLst>
          </pc:picChg>
          <pc:picChg chg="add del mod">
            <ac:chgData name="Franziska Händschel" userId="e2149472-3187-4d00-b16a-a19eff6fc04a" providerId="ADAL" clId="{5D8A0F5C-DFD7-4242-8CC4-E0DEF7B01226}" dt="2023-04-05T10:24:49.483" v="577" actId="21"/>
            <ac:picMkLst>
              <pc:docMk/>
              <pc:sldMasterMk cId="3467796403" sldId="2147483648"/>
              <pc:sldLayoutMk cId="1176813786" sldId="2147483649"/>
              <ac:picMk id="14" creationId="{E4E8A3E0-3579-7566-462D-6E7F5002B919}"/>
            </ac:picMkLst>
          </pc:picChg>
        </pc:sldLayoutChg>
        <pc:sldLayoutChg chg="addSp delSp modSp mod delAnim modAnim">
          <pc:chgData name="Franziska Händschel" userId="e2149472-3187-4d00-b16a-a19eff6fc04a" providerId="ADAL" clId="{5D8A0F5C-DFD7-4242-8CC4-E0DEF7B01226}" dt="2023-04-05T12:19:07.136" v="764" actId="478"/>
          <pc:sldLayoutMkLst>
            <pc:docMk/>
            <pc:sldMasterMk cId="3467796403" sldId="2147483648"/>
            <pc:sldLayoutMk cId="4229079777" sldId="2147483650"/>
          </pc:sldLayoutMkLst>
          <pc:spChg chg="del">
            <ac:chgData name="Franziska Händschel" userId="e2149472-3187-4d00-b16a-a19eff6fc04a" providerId="ADAL" clId="{5D8A0F5C-DFD7-4242-8CC4-E0DEF7B01226}" dt="2023-04-05T10:19:44.833" v="547" actId="478"/>
            <ac:spMkLst>
              <pc:docMk/>
              <pc:sldMasterMk cId="3467796403" sldId="2147483648"/>
              <pc:sldLayoutMk cId="4229079777" sldId="2147483650"/>
              <ac:spMk id="2" creationId="{703111AF-89A0-673A-6809-E50B36FE22F9}"/>
            </ac:spMkLst>
          </pc:spChg>
          <pc:spChg chg="del">
            <ac:chgData name="Franziska Händschel" userId="e2149472-3187-4d00-b16a-a19eff6fc04a" providerId="ADAL" clId="{5D8A0F5C-DFD7-4242-8CC4-E0DEF7B01226}" dt="2023-04-05T10:19:44.833" v="547" actId="478"/>
            <ac:spMkLst>
              <pc:docMk/>
              <pc:sldMasterMk cId="3467796403" sldId="2147483648"/>
              <pc:sldLayoutMk cId="4229079777" sldId="2147483650"/>
              <ac:spMk id="3" creationId="{1D7A62EC-DE4D-04CF-71DD-83AF031541AE}"/>
            </ac:spMkLst>
          </pc:spChg>
          <pc:spChg chg="del">
            <ac:chgData name="Franziska Händschel" userId="e2149472-3187-4d00-b16a-a19eff6fc04a" providerId="ADAL" clId="{5D8A0F5C-DFD7-4242-8CC4-E0DEF7B01226}" dt="2023-04-05T10:19:44.833" v="547" actId="478"/>
            <ac:spMkLst>
              <pc:docMk/>
              <pc:sldMasterMk cId="3467796403" sldId="2147483648"/>
              <pc:sldLayoutMk cId="4229079777" sldId="2147483650"/>
              <ac:spMk id="4" creationId="{41E5B888-EBF2-32BE-7EF3-3D21F4520DA5}"/>
            </ac:spMkLst>
          </pc:spChg>
          <pc:spChg chg="mod">
            <ac:chgData name="Franziska Händschel" userId="e2149472-3187-4d00-b16a-a19eff6fc04a" providerId="ADAL" clId="{5D8A0F5C-DFD7-4242-8CC4-E0DEF7B01226}" dt="2023-04-05T11:56:34.414" v="759"/>
            <ac:spMkLst>
              <pc:docMk/>
              <pc:sldMasterMk cId="3467796403" sldId="2147483648"/>
              <pc:sldLayoutMk cId="4229079777" sldId="2147483650"/>
              <ac:spMk id="5" creationId="{02DE5F75-A7B8-FAB0-1523-AFFF6096BDD3}"/>
            </ac:spMkLst>
          </pc:spChg>
          <pc:spChg chg="del">
            <ac:chgData name="Franziska Händschel" userId="e2149472-3187-4d00-b16a-a19eff6fc04a" providerId="ADAL" clId="{5D8A0F5C-DFD7-4242-8CC4-E0DEF7B01226}" dt="2023-04-05T10:19:44.833" v="547" actId="478"/>
            <ac:spMkLst>
              <pc:docMk/>
              <pc:sldMasterMk cId="3467796403" sldId="2147483648"/>
              <pc:sldLayoutMk cId="4229079777" sldId="2147483650"/>
              <ac:spMk id="5" creationId="{E8892E9D-2095-4700-9A4D-F9E8E8F4729B}"/>
            </ac:spMkLst>
          </pc:spChg>
          <pc:spChg chg="del">
            <ac:chgData name="Franziska Händschel" userId="e2149472-3187-4d00-b16a-a19eff6fc04a" providerId="ADAL" clId="{5D8A0F5C-DFD7-4242-8CC4-E0DEF7B01226}" dt="2023-04-05T10:19:44.833" v="547" actId="478"/>
            <ac:spMkLst>
              <pc:docMk/>
              <pc:sldMasterMk cId="3467796403" sldId="2147483648"/>
              <pc:sldLayoutMk cId="4229079777" sldId="2147483650"/>
              <ac:spMk id="6" creationId="{D85C01C1-B8D6-2E0D-BFC5-EAAFCF1A5CB5}"/>
            </ac:spMkLst>
          </pc:spChg>
          <pc:spChg chg="mod">
            <ac:chgData name="Franziska Händschel" userId="e2149472-3187-4d00-b16a-a19eff6fc04a" providerId="ADAL" clId="{5D8A0F5C-DFD7-4242-8CC4-E0DEF7B01226}" dt="2023-04-05T10:27:04.972" v="593" actId="1036"/>
            <ac:spMkLst>
              <pc:docMk/>
              <pc:sldMasterMk cId="3467796403" sldId="2147483648"/>
              <pc:sldLayoutMk cId="4229079777" sldId="2147483650"/>
              <ac:spMk id="9" creationId="{5445766B-7A11-CFA2-C940-2BF7102BEE6D}"/>
            </ac:spMkLst>
          </pc:spChg>
          <pc:spChg chg="add del mod">
            <ac:chgData name="Franziska Händschel" userId="e2149472-3187-4d00-b16a-a19eff6fc04a" providerId="ADAL" clId="{5D8A0F5C-DFD7-4242-8CC4-E0DEF7B01226}" dt="2023-04-05T10:27:39.155" v="596" actId="478"/>
            <ac:spMkLst>
              <pc:docMk/>
              <pc:sldMasterMk cId="3467796403" sldId="2147483648"/>
              <pc:sldLayoutMk cId="4229079777" sldId="2147483650"/>
              <ac:spMk id="10" creationId="{0209B4C3-2D3E-2B0A-CFBD-4FA62A3F3BF0}"/>
            </ac:spMkLst>
          </pc:spChg>
          <pc:spChg chg="add mod">
            <ac:chgData name="Franziska Händschel" userId="e2149472-3187-4d00-b16a-a19eff6fc04a" providerId="ADAL" clId="{5D8A0F5C-DFD7-4242-8CC4-E0DEF7B01226}" dt="2023-04-05T11:56:34.414" v="759"/>
            <ac:spMkLst>
              <pc:docMk/>
              <pc:sldMasterMk cId="3467796403" sldId="2147483648"/>
              <pc:sldLayoutMk cId="4229079777" sldId="2147483650"/>
              <ac:spMk id="14" creationId="{7B54357B-1D08-0375-7F1E-676273422ADA}"/>
            </ac:spMkLst>
          </pc:spChg>
          <pc:spChg chg="add mod">
            <ac:chgData name="Franziska Händschel" userId="e2149472-3187-4d00-b16a-a19eff6fc04a" providerId="ADAL" clId="{5D8A0F5C-DFD7-4242-8CC4-E0DEF7B01226}" dt="2023-04-05T11:56:34.414" v="759"/>
            <ac:spMkLst>
              <pc:docMk/>
              <pc:sldMasterMk cId="3467796403" sldId="2147483648"/>
              <pc:sldLayoutMk cId="4229079777" sldId="2147483650"/>
              <ac:spMk id="15" creationId="{0EB78517-E804-7075-6871-7E438B803B31}"/>
            </ac:spMkLst>
          </pc:spChg>
          <pc:spChg chg="add mod">
            <ac:chgData name="Franziska Händschel" userId="e2149472-3187-4d00-b16a-a19eff6fc04a" providerId="ADAL" clId="{5D8A0F5C-DFD7-4242-8CC4-E0DEF7B01226}" dt="2023-04-05T11:56:34.414" v="759"/>
            <ac:spMkLst>
              <pc:docMk/>
              <pc:sldMasterMk cId="3467796403" sldId="2147483648"/>
              <pc:sldLayoutMk cId="4229079777" sldId="2147483650"/>
              <ac:spMk id="16" creationId="{3C43A6E8-5FCD-7FD2-5C86-484FB7F24890}"/>
            </ac:spMkLst>
          </pc:spChg>
          <pc:spChg chg="add mod">
            <ac:chgData name="Franziska Händschel" userId="e2149472-3187-4d00-b16a-a19eff6fc04a" providerId="ADAL" clId="{5D8A0F5C-DFD7-4242-8CC4-E0DEF7B01226}" dt="2023-04-05T11:56:34.414" v="759"/>
            <ac:spMkLst>
              <pc:docMk/>
              <pc:sldMasterMk cId="3467796403" sldId="2147483648"/>
              <pc:sldLayoutMk cId="4229079777" sldId="2147483650"/>
              <ac:spMk id="23" creationId="{EA086FA0-BE85-CA7C-2C4E-CC911BF5EFCC}"/>
            </ac:spMkLst>
          </pc:spChg>
          <pc:spChg chg="add mod">
            <ac:chgData name="Franziska Händschel" userId="e2149472-3187-4d00-b16a-a19eff6fc04a" providerId="ADAL" clId="{5D8A0F5C-DFD7-4242-8CC4-E0DEF7B01226}" dt="2023-04-05T11:56:34.414" v="759"/>
            <ac:spMkLst>
              <pc:docMk/>
              <pc:sldMasterMk cId="3467796403" sldId="2147483648"/>
              <pc:sldLayoutMk cId="4229079777" sldId="2147483650"/>
              <ac:spMk id="24" creationId="{F2CFFE7A-0218-7B80-CC37-2185F4E1DD66}"/>
            </ac:spMkLst>
          </pc:spChg>
          <pc:spChg chg="add mod">
            <ac:chgData name="Franziska Händschel" userId="e2149472-3187-4d00-b16a-a19eff6fc04a" providerId="ADAL" clId="{5D8A0F5C-DFD7-4242-8CC4-E0DEF7B01226}" dt="2023-04-05T11:56:34.414" v="759"/>
            <ac:spMkLst>
              <pc:docMk/>
              <pc:sldMasterMk cId="3467796403" sldId="2147483648"/>
              <pc:sldLayoutMk cId="4229079777" sldId="2147483650"/>
              <ac:spMk id="25" creationId="{D60B0EA9-3A7E-F63A-C9B6-E8E5EB98C225}"/>
            </ac:spMkLst>
          </pc:spChg>
          <pc:spChg chg="add mod">
            <ac:chgData name="Franziska Händschel" userId="e2149472-3187-4d00-b16a-a19eff6fc04a" providerId="ADAL" clId="{5D8A0F5C-DFD7-4242-8CC4-E0DEF7B01226}" dt="2023-04-05T11:56:34.414" v="759"/>
            <ac:spMkLst>
              <pc:docMk/>
              <pc:sldMasterMk cId="3467796403" sldId="2147483648"/>
              <pc:sldLayoutMk cId="4229079777" sldId="2147483650"/>
              <ac:spMk id="26" creationId="{44CA2F69-C434-769A-8848-A1C46D8AC42B}"/>
            </ac:spMkLst>
          </pc:spChg>
          <pc:spChg chg="add mod">
            <ac:chgData name="Franziska Händschel" userId="e2149472-3187-4d00-b16a-a19eff6fc04a" providerId="ADAL" clId="{5D8A0F5C-DFD7-4242-8CC4-E0DEF7B01226}" dt="2023-04-05T11:56:34.414" v="759"/>
            <ac:spMkLst>
              <pc:docMk/>
              <pc:sldMasterMk cId="3467796403" sldId="2147483648"/>
              <pc:sldLayoutMk cId="4229079777" sldId="2147483650"/>
              <ac:spMk id="27" creationId="{F9B1BD45-FA93-A5AB-1851-DE26C95D0F54}"/>
            </ac:spMkLst>
          </pc:spChg>
          <pc:spChg chg="add mod">
            <ac:chgData name="Franziska Händschel" userId="e2149472-3187-4d00-b16a-a19eff6fc04a" providerId="ADAL" clId="{5D8A0F5C-DFD7-4242-8CC4-E0DEF7B01226}" dt="2023-04-05T11:56:34.414" v="759"/>
            <ac:spMkLst>
              <pc:docMk/>
              <pc:sldMasterMk cId="3467796403" sldId="2147483648"/>
              <pc:sldLayoutMk cId="4229079777" sldId="2147483650"/>
              <ac:spMk id="28" creationId="{217D29A9-2C72-1040-C8A4-B77F99533A59}"/>
            </ac:spMkLst>
          </pc:spChg>
          <pc:spChg chg="add mod">
            <ac:chgData name="Franziska Händschel" userId="e2149472-3187-4d00-b16a-a19eff6fc04a" providerId="ADAL" clId="{5D8A0F5C-DFD7-4242-8CC4-E0DEF7B01226}" dt="2023-04-05T11:56:34.414" v="759"/>
            <ac:spMkLst>
              <pc:docMk/>
              <pc:sldMasterMk cId="3467796403" sldId="2147483648"/>
              <pc:sldLayoutMk cId="4229079777" sldId="2147483650"/>
              <ac:spMk id="29" creationId="{A55563F8-F6DD-3C11-3E1D-724060BC325B}"/>
            </ac:spMkLst>
          </pc:spChg>
          <pc:spChg chg="add mod">
            <ac:chgData name="Franziska Händschel" userId="e2149472-3187-4d00-b16a-a19eff6fc04a" providerId="ADAL" clId="{5D8A0F5C-DFD7-4242-8CC4-E0DEF7B01226}" dt="2023-04-05T11:56:34.414" v="759"/>
            <ac:spMkLst>
              <pc:docMk/>
              <pc:sldMasterMk cId="3467796403" sldId="2147483648"/>
              <pc:sldLayoutMk cId="4229079777" sldId="2147483650"/>
              <ac:spMk id="30" creationId="{1EC1D454-0892-FF3B-C8E2-99C7D2459E65}"/>
            </ac:spMkLst>
          </pc:spChg>
          <pc:spChg chg="mod">
            <ac:chgData name="Franziska Händschel" userId="e2149472-3187-4d00-b16a-a19eff6fc04a" providerId="ADAL" clId="{5D8A0F5C-DFD7-4242-8CC4-E0DEF7B01226}" dt="2023-04-05T11:56:34.414" v="759"/>
            <ac:spMkLst>
              <pc:docMk/>
              <pc:sldMasterMk cId="3467796403" sldId="2147483648"/>
              <pc:sldLayoutMk cId="4229079777" sldId="2147483650"/>
              <ac:spMk id="33" creationId="{C573C573-1A1E-FA76-1FF3-15CA16225FA4}"/>
            </ac:spMkLst>
          </pc:spChg>
          <pc:grpChg chg="add mod">
            <ac:chgData name="Franziska Händschel" userId="e2149472-3187-4d00-b16a-a19eff6fc04a" providerId="ADAL" clId="{5D8A0F5C-DFD7-4242-8CC4-E0DEF7B01226}" dt="2023-04-05T11:56:34.414" v="759"/>
            <ac:grpSpMkLst>
              <pc:docMk/>
              <pc:sldMasterMk cId="3467796403" sldId="2147483648"/>
              <pc:sldLayoutMk cId="4229079777" sldId="2147483650"/>
              <ac:grpSpMk id="2" creationId="{3A8BCB8A-3E63-3DD3-FE04-B4FD9529C7FC}"/>
            </ac:grpSpMkLst>
          </pc:grpChg>
          <pc:grpChg chg="mod">
            <ac:chgData name="Franziska Händschel" userId="e2149472-3187-4d00-b16a-a19eff6fc04a" providerId="ADAL" clId="{5D8A0F5C-DFD7-4242-8CC4-E0DEF7B01226}" dt="2023-04-05T11:56:34.414" v="759"/>
            <ac:grpSpMkLst>
              <pc:docMk/>
              <pc:sldMasterMk cId="3467796403" sldId="2147483648"/>
              <pc:sldLayoutMk cId="4229079777" sldId="2147483650"/>
              <ac:grpSpMk id="3" creationId="{3F1E2C2B-F10A-2303-F24C-02C3191C92A2}"/>
            </ac:grpSpMkLst>
          </pc:grpChg>
          <pc:grpChg chg="add del mod">
            <ac:chgData name="Franziska Händschel" userId="e2149472-3187-4d00-b16a-a19eff6fc04a" providerId="ADAL" clId="{5D8A0F5C-DFD7-4242-8CC4-E0DEF7B01226}" dt="2023-04-05T10:27:39.155" v="596" actId="478"/>
            <ac:grpSpMkLst>
              <pc:docMk/>
              <pc:sldMasterMk cId="3467796403" sldId="2147483648"/>
              <pc:sldLayoutMk cId="4229079777" sldId="2147483650"/>
              <ac:grpSpMk id="7" creationId="{4679C812-B2B0-0274-3259-CC56C23289E0}"/>
            </ac:grpSpMkLst>
          </pc:grpChg>
          <pc:grpChg chg="add del mod">
            <ac:chgData name="Franziska Händschel" userId="e2149472-3187-4d00-b16a-a19eff6fc04a" providerId="ADAL" clId="{5D8A0F5C-DFD7-4242-8CC4-E0DEF7B01226}" dt="2023-04-05T12:19:07.136" v="764" actId="478"/>
            <ac:grpSpMkLst>
              <pc:docMk/>
              <pc:sldMasterMk cId="3467796403" sldId="2147483648"/>
              <pc:sldLayoutMk cId="4229079777" sldId="2147483650"/>
              <ac:grpSpMk id="32" creationId="{D211B41C-A5C0-937A-95AF-B5AB905321C4}"/>
            </ac:grpSpMkLst>
          </pc:grpChg>
          <pc:picChg chg="mod">
            <ac:chgData name="Franziska Händschel" userId="e2149472-3187-4d00-b16a-a19eff6fc04a" providerId="ADAL" clId="{5D8A0F5C-DFD7-4242-8CC4-E0DEF7B01226}" dt="2023-04-05T11:56:34.414" v="759"/>
            <ac:picMkLst>
              <pc:docMk/>
              <pc:sldMasterMk cId="3467796403" sldId="2147483648"/>
              <pc:sldLayoutMk cId="4229079777" sldId="2147483650"/>
              <ac:picMk id="4" creationId="{93084E97-723D-864F-DC1B-239BD615704D}"/>
            </ac:picMkLst>
          </pc:picChg>
          <pc:picChg chg="mod">
            <ac:chgData name="Franziska Händschel" userId="e2149472-3187-4d00-b16a-a19eff6fc04a" providerId="ADAL" clId="{5D8A0F5C-DFD7-4242-8CC4-E0DEF7B01226}" dt="2023-04-05T11:56:34.414" v="759"/>
            <ac:picMkLst>
              <pc:docMk/>
              <pc:sldMasterMk cId="3467796403" sldId="2147483648"/>
              <pc:sldLayoutMk cId="4229079777" sldId="2147483650"/>
              <ac:picMk id="6" creationId="{7684EA11-BFFD-7ECD-FE77-103FDDB6B952}"/>
            </ac:picMkLst>
          </pc:picChg>
          <pc:picChg chg="mod">
            <ac:chgData name="Franziska Händschel" userId="e2149472-3187-4d00-b16a-a19eff6fc04a" providerId="ADAL" clId="{5D8A0F5C-DFD7-4242-8CC4-E0DEF7B01226}" dt="2023-04-05T11:56:34.414" v="759"/>
            <ac:picMkLst>
              <pc:docMk/>
              <pc:sldMasterMk cId="3467796403" sldId="2147483648"/>
              <pc:sldLayoutMk cId="4229079777" sldId="2147483650"/>
              <ac:picMk id="7" creationId="{AF654688-9A44-0A84-53A9-D6C368DFD0F2}"/>
            </ac:picMkLst>
          </pc:picChg>
          <pc:picChg chg="mod">
            <ac:chgData name="Franziska Händschel" userId="e2149472-3187-4d00-b16a-a19eff6fc04a" providerId="ADAL" clId="{5D8A0F5C-DFD7-4242-8CC4-E0DEF7B01226}" dt="2023-04-05T10:26:28.322" v="585" actId="207"/>
            <ac:picMkLst>
              <pc:docMk/>
              <pc:sldMasterMk cId="3467796403" sldId="2147483648"/>
              <pc:sldLayoutMk cId="4229079777" sldId="2147483650"/>
              <ac:picMk id="8" creationId="{118319BE-0F93-61C4-564A-E80CD6733FE4}"/>
            </ac:picMkLst>
          </pc:picChg>
          <pc:picChg chg="mod">
            <ac:chgData name="Franziska Händschel" userId="e2149472-3187-4d00-b16a-a19eff6fc04a" providerId="ADAL" clId="{5D8A0F5C-DFD7-4242-8CC4-E0DEF7B01226}" dt="2023-04-05T11:56:34.414" v="759"/>
            <ac:picMkLst>
              <pc:docMk/>
              <pc:sldMasterMk cId="3467796403" sldId="2147483648"/>
              <pc:sldLayoutMk cId="4229079777" sldId="2147483650"/>
              <ac:picMk id="8" creationId="{6165C0E3-5B15-B85D-B3CD-91581FFB2EC7}"/>
            </ac:picMkLst>
          </pc:picChg>
          <pc:picChg chg="mod">
            <ac:chgData name="Franziska Händschel" userId="e2149472-3187-4d00-b16a-a19eff6fc04a" providerId="ADAL" clId="{5D8A0F5C-DFD7-4242-8CC4-E0DEF7B01226}" dt="2023-04-05T11:56:34.414" v="759"/>
            <ac:picMkLst>
              <pc:docMk/>
              <pc:sldMasterMk cId="3467796403" sldId="2147483648"/>
              <pc:sldLayoutMk cId="4229079777" sldId="2147483650"/>
              <ac:picMk id="9" creationId="{D0A9647A-FF7F-709B-CCB7-E5E4C59430DE}"/>
            </ac:picMkLst>
          </pc:picChg>
          <pc:picChg chg="add mod">
            <ac:chgData name="Franziska Händschel" userId="e2149472-3187-4d00-b16a-a19eff6fc04a" providerId="ADAL" clId="{5D8A0F5C-DFD7-4242-8CC4-E0DEF7B01226}" dt="2023-04-05T11:56:34.414" v="759"/>
            <ac:picMkLst>
              <pc:docMk/>
              <pc:sldMasterMk cId="3467796403" sldId="2147483648"/>
              <pc:sldLayoutMk cId="4229079777" sldId="2147483650"/>
              <ac:picMk id="10" creationId="{8BE9E521-20AE-F6CF-A54D-251580A4E392}"/>
            </ac:picMkLst>
          </pc:picChg>
          <pc:picChg chg="add mod">
            <ac:chgData name="Franziska Händschel" userId="e2149472-3187-4d00-b16a-a19eff6fc04a" providerId="ADAL" clId="{5D8A0F5C-DFD7-4242-8CC4-E0DEF7B01226}" dt="2023-04-05T11:56:34.414" v="759"/>
            <ac:picMkLst>
              <pc:docMk/>
              <pc:sldMasterMk cId="3467796403" sldId="2147483648"/>
              <pc:sldLayoutMk cId="4229079777" sldId="2147483650"/>
              <ac:picMk id="11" creationId="{5D696972-6F7D-7FA3-668C-387A6111D9CC}"/>
            </ac:picMkLst>
          </pc:picChg>
          <pc:picChg chg="add mod">
            <ac:chgData name="Franziska Händschel" userId="e2149472-3187-4d00-b16a-a19eff6fc04a" providerId="ADAL" clId="{5D8A0F5C-DFD7-4242-8CC4-E0DEF7B01226}" dt="2023-04-05T11:56:34.414" v="759"/>
            <ac:picMkLst>
              <pc:docMk/>
              <pc:sldMasterMk cId="3467796403" sldId="2147483648"/>
              <pc:sldLayoutMk cId="4229079777" sldId="2147483650"/>
              <ac:picMk id="12" creationId="{8FD54A6A-A7E6-6AD7-731E-89A1FC4AFB1A}"/>
            </ac:picMkLst>
          </pc:picChg>
          <pc:picChg chg="add mod">
            <ac:chgData name="Franziska Händschel" userId="e2149472-3187-4d00-b16a-a19eff6fc04a" providerId="ADAL" clId="{5D8A0F5C-DFD7-4242-8CC4-E0DEF7B01226}" dt="2023-04-05T11:56:34.414" v="759"/>
            <ac:picMkLst>
              <pc:docMk/>
              <pc:sldMasterMk cId="3467796403" sldId="2147483648"/>
              <pc:sldLayoutMk cId="4229079777" sldId="2147483650"/>
              <ac:picMk id="13" creationId="{59962D70-A620-530F-A62F-5B1978A3D3BC}"/>
            </ac:picMkLst>
          </pc:picChg>
          <pc:picChg chg="add mod">
            <ac:chgData name="Franziska Händschel" userId="e2149472-3187-4d00-b16a-a19eff6fc04a" providerId="ADAL" clId="{5D8A0F5C-DFD7-4242-8CC4-E0DEF7B01226}" dt="2023-04-05T11:56:34.414" v="759"/>
            <ac:picMkLst>
              <pc:docMk/>
              <pc:sldMasterMk cId="3467796403" sldId="2147483648"/>
              <pc:sldLayoutMk cId="4229079777" sldId="2147483650"/>
              <ac:picMk id="17" creationId="{43F904DC-D607-33CB-3131-BFDDEBA6AD7A}"/>
            </ac:picMkLst>
          </pc:picChg>
          <pc:picChg chg="add mod">
            <ac:chgData name="Franziska Händschel" userId="e2149472-3187-4d00-b16a-a19eff6fc04a" providerId="ADAL" clId="{5D8A0F5C-DFD7-4242-8CC4-E0DEF7B01226}" dt="2023-04-05T11:56:34.414" v="759"/>
            <ac:picMkLst>
              <pc:docMk/>
              <pc:sldMasterMk cId="3467796403" sldId="2147483648"/>
              <pc:sldLayoutMk cId="4229079777" sldId="2147483650"/>
              <ac:picMk id="18" creationId="{8683ED47-BE02-F8C8-6449-FFB9629EC2F4}"/>
            </ac:picMkLst>
          </pc:picChg>
          <pc:picChg chg="add mod">
            <ac:chgData name="Franziska Händschel" userId="e2149472-3187-4d00-b16a-a19eff6fc04a" providerId="ADAL" clId="{5D8A0F5C-DFD7-4242-8CC4-E0DEF7B01226}" dt="2023-04-05T11:56:34.414" v="759"/>
            <ac:picMkLst>
              <pc:docMk/>
              <pc:sldMasterMk cId="3467796403" sldId="2147483648"/>
              <pc:sldLayoutMk cId="4229079777" sldId="2147483650"/>
              <ac:picMk id="19" creationId="{A18338C8-4294-10AC-CC4E-414FFEFE27B0}"/>
            </ac:picMkLst>
          </pc:picChg>
          <pc:picChg chg="add mod">
            <ac:chgData name="Franziska Händschel" userId="e2149472-3187-4d00-b16a-a19eff6fc04a" providerId="ADAL" clId="{5D8A0F5C-DFD7-4242-8CC4-E0DEF7B01226}" dt="2023-04-05T11:56:34.414" v="759"/>
            <ac:picMkLst>
              <pc:docMk/>
              <pc:sldMasterMk cId="3467796403" sldId="2147483648"/>
              <pc:sldLayoutMk cId="4229079777" sldId="2147483650"/>
              <ac:picMk id="20" creationId="{A1A521A2-C0F3-71B9-E5CE-CCF6F1D3354C}"/>
            </ac:picMkLst>
          </pc:picChg>
          <pc:picChg chg="add mod">
            <ac:chgData name="Franziska Händschel" userId="e2149472-3187-4d00-b16a-a19eff6fc04a" providerId="ADAL" clId="{5D8A0F5C-DFD7-4242-8CC4-E0DEF7B01226}" dt="2023-04-05T11:56:34.414" v="759"/>
            <ac:picMkLst>
              <pc:docMk/>
              <pc:sldMasterMk cId="3467796403" sldId="2147483648"/>
              <pc:sldLayoutMk cId="4229079777" sldId="2147483650"/>
              <ac:picMk id="21" creationId="{D2763F5D-C30B-E03C-DACD-E6F05EC4432C}"/>
            </ac:picMkLst>
          </pc:picChg>
          <pc:picChg chg="add mod">
            <ac:chgData name="Franziska Händschel" userId="e2149472-3187-4d00-b16a-a19eff6fc04a" providerId="ADAL" clId="{5D8A0F5C-DFD7-4242-8CC4-E0DEF7B01226}" dt="2023-04-05T11:56:34.414" v="759"/>
            <ac:picMkLst>
              <pc:docMk/>
              <pc:sldMasterMk cId="3467796403" sldId="2147483648"/>
              <pc:sldLayoutMk cId="4229079777" sldId="2147483650"/>
              <ac:picMk id="22" creationId="{79D6B865-C9E9-13B6-3CEB-8A415E09E80F}"/>
            </ac:picMkLst>
          </pc:picChg>
          <pc:picChg chg="add mod">
            <ac:chgData name="Franziska Händschel" userId="e2149472-3187-4d00-b16a-a19eff6fc04a" providerId="ADAL" clId="{5D8A0F5C-DFD7-4242-8CC4-E0DEF7B01226}" dt="2023-04-05T11:56:34.414" v="759"/>
            <ac:picMkLst>
              <pc:docMk/>
              <pc:sldMasterMk cId="3467796403" sldId="2147483648"/>
              <pc:sldLayoutMk cId="4229079777" sldId="2147483650"/>
              <ac:picMk id="31" creationId="{494DEC65-CC6C-BE0E-263D-34D6BC4080EE}"/>
            </ac:picMkLst>
          </pc:picChg>
          <pc:picChg chg="mod">
            <ac:chgData name="Franziska Händschel" userId="e2149472-3187-4d00-b16a-a19eff6fc04a" providerId="ADAL" clId="{5D8A0F5C-DFD7-4242-8CC4-E0DEF7B01226}" dt="2023-04-05T11:56:34.414" v="759"/>
            <ac:picMkLst>
              <pc:docMk/>
              <pc:sldMasterMk cId="3467796403" sldId="2147483648"/>
              <pc:sldLayoutMk cId="4229079777" sldId="2147483650"/>
              <ac:picMk id="34" creationId="{5B85DF66-0A20-BCD9-1335-1E98D36A8CA1}"/>
            </ac:picMkLst>
          </pc:picChg>
        </pc:sldLayoutChg>
        <pc:sldLayoutChg chg="del">
          <pc:chgData name="Franziska Händschel" userId="e2149472-3187-4d00-b16a-a19eff6fc04a" providerId="ADAL" clId="{5D8A0F5C-DFD7-4242-8CC4-E0DEF7B01226}" dt="2023-04-05T10:19:46.440" v="548" actId="2696"/>
          <pc:sldLayoutMkLst>
            <pc:docMk/>
            <pc:sldMasterMk cId="3467796403" sldId="2147483648"/>
            <pc:sldLayoutMk cId="2887146229" sldId="2147483651"/>
          </pc:sldLayoutMkLst>
        </pc:sldLayoutChg>
        <pc:sldLayoutChg chg="del">
          <pc:chgData name="Franziska Händschel" userId="e2149472-3187-4d00-b16a-a19eff6fc04a" providerId="ADAL" clId="{5D8A0F5C-DFD7-4242-8CC4-E0DEF7B01226}" dt="2023-04-05T10:19:46.935" v="549" actId="2696"/>
          <pc:sldLayoutMkLst>
            <pc:docMk/>
            <pc:sldMasterMk cId="3467796403" sldId="2147483648"/>
            <pc:sldLayoutMk cId="3138871721" sldId="2147483652"/>
          </pc:sldLayoutMkLst>
        </pc:sldLayoutChg>
        <pc:sldLayoutChg chg="del">
          <pc:chgData name="Franziska Händschel" userId="e2149472-3187-4d00-b16a-a19eff6fc04a" providerId="ADAL" clId="{5D8A0F5C-DFD7-4242-8CC4-E0DEF7B01226}" dt="2023-04-05T10:19:47.409" v="550" actId="2696"/>
          <pc:sldLayoutMkLst>
            <pc:docMk/>
            <pc:sldMasterMk cId="3467796403" sldId="2147483648"/>
            <pc:sldLayoutMk cId="4011361827" sldId="2147483653"/>
          </pc:sldLayoutMkLst>
        </pc:sldLayoutChg>
        <pc:sldLayoutChg chg="del">
          <pc:chgData name="Franziska Händschel" userId="e2149472-3187-4d00-b16a-a19eff6fc04a" providerId="ADAL" clId="{5D8A0F5C-DFD7-4242-8CC4-E0DEF7B01226}" dt="2023-04-05T10:19:47.914" v="551" actId="2696"/>
          <pc:sldLayoutMkLst>
            <pc:docMk/>
            <pc:sldMasterMk cId="3467796403" sldId="2147483648"/>
            <pc:sldLayoutMk cId="2225379487" sldId="2147483654"/>
          </pc:sldLayoutMkLst>
        </pc:sldLayoutChg>
        <pc:sldLayoutChg chg="addSp delSp modSp mod ord addAnim delAnim modAnim">
          <pc:chgData name="Franziska Händschel" userId="e2149472-3187-4d00-b16a-a19eff6fc04a" providerId="ADAL" clId="{5D8A0F5C-DFD7-4242-8CC4-E0DEF7B01226}" dt="2023-04-05T15:31:10.688" v="774"/>
          <pc:sldLayoutMkLst>
            <pc:docMk/>
            <pc:sldMasterMk cId="3467796403" sldId="2147483648"/>
            <pc:sldLayoutMk cId="330637024" sldId="2147483655"/>
          </pc:sldLayoutMkLst>
          <pc:spChg chg="add mod">
            <ac:chgData name="Franziska Händschel" userId="e2149472-3187-4d00-b16a-a19eff6fc04a" providerId="ADAL" clId="{5D8A0F5C-DFD7-4242-8CC4-E0DEF7B01226}" dt="2023-04-05T11:57:05.690" v="763"/>
            <ac:spMkLst>
              <pc:docMk/>
              <pc:sldMasterMk cId="3467796403" sldId="2147483648"/>
              <pc:sldLayoutMk cId="330637024" sldId="2147483655"/>
              <ac:spMk id="2" creationId="{04CAC565-24BA-14A2-F9BA-F7412DA996BB}"/>
            </ac:spMkLst>
          </pc:spChg>
          <pc:spChg chg="add del">
            <ac:chgData name="Franziska Händschel" userId="e2149472-3187-4d00-b16a-a19eff6fc04a" providerId="ADAL" clId="{5D8A0F5C-DFD7-4242-8CC4-E0DEF7B01226}" dt="2023-04-05T10:24:57.279" v="578" actId="478"/>
            <ac:spMkLst>
              <pc:docMk/>
              <pc:sldMasterMk cId="3467796403" sldId="2147483648"/>
              <pc:sldLayoutMk cId="330637024" sldId="2147483655"/>
              <ac:spMk id="2" creationId="{A616C4A0-5534-3724-D890-CE6A403CFB5C}"/>
            </ac:spMkLst>
          </pc:spChg>
          <pc:spChg chg="add del">
            <ac:chgData name="Franziska Händschel" userId="e2149472-3187-4d00-b16a-a19eff6fc04a" providerId="ADAL" clId="{5D8A0F5C-DFD7-4242-8CC4-E0DEF7B01226}" dt="2023-04-05T10:24:57.279" v="578" actId="478"/>
            <ac:spMkLst>
              <pc:docMk/>
              <pc:sldMasterMk cId="3467796403" sldId="2147483648"/>
              <pc:sldLayoutMk cId="330637024" sldId="2147483655"/>
              <ac:spMk id="3" creationId="{CC24FD17-6018-9C6A-C586-64444591DD83}"/>
            </ac:spMkLst>
          </pc:spChg>
          <pc:spChg chg="add del">
            <ac:chgData name="Franziska Händschel" userId="e2149472-3187-4d00-b16a-a19eff6fc04a" providerId="ADAL" clId="{5D8A0F5C-DFD7-4242-8CC4-E0DEF7B01226}" dt="2023-04-05T10:25:00.374" v="579" actId="478"/>
            <ac:spMkLst>
              <pc:docMk/>
              <pc:sldMasterMk cId="3467796403" sldId="2147483648"/>
              <pc:sldLayoutMk cId="330637024" sldId="2147483655"/>
              <ac:spMk id="4" creationId="{0E95717A-FCCD-C037-7143-78A0762C7AEC}"/>
            </ac:spMkLst>
          </pc:spChg>
          <pc:spChg chg="add mod">
            <ac:chgData name="Franziska Händschel" userId="e2149472-3187-4d00-b16a-a19eff6fc04a" providerId="ADAL" clId="{5D8A0F5C-DFD7-4242-8CC4-E0DEF7B01226}" dt="2023-04-05T10:19:06.597" v="538"/>
            <ac:spMkLst>
              <pc:docMk/>
              <pc:sldMasterMk cId="3467796403" sldId="2147483648"/>
              <pc:sldLayoutMk cId="330637024" sldId="2147483655"/>
              <ac:spMk id="6" creationId="{AE830FE0-908B-A445-D86B-D06CFD61C4A2}"/>
            </ac:spMkLst>
          </pc:spChg>
          <pc:spChg chg="add del mod">
            <ac:chgData name="Franziska Händschel" userId="e2149472-3187-4d00-b16a-a19eff6fc04a" providerId="ADAL" clId="{5D8A0F5C-DFD7-4242-8CC4-E0DEF7B01226}" dt="2023-04-05T10:20:31.885" v="557" actId="21"/>
            <ac:spMkLst>
              <pc:docMk/>
              <pc:sldMasterMk cId="3467796403" sldId="2147483648"/>
              <pc:sldLayoutMk cId="330637024" sldId="2147483655"/>
              <ac:spMk id="7" creationId="{D1A0132B-14BD-8838-64F9-D634767629F4}"/>
            </ac:spMkLst>
          </pc:spChg>
          <pc:spChg chg="mod">
            <ac:chgData name="Franziska Händschel" userId="e2149472-3187-4d00-b16a-a19eff6fc04a" providerId="ADAL" clId="{5D8A0F5C-DFD7-4242-8CC4-E0DEF7B01226}" dt="2023-04-05T10:19:06.597" v="538"/>
            <ac:spMkLst>
              <pc:docMk/>
              <pc:sldMasterMk cId="3467796403" sldId="2147483648"/>
              <pc:sldLayoutMk cId="330637024" sldId="2147483655"/>
              <ac:spMk id="10" creationId="{4A66C23A-1AC6-6462-9FCF-60ACCC7CB871}"/>
            </ac:spMkLst>
          </pc:spChg>
          <pc:spChg chg="mod">
            <ac:chgData name="Franziska Händschel" userId="e2149472-3187-4d00-b16a-a19eff6fc04a" providerId="ADAL" clId="{5D8A0F5C-DFD7-4242-8CC4-E0DEF7B01226}" dt="2023-04-05T11:57:05.690" v="763"/>
            <ac:spMkLst>
              <pc:docMk/>
              <pc:sldMasterMk cId="3467796403" sldId="2147483648"/>
              <pc:sldLayoutMk cId="330637024" sldId="2147483655"/>
              <ac:spMk id="15" creationId="{9D2E8064-0B0A-50D5-399D-F9FAEFE88117}"/>
            </ac:spMkLst>
          </pc:spChg>
          <pc:spChg chg="mod">
            <ac:chgData name="Franziska Händschel" userId="e2149472-3187-4d00-b16a-a19eff6fc04a" providerId="ADAL" clId="{5D8A0F5C-DFD7-4242-8CC4-E0DEF7B01226}" dt="2023-04-05T15:31:10.688" v="774"/>
            <ac:spMkLst>
              <pc:docMk/>
              <pc:sldMasterMk cId="3467796403" sldId="2147483648"/>
              <pc:sldLayoutMk cId="330637024" sldId="2147483655"/>
              <ac:spMk id="18" creationId="{612D6686-92B1-00F5-C73C-7F94A0CBC276}"/>
            </ac:spMkLst>
          </pc:spChg>
          <pc:grpChg chg="add del mod">
            <ac:chgData name="Franziska Händschel" userId="e2149472-3187-4d00-b16a-a19eff6fc04a" providerId="ADAL" clId="{5D8A0F5C-DFD7-4242-8CC4-E0DEF7B01226}" dt="2023-04-05T10:20:31.885" v="557" actId="21"/>
            <ac:grpSpMkLst>
              <pc:docMk/>
              <pc:sldMasterMk cId="3467796403" sldId="2147483648"/>
              <pc:sldLayoutMk cId="330637024" sldId="2147483655"/>
              <ac:grpSpMk id="8" creationId="{5C9C81D7-80E4-3FC3-812E-951802947A46}"/>
            </ac:grpSpMkLst>
          </pc:grpChg>
          <pc:grpChg chg="add del mod">
            <ac:chgData name="Franziska Händschel" userId="e2149472-3187-4d00-b16a-a19eff6fc04a" providerId="ADAL" clId="{5D8A0F5C-DFD7-4242-8CC4-E0DEF7B01226}" dt="2023-04-05T15:31:01.564" v="773" actId="21"/>
            <ac:grpSpMkLst>
              <pc:docMk/>
              <pc:sldMasterMk cId="3467796403" sldId="2147483648"/>
              <pc:sldLayoutMk cId="330637024" sldId="2147483655"/>
              <ac:grpSpMk id="14" creationId="{E068F07C-7719-B5AE-92A3-C34978473D98}"/>
            </ac:grpSpMkLst>
          </pc:grpChg>
          <pc:grpChg chg="add mod">
            <ac:chgData name="Franziska Händschel" userId="e2149472-3187-4d00-b16a-a19eff6fc04a" providerId="ADAL" clId="{5D8A0F5C-DFD7-4242-8CC4-E0DEF7B01226}" dt="2023-04-05T15:31:10.688" v="774"/>
            <ac:grpSpMkLst>
              <pc:docMk/>
              <pc:sldMasterMk cId="3467796403" sldId="2147483648"/>
              <pc:sldLayoutMk cId="330637024" sldId="2147483655"/>
              <ac:grpSpMk id="17" creationId="{AD7519B0-9A4D-EAA4-6016-61B4BC67EE9E}"/>
            </ac:grpSpMkLst>
          </pc:grpChg>
          <pc:picChg chg="add mod">
            <ac:chgData name="Franziska Händschel" userId="e2149472-3187-4d00-b16a-a19eff6fc04a" providerId="ADAL" clId="{5D8A0F5C-DFD7-4242-8CC4-E0DEF7B01226}" dt="2023-04-05T11:57:05.690" v="763"/>
            <ac:picMkLst>
              <pc:docMk/>
              <pc:sldMasterMk cId="3467796403" sldId="2147483648"/>
              <pc:sldLayoutMk cId="330637024" sldId="2147483655"/>
              <ac:picMk id="3" creationId="{16DB4D91-60D7-19C0-D33A-66CBF6E0F131}"/>
            </ac:picMkLst>
          </pc:picChg>
          <pc:picChg chg="add mod">
            <ac:chgData name="Franziska Händschel" userId="e2149472-3187-4d00-b16a-a19eff6fc04a" providerId="ADAL" clId="{5D8A0F5C-DFD7-4242-8CC4-E0DEF7B01226}" dt="2023-04-05T11:57:05.690" v="763"/>
            <ac:picMkLst>
              <pc:docMk/>
              <pc:sldMasterMk cId="3467796403" sldId="2147483648"/>
              <pc:sldLayoutMk cId="330637024" sldId="2147483655"/>
              <ac:picMk id="4" creationId="{ADBF1447-3A7A-13F8-EEC1-8C84A21E1BC6}"/>
            </ac:picMkLst>
          </pc:picChg>
          <pc:picChg chg="add mod">
            <ac:chgData name="Franziska Händschel" userId="e2149472-3187-4d00-b16a-a19eff6fc04a" providerId="ADAL" clId="{5D8A0F5C-DFD7-4242-8CC4-E0DEF7B01226}" dt="2023-04-05T10:19:06.597" v="538"/>
            <ac:picMkLst>
              <pc:docMk/>
              <pc:sldMasterMk cId="3467796403" sldId="2147483648"/>
              <pc:sldLayoutMk cId="330637024" sldId="2147483655"/>
              <ac:picMk id="5" creationId="{77C39664-5754-A868-A7B0-1F6DC62CF35E}"/>
            </ac:picMkLst>
          </pc:picChg>
          <pc:picChg chg="mod">
            <ac:chgData name="Franziska Händschel" userId="e2149472-3187-4d00-b16a-a19eff6fc04a" providerId="ADAL" clId="{5D8A0F5C-DFD7-4242-8CC4-E0DEF7B01226}" dt="2023-04-05T10:19:06.597" v="538"/>
            <ac:picMkLst>
              <pc:docMk/>
              <pc:sldMasterMk cId="3467796403" sldId="2147483648"/>
              <pc:sldLayoutMk cId="330637024" sldId="2147483655"/>
              <ac:picMk id="9" creationId="{A261D964-5C4F-0591-4017-02533A5E1731}"/>
            </ac:picMkLst>
          </pc:picChg>
          <pc:picChg chg="add mod">
            <ac:chgData name="Franziska Händschel" userId="e2149472-3187-4d00-b16a-a19eff6fc04a" providerId="ADAL" clId="{5D8A0F5C-DFD7-4242-8CC4-E0DEF7B01226}" dt="2023-04-05T11:57:05.690" v="763"/>
            <ac:picMkLst>
              <pc:docMk/>
              <pc:sldMasterMk cId="3467796403" sldId="2147483648"/>
              <pc:sldLayoutMk cId="330637024" sldId="2147483655"/>
              <ac:picMk id="11" creationId="{C209A1FE-A4D8-3DEB-5FE2-9E81F554A279}"/>
            </ac:picMkLst>
          </pc:picChg>
          <pc:picChg chg="add mod">
            <ac:chgData name="Franziska Händschel" userId="e2149472-3187-4d00-b16a-a19eff6fc04a" providerId="ADAL" clId="{5D8A0F5C-DFD7-4242-8CC4-E0DEF7B01226}" dt="2023-04-05T11:57:05.690" v="763"/>
            <ac:picMkLst>
              <pc:docMk/>
              <pc:sldMasterMk cId="3467796403" sldId="2147483648"/>
              <pc:sldLayoutMk cId="330637024" sldId="2147483655"/>
              <ac:picMk id="12" creationId="{57393117-D44B-0F27-D4CF-66BE78323678}"/>
            </ac:picMkLst>
          </pc:picChg>
          <pc:picChg chg="add mod">
            <ac:chgData name="Franziska Händschel" userId="e2149472-3187-4d00-b16a-a19eff6fc04a" providerId="ADAL" clId="{5D8A0F5C-DFD7-4242-8CC4-E0DEF7B01226}" dt="2023-04-05T11:57:05.690" v="763"/>
            <ac:picMkLst>
              <pc:docMk/>
              <pc:sldMasterMk cId="3467796403" sldId="2147483648"/>
              <pc:sldLayoutMk cId="330637024" sldId="2147483655"/>
              <ac:picMk id="13" creationId="{1CB2548C-3499-7A24-03A4-3A6F03A5B8F4}"/>
            </ac:picMkLst>
          </pc:picChg>
          <pc:picChg chg="mod">
            <ac:chgData name="Franziska Händschel" userId="e2149472-3187-4d00-b16a-a19eff6fc04a" providerId="ADAL" clId="{5D8A0F5C-DFD7-4242-8CC4-E0DEF7B01226}" dt="2023-04-05T11:57:05.690" v="763"/>
            <ac:picMkLst>
              <pc:docMk/>
              <pc:sldMasterMk cId="3467796403" sldId="2147483648"/>
              <pc:sldLayoutMk cId="330637024" sldId="2147483655"/>
              <ac:picMk id="16" creationId="{C6BB3DA8-99B7-711A-3F6B-67D51BED09CD}"/>
            </ac:picMkLst>
          </pc:picChg>
          <pc:picChg chg="add del mod">
            <ac:chgData name="Franziska Händschel" userId="e2149472-3187-4d00-b16a-a19eff6fc04a" providerId="ADAL" clId="{5D8A0F5C-DFD7-4242-8CC4-E0DEF7B01226}" dt="2023-04-05T13:05:11.564" v="768" actId="21"/>
            <ac:picMkLst>
              <pc:docMk/>
              <pc:sldMasterMk cId="3467796403" sldId="2147483648"/>
              <pc:sldLayoutMk cId="330637024" sldId="2147483655"/>
              <ac:picMk id="17" creationId="{FDA2F943-F64E-B1A9-7CB3-EA4F1F904818}"/>
            </ac:picMkLst>
          </pc:picChg>
          <pc:picChg chg="mod">
            <ac:chgData name="Franziska Händschel" userId="e2149472-3187-4d00-b16a-a19eff6fc04a" providerId="ADAL" clId="{5D8A0F5C-DFD7-4242-8CC4-E0DEF7B01226}" dt="2023-04-05T15:31:10.688" v="774"/>
            <ac:picMkLst>
              <pc:docMk/>
              <pc:sldMasterMk cId="3467796403" sldId="2147483648"/>
              <pc:sldLayoutMk cId="330637024" sldId="2147483655"/>
              <ac:picMk id="19" creationId="{841F0224-5B4D-72B3-1E22-6DFC29BF0A3C}"/>
            </ac:picMkLst>
          </pc:picChg>
        </pc:sldLayoutChg>
        <pc:sldLayoutChg chg="del">
          <pc:chgData name="Franziska Händschel" userId="e2149472-3187-4d00-b16a-a19eff6fc04a" providerId="ADAL" clId="{5D8A0F5C-DFD7-4242-8CC4-E0DEF7B01226}" dt="2023-04-05T10:19:48.358" v="552" actId="2696"/>
          <pc:sldLayoutMkLst>
            <pc:docMk/>
            <pc:sldMasterMk cId="3467796403" sldId="2147483648"/>
            <pc:sldLayoutMk cId="1900965757" sldId="2147483656"/>
          </pc:sldLayoutMkLst>
        </pc:sldLayoutChg>
        <pc:sldLayoutChg chg="del">
          <pc:chgData name="Franziska Händschel" userId="e2149472-3187-4d00-b16a-a19eff6fc04a" providerId="ADAL" clId="{5D8A0F5C-DFD7-4242-8CC4-E0DEF7B01226}" dt="2023-04-05T10:19:48.761" v="553" actId="2696"/>
          <pc:sldLayoutMkLst>
            <pc:docMk/>
            <pc:sldMasterMk cId="3467796403" sldId="2147483648"/>
            <pc:sldLayoutMk cId="4255569693" sldId="2147483657"/>
          </pc:sldLayoutMkLst>
        </pc:sldLayoutChg>
        <pc:sldLayoutChg chg="del">
          <pc:chgData name="Franziska Händschel" userId="e2149472-3187-4d00-b16a-a19eff6fc04a" providerId="ADAL" clId="{5D8A0F5C-DFD7-4242-8CC4-E0DEF7B01226}" dt="2023-04-05T10:19:49.203" v="554" actId="2696"/>
          <pc:sldLayoutMkLst>
            <pc:docMk/>
            <pc:sldMasterMk cId="3467796403" sldId="2147483648"/>
            <pc:sldLayoutMk cId="3677604410" sldId="2147483658"/>
          </pc:sldLayoutMkLst>
        </pc:sldLayoutChg>
        <pc:sldLayoutChg chg="del">
          <pc:chgData name="Franziska Händschel" userId="e2149472-3187-4d00-b16a-a19eff6fc04a" providerId="ADAL" clId="{5D8A0F5C-DFD7-4242-8CC4-E0DEF7B01226}" dt="2023-04-05T10:19:49.856" v="555" actId="2696"/>
          <pc:sldLayoutMkLst>
            <pc:docMk/>
            <pc:sldMasterMk cId="3467796403" sldId="2147483648"/>
            <pc:sldLayoutMk cId="1960730534" sldId="2147483659"/>
          </pc:sldLayoutMkLst>
        </pc:sldLayoutChg>
      </pc:sldMasterChg>
    </pc:docChg>
  </pc:docChgLst>
  <pc:docChgLst>
    <pc:chgData name="Franziska Händschel" userId="e2149472-3187-4d00-b16a-a19eff6fc04a" providerId="ADAL" clId="{957B31D8-DEDE-47DE-AF9A-600E8FA2AFE0}"/>
    <pc:docChg chg="delSld modSld">
      <pc:chgData name="Franziska Händschel" userId="e2149472-3187-4d00-b16a-a19eff6fc04a" providerId="ADAL" clId="{957B31D8-DEDE-47DE-AF9A-600E8FA2AFE0}" dt="2023-01-18T09:18:56.519" v="19"/>
      <pc:docMkLst>
        <pc:docMk/>
      </pc:docMkLst>
      <pc:sldChg chg="modSp mod modTransition">
        <pc:chgData name="Franziska Händschel" userId="e2149472-3187-4d00-b16a-a19eff6fc04a" providerId="ADAL" clId="{957B31D8-DEDE-47DE-AF9A-600E8FA2AFE0}" dt="2023-01-18T09:18:56.519" v="19"/>
        <pc:sldMkLst>
          <pc:docMk/>
          <pc:sldMk cId="713345923" sldId="256"/>
        </pc:sldMkLst>
        <pc:spChg chg="mod">
          <ac:chgData name="Franziska Händschel" userId="e2149472-3187-4d00-b16a-a19eff6fc04a" providerId="ADAL" clId="{957B31D8-DEDE-47DE-AF9A-600E8FA2AFE0}" dt="2023-01-12T09:05:55.421" v="13"/>
          <ac:spMkLst>
            <pc:docMk/>
            <pc:sldMk cId="713345923" sldId="256"/>
            <ac:spMk id="2" creationId="{D2236A66-197E-C0A9-677F-F005A245175F}"/>
          </ac:spMkLst>
        </pc:spChg>
        <pc:spChg chg="mod">
          <ac:chgData name="Franziska Händschel" userId="e2149472-3187-4d00-b16a-a19eff6fc04a" providerId="ADAL" clId="{957B31D8-DEDE-47DE-AF9A-600E8FA2AFE0}" dt="2023-01-12T09:00:28.134" v="6" actId="20577"/>
          <ac:spMkLst>
            <pc:docMk/>
            <pc:sldMk cId="713345923" sldId="256"/>
            <ac:spMk id="6" creationId="{94DC3137-40DA-556A-F77F-19DB640B2B61}"/>
          </ac:spMkLst>
        </pc:spChg>
      </pc:sldChg>
      <pc:sldChg chg="addSp delSp modSp mod modTransition modAnim">
        <pc:chgData name="Franziska Händschel" userId="e2149472-3187-4d00-b16a-a19eff6fc04a" providerId="ADAL" clId="{957B31D8-DEDE-47DE-AF9A-600E8FA2AFE0}" dt="2023-01-18T09:18:56.519" v="19"/>
        <pc:sldMkLst>
          <pc:docMk/>
          <pc:sldMk cId="958458605" sldId="257"/>
        </pc:sldMkLst>
        <pc:spChg chg="mod">
          <ac:chgData name="Franziska Händschel" userId="e2149472-3187-4d00-b16a-a19eff6fc04a" providerId="ADAL" clId="{957B31D8-DEDE-47DE-AF9A-600E8FA2AFE0}" dt="2023-01-12T09:05:49.643" v="12" actId="20577"/>
          <ac:spMkLst>
            <pc:docMk/>
            <pc:sldMk cId="958458605" sldId="257"/>
            <ac:spMk id="9" creationId="{ED66FC0B-5A9E-5AFF-B865-8BE2D4692102}"/>
          </ac:spMkLst>
        </pc:spChg>
        <pc:spChg chg="mod">
          <ac:chgData name="Franziska Händschel" userId="e2149472-3187-4d00-b16a-a19eff6fc04a" providerId="ADAL" clId="{957B31D8-DEDE-47DE-AF9A-600E8FA2AFE0}" dt="2023-01-12T09:00:18.865" v="4" actId="20577"/>
          <ac:spMkLst>
            <pc:docMk/>
            <pc:sldMk cId="958458605" sldId="257"/>
            <ac:spMk id="13" creationId="{72187ACF-815A-64A3-F0CF-3795824F35B5}"/>
          </ac:spMkLst>
        </pc:spChg>
        <pc:picChg chg="add del mod">
          <ac:chgData name="Franziska Händschel" userId="e2149472-3187-4d00-b16a-a19eff6fc04a" providerId="ADAL" clId="{957B31D8-DEDE-47DE-AF9A-600E8FA2AFE0}" dt="2023-01-18T09:18:56.519" v="19"/>
          <ac:picMkLst>
            <pc:docMk/>
            <pc:sldMk cId="958458605" sldId="257"/>
            <ac:picMk id="15" creationId="{CBD9DB80-B9B6-D214-4BAF-999656780A7F}"/>
          </ac:picMkLst>
        </pc:picChg>
      </pc:sldChg>
      <pc:sldChg chg="del">
        <pc:chgData name="Franziska Händschel" userId="e2149472-3187-4d00-b16a-a19eff6fc04a" providerId="ADAL" clId="{957B31D8-DEDE-47DE-AF9A-600E8FA2AFE0}" dt="2023-01-12T09:06:04.707" v="14" actId="47"/>
        <pc:sldMkLst>
          <pc:docMk/>
          <pc:sldMk cId="1487608776" sldId="258"/>
        </pc:sldMkLst>
      </pc:sldChg>
      <pc:sldChg chg="modTransition delCm modCm">
        <pc:chgData name="Franziska Händschel" userId="e2149472-3187-4d00-b16a-a19eff6fc04a" providerId="ADAL" clId="{957B31D8-DEDE-47DE-AF9A-600E8FA2AFE0}" dt="2023-01-18T09:18:56.519" v="19"/>
        <pc:sldMkLst>
          <pc:docMk/>
          <pc:sldMk cId="233179186" sldId="259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del mod">
              <pc226:chgData name="Franziska Händschel" userId="e2149472-3187-4d00-b16a-a19eff6fc04a" providerId="ADAL" clId="{957B31D8-DEDE-47DE-AF9A-600E8FA2AFE0}" dt="2023-01-12T09:06:09.706" v="16"/>
              <pc2:cmMkLst xmlns:pc2="http://schemas.microsoft.com/office/powerpoint/2019/9/main/command">
                <pc:docMk/>
                <pc:sldMk cId="233179186" sldId="259"/>
                <pc2:cmMk id="{7D251533-4B94-4685-8000-22A316927305}"/>
              </pc2:cmMkLst>
              <pc226:cmRplyChg chg="add">
                <pc226:chgData name="Franziska Händschel" userId="e2149472-3187-4d00-b16a-a19eff6fc04a" providerId="ADAL" clId="{957B31D8-DEDE-47DE-AF9A-600E8FA2AFE0}" dt="2023-01-02T14:57:27.538" v="0"/>
                <pc2:cmRplyMkLst xmlns:pc2="http://schemas.microsoft.com/office/powerpoint/2019/9/main/command">
                  <pc:docMk/>
                  <pc:sldMk cId="233179186" sldId="259"/>
                  <pc2:cmMk id="{7D251533-4B94-4685-8000-22A316927305}"/>
                  <pc2:cmRplyMk id="{673764A7-FB35-45BD-8E5E-0CD8EB9800FF}"/>
                </pc2:cmRplyMkLst>
              </pc226:cmRplyChg>
            </pc226:cmChg>
            <pc226:cmChg xmlns:pc226="http://schemas.microsoft.com/office/powerpoint/2022/06/main/command" chg="del">
              <pc226:chgData name="Franziska Händschel" userId="e2149472-3187-4d00-b16a-a19eff6fc04a" providerId="ADAL" clId="{957B31D8-DEDE-47DE-AF9A-600E8FA2AFE0}" dt="2023-01-12T09:06:12.181" v="17"/>
              <pc2:cmMkLst xmlns:pc2="http://schemas.microsoft.com/office/powerpoint/2019/9/main/command">
                <pc:docMk/>
                <pc:sldMk cId="233179186" sldId="259"/>
                <pc2:cmMk id="{734714E9-0AD8-4A4E-96D4-5EBCCF256FBD}"/>
              </pc2:cmMkLst>
              <pc226:cmRplyChg chg="add">
                <pc226:chgData name="Franziska Händschel" userId="e2149472-3187-4d00-b16a-a19eff6fc04a" providerId="ADAL" clId="{957B31D8-DEDE-47DE-AF9A-600E8FA2AFE0}" dt="2023-01-02T14:59:56.720" v="2"/>
                <pc2:cmRplyMkLst xmlns:pc2="http://schemas.microsoft.com/office/powerpoint/2019/9/main/command">
                  <pc:docMk/>
                  <pc:sldMk cId="233179186" sldId="259"/>
                  <pc2:cmMk id="{734714E9-0AD8-4A4E-96D4-5EBCCF256FBD}"/>
                  <pc2:cmRplyMk id="{93954799-9B87-4CC7-8A79-A243EDE669FE}"/>
                </pc2:cmRplyMkLst>
              </pc226:cmRplyChg>
              <pc226:cmRplyChg chg="add">
                <pc226:chgData name="Franziska Händschel" userId="e2149472-3187-4d00-b16a-a19eff6fc04a" providerId="ADAL" clId="{957B31D8-DEDE-47DE-AF9A-600E8FA2AFE0}" dt="2023-01-02T14:59:02.671" v="1"/>
                <pc2:cmRplyMkLst xmlns:pc2="http://schemas.microsoft.com/office/powerpoint/2019/9/main/command">
                  <pc:docMk/>
                  <pc:sldMk cId="233179186" sldId="259"/>
                  <pc2:cmMk id="{734714E9-0AD8-4A4E-96D4-5EBCCF256FBD}"/>
                  <pc2:cmRplyMk id="{675311B6-DBE8-459F-80F9-8B55DD82B0A8}"/>
                </pc2:cmRplyMkLst>
              </pc226:cmRplyChg>
            </pc226:cmChg>
          </p:ext>
        </pc:extLst>
      </pc:sldChg>
    </pc:docChg>
  </pc:docChgLst>
  <pc:docChgLst>
    <pc:chgData name="Dirk Ahrends" userId="4319949e-1bf1-4fae-94f5-c7e80ffaa492" providerId="ADAL" clId="{E941375E-82BA-459B-833D-063CAD5E8F52}"/>
    <pc:docChg chg="">
      <pc:chgData name="Dirk Ahrends" userId="4319949e-1bf1-4fae-94f5-c7e80ffaa492" providerId="ADAL" clId="{E941375E-82BA-459B-833D-063CAD5E8F52}" dt="2022-12-20T14:09:11.132" v="1"/>
      <pc:docMkLst>
        <pc:docMk/>
      </pc:docMkLst>
      <pc:sldChg chg="addCm">
        <pc:chgData name="Dirk Ahrends" userId="4319949e-1bf1-4fae-94f5-c7e80ffaa492" providerId="ADAL" clId="{E941375E-82BA-459B-833D-063CAD5E8F52}" dt="2022-12-20T14:09:11.132" v="1"/>
        <pc:sldMkLst>
          <pc:docMk/>
          <pc:sldMk cId="233179186" sldId="259"/>
        </pc:sldMkLst>
      </pc:sldChg>
    </pc:docChg>
  </pc:docChgLst>
  <pc:docChgLst>
    <pc:chgData name="Franziska Händschel" userId="e2149472-3187-4d00-b16a-a19eff6fc04a" providerId="ADAL" clId="{B9B3304F-448A-4375-9089-F4FC3E59EC7B}"/>
    <pc:docChg chg="undo redo custSel modSld modMainMaster">
      <pc:chgData name="Franziska Händschel" userId="e2149472-3187-4d00-b16a-a19eff6fc04a" providerId="ADAL" clId="{B9B3304F-448A-4375-9089-F4FC3E59EC7B}" dt="2024-04-23T10:03:39.363" v="41" actId="478"/>
      <pc:docMkLst>
        <pc:docMk/>
      </pc:docMkLst>
      <pc:sldChg chg="modAnim">
        <pc:chgData name="Franziska Händschel" userId="e2149472-3187-4d00-b16a-a19eff6fc04a" providerId="ADAL" clId="{B9B3304F-448A-4375-9089-F4FC3E59EC7B}" dt="2024-04-23T10:03:30.856" v="37"/>
        <pc:sldMkLst>
          <pc:docMk/>
          <pc:sldMk cId="958458605" sldId="257"/>
        </pc:sldMkLst>
      </pc:sldChg>
      <pc:sldMasterChg chg="modSldLayout">
        <pc:chgData name="Franziska Händschel" userId="e2149472-3187-4d00-b16a-a19eff6fc04a" providerId="ADAL" clId="{B9B3304F-448A-4375-9089-F4FC3E59EC7B}" dt="2024-04-23T10:03:39.363" v="41" actId="478"/>
        <pc:sldMasterMkLst>
          <pc:docMk/>
          <pc:sldMasterMk cId="3467796403" sldId="2147483648"/>
        </pc:sldMasterMkLst>
        <pc:sldLayoutChg chg="addSp delSp modSp mod">
          <pc:chgData name="Franziska Händschel" userId="e2149472-3187-4d00-b16a-a19eff6fc04a" providerId="ADAL" clId="{B9B3304F-448A-4375-9089-F4FC3E59EC7B}" dt="2024-04-23T10:03:39.363" v="41" actId="478"/>
          <pc:sldLayoutMkLst>
            <pc:docMk/>
            <pc:sldMasterMk cId="3467796403" sldId="2147483648"/>
            <pc:sldLayoutMk cId="1176813786" sldId="2147483649"/>
          </pc:sldLayoutMkLst>
          <pc:spChg chg="add del mod">
            <ac:chgData name="Franziska Händschel" userId="e2149472-3187-4d00-b16a-a19eff6fc04a" providerId="ADAL" clId="{B9B3304F-448A-4375-9089-F4FC3E59EC7B}" dt="2024-04-23T10:03:39.363" v="41" actId="478"/>
            <ac:spMkLst>
              <pc:docMk/>
              <pc:sldMasterMk cId="3467796403" sldId="2147483648"/>
              <pc:sldLayoutMk cId="1176813786" sldId="2147483649"/>
              <ac:spMk id="7" creationId="{AB13840D-519B-4F6A-D7CC-777AAD1D0A4A}"/>
            </ac:spMkLst>
          </pc:spChg>
          <pc:spChg chg="add mod">
            <ac:chgData name="Franziska Händschel" userId="e2149472-3187-4d00-b16a-a19eff6fc04a" providerId="ADAL" clId="{B9B3304F-448A-4375-9089-F4FC3E59EC7B}" dt="2024-04-23T09:56:45.251" v="36"/>
            <ac:spMkLst>
              <pc:docMk/>
              <pc:sldMasterMk cId="3467796403" sldId="2147483648"/>
              <pc:sldLayoutMk cId="1176813786" sldId="2147483649"/>
              <ac:spMk id="8" creationId="{F8EBB649-9137-1706-8F4E-09A5B16B4060}"/>
            </ac:spMkLst>
          </pc:spChg>
          <pc:spChg chg="mod">
            <ac:chgData name="Franziska Händschel" userId="e2149472-3187-4d00-b16a-a19eff6fc04a" providerId="ADAL" clId="{B9B3304F-448A-4375-9089-F4FC3E59EC7B}" dt="2024-04-23T09:56:45.251" v="36"/>
            <ac:spMkLst>
              <pc:docMk/>
              <pc:sldMasterMk cId="3467796403" sldId="2147483648"/>
              <pc:sldLayoutMk cId="1176813786" sldId="2147483649"/>
              <ac:spMk id="17" creationId="{A5853044-6F45-2BCC-CD67-42E098C7360A}"/>
            </ac:spMkLst>
          </pc:spChg>
          <pc:grpChg chg="add mod">
            <ac:chgData name="Franziska Händschel" userId="e2149472-3187-4d00-b16a-a19eff6fc04a" providerId="ADAL" clId="{B9B3304F-448A-4375-9089-F4FC3E59EC7B}" dt="2024-04-23T09:56:45.251" v="36"/>
            <ac:grpSpMkLst>
              <pc:docMk/>
              <pc:sldMasterMk cId="3467796403" sldId="2147483648"/>
              <pc:sldLayoutMk cId="1176813786" sldId="2147483649"/>
              <ac:grpSpMk id="9" creationId="{411555C1-BC99-B1F2-E651-AD75997E361E}"/>
            </ac:grpSpMkLst>
          </pc:grpChg>
          <pc:grpChg chg="del">
            <ac:chgData name="Franziska Händschel" userId="e2149472-3187-4d00-b16a-a19eff6fc04a" providerId="ADAL" clId="{B9B3304F-448A-4375-9089-F4FC3E59EC7B}" dt="2024-04-23T09:56:43.956" v="35" actId="478"/>
            <ac:grpSpMkLst>
              <pc:docMk/>
              <pc:sldMasterMk cId="3467796403" sldId="2147483648"/>
              <pc:sldLayoutMk cId="1176813786" sldId="2147483649"/>
              <ac:grpSpMk id="11" creationId="{6F5986E6-BBA6-AB44-1164-B39CECC573A9}"/>
            </ac:grpSpMkLst>
          </pc:grpChg>
          <pc:picChg chg="mod">
            <ac:chgData name="Franziska Händschel" userId="e2149472-3187-4d00-b16a-a19eff6fc04a" providerId="ADAL" clId="{B9B3304F-448A-4375-9089-F4FC3E59EC7B}" dt="2024-04-23T09:56:45.251" v="36"/>
            <ac:picMkLst>
              <pc:docMk/>
              <pc:sldMasterMk cId="3467796403" sldId="2147483648"/>
              <pc:sldLayoutMk cId="1176813786" sldId="2147483649"/>
              <ac:picMk id="16" creationId="{5C99230E-3DD9-52F6-848F-2BEFA9E20654}"/>
            </ac:picMkLst>
          </pc:picChg>
        </pc:sldLayoutChg>
        <pc:sldLayoutChg chg="addSp delSp modSp mod addAnim delAnim modAnim">
          <pc:chgData name="Franziska Händschel" userId="e2149472-3187-4d00-b16a-a19eff6fc04a" providerId="ADAL" clId="{B9B3304F-448A-4375-9089-F4FC3E59EC7B}" dt="2024-04-23T10:03:36.607" v="40" actId="478"/>
          <pc:sldLayoutMkLst>
            <pc:docMk/>
            <pc:sldMasterMk cId="3467796403" sldId="2147483648"/>
            <pc:sldLayoutMk cId="330637024" sldId="2147483655"/>
          </pc:sldLayoutMkLst>
          <pc:spChg chg="del">
            <ac:chgData name="Franziska Händschel" userId="e2149472-3187-4d00-b16a-a19eff6fc04a" providerId="ADAL" clId="{B9B3304F-448A-4375-9089-F4FC3E59EC7B}" dt="2024-04-23T09:55:28.566" v="17" actId="478"/>
            <ac:spMkLst>
              <pc:docMk/>
              <pc:sldMasterMk cId="3467796403" sldId="2147483648"/>
              <pc:sldLayoutMk cId="330637024" sldId="2147483655"/>
              <ac:spMk id="7" creationId="{D1A0132B-14BD-8838-64F9-D634767629F4}"/>
            </ac:spMkLst>
          </pc:spChg>
          <pc:spChg chg="add del mod topLvl">
            <ac:chgData name="Franziska Händschel" userId="e2149472-3187-4d00-b16a-a19eff6fc04a" providerId="ADAL" clId="{B9B3304F-448A-4375-9089-F4FC3E59EC7B}" dt="2024-04-23T09:55:06.765" v="14" actId="1076"/>
            <ac:spMkLst>
              <pc:docMk/>
              <pc:sldMasterMk cId="3467796403" sldId="2147483648"/>
              <pc:sldLayoutMk cId="330637024" sldId="2147483655"/>
              <ac:spMk id="10" creationId="{4A66C23A-1AC6-6462-9FCF-60ACCC7CB871}"/>
            </ac:spMkLst>
          </pc:spChg>
          <pc:spChg chg="mod">
            <ac:chgData name="Franziska Händschel" userId="e2149472-3187-4d00-b16a-a19eff6fc04a" providerId="ADAL" clId="{B9B3304F-448A-4375-9089-F4FC3E59EC7B}" dt="2024-04-23T09:55:16.442" v="16" actId="207"/>
            <ac:spMkLst>
              <pc:docMk/>
              <pc:sldMasterMk cId="3467796403" sldId="2147483648"/>
              <pc:sldLayoutMk cId="330637024" sldId="2147483655"/>
              <ac:spMk id="16" creationId="{226D9DA1-5870-FB8F-0563-B791BBC11D78}"/>
            </ac:spMkLst>
          </pc:spChg>
          <pc:spChg chg="mod">
            <ac:chgData name="Franziska Händschel" userId="e2149472-3187-4d00-b16a-a19eff6fc04a" providerId="ADAL" clId="{B9B3304F-448A-4375-9089-F4FC3E59EC7B}" dt="2024-04-23T09:55:29.008" v="18"/>
            <ac:spMkLst>
              <pc:docMk/>
              <pc:sldMasterMk cId="3467796403" sldId="2147483648"/>
              <pc:sldLayoutMk cId="330637024" sldId="2147483655"/>
              <ac:spMk id="21" creationId="{612D6686-92B1-00F5-C73C-7F94A0CBC276}"/>
            </ac:spMkLst>
          </pc:spChg>
          <pc:spChg chg="mod">
            <ac:chgData name="Franziska Händschel" userId="e2149472-3187-4d00-b16a-a19eff6fc04a" providerId="ADAL" clId="{B9B3304F-448A-4375-9089-F4FC3E59EC7B}" dt="2024-04-23T09:55:31.690" v="20"/>
            <ac:spMkLst>
              <pc:docMk/>
              <pc:sldMasterMk cId="3467796403" sldId="2147483648"/>
              <pc:sldLayoutMk cId="330637024" sldId="2147483655"/>
              <ac:spMk id="24" creationId="{2C1F1D9A-9BA7-0ECC-E220-413603F99708}"/>
            </ac:spMkLst>
          </pc:spChg>
          <pc:spChg chg="add del mod ord">
            <ac:chgData name="Franziska Händschel" userId="e2149472-3187-4d00-b16a-a19eff6fc04a" providerId="ADAL" clId="{B9B3304F-448A-4375-9089-F4FC3E59EC7B}" dt="2024-04-23T10:03:36.607" v="40" actId="478"/>
            <ac:spMkLst>
              <pc:docMk/>
              <pc:sldMasterMk cId="3467796403" sldId="2147483648"/>
              <pc:sldLayoutMk cId="330637024" sldId="2147483655"/>
              <ac:spMk id="26" creationId="{51419108-0EDF-4F26-B48B-C572C53BE84D}"/>
            </ac:spMkLst>
          </pc:spChg>
          <pc:spChg chg="add mod">
            <ac:chgData name="Franziska Händschel" userId="e2149472-3187-4d00-b16a-a19eff6fc04a" providerId="ADAL" clId="{B9B3304F-448A-4375-9089-F4FC3E59EC7B}" dt="2024-04-23T10:03:33.654" v="39" actId="20577"/>
            <ac:spMkLst>
              <pc:docMk/>
              <pc:sldMasterMk cId="3467796403" sldId="2147483648"/>
              <pc:sldLayoutMk cId="330637024" sldId="2147483655"/>
              <ac:spMk id="27" creationId="{9C41ABF5-01C4-CAD4-5042-21290F5E0C28}"/>
            </ac:spMkLst>
          </pc:spChg>
          <pc:grpChg chg="add del">
            <ac:chgData name="Franziska Händschel" userId="e2149472-3187-4d00-b16a-a19eff6fc04a" providerId="ADAL" clId="{B9B3304F-448A-4375-9089-F4FC3E59EC7B}" dt="2024-04-23T09:54:58.702" v="12" actId="478"/>
            <ac:grpSpMkLst>
              <pc:docMk/>
              <pc:sldMasterMk cId="3467796403" sldId="2147483648"/>
              <pc:sldLayoutMk cId="330637024" sldId="2147483655"/>
              <ac:grpSpMk id="8" creationId="{5C9C81D7-80E4-3FC3-812E-951802947A46}"/>
            </ac:grpSpMkLst>
          </pc:grpChg>
          <pc:grpChg chg="add mod">
            <ac:chgData name="Franziska Händschel" userId="e2149472-3187-4d00-b16a-a19eff6fc04a" providerId="ADAL" clId="{B9B3304F-448A-4375-9089-F4FC3E59EC7B}" dt="2024-04-23T09:54:29.569" v="5" actId="1076"/>
            <ac:grpSpMkLst>
              <pc:docMk/>
              <pc:sldMasterMk cId="3467796403" sldId="2147483648"/>
              <pc:sldLayoutMk cId="330637024" sldId="2147483655"/>
              <ac:grpSpMk id="14" creationId="{B5488F68-5222-0A1C-AF63-40428EE5AA9B}"/>
            </ac:grpSpMkLst>
          </pc:grpChg>
          <pc:grpChg chg="add del mod">
            <ac:chgData name="Franziska Händschel" userId="e2149472-3187-4d00-b16a-a19eff6fc04a" providerId="ADAL" clId="{B9B3304F-448A-4375-9089-F4FC3E59EC7B}" dt="2024-04-23T09:54:32.141" v="6" actId="21"/>
            <ac:grpSpMkLst>
              <pc:docMk/>
              <pc:sldMasterMk cId="3467796403" sldId="2147483648"/>
              <pc:sldLayoutMk cId="330637024" sldId="2147483655"/>
              <ac:grpSpMk id="17" creationId="{AD7519B0-9A4D-EAA4-6016-61B4BC67EE9E}"/>
            </ac:grpSpMkLst>
          </pc:grpChg>
          <pc:grpChg chg="add mod">
            <ac:chgData name="Franziska Händschel" userId="e2149472-3187-4d00-b16a-a19eff6fc04a" providerId="ADAL" clId="{B9B3304F-448A-4375-9089-F4FC3E59EC7B}" dt="2024-04-23T09:55:29.008" v="18"/>
            <ac:grpSpMkLst>
              <pc:docMk/>
              <pc:sldMasterMk cId="3467796403" sldId="2147483648"/>
              <pc:sldLayoutMk cId="330637024" sldId="2147483655"/>
              <ac:grpSpMk id="20" creationId="{AD7519B0-9A4D-EAA4-6016-61B4BC67EE9E}"/>
            </ac:grpSpMkLst>
          </pc:grpChg>
          <pc:grpChg chg="add mod">
            <ac:chgData name="Franziska Händschel" userId="e2149472-3187-4d00-b16a-a19eff6fc04a" providerId="ADAL" clId="{B9B3304F-448A-4375-9089-F4FC3E59EC7B}" dt="2024-04-23T09:55:31.690" v="20"/>
            <ac:grpSpMkLst>
              <pc:docMk/>
              <pc:sldMasterMk cId="3467796403" sldId="2147483648"/>
              <pc:sldLayoutMk cId="330637024" sldId="2147483655"/>
              <ac:grpSpMk id="23" creationId="{8CD1E24B-F008-AA3A-71A5-C16CB5023B49}"/>
            </ac:grpSpMkLst>
          </pc:grpChg>
          <pc:picChg chg="del mod topLvl">
            <ac:chgData name="Franziska Händschel" userId="e2149472-3187-4d00-b16a-a19eff6fc04a" providerId="ADAL" clId="{B9B3304F-448A-4375-9089-F4FC3E59EC7B}" dt="2024-04-23T09:54:58.702" v="12" actId="478"/>
            <ac:picMkLst>
              <pc:docMk/>
              <pc:sldMasterMk cId="3467796403" sldId="2147483648"/>
              <pc:sldLayoutMk cId="330637024" sldId="2147483655"/>
              <ac:picMk id="9" creationId="{A261D964-5C4F-0591-4017-02533A5E1731}"/>
            </ac:picMkLst>
          </pc:picChg>
          <pc:picChg chg="mod">
            <ac:chgData name="Franziska Händschel" userId="e2149472-3187-4d00-b16a-a19eff6fc04a" providerId="ADAL" clId="{B9B3304F-448A-4375-9089-F4FC3E59EC7B}" dt="2024-04-23T09:55:11.564" v="15" actId="207"/>
            <ac:picMkLst>
              <pc:docMk/>
              <pc:sldMasterMk cId="3467796403" sldId="2147483648"/>
              <pc:sldLayoutMk cId="330637024" sldId="2147483655"/>
              <ac:picMk id="15" creationId="{C9E6A042-E478-8893-30A1-91AC2C4F7A2A}"/>
            </ac:picMkLst>
          </pc:picChg>
          <pc:picChg chg="mod">
            <ac:chgData name="Franziska Händschel" userId="e2149472-3187-4d00-b16a-a19eff6fc04a" providerId="ADAL" clId="{B9B3304F-448A-4375-9089-F4FC3E59EC7B}" dt="2024-04-23T09:55:29.008" v="18"/>
            <ac:picMkLst>
              <pc:docMk/>
              <pc:sldMasterMk cId="3467796403" sldId="2147483648"/>
              <pc:sldLayoutMk cId="330637024" sldId="2147483655"/>
              <ac:picMk id="22" creationId="{841F0224-5B4D-72B3-1E22-6DFC29BF0A3C}"/>
            </ac:picMkLst>
          </pc:picChg>
          <pc:picChg chg="mod">
            <ac:chgData name="Franziska Händschel" userId="e2149472-3187-4d00-b16a-a19eff6fc04a" providerId="ADAL" clId="{B9B3304F-448A-4375-9089-F4FC3E59EC7B}" dt="2024-04-23T09:55:31.690" v="20"/>
            <ac:picMkLst>
              <pc:docMk/>
              <pc:sldMasterMk cId="3467796403" sldId="2147483648"/>
              <pc:sldLayoutMk cId="330637024" sldId="2147483655"/>
              <ac:picMk id="25" creationId="{6262BC25-8DAF-9393-16C3-5CB045F58729}"/>
            </ac:picMkLst>
          </pc:picChg>
        </pc:sldLayoutChg>
      </pc:sldMasterChg>
    </pc:docChg>
  </pc:docChgLst>
  <pc:docChgLst>
    <pc:chgData name="Franziska Händschel" userId="e2149472-3187-4d00-b16a-a19eff6fc04a" providerId="ADAL" clId="{3A111BAC-D9D7-4B47-A167-365A9BEACF74}"/>
    <pc:docChg chg="undo custSel modSld">
      <pc:chgData name="Franziska Händschel" userId="e2149472-3187-4d00-b16a-a19eff6fc04a" providerId="ADAL" clId="{3A111BAC-D9D7-4B47-A167-365A9BEACF74}" dt="2022-12-15T10:42:12.027" v="367" actId="478"/>
      <pc:docMkLst>
        <pc:docMk/>
      </pc:docMkLst>
      <pc:sldChg chg="addSp modSp">
        <pc:chgData name="Franziska Händschel" userId="e2149472-3187-4d00-b16a-a19eff6fc04a" providerId="ADAL" clId="{3A111BAC-D9D7-4B47-A167-365A9BEACF74}" dt="2022-12-15T10:40:57.795" v="344"/>
        <pc:sldMkLst>
          <pc:docMk/>
          <pc:sldMk cId="713345923" sldId="256"/>
        </pc:sldMkLst>
        <pc:spChg chg="add mod">
          <ac:chgData name="Franziska Händschel" userId="e2149472-3187-4d00-b16a-a19eff6fc04a" providerId="ADAL" clId="{3A111BAC-D9D7-4B47-A167-365A9BEACF74}" dt="2022-12-15T10:40:57.795" v="344"/>
          <ac:spMkLst>
            <pc:docMk/>
            <pc:sldMk cId="713345923" sldId="256"/>
            <ac:spMk id="2" creationId="{D2236A66-197E-C0A9-677F-F005A245175F}"/>
          </ac:spMkLst>
        </pc:spChg>
        <pc:spChg chg="mod">
          <ac:chgData name="Franziska Händschel" userId="e2149472-3187-4d00-b16a-a19eff6fc04a" providerId="ADAL" clId="{3A111BAC-D9D7-4B47-A167-365A9BEACF74}" dt="2022-12-15T10:40:57.795" v="344"/>
          <ac:spMkLst>
            <pc:docMk/>
            <pc:sldMk cId="713345923" sldId="256"/>
            <ac:spMk id="6" creationId="{94DC3137-40DA-556A-F77F-19DB640B2B61}"/>
          </ac:spMkLst>
        </pc:spChg>
        <pc:grpChg chg="add mod">
          <ac:chgData name="Franziska Händschel" userId="e2149472-3187-4d00-b16a-a19eff6fc04a" providerId="ADAL" clId="{3A111BAC-D9D7-4B47-A167-365A9BEACF74}" dt="2022-12-15T10:40:57.795" v="344"/>
          <ac:grpSpMkLst>
            <pc:docMk/>
            <pc:sldMk cId="713345923" sldId="256"/>
            <ac:grpSpMk id="3" creationId="{19075299-D7DD-35FD-1434-E79B5EB7119B}"/>
          </ac:grpSpMkLst>
        </pc:grpChg>
        <pc:picChg chg="mod">
          <ac:chgData name="Franziska Händschel" userId="e2149472-3187-4d00-b16a-a19eff6fc04a" providerId="ADAL" clId="{3A111BAC-D9D7-4B47-A167-365A9BEACF74}" dt="2022-12-15T10:40:57.795" v="344"/>
          <ac:picMkLst>
            <pc:docMk/>
            <pc:sldMk cId="713345923" sldId="256"/>
            <ac:picMk id="4" creationId="{9791E0FE-D1A2-D233-4056-027BA512C621}"/>
          </ac:picMkLst>
        </pc:picChg>
      </pc:sldChg>
      <pc:sldChg chg="addSp delSp modSp mod">
        <pc:chgData name="Franziska Händschel" userId="e2149472-3187-4d00-b16a-a19eff6fc04a" providerId="ADAL" clId="{3A111BAC-D9D7-4B47-A167-365A9BEACF74}" dt="2022-12-15T10:40:39.309" v="343" actId="1076"/>
        <pc:sldMkLst>
          <pc:docMk/>
          <pc:sldMk cId="958458605" sldId="257"/>
        </pc:sldMkLst>
        <pc:spChg chg="add del mod">
          <ac:chgData name="Franziska Händschel" userId="e2149472-3187-4d00-b16a-a19eff6fc04a" providerId="ADAL" clId="{3A111BAC-D9D7-4B47-A167-365A9BEACF74}" dt="2022-12-15T10:40:18.701" v="337" actId="478"/>
          <ac:spMkLst>
            <pc:docMk/>
            <pc:sldMk cId="958458605" sldId="257"/>
            <ac:spMk id="5" creationId="{73A2856B-032C-5704-A9BE-A4673DE1174E}"/>
          </ac:spMkLst>
        </pc:spChg>
        <pc:spChg chg="add mod">
          <ac:chgData name="Franziska Händschel" userId="e2149472-3187-4d00-b16a-a19eff6fc04a" providerId="ADAL" clId="{3A111BAC-D9D7-4B47-A167-365A9BEACF74}" dt="2022-12-15T10:40:34.174" v="342" actId="1076"/>
          <ac:spMkLst>
            <pc:docMk/>
            <pc:sldMk cId="958458605" sldId="257"/>
            <ac:spMk id="9" creationId="{ED66FC0B-5A9E-5AFF-B865-8BE2D4692102}"/>
          </ac:spMkLst>
        </pc:spChg>
        <pc:spChg chg="mod">
          <ac:chgData name="Franziska Händschel" userId="e2149472-3187-4d00-b16a-a19eff6fc04a" providerId="ADAL" clId="{3A111BAC-D9D7-4B47-A167-365A9BEACF74}" dt="2022-12-15T10:39:57.720" v="320" actId="207"/>
          <ac:spMkLst>
            <pc:docMk/>
            <pc:sldMk cId="958458605" sldId="257"/>
            <ac:spMk id="13" creationId="{72187ACF-815A-64A3-F0CF-3795824F35B5}"/>
          </ac:spMkLst>
        </pc:spChg>
        <pc:grpChg chg="add mod">
          <ac:chgData name="Franziska Händschel" userId="e2149472-3187-4d00-b16a-a19eff6fc04a" providerId="ADAL" clId="{3A111BAC-D9D7-4B47-A167-365A9BEACF74}" dt="2022-12-15T10:40:39.309" v="343" actId="1076"/>
          <ac:grpSpMkLst>
            <pc:docMk/>
            <pc:sldMk cId="958458605" sldId="257"/>
            <ac:grpSpMk id="10" creationId="{5755D0E4-EA6D-4182-1907-7D06EE764EB5}"/>
          </ac:grpSpMkLst>
        </pc:grpChg>
        <pc:picChg chg="mod">
          <ac:chgData name="Franziska Händschel" userId="e2149472-3187-4d00-b16a-a19eff6fc04a" providerId="ADAL" clId="{3A111BAC-D9D7-4B47-A167-365A9BEACF74}" dt="2022-12-15T10:40:03.363" v="321" actId="207"/>
          <ac:picMkLst>
            <pc:docMk/>
            <pc:sldMk cId="958458605" sldId="257"/>
            <ac:picMk id="12" creationId="{EA8231ED-BD06-9805-45B7-30BF96572F58}"/>
          </ac:picMkLst>
        </pc:picChg>
      </pc:sldChg>
      <pc:sldChg chg="addSp delSp modSp mod delAnim">
        <pc:chgData name="Franziska Händschel" userId="e2149472-3187-4d00-b16a-a19eff6fc04a" providerId="ADAL" clId="{3A111BAC-D9D7-4B47-A167-365A9BEACF74}" dt="2022-12-01T15:31:55.274" v="306" actId="164"/>
        <pc:sldMkLst>
          <pc:docMk/>
          <pc:sldMk cId="1487608776" sldId="258"/>
        </pc:sldMkLst>
        <pc:spChg chg="add mod">
          <ac:chgData name="Franziska Händschel" userId="e2149472-3187-4d00-b16a-a19eff6fc04a" providerId="ADAL" clId="{3A111BAC-D9D7-4B47-A167-365A9BEACF74}" dt="2022-11-29T17:24:56.106" v="81" actId="1035"/>
          <ac:spMkLst>
            <pc:docMk/>
            <pc:sldMk cId="1487608776" sldId="258"/>
            <ac:spMk id="20" creationId="{7EBF0FA4-6E6A-F4C3-5374-B9FD1836924A}"/>
          </ac:spMkLst>
        </pc:spChg>
        <pc:spChg chg="add mod">
          <ac:chgData name="Franziska Händschel" userId="e2149472-3187-4d00-b16a-a19eff6fc04a" providerId="ADAL" clId="{3A111BAC-D9D7-4B47-A167-365A9BEACF74}" dt="2022-11-29T17:24:56.106" v="81" actId="1035"/>
          <ac:spMkLst>
            <pc:docMk/>
            <pc:sldMk cId="1487608776" sldId="258"/>
            <ac:spMk id="21" creationId="{7C8A6901-F5D2-5A69-C193-81FE58A1AB93}"/>
          </ac:spMkLst>
        </pc:spChg>
        <pc:spChg chg="add mod">
          <ac:chgData name="Franziska Händschel" userId="e2149472-3187-4d00-b16a-a19eff6fc04a" providerId="ADAL" clId="{3A111BAC-D9D7-4B47-A167-365A9BEACF74}" dt="2022-11-29T17:24:56.106" v="81" actId="1035"/>
          <ac:spMkLst>
            <pc:docMk/>
            <pc:sldMk cId="1487608776" sldId="258"/>
            <ac:spMk id="22" creationId="{EAA383B7-BD1B-B640-F62E-95B359F149D9}"/>
          </ac:spMkLst>
        </pc:spChg>
        <pc:spChg chg="add mod">
          <ac:chgData name="Franziska Händschel" userId="e2149472-3187-4d00-b16a-a19eff6fc04a" providerId="ADAL" clId="{3A111BAC-D9D7-4B47-A167-365A9BEACF74}" dt="2022-12-01T15:31:55.274" v="306" actId="164"/>
          <ac:spMkLst>
            <pc:docMk/>
            <pc:sldMk cId="1487608776" sldId="258"/>
            <ac:spMk id="23" creationId="{42DD9A0D-1D71-9386-38F3-1EA5217F2A8E}"/>
          </ac:spMkLst>
        </pc:spChg>
        <pc:spChg chg="add del mod">
          <ac:chgData name="Franziska Händschel" userId="e2149472-3187-4d00-b16a-a19eff6fc04a" providerId="ADAL" clId="{3A111BAC-D9D7-4B47-A167-365A9BEACF74}" dt="2022-11-29T17:27:33.207" v="246"/>
          <ac:spMkLst>
            <pc:docMk/>
            <pc:sldMk cId="1487608776" sldId="258"/>
            <ac:spMk id="23" creationId="{5C346A8C-A863-2885-1A06-E300167B9566}"/>
          </ac:spMkLst>
        </pc:spChg>
        <pc:spChg chg="add del mod">
          <ac:chgData name="Franziska Händschel" userId="e2149472-3187-4d00-b16a-a19eff6fc04a" providerId="ADAL" clId="{3A111BAC-D9D7-4B47-A167-365A9BEACF74}" dt="2022-11-29T17:27:33.207" v="246"/>
          <ac:spMkLst>
            <pc:docMk/>
            <pc:sldMk cId="1487608776" sldId="258"/>
            <ac:spMk id="24" creationId="{4421BC07-DFBB-E1C7-3BF8-7E710C09276E}"/>
          </ac:spMkLst>
        </pc:spChg>
        <pc:spChg chg="add mod">
          <ac:chgData name="Franziska Händschel" userId="e2149472-3187-4d00-b16a-a19eff6fc04a" providerId="ADAL" clId="{3A111BAC-D9D7-4B47-A167-365A9BEACF74}" dt="2022-12-01T15:31:55.274" v="306" actId="164"/>
          <ac:spMkLst>
            <pc:docMk/>
            <pc:sldMk cId="1487608776" sldId="258"/>
            <ac:spMk id="24" creationId="{86A67FE0-397C-0229-9125-9992681A98F1}"/>
          </ac:spMkLst>
        </pc:spChg>
        <pc:spChg chg="add del mod">
          <ac:chgData name="Franziska Händschel" userId="e2149472-3187-4d00-b16a-a19eff6fc04a" providerId="ADAL" clId="{3A111BAC-D9D7-4B47-A167-365A9BEACF74}" dt="2022-11-29T17:27:33.207" v="246"/>
          <ac:spMkLst>
            <pc:docMk/>
            <pc:sldMk cId="1487608776" sldId="258"/>
            <ac:spMk id="28" creationId="{3489634F-E655-D1E2-C1DA-0E10F0A7E086}"/>
          </ac:spMkLst>
        </pc:spChg>
        <pc:spChg chg="add mod">
          <ac:chgData name="Franziska Händschel" userId="e2149472-3187-4d00-b16a-a19eff6fc04a" providerId="ADAL" clId="{3A111BAC-D9D7-4B47-A167-365A9BEACF74}" dt="2022-12-01T15:31:55.274" v="306" actId="164"/>
          <ac:spMkLst>
            <pc:docMk/>
            <pc:sldMk cId="1487608776" sldId="258"/>
            <ac:spMk id="28" creationId="{F4E8A8EC-495A-C460-DB5D-6B315A3B30F9}"/>
          </ac:spMkLst>
        </pc:spChg>
        <pc:spChg chg="add del mod">
          <ac:chgData name="Franziska Händschel" userId="e2149472-3187-4d00-b16a-a19eff6fc04a" providerId="ADAL" clId="{3A111BAC-D9D7-4B47-A167-365A9BEACF74}" dt="2022-11-29T17:27:33.207" v="246"/>
          <ac:spMkLst>
            <pc:docMk/>
            <pc:sldMk cId="1487608776" sldId="258"/>
            <ac:spMk id="29" creationId="{D5EDA927-74EE-F88C-998F-B8B703872A9C}"/>
          </ac:spMkLst>
        </pc:spChg>
        <pc:spChg chg="add del mod">
          <ac:chgData name="Franziska Händschel" userId="e2149472-3187-4d00-b16a-a19eff6fc04a" providerId="ADAL" clId="{3A111BAC-D9D7-4B47-A167-365A9BEACF74}" dt="2022-11-29T17:27:33.207" v="246"/>
          <ac:spMkLst>
            <pc:docMk/>
            <pc:sldMk cId="1487608776" sldId="258"/>
            <ac:spMk id="30" creationId="{6CD96811-8854-8CBF-502A-D51C91214862}"/>
          </ac:spMkLst>
        </pc:spChg>
        <pc:spChg chg="add del mod">
          <ac:chgData name="Franziska Händschel" userId="e2149472-3187-4d00-b16a-a19eff6fc04a" providerId="ADAL" clId="{3A111BAC-D9D7-4B47-A167-365A9BEACF74}" dt="2022-11-29T17:27:33.207" v="246"/>
          <ac:spMkLst>
            <pc:docMk/>
            <pc:sldMk cId="1487608776" sldId="258"/>
            <ac:spMk id="31" creationId="{2620BC7B-77F6-5BA7-EA31-3B84C330C100}"/>
          </ac:spMkLst>
        </pc:spChg>
        <pc:spChg chg="add del mod">
          <ac:chgData name="Franziska Händschel" userId="e2149472-3187-4d00-b16a-a19eff6fc04a" providerId="ADAL" clId="{3A111BAC-D9D7-4B47-A167-365A9BEACF74}" dt="2022-11-29T17:27:33.207" v="246"/>
          <ac:spMkLst>
            <pc:docMk/>
            <pc:sldMk cId="1487608776" sldId="258"/>
            <ac:spMk id="32" creationId="{9963D5E2-3D9D-CB02-D63A-118423512958}"/>
          </ac:spMkLst>
        </pc:spChg>
        <pc:spChg chg="add del mod">
          <ac:chgData name="Franziska Händschel" userId="e2149472-3187-4d00-b16a-a19eff6fc04a" providerId="ADAL" clId="{3A111BAC-D9D7-4B47-A167-365A9BEACF74}" dt="2022-11-29T17:27:33.207" v="246"/>
          <ac:spMkLst>
            <pc:docMk/>
            <pc:sldMk cId="1487608776" sldId="258"/>
            <ac:spMk id="33" creationId="{E6FBE0CA-C228-829A-6CE0-0D951C9073F3}"/>
          </ac:spMkLst>
        </pc:spChg>
        <pc:spChg chg="add del mod">
          <ac:chgData name="Franziska Händschel" userId="e2149472-3187-4d00-b16a-a19eff6fc04a" providerId="ADAL" clId="{3A111BAC-D9D7-4B47-A167-365A9BEACF74}" dt="2022-11-29T17:27:33.207" v="246"/>
          <ac:spMkLst>
            <pc:docMk/>
            <pc:sldMk cId="1487608776" sldId="258"/>
            <ac:spMk id="34" creationId="{FA06E994-B629-D737-B443-A9B25C1C0F36}"/>
          </ac:spMkLst>
        </pc:spChg>
        <pc:spChg chg="add del mod">
          <ac:chgData name="Franziska Händschel" userId="e2149472-3187-4d00-b16a-a19eff6fc04a" providerId="ADAL" clId="{3A111BAC-D9D7-4B47-A167-365A9BEACF74}" dt="2022-11-29T17:27:33.207" v="246"/>
          <ac:spMkLst>
            <pc:docMk/>
            <pc:sldMk cId="1487608776" sldId="258"/>
            <ac:spMk id="35" creationId="{CE43CBB0-4B17-FB84-14BE-68247AF6B7A8}"/>
          </ac:spMkLst>
        </pc:spChg>
        <pc:spChg chg="add del mod">
          <ac:chgData name="Franziska Händschel" userId="e2149472-3187-4d00-b16a-a19eff6fc04a" providerId="ADAL" clId="{3A111BAC-D9D7-4B47-A167-365A9BEACF74}" dt="2022-11-29T17:27:33.207" v="246"/>
          <ac:spMkLst>
            <pc:docMk/>
            <pc:sldMk cId="1487608776" sldId="258"/>
            <ac:spMk id="36" creationId="{3033A633-EA44-B8A1-4253-C3D8A304C12C}"/>
          </ac:spMkLst>
        </pc:spChg>
        <pc:spChg chg="add del mod">
          <ac:chgData name="Franziska Händschel" userId="e2149472-3187-4d00-b16a-a19eff6fc04a" providerId="ADAL" clId="{3A111BAC-D9D7-4B47-A167-365A9BEACF74}" dt="2022-11-29T17:27:33.207" v="246"/>
          <ac:spMkLst>
            <pc:docMk/>
            <pc:sldMk cId="1487608776" sldId="258"/>
            <ac:spMk id="37" creationId="{7A55C5C9-BC22-0FD5-3FE6-5905ACDDEAF8}"/>
          </ac:spMkLst>
        </pc:spChg>
        <pc:spChg chg="add del mod">
          <ac:chgData name="Franziska Händschel" userId="e2149472-3187-4d00-b16a-a19eff6fc04a" providerId="ADAL" clId="{3A111BAC-D9D7-4B47-A167-365A9BEACF74}" dt="2022-11-29T17:27:33.207" v="246"/>
          <ac:spMkLst>
            <pc:docMk/>
            <pc:sldMk cId="1487608776" sldId="258"/>
            <ac:spMk id="38" creationId="{FE791BC6-CD68-C62C-E110-BDC02DFAE063}"/>
          </ac:spMkLst>
        </pc:spChg>
        <pc:spChg chg="add del mod">
          <ac:chgData name="Franziska Händschel" userId="e2149472-3187-4d00-b16a-a19eff6fc04a" providerId="ADAL" clId="{3A111BAC-D9D7-4B47-A167-365A9BEACF74}" dt="2022-11-29T17:27:33.207" v="246"/>
          <ac:spMkLst>
            <pc:docMk/>
            <pc:sldMk cId="1487608776" sldId="258"/>
            <ac:spMk id="40" creationId="{E227A610-5781-D2A2-5A49-5CA78C379688}"/>
          </ac:spMkLst>
        </pc:spChg>
        <pc:spChg chg="add del mod">
          <ac:chgData name="Franziska Händschel" userId="e2149472-3187-4d00-b16a-a19eff6fc04a" providerId="ADAL" clId="{3A111BAC-D9D7-4B47-A167-365A9BEACF74}" dt="2022-11-29T17:27:33.207" v="246"/>
          <ac:spMkLst>
            <pc:docMk/>
            <pc:sldMk cId="1487608776" sldId="258"/>
            <ac:spMk id="41" creationId="{A4FFA015-09E5-FD2A-C318-11A53618E84A}"/>
          </ac:spMkLst>
        </pc:spChg>
        <pc:spChg chg="mod">
          <ac:chgData name="Franziska Händschel" userId="e2149472-3187-4d00-b16a-a19eff6fc04a" providerId="ADAL" clId="{3A111BAC-D9D7-4B47-A167-365A9BEACF74}" dt="2022-11-29T17:24:09.664" v="56" actId="1076"/>
          <ac:spMkLst>
            <pc:docMk/>
            <pc:sldMk cId="1487608776" sldId="258"/>
            <ac:spMk id="166" creationId="{0349D042-2F9B-E6F6-CA8B-E214AE6E00E3}"/>
          </ac:spMkLst>
        </pc:spChg>
        <pc:spChg chg="mod">
          <ac:chgData name="Franziska Händschel" userId="e2149472-3187-4d00-b16a-a19eff6fc04a" providerId="ADAL" clId="{3A111BAC-D9D7-4B47-A167-365A9BEACF74}" dt="2022-11-29T17:23:56.890" v="50" actId="20577"/>
          <ac:spMkLst>
            <pc:docMk/>
            <pc:sldMk cId="1487608776" sldId="258"/>
            <ac:spMk id="167" creationId="{6290706A-B665-53DE-AE0D-7DB7C1074754}"/>
          </ac:spMkLst>
        </pc:spChg>
        <pc:spChg chg="mod">
          <ac:chgData name="Franziska Händschel" userId="e2149472-3187-4d00-b16a-a19eff6fc04a" providerId="ADAL" clId="{3A111BAC-D9D7-4B47-A167-365A9BEACF74}" dt="2022-11-29T17:32:48.964" v="263" actId="20577"/>
          <ac:spMkLst>
            <pc:docMk/>
            <pc:sldMk cId="1487608776" sldId="258"/>
            <ac:spMk id="171" creationId="{941C12B1-AB2F-4FAA-FF4D-D32B8ABD3FE1}"/>
          </ac:spMkLst>
        </pc:spChg>
        <pc:spChg chg="mod">
          <ac:chgData name="Franziska Händschel" userId="e2149472-3187-4d00-b16a-a19eff6fc04a" providerId="ADAL" clId="{3A111BAC-D9D7-4B47-A167-365A9BEACF74}" dt="2022-11-29T17:26:39.274" v="218" actId="20577"/>
          <ac:spMkLst>
            <pc:docMk/>
            <pc:sldMk cId="1487608776" sldId="258"/>
            <ac:spMk id="172" creationId="{9BF0FE2B-099C-AE0C-E7D0-7D5A3DD64836}"/>
          </ac:spMkLst>
        </pc:spChg>
        <pc:spChg chg="mod">
          <ac:chgData name="Franziska Händschel" userId="e2149472-3187-4d00-b16a-a19eff6fc04a" providerId="ADAL" clId="{3A111BAC-D9D7-4B47-A167-365A9BEACF74}" dt="2022-11-29T17:27:00.842" v="230" actId="20577"/>
          <ac:spMkLst>
            <pc:docMk/>
            <pc:sldMk cId="1487608776" sldId="258"/>
            <ac:spMk id="173" creationId="{FF81D653-8622-EAB9-DCF6-E24147F54817}"/>
          </ac:spMkLst>
        </pc:spChg>
        <pc:spChg chg="mod">
          <ac:chgData name="Franziska Händschel" userId="e2149472-3187-4d00-b16a-a19eff6fc04a" providerId="ADAL" clId="{3A111BAC-D9D7-4B47-A167-365A9BEACF74}" dt="2022-11-29T17:25:40.036" v="122" actId="255"/>
          <ac:spMkLst>
            <pc:docMk/>
            <pc:sldMk cId="1487608776" sldId="258"/>
            <ac:spMk id="174" creationId="{23F6D1A4-367F-8BF9-BC93-411B8EE01DEF}"/>
          </ac:spMkLst>
        </pc:spChg>
        <pc:spChg chg="mod">
          <ac:chgData name="Franziska Händschel" userId="e2149472-3187-4d00-b16a-a19eff6fc04a" providerId="ADAL" clId="{3A111BAC-D9D7-4B47-A167-365A9BEACF74}" dt="2022-11-29T17:25:48.253" v="125" actId="255"/>
          <ac:spMkLst>
            <pc:docMk/>
            <pc:sldMk cId="1487608776" sldId="258"/>
            <ac:spMk id="175" creationId="{E6C9EB55-DE7B-43E7-9584-80C941D929B6}"/>
          </ac:spMkLst>
        </pc:spChg>
        <pc:spChg chg="mod">
          <ac:chgData name="Franziska Händschel" userId="e2149472-3187-4d00-b16a-a19eff6fc04a" providerId="ADAL" clId="{3A111BAC-D9D7-4B47-A167-365A9BEACF74}" dt="2022-11-29T17:25:30.974" v="119" actId="255"/>
          <ac:spMkLst>
            <pc:docMk/>
            <pc:sldMk cId="1487608776" sldId="258"/>
            <ac:spMk id="176" creationId="{3BF3DF01-3991-A8DB-641B-FCAF44690E07}"/>
          </ac:spMkLst>
        </pc:spChg>
        <pc:spChg chg="mod">
          <ac:chgData name="Franziska Händschel" userId="e2149472-3187-4d00-b16a-a19eff6fc04a" providerId="ADAL" clId="{3A111BAC-D9D7-4B47-A167-365A9BEACF74}" dt="2022-11-29T17:27:09.609" v="244" actId="20577"/>
          <ac:spMkLst>
            <pc:docMk/>
            <pc:sldMk cId="1487608776" sldId="258"/>
            <ac:spMk id="185" creationId="{E5FD4C49-2E27-C2E7-8EA9-73D03FBE3203}"/>
          </ac:spMkLst>
        </pc:spChg>
        <pc:spChg chg="mod">
          <ac:chgData name="Franziska Händschel" userId="e2149472-3187-4d00-b16a-a19eff6fc04a" providerId="ADAL" clId="{3A111BAC-D9D7-4B47-A167-365A9BEACF74}" dt="2022-11-29T17:27:04.949" v="238" actId="20577"/>
          <ac:spMkLst>
            <pc:docMk/>
            <pc:sldMk cId="1487608776" sldId="258"/>
            <ac:spMk id="207" creationId="{937BC445-3B59-AD20-9664-1069F70047BA}"/>
          </ac:spMkLst>
        </pc:spChg>
        <pc:spChg chg="add del">
          <ac:chgData name="Franziska Händschel" userId="e2149472-3187-4d00-b16a-a19eff6fc04a" providerId="ADAL" clId="{3A111BAC-D9D7-4B47-A167-365A9BEACF74}" dt="2022-11-29T17:26:50.126" v="226" actId="478"/>
          <ac:spMkLst>
            <pc:docMk/>
            <pc:sldMk cId="1487608776" sldId="258"/>
            <ac:spMk id="209" creationId="{66FDC5EC-AAA6-EE48-B31B-36E42103873F}"/>
          </ac:spMkLst>
        </pc:spChg>
        <pc:grpChg chg="add mod">
          <ac:chgData name="Franziska Händschel" userId="e2149472-3187-4d00-b16a-a19eff6fc04a" providerId="ADAL" clId="{3A111BAC-D9D7-4B47-A167-365A9BEACF74}" dt="2022-12-01T15:31:55.274" v="306" actId="164"/>
          <ac:grpSpMkLst>
            <pc:docMk/>
            <pc:sldMk cId="1487608776" sldId="258"/>
            <ac:grpSpMk id="29" creationId="{23DE7B02-1A07-1FCE-C243-8C0CC4DAD88D}"/>
          </ac:grpSpMkLst>
        </pc:grpChg>
        <pc:picChg chg="del mod">
          <ac:chgData name="Franziska Händschel" userId="e2149472-3187-4d00-b16a-a19eff6fc04a" providerId="ADAL" clId="{3A111BAC-D9D7-4B47-A167-365A9BEACF74}" dt="2022-12-01T15:31:48.939" v="305" actId="478"/>
          <ac:picMkLst>
            <pc:docMk/>
            <pc:sldMk cId="1487608776" sldId="258"/>
            <ac:picMk id="3" creationId="{5DE20B01-9F8F-4B18-951E-6467B3BE16AB}"/>
          </ac:picMkLst>
        </pc:picChg>
        <pc:picChg chg="add del">
          <ac:chgData name="Franziska Händschel" userId="e2149472-3187-4d00-b16a-a19eff6fc04a" providerId="ADAL" clId="{3A111BAC-D9D7-4B47-A167-365A9BEACF74}" dt="2022-11-29T17:27:35.111" v="248" actId="21"/>
          <ac:picMkLst>
            <pc:docMk/>
            <pc:sldMk cId="1487608776" sldId="258"/>
            <ac:picMk id="42" creationId="{78FE88B3-0270-EE46-12EB-47448615B096}"/>
          </ac:picMkLst>
        </pc:picChg>
        <pc:picChg chg="del">
          <ac:chgData name="Franziska Händschel" userId="e2149472-3187-4d00-b16a-a19eff6fc04a" providerId="ADAL" clId="{3A111BAC-D9D7-4B47-A167-365A9BEACF74}" dt="2022-11-29T17:23:59.068" v="51" actId="478"/>
          <ac:picMkLst>
            <pc:docMk/>
            <pc:sldMk cId="1487608776" sldId="258"/>
            <ac:picMk id="168" creationId="{EC026D4E-7BA6-B41A-0D63-FFE904B749BE}"/>
          </ac:picMkLst>
        </pc:picChg>
        <pc:picChg chg="del">
          <ac:chgData name="Franziska Händschel" userId="e2149472-3187-4d00-b16a-a19eff6fc04a" providerId="ADAL" clId="{3A111BAC-D9D7-4B47-A167-365A9BEACF74}" dt="2022-11-29T17:24:01.148" v="52" actId="478"/>
          <ac:picMkLst>
            <pc:docMk/>
            <pc:sldMk cId="1487608776" sldId="258"/>
            <ac:picMk id="169" creationId="{A2BAE719-4F0F-F91F-D929-45695374D664}"/>
          </ac:picMkLst>
        </pc:picChg>
        <pc:picChg chg="del">
          <ac:chgData name="Franziska Händschel" userId="e2149472-3187-4d00-b16a-a19eff6fc04a" providerId="ADAL" clId="{3A111BAC-D9D7-4B47-A167-365A9BEACF74}" dt="2022-11-29T17:24:03.012" v="53" actId="478"/>
          <ac:picMkLst>
            <pc:docMk/>
            <pc:sldMk cId="1487608776" sldId="258"/>
            <ac:picMk id="170" creationId="{F1DF80C9-DBF3-C504-4BDC-7BDE44567E24}"/>
          </ac:picMkLst>
        </pc:picChg>
      </pc:sldChg>
      <pc:sldChg chg="addSp delSp modSp mod delAnim modAnim">
        <pc:chgData name="Franziska Händschel" userId="e2149472-3187-4d00-b16a-a19eff6fc04a" providerId="ADAL" clId="{3A111BAC-D9D7-4B47-A167-365A9BEACF74}" dt="2022-12-15T10:42:12.027" v="367" actId="478"/>
        <pc:sldMkLst>
          <pc:docMk/>
          <pc:sldMk cId="233179186" sldId="259"/>
        </pc:sldMkLst>
        <pc:spChg chg="add del mod">
          <ac:chgData name="Franziska Händschel" userId="e2149472-3187-4d00-b16a-a19eff6fc04a" providerId="ADAL" clId="{3A111BAC-D9D7-4B47-A167-365A9BEACF74}" dt="2022-12-15T10:41:16.262" v="348" actId="478"/>
          <ac:spMkLst>
            <pc:docMk/>
            <pc:sldMk cId="233179186" sldId="259"/>
            <ac:spMk id="3" creationId="{CCB33C8F-48B8-4FDB-B7A2-EFB128ACA804}"/>
          </ac:spMkLst>
        </pc:spChg>
        <pc:spChg chg="mod">
          <ac:chgData name="Franziska Händschel" userId="e2149472-3187-4d00-b16a-a19eff6fc04a" providerId="ADAL" clId="{3A111BAC-D9D7-4B47-A167-365A9BEACF74}" dt="2022-12-01T15:31:57.824" v="307"/>
          <ac:spMkLst>
            <pc:docMk/>
            <pc:sldMk cId="233179186" sldId="259"/>
            <ac:spMk id="11" creationId="{5678F7A0-7B6C-C426-BBFF-0806EF2CFB08}"/>
          </ac:spMkLst>
        </pc:spChg>
        <pc:spChg chg="mod">
          <ac:chgData name="Franziska Händschel" userId="e2149472-3187-4d00-b16a-a19eff6fc04a" providerId="ADAL" clId="{3A111BAC-D9D7-4B47-A167-365A9BEACF74}" dt="2022-12-01T15:31:57.824" v="307"/>
          <ac:spMkLst>
            <pc:docMk/>
            <pc:sldMk cId="233179186" sldId="259"/>
            <ac:spMk id="12" creationId="{8CD79EB7-F35B-C38F-E505-FAB67D3F240A}"/>
          </ac:spMkLst>
        </pc:spChg>
        <pc:spChg chg="mod">
          <ac:chgData name="Franziska Händschel" userId="e2149472-3187-4d00-b16a-a19eff6fc04a" providerId="ADAL" clId="{3A111BAC-D9D7-4B47-A167-365A9BEACF74}" dt="2022-12-15T10:41:15.344" v="347" actId="207"/>
          <ac:spMkLst>
            <pc:docMk/>
            <pc:sldMk cId="233179186" sldId="259"/>
            <ac:spMk id="12" creationId="{E73B1A72-ACE4-2F9B-7144-07E86ECE180E}"/>
          </ac:spMkLst>
        </pc:spChg>
        <pc:spChg chg="mod">
          <ac:chgData name="Franziska Händschel" userId="e2149472-3187-4d00-b16a-a19eff6fc04a" providerId="ADAL" clId="{3A111BAC-D9D7-4B47-A167-365A9BEACF74}" dt="2022-12-01T15:31:57.824" v="307"/>
          <ac:spMkLst>
            <pc:docMk/>
            <pc:sldMk cId="233179186" sldId="259"/>
            <ac:spMk id="13" creationId="{78867EDE-BA14-3C04-F147-684F9F02AFAD}"/>
          </ac:spMkLst>
        </pc:spChg>
        <pc:spChg chg="add del mod">
          <ac:chgData name="Franziska Händschel" userId="e2149472-3187-4d00-b16a-a19eff6fc04a" providerId="ADAL" clId="{3A111BAC-D9D7-4B47-A167-365A9BEACF74}" dt="2022-12-15T10:42:12.027" v="367" actId="478"/>
          <ac:spMkLst>
            <pc:docMk/>
            <pc:sldMk cId="233179186" sldId="259"/>
            <ac:spMk id="13" creationId="{88CE0419-8ACF-B0E9-E816-ADA1023A2BDB}"/>
          </ac:spMkLst>
        </pc:spChg>
        <pc:spChg chg="mod">
          <ac:chgData name="Franziska Händschel" userId="e2149472-3187-4d00-b16a-a19eff6fc04a" providerId="ADAL" clId="{3A111BAC-D9D7-4B47-A167-365A9BEACF74}" dt="2022-12-15T10:41:37.153" v="350" actId="207"/>
          <ac:spMkLst>
            <pc:docMk/>
            <pc:sldMk cId="233179186" sldId="259"/>
            <ac:spMk id="26" creationId="{5469A054-821C-FFCB-6792-D0116067A820}"/>
          </ac:spMkLst>
        </pc:spChg>
        <pc:grpChg chg="add del mod">
          <ac:chgData name="Franziska Händschel" userId="e2149472-3187-4d00-b16a-a19eff6fc04a" providerId="ADAL" clId="{3A111BAC-D9D7-4B47-A167-365A9BEACF74}" dt="2022-12-15T10:41:16.262" v="348" actId="478"/>
          <ac:grpSpMkLst>
            <pc:docMk/>
            <pc:sldMk cId="233179186" sldId="259"/>
            <ac:grpSpMk id="10" creationId="{60E9CC21-5E95-A9FA-936E-F526C5DB4F5F}"/>
          </ac:grpSpMkLst>
        </pc:grpChg>
        <pc:grpChg chg="add del mod">
          <ac:chgData name="Franziska Händschel" userId="e2149472-3187-4d00-b16a-a19eff6fc04a" providerId="ADAL" clId="{3A111BAC-D9D7-4B47-A167-365A9BEACF74}" dt="2022-12-01T15:32:00.340" v="308"/>
          <ac:grpSpMkLst>
            <pc:docMk/>
            <pc:sldMk cId="233179186" sldId="259"/>
            <ac:grpSpMk id="10" creationId="{7D665B3A-731C-B369-A13E-70564B36C507}"/>
          </ac:grpSpMkLst>
        </pc:grpChg>
        <pc:grpChg chg="add del mod">
          <ac:chgData name="Franziska Händschel" userId="e2149472-3187-4d00-b16a-a19eff6fc04a" providerId="ADAL" clId="{3A111BAC-D9D7-4B47-A167-365A9BEACF74}" dt="2022-12-15T10:42:12.027" v="367" actId="478"/>
          <ac:grpSpMkLst>
            <pc:docMk/>
            <pc:sldMk cId="233179186" sldId="259"/>
            <ac:grpSpMk id="18" creationId="{1D8AA4F6-632B-C9E3-D48E-7FA3F9C8DC21}"/>
          </ac:grpSpMkLst>
        </pc:grpChg>
        <pc:picChg chg="del">
          <ac:chgData name="Franziska Händschel" userId="e2149472-3187-4d00-b16a-a19eff6fc04a" providerId="ADAL" clId="{3A111BAC-D9D7-4B47-A167-365A9BEACF74}" dt="2022-12-01T15:33:22.834" v="318" actId="478"/>
          <ac:picMkLst>
            <pc:docMk/>
            <pc:sldMk cId="233179186" sldId="259"/>
            <ac:picMk id="3" creationId="{5DE20B01-9F8F-4B18-951E-6467B3BE16AB}"/>
          </ac:picMkLst>
        </pc:picChg>
        <pc:picChg chg="add mod ord">
          <ac:chgData name="Franziska Händschel" userId="e2149472-3187-4d00-b16a-a19eff6fc04a" providerId="ADAL" clId="{3A111BAC-D9D7-4B47-A167-365A9BEACF74}" dt="2022-11-29T17:27:59.245" v="252" actId="13244"/>
          <ac:picMkLst>
            <pc:docMk/>
            <pc:sldMk cId="233179186" sldId="259"/>
            <ac:picMk id="7" creationId="{064F1841-1575-3B89-8C0B-D1DBA8D6B97B}"/>
          </ac:picMkLst>
        </pc:picChg>
        <pc:picChg chg="mod">
          <ac:chgData name="Franziska Händschel" userId="e2149472-3187-4d00-b16a-a19eff6fc04a" providerId="ADAL" clId="{3A111BAC-D9D7-4B47-A167-365A9BEACF74}" dt="2022-12-15T10:41:03.183" v="345"/>
          <ac:picMkLst>
            <pc:docMk/>
            <pc:sldMk cId="233179186" sldId="259"/>
            <ac:picMk id="11" creationId="{1AB9F13A-C4D8-CF1C-0FAF-646BE77A3E34}"/>
          </ac:picMkLst>
        </pc:picChg>
        <pc:picChg chg="add mod">
          <ac:chgData name="Franziska Händschel" userId="e2149472-3187-4d00-b16a-a19eff6fc04a" providerId="ADAL" clId="{3A111BAC-D9D7-4B47-A167-365A9BEACF74}" dt="2022-12-01T15:32:42.699" v="313" actId="1076"/>
          <ac:picMkLst>
            <pc:docMk/>
            <pc:sldMk cId="233179186" sldId="259"/>
            <ac:picMk id="17" creationId="{762730E5-2FD0-0824-C43B-09941920F2E4}"/>
          </ac:picMkLst>
        </pc:picChg>
        <pc:picChg chg="mod">
          <ac:chgData name="Franziska Händschel" userId="e2149472-3187-4d00-b16a-a19eff6fc04a" providerId="ADAL" clId="{3A111BAC-D9D7-4B47-A167-365A9BEACF74}" dt="2022-12-15T10:41:41.330" v="351" actId="207"/>
          <ac:picMkLst>
            <pc:docMk/>
            <pc:sldMk cId="233179186" sldId="259"/>
            <ac:picMk id="25" creationId="{24039CA2-BC69-8CDA-5F8B-7CABCA24AB1B}"/>
          </ac:picMkLst>
        </pc:picChg>
        <pc:picChg chg="mod modVis">
          <ac:chgData name="Franziska Händschel" userId="e2149472-3187-4d00-b16a-a19eff6fc04a" providerId="ADAL" clId="{3A111BAC-D9D7-4B47-A167-365A9BEACF74}" dt="2022-11-29T17:29:29.897" v="261" actId="14429"/>
          <ac:picMkLst>
            <pc:docMk/>
            <pc:sldMk cId="233179186" sldId="259"/>
            <ac:picMk id="161" creationId="{58E932E5-9549-9340-82CD-C821ABD303D1}"/>
          </ac:picMkLst>
        </pc:picChg>
        <pc:picChg chg="mod modVis">
          <ac:chgData name="Franziska Händschel" userId="e2149472-3187-4d00-b16a-a19eff6fc04a" providerId="ADAL" clId="{3A111BAC-D9D7-4B47-A167-365A9BEACF74}" dt="2022-11-29T17:29:28.655" v="260" actId="14429"/>
          <ac:picMkLst>
            <pc:docMk/>
            <pc:sldMk cId="233179186" sldId="259"/>
            <ac:picMk id="225" creationId="{7B75CEDD-0130-B7C4-37F8-30F5B67F6FEB}"/>
          </ac:picMkLst>
        </pc:picChg>
        <pc:picChg chg="mod modVis">
          <ac:chgData name="Franziska Händschel" userId="e2149472-3187-4d00-b16a-a19eff6fc04a" providerId="ADAL" clId="{3A111BAC-D9D7-4B47-A167-365A9BEACF74}" dt="2022-11-29T17:29:26.499" v="259" actId="14429"/>
          <ac:picMkLst>
            <pc:docMk/>
            <pc:sldMk cId="233179186" sldId="259"/>
            <ac:picMk id="380" creationId="{5404725A-D37F-3143-F01B-EC6CD42334C1}"/>
          </ac:picMkLst>
        </pc:picChg>
        <pc:picChg chg="del mod modVis">
          <ac:chgData name="Franziska Händschel" userId="e2149472-3187-4d00-b16a-a19eff6fc04a" providerId="ADAL" clId="{3A111BAC-D9D7-4B47-A167-365A9BEACF74}" dt="2022-11-29T17:29:24.613" v="258" actId="478"/>
          <ac:picMkLst>
            <pc:docMk/>
            <pc:sldMk cId="233179186" sldId="259"/>
            <ac:picMk id="400" creationId="{0CE37D29-E0B5-8FCD-4E02-F7247614148E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13" Type="http://schemas.openxmlformats.org/officeDocument/2006/relationships/image" Target="../media/image9.png"/><Relationship Id="rId3" Type="http://schemas.microsoft.com/office/2007/relationships/hdphoto" Target="../media/hdphoto1.wdp"/><Relationship Id="rId7" Type="http://schemas.openxmlformats.org/officeDocument/2006/relationships/image" Target="../media/image4.png"/><Relationship Id="rId12" Type="http://schemas.openxmlformats.org/officeDocument/2006/relationships/image" Target="../media/image8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3.png"/><Relationship Id="rId11" Type="http://schemas.openxmlformats.org/officeDocument/2006/relationships/image" Target="../media/image7.png"/><Relationship Id="rId5" Type="http://schemas.openxmlformats.org/officeDocument/2006/relationships/slide" Target="../slides/slide3.xml"/><Relationship Id="rId10" Type="http://schemas.openxmlformats.org/officeDocument/2006/relationships/image" Target="../media/image6.png"/><Relationship Id="rId4" Type="http://schemas.openxmlformats.org/officeDocument/2006/relationships/image" Target="../media/image2.png"/><Relationship Id="rId9" Type="http://schemas.openxmlformats.org/officeDocument/2006/relationships/slide" Target="../slides/slide2.xml"/><Relationship Id="rId14" Type="http://schemas.openxmlformats.org/officeDocument/2006/relationships/image" Target="../media/image10.svg"/></Relationships>
</file>

<file path=ppt/slideLayouts/_rels/slideLayout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13.png"/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2.png"/><Relationship Id="rId5" Type="http://schemas.openxmlformats.org/officeDocument/2006/relationships/image" Target="../media/image5.png"/><Relationship Id="rId4" Type="http://schemas.openxmlformats.org/officeDocument/2006/relationships/slide" Target="../slides/slide3.xml"/><Relationship Id="rId9" Type="http://schemas.openxmlformats.org/officeDocument/2006/relationships/image" Target="../media/image8.svg"/></Relationships>
</file>

<file path=ppt/slideLayouts/_rels/slideLayout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13" Type="http://schemas.openxmlformats.org/officeDocument/2006/relationships/image" Target="../media/image6.png"/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12" Type="http://schemas.openxmlformats.org/officeDocument/2006/relationships/slide" Target="../slides/slide2.xml"/><Relationship Id="rId17" Type="http://schemas.openxmlformats.org/officeDocument/2006/relationships/image" Target="../media/image24.png"/><Relationship Id="rId2" Type="http://schemas.openxmlformats.org/officeDocument/2006/relationships/image" Target="../media/image3.png"/><Relationship Id="rId16" Type="http://schemas.openxmlformats.org/officeDocument/2006/relationships/image" Target="../media/image23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7.png"/><Relationship Id="rId11" Type="http://schemas.openxmlformats.org/officeDocument/2006/relationships/image" Target="../media/image20.png"/><Relationship Id="rId5" Type="http://schemas.openxmlformats.org/officeDocument/2006/relationships/image" Target="../media/image16.png"/><Relationship Id="rId15" Type="http://schemas.openxmlformats.org/officeDocument/2006/relationships/image" Target="../media/image22.png"/><Relationship Id="rId10" Type="http://schemas.openxmlformats.org/officeDocument/2006/relationships/image" Target="../media/image2.png"/><Relationship Id="rId4" Type="http://schemas.openxmlformats.org/officeDocument/2006/relationships/image" Target="../media/image15.png"/><Relationship Id="rId9" Type="http://schemas.openxmlformats.org/officeDocument/2006/relationships/slide" Target="../slides/slide1.xml"/><Relationship Id="rId14" Type="http://schemas.openxmlformats.org/officeDocument/2006/relationships/image" Target="../media/image21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Startse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 descr="Ein Bild, das Gebäude, draußen, Fahrrad, Gehweg enthält.&#10;&#10;Automatisch generierte Beschreibung">
            <a:extLst>
              <a:ext uri="{FF2B5EF4-FFF2-40B4-BE49-F238E27FC236}">
                <a16:creationId xmlns:a16="http://schemas.microsoft.com/office/drawing/2014/main" id="{77C39664-5754-A868-A7B0-1F6DC62CF35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1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chemeClr val="tx1"/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0" scaled="1"/>
            <a:tileRect/>
          </a:gradFill>
        </p:spPr>
      </p:pic>
      <p:sp>
        <p:nvSpPr>
          <p:cNvPr id="6" name="Rechteck 5">
            <a:extLst>
              <a:ext uri="{FF2B5EF4-FFF2-40B4-BE49-F238E27FC236}">
                <a16:creationId xmlns:a16="http://schemas.microsoft.com/office/drawing/2014/main" id="{AE830FE0-908B-A445-D86B-D06CFD61C4A2}"/>
              </a:ext>
            </a:extLst>
          </p:cNvPr>
          <p:cNvSpPr/>
          <p:nvPr userDrawn="1"/>
        </p:nvSpPr>
        <p:spPr>
          <a:xfrm>
            <a:off x="-6350" y="0"/>
            <a:ext cx="6128668" cy="6858000"/>
          </a:xfrm>
          <a:prstGeom prst="rect">
            <a:avLst/>
          </a:prstGeom>
          <a:gradFill flip="none" rotWithShape="1">
            <a:gsLst>
              <a:gs pos="41000">
                <a:schemeClr val="tx1">
                  <a:alpha val="25000"/>
                </a:schemeClr>
              </a:gs>
              <a:gs pos="0">
                <a:schemeClr val="tx1">
                  <a:alpha val="63000"/>
                </a:schemeClr>
              </a:gs>
              <a:gs pos="100000">
                <a:schemeClr val="bg1">
                  <a:alpha val="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4A66C23A-1AC6-6462-9FCF-60ACCC7CB871}"/>
              </a:ext>
            </a:extLst>
          </p:cNvPr>
          <p:cNvSpPr txBox="1">
            <a:spLocks/>
          </p:cNvSpPr>
          <p:nvPr userDrawn="1"/>
        </p:nvSpPr>
        <p:spPr>
          <a:xfrm rot="16200000">
            <a:off x="11057493" y="5940228"/>
            <a:ext cx="1030214" cy="184666"/>
          </a:xfrm>
          <a:prstGeom prst="rect">
            <a:avLst/>
          </a:prstGeom>
          <a:noFill/>
        </p:spPr>
        <p:txBody>
          <a:bodyPr wrap="square" lIns="0" tIns="45720" rIns="91440" bIns="45720" rtlCol="0" anchor="t">
            <a:spAutoFit/>
          </a:bodyPr>
          <a:lstStyle/>
          <a:p>
            <a:r>
              <a:rPr lang="de-DE" sz="600" kern="1200" dirty="0">
                <a:solidFill>
                  <a:schemeClr val="bg1"/>
                </a:solidFill>
                <a:effectLst/>
                <a:latin typeface="helvetica"/>
                <a:ea typeface="Inter" panose="020B0502030000000004" pitchFamily="34" charset="0"/>
                <a:cs typeface="Inter" panose="020B0502030000000004" pitchFamily="34" charset="0"/>
              </a:rPr>
              <a:t>Bild: </a:t>
            </a:r>
            <a:r>
              <a:rPr lang="de-DE" sz="600" kern="1200" dirty="0" err="1">
                <a:solidFill>
                  <a:schemeClr val="bg1"/>
                </a:solidFill>
                <a:effectLst/>
                <a:latin typeface="helvetica"/>
                <a:ea typeface="Inter" panose="020B0502030000000004" pitchFamily="34" charset="0"/>
                <a:cs typeface="Inter" panose="020B0502030000000004" pitchFamily="34" charset="0"/>
              </a:rPr>
              <a:t>Pixabay</a:t>
            </a:r>
            <a:endParaRPr lang="de-DE" sz="600" dirty="0">
              <a:solidFill>
                <a:schemeClr val="bg1"/>
              </a:solidFill>
              <a:latin typeface="helvetica"/>
              <a:cs typeface="helvetica"/>
            </a:endParaRPr>
          </a:p>
        </p:txBody>
      </p:sp>
      <p:sp>
        <p:nvSpPr>
          <p:cNvPr id="2" name="Rechteck 9">
            <a:extLst>
              <a:ext uri="{FF2B5EF4-FFF2-40B4-BE49-F238E27FC236}">
                <a16:creationId xmlns:a16="http://schemas.microsoft.com/office/drawing/2014/main" id="{04CAC565-24BA-14A2-F9BA-F7412DA996BB}"/>
              </a:ext>
            </a:extLst>
          </p:cNvPr>
          <p:cNvSpPr/>
          <p:nvPr userDrawn="1"/>
        </p:nvSpPr>
        <p:spPr>
          <a:xfrm>
            <a:off x="0" y="0"/>
            <a:ext cx="12198350" cy="1494844"/>
          </a:xfrm>
          <a:custGeom>
            <a:avLst/>
            <a:gdLst>
              <a:gd name="connsiteX0" fmla="*/ 0 w 12192000"/>
              <a:gd name="connsiteY0" fmla="*/ 0 h 1494844"/>
              <a:gd name="connsiteX1" fmla="*/ 12192000 w 12192000"/>
              <a:gd name="connsiteY1" fmla="*/ 0 h 1494844"/>
              <a:gd name="connsiteX2" fmla="*/ 12192000 w 12192000"/>
              <a:gd name="connsiteY2" fmla="*/ 1494844 h 1494844"/>
              <a:gd name="connsiteX3" fmla="*/ 0 w 12192000"/>
              <a:gd name="connsiteY3" fmla="*/ 1494844 h 1494844"/>
              <a:gd name="connsiteX4" fmla="*/ 0 w 12192000"/>
              <a:gd name="connsiteY4" fmla="*/ 0 h 1494844"/>
              <a:gd name="connsiteX0" fmla="*/ 0 w 12204700"/>
              <a:gd name="connsiteY0" fmla="*/ 0 h 1494844"/>
              <a:gd name="connsiteX1" fmla="*/ 12192000 w 12204700"/>
              <a:gd name="connsiteY1" fmla="*/ 0 h 1494844"/>
              <a:gd name="connsiteX2" fmla="*/ 12204700 w 12204700"/>
              <a:gd name="connsiteY2" fmla="*/ 834444 h 1494844"/>
              <a:gd name="connsiteX3" fmla="*/ 0 w 12204700"/>
              <a:gd name="connsiteY3" fmla="*/ 1494844 h 1494844"/>
              <a:gd name="connsiteX4" fmla="*/ 0 w 12204700"/>
              <a:gd name="connsiteY4" fmla="*/ 0 h 1494844"/>
              <a:gd name="connsiteX0" fmla="*/ 0 w 12198350"/>
              <a:gd name="connsiteY0" fmla="*/ 0 h 1494844"/>
              <a:gd name="connsiteX1" fmla="*/ 12192000 w 12198350"/>
              <a:gd name="connsiteY1" fmla="*/ 0 h 1494844"/>
              <a:gd name="connsiteX2" fmla="*/ 12198350 w 12198350"/>
              <a:gd name="connsiteY2" fmla="*/ 836031 h 1494844"/>
              <a:gd name="connsiteX3" fmla="*/ 0 w 12198350"/>
              <a:gd name="connsiteY3" fmla="*/ 1494844 h 1494844"/>
              <a:gd name="connsiteX4" fmla="*/ 0 w 12198350"/>
              <a:gd name="connsiteY4" fmla="*/ 0 h 14948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198350" h="1494844">
                <a:moveTo>
                  <a:pt x="0" y="0"/>
                </a:moveTo>
                <a:lnTo>
                  <a:pt x="12192000" y="0"/>
                </a:lnTo>
                <a:cubicBezTo>
                  <a:pt x="12194117" y="278677"/>
                  <a:pt x="12196233" y="557354"/>
                  <a:pt x="12198350" y="836031"/>
                </a:cubicBezTo>
                <a:lnTo>
                  <a:pt x="0" y="1494844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0">
                <a:srgbClr val="9735FF"/>
              </a:gs>
              <a:gs pos="95000">
                <a:srgbClr val="B66BFF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16DB4D91-60D7-19C0-D33A-66CBF6E0F131}"/>
              </a:ext>
            </a:extLst>
          </p:cNvPr>
          <p:cNvPicPr/>
          <p:nvPr userDrawn="1"/>
        </p:nvPicPr>
        <p:blipFill>
          <a:blip r:embed="rId4"/>
          <a:stretch>
            <a:fillRect/>
          </a:stretch>
        </p:blipFill>
        <p:spPr>
          <a:xfrm rot="-180000">
            <a:off x="208" y="267743"/>
            <a:ext cx="2583718" cy="1323977"/>
          </a:xfrm>
          <a:prstGeom prst="rect">
            <a:avLst/>
          </a:prstGeom>
        </p:spPr>
      </p:pic>
      <p:pic>
        <p:nvPicPr>
          <p:cNvPr id="4" name="Grafik 3">
            <a:hlinkClick r:id="rId5" action="ppaction://hlinksldjump"/>
            <a:extLst>
              <a:ext uri="{FF2B5EF4-FFF2-40B4-BE49-F238E27FC236}">
                <a16:creationId xmlns:a16="http://schemas.microsoft.com/office/drawing/2014/main" id="{ADBF1447-3A7A-13F8-EEC1-8C84A21E1BC6}"/>
              </a:ext>
            </a:extLst>
          </p:cNvPr>
          <p:cNvPicPr/>
          <p:nvPr userDrawn="1"/>
        </p:nvPicPr>
        <p:blipFill>
          <a:blip r:embed="rId6"/>
          <a:stretch>
            <a:fillRect/>
          </a:stretch>
        </p:blipFill>
        <p:spPr>
          <a:xfrm>
            <a:off x="753881" y="4338058"/>
            <a:ext cx="4401693" cy="963251"/>
          </a:xfrm>
          <a:prstGeom prst="rect">
            <a:avLst/>
          </a:prstGeom>
        </p:spPr>
      </p:pic>
      <p:pic>
        <p:nvPicPr>
          <p:cNvPr id="11" name="Grafik 10">
            <a:extLst>
              <a:ext uri="{FF2B5EF4-FFF2-40B4-BE49-F238E27FC236}">
                <a16:creationId xmlns:a16="http://schemas.microsoft.com/office/drawing/2014/main" id="{C209A1FE-A4D8-3DEB-5FE2-9E81F554A279}"/>
              </a:ext>
            </a:extLst>
          </p:cNvPr>
          <p:cNvPicPr/>
          <p:nvPr userDrawn="1"/>
        </p:nvPicPr>
        <p:blipFill>
          <a:blip r:embed="rId7"/>
          <a:stretch>
            <a:fillRect/>
          </a:stretch>
        </p:blipFill>
        <p:spPr>
          <a:xfrm>
            <a:off x="446755" y="2770860"/>
            <a:ext cx="5279594" cy="1682642"/>
          </a:xfrm>
          <a:prstGeom prst="rect">
            <a:avLst/>
          </a:prstGeom>
        </p:spPr>
      </p:pic>
      <p:pic>
        <p:nvPicPr>
          <p:cNvPr id="12" name="Grafik 11">
            <a:hlinkClick r:id="rId5" action="ppaction://hlinksldjump"/>
            <a:extLst>
              <a:ext uri="{FF2B5EF4-FFF2-40B4-BE49-F238E27FC236}">
                <a16:creationId xmlns:a16="http://schemas.microsoft.com/office/drawing/2014/main" id="{57393117-D44B-0F27-D4CF-66BE78323678}"/>
              </a:ext>
            </a:extLst>
          </p:cNvPr>
          <p:cNvPicPr/>
          <p:nvPr userDrawn="1"/>
        </p:nvPicPr>
        <p:blipFill>
          <a:blip r:embed="rId8"/>
          <a:stretch>
            <a:fillRect/>
          </a:stretch>
        </p:blipFill>
        <p:spPr>
          <a:xfrm>
            <a:off x="3931805" y="312329"/>
            <a:ext cx="3846909" cy="1054699"/>
          </a:xfrm>
          <a:prstGeom prst="rect">
            <a:avLst/>
          </a:prstGeom>
        </p:spPr>
      </p:pic>
      <p:pic>
        <p:nvPicPr>
          <p:cNvPr id="13" name="Grafik 12">
            <a:hlinkClick r:id="rId9" action="ppaction://hlinksldjump"/>
            <a:extLst>
              <a:ext uri="{FF2B5EF4-FFF2-40B4-BE49-F238E27FC236}">
                <a16:creationId xmlns:a16="http://schemas.microsoft.com/office/drawing/2014/main" id="{1CB2548C-3499-7A24-03A4-3A6F03A5B8F4}"/>
              </a:ext>
            </a:extLst>
          </p:cNvPr>
          <p:cNvPicPr/>
          <p:nvPr userDrawn="1"/>
        </p:nvPicPr>
        <p:blipFill>
          <a:blip r:embed="rId10"/>
          <a:stretch>
            <a:fillRect/>
          </a:stretch>
        </p:blipFill>
        <p:spPr>
          <a:xfrm>
            <a:off x="7962811" y="167172"/>
            <a:ext cx="2261812" cy="975445"/>
          </a:xfrm>
          <a:prstGeom prst="rect">
            <a:avLst/>
          </a:prstGeom>
        </p:spPr>
      </p:pic>
      <p:grpSp>
        <p:nvGrpSpPr>
          <p:cNvPr id="14" name="Gruppieren 13">
            <a:extLst>
              <a:ext uri="{FF2B5EF4-FFF2-40B4-BE49-F238E27FC236}">
                <a16:creationId xmlns:a16="http://schemas.microsoft.com/office/drawing/2014/main" id="{B5488F68-5222-0A1C-AF63-40428EE5AA9B}"/>
              </a:ext>
            </a:extLst>
          </p:cNvPr>
          <p:cNvGrpSpPr>
            <a:grpSpLocks/>
          </p:cNvGrpSpPr>
          <p:nvPr userDrawn="1"/>
        </p:nvGrpSpPr>
        <p:grpSpPr>
          <a:xfrm rot="16200000">
            <a:off x="11227495" y="5886139"/>
            <a:ext cx="1069511" cy="253546"/>
            <a:chOff x="4740892" y="3380559"/>
            <a:chExt cx="716795" cy="169928"/>
          </a:xfrm>
        </p:grpSpPr>
        <p:pic>
          <p:nvPicPr>
            <p:cNvPr id="15" name="Grafik 14">
              <a:extLst>
                <a:ext uri="{FF2B5EF4-FFF2-40B4-BE49-F238E27FC236}">
                  <a16:creationId xmlns:a16="http://schemas.microsoft.com/office/drawing/2014/main" id="{C9E6A042-E478-8893-30A1-91AC2C4F7A2A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2"/>
                </a:ext>
              </a:extLst>
            </a:blip>
            <a:stretch>
              <a:fillRect/>
            </a:stretch>
          </p:blipFill>
          <p:spPr>
            <a:xfrm>
              <a:off x="4842151" y="3420042"/>
              <a:ext cx="615536" cy="90000"/>
            </a:xfrm>
            <a:prstGeom prst="rect">
              <a:avLst/>
            </a:prstGeom>
          </p:spPr>
        </p:pic>
        <p:sp>
          <p:nvSpPr>
            <p:cNvPr id="16" name="Textfeld 15">
              <a:extLst>
                <a:ext uri="{FF2B5EF4-FFF2-40B4-BE49-F238E27FC236}">
                  <a16:creationId xmlns:a16="http://schemas.microsoft.com/office/drawing/2014/main" id="{226D9DA1-5870-FB8F-0563-B791BBC11D78}"/>
                </a:ext>
              </a:extLst>
            </p:cNvPr>
            <p:cNvSpPr txBox="1">
              <a:spLocks/>
            </p:cNvSpPr>
            <p:nvPr/>
          </p:nvSpPr>
          <p:spPr>
            <a:xfrm>
              <a:off x="4740892" y="3380559"/>
              <a:ext cx="526843" cy="169928"/>
            </a:xfrm>
            <a:prstGeom prst="rect">
              <a:avLst/>
            </a:prstGeom>
            <a:noFill/>
          </p:spPr>
          <p:txBody>
            <a:bodyPr wrap="square" lIns="0" tIns="49347" rIns="98694" bIns="49347" rtlCol="0" anchor="t">
              <a:spAutoFit/>
            </a:bodyPr>
            <a:lstStyle/>
            <a:p>
              <a:r>
                <a:rPr lang="de-DE" sz="1000" dirty="0">
                  <a:solidFill>
                    <a:schemeClr val="bg1"/>
                  </a:solidFill>
                  <a:latin typeface="helvetica"/>
                  <a:ea typeface="Inter" panose="020B0502030000000004" pitchFamily="34" charset="0"/>
                  <a:cs typeface="Inter" panose="020B0502030000000004" pitchFamily="34" charset="0"/>
                </a:rPr>
                <a:t>© </a:t>
              </a:r>
              <a:endParaRPr lang="de-DE" sz="1000" dirty="0">
                <a:solidFill>
                  <a:schemeClr val="bg1"/>
                </a:solidFill>
                <a:latin typeface="helvetica"/>
                <a:cs typeface="helvetica"/>
              </a:endParaRPr>
            </a:p>
          </p:txBody>
        </p:sp>
      </p:grpSp>
      <p:grpSp>
        <p:nvGrpSpPr>
          <p:cNvPr id="23" name="Gruppieren 22">
            <a:extLst>
              <a:ext uri="{FF2B5EF4-FFF2-40B4-BE49-F238E27FC236}">
                <a16:creationId xmlns:a16="http://schemas.microsoft.com/office/drawing/2014/main" id="{8CD1E24B-F008-AA3A-71A5-C16CB5023B49}"/>
              </a:ext>
            </a:extLst>
          </p:cNvPr>
          <p:cNvGrpSpPr/>
          <p:nvPr userDrawn="1"/>
        </p:nvGrpSpPr>
        <p:grpSpPr>
          <a:xfrm>
            <a:off x="-6352" y="0"/>
            <a:ext cx="12198351" cy="6858000"/>
            <a:chOff x="-6352" y="0"/>
            <a:chExt cx="12198351" cy="6858000"/>
          </a:xfrm>
        </p:grpSpPr>
        <p:sp>
          <p:nvSpPr>
            <p:cNvPr id="24" name="Rechteck 23">
              <a:extLst>
                <a:ext uri="{FF2B5EF4-FFF2-40B4-BE49-F238E27FC236}">
                  <a16:creationId xmlns:a16="http://schemas.microsoft.com/office/drawing/2014/main" id="{2C1F1D9A-9BA7-0ECC-E220-413603F99708}"/>
                </a:ext>
              </a:extLst>
            </p:cNvPr>
            <p:cNvSpPr/>
            <p:nvPr/>
          </p:nvSpPr>
          <p:spPr>
            <a:xfrm>
              <a:off x="-6352" y="0"/>
              <a:ext cx="12198351" cy="6858000"/>
            </a:xfrm>
            <a:prstGeom prst="rect">
              <a:avLst/>
            </a:prstGeom>
            <a:solidFill>
              <a:srgbClr val="FFFFFF">
                <a:alpha val="89804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dirty="0">
                  <a:solidFill>
                    <a:schemeClr val="tx1"/>
                  </a:solidFill>
                </a:rPr>
                <a:t>Zur Nutzung bitte die Präsentation starten</a:t>
              </a:r>
            </a:p>
            <a:p>
              <a:pPr algn="ctr"/>
              <a:endParaRPr lang="de-DE" dirty="0">
                <a:solidFill>
                  <a:schemeClr val="tx1"/>
                </a:solidFill>
              </a:endParaRPr>
            </a:p>
            <a:p>
              <a:pPr algn="ctr"/>
              <a:endParaRPr lang="de-DE" dirty="0">
                <a:solidFill>
                  <a:schemeClr val="tx1"/>
                </a:solidFill>
              </a:endParaRPr>
            </a:p>
          </p:txBody>
        </p:sp>
        <p:pic>
          <p:nvPicPr>
            <p:cNvPr id="25" name="Grafik 24" descr="Präsentation mit Medien Silhouette">
              <a:extLst>
                <a:ext uri="{FF2B5EF4-FFF2-40B4-BE49-F238E27FC236}">
                  <a16:creationId xmlns:a16="http://schemas.microsoft.com/office/drawing/2014/main" id="{6262BC25-8DAF-9393-16C3-5CB045F58729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4"/>
                </a:ext>
              </a:extLst>
            </a:blip>
            <a:stretch>
              <a:fillRect/>
            </a:stretch>
          </p:blipFill>
          <p:spPr>
            <a:xfrm>
              <a:off x="5638800" y="3781425"/>
              <a:ext cx="914400" cy="914400"/>
            </a:xfrm>
            <a:prstGeom prst="rect">
              <a:avLst/>
            </a:prstGeom>
          </p:spPr>
        </p:pic>
      </p:grpSp>
      <p:sp>
        <p:nvSpPr>
          <p:cNvPr id="27" name="Rechteck: abgerundete Ecken 26">
            <a:extLst>
              <a:ext uri="{FF2B5EF4-FFF2-40B4-BE49-F238E27FC236}">
                <a16:creationId xmlns:a16="http://schemas.microsoft.com/office/drawing/2014/main" id="{9C41ABF5-01C4-CAD4-5042-21290F5E0C28}"/>
              </a:ext>
            </a:extLst>
          </p:cNvPr>
          <p:cNvSpPr/>
          <p:nvPr userDrawn="1"/>
        </p:nvSpPr>
        <p:spPr>
          <a:xfrm>
            <a:off x="5539616" y="2387489"/>
            <a:ext cx="990000" cy="355969"/>
          </a:xfrm>
          <a:prstGeom prst="roundRect">
            <a:avLst>
              <a:gd name="adj" fmla="val 50000"/>
            </a:avLst>
          </a:prstGeom>
          <a:solidFill>
            <a:srgbClr val="FFDCA8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de-DE" sz="1200" dirty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GK-5.4</a:t>
            </a:r>
          </a:p>
        </p:txBody>
      </p:sp>
    </p:spTree>
    <p:extLst>
      <p:ext uri="{BB962C8B-B14F-4D97-AF65-F5344CB8AC3E}">
        <p14:creationId xmlns:p14="http://schemas.microsoft.com/office/powerpoint/2010/main" val="3306370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Über u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2" descr="Kostenlose Fotos zum Thema Hand">
            <a:extLst>
              <a:ext uri="{FF2B5EF4-FFF2-40B4-BE49-F238E27FC236}">
                <a16:creationId xmlns:a16="http://schemas.microsoft.com/office/drawing/2014/main" id="{E4E8A3E0-3579-7566-462D-6E7F5002B919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Rechteck 14">
            <a:extLst>
              <a:ext uri="{FF2B5EF4-FFF2-40B4-BE49-F238E27FC236}">
                <a16:creationId xmlns:a16="http://schemas.microsoft.com/office/drawing/2014/main" id="{514CE431-FFAC-DCD5-80F6-5B2BA597AC07}"/>
              </a:ext>
            </a:extLst>
          </p:cNvPr>
          <p:cNvSpPr/>
          <p:nvPr userDrawn="1"/>
        </p:nvSpPr>
        <p:spPr>
          <a:xfrm>
            <a:off x="-6350" y="0"/>
            <a:ext cx="6128668" cy="6858000"/>
          </a:xfrm>
          <a:prstGeom prst="rect">
            <a:avLst/>
          </a:prstGeom>
          <a:gradFill flip="none" rotWithShape="1">
            <a:gsLst>
              <a:gs pos="41000">
                <a:schemeClr val="tx1">
                  <a:alpha val="25000"/>
                </a:schemeClr>
              </a:gs>
              <a:gs pos="0">
                <a:schemeClr val="tx1">
                  <a:alpha val="63000"/>
                </a:schemeClr>
              </a:gs>
              <a:gs pos="100000">
                <a:schemeClr val="bg1">
                  <a:alpha val="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5805364F-A2C7-65F2-0285-1EFC50A40741}"/>
              </a:ext>
            </a:extLst>
          </p:cNvPr>
          <p:cNvSpPr txBox="1">
            <a:spLocks/>
          </p:cNvSpPr>
          <p:nvPr userDrawn="1"/>
        </p:nvSpPr>
        <p:spPr>
          <a:xfrm>
            <a:off x="247123" y="6389078"/>
            <a:ext cx="2236018" cy="24622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de-DE" sz="1000" dirty="0">
                <a:solidFill>
                  <a:schemeClr val="bg1"/>
                </a:solidFill>
                <a:latin typeface="Helvetica" panose="020B0604020202020204" pitchFamily="34" charset="0"/>
                <a:ea typeface="Inter" panose="020B0502030000000004" pitchFamily="34" charset="0"/>
                <a:cs typeface="Helvetica" panose="020B0604020202020204" pitchFamily="34" charset="0"/>
              </a:rPr>
              <a:t>GK-5.4</a:t>
            </a:r>
          </a:p>
        </p:txBody>
      </p:sp>
      <p:sp>
        <p:nvSpPr>
          <p:cNvPr id="2" name="Rechteck 9">
            <a:extLst>
              <a:ext uri="{FF2B5EF4-FFF2-40B4-BE49-F238E27FC236}">
                <a16:creationId xmlns:a16="http://schemas.microsoft.com/office/drawing/2014/main" id="{D908AD03-FE09-EC6A-5738-BE3FA0852979}"/>
              </a:ext>
            </a:extLst>
          </p:cNvPr>
          <p:cNvSpPr>
            <a:spLocks/>
          </p:cNvSpPr>
          <p:nvPr userDrawn="1"/>
        </p:nvSpPr>
        <p:spPr>
          <a:xfrm>
            <a:off x="0" y="0"/>
            <a:ext cx="12198350" cy="1494844"/>
          </a:xfrm>
          <a:custGeom>
            <a:avLst/>
            <a:gdLst>
              <a:gd name="connsiteX0" fmla="*/ 0 w 12192000"/>
              <a:gd name="connsiteY0" fmla="*/ 0 h 1494844"/>
              <a:gd name="connsiteX1" fmla="*/ 12192000 w 12192000"/>
              <a:gd name="connsiteY1" fmla="*/ 0 h 1494844"/>
              <a:gd name="connsiteX2" fmla="*/ 12192000 w 12192000"/>
              <a:gd name="connsiteY2" fmla="*/ 1494844 h 1494844"/>
              <a:gd name="connsiteX3" fmla="*/ 0 w 12192000"/>
              <a:gd name="connsiteY3" fmla="*/ 1494844 h 1494844"/>
              <a:gd name="connsiteX4" fmla="*/ 0 w 12192000"/>
              <a:gd name="connsiteY4" fmla="*/ 0 h 1494844"/>
              <a:gd name="connsiteX0" fmla="*/ 0 w 12204700"/>
              <a:gd name="connsiteY0" fmla="*/ 0 h 1494844"/>
              <a:gd name="connsiteX1" fmla="*/ 12192000 w 12204700"/>
              <a:gd name="connsiteY1" fmla="*/ 0 h 1494844"/>
              <a:gd name="connsiteX2" fmla="*/ 12204700 w 12204700"/>
              <a:gd name="connsiteY2" fmla="*/ 834444 h 1494844"/>
              <a:gd name="connsiteX3" fmla="*/ 0 w 12204700"/>
              <a:gd name="connsiteY3" fmla="*/ 1494844 h 1494844"/>
              <a:gd name="connsiteX4" fmla="*/ 0 w 12204700"/>
              <a:gd name="connsiteY4" fmla="*/ 0 h 1494844"/>
              <a:gd name="connsiteX0" fmla="*/ 0 w 12198350"/>
              <a:gd name="connsiteY0" fmla="*/ 0 h 1494844"/>
              <a:gd name="connsiteX1" fmla="*/ 12192000 w 12198350"/>
              <a:gd name="connsiteY1" fmla="*/ 0 h 1494844"/>
              <a:gd name="connsiteX2" fmla="*/ 12198350 w 12198350"/>
              <a:gd name="connsiteY2" fmla="*/ 836031 h 1494844"/>
              <a:gd name="connsiteX3" fmla="*/ 0 w 12198350"/>
              <a:gd name="connsiteY3" fmla="*/ 1494844 h 1494844"/>
              <a:gd name="connsiteX4" fmla="*/ 0 w 12198350"/>
              <a:gd name="connsiteY4" fmla="*/ 0 h 14948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198350" h="1494844">
                <a:moveTo>
                  <a:pt x="0" y="0"/>
                </a:moveTo>
                <a:lnTo>
                  <a:pt x="12192000" y="0"/>
                </a:lnTo>
                <a:cubicBezTo>
                  <a:pt x="12194117" y="278677"/>
                  <a:pt x="12196233" y="557354"/>
                  <a:pt x="12198350" y="836031"/>
                </a:cubicBezTo>
                <a:lnTo>
                  <a:pt x="0" y="1494844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0">
                <a:srgbClr val="9735FF"/>
              </a:gs>
              <a:gs pos="95000">
                <a:srgbClr val="B66BFF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3" name="Grafik 2">
            <a:hlinkClick r:id="" action="ppaction://hlinkshowjump?jump=firstslide"/>
            <a:extLst>
              <a:ext uri="{FF2B5EF4-FFF2-40B4-BE49-F238E27FC236}">
                <a16:creationId xmlns:a16="http://schemas.microsoft.com/office/drawing/2014/main" id="{3FCC4AE0-A010-6DD8-9356-442819ACCBF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 rot="-180000">
            <a:off x="208" y="267743"/>
            <a:ext cx="2583718" cy="1323977"/>
          </a:xfrm>
          <a:prstGeom prst="rect">
            <a:avLst/>
          </a:prstGeom>
        </p:spPr>
      </p:pic>
      <p:pic>
        <p:nvPicPr>
          <p:cNvPr id="4" name="Grafik 3">
            <a:hlinkClick r:id="rId4" action="ppaction://hlinksldjump"/>
            <a:extLst>
              <a:ext uri="{FF2B5EF4-FFF2-40B4-BE49-F238E27FC236}">
                <a16:creationId xmlns:a16="http://schemas.microsoft.com/office/drawing/2014/main" id="{FAE8DCC6-E058-3036-0844-A2B884E6858D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3931805" y="312329"/>
            <a:ext cx="3846909" cy="1054699"/>
          </a:xfrm>
          <a:prstGeom prst="rect">
            <a:avLst/>
          </a:prstGeom>
        </p:spPr>
      </p:pic>
      <p:pic>
        <p:nvPicPr>
          <p:cNvPr id="5" name="Grafik 4">
            <a:extLst>
              <a:ext uri="{FF2B5EF4-FFF2-40B4-BE49-F238E27FC236}">
                <a16:creationId xmlns:a16="http://schemas.microsoft.com/office/drawing/2014/main" id="{31E5F6FC-8E7A-54A2-C806-E45F213B510E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 rot="-180000">
            <a:off x="7983189" y="226482"/>
            <a:ext cx="2217415" cy="861512"/>
          </a:xfrm>
          <a:prstGeom prst="rect">
            <a:avLst/>
          </a:prstGeom>
        </p:spPr>
      </p:pic>
      <p:pic>
        <p:nvPicPr>
          <p:cNvPr id="6" name="Grafik 5">
            <a:extLst>
              <a:ext uri="{FF2B5EF4-FFF2-40B4-BE49-F238E27FC236}">
                <a16:creationId xmlns:a16="http://schemas.microsoft.com/office/drawing/2014/main" id="{71C084A3-9EA1-4892-D713-DB6DC8DFDC6A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554821" y="2083968"/>
            <a:ext cx="7035394" cy="4115157"/>
          </a:xfrm>
          <a:prstGeom prst="rect">
            <a:avLst/>
          </a:prstGeom>
        </p:spPr>
      </p:pic>
      <p:sp>
        <p:nvSpPr>
          <p:cNvPr id="8" name="Textfeld 7">
            <a:extLst>
              <a:ext uri="{FF2B5EF4-FFF2-40B4-BE49-F238E27FC236}">
                <a16:creationId xmlns:a16="http://schemas.microsoft.com/office/drawing/2014/main" id="{F8EBB649-9137-1706-8F4E-09A5B16B4060}"/>
              </a:ext>
            </a:extLst>
          </p:cNvPr>
          <p:cNvSpPr txBox="1">
            <a:spLocks/>
          </p:cNvSpPr>
          <p:nvPr userDrawn="1"/>
        </p:nvSpPr>
        <p:spPr>
          <a:xfrm rot="16200000">
            <a:off x="11057493" y="5940228"/>
            <a:ext cx="1030214" cy="184666"/>
          </a:xfrm>
          <a:prstGeom prst="rect">
            <a:avLst/>
          </a:prstGeom>
          <a:noFill/>
        </p:spPr>
        <p:txBody>
          <a:bodyPr wrap="square" lIns="0" tIns="45720" rIns="91440" bIns="45720" rtlCol="0" anchor="t">
            <a:spAutoFit/>
          </a:bodyPr>
          <a:lstStyle/>
          <a:p>
            <a:r>
              <a:rPr lang="de-DE" sz="600" kern="1200" dirty="0">
                <a:solidFill>
                  <a:schemeClr val="bg1"/>
                </a:solidFill>
                <a:effectLst/>
                <a:latin typeface="helvetica"/>
                <a:ea typeface="Inter" panose="020B0502030000000004" pitchFamily="34" charset="0"/>
                <a:cs typeface="Inter" panose="020B0502030000000004" pitchFamily="34" charset="0"/>
              </a:rPr>
              <a:t>Bild: </a:t>
            </a:r>
            <a:r>
              <a:rPr lang="de-DE" sz="600" kern="1200" dirty="0" err="1">
                <a:solidFill>
                  <a:schemeClr val="bg1"/>
                </a:solidFill>
                <a:effectLst/>
                <a:latin typeface="helvetica"/>
                <a:ea typeface="Inter" panose="020B0502030000000004" pitchFamily="34" charset="0"/>
                <a:cs typeface="Inter" panose="020B0502030000000004" pitchFamily="34" charset="0"/>
              </a:rPr>
              <a:t>Pixabay</a:t>
            </a:r>
            <a:endParaRPr lang="de-DE" sz="600" dirty="0">
              <a:solidFill>
                <a:schemeClr val="bg1"/>
              </a:solidFill>
              <a:latin typeface="helvetica"/>
              <a:cs typeface="helvetica"/>
            </a:endParaRPr>
          </a:p>
        </p:txBody>
      </p:sp>
      <p:grpSp>
        <p:nvGrpSpPr>
          <p:cNvPr id="9" name="Gruppieren 8">
            <a:extLst>
              <a:ext uri="{FF2B5EF4-FFF2-40B4-BE49-F238E27FC236}">
                <a16:creationId xmlns:a16="http://schemas.microsoft.com/office/drawing/2014/main" id="{411555C1-BC99-B1F2-E651-AD75997E361E}"/>
              </a:ext>
            </a:extLst>
          </p:cNvPr>
          <p:cNvGrpSpPr>
            <a:grpSpLocks/>
          </p:cNvGrpSpPr>
          <p:nvPr userDrawn="1"/>
        </p:nvGrpSpPr>
        <p:grpSpPr>
          <a:xfrm rot="16200000">
            <a:off x="11227495" y="5886139"/>
            <a:ext cx="1069511" cy="253546"/>
            <a:chOff x="4740892" y="3380559"/>
            <a:chExt cx="716795" cy="169928"/>
          </a:xfrm>
        </p:grpSpPr>
        <p:pic>
          <p:nvPicPr>
            <p:cNvPr id="16" name="Grafik 15">
              <a:extLst>
                <a:ext uri="{FF2B5EF4-FFF2-40B4-BE49-F238E27FC236}">
                  <a16:creationId xmlns:a16="http://schemas.microsoft.com/office/drawing/2014/main" id="{5C99230E-3DD9-52F6-848F-2BEFA9E20654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p:blipFill>
          <p:spPr>
            <a:xfrm>
              <a:off x="4842151" y="3420042"/>
              <a:ext cx="615536" cy="90000"/>
            </a:xfrm>
            <a:prstGeom prst="rect">
              <a:avLst/>
            </a:prstGeom>
          </p:spPr>
        </p:pic>
        <p:sp>
          <p:nvSpPr>
            <p:cNvPr id="17" name="Textfeld 16">
              <a:extLst>
                <a:ext uri="{FF2B5EF4-FFF2-40B4-BE49-F238E27FC236}">
                  <a16:creationId xmlns:a16="http://schemas.microsoft.com/office/drawing/2014/main" id="{A5853044-6F45-2BCC-CD67-42E098C7360A}"/>
                </a:ext>
              </a:extLst>
            </p:cNvPr>
            <p:cNvSpPr txBox="1">
              <a:spLocks/>
            </p:cNvSpPr>
            <p:nvPr/>
          </p:nvSpPr>
          <p:spPr>
            <a:xfrm>
              <a:off x="4740892" y="3380559"/>
              <a:ext cx="526843" cy="169928"/>
            </a:xfrm>
            <a:prstGeom prst="rect">
              <a:avLst/>
            </a:prstGeom>
            <a:noFill/>
          </p:spPr>
          <p:txBody>
            <a:bodyPr wrap="square" lIns="0" tIns="49347" rIns="98694" bIns="49347" rtlCol="0" anchor="t">
              <a:spAutoFit/>
            </a:bodyPr>
            <a:lstStyle/>
            <a:p>
              <a:r>
                <a:rPr lang="de-DE" sz="1000" dirty="0">
                  <a:solidFill>
                    <a:schemeClr val="bg1"/>
                  </a:solidFill>
                  <a:latin typeface="helvetica"/>
                  <a:ea typeface="Inter" panose="020B0502030000000004" pitchFamily="34" charset="0"/>
                  <a:cs typeface="Inter" panose="020B0502030000000004" pitchFamily="34" charset="0"/>
                </a:rPr>
                <a:t>© </a:t>
              </a:r>
              <a:endParaRPr lang="de-DE" sz="1000" dirty="0">
                <a:solidFill>
                  <a:schemeClr val="bg1"/>
                </a:solidFill>
                <a:latin typeface="helvetica"/>
                <a:cs typeface="helvetic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768137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ondition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Info 0">
            <a:extLst>
              <a:ext uri="{FF2B5EF4-FFF2-40B4-BE49-F238E27FC236}">
                <a16:creationId xmlns:a16="http://schemas.microsoft.com/office/drawing/2014/main" id="{3A8BCB8A-3E63-3DD3-FE04-B4FD9529C7FC}"/>
              </a:ext>
            </a:extLst>
          </p:cNvPr>
          <p:cNvGrpSpPr/>
          <p:nvPr userDrawn="1"/>
        </p:nvGrpSpPr>
        <p:grpSpPr>
          <a:xfrm>
            <a:off x="304275" y="2915637"/>
            <a:ext cx="10992983" cy="2704699"/>
            <a:chOff x="304275" y="2915637"/>
            <a:chExt cx="10992983" cy="2704699"/>
          </a:xfrm>
        </p:grpSpPr>
        <p:grpSp>
          <p:nvGrpSpPr>
            <p:cNvPr id="3" name="Gruppieren 2">
              <a:extLst>
                <a:ext uri="{FF2B5EF4-FFF2-40B4-BE49-F238E27FC236}">
                  <a16:creationId xmlns:a16="http://schemas.microsoft.com/office/drawing/2014/main" id="{3F1E2C2B-F10A-2303-F24C-02C3191C92A2}"/>
                </a:ext>
              </a:extLst>
            </p:cNvPr>
            <p:cNvGrpSpPr/>
            <p:nvPr/>
          </p:nvGrpSpPr>
          <p:grpSpPr>
            <a:xfrm>
              <a:off x="304275" y="2915637"/>
              <a:ext cx="10992983" cy="2704699"/>
              <a:chOff x="304275" y="2915637"/>
              <a:chExt cx="10992983" cy="2704699"/>
            </a:xfrm>
          </p:grpSpPr>
          <p:sp>
            <p:nvSpPr>
              <p:cNvPr id="5" name="Parallelogramm 4">
                <a:extLst>
                  <a:ext uri="{FF2B5EF4-FFF2-40B4-BE49-F238E27FC236}">
                    <a16:creationId xmlns:a16="http://schemas.microsoft.com/office/drawing/2014/main" id="{02DE5F75-A7B8-FAB0-1523-AFFF6096BDD3}"/>
                  </a:ext>
                </a:extLst>
              </p:cNvPr>
              <p:cNvSpPr/>
              <p:nvPr/>
            </p:nvSpPr>
            <p:spPr>
              <a:xfrm>
                <a:off x="5629576" y="2915637"/>
                <a:ext cx="3690403" cy="2704699"/>
              </a:xfrm>
              <a:prstGeom prst="parallelogram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pic>
            <p:nvPicPr>
              <p:cNvPr id="6" name="Grafik 5">
                <a:extLst>
                  <a:ext uri="{FF2B5EF4-FFF2-40B4-BE49-F238E27FC236}">
                    <a16:creationId xmlns:a16="http://schemas.microsoft.com/office/drawing/2014/main" id="{7684EA11-BFFD-7ECD-FE77-103FDDB6B95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5787711" y="4846406"/>
                <a:ext cx="2953489" cy="646331"/>
              </a:xfrm>
              <a:prstGeom prst="rect">
                <a:avLst/>
              </a:prstGeom>
            </p:spPr>
          </p:pic>
          <p:pic>
            <p:nvPicPr>
              <p:cNvPr id="7" name="Grafik 6">
                <a:extLst>
                  <a:ext uri="{FF2B5EF4-FFF2-40B4-BE49-F238E27FC236}">
                    <a16:creationId xmlns:a16="http://schemas.microsoft.com/office/drawing/2014/main" id="{AF654688-9A44-0A84-53A9-D6C368DFD0F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3115049" y="4935571"/>
                <a:ext cx="2138584" cy="468000"/>
              </a:xfrm>
              <a:prstGeom prst="rect">
                <a:avLst/>
              </a:prstGeom>
            </p:spPr>
          </p:pic>
          <p:pic>
            <p:nvPicPr>
              <p:cNvPr id="8" name="Grafik 7">
                <a:extLst>
                  <a:ext uri="{FF2B5EF4-FFF2-40B4-BE49-F238E27FC236}">
                    <a16:creationId xmlns:a16="http://schemas.microsoft.com/office/drawing/2014/main" id="{6165C0E3-5B15-B85D-B3CD-91581FFB2EC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9158674" y="4935571"/>
                <a:ext cx="2138584" cy="468000"/>
              </a:xfrm>
              <a:prstGeom prst="rect">
                <a:avLst/>
              </a:prstGeom>
            </p:spPr>
          </p:pic>
          <p:pic>
            <p:nvPicPr>
              <p:cNvPr id="9" name="Grafik 8">
                <a:extLst>
                  <a:ext uri="{FF2B5EF4-FFF2-40B4-BE49-F238E27FC236}">
                    <a16:creationId xmlns:a16="http://schemas.microsoft.com/office/drawing/2014/main" id="{D0A9647A-FF7F-709B-CCB7-E5E4C59430D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304275" y="3887444"/>
                <a:ext cx="10772566" cy="1012024"/>
              </a:xfrm>
              <a:prstGeom prst="rect">
                <a:avLst/>
              </a:prstGeom>
            </p:spPr>
          </p:pic>
        </p:grpSp>
        <p:pic>
          <p:nvPicPr>
            <p:cNvPr id="4" name="Grafik 3">
              <a:extLst>
                <a:ext uri="{FF2B5EF4-FFF2-40B4-BE49-F238E27FC236}">
                  <a16:creationId xmlns:a16="http://schemas.microsoft.com/office/drawing/2014/main" id="{93084E97-723D-864F-DC1B-239BD615704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883774" y="3013672"/>
              <a:ext cx="774259" cy="774259"/>
            </a:xfrm>
            <a:prstGeom prst="rect">
              <a:avLst/>
            </a:prstGeom>
          </p:spPr>
        </p:pic>
      </p:grpSp>
      <p:pic>
        <p:nvPicPr>
          <p:cNvPr id="10" name="Info 1">
            <a:extLst>
              <a:ext uri="{FF2B5EF4-FFF2-40B4-BE49-F238E27FC236}">
                <a16:creationId xmlns:a16="http://schemas.microsoft.com/office/drawing/2014/main" id="{8BE9E521-20AE-F6CF-A54D-251580A4E392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6350" y="2884189"/>
            <a:ext cx="12192000" cy="3279648"/>
          </a:xfrm>
          <a:prstGeom prst="rect">
            <a:avLst/>
          </a:prstGeom>
        </p:spPr>
      </p:pic>
      <p:pic>
        <p:nvPicPr>
          <p:cNvPr id="11" name="Info 2">
            <a:extLst>
              <a:ext uri="{FF2B5EF4-FFF2-40B4-BE49-F238E27FC236}">
                <a16:creationId xmlns:a16="http://schemas.microsoft.com/office/drawing/2014/main" id="{5D696972-6F7D-7FA3-668C-387A6111D9CC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6350" y="2898169"/>
            <a:ext cx="12192000" cy="3089128"/>
          </a:xfrm>
          <a:prstGeom prst="rect">
            <a:avLst/>
          </a:prstGeom>
        </p:spPr>
      </p:pic>
      <p:pic>
        <p:nvPicPr>
          <p:cNvPr id="12" name="Info 3 neu">
            <a:extLst>
              <a:ext uri="{FF2B5EF4-FFF2-40B4-BE49-F238E27FC236}">
                <a16:creationId xmlns:a16="http://schemas.microsoft.com/office/drawing/2014/main" id="{8FD54A6A-A7E6-6AD7-731E-89A1FC4AFB1A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12700" y="2811967"/>
            <a:ext cx="12192000" cy="3089128"/>
          </a:xfrm>
          <a:prstGeom prst="rect">
            <a:avLst/>
          </a:prstGeom>
        </p:spPr>
      </p:pic>
      <p:pic>
        <p:nvPicPr>
          <p:cNvPr id="13" name="Info 4">
            <a:extLst>
              <a:ext uri="{FF2B5EF4-FFF2-40B4-BE49-F238E27FC236}">
                <a16:creationId xmlns:a16="http://schemas.microsoft.com/office/drawing/2014/main" id="{59962D70-A620-530F-A62F-5B1978A3D3BC}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6350" y="2779357"/>
            <a:ext cx="12192000" cy="3326752"/>
          </a:xfrm>
          <a:prstGeom prst="rect">
            <a:avLst/>
          </a:prstGeom>
        </p:spPr>
      </p:pic>
      <p:sp>
        <p:nvSpPr>
          <p:cNvPr id="14" name="White Footer">
            <a:extLst>
              <a:ext uri="{FF2B5EF4-FFF2-40B4-BE49-F238E27FC236}">
                <a16:creationId xmlns:a16="http://schemas.microsoft.com/office/drawing/2014/main" id="{7B54357B-1D08-0375-7F1E-676273422ADA}"/>
              </a:ext>
            </a:extLst>
          </p:cNvPr>
          <p:cNvSpPr/>
          <p:nvPr userDrawn="1"/>
        </p:nvSpPr>
        <p:spPr>
          <a:xfrm>
            <a:off x="-33567" y="5990952"/>
            <a:ext cx="12192000" cy="86704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5" name="White unter Header">
            <a:extLst>
              <a:ext uri="{FF2B5EF4-FFF2-40B4-BE49-F238E27FC236}">
                <a16:creationId xmlns:a16="http://schemas.microsoft.com/office/drawing/2014/main" id="{0EB78517-E804-7075-6871-7E438B803B31}"/>
              </a:ext>
            </a:extLst>
          </p:cNvPr>
          <p:cNvSpPr/>
          <p:nvPr userDrawn="1"/>
        </p:nvSpPr>
        <p:spPr>
          <a:xfrm>
            <a:off x="0" y="712445"/>
            <a:ext cx="12192000" cy="226322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6" name="Header">
            <a:extLst>
              <a:ext uri="{FF2B5EF4-FFF2-40B4-BE49-F238E27FC236}">
                <a16:creationId xmlns:a16="http://schemas.microsoft.com/office/drawing/2014/main" id="{3C43A6E8-5FCD-7FD2-5C86-484FB7F24890}"/>
              </a:ext>
            </a:extLst>
          </p:cNvPr>
          <p:cNvSpPr/>
          <p:nvPr userDrawn="1"/>
        </p:nvSpPr>
        <p:spPr>
          <a:xfrm>
            <a:off x="0" y="0"/>
            <a:ext cx="12198350" cy="1494844"/>
          </a:xfrm>
          <a:custGeom>
            <a:avLst/>
            <a:gdLst>
              <a:gd name="connsiteX0" fmla="*/ 0 w 12192000"/>
              <a:gd name="connsiteY0" fmla="*/ 0 h 1494844"/>
              <a:gd name="connsiteX1" fmla="*/ 12192000 w 12192000"/>
              <a:gd name="connsiteY1" fmla="*/ 0 h 1494844"/>
              <a:gd name="connsiteX2" fmla="*/ 12192000 w 12192000"/>
              <a:gd name="connsiteY2" fmla="*/ 1494844 h 1494844"/>
              <a:gd name="connsiteX3" fmla="*/ 0 w 12192000"/>
              <a:gd name="connsiteY3" fmla="*/ 1494844 h 1494844"/>
              <a:gd name="connsiteX4" fmla="*/ 0 w 12192000"/>
              <a:gd name="connsiteY4" fmla="*/ 0 h 1494844"/>
              <a:gd name="connsiteX0" fmla="*/ 0 w 12204700"/>
              <a:gd name="connsiteY0" fmla="*/ 0 h 1494844"/>
              <a:gd name="connsiteX1" fmla="*/ 12192000 w 12204700"/>
              <a:gd name="connsiteY1" fmla="*/ 0 h 1494844"/>
              <a:gd name="connsiteX2" fmla="*/ 12204700 w 12204700"/>
              <a:gd name="connsiteY2" fmla="*/ 834444 h 1494844"/>
              <a:gd name="connsiteX3" fmla="*/ 0 w 12204700"/>
              <a:gd name="connsiteY3" fmla="*/ 1494844 h 1494844"/>
              <a:gd name="connsiteX4" fmla="*/ 0 w 12204700"/>
              <a:gd name="connsiteY4" fmla="*/ 0 h 1494844"/>
              <a:gd name="connsiteX0" fmla="*/ 0 w 12198350"/>
              <a:gd name="connsiteY0" fmla="*/ 0 h 1494844"/>
              <a:gd name="connsiteX1" fmla="*/ 12192000 w 12198350"/>
              <a:gd name="connsiteY1" fmla="*/ 0 h 1494844"/>
              <a:gd name="connsiteX2" fmla="*/ 12198350 w 12198350"/>
              <a:gd name="connsiteY2" fmla="*/ 836031 h 1494844"/>
              <a:gd name="connsiteX3" fmla="*/ 0 w 12198350"/>
              <a:gd name="connsiteY3" fmla="*/ 1494844 h 1494844"/>
              <a:gd name="connsiteX4" fmla="*/ 0 w 12198350"/>
              <a:gd name="connsiteY4" fmla="*/ 0 h 14948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198350" h="1494844">
                <a:moveTo>
                  <a:pt x="0" y="0"/>
                </a:moveTo>
                <a:lnTo>
                  <a:pt x="12192000" y="0"/>
                </a:lnTo>
                <a:cubicBezTo>
                  <a:pt x="12194117" y="278677"/>
                  <a:pt x="12196233" y="557354"/>
                  <a:pt x="12198350" y="836031"/>
                </a:cubicBezTo>
                <a:lnTo>
                  <a:pt x="0" y="1494844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0">
                <a:srgbClr val="9735FF"/>
              </a:gs>
              <a:gs pos="95000">
                <a:srgbClr val="B66BFF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17" name="Logo">
            <a:hlinkClick r:id="rId9" action="ppaction://hlinksldjump"/>
            <a:extLst>
              <a:ext uri="{FF2B5EF4-FFF2-40B4-BE49-F238E27FC236}">
                <a16:creationId xmlns:a16="http://schemas.microsoft.com/office/drawing/2014/main" id="{43F904DC-D607-33CB-3131-BFDDEBA6AD7A}"/>
              </a:ext>
            </a:extLst>
          </p:cNvPr>
          <p:cNvPicPr>
            <a:picLocks noChangeAspect="1"/>
          </p:cNvPicPr>
          <p:nvPr userDrawn="1"/>
        </p:nvPicPr>
        <p:blipFill>
          <a:blip r:embed="rId10"/>
          <a:stretch>
            <a:fillRect/>
          </a:stretch>
        </p:blipFill>
        <p:spPr>
          <a:xfrm rot="-180000">
            <a:off x="208" y="267743"/>
            <a:ext cx="2583718" cy="1323977"/>
          </a:xfrm>
          <a:prstGeom prst="rect">
            <a:avLst/>
          </a:prstGeom>
        </p:spPr>
      </p:pic>
      <p:pic>
        <p:nvPicPr>
          <p:cNvPr id="18" name="Abos vergleichen">
            <a:extLst>
              <a:ext uri="{FF2B5EF4-FFF2-40B4-BE49-F238E27FC236}">
                <a16:creationId xmlns:a16="http://schemas.microsoft.com/office/drawing/2014/main" id="{8683ED47-BE02-F8C8-6449-FFB9629EC2F4}"/>
              </a:ext>
            </a:extLst>
          </p:cNvPr>
          <p:cNvPicPr>
            <a:picLocks noChangeAspect="1"/>
          </p:cNvPicPr>
          <p:nvPr userDrawn="1"/>
        </p:nvPicPr>
        <p:blipFill>
          <a:blip r:embed="rId11"/>
          <a:stretch>
            <a:fillRect/>
          </a:stretch>
        </p:blipFill>
        <p:spPr>
          <a:xfrm>
            <a:off x="3931805" y="312329"/>
            <a:ext cx="3846909" cy="1059862"/>
          </a:xfrm>
          <a:prstGeom prst="rect">
            <a:avLst/>
          </a:prstGeom>
        </p:spPr>
      </p:pic>
      <p:pic>
        <p:nvPicPr>
          <p:cNvPr id="19" name="Über uns">
            <a:hlinkClick r:id="rId12" action="ppaction://hlinksldjump"/>
            <a:extLst>
              <a:ext uri="{FF2B5EF4-FFF2-40B4-BE49-F238E27FC236}">
                <a16:creationId xmlns:a16="http://schemas.microsoft.com/office/drawing/2014/main" id="{A18338C8-4294-10AC-CC4E-414FFEFE27B0}"/>
              </a:ext>
            </a:extLst>
          </p:cNvPr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7962811" y="167172"/>
            <a:ext cx="2261812" cy="975445"/>
          </a:xfrm>
          <a:prstGeom prst="rect">
            <a:avLst/>
          </a:prstGeom>
        </p:spPr>
      </p:pic>
      <p:pic>
        <p:nvPicPr>
          <p:cNvPr id="20" name="Überschrift">
            <a:extLst>
              <a:ext uri="{FF2B5EF4-FFF2-40B4-BE49-F238E27FC236}">
                <a16:creationId xmlns:a16="http://schemas.microsoft.com/office/drawing/2014/main" id="{A1A521A2-C0F3-71B9-E5CE-CCF6F1D3354C}"/>
              </a:ext>
            </a:extLst>
          </p:cNvPr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2074790" y="1478386"/>
            <a:ext cx="8059611" cy="963251"/>
          </a:xfrm>
          <a:prstGeom prst="rect">
            <a:avLst/>
          </a:prstGeom>
        </p:spPr>
      </p:pic>
      <p:pic>
        <p:nvPicPr>
          <p:cNvPr id="21" name="Preishinweis">
            <a:extLst>
              <a:ext uri="{FF2B5EF4-FFF2-40B4-BE49-F238E27FC236}">
                <a16:creationId xmlns:a16="http://schemas.microsoft.com/office/drawing/2014/main" id="{D2763F5D-C30B-E03C-DACD-E6F05EC4432C}"/>
              </a:ext>
            </a:extLst>
          </p:cNvPr>
          <p:cNvPicPr>
            <a:picLocks noChangeAspect="1"/>
          </p:cNvPicPr>
          <p:nvPr userDrawn="1"/>
        </p:nvPicPr>
        <p:blipFill>
          <a:blip r:embed="rId15"/>
          <a:stretch>
            <a:fillRect/>
          </a:stretch>
        </p:blipFill>
        <p:spPr>
          <a:xfrm>
            <a:off x="8130730" y="6115248"/>
            <a:ext cx="3993226" cy="432854"/>
          </a:xfrm>
          <a:prstGeom prst="rect">
            <a:avLst/>
          </a:prstGeom>
        </p:spPr>
      </p:pic>
      <p:pic>
        <p:nvPicPr>
          <p:cNvPr id="22" name="mehr erfahren">
            <a:extLst>
              <a:ext uri="{FF2B5EF4-FFF2-40B4-BE49-F238E27FC236}">
                <a16:creationId xmlns:a16="http://schemas.microsoft.com/office/drawing/2014/main" id="{79D6B865-C9E9-13B6-3CEB-8A415E09E80F}"/>
              </a:ext>
            </a:extLst>
          </p:cNvPr>
          <p:cNvPicPr>
            <a:picLocks noChangeAspect="1"/>
          </p:cNvPicPr>
          <p:nvPr userDrawn="1"/>
        </p:nvPicPr>
        <p:blipFill>
          <a:blip r:embed="rId16"/>
          <a:stretch>
            <a:fillRect/>
          </a:stretch>
        </p:blipFill>
        <p:spPr>
          <a:xfrm>
            <a:off x="304275" y="5811237"/>
            <a:ext cx="2133785" cy="536494"/>
          </a:xfrm>
          <a:prstGeom prst="rect">
            <a:avLst/>
          </a:prstGeom>
        </p:spPr>
      </p:pic>
      <p:sp>
        <p:nvSpPr>
          <p:cNvPr id="23" name="Menü 4">
            <a:extLst>
              <a:ext uri="{FF2B5EF4-FFF2-40B4-BE49-F238E27FC236}">
                <a16:creationId xmlns:a16="http://schemas.microsoft.com/office/drawing/2014/main" id="{EA086FA0-BE85-CA7C-2C4E-CC911BF5EFCC}"/>
              </a:ext>
            </a:extLst>
          </p:cNvPr>
          <p:cNvSpPr/>
          <p:nvPr userDrawn="1"/>
        </p:nvSpPr>
        <p:spPr>
          <a:xfrm rot="5400000">
            <a:off x="636629" y="6089233"/>
            <a:ext cx="180000" cy="540000"/>
          </a:xfrm>
          <a:prstGeom prst="chevron">
            <a:avLst/>
          </a:prstGeom>
          <a:solidFill>
            <a:srgbClr val="9735FF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24" name="Menü 3">
            <a:extLst>
              <a:ext uri="{FF2B5EF4-FFF2-40B4-BE49-F238E27FC236}">
                <a16:creationId xmlns:a16="http://schemas.microsoft.com/office/drawing/2014/main" id="{F2CFFE7A-0218-7B80-CC37-2185F4E1DD66}"/>
              </a:ext>
            </a:extLst>
          </p:cNvPr>
          <p:cNvSpPr/>
          <p:nvPr userDrawn="1"/>
        </p:nvSpPr>
        <p:spPr>
          <a:xfrm rot="5400000">
            <a:off x="636629" y="6089233"/>
            <a:ext cx="180000" cy="540000"/>
          </a:xfrm>
          <a:prstGeom prst="chevron">
            <a:avLst/>
          </a:prstGeom>
          <a:solidFill>
            <a:srgbClr val="9735FF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25" name="Menü 2">
            <a:extLst>
              <a:ext uri="{FF2B5EF4-FFF2-40B4-BE49-F238E27FC236}">
                <a16:creationId xmlns:a16="http://schemas.microsoft.com/office/drawing/2014/main" id="{D60B0EA9-3A7E-F63A-C9B6-E8E5EB98C225}"/>
              </a:ext>
            </a:extLst>
          </p:cNvPr>
          <p:cNvSpPr/>
          <p:nvPr userDrawn="1"/>
        </p:nvSpPr>
        <p:spPr>
          <a:xfrm rot="5400000">
            <a:off x="636629" y="6089233"/>
            <a:ext cx="180000" cy="540000"/>
          </a:xfrm>
          <a:prstGeom prst="chevron">
            <a:avLst/>
          </a:prstGeom>
          <a:solidFill>
            <a:srgbClr val="9735FF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26" name="Menü 1">
            <a:extLst>
              <a:ext uri="{FF2B5EF4-FFF2-40B4-BE49-F238E27FC236}">
                <a16:creationId xmlns:a16="http://schemas.microsoft.com/office/drawing/2014/main" id="{44CA2F69-C434-769A-8848-A1C46D8AC42B}"/>
              </a:ext>
            </a:extLst>
          </p:cNvPr>
          <p:cNvSpPr/>
          <p:nvPr userDrawn="1"/>
        </p:nvSpPr>
        <p:spPr>
          <a:xfrm rot="5400000">
            <a:off x="636629" y="6089233"/>
            <a:ext cx="180000" cy="540000"/>
          </a:xfrm>
          <a:prstGeom prst="chevron">
            <a:avLst/>
          </a:prstGeom>
          <a:solidFill>
            <a:srgbClr val="9735FF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27" name="Menü 1o">
            <a:extLst>
              <a:ext uri="{FF2B5EF4-FFF2-40B4-BE49-F238E27FC236}">
                <a16:creationId xmlns:a16="http://schemas.microsoft.com/office/drawing/2014/main" id="{F9B1BD45-FA93-A5AB-1851-DE26C95D0F54}"/>
              </a:ext>
            </a:extLst>
          </p:cNvPr>
          <p:cNvSpPr/>
          <p:nvPr userDrawn="1"/>
        </p:nvSpPr>
        <p:spPr>
          <a:xfrm rot="16200000">
            <a:off x="636629" y="2331564"/>
            <a:ext cx="180000" cy="540000"/>
          </a:xfrm>
          <a:prstGeom prst="chevron">
            <a:avLst/>
          </a:prstGeom>
          <a:solidFill>
            <a:srgbClr val="9735FF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28" name="Menü 2o">
            <a:extLst>
              <a:ext uri="{FF2B5EF4-FFF2-40B4-BE49-F238E27FC236}">
                <a16:creationId xmlns:a16="http://schemas.microsoft.com/office/drawing/2014/main" id="{217D29A9-2C72-1040-C8A4-B77F99533A59}"/>
              </a:ext>
            </a:extLst>
          </p:cNvPr>
          <p:cNvSpPr/>
          <p:nvPr userDrawn="1"/>
        </p:nvSpPr>
        <p:spPr>
          <a:xfrm rot="16200000">
            <a:off x="636629" y="2331564"/>
            <a:ext cx="180000" cy="540000"/>
          </a:xfrm>
          <a:prstGeom prst="chevron">
            <a:avLst/>
          </a:prstGeom>
          <a:solidFill>
            <a:srgbClr val="9735FF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29" name="Menü 3o">
            <a:extLst>
              <a:ext uri="{FF2B5EF4-FFF2-40B4-BE49-F238E27FC236}">
                <a16:creationId xmlns:a16="http://schemas.microsoft.com/office/drawing/2014/main" id="{A55563F8-F6DD-3C11-3E1D-724060BC325B}"/>
              </a:ext>
            </a:extLst>
          </p:cNvPr>
          <p:cNvSpPr/>
          <p:nvPr userDrawn="1"/>
        </p:nvSpPr>
        <p:spPr>
          <a:xfrm rot="16200000">
            <a:off x="636629" y="2331564"/>
            <a:ext cx="180000" cy="540000"/>
          </a:xfrm>
          <a:prstGeom prst="chevron">
            <a:avLst/>
          </a:prstGeom>
          <a:solidFill>
            <a:srgbClr val="9735FF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30" name="Menü 4o">
            <a:extLst>
              <a:ext uri="{FF2B5EF4-FFF2-40B4-BE49-F238E27FC236}">
                <a16:creationId xmlns:a16="http://schemas.microsoft.com/office/drawing/2014/main" id="{1EC1D454-0892-FF3B-C8E2-99C7D2459E65}"/>
              </a:ext>
            </a:extLst>
          </p:cNvPr>
          <p:cNvSpPr/>
          <p:nvPr userDrawn="1"/>
        </p:nvSpPr>
        <p:spPr>
          <a:xfrm rot="16200000">
            <a:off x="636629" y="2331564"/>
            <a:ext cx="180000" cy="540000"/>
          </a:xfrm>
          <a:prstGeom prst="chevron">
            <a:avLst/>
          </a:prstGeom>
          <a:solidFill>
            <a:srgbClr val="9735FF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pic>
        <p:nvPicPr>
          <p:cNvPr id="31" name="Grafik 30">
            <a:extLst>
              <a:ext uri="{FF2B5EF4-FFF2-40B4-BE49-F238E27FC236}">
                <a16:creationId xmlns:a16="http://schemas.microsoft.com/office/drawing/2014/main" id="{494DEC65-CC6C-BE0E-263D-34D6BC4080EE}"/>
              </a:ext>
            </a:extLst>
          </p:cNvPr>
          <p:cNvPicPr>
            <a:picLocks noChangeAspect="1"/>
          </p:cNvPicPr>
          <p:nvPr userDrawn="1"/>
        </p:nvPicPr>
        <p:blipFill>
          <a:blip r:embed="rId17"/>
          <a:stretch>
            <a:fillRect/>
          </a:stretch>
        </p:blipFill>
        <p:spPr>
          <a:xfrm>
            <a:off x="3455114" y="3289779"/>
            <a:ext cx="7736495" cy="8657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90797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04167E-6 -4.07407E-6 L 0.00052 -0.14236 " pathEditMode="relative" rAng="0" ptsTypes="AA">
                                      <p:cBhvr>
                                        <p:cTn id="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6" y="-713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2" presetClass="exit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2" presetClass="exit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4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2" presetClass="exit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9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52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3" fill="hold">
                      <p:stCondLst>
                        <p:cond delay="0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2" presetClass="exit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4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67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8" fill="hold">
                      <p:stCondLst>
                        <p:cond delay="0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1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82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3" fill="hold">
                      <p:stCondLst>
                        <p:cond delay="0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86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seq concurrent="1" nextAc="seek">
              <p:cTn id="97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8" fill="hold">
                      <p:stCondLst>
                        <p:cond delay="0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1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8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112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3" fill="hold">
                      <p:stCondLst>
                        <p:cond delay="0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16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7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" fill="hold">
                            <p:stCondLst>
                              <p:cond delay="500"/>
                            </p:stCondLst>
                            <p:childTnLst>
                              <p:par>
                                <p:cTn id="130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52 -0.14236 L -1.04167E-6 -4.07407E-6 " pathEditMode="relative" rAng="0" ptsTypes="AA">
                                      <p:cBhvr>
                                        <p:cTn id="13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" y="710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</p:childTnLst>
        </p:cTn>
      </p:par>
    </p:tnLst>
    <p:bldLst>
      <p:bldP spid="23" grpId="0" animBg="1"/>
      <p:bldP spid="23" grpId="1" animBg="1"/>
      <p:bldP spid="24" grpId="0" animBg="1"/>
      <p:bldP spid="24" grpId="1" animBg="1"/>
      <p:bldP spid="25" grpId="0" animBg="1"/>
      <p:bldP spid="25" grpId="1" animBg="1"/>
      <p:bldP spid="26" grpId="0" animBg="1"/>
      <p:bldP spid="26" grpId="1" animBg="1"/>
      <p:bldP spid="27" grpId="0" animBg="1"/>
      <p:bldP spid="27" grpId="1" animBg="1"/>
      <p:bldP spid="28" grpId="0" animBg="1"/>
      <p:bldP spid="28" grpId="1" animBg="1"/>
      <p:bldP spid="29" grpId="0" animBg="1"/>
      <p:bldP spid="29" grpId="1" animBg="1"/>
      <p:bldP spid="30" grpId="0" animBg="1"/>
      <p:bldP spid="30" grpId="1" animBg="1"/>
    </p:bld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677964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49" r:id="rId2"/>
    <p:sldLayoutId id="2147483650" r:id="rId3"/>
  </p:sldLayoutIdLst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584586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133459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17918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14e3e585-18c1-444e-a2b2-7bdbe51b187b">
      <Terms xmlns="http://schemas.microsoft.com/office/infopath/2007/PartnerControls"/>
    </lcf76f155ced4ddcb4097134ff3c332f>
    <TaxCatchAll xmlns="436f5ecc-5095-4337-8a5c-a427a102b955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08BA7B89BE078A48A6AD3D2A71A87705" ma:contentTypeVersion="16" ma:contentTypeDescription="Ein neues Dokument erstellen." ma:contentTypeScope="" ma:versionID="90396efd7769842602e8a7d9fb1a44c4">
  <xsd:schema xmlns:xsd="http://www.w3.org/2001/XMLSchema" xmlns:xs="http://www.w3.org/2001/XMLSchema" xmlns:p="http://schemas.microsoft.com/office/2006/metadata/properties" xmlns:ns2="14e3e585-18c1-444e-a2b2-7bdbe51b187b" xmlns:ns3="436f5ecc-5095-4337-8a5c-a427a102b955" targetNamespace="http://schemas.microsoft.com/office/2006/metadata/properties" ma:root="true" ma:fieldsID="87cfb989a3765ed6db2cba152cf9779f" ns2:_="" ns3:_="">
    <xsd:import namespace="14e3e585-18c1-444e-a2b2-7bdbe51b187b"/>
    <xsd:import namespace="436f5ecc-5095-4337-8a5c-a427a102b95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LengthInSeconds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4e3e585-18c1-444e-a2b2-7bdbe51b187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lcf76f155ced4ddcb4097134ff3c332f" ma:index="16" nillable="true" ma:taxonomy="true" ma:internalName="lcf76f155ced4ddcb4097134ff3c332f" ma:taxonomyFieldName="MediaServiceImageTags" ma:displayName="Bildmarkierungen" ma:readOnly="false" ma:fieldId="{5cf76f15-5ced-4ddc-b409-7134ff3c332f}" ma:taxonomyMulti="true" ma:sspId="716ac760-1a2c-4294-b1ae-1042d3930564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18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36f5ecc-5095-4337-8a5c-a427a102b955" elementFormDefault="qualified">
    <xsd:import namespace="http://schemas.microsoft.com/office/2006/documentManagement/types"/>
    <xsd:import namespace="http://schemas.microsoft.com/office/infopath/2007/PartnerControls"/>
    <xsd:element name="TaxCatchAll" ma:index="17" nillable="true" ma:displayName="Taxonomy Catch All Column" ma:hidden="true" ma:list="{8bd20f98-f235-4af3-b20d-66000ab2e8a4}" ma:internalName="TaxCatchAll" ma:showField="CatchAllData" ma:web="436f5ecc-5095-4337-8a5c-a427a102b95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Freigegeben für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Freigegeben für -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50F97219-D9F4-4F0E-AEED-428881CDEF3C}">
  <ds:schemaRefs>
    <ds:schemaRef ds:uri="http://schemas.microsoft.com/office/2006/metadata/properties"/>
    <ds:schemaRef ds:uri="http://schemas.microsoft.com/office/infopath/2007/PartnerControls"/>
    <ds:schemaRef ds:uri="14e3e585-18c1-444e-a2b2-7bdbe51b187b"/>
    <ds:schemaRef ds:uri="436f5ecc-5095-4337-8a5c-a427a102b955"/>
  </ds:schemaRefs>
</ds:datastoreItem>
</file>

<file path=customXml/itemProps2.xml><?xml version="1.0" encoding="utf-8"?>
<ds:datastoreItem xmlns:ds="http://schemas.openxmlformats.org/officeDocument/2006/customXml" ds:itemID="{DE41637E-7B33-4F42-9BED-201DE13B6999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426857EA-066D-41D9-A9CF-A2D29C953A1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4e3e585-18c1-444e-a2b2-7bdbe51b187b"/>
    <ds:schemaRef ds:uri="436f5ecc-5095-4337-8a5c-a427a102b95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Breitbild</PresentationFormat>
  <Paragraphs>0</Paragraphs>
  <Slides>3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3</vt:i4>
      </vt:variant>
    </vt:vector>
  </HeadingPairs>
  <TitlesOfParts>
    <vt:vector size="7" baseType="lpstr">
      <vt:lpstr>Arial</vt:lpstr>
      <vt:lpstr>helvetica</vt:lpstr>
      <vt:lpstr>helvetica</vt:lpstr>
      <vt:lpstr>Office</vt:lpstr>
      <vt:lpstr>PowerPoint-Präsentation</vt:lpstr>
      <vt:lpstr>PowerPoint-Präsentation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Franziska Händschel</dc:creator>
  <cp:lastModifiedBy>Franziska Händschel</cp:lastModifiedBy>
  <cp:revision>2</cp:revision>
  <dcterms:created xsi:type="dcterms:W3CDTF">2022-11-17T13:11:16Z</dcterms:created>
  <dcterms:modified xsi:type="dcterms:W3CDTF">2024-04-23T10:03:39Z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0x01010008BA7B89BE078A48A6AD3D2A71A87705</vt:lpwstr>
  </property>
  <property fmtid="{D5CDD505-2E9C-101B-9397-08002B2CF9AE}" pid="3" name="MediaServiceImageTags">
    <vt:lpwstr/>
  </property>
</Properties>
</file>