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63" r:id="rId6"/>
    <p:sldId id="259" r:id="rId7"/>
    <p:sldId id="262" r:id="rId8"/>
    <p:sldId id="264" r:id="rId9"/>
    <p:sldId id="265"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1787EBE-AB02-5C23-8377-19B28DB68E2C}" name="Dirk Ahrends" initials="DA" userId="S::dirk.ahrends@finanztip.de::4319949e-1bf1-4fae-94f5-c7e80ffaa492"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296686-9852-43BE-9D48-00D2EDAB1073}" v="9" dt="2024-04-23T10:03:24.548"/>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varScale="1">
        <p:scale>
          <a:sx n="65" d="100"/>
          <a:sy n="65" d="100"/>
        </p:scale>
        <p:origin x="2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rk Ahrends" userId="4319949e-1bf1-4fae-94f5-c7e80ffaa492" providerId="ADAL" clId="{C68903E3-5CDE-4DFC-BE6B-AD4EF89BF3AC}"/>
    <pc:docChg chg="">
      <pc:chgData name="Dirk Ahrends" userId="4319949e-1bf1-4fae-94f5-c7e80ffaa492" providerId="ADAL" clId="{C68903E3-5CDE-4DFC-BE6B-AD4EF89BF3AC}" dt="2022-12-20T14:43:37.730" v="0"/>
      <pc:docMkLst>
        <pc:docMk/>
      </pc:docMkLst>
      <pc:sldChg chg="addCm">
        <pc:chgData name="Dirk Ahrends" userId="4319949e-1bf1-4fae-94f5-c7e80ffaa492" providerId="ADAL" clId="{C68903E3-5CDE-4DFC-BE6B-AD4EF89BF3AC}" dt="2022-12-20T14:43:37.730" v="0"/>
        <pc:sldMkLst>
          <pc:docMk/>
          <pc:sldMk cId="4117576617" sldId="258"/>
        </pc:sldMkLst>
      </pc:sldChg>
    </pc:docChg>
  </pc:docChgLst>
  <pc:docChgLst>
    <pc:chgData name="Franziska Händschel" userId="e2149472-3187-4d00-b16a-a19eff6fc04a" providerId="ADAL" clId="{E1EBC7DB-8208-40E6-9E00-BFB610486B6E}"/>
    <pc:docChg chg="undo custSel addSld delSld modSld modMainMaster">
      <pc:chgData name="Franziska Händschel" userId="e2149472-3187-4d00-b16a-a19eff6fc04a" providerId="ADAL" clId="{E1EBC7DB-8208-40E6-9E00-BFB610486B6E}" dt="2023-04-05T12:17:08.640" v="243" actId="478"/>
      <pc:docMkLst>
        <pc:docMk/>
      </pc:docMkLst>
      <pc:sldChg chg="addSp delSp modSp add del mod delAnim modAnim">
        <pc:chgData name="Franziska Händschel" userId="e2149472-3187-4d00-b16a-a19eff6fc04a" providerId="ADAL" clId="{E1EBC7DB-8208-40E6-9E00-BFB610486B6E}" dt="2023-04-05T11:55:05.629" v="229" actId="2696"/>
        <pc:sldMkLst>
          <pc:docMk/>
          <pc:sldMk cId="4117576617" sldId="258"/>
        </pc:sldMkLst>
        <pc:spChg chg="del">
          <ac:chgData name="Franziska Händschel" userId="e2149472-3187-4d00-b16a-a19eff6fc04a" providerId="ADAL" clId="{E1EBC7DB-8208-40E6-9E00-BFB610486B6E}" dt="2023-04-05T11:54:44.555" v="224" actId="21"/>
          <ac:spMkLst>
            <pc:docMk/>
            <pc:sldMk cId="4117576617" sldId="258"/>
            <ac:spMk id="2" creationId="{7822FAF6-99CF-57BA-AEAA-EDDBE3B2F183}"/>
          </ac:spMkLst>
        </pc:spChg>
        <pc:spChg chg="del">
          <ac:chgData name="Franziska Händschel" userId="e2149472-3187-4d00-b16a-a19eff6fc04a" providerId="ADAL" clId="{E1EBC7DB-8208-40E6-9E00-BFB610486B6E}" dt="2023-04-05T11:54:44.555" v="224" actId="21"/>
          <ac:spMkLst>
            <pc:docMk/>
            <pc:sldMk cId="4117576617" sldId="258"/>
            <ac:spMk id="3" creationId="{BA831A9D-23E1-EC5A-40AB-BC09AE76837E}"/>
          </ac:spMkLst>
        </pc:spChg>
        <pc:spChg chg="del">
          <ac:chgData name="Franziska Händschel" userId="e2149472-3187-4d00-b16a-a19eff6fc04a" providerId="ADAL" clId="{E1EBC7DB-8208-40E6-9E00-BFB610486B6E}" dt="2023-04-05T11:54:44.555" v="224" actId="21"/>
          <ac:spMkLst>
            <pc:docMk/>
            <pc:sldMk cId="4117576617" sldId="258"/>
            <ac:spMk id="5" creationId="{923CAD1E-863D-D7F9-8FC7-92DAEBE9AA46}"/>
          </ac:spMkLst>
        </pc:spChg>
        <pc:spChg chg="del">
          <ac:chgData name="Franziska Händschel" userId="e2149472-3187-4d00-b16a-a19eff6fc04a" providerId="ADAL" clId="{E1EBC7DB-8208-40E6-9E00-BFB610486B6E}" dt="2023-04-05T11:54:44.555" v="224" actId="21"/>
          <ac:spMkLst>
            <pc:docMk/>
            <pc:sldMk cId="4117576617" sldId="258"/>
            <ac:spMk id="6" creationId="{179A69C4-5E38-A12E-4191-B7FB092C28B7}"/>
          </ac:spMkLst>
        </pc:spChg>
        <pc:spChg chg="del">
          <ac:chgData name="Franziska Händschel" userId="e2149472-3187-4d00-b16a-a19eff6fc04a" providerId="ADAL" clId="{E1EBC7DB-8208-40E6-9E00-BFB610486B6E}" dt="2023-04-05T11:54:44.555" v="224" actId="21"/>
          <ac:spMkLst>
            <pc:docMk/>
            <pc:sldMk cId="4117576617" sldId="258"/>
            <ac:spMk id="7" creationId="{576521E3-9579-1E6E-5252-AD1C00ED669D}"/>
          </ac:spMkLst>
        </pc:spChg>
        <pc:spChg chg="del">
          <ac:chgData name="Franziska Händschel" userId="e2149472-3187-4d00-b16a-a19eff6fc04a" providerId="ADAL" clId="{E1EBC7DB-8208-40E6-9E00-BFB610486B6E}" dt="2023-04-05T11:54:44.555" v="224" actId="21"/>
          <ac:spMkLst>
            <pc:docMk/>
            <pc:sldMk cId="4117576617" sldId="258"/>
            <ac:spMk id="8" creationId="{BA6941F7-0DA6-6DD3-C536-824DF855E292}"/>
          </ac:spMkLst>
        </pc:spChg>
        <pc:spChg chg="del">
          <ac:chgData name="Franziska Händschel" userId="e2149472-3187-4d00-b16a-a19eff6fc04a" providerId="ADAL" clId="{E1EBC7DB-8208-40E6-9E00-BFB610486B6E}" dt="2023-04-05T11:54:44.555" v="224" actId="21"/>
          <ac:spMkLst>
            <pc:docMk/>
            <pc:sldMk cId="4117576617" sldId="258"/>
            <ac:spMk id="9" creationId="{9EBE19A8-C7F0-685E-D7D3-E472B5D73E42}"/>
          </ac:spMkLst>
        </pc:spChg>
        <pc:spChg chg="del">
          <ac:chgData name="Franziska Händschel" userId="e2149472-3187-4d00-b16a-a19eff6fc04a" providerId="ADAL" clId="{E1EBC7DB-8208-40E6-9E00-BFB610486B6E}" dt="2023-04-05T11:54:44.555" v="224" actId="21"/>
          <ac:spMkLst>
            <pc:docMk/>
            <pc:sldMk cId="4117576617" sldId="258"/>
            <ac:spMk id="10" creationId="{0DE98759-651C-EF3F-CF6D-3B80B3E8AAA3}"/>
          </ac:spMkLst>
        </pc:spChg>
        <pc:spChg chg="del">
          <ac:chgData name="Franziska Händschel" userId="e2149472-3187-4d00-b16a-a19eff6fc04a" providerId="ADAL" clId="{E1EBC7DB-8208-40E6-9E00-BFB610486B6E}" dt="2023-04-05T11:54:44.555" v="224" actId="21"/>
          <ac:spMkLst>
            <pc:docMk/>
            <pc:sldMk cId="4117576617" sldId="258"/>
            <ac:spMk id="11" creationId="{6F024CA1-4619-2ADF-DD93-0819C13C9992}"/>
          </ac:spMkLst>
        </pc:spChg>
        <pc:spChg chg="del">
          <ac:chgData name="Franziska Händschel" userId="e2149472-3187-4d00-b16a-a19eff6fc04a" providerId="ADAL" clId="{E1EBC7DB-8208-40E6-9E00-BFB610486B6E}" dt="2023-04-05T11:54:44.555" v="224" actId="21"/>
          <ac:spMkLst>
            <pc:docMk/>
            <pc:sldMk cId="4117576617" sldId="258"/>
            <ac:spMk id="13" creationId="{D63123C5-2A67-AC72-6D49-C5FFBF9F056D}"/>
          </ac:spMkLst>
        </pc:spChg>
        <pc:spChg chg="mod">
          <ac:chgData name="Franziska Händschel" userId="e2149472-3187-4d00-b16a-a19eff6fc04a" providerId="ADAL" clId="{E1EBC7DB-8208-40E6-9E00-BFB610486B6E}" dt="2023-04-05T11:45:07.668" v="0"/>
          <ac:spMkLst>
            <pc:docMk/>
            <pc:sldMk cId="4117576617" sldId="258"/>
            <ac:spMk id="16" creationId="{67F090EE-63D4-105E-5871-3A4F87C9A244}"/>
          </ac:spMkLst>
        </pc:spChg>
        <pc:spChg chg="mod">
          <ac:chgData name="Franziska Händschel" userId="e2149472-3187-4d00-b16a-a19eff6fc04a" providerId="ADAL" clId="{E1EBC7DB-8208-40E6-9E00-BFB610486B6E}" dt="2023-04-05T11:50:24.028" v="181"/>
          <ac:spMkLst>
            <pc:docMk/>
            <pc:sldMk cId="4117576617" sldId="258"/>
            <ac:spMk id="18" creationId="{244374F7-F20A-FCA3-A0A2-4CB78D13CCA1}"/>
          </ac:spMkLst>
        </pc:spChg>
        <pc:grpChg chg="add del mod">
          <ac:chgData name="Franziska Händschel" userId="e2149472-3187-4d00-b16a-a19eff6fc04a" providerId="ADAL" clId="{E1EBC7DB-8208-40E6-9E00-BFB610486B6E}" dt="2023-04-05T11:45:37.184" v="77" actId="21"/>
          <ac:grpSpMkLst>
            <pc:docMk/>
            <pc:sldMk cId="4117576617" sldId="258"/>
            <ac:grpSpMk id="14" creationId="{8D0461BB-A711-7520-D4D8-6F070B27B151}"/>
          </ac:grpSpMkLst>
        </pc:grpChg>
        <pc:grpChg chg="add del mod">
          <ac:chgData name="Franziska Händschel" userId="e2149472-3187-4d00-b16a-a19eff6fc04a" providerId="ADAL" clId="{E1EBC7DB-8208-40E6-9E00-BFB610486B6E}" dt="2023-04-05T11:54:44.555" v="224" actId="21"/>
          <ac:grpSpMkLst>
            <pc:docMk/>
            <pc:sldMk cId="4117576617" sldId="258"/>
            <ac:grpSpMk id="17" creationId="{D8CCD098-20DF-68C2-80DD-D1AA2461578B}"/>
          </ac:grpSpMkLst>
        </pc:grpChg>
        <pc:picChg chg="del">
          <ac:chgData name="Franziska Händschel" userId="e2149472-3187-4d00-b16a-a19eff6fc04a" providerId="ADAL" clId="{E1EBC7DB-8208-40E6-9E00-BFB610486B6E}" dt="2023-04-05T11:54:44.555" v="224" actId="21"/>
          <ac:picMkLst>
            <pc:docMk/>
            <pc:sldMk cId="4117576617" sldId="258"/>
            <ac:picMk id="4" creationId="{1EAFBF3E-C231-7098-A365-97454554A051}"/>
          </ac:picMkLst>
        </pc:picChg>
        <pc:picChg chg="del">
          <ac:chgData name="Franziska Händschel" userId="e2149472-3187-4d00-b16a-a19eff6fc04a" providerId="ADAL" clId="{E1EBC7DB-8208-40E6-9E00-BFB610486B6E}" dt="2023-04-05T11:54:44.555" v="224" actId="21"/>
          <ac:picMkLst>
            <pc:docMk/>
            <pc:sldMk cId="4117576617" sldId="258"/>
            <ac:picMk id="12" creationId="{E89F75D2-9AFE-A1F4-EE0B-9A2B6DEB6CA8}"/>
          </ac:picMkLst>
        </pc:picChg>
        <pc:picChg chg="mod">
          <ac:chgData name="Franziska Händschel" userId="e2149472-3187-4d00-b16a-a19eff6fc04a" providerId="ADAL" clId="{E1EBC7DB-8208-40E6-9E00-BFB610486B6E}" dt="2023-04-05T11:45:07.668" v="0"/>
          <ac:picMkLst>
            <pc:docMk/>
            <pc:sldMk cId="4117576617" sldId="258"/>
            <ac:picMk id="15" creationId="{ED273EEF-2FB9-840F-1BE0-444DE0D40CFC}"/>
          </ac:picMkLst>
        </pc:picChg>
        <pc:picChg chg="mod">
          <ac:chgData name="Franziska Händschel" userId="e2149472-3187-4d00-b16a-a19eff6fc04a" providerId="ADAL" clId="{E1EBC7DB-8208-40E6-9E00-BFB610486B6E}" dt="2023-04-05T11:50:24.028" v="181"/>
          <ac:picMkLst>
            <pc:docMk/>
            <pc:sldMk cId="4117576617" sldId="258"/>
            <ac:picMk id="19" creationId="{F2136137-9E7C-A9C3-C35C-C78B8C09D39B}"/>
          </ac:picMkLst>
        </pc:picChg>
      </pc:sldChg>
      <pc:sldChg chg="addSp delSp modSp add del mod modClrScheme delAnim modAnim chgLayout">
        <pc:chgData name="Franziska Händschel" userId="e2149472-3187-4d00-b16a-a19eff6fc04a" providerId="ADAL" clId="{E1EBC7DB-8208-40E6-9E00-BFB610486B6E}" dt="2023-04-05T11:55:18.068" v="232" actId="700"/>
        <pc:sldMkLst>
          <pc:docMk/>
          <pc:sldMk cId="3472665156" sldId="259"/>
        </pc:sldMkLst>
        <pc:spChg chg="del">
          <ac:chgData name="Franziska Händschel" userId="e2149472-3187-4d00-b16a-a19eff6fc04a" providerId="ADAL" clId="{E1EBC7DB-8208-40E6-9E00-BFB610486B6E}" dt="2023-04-05T11:55:09.311" v="230" actId="21"/>
          <ac:spMkLst>
            <pc:docMk/>
            <pc:sldMk cId="3472665156" sldId="259"/>
            <ac:spMk id="3" creationId="{EB4AF558-2073-CB59-8960-6503BB5982F9}"/>
          </ac:spMkLst>
        </pc:spChg>
        <pc:spChg chg="del">
          <ac:chgData name="Franziska Händschel" userId="e2149472-3187-4d00-b16a-a19eff6fc04a" providerId="ADAL" clId="{E1EBC7DB-8208-40E6-9E00-BFB610486B6E}" dt="2023-04-05T11:55:09.311" v="230" actId="21"/>
          <ac:spMkLst>
            <pc:docMk/>
            <pc:sldMk cId="3472665156" sldId="259"/>
            <ac:spMk id="5" creationId="{8A9C48E8-5186-837C-77E5-75B8459D0E55}"/>
          </ac:spMkLst>
        </pc:spChg>
        <pc:spChg chg="del">
          <ac:chgData name="Franziska Händschel" userId="e2149472-3187-4d00-b16a-a19eff6fc04a" providerId="ADAL" clId="{E1EBC7DB-8208-40E6-9E00-BFB610486B6E}" dt="2023-04-05T11:55:09.311" v="230" actId="21"/>
          <ac:spMkLst>
            <pc:docMk/>
            <pc:sldMk cId="3472665156" sldId="259"/>
            <ac:spMk id="6" creationId="{B60BE0DD-A9BE-02F6-6400-F4249B85CC75}"/>
          </ac:spMkLst>
        </pc:spChg>
        <pc:spChg chg="del">
          <ac:chgData name="Franziska Händschel" userId="e2149472-3187-4d00-b16a-a19eff6fc04a" providerId="ADAL" clId="{E1EBC7DB-8208-40E6-9E00-BFB610486B6E}" dt="2023-04-05T11:47:18.231" v="100" actId="478"/>
          <ac:spMkLst>
            <pc:docMk/>
            <pc:sldMk cId="3472665156" sldId="259"/>
            <ac:spMk id="7" creationId="{B745A877-337F-2904-0B09-001364F38908}"/>
          </ac:spMkLst>
        </pc:spChg>
        <pc:spChg chg="del">
          <ac:chgData name="Franziska Händschel" userId="e2149472-3187-4d00-b16a-a19eff6fc04a" providerId="ADAL" clId="{E1EBC7DB-8208-40E6-9E00-BFB610486B6E}" dt="2023-04-05T11:55:09.311" v="230" actId="21"/>
          <ac:spMkLst>
            <pc:docMk/>
            <pc:sldMk cId="3472665156" sldId="259"/>
            <ac:spMk id="8" creationId="{85F6482D-0B48-4DEC-E604-E0CBF6050E24}"/>
          </ac:spMkLst>
        </pc:spChg>
        <pc:spChg chg="del">
          <ac:chgData name="Franziska Händschel" userId="e2149472-3187-4d00-b16a-a19eff6fc04a" providerId="ADAL" clId="{E1EBC7DB-8208-40E6-9E00-BFB610486B6E}" dt="2023-04-05T11:55:09.311" v="230" actId="21"/>
          <ac:spMkLst>
            <pc:docMk/>
            <pc:sldMk cId="3472665156" sldId="259"/>
            <ac:spMk id="10" creationId="{F617C2EE-AF1D-FCAE-D742-89C274930BE9}"/>
          </ac:spMkLst>
        </pc:spChg>
        <pc:spChg chg="mod">
          <ac:chgData name="Franziska Händschel" userId="e2149472-3187-4d00-b16a-a19eff6fc04a" providerId="ADAL" clId="{E1EBC7DB-8208-40E6-9E00-BFB610486B6E}" dt="2023-04-05T11:52:25.462" v="211"/>
          <ac:spMkLst>
            <pc:docMk/>
            <pc:sldMk cId="3472665156" sldId="259"/>
            <ac:spMk id="11" creationId="{5C8F80EA-4A2A-F5A6-685B-035B9565CDC5}"/>
          </ac:spMkLst>
        </pc:spChg>
        <pc:spChg chg="del mod">
          <ac:chgData name="Franziska Händschel" userId="e2149472-3187-4d00-b16a-a19eff6fc04a" providerId="ADAL" clId="{E1EBC7DB-8208-40E6-9E00-BFB610486B6E}" dt="2023-04-05T11:55:09.311" v="230" actId="21"/>
          <ac:spMkLst>
            <pc:docMk/>
            <pc:sldMk cId="3472665156" sldId="259"/>
            <ac:spMk id="25" creationId="{C89DE5CA-F886-68A6-AF61-8DA5685927F4}"/>
          </ac:spMkLst>
        </pc:spChg>
        <pc:spChg chg="del">
          <ac:chgData name="Franziska Händschel" userId="e2149472-3187-4d00-b16a-a19eff6fc04a" providerId="ADAL" clId="{E1EBC7DB-8208-40E6-9E00-BFB610486B6E}" dt="2023-04-05T11:55:09.311" v="230" actId="21"/>
          <ac:spMkLst>
            <pc:docMk/>
            <pc:sldMk cId="3472665156" sldId="259"/>
            <ac:spMk id="83" creationId="{62CD2A0E-7BA9-50D8-5075-7E51EB8F3362}"/>
          </ac:spMkLst>
        </pc:spChg>
        <pc:spChg chg="del">
          <ac:chgData name="Franziska Händschel" userId="e2149472-3187-4d00-b16a-a19eff6fc04a" providerId="ADAL" clId="{E1EBC7DB-8208-40E6-9E00-BFB610486B6E}" dt="2023-04-05T11:55:09.311" v="230" actId="21"/>
          <ac:spMkLst>
            <pc:docMk/>
            <pc:sldMk cId="3472665156" sldId="259"/>
            <ac:spMk id="85" creationId="{6F2FA144-B70E-7B29-270E-FD0ECEB8D0F1}"/>
          </ac:spMkLst>
        </pc:spChg>
        <pc:spChg chg="del">
          <ac:chgData name="Franziska Händschel" userId="e2149472-3187-4d00-b16a-a19eff6fc04a" providerId="ADAL" clId="{E1EBC7DB-8208-40E6-9E00-BFB610486B6E}" dt="2023-04-05T11:55:09.311" v="230" actId="21"/>
          <ac:spMkLst>
            <pc:docMk/>
            <pc:sldMk cId="3472665156" sldId="259"/>
            <ac:spMk id="88" creationId="{6F9D3EC2-5270-6AD7-1110-E094C0F9D4A5}"/>
          </ac:spMkLst>
        </pc:spChg>
        <pc:spChg chg="del">
          <ac:chgData name="Franziska Händschel" userId="e2149472-3187-4d00-b16a-a19eff6fc04a" providerId="ADAL" clId="{E1EBC7DB-8208-40E6-9E00-BFB610486B6E}" dt="2023-04-05T11:55:09.311" v="230" actId="21"/>
          <ac:spMkLst>
            <pc:docMk/>
            <pc:sldMk cId="3472665156" sldId="259"/>
            <ac:spMk id="92" creationId="{B84B7CE8-F81F-6D06-2875-F0B6954F6965}"/>
          </ac:spMkLst>
        </pc:spChg>
        <pc:grpChg chg="add del mod">
          <ac:chgData name="Franziska Händschel" userId="e2149472-3187-4d00-b16a-a19eff6fc04a" providerId="ADAL" clId="{E1EBC7DB-8208-40E6-9E00-BFB610486B6E}" dt="2023-04-05T11:55:09.311" v="230" actId="21"/>
          <ac:grpSpMkLst>
            <pc:docMk/>
            <pc:sldMk cId="3472665156" sldId="259"/>
            <ac:grpSpMk id="4" creationId="{3F4A7029-CDE8-90F0-B20B-671A5331F7B5}"/>
          </ac:grpSpMkLst>
        </pc:grpChg>
        <pc:graphicFrameChg chg="del">
          <ac:chgData name="Franziska Händschel" userId="e2149472-3187-4d00-b16a-a19eff6fc04a" providerId="ADAL" clId="{E1EBC7DB-8208-40E6-9E00-BFB610486B6E}" dt="2023-04-05T11:55:09.311" v="230" actId="21"/>
          <ac:graphicFrameMkLst>
            <pc:docMk/>
            <pc:sldMk cId="3472665156" sldId="259"/>
            <ac:graphicFrameMk id="2" creationId="{B32248F0-3B72-2223-B21F-352800112E60}"/>
          </ac:graphicFrameMkLst>
        </pc:graphicFrameChg>
        <pc:graphicFrameChg chg="del">
          <ac:chgData name="Franziska Händschel" userId="e2149472-3187-4d00-b16a-a19eff6fc04a" providerId="ADAL" clId="{E1EBC7DB-8208-40E6-9E00-BFB610486B6E}" dt="2023-04-05T11:55:09.311" v="230" actId="21"/>
          <ac:graphicFrameMkLst>
            <pc:docMk/>
            <pc:sldMk cId="3472665156" sldId="259"/>
            <ac:graphicFrameMk id="94" creationId="{F093214F-58C5-9185-F3EE-A3E8D6D547FA}"/>
          </ac:graphicFrameMkLst>
        </pc:graphicFrameChg>
        <pc:graphicFrameChg chg="del">
          <ac:chgData name="Franziska Händschel" userId="e2149472-3187-4d00-b16a-a19eff6fc04a" providerId="ADAL" clId="{E1EBC7DB-8208-40E6-9E00-BFB610486B6E}" dt="2023-04-05T11:55:09.311" v="230" actId="21"/>
          <ac:graphicFrameMkLst>
            <pc:docMk/>
            <pc:sldMk cId="3472665156" sldId="259"/>
            <ac:graphicFrameMk id="98" creationId="{DA87D9D6-8C44-D963-54B8-FF62681F7087}"/>
          </ac:graphicFrameMkLst>
        </pc:graphicFrameChg>
        <pc:picChg chg="del">
          <ac:chgData name="Franziska Händschel" userId="e2149472-3187-4d00-b16a-a19eff6fc04a" providerId="ADAL" clId="{E1EBC7DB-8208-40E6-9E00-BFB610486B6E}" dt="2023-04-05T11:55:09.311" v="230" actId="21"/>
          <ac:picMkLst>
            <pc:docMk/>
            <pc:sldMk cId="3472665156" sldId="259"/>
            <ac:picMk id="9" creationId="{F4F567E6-75A6-5B2F-91D2-70C8E368E2DF}"/>
          </ac:picMkLst>
        </pc:picChg>
        <pc:picChg chg="mod">
          <ac:chgData name="Franziska Händschel" userId="e2149472-3187-4d00-b16a-a19eff6fc04a" providerId="ADAL" clId="{E1EBC7DB-8208-40E6-9E00-BFB610486B6E}" dt="2023-04-05T11:50:29.789" v="183"/>
          <ac:picMkLst>
            <pc:docMk/>
            <pc:sldMk cId="3472665156" sldId="259"/>
            <ac:picMk id="12" creationId="{FF523AAE-B1C7-C137-B916-59F72BA458A1}"/>
          </ac:picMkLst>
        </pc:picChg>
        <pc:picChg chg="del">
          <ac:chgData name="Franziska Händschel" userId="e2149472-3187-4d00-b16a-a19eff6fc04a" providerId="ADAL" clId="{E1EBC7DB-8208-40E6-9E00-BFB610486B6E}" dt="2023-04-05T11:55:09.311" v="230" actId="21"/>
          <ac:picMkLst>
            <pc:docMk/>
            <pc:sldMk cId="3472665156" sldId="259"/>
            <ac:picMk id="84" creationId="{6C373677-5625-953E-43DE-C04EE6B71C4B}"/>
          </ac:picMkLst>
        </pc:picChg>
        <pc:picChg chg="del">
          <ac:chgData name="Franziska Händschel" userId="e2149472-3187-4d00-b16a-a19eff6fc04a" providerId="ADAL" clId="{E1EBC7DB-8208-40E6-9E00-BFB610486B6E}" dt="2023-04-05T11:55:09.311" v="230" actId="21"/>
          <ac:picMkLst>
            <pc:docMk/>
            <pc:sldMk cId="3472665156" sldId="259"/>
            <ac:picMk id="91" creationId="{4D34CC3E-D68D-16BA-BAC9-0B33C5A8B768}"/>
          </ac:picMkLst>
        </pc:picChg>
      </pc:sldChg>
      <pc:sldChg chg="addSp delSp modSp add del mod modClrScheme delAnim modAnim chgLayout">
        <pc:chgData name="Franziska Händschel" userId="e2149472-3187-4d00-b16a-a19eff6fc04a" providerId="ADAL" clId="{E1EBC7DB-8208-40E6-9E00-BFB610486B6E}" dt="2023-04-05T11:55:27.839" v="235"/>
        <pc:sldMkLst>
          <pc:docMk/>
          <pc:sldMk cId="4066094724" sldId="262"/>
        </pc:sldMkLst>
        <pc:spChg chg="mod">
          <ac:chgData name="Franziska Händschel" userId="e2149472-3187-4d00-b16a-a19eff6fc04a" providerId="ADAL" clId="{E1EBC7DB-8208-40E6-9E00-BFB610486B6E}" dt="2023-04-05T11:52:28.972" v="212"/>
          <ac:spMkLst>
            <pc:docMk/>
            <pc:sldMk cId="4066094724" sldId="262"/>
            <ac:spMk id="3" creationId="{6224CB1C-219A-E109-FA9C-674FCF877ADF}"/>
          </ac:spMkLst>
        </pc:spChg>
        <pc:spChg chg="del">
          <ac:chgData name="Franziska Händschel" userId="e2149472-3187-4d00-b16a-a19eff6fc04a" providerId="ADAL" clId="{E1EBC7DB-8208-40E6-9E00-BFB610486B6E}" dt="2023-04-05T11:47:20.722" v="101" actId="478"/>
          <ac:spMkLst>
            <pc:docMk/>
            <pc:sldMk cId="4066094724" sldId="262"/>
            <ac:spMk id="7" creationId="{B745A877-337F-2904-0B09-001364F38908}"/>
          </ac:spMkLst>
        </pc:spChg>
        <pc:spChg chg="del">
          <ac:chgData name="Franziska Händschel" userId="e2149472-3187-4d00-b16a-a19eff6fc04a" providerId="ADAL" clId="{E1EBC7DB-8208-40E6-9E00-BFB610486B6E}" dt="2023-04-05T11:55:24.338" v="234" actId="21"/>
          <ac:spMkLst>
            <pc:docMk/>
            <pc:sldMk cId="4066094724" sldId="262"/>
            <ac:spMk id="8" creationId="{8A94E163-63F6-543E-EC33-6BDBBD38E00E}"/>
          </ac:spMkLst>
        </pc:spChg>
        <pc:spChg chg="del">
          <ac:chgData name="Franziska Händschel" userId="e2149472-3187-4d00-b16a-a19eff6fc04a" providerId="ADAL" clId="{E1EBC7DB-8208-40E6-9E00-BFB610486B6E}" dt="2023-04-05T11:55:24.338" v="234" actId="21"/>
          <ac:spMkLst>
            <pc:docMk/>
            <pc:sldMk cId="4066094724" sldId="262"/>
            <ac:spMk id="13" creationId="{B88348AC-D13E-D539-4309-B05A2280F5CC}"/>
          </ac:spMkLst>
        </pc:spChg>
        <pc:spChg chg="del">
          <ac:chgData name="Franziska Händschel" userId="e2149472-3187-4d00-b16a-a19eff6fc04a" providerId="ADAL" clId="{E1EBC7DB-8208-40E6-9E00-BFB610486B6E}" dt="2023-04-05T11:55:24.338" v="234" actId="21"/>
          <ac:spMkLst>
            <pc:docMk/>
            <pc:sldMk cId="4066094724" sldId="262"/>
            <ac:spMk id="14" creationId="{47ADAAFD-C8D6-DB5D-41BA-D93B78CFC75F}"/>
          </ac:spMkLst>
        </pc:spChg>
        <pc:spChg chg="del">
          <ac:chgData name="Franziska Händschel" userId="e2149472-3187-4d00-b16a-a19eff6fc04a" providerId="ADAL" clId="{E1EBC7DB-8208-40E6-9E00-BFB610486B6E}" dt="2023-04-05T11:55:24.338" v="234" actId="21"/>
          <ac:spMkLst>
            <pc:docMk/>
            <pc:sldMk cId="4066094724" sldId="262"/>
            <ac:spMk id="16" creationId="{5ACC7277-67E8-F3FC-AC06-9ADD42343889}"/>
          </ac:spMkLst>
        </pc:spChg>
        <pc:spChg chg="del">
          <ac:chgData name="Franziska Händschel" userId="e2149472-3187-4d00-b16a-a19eff6fc04a" providerId="ADAL" clId="{E1EBC7DB-8208-40E6-9E00-BFB610486B6E}" dt="2023-04-05T11:55:24.338" v="234" actId="21"/>
          <ac:spMkLst>
            <pc:docMk/>
            <pc:sldMk cId="4066094724" sldId="262"/>
            <ac:spMk id="17" creationId="{BCEE5C27-DABC-3540-65DE-54CC15D45F60}"/>
          </ac:spMkLst>
        </pc:spChg>
        <pc:spChg chg="del">
          <ac:chgData name="Franziska Händschel" userId="e2149472-3187-4d00-b16a-a19eff6fc04a" providerId="ADAL" clId="{E1EBC7DB-8208-40E6-9E00-BFB610486B6E}" dt="2023-04-05T11:55:24.338" v="234" actId="21"/>
          <ac:spMkLst>
            <pc:docMk/>
            <pc:sldMk cId="4066094724" sldId="262"/>
            <ac:spMk id="18" creationId="{8A5D7164-A577-E876-A0D9-ACDA1A703E7F}"/>
          </ac:spMkLst>
        </pc:spChg>
        <pc:spChg chg="del">
          <ac:chgData name="Franziska Händschel" userId="e2149472-3187-4d00-b16a-a19eff6fc04a" providerId="ADAL" clId="{E1EBC7DB-8208-40E6-9E00-BFB610486B6E}" dt="2023-04-05T11:55:24.338" v="234" actId="21"/>
          <ac:spMkLst>
            <pc:docMk/>
            <pc:sldMk cId="4066094724" sldId="262"/>
            <ac:spMk id="20" creationId="{3D2EBA2F-5239-3765-92D5-91A9BD5D1617}"/>
          </ac:spMkLst>
        </pc:spChg>
        <pc:spChg chg="del mod">
          <ac:chgData name="Franziska Händschel" userId="e2149472-3187-4d00-b16a-a19eff6fc04a" providerId="ADAL" clId="{E1EBC7DB-8208-40E6-9E00-BFB610486B6E}" dt="2023-04-05T11:55:24.338" v="234" actId="21"/>
          <ac:spMkLst>
            <pc:docMk/>
            <pc:sldMk cId="4066094724" sldId="262"/>
            <ac:spMk id="25" creationId="{C89DE5CA-F886-68A6-AF61-8DA5685927F4}"/>
          </ac:spMkLst>
        </pc:spChg>
        <pc:grpChg chg="add del mod">
          <ac:chgData name="Franziska Händschel" userId="e2149472-3187-4d00-b16a-a19eff6fc04a" providerId="ADAL" clId="{E1EBC7DB-8208-40E6-9E00-BFB610486B6E}" dt="2023-04-05T11:55:24.338" v="234" actId="21"/>
          <ac:grpSpMkLst>
            <pc:docMk/>
            <pc:sldMk cId="4066094724" sldId="262"/>
            <ac:grpSpMk id="2" creationId="{CFAC0253-263B-F576-0D53-6AAEFC14A05A}"/>
          </ac:grpSpMkLst>
        </pc:grpChg>
        <pc:graphicFrameChg chg="del">
          <ac:chgData name="Franziska Händschel" userId="e2149472-3187-4d00-b16a-a19eff6fc04a" providerId="ADAL" clId="{E1EBC7DB-8208-40E6-9E00-BFB610486B6E}" dt="2023-04-05T11:55:24.338" v="234" actId="21"/>
          <ac:graphicFrameMkLst>
            <pc:docMk/>
            <pc:sldMk cId="4066094724" sldId="262"/>
            <ac:graphicFrameMk id="5" creationId="{061A8707-730E-3015-D09A-F13D8100483F}"/>
          </ac:graphicFrameMkLst>
        </pc:graphicFrameChg>
        <pc:graphicFrameChg chg="del">
          <ac:chgData name="Franziska Händschel" userId="e2149472-3187-4d00-b16a-a19eff6fc04a" providerId="ADAL" clId="{E1EBC7DB-8208-40E6-9E00-BFB610486B6E}" dt="2023-04-05T11:55:24.338" v="234" actId="21"/>
          <ac:graphicFrameMkLst>
            <pc:docMk/>
            <pc:sldMk cId="4066094724" sldId="262"/>
            <ac:graphicFrameMk id="6" creationId="{B14909E6-457D-7A59-E6D2-B3B046546E14}"/>
          </ac:graphicFrameMkLst>
        </pc:graphicFrameChg>
        <pc:graphicFrameChg chg="del">
          <ac:chgData name="Franziska Händschel" userId="e2149472-3187-4d00-b16a-a19eff6fc04a" providerId="ADAL" clId="{E1EBC7DB-8208-40E6-9E00-BFB610486B6E}" dt="2023-04-05T11:55:24.338" v="234" actId="21"/>
          <ac:graphicFrameMkLst>
            <pc:docMk/>
            <pc:sldMk cId="4066094724" sldId="262"/>
            <ac:graphicFrameMk id="12" creationId="{16AC7C42-FB44-DAFC-2F8D-571B807B944A}"/>
          </ac:graphicFrameMkLst>
        </pc:graphicFrameChg>
        <pc:picChg chg="del">
          <ac:chgData name="Franziska Händschel" userId="e2149472-3187-4d00-b16a-a19eff6fc04a" providerId="ADAL" clId="{E1EBC7DB-8208-40E6-9E00-BFB610486B6E}" dt="2023-04-05T11:55:24.338" v="234" actId="21"/>
          <ac:picMkLst>
            <pc:docMk/>
            <pc:sldMk cId="4066094724" sldId="262"/>
            <ac:picMk id="4" creationId="{16E56290-C137-283E-003C-4F62E3705535}"/>
          </ac:picMkLst>
        </pc:picChg>
        <pc:picChg chg="del">
          <ac:chgData name="Franziska Händschel" userId="e2149472-3187-4d00-b16a-a19eff6fc04a" providerId="ADAL" clId="{E1EBC7DB-8208-40E6-9E00-BFB610486B6E}" dt="2023-04-05T11:55:24.338" v="234" actId="21"/>
          <ac:picMkLst>
            <pc:docMk/>
            <pc:sldMk cId="4066094724" sldId="262"/>
            <ac:picMk id="9" creationId="{E9E0B8C4-10ED-38CF-63DE-4914E672B7ED}"/>
          </ac:picMkLst>
        </pc:picChg>
        <pc:picChg chg="mod">
          <ac:chgData name="Franziska Händschel" userId="e2149472-3187-4d00-b16a-a19eff6fc04a" providerId="ADAL" clId="{E1EBC7DB-8208-40E6-9E00-BFB610486B6E}" dt="2023-04-05T11:50:31.420" v="184"/>
          <ac:picMkLst>
            <pc:docMk/>
            <pc:sldMk cId="4066094724" sldId="262"/>
            <ac:picMk id="10" creationId="{C56B985A-A943-C5F2-3051-4D8BE0D8A133}"/>
          </ac:picMkLst>
        </pc:picChg>
        <pc:picChg chg="del">
          <ac:chgData name="Franziska Händschel" userId="e2149472-3187-4d00-b16a-a19eff6fc04a" providerId="ADAL" clId="{E1EBC7DB-8208-40E6-9E00-BFB610486B6E}" dt="2023-04-05T11:55:24.338" v="234" actId="21"/>
          <ac:picMkLst>
            <pc:docMk/>
            <pc:sldMk cId="4066094724" sldId="262"/>
            <ac:picMk id="19" creationId="{E4503BEB-8AF4-05ED-7221-6F2411A4090E}"/>
          </ac:picMkLst>
        </pc:picChg>
      </pc:sldChg>
      <pc:sldChg chg="addSp delSp modSp add del mod modClrScheme delAnim modAnim chgLayout">
        <pc:chgData name="Franziska Händschel" userId="e2149472-3187-4d00-b16a-a19eff6fc04a" providerId="ADAL" clId="{E1EBC7DB-8208-40E6-9E00-BFB610486B6E}" dt="2023-04-05T11:55:05.629" v="229" actId="2696"/>
        <pc:sldMkLst>
          <pc:docMk/>
          <pc:sldMk cId="3203237488" sldId="263"/>
        </pc:sldMkLst>
        <pc:spChg chg="mod">
          <ac:chgData name="Franziska Händschel" userId="e2149472-3187-4d00-b16a-a19eff6fc04a" providerId="ADAL" clId="{E1EBC7DB-8208-40E6-9E00-BFB610486B6E}" dt="2023-04-05T11:52:19.915" v="210" actId="20577"/>
          <ac:spMkLst>
            <pc:docMk/>
            <pc:sldMk cId="3203237488" sldId="263"/>
            <ac:spMk id="3" creationId="{1E1EA99F-9ACF-4E0A-010F-2B8DAF5C2CEB}"/>
          </ac:spMkLst>
        </pc:spChg>
        <pc:spChg chg="del">
          <ac:chgData name="Franziska Händschel" userId="e2149472-3187-4d00-b16a-a19eff6fc04a" providerId="ADAL" clId="{E1EBC7DB-8208-40E6-9E00-BFB610486B6E}" dt="2023-04-05T11:54:55.204" v="226" actId="21"/>
          <ac:spMkLst>
            <pc:docMk/>
            <pc:sldMk cId="3203237488" sldId="263"/>
            <ac:spMk id="9" creationId="{96CE2568-F5FC-9A06-68BF-930B56458440}"/>
          </ac:spMkLst>
        </pc:spChg>
        <pc:spChg chg="del">
          <ac:chgData name="Franziska Händschel" userId="e2149472-3187-4d00-b16a-a19eff6fc04a" providerId="ADAL" clId="{E1EBC7DB-8208-40E6-9E00-BFB610486B6E}" dt="2023-04-05T11:54:55.204" v="226" actId="21"/>
          <ac:spMkLst>
            <pc:docMk/>
            <pc:sldMk cId="3203237488" sldId="263"/>
            <ac:spMk id="10" creationId="{B398335D-F0E2-3357-230C-B0066F4C3FF7}"/>
          </ac:spMkLst>
        </pc:spChg>
        <pc:spChg chg="del">
          <ac:chgData name="Franziska Händschel" userId="e2149472-3187-4d00-b16a-a19eff6fc04a" providerId="ADAL" clId="{E1EBC7DB-8208-40E6-9E00-BFB610486B6E}" dt="2023-04-05T11:54:55.204" v="226" actId="21"/>
          <ac:spMkLst>
            <pc:docMk/>
            <pc:sldMk cId="3203237488" sldId="263"/>
            <ac:spMk id="11" creationId="{7C4F255E-FB2B-2E6A-CE93-AAF7C4AF09B0}"/>
          </ac:spMkLst>
        </pc:spChg>
        <pc:spChg chg="del">
          <ac:chgData name="Franziska Händschel" userId="e2149472-3187-4d00-b16a-a19eff6fc04a" providerId="ADAL" clId="{E1EBC7DB-8208-40E6-9E00-BFB610486B6E}" dt="2023-04-05T11:54:55.204" v="226" actId="21"/>
          <ac:spMkLst>
            <pc:docMk/>
            <pc:sldMk cId="3203237488" sldId="263"/>
            <ac:spMk id="13" creationId="{6EC6E41F-FFA7-1D9B-D411-2010C10C21AD}"/>
          </ac:spMkLst>
        </pc:spChg>
        <pc:spChg chg="del">
          <ac:chgData name="Franziska Händschel" userId="e2149472-3187-4d00-b16a-a19eff6fc04a" providerId="ADAL" clId="{E1EBC7DB-8208-40E6-9E00-BFB610486B6E}" dt="2023-04-05T11:54:55.204" v="226" actId="21"/>
          <ac:spMkLst>
            <pc:docMk/>
            <pc:sldMk cId="3203237488" sldId="263"/>
            <ac:spMk id="14" creationId="{7D08BFC1-9B79-180E-73CA-6F01364C5C5A}"/>
          </ac:spMkLst>
        </pc:spChg>
        <pc:spChg chg="del">
          <ac:chgData name="Franziska Händschel" userId="e2149472-3187-4d00-b16a-a19eff6fc04a" providerId="ADAL" clId="{E1EBC7DB-8208-40E6-9E00-BFB610486B6E}" dt="2023-04-05T11:54:55.204" v="226" actId="21"/>
          <ac:spMkLst>
            <pc:docMk/>
            <pc:sldMk cId="3203237488" sldId="263"/>
            <ac:spMk id="16" creationId="{443BB76A-AAC4-FCE4-5FE9-27E73EBCA296}"/>
          </ac:spMkLst>
        </pc:spChg>
        <pc:spChg chg="del">
          <ac:chgData name="Franziska Händschel" userId="e2149472-3187-4d00-b16a-a19eff6fc04a" providerId="ADAL" clId="{E1EBC7DB-8208-40E6-9E00-BFB610486B6E}" dt="2023-04-05T11:54:55.204" v="226" actId="21"/>
          <ac:spMkLst>
            <pc:docMk/>
            <pc:sldMk cId="3203237488" sldId="263"/>
            <ac:spMk id="18" creationId="{0BB943FD-A77F-30C7-A40A-8E9B3D301B4D}"/>
          </ac:spMkLst>
        </pc:spChg>
        <pc:spChg chg="del">
          <ac:chgData name="Franziska Händschel" userId="e2149472-3187-4d00-b16a-a19eff6fc04a" providerId="ADAL" clId="{E1EBC7DB-8208-40E6-9E00-BFB610486B6E}" dt="2023-04-05T11:54:55.204" v="226" actId="21"/>
          <ac:spMkLst>
            <pc:docMk/>
            <pc:sldMk cId="3203237488" sldId="263"/>
            <ac:spMk id="20" creationId="{634557F3-00BD-68B4-C150-9F0F11040F48}"/>
          </ac:spMkLst>
        </pc:spChg>
        <pc:spChg chg="del">
          <ac:chgData name="Franziska Händschel" userId="e2149472-3187-4d00-b16a-a19eff6fc04a" providerId="ADAL" clId="{E1EBC7DB-8208-40E6-9E00-BFB610486B6E}" dt="2023-04-05T11:54:55.204" v="226" actId="21"/>
          <ac:spMkLst>
            <pc:docMk/>
            <pc:sldMk cId="3203237488" sldId="263"/>
            <ac:spMk id="23" creationId="{313A1F73-CF8F-F3A9-2B6E-A53559D0AF3F}"/>
          </ac:spMkLst>
        </pc:spChg>
        <pc:spChg chg="del">
          <ac:chgData name="Franziska Händschel" userId="e2149472-3187-4d00-b16a-a19eff6fc04a" providerId="ADAL" clId="{E1EBC7DB-8208-40E6-9E00-BFB610486B6E}" dt="2023-04-05T11:54:55.204" v="226" actId="21"/>
          <ac:spMkLst>
            <pc:docMk/>
            <pc:sldMk cId="3203237488" sldId="263"/>
            <ac:spMk id="26" creationId="{8AFCC89C-79E9-4BA0-4DFD-6A0ADB901AE5}"/>
          </ac:spMkLst>
        </pc:spChg>
        <pc:spChg chg="del">
          <ac:chgData name="Franziska Händschel" userId="e2149472-3187-4d00-b16a-a19eff6fc04a" providerId="ADAL" clId="{E1EBC7DB-8208-40E6-9E00-BFB610486B6E}" dt="2023-04-05T11:54:55.204" v="226" actId="21"/>
          <ac:spMkLst>
            <pc:docMk/>
            <pc:sldMk cId="3203237488" sldId="263"/>
            <ac:spMk id="28" creationId="{54CA5174-58C4-8D13-06B1-F928AEFA3F8B}"/>
          </ac:spMkLst>
        </pc:spChg>
        <pc:spChg chg="del">
          <ac:chgData name="Franziska Händschel" userId="e2149472-3187-4d00-b16a-a19eff6fc04a" providerId="ADAL" clId="{E1EBC7DB-8208-40E6-9E00-BFB610486B6E}" dt="2023-04-05T11:54:55.204" v="226" actId="21"/>
          <ac:spMkLst>
            <pc:docMk/>
            <pc:sldMk cId="3203237488" sldId="263"/>
            <ac:spMk id="30" creationId="{7B39E5B0-6042-786F-BDA2-BB439984B2EE}"/>
          </ac:spMkLst>
        </pc:spChg>
        <pc:spChg chg="del">
          <ac:chgData name="Franziska Händschel" userId="e2149472-3187-4d00-b16a-a19eff6fc04a" providerId="ADAL" clId="{E1EBC7DB-8208-40E6-9E00-BFB610486B6E}" dt="2023-04-05T11:54:55.204" v="226" actId="21"/>
          <ac:spMkLst>
            <pc:docMk/>
            <pc:sldMk cId="3203237488" sldId="263"/>
            <ac:spMk id="31" creationId="{87BFA39C-30F8-274C-5AA5-D20644816E5E}"/>
          </ac:spMkLst>
        </pc:spChg>
        <pc:spChg chg="del">
          <ac:chgData name="Franziska Händschel" userId="e2149472-3187-4d00-b16a-a19eff6fc04a" providerId="ADAL" clId="{E1EBC7DB-8208-40E6-9E00-BFB610486B6E}" dt="2023-04-05T11:54:55.204" v="226" actId="21"/>
          <ac:spMkLst>
            <pc:docMk/>
            <pc:sldMk cId="3203237488" sldId="263"/>
            <ac:spMk id="35" creationId="{6D5EC9C2-5165-CAFE-03D5-11A7FDE31EB7}"/>
          </ac:spMkLst>
        </pc:spChg>
        <pc:spChg chg="del">
          <ac:chgData name="Franziska Händschel" userId="e2149472-3187-4d00-b16a-a19eff6fc04a" providerId="ADAL" clId="{E1EBC7DB-8208-40E6-9E00-BFB610486B6E}" dt="2023-04-05T11:54:55.204" v="226" actId="21"/>
          <ac:spMkLst>
            <pc:docMk/>
            <pc:sldMk cId="3203237488" sldId="263"/>
            <ac:spMk id="36" creationId="{C8757EBE-1DC3-FFD1-18A3-028B8C9B55EF}"/>
          </ac:spMkLst>
        </pc:spChg>
        <pc:spChg chg="del">
          <ac:chgData name="Franziska Händschel" userId="e2149472-3187-4d00-b16a-a19eff6fc04a" providerId="ADAL" clId="{E1EBC7DB-8208-40E6-9E00-BFB610486B6E}" dt="2023-04-05T11:54:55.204" v="226" actId="21"/>
          <ac:spMkLst>
            <pc:docMk/>
            <pc:sldMk cId="3203237488" sldId="263"/>
            <ac:spMk id="46" creationId="{A7DED4BD-CFB6-BF96-E736-92407A0F4ACD}"/>
          </ac:spMkLst>
        </pc:spChg>
        <pc:spChg chg="del">
          <ac:chgData name="Franziska Händschel" userId="e2149472-3187-4d00-b16a-a19eff6fc04a" providerId="ADAL" clId="{E1EBC7DB-8208-40E6-9E00-BFB610486B6E}" dt="2023-04-05T11:54:55.204" v="226" actId="21"/>
          <ac:spMkLst>
            <pc:docMk/>
            <pc:sldMk cId="3203237488" sldId="263"/>
            <ac:spMk id="52" creationId="{ABE2F9CE-EDA8-B74D-7233-E5B69987FA50}"/>
          </ac:spMkLst>
        </pc:spChg>
        <pc:spChg chg="del">
          <ac:chgData name="Franziska Händschel" userId="e2149472-3187-4d00-b16a-a19eff6fc04a" providerId="ADAL" clId="{E1EBC7DB-8208-40E6-9E00-BFB610486B6E}" dt="2023-04-05T11:54:55.204" v="226" actId="21"/>
          <ac:spMkLst>
            <pc:docMk/>
            <pc:sldMk cId="3203237488" sldId="263"/>
            <ac:spMk id="55" creationId="{6310E713-9DFA-6999-45AB-9C21F3174615}"/>
          </ac:spMkLst>
        </pc:spChg>
        <pc:spChg chg="del">
          <ac:chgData name="Franziska Händschel" userId="e2149472-3187-4d00-b16a-a19eff6fc04a" providerId="ADAL" clId="{E1EBC7DB-8208-40E6-9E00-BFB610486B6E}" dt="2023-04-05T11:54:55.204" v="226" actId="21"/>
          <ac:spMkLst>
            <pc:docMk/>
            <pc:sldMk cId="3203237488" sldId="263"/>
            <ac:spMk id="57" creationId="{2502DF4E-090F-F137-49BB-7FE516D3B4B4}"/>
          </ac:spMkLst>
        </pc:spChg>
        <pc:grpChg chg="add del mod">
          <ac:chgData name="Franziska Händschel" userId="e2149472-3187-4d00-b16a-a19eff6fc04a" providerId="ADAL" clId="{E1EBC7DB-8208-40E6-9E00-BFB610486B6E}" dt="2023-04-05T11:54:55.204" v="226" actId="21"/>
          <ac:grpSpMkLst>
            <pc:docMk/>
            <pc:sldMk cId="3203237488" sldId="263"/>
            <ac:grpSpMk id="2" creationId="{349B7443-6A82-28D4-0C16-D794AC59D831}"/>
          </ac:grpSpMkLst>
        </pc:grpChg>
        <pc:graphicFrameChg chg="del">
          <ac:chgData name="Franziska Händschel" userId="e2149472-3187-4d00-b16a-a19eff6fc04a" providerId="ADAL" clId="{E1EBC7DB-8208-40E6-9E00-BFB610486B6E}" dt="2023-04-05T11:54:55.204" v="226" actId="21"/>
          <ac:graphicFrameMkLst>
            <pc:docMk/>
            <pc:sldMk cId="3203237488" sldId="263"/>
            <ac:graphicFrameMk id="17" creationId="{8C2D3769-29B7-9A09-CB22-299B0078A2EF}"/>
          </ac:graphicFrameMkLst>
        </pc:graphicFrameChg>
        <pc:graphicFrameChg chg="del">
          <ac:chgData name="Franziska Händschel" userId="e2149472-3187-4d00-b16a-a19eff6fc04a" providerId="ADAL" clId="{E1EBC7DB-8208-40E6-9E00-BFB610486B6E}" dt="2023-04-05T11:54:55.204" v="226" actId="21"/>
          <ac:graphicFrameMkLst>
            <pc:docMk/>
            <pc:sldMk cId="3203237488" sldId="263"/>
            <ac:graphicFrameMk id="22" creationId="{EC240594-E9AF-C8D9-B758-9EEF581DEF1E}"/>
          </ac:graphicFrameMkLst>
        </pc:graphicFrameChg>
        <pc:graphicFrameChg chg="del">
          <ac:chgData name="Franziska Händschel" userId="e2149472-3187-4d00-b16a-a19eff6fc04a" providerId="ADAL" clId="{E1EBC7DB-8208-40E6-9E00-BFB610486B6E}" dt="2023-04-05T11:54:55.204" v="226" actId="21"/>
          <ac:graphicFrameMkLst>
            <pc:docMk/>
            <pc:sldMk cId="3203237488" sldId="263"/>
            <ac:graphicFrameMk id="34" creationId="{05424242-8D2E-8F71-DA8F-F0E5D1458497}"/>
          </ac:graphicFrameMkLst>
        </pc:graphicFrameChg>
        <pc:picChg chg="mod">
          <ac:chgData name="Franziska Händschel" userId="e2149472-3187-4d00-b16a-a19eff6fc04a" providerId="ADAL" clId="{E1EBC7DB-8208-40E6-9E00-BFB610486B6E}" dt="2023-04-05T11:50:28.241" v="182"/>
          <ac:picMkLst>
            <pc:docMk/>
            <pc:sldMk cId="3203237488" sldId="263"/>
            <ac:picMk id="4" creationId="{617B621D-F51F-6836-83BC-B5C64CCBED86}"/>
          </ac:picMkLst>
        </pc:picChg>
        <pc:picChg chg="del">
          <ac:chgData name="Franziska Händschel" userId="e2149472-3187-4d00-b16a-a19eff6fc04a" providerId="ADAL" clId="{E1EBC7DB-8208-40E6-9E00-BFB610486B6E}" dt="2023-04-05T11:54:55.204" v="226" actId="21"/>
          <ac:picMkLst>
            <pc:docMk/>
            <pc:sldMk cId="3203237488" sldId="263"/>
            <ac:picMk id="12" creationId="{9EC9DDE8-0D23-C572-B92C-E81038CF0E74}"/>
          </ac:picMkLst>
        </pc:picChg>
        <pc:picChg chg="del">
          <ac:chgData name="Franziska Händschel" userId="e2149472-3187-4d00-b16a-a19eff6fc04a" providerId="ADAL" clId="{E1EBC7DB-8208-40E6-9E00-BFB610486B6E}" dt="2023-04-05T11:54:55.204" v="226" actId="21"/>
          <ac:picMkLst>
            <pc:docMk/>
            <pc:sldMk cId="3203237488" sldId="263"/>
            <ac:picMk id="15" creationId="{E8ED1D54-42C9-58F5-7E06-EFEB276B2E89}"/>
          </ac:picMkLst>
        </pc:picChg>
        <pc:picChg chg="del">
          <ac:chgData name="Franziska Händschel" userId="e2149472-3187-4d00-b16a-a19eff6fc04a" providerId="ADAL" clId="{E1EBC7DB-8208-40E6-9E00-BFB610486B6E}" dt="2023-04-05T11:54:55.204" v="226" actId="21"/>
          <ac:picMkLst>
            <pc:docMk/>
            <pc:sldMk cId="3203237488" sldId="263"/>
            <ac:picMk id="19" creationId="{B7C5B964-4F8A-B8D6-80E3-2A796C9C696D}"/>
          </ac:picMkLst>
        </pc:picChg>
        <pc:picChg chg="del">
          <ac:chgData name="Franziska Händschel" userId="e2149472-3187-4d00-b16a-a19eff6fc04a" providerId="ADAL" clId="{E1EBC7DB-8208-40E6-9E00-BFB610486B6E}" dt="2023-04-05T11:54:55.204" v="226" actId="21"/>
          <ac:picMkLst>
            <pc:docMk/>
            <pc:sldMk cId="3203237488" sldId="263"/>
            <ac:picMk id="21" creationId="{EDF283A6-6E96-ACFF-2E81-90A09D37ED0D}"/>
          </ac:picMkLst>
        </pc:picChg>
        <pc:picChg chg="del">
          <ac:chgData name="Franziska Händschel" userId="e2149472-3187-4d00-b16a-a19eff6fc04a" providerId="ADAL" clId="{E1EBC7DB-8208-40E6-9E00-BFB610486B6E}" dt="2023-04-05T11:54:55.204" v="226" actId="21"/>
          <ac:picMkLst>
            <pc:docMk/>
            <pc:sldMk cId="3203237488" sldId="263"/>
            <ac:picMk id="27" creationId="{A62F5135-E3FB-27B0-2D78-7C2177A534B8}"/>
          </ac:picMkLst>
        </pc:picChg>
        <pc:picChg chg="del">
          <ac:chgData name="Franziska Händschel" userId="e2149472-3187-4d00-b16a-a19eff6fc04a" providerId="ADAL" clId="{E1EBC7DB-8208-40E6-9E00-BFB610486B6E}" dt="2023-04-05T11:54:55.204" v="226" actId="21"/>
          <ac:picMkLst>
            <pc:docMk/>
            <pc:sldMk cId="3203237488" sldId="263"/>
            <ac:picMk id="29" creationId="{CFE73AF7-4609-F25C-12F1-2C8E16A7EAD5}"/>
          </ac:picMkLst>
        </pc:picChg>
        <pc:picChg chg="del">
          <ac:chgData name="Franziska Händschel" userId="e2149472-3187-4d00-b16a-a19eff6fc04a" providerId="ADAL" clId="{E1EBC7DB-8208-40E6-9E00-BFB610486B6E}" dt="2023-04-05T11:54:55.204" v="226" actId="21"/>
          <ac:picMkLst>
            <pc:docMk/>
            <pc:sldMk cId="3203237488" sldId="263"/>
            <ac:picMk id="56" creationId="{F7976AD2-3C01-AC98-3D08-9DEF4680CF5F}"/>
          </ac:picMkLst>
        </pc:picChg>
      </pc:sldChg>
      <pc:sldChg chg="addSp delSp modSp add del mod modClrScheme delAnim modAnim chgLayout">
        <pc:chgData name="Franziska Händschel" userId="e2149472-3187-4d00-b16a-a19eff6fc04a" providerId="ADAL" clId="{E1EBC7DB-8208-40E6-9E00-BFB610486B6E}" dt="2023-04-05T11:55:43.084" v="238"/>
        <pc:sldMkLst>
          <pc:docMk/>
          <pc:sldMk cId="729216783" sldId="264"/>
        </pc:sldMkLst>
        <pc:spChg chg="mod">
          <ac:chgData name="Franziska Händschel" userId="e2149472-3187-4d00-b16a-a19eff6fc04a" providerId="ADAL" clId="{E1EBC7DB-8208-40E6-9E00-BFB610486B6E}" dt="2023-04-05T11:52:32.230" v="213"/>
          <ac:spMkLst>
            <pc:docMk/>
            <pc:sldMk cId="729216783" sldId="264"/>
            <ac:spMk id="4" creationId="{23549718-BDDD-803A-A7AC-46F9CCE08285}"/>
          </ac:spMkLst>
        </pc:spChg>
        <pc:spChg chg="del">
          <ac:chgData name="Franziska Händschel" userId="e2149472-3187-4d00-b16a-a19eff6fc04a" providerId="ADAL" clId="{E1EBC7DB-8208-40E6-9E00-BFB610486B6E}" dt="2023-04-05T11:47:12.756" v="99" actId="478"/>
          <ac:spMkLst>
            <pc:docMk/>
            <pc:sldMk cId="729216783" sldId="264"/>
            <ac:spMk id="7" creationId="{B745A877-337F-2904-0B09-001364F38908}"/>
          </ac:spMkLst>
        </pc:spChg>
        <pc:spChg chg="del">
          <ac:chgData name="Franziska Händschel" userId="e2149472-3187-4d00-b16a-a19eff6fc04a" providerId="ADAL" clId="{E1EBC7DB-8208-40E6-9E00-BFB610486B6E}" dt="2023-04-05T11:55:39.127" v="237" actId="21"/>
          <ac:spMkLst>
            <pc:docMk/>
            <pc:sldMk cId="729216783" sldId="264"/>
            <ac:spMk id="10" creationId="{A4F09D3E-A5BC-1BC4-7609-7354524F5A8A}"/>
          </ac:spMkLst>
        </pc:spChg>
        <pc:spChg chg="del">
          <ac:chgData name="Franziska Händschel" userId="e2149472-3187-4d00-b16a-a19eff6fc04a" providerId="ADAL" clId="{E1EBC7DB-8208-40E6-9E00-BFB610486B6E}" dt="2023-04-05T11:55:39.127" v="237" actId="21"/>
          <ac:spMkLst>
            <pc:docMk/>
            <pc:sldMk cId="729216783" sldId="264"/>
            <ac:spMk id="12" creationId="{0A7379BF-B603-E768-BBA7-63D0F9DB9B8F}"/>
          </ac:spMkLst>
        </pc:spChg>
        <pc:spChg chg="del">
          <ac:chgData name="Franziska Händschel" userId="e2149472-3187-4d00-b16a-a19eff6fc04a" providerId="ADAL" clId="{E1EBC7DB-8208-40E6-9E00-BFB610486B6E}" dt="2023-04-05T11:55:39.127" v="237" actId="21"/>
          <ac:spMkLst>
            <pc:docMk/>
            <pc:sldMk cId="729216783" sldId="264"/>
            <ac:spMk id="13" creationId="{5326ED63-B959-7F05-939E-4BC3FE0A303E}"/>
          </ac:spMkLst>
        </pc:spChg>
        <pc:spChg chg="del">
          <ac:chgData name="Franziska Händschel" userId="e2149472-3187-4d00-b16a-a19eff6fc04a" providerId="ADAL" clId="{E1EBC7DB-8208-40E6-9E00-BFB610486B6E}" dt="2023-04-05T11:55:39.127" v="237" actId="21"/>
          <ac:spMkLst>
            <pc:docMk/>
            <pc:sldMk cId="729216783" sldId="264"/>
            <ac:spMk id="15" creationId="{38F26255-42B3-FB29-FA09-E9A90C64346C}"/>
          </ac:spMkLst>
        </pc:spChg>
        <pc:spChg chg="del">
          <ac:chgData name="Franziska Händschel" userId="e2149472-3187-4d00-b16a-a19eff6fc04a" providerId="ADAL" clId="{E1EBC7DB-8208-40E6-9E00-BFB610486B6E}" dt="2023-04-05T11:55:39.127" v="237" actId="21"/>
          <ac:spMkLst>
            <pc:docMk/>
            <pc:sldMk cId="729216783" sldId="264"/>
            <ac:spMk id="16" creationId="{DBF43D6F-99DD-9138-CC06-9D6B71C3648B}"/>
          </ac:spMkLst>
        </pc:spChg>
        <pc:spChg chg="del">
          <ac:chgData name="Franziska Händschel" userId="e2149472-3187-4d00-b16a-a19eff6fc04a" providerId="ADAL" clId="{E1EBC7DB-8208-40E6-9E00-BFB610486B6E}" dt="2023-04-05T11:55:39.127" v="237" actId="21"/>
          <ac:spMkLst>
            <pc:docMk/>
            <pc:sldMk cId="729216783" sldId="264"/>
            <ac:spMk id="18" creationId="{7B3850B9-53E9-2A17-02AA-A1A7E0656656}"/>
          </ac:spMkLst>
        </pc:spChg>
        <pc:spChg chg="del">
          <ac:chgData name="Franziska Händschel" userId="e2149472-3187-4d00-b16a-a19eff6fc04a" providerId="ADAL" clId="{E1EBC7DB-8208-40E6-9E00-BFB610486B6E}" dt="2023-04-05T11:55:39.127" v="237" actId="21"/>
          <ac:spMkLst>
            <pc:docMk/>
            <pc:sldMk cId="729216783" sldId="264"/>
            <ac:spMk id="19" creationId="{5AFE0073-A553-1526-DCD3-5ADB32516F87}"/>
          </ac:spMkLst>
        </pc:spChg>
        <pc:spChg chg="del">
          <ac:chgData name="Franziska Händschel" userId="e2149472-3187-4d00-b16a-a19eff6fc04a" providerId="ADAL" clId="{E1EBC7DB-8208-40E6-9E00-BFB610486B6E}" dt="2023-04-05T11:55:39.127" v="237" actId="21"/>
          <ac:spMkLst>
            <pc:docMk/>
            <pc:sldMk cId="729216783" sldId="264"/>
            <ac:spMk id="20" creationId="{9B1363B0-E05D-7810-33C5-444C20E0C76C}"/>
          </ac:spMkLst>
        </pc:spChg>
        <pc:spChg chg="del">
          <ac:chgData name="Franziska Händschel" userId="e2149472-3187-4d00-b16a-a19eff6fc04a" providerId="ADAL" clId="{E1EBC7DB-8208-40E6-9E00-BFB610486B6E}" dt="2023-04-05T11:55:39.127" v="237" actId="21"/>
          <ac:spMkLst>
            <pc:docMk/>
            <pc:sldMk cId="729216783" sldId="264"/>
            <ac:spMk id="22" creationId="{3B8E6F7D-1C33-32A4-60A2-789711278F37}"/>
          </ac:spMkLst>
        </pc:spChg>
        <pc:spChg chg="del mod">
          <ac:chgData name="Franziska Händschel" userId="e2149472-3187-4d00-b16a-a19eff6fc04a" providerId="ADAL" clId="{E1EBC7DB-8208-40E6-9E00-BFB610486B6E}" dt="2023-04-05T11:55:39.127" v="237" actId="21"/>
          <ac:spMkLst>
            <pc:docMk/>
            <pc:sldMk cId="729216783" sldId="264"/>
            <ac:spMk id="25" creationId="{C89DE5CA-F886-68A6-AF61-8DA5685927F4}"/>
          </ac:spMkLst>
        </pc:spChg>
        <pc:grpChg chg="add del mod">
          <ac:chgData name="Franziska Händschel" userId="e2149472-3187-4d00-b16a-a19eff6fc04a" providerId="ADAL" clId="{E1EBC7DB-8208-40E6-9E00-BFB610486B6E}" dt="2023-04-05T11:55:39.127" v="237" actId="21"/>
          <ac:grpSpMkLst>
            <pc:docMk/>
            <pc:sldMk cId="729216783" sldId="264"/>
            <ac:grpSpMk id="2" creationId="{9EB2C459-6A10-588A-5D9A-F946954BFA87}"/>
          </ac:grpSpMkLst>
        </pc:grpChg>
        <pc:graphicFrameChg chg="del">
          <ac:chgData name="Franziska Händschel" userId="e2149472-3187-4d00-b16a-a19eff6fc04a" providerId="ADAL" clId="{E1EBC7DB-8208-40E6-9E00-BFB610486B6E}" dt="2023-04-05T11:55:39.127" v="237" actId="21"/>
          <ac:graphicFrameMkLst>
            <pc:docMk/>
            <pc:sldMk cId="729216783" sldId="264"/>
            <ac:graphicFrameMk id="5" creationId="{061A8707-730E-3015-D09A-F13D8100483F}"/>
          </ac:graphicFrameMkLst>
        </pc:graphicFrameChg>
        <pc:graphicFrameChg chg="del">
          <ac:chgData name="Franziska Händschel" userId="e2149472-3187-4d00-b16a-a19eff6fc04a" providerId="ADAL" clId="{E1EBC7DB-8208-40E6-9E00-BFB610486B6E}" dt="2023-04-05T11:55:39.127" v="237" actId="21"/>
          <ac:graphicFrameMkLst>
            <pc:docMk/>
            <pc:sldMk cId="729216783" sldId="264"/>
            <ac:graphicFrameMk id="6" creationId="{B14909E6-457D-7A59-E6D2-B3B046546E14}"/>
          </ac:graphicFrameMkLst>
        </pc:graphicFrameChg>
        <pc:graphicFrameChg chg="del">
          <ac:chgData name="Franziska Händschel" userId="e2149472-3187-4d00-b16a-a19eff6fc04a" providerId="ADAL" clId="{E1EBC7DB-8208-40E6-9E00-BFB610486B6E}" dt="2023-04-05T11:55:39.127" v="237" actId="21"/>
          <ac:graphicFrameMkLst>
            <pc:docMk/>
            <pc:sldMk cId="729216783" sldId="264"/>
            <ac:graphicFrameMk id="14" creationId="{A862D8DA-D864-C357-C275-9185C9F64BE7}"/>
          </ac:graphicFrameMkLst>
        </pc:graphicFrameChg>
        <pc:picChg chg="del">
          <ac:chgData name="Franziska Händschel" userId="e2149472-3187-4d00-b16a-a19eff6fc04a" providerId="ADAL" clId="{E1EBC7DB-8208-40E6-9E00-BFB610486B6E}" dt="2023-04-05T11:55:39.127" v="237" actId="21"/>
          <ac:picMkLst>
            <pc:docMk/>
            <pc:sldMk cId="729216783" sldId="264"/>
            <ac:picMk id="3" creationId="{0EACAEE3-14AF-F4D7-0251-34E4547787E9}"/>
          </ac:picMkLst>
        </pc:picChg>
        <pc:picChg chg="mod">
          <ac:chgData name="Franziska Händschel" userId="e2149472-3187-4d00-b16a-a19eff6fc04a" providerId="ADAL" clId="{E1EBC7DB-8208-40E6-9E00-BFB610486B6E}" dt="2023-04-05T11:50:32.915" v="185"/>
          <ac:picMkLst>
            <pc:docMk/>
            <pc:sldMk cId="729216783" sldId="264"/>
            <ac:picMk id="8" creationId="{9EBD471C-1174-3201-4AC7-8CA53EA4631F}"/>
          </ac:picMkLst>
        </pc:picChg>
        <pc:picChg chg="del">
          <ac:chgData name="Franziska Händschel" userId="e2149472-3187-4d00-b16a-a19eff6fc04a" providerId="ADAL" clId="{E1EBC7DB-8208-40E6-9E00-BFB610486B6E}" dt="2023-04-05T11:55:39.127" v="237" actId="21"/>
          <ac:picMkLst>
            <pc:docMk/>
            <pc:sldMk cId="729216783" sldId="264"/>
            <ac:picMk id="11" creationId="{7946F2DF-FCA2-4E7B-146E-9091438E72C8}"/>
          </ac:picMkLst>
        </pc:picChg>
        <pc:picChg chg="del">
          <ac:chgData name="Franziska Händschel" userId="e2149472-3187-4d00-b16a-a19eff6fc04a" providerId="ADAL" clId="{E1EBC7DB-8208-40E6-9E00-BFB610486B6E}" dt="2023-04-05T11:55:39.127" v="237" actId="21"/>
          <ac:picMkLst>
            <pc:docMk/>
            <pc:sldMk cId="729216783" sldId="264"/>
            <ac:picMk id="21" creationId="{664C7E93-3938-7FAB-15E4-E459AFAE33C1}"/>
          </ac:picMkLst>
        </pc:picChg>
      </pc:sldChg>
      <pc:sldChg chg="addSp delSp modSp add del mod modClrScheme delAnim modAnim chgLayout">
        <pc:chgData name="Franziska Händschel" userId="e2149472-3187-4d00-b16a-a19eff6fc04a" providerId="ADAL" clId="{E1EBC7DB-8208-40E6-9E00-BFB610486B6E}" dt="2023-04-05T11:55:05.629" v="229" actId="2696"/>
        <pc:sldMkLst>
          <pc:docMk/>
          <pc:sldMk cId="1499630445" sldId="265"/>
        </pc:sldMkLst>
        <pc:spChg chg="mod">
          <ac:chgData name="Franziska Händschel" userId="e2149472-3187-4d00-b16a-a19eff6fc04a" providerId="ADAL" clId="{E1EBC7DB-8208-40E6-9E00-BFB610486B6E}" dt="2023-04-05T11:52:36.136" v="214"/>
          <ac:spMkLst>
            <pc:docMk/>
            <pc:sldMk cId="1499630445" sldId="265"/>
            <ac:spMk id="3" creationId="{11D2B747-14F1-3F89-5294-6838E1C13C2C}"/>
          </ac:spMkLst>
        </pc:spChg>
        <pc:spChg chg="del">
          <ac:chgData name="Franziska Händschel" userId="e2149472-3187-4d00-b16a-a19eff6fc04a" providerId="ADAL" clId="{E1EBC7DB-8208-40E6-9E00-BFB610486B6E}" dt="2023-04-05T11:53:14.976" v="215" actId="21"/>
          <ac:spMkLst>
            <pc:docMk/>
            <pc:sldMk cId="1499630445" sldId="265"/>
            <ac:spMk id="5" creationId="{923CAD1E-863D-D7F9-8FC7-92DAEBE9AA46}"/>
          </ac:spMkLst>
        </pc:spChg>
        <pc:spChg chg="del">
          <ac:chgData name="Franziska Händschel" userId="e2149472-3187-4d00-b16a-a19eff6fc04a" providerId="ADAL" clId="{E1EBC7DB-8208-40E6-9E00-BFB610486B6E}" dt="2023-04-05T11:53:14.976" v="215" actId="21"/>
          <ac:spMkLst>
            <pc:docMk/>
            <pc:sldMk cId="1499630445" sldId="265"/>
            <ac:spMk id="9" creationId="{3B712EA1-AFF2-A82A-3846-8BDAAC30111D}"/>
          </ac:spMkLst>
        </pc:spChg>
        <pc:spChg chg="del">
          <ac:chgData name="Franziska Händschel" userId="e2149472-3187-4d00-b16a-a19eff6fc04a" providerId="ADAL" clId="{E1EBC7DB-8208-40E6-9E00-BFB610486B6E}" dt="2023-04-05T11:53:14.976" v="215" actId="21"/>
          <ac:spMkLst>
            <pc:docMk/>
            <pc:sldMk cId="1499630445" sldId="265"/>
            <ac:spMk id="10" creationId="{CEBB9682-BC36-828A-1280-5D33740E3C75}"/>
          </ac:spMkLst>
        </pc:spChg>
        <pc:spChg chg="del">
          <ac:chgData name="Franziska Händschel" userId="e2149472-3187-4d00-b16a-a19eff6fc04a" providerId="ADAL" clId="{E1EBC7DB-8208-40E6-9E00-BFB610486B6E}" dt="2023-04-05T11:53:14.976" v="215" actId="21"/>
          <ac:spMkLst>
            <pc:docMk/>
            <pc:sldMk cId="1499630445" sldId="265"/>
            <ac:spMk id="38" creationId="{1882EEEF-EA75-109D-0C75-8CBCF07DD3C6}"/>
          </ac:spMkLst>
        </pc:spChg>
        <pc:spChg chg="del">
          <ac:chgData name="Franziska Händschel" userId="e2149472-3187-4d00-b16a-a19eff6fc04a" providerId="ADAL" clId="{E1EBC7DB-8208-40E6-9E00-BFB610486B6E}" dt="2023-04-05T11:53:14.976" v="215" actId="21"/>
          <ac:spMkLst>
            <pc:docMk/>
            <pc:sldMk cId="1499630445" sldId="265"/>
            <ac:spMk id="39" creationId="{1C44EEAE-E842-A36B-B425-38EC3F87684D}"/>
          </ac:spMkLst>
        </pc:spChg>
        <pc:spChg chg="del">
          <ac:chgData name="Franziska Händschel" userId="e2149472-3187-4d00-b16a-a19eff6fc04a" providerId="ADAL" clId="{E1EBC7DB-8208-40E6-9E00-BFB610486B6E}" dt="2023-04-05T11:53:14.976" v="215" actId="21"/>
          <ac:spMkLst>
            <pc:docMk/>
            <pc:sldMk cId="1499630445" sldId="265"/>
            <ac:spMk id="40" creationId="{CD487699-1B26-33D4-C53D-9FA12275CC72}"/>
          </ac:spMkLst>
        </pc:spChg>
        <pc:grpChg chg="add del mod">
          <ac:chgData name="Franziska Händschel" userId="e2149472-3187-4d00-b16a-a19eff6fc04a" providerId="ADAL" clId="{E1EBC7DB-8208-40E6-9E00-BFB610486B6E}" dt="2023-04-05T11:53:14.976" v="215" actId="21"/>
          <ac:grpSpMkLst>
            <pc:docMk/>
            <pc:sldMk cId="1499630445" sldId="265"/>
            <ac:grpSpMk id="2" creationId="{24095575-1637-FA1F-00BA-692853CCBE96}"/>
          </ac:grpSpMkLst>
        </pc:grpChg>
        <pc:picChg chg="mod">
          <ac:chgData name="Franziska Händschel" userId="e2149472-3187-4d00-b16a-a19eff6fc04a" providerId="ADAL" clId="{E1EBC7DB-8208-40E6-9E00-BFB610486B6E}" dt="2023-04-05T11:50:34.456" v="186"/>
          <ac:picMkLst>
            <pc:docMk/>
            <pc:sldMk cId="1499630445" sldId="265"/>
            <ac:picMk id="4" creationId="{7A4D3AA5-D0E6-62B5-81AD-09FDFBB16281}"/>
          </ac:picMkLst>
        </pc:picChg>
        <pc:picChg chg="del">
          <ac:chgData name="Franziska Händschel" userId="e2149472-3187-4d00-b16a-a19eff6fc04a" providerId="ADAL" clId="{E1EBC7DB-8208-40E6-9E00-BFB610486B6E}" dt="2023-04-05T11:53:14.976" v="215" actId="21"/>
          <ac:picMkLst>
            <pc:docMk/>
            <pc:sldMk cId="1499630445" sldId="265"/>
            <ac:picMk id="25" creationId="{083E3AE6-E323-82E3-2207-596CD0E376AC}"/>
          </ac:picMkLst>
        </pc:picChg>
      </pc:sldChg>
      <pc:sldMasterChg chg="addSp delSp modSp mod delSldLayout modSldLayout">
        <pc:chgData name="Franziska Händschel" userId="e2149472-3187-4d00-b16a-a19eff6fc04a" providerId="ADAL" clId="{E1EBC7DB-8208-40E6-9E00-BFB610486B6E}" dt="2023-04-05T12:17:08.640" v="243" actId="478"/>
        <pc:sldMasterMkLst>
          <pc:docMk/>
          <pc:sldMasterMk cId="91829254" sldId="2147483648"/>
        </pc:sldMasterMkLst>
        <pc:spChg chg="del">
          <ac:chgData name="Franziska Händschel" userId="e2149472-3187-4d00-b16a-a19eff6fc04a" providerId="ADAL" clId="{E1EBC7DB-8208-40E6-9E00-BFB610486B6E}" dt="2023-04-05T11:45:47.125" v="78" actId="478"/>
          <ac:spMkLst>
            <pc:docMk/>
            <pc:sldMasterMk cId="91829254" sldId="2147483648"/>
            <ac:spMk id="2" creationId="{039DA299-394A-C3AF-0ADE-80AA6AA8842C}"/>
          </ac:spMkLst>
        </pc:spChg>
        <pc:spChg chg="del">
          <ac:chgData name="Franziska Händschel" userId="e2149472-3187-4d00-b16a-a19eff6fc04a" providerId="ADAL" clId="{E1EBC7DB-8208-40E6-9E00-BFB610486B6E}" dt="2023-04-05T11:45:47.125" v="78" actId="478"/>
          <ac:spMkLst>
            <pc:docMk/>
            <pc:sldMasterMk cId="91829254" sldId="2147483648"/>
            <ac:spMk id="3" creationId="{850C0575-9B0C-0016-3109-5BA3F7CEAA41}"/>
          </ac:spMkLst>
        </pc:spChg>
        <pc:spChg chg="del">
          <ac:chgData name="Franziska Händschel" userId="e2149472-3187-4d00-b16a-a19eff6fc04a" providerId="ADAL" clId="{E1EBC7DB-8208-40E6-9E00-BFB610486B6E}" dt="2023-04-05T11:45:47.125" v="78" actId="478"/>
          <ac:spMkLst>
            <pc:docMk/>
            <pc:sldMasterMk cId="91829254" sldId="2147483648"/>
            <ac:spMk id="4" creationId="{11D02A92-1574-5784-5015-2C25006EBB83}"/>
          </ac:spMkLst>
        </pc:spChg>
        <pc:spChg chg="del">
          <ac:chgData name="Franziska Händschel" userId="e2149472-3187-4d00-b16a-a19eff6fc04a" providerId="ADAL" clId="{E1EBC7DB-8208-40E6-9E00-BFB610486B6E}" dt="2023-04-05T11:45:47.125" v="78" actId="478"/>
          <ac:spMkLst>
            <pc:docMk/>
            <pc:sldMasterMk cId="91829254" sldId="2147483648"/>
            <ac:spMk id="5" creationId="{A1CF8B01-CDEE-F203-C68D-E5C5B2545B35}"/>
          </ac:spMkLst>
        </pc:spChg>
        <pc:spChg chg="del">
          <ac:chgData name="Franziska Händschel" userId="e2149472-3187-4d00-b16a-a19eff6fc04a" providerId="ADAL" clId="{E1EBC7DB-8208-40E6-9E00-BFB610486B6E}" dt="2023-04-05T11:45:47.125" v="78" actId="478"/>
          <ac:spMkLst>
            <pc:docMk/>
            <pc:sldMasterMk cId="91829254" sldId="2147483648"/>
            <ac:spMk id="6" creationId="{2F6AAC1E-8A44-98DD-5BAE-C6DDD9F975BE}"/>
          </ac:spMkLst>
        </pc:spChg>
        <pc:spChg chg="mod">
          <ac:chgData name="Franziska Händschel" userId="e2149472-3187-4d00-b16a-a19eff6fc04a" providerId="ADAL" clId="{E1EBC7DB-8208-40E6-9E00-BFB610486B6E}" dt="2023-04-05T11:49:13.210" v="129" actId="20577"/>
          <ac:spMkLst>
            <pc:docMk/>
            <pc:sldMasterMk cId="91829254" sldId="2147483648"/>
            <ac:spMk id="9" creationId="{DF6D257C-01DE-681F-E9CF-8C6012B9A82D}"/>
          </ac:spMkLst>
        </pc:spChg>
        <pc:grpChg chg="add mod">
          <ac:chgData name="Franziska Händschel" userId="e2149472-3187-4d00-b16a-a19eff6fc04a" providerId="ADAL" clId="{E1EBC7DB-8208-40E6-9E00-BFB610486B6E}" dt="2023-04-05T11:49:54.353" v="180" actId="1036"/>
          <ac:grpSpMkLst>
            <pc:docMk/>
            <pc:sldMasterMk cId="91829254" sldId="2147483648"/>
            <ac:grpSpMk id="7" creationId="{709DB4EE-8D55-98A9-0EE6-E4B6C80ECDA0}"/>
          </ac:grpSpMkLst>
        </pc:grpChg>
        <pc:picChg chg="mod">
          <ac:chgData name="Franziska Händschel" userId="e2149472-3187-4d00-b16a-a19eff6fc04a" providerId="ADAL" clId="{E1EBC7DB-8208-40E6-9E00-BFB610486B6E}" dt="2023-04-05T11:45:47.613" v="79"/>
          <ac:picMkLst>
            <pc:docMk/>
            <pc:sldMasterMk cId="91829254" sldId="2147483648"/>
            <ac:picMk id="8" creationId="{F1025F56-A891-1AE3-80A3-D7BD93F7D4DA}"/>
          </ac:picMkLst>
        </pc:picChg>
        <pc:sldLayoutChg chg="addSp delSp modSp mod modAnim">
          <pc:chgData name="Franziska Händschel" userId="e2149472-3187-4d00-b16a-a19eff6fc04a" providerId="ADAL" clId="{E1EBC7DB-8208-40E6-9E00-BFB610486B6E}" dt="2023-04-05T11:54:49.389" v="225"/>
          <pc:sldLayoutMkLst>
            <pc:docMk/>
            <pc:sldMasterMk cId="91829254" sldId="2147483648"/>
            <pc:sldLayoutMk cId="4217146810" sldId="2147483649"/>
          </pc:sldLayoutMkLst>
          <pc:spChg chg="del">
            <ac:chgData name="Franziska Händschel" userId="e2149472-3187-4d00-b16a-a19eff6fc04a" providerId="ADAL" clId="{E1EBC7DB-8208-40E6-9E00-BFB610486B6E}" dt="2023-04-05T11:45:56.900" v="90" actId="478"/>
            <ac:spMkLst>
              <pc:docMk/>
              <pc:sldMasterMk cId="91829254" sldId="2147483648"/>
              <pc:sldLayoutMk cId="4217146810" sldId="2147483649"/>
              <ac:spMk id="2" creationId="{53C9927E-AA60-C9E7-297F-BEBB5767D9BE}"/>
            </ac:spMkLst>
          </pc:spChg>
          <pc:spChg chg="del">
            <ac:chgData name="Franziska Händschel" userId="e2149472-3187-4d00-b16a-a19eff6fc04a" providerId="ADAL" clId="{E1EBC7DB-8208-40E6-9E00-BFB610486B6E}" dt="2023-04-05T11:45:56.900" v="90" actId="478"/>
            <ac:spMkLst>
              <pc:docMk/>
              <pc:sldMasterMk cId="91829254" sldId="2147483648"/>
              <pc:sldLayoutMk cId="4217146810" sldId="2147483649"/>
              <ac:spMk id="3" creationId="{81443B1E-1840-C49C-68E4-A64B3B5FE1DE}"/>
            </ac:spMkLst>
          </pc:spChg>
          <pc:spChg chg="del">
            <ac:chgData name="Franziska Händschel" userId="e2149472-3187-4d00-b16a-a19eff6fc04a" providerId="ADAL" clId="{E1EBC7DB-8208-40E6-9E00-BFB610486B6E}" dt="2023-04-05T11:45:56.900" v="90" actId="478"/>
            <ac:spMkLst>
              <pc:docMk/>
              <pc:sldMasterMk cId="91829254" sldId="2147483648"/>
              <pc:sldLayoutMk cId="4217146810" sldId="2147483649"/>
              <ac:spMk id="4" creationId="{3883C1A5-3EDB-AC2F-A731-ED23242D6030}"/>
            </ac:spMkLst>
          </pc:spChg>
          <pc:spChg chg="del">
            <ac:chgData name="Franziska Händschel" userId="e2149472-3187-4d00-b16a-a19eff6fc04a" providerId="ADAL" clId="{E1EBC7DB-8208-40E6-9E00-BFB610486B6E}" dt="2023-04-05T11:45:56.900" v="90" actId="478"/>
            <ac:spMkLst>
              <pc:docMk/>
              <pc:sldMasterMk cId="91829254" sldId="2147483648"/>
              <pc:sldLayoutMk cId="4217146810" sldId="2147483649"/>
              <ac:spMk id="5" creationId="{1ABAFCAD-1565-8FF8-9DB2-BB3242265521}"/>
            </ac:spMkLst>
          </pc:spChg>
          <pc:spChg chg="del">
            <ac:chgData name="Franziska Händschel" userId="e2149472-3187-4d00-b16a-a19eff6fc04a" providerId="ADAL" clId="{E1EBC7DB-8208-40E6-9E00-BFB610486B6E}" dt="2023-04-05T11:45:56.900" v="90" actId="478"/>
            <ac:spMkLst>
              <pc:docMk/>
              <pc:sldMasterMk cId="91829254" sldId="2147483648"/>
              <pc:sldLayoutMk cId="4217146810" sldId="2147483649"/>
              <ac:spMk id="6" creationId="{3B819C07-D55E-2CE5-186B-381ECD58BFF8}"/>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7" creationId="{6A376270-F79B-B497-F5C6-D09C63A7EB1B}"/>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9" creationId="{92FBC7A9-B193-E932-3822-56DE3FD8B8C3}"/>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0" creationId="{9D1C360F-474C-E33B-7F0A-CD880FAD8A56}"/>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1" creationId="{B9F3A631-4C8E-8394-6984-95B815A0B922}"/>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2" creationId="{FD5D893F-85B0-A803-196E-8945732D6CFC}"/>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3" creationId="{CED657BF-2DC0-46AE-DA36-AFA94F91A012}"/>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4" creationId="{87F148B8-1EDA-357D-EFA4-164602D3AA49}"/>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5" creationId="{E30BC750-2BCC-BDEA-10F3-76C5FF610C04}"/>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6" creationId="{7ADEC635-581B-2666-F64B-744BD657B75A}"/>
            </ac:spMkLst>
          </pc:spChg>
          <pc:spChg chg="add mod">
            <ac:chgData name="Franziska Händschel" userId="e2149472-3187-4d00-b16a-a19eff6fc04a" providerId="ADAL" clId="{E1EBC7DB-8208-40E6-9E00-BFB610486B6E}" dt="2023-04-05T11:54:49.389" v="225"/>
            <ac:spMkLst>
              <pc:docMk/>
              <pc:sldMasterMk cId="91829254" sldId="2147483648"/>
              <pc:sldLayoutMk cId="4217146810" sldId="2147483649"/>
              <ac:spMk id="18" creationId="{701E23A3-83A4-5806-2E73-5E11C5BF501D}"/>
            </ac:spMkLst>
          </pc:spChg>
          <pc:spChg chg="mod">
            <ac:chgData name="Franziska Händschel" userId="e2149472-3187-4d00-b16a-a19eff6fc04a" providerId="ADAL" clId="{E1EBC7DB-8208-40E6-9E00-BFB610486B6E}" dt="2023-04-05T11:54:49.389" v="225"/>
            <ac:spMkLst>
              <pc:docMk/>
              <pc:sldMasterMk cId="91829254" sldId="2147483648"/>
              <pc:sldLayoutMk cId="4217146810" sldId="2147483649"/>
              <ac:spMk id="20" creationId="{9DC6161F-45DC-07BD-AF6D-10655C7396C6}"/>
            </ac:spMkLst>
          </pc:spChg>
          <pc:grpChg chg="add mod">
            <ac:chgData name="Franziska Händschel" userId="e2149472-3187-4d00-b16a-a19eff6fc04a" providerId="ADAL" clId="{E1EBC7DB-8208-40E6-9E00-BFB610486B6E}" dt="2023-04-05T11:54:49.389" v="225"/>
            <ac:grpSpMkLst>
              <pc:docMk/>
              <pc:sldMasterMk cId="91829254" sldId="2147483648"/>
              <pc:sldLayoutMk cId="4217146810" sldId="2147483649"/>
              <ac:grpSpMk id="19" creationId="{2C4D1637-3EF6-06A0-D2F0-44586D8BCCB4}"/>
            </ac:grpSpMkLst>
          </pc:grpChg>
          <pc:picChg chg="add mod">
            <ac:chgData name="Franziska Händschel" userId="e2149472-3187-4d00-b16a-a19eff6fc04a" providerId="ADAL" clId="{E1EBC7DB-8208-40E6-9E00-BFB610486B6E}" dt="2023-04-05T11:54:49.389" v="225"/>
            <ac:picMkLst>
              <pc:docMk/>
              <pc:sldMasterMk cId="91829254" sldId="2147483648"/>
              <pc:sldLayoutMk cId="4217146810" sldId="2147483649"/>
              <ac:picMk id="8" creationId="{7F643ABE-2CB1-CD3F-096C-CC048B15F22B}"/>
            </ac:picMkLst>
          </pc:picChg>
          <pc:picChg chg="add mod">
            <ac:chgData name="Franziska Händschel" userId="e2149472-3187-4d00-b16a-a19eff6fc04a" providerId="ADAL" clId="{E1EBC7DB-8208-40E6-9E00-BFB610486B6E}" dt="2023-04-05T11:54:49.389" v="225"/>
            <ac:picMkLst>
              <pc:docMk/>
              <pc:sldMasterMk cId="91829254" sldId="2147483648"/>
              <pc:sldLayoutMk cId="4217146810" sldId="2147483649"/>
              <ac:picMk id="17" creationId="{9F77CC2D-86ED-3C64-BFC9-C488E271E8D4}"/>
            </ac:picMkLst>
          </pc:picChg>
          <pc:picChg chg="mod">
            <ac:chgData name="Franziska Händschel" userId="e2149472-3187-4d00-b16a-a19eff6fc04a" providerId="ADAL" clId="{E1EBC7DB-8208-40E6-9E00-BFB610486B6E}" dt="2023-04-05T11:54:49.389" v="225"/>
            <ac:picMkLst>
              <pc:docMk/>
              <pc:sldMasterMk cId="91829254" sldId="2147483648"/>
              <pc:sldLayoutMk cId="4217146810" sldId="2147483649"/>
              <ac:picMk id="21" creationId="{E1079DA9-9211-774B-3A70-51D5BA184F05}"/>
            </ac:picMkLst>
          </pc:picChg>
        </pc:sldLayoutChg>
        <pc:sldLayoutChg chg="del">
          <pc:chgData name="Franziska Händschel" userId="e2149472-3187-4d00-b16a-a19eff6fc04a" providerId="ADAL" clId="{E1EBC7DB-8208-40E6-9E00-BFB610486B6E}" dt="2023-04-05T11:45:51.454" v="80" actId="2696"/>
          <pc:sldLayoutMkLst>
            <pc:docMk/>
            <pc:sldMasterMk cId="91829254" sldId="2147483648"/>
            <pc:sldLayoutMk cId="2109603083" sldId="2147483650"/>
          </pc:sldLayoutMkLst>
        </pc:sldLayoutChg>
        <pc:sldLayoutChg chg="addSp delSp modSp mod delAnim modAnim">
          <pc:chgData name="Franziska Händschel" userId="e2149472-3187-4d00-b16a-a19eff6fc04a" providerId="ADAL" clId="{E1EBC7DB-8208-40E6-9E00-BFB610486B6E}" dt="2023-04-05T12:17:00.033" v="239" actId="478"/>
          <pc:sldLayoutMkLst>
            <pc:docMk/>
            <pc:sldMasterMk cId="91829254" sldId="2147483648"/>
            <pc:sldLayoutMk cId="2675752698" sldId="2147483650"/>
          </pc:sldLayoutMkLst>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 creationId="{2B3E5E33-C1AB-C5A2-35CD-5AD03ADD76FD}"/>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3" creationId="{7D51626D-3487-AFB7-F8F9-16E519DF8F38}"/>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4" creationId="{7512689B-4527-F90E-D94B-D020E522B0CC}"/>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6" creationId="{BE33255A-8516-C41F-C8FB-7F663B4C8866}"/>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7" creationId="{BEE2D4BF-868B-4243-06BC-D5FBBA4E986B}"/>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9" creationId="{529D9D90-F36E-4517-0951-BF57E56FF684}"/>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11" creationId="{B283886C-A16A-B0F0-F58E-418BCE6190A4}"/>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13" creationId="{7166D06A-B807-8FD1-547E-41894B7FA2ED}"/>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16" creationId="{B4201588-996B-2A7E-3F65-AEFE865988ED}"/>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17" creationId="{20A83117-0F4A-1C95-4CAE-BEB343B63C03}"/>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19" creationId="{126AFEF8-6966-2233-81E9-DA80100E3746}"/>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1" creationId="{F786E5C5-795D-BE85-F2F1-C652546087E6}"/>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2" creationId="{4F798E3B-6262-BBD8-ADB7-92949934165A}"/>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4" creationId="{8C91ADF8-E333-1611-880E-57CCC88E05E9}"/>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5" creationId="{BAF341CE-81E6-051E-9156-F156B711654D}"/>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6" creationId="{720B24B7-D53E-949D-1855-E25C9F83B3C9}"/>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7" creationId="{14BF9151-03E0-888C-59CD-D9DA34D987A1}"/>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28" creationId="{62D74910-4A82-C983-FCC3-0DF33D62E2C0}"/>
            </ac:spMkLst>
          </pc:spChg>
          <pc:spChg chg="add mod">
            <ac:chgData name="Franziska Händschel" userId="e2149472-3187-4d00-b16a-a19eff6fc04a" providerId="ADAL" clId="{E1EBC7DB-8208-40E6-9E00-BFB610486B6E}" dt="2023-04-05T11:54:58.794" v="227"/>
            <ac:spMkLst>
              <pc:docMk/>
              <pc:sldMasterMk cId="91829254" sldId="2147483648"/>
              <pc:sldLayoutMk cId="2675752698" sldId="2147483650"/>
              <ac:spMk id="30" creationId="{111B3255-CDF2-1137-7EA3-CB19D22EDEFC}"/>
            </ac:spMkLst>
          </pc:spChg>
          <pc:spChg chg="mod">
            <ac:chgData name="Franziska Händschel" userId="e2149472-3187-4d00-b16a-a19eff6fc04a" providerId="ADAL" clId="{E1EBC7DB-8208-40E6-9E00-BFB610486B6E}" dt="2023-04-05T11:54:58.794" v="227"/>
            <ac:spMkLst>
              <pc:docMk/>
              <pc:sldMasterMk cId="91829254" sldId="2147483648"/>
              <pc:sldLayoutMk cId="2675752698" sldId="2147483650"/>
              <ac:spMk id="32" creationId="{300D6955-C94F-8D07-3CDF-A1179678E7C9}"/>
            </ac:spMkLst>
          </pc:spChg>
          <pc:grpChg chg="add del mod">
            <ac:chgData name="Franziska Händschel" userId="e2149472-3187-4d00-b16a-a19eff6fc04a" providerId="ADAL" clId="{E1EBC7DB-8208-40E6-9E00-BFB610486B6E}" dt="2023-04-05T12:17:00.033" v="239" actId="478"/>
            <ac:grpSpMkLst>
              <pc:docMk/>
              <pc:sldMasterMk cId="91829254" sldId="2147483648"/>
              <pc:sldLayoutMk cId="2675752698" sldId="2147483650"/>
              <ac:grpSpMk id="31" creationId="{354B1861-D9E7-5A74-F5C3-8DD76ED85FB2}"/>
            </ac:grpSpMkLst>
          </pc:grpChg>
          <pc:graphicFrameChg chg="add mod">
            <ac:chgData name="Franziska Händschel" userId="e2149472-3187-4d00-b16a-a19eff6fc04a" providerId="ADAL" clId="{E1EBC7DB-8208-40E6-9E00-BFB610486B6E}" dt="2023-04-05T11:54:58.794" v="227"/>
            <ac:graphicFrameMkLst>
              <pc:docMk/>
              <pc:sldMasterMk cId="91829254" sldId="2147483648"/>
              <pc:sldLayoutMk cId="2675752698" sldId="2147483650"/>
              <ac:graphicFrameMk id="10" creationId="{51DA26F5-1DD7-C854-90AF-F44B8FE584A9}"/>
            </ac:graphicFrameMkLst>
          </pc:graphicFrameChg>
          <pc:graphicFrameChg chg="add mod">
            <ac:chgData name="Franziska Händschel" userId="e2149472-3187-4d00-b16a-a19eff6fc04a" providerId="ADAL" clId="{E1EBC7DB-8208-40E6-9E00-BFB610486B6E}" dt="2023-04-05T11:54:58.794" v="227"/>
            <ac:graphicFrameMkLst>
              <pc:docMk/>
              <pc:sldMasterMk cId="91829254" sldId="2147483648"/>
              <pc:sldLayoutMk cId="2675752698" sldId="2147483650"/>
              <ac:graphicFrameMk id="15" creationId="{1A763B09-BCF1-F627-7571-927D53B4B296}"/>
            </ac:graphicFrameMkLst>
          </pc:graphicFrameChg>
          <pc:graphicFrameChg chg="add mod">
            <ac:chgData name="Franziska Händschel" userId="e2149472-3187-4d00-b16a-a19eff6fc04a" providerId="ADAL" clId="{E1EBC7DB-8208-40E6-9E00-BFB610486B6E}" dt="2023-04-05T11:54:58.794" v="227"/>
            <ac:graphicFrameMkLst>
              <pc:docMk/>
              <pc:sldMasterMk cId="91829254" sldId="2147483648"/>
              <pc:sldLayoutMk cId="2675752698" sldId="2147483650"/>
              <ac:graphicFrameMk id="23" creationId="{2D3C511B-CF31-5A0C-D645-DA4F66763BE6}"/>
            </ac:graphicFrameMkLst>
          </pc:graphicFrame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5" creationId="{4045D9BE-86FD-5E3D-BFDE-40A9D9AB3D34}"/>
            </ac:picMkLst>
          </pc:pic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8" creationId="{FAAF6202-DEE3-2883-D051-05C149E053C6}"/>
            </ac:picMkLst>
          </pc:pic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12" creationId="{352BB11C-F898-F72B-5442-18AA3AB517CE}"/>
            </ac:picMkLst>
          </pc:pic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14" creationId="{93E18302-2778-5FF6-45A6-AE28B2CE5784}"/>
            </ac:picMkLst>
          </pc:pic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18" creationId="{80BCCA5F-B262-F3B9-FAFD-2F1DB02825B7}"/>
            </ac:picMkLst>
          </pc:pic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20" creationId="{2C994DDA-74A6-DFFC-C391-F80835872342}"/>
            </ac:picMkLst>
          </pc:picChg>
          <pc:picChg chg="add mod">
            <ac:chgData name="Franziska Händschel" userId="e2149472-3187-4d00-b16a-a19eff6fc04a" providerId="ADAL" clId="{E1EBC7DB-8208-40E6-9E00-BFB610486B6E}" dt="2023-04-05T11:54:58.794" v="227"/>
            <ac:picMkLst>
              <pc:docMk/>
              <pc:sldMasterMk cId="91829254" sldId="2147483648"/>
              <pc:sldLayoutMk cId="2675752698" sldId="2147483650"/>
              <ac:picMk id="29" creationId="{D3C3F3DF-2645-58EB-F8A5-CE664FE3697F}"/>
            </ac:picMkLst>
          </pc:picChg>
          <pc:picChg chg="mod">
            <ac:chgData name="Franziska Händschel" userId="e2149472-3187-4d00-b16a-a19eff6fc04a" providerId="ADAL" clId="{E1EBC7DB-8208-40E6-9E00-BFB610486B6E}" dt="2023-04-05T11:54:58.794" v="227"/>
            <ac:picMkLst>
              <pc:docMk/>
              <pc:sldMasterMk cId="91829254" sldId="2147483648"/>
              <pc:sldLayoutMk cId="2675752698" sldId="2147483650"/>
              <ac:picMk id="33" creationId="{1C4F55AD-28F9-A5F0-43E3-51C2BA0EF856}"/>
            </ac:picMkLst>
          </pc:picChg>
        </pc:sldLayoutChg>
        <pc:sldLayoutChg chg="del">
          <pc:chgData name="Franziska Händschel" userId="e2149472-3187-4d00-b16a-a19eff6fc04a" providerId="ADAL" clId="{E1EBC7DB-8208-40E6-9E00-BFB610486B6E}" dt="2023-04-05T11:45:51.899" v="81" actId="2696"/>
          <pc:sldLayoutMkLst>
            <pc:docMk/>
            <pc:sldMasterMk cId="91829254" sldId="2147483648"/>
            <pc:sldLayoutMk cId="2375391369" sldId="2147483651"/>
          </pc:sldLayoutMkLst>
        </pc:sldLayoutChg>
        <pc:sldLayoutChg chg="addSp delSp modSp mod delAnim modAnim">
          <pc:chgData name="Franziska Händschel" userId="e2149472-3187-4d00-b16a-a19eff6fc04a" providerId="ADAL" clId="{E1EBC7DB-8208-40E6-9E00-BFB610486B6E}" dt="2023-04-05T12:17:08.640" v="243" actId="478"/>
          <pc:sldLayoutMkLst>
            <pc:docMk/>
            <pc:sldMasterMk cId="91829254" sldId="2147483648"/>
            <pc:sldLayoutMk cId="2648088563" sldId="2147483651"/>
          </pc:sldLayoutMkLst>
          <pc:spChg chg="add mod">
            <ac:chgData name="Franziska Händschel" userId="e2149472-3187-4d00-b16a-a19eff6fc04a" providerId="ADAL" clId="{E1EBC7DB-8208-40E6-9E00-BFB610486B6E}" dt="2023-04-05T11:53:21.905" v="216"/>
            <ac:spMkLst>
              <pc:docMk/>
              <pc:sldMasterMk cId="91829254" sldId="2147483648"/>
              <pc:sldLayoutMk cId="2648088563" sldId="2147483651"/>
              <ac:spMk id="2" creationId="{8726AF32-84D4-8FAA-B53C-A12F785D01A3}"/>
            </ac:spMkLst>
          </pc:spChg>
          <pc:spChg chg="add mod">
            <ac:chgData name="Franziska Händschel" userId="e2149472-3187-4d00-b16a-a19eff6fc04a" providerId="ADAL" clId="{E1EBC7DB-8208-40E6-9E00-BFB610486B6E}" dt="2023-04-05T11:53:21.905" v="216"/>
            <ac:spMkLst>
              <pc:docMk/>
              <pc:sldMasterMk cId="91829254" sldId="2147483648"/>
              <pc:sldLayoutMk cId="2648088563" sldId="2147483651"/>
              <ac:spMk id="3" creationId="{A2BA2C48-3235-FC83-D0A6-7A39F50CD51B}"/>
            </ac:spMkLst>
          </pc:spChg>
          <pc:spChg chg="add mod">
            <ac:chgData name="Franziska Händschel" userId="e2149472-3187-4d00-b16a-a19eff6fc04a" providerId="ADAL" clId="{E1EBC7DB-8208-40E6-9E00-BFB610486B6E}" dt="2023-04-05T11:53:21.905" v="216"/>
            <ac:spMkLst>
              <pc:docMk/>
              <pc:sldMasterMk cId="91829254" sldId="2147483648"/>
              <pc:sldLayoutMk cId="2648088563" sldId="2147483651"/>
              <ac:spMk id="4" creationId="{1682C62E-1FE1-83A0-399A-361870293D9B}"/>
            </ac:spMkLst>
          </pc:spChg>
          <pc:spChg chg="add mod">
            <ac:chgData name="Franziska Händschel" userId="e2149472-3187-4d00-b16a-a19eff6fc04a" providerId="ADAL" clId="{E1EBC7DB-8208-40E6-9E00-BFB610486B6E}" dt="2023-04-05T11:53:21.905" v="216"/>
            <ac:spMkLst>
              <pc:docMk/>
              <pc:sldMasterMk cId="91829254" sldId="2147483648"/>
              <pc:sldLayoutMk cId="2648088563" sldId="2147483651"/>
              <ac:spMk id="5" creationId="{EB55B3C2-53B3-99C9-02EB-F55CCAD6E8E7}"/>
            </ac:spMkLst>
          </pc:spChg>
          <pc:spChg chg="add mod">
            <ac:chgData name="Franziska Händschel" userId="e2149472-3187-4d00-b16a-a19eff6fc04a" providerId="ADAL" clId="{E1EBC7DB-8208-40E6-9E00-BFB610486B6E}" dt="2023-04-05T11:53:21.905" v="216"/>
            <ac:spMkLst>
              <pc:docMk/>
              <pc:sldMasterMk cId="91829254" sldId="2147483648"/>
              <pc:sldLayoutMk cId="2648088563" sldId="2147483651"/>
              <ac:spMk id="7" creationId="{6BDB5E61-2F72-EA7E-CBEF-272DFF73407D}"/>
            </ac:spMkLst>
          </pc:spChg>
          <pc:spChg chg="add mod">
            <ac:chgData name="Franziska Händschel" userId="e2149472-3187-4d00-b16a-a19eff6fc04a" providerId="ADAL" clId="{E1EBC7DB-8208-40E6-9E00-BFB610486B6E}" dt="2023-04-05T11:53:21.905" v="216"/>
            <ac:spMkLst>
              <pc:docMk/>
              <pc:sldMasterMk cId="91829254" sldId="2147483648"/>
              <pc:sldLayoutMk cId="2648088563" sldId="2147483651"/>
              <ac:spMk id="8" creationId="{DE127646-8899-1B6B-4E39-34E2D385FAA4}"/>
            </ac:spMkLst>
          </pc:spChg>
          <pc:spChg chg="mod">
            <ac:chgData name="Franziska Händschel" userId="e2149472-3187-4d00-b16a-a19eff6fc04a" providerId="ADAL" clId="{E1EBC7DB-8208-40E6-9E00-BFB610486B6E}" dt="2023-04-05T11:53:21.905" v="216"/>
            <ac:spMkLst>
              <pc:docMk/>
              <pc:sldMasterMk cId="91829254" sldId="2147483648"/>
              <pc:sldLayoutMk cId="2648088563" sldId="2147483651"/>
              <ac:spMk id="10" creationId="{04D639D2-0D9E-0B5A-724C-EEF09D131241}"/>
            </ac:spMkLst>
          </pc:spChg>
          <pc:grpChg chg="add del mod">
            <ac:chgData name="Franziska Händschel" userId="e2149472-3187-4d00-b16a-a19eff6fc04a" providerId="ADAL" clId="{E1EBC7DB-8208-40E6-9E00-BFB610486B6E}" dt="2023-04-05T12:17:08.640" v="243" actId="478"/>
            <ac:grpSpMkLst>
              <pc:docMk/>
              <pc:sldMasterMk cId="91829254" sldId="2147483648"/>
              <pc:sldLayoutMk cId="2648088563" sldId="2147483651"/>
              <ac:grpSpMk id="9" creationId="{B406E088-79C8-F8B0-E0AF-B8E89AD36F47}"/>
            </ac:grpSpMkLst>
          </pc:grpChg>
          <pc:picChg chg="add mod">
            <ac:chgData name="Franziska Händschel" userId="e2149472-3187-4d00-b16a-a19eff6fc04a" providerId="ADAL" clId="{E1EBC7DB-8208-40E6-9E00-BFB610486B6E}" dt="2023-04-05T11:53:21.905" v="216"/>
            <ac:picMkLst>
              <pc:docMk/>
              <pc:sldMasterMk cId="91829254" sldId="2147483648"/>
              <pc:sldLayoutMk cId="2648088563" sldId="2147483651"/>
              <ac:picMk id="6" creationId="{CFBBABEC-1C74-94E7-331A-19C1FAAD8F4A}"/>
            </ac:picMkLst>
          </pc:picChg>
          <pc:picChg chg="mod">
            <ac:chgData name="Franziska Händschel" userId="e2149472-3187-4d00-b16a-a19eff6fc04a" providerId="ADAL" clId="{E1EBC7DB-8208-40E6-9E00-BFB610486B6E}" dt="2023-04-05T11:53:21.905" v="216"/>
            <ac:picMkLst>
              <pc:docMk/>
              <pc:sldMasterMk cId="91829254" sldId="2147483648"/>
              <pc:sldLayoutMk cId="2648088563" sldId="2147483651"/>
              <ac:picMk id="11" creationId="{E57C8F60-4944-C5F8-1CA3-EABB326191DB}"/>
            </ac:picMkLst>
          </pc:picChg>
        </pc:sldLayoutChg>
        <pc:sldLayoutChg chg="del">
          <pc:chgData name="Franziska Händschel" userId="e2149472-3187-4d00-b16a-a19eff6fc04a" providerId="ADAL" clId="{E1EBC7DB-8208-40E6-9E00-BFB610486B6E}" dt="2023-04-05T11:45:52.267" v="82" actId="2696"/>
          <pc:sldLayoutMkLst>
            <pc:docMk/>
            <pc:sldMasterMk cId="91829254" sldId="2147483648"/>
            <pc:sldLayoutMk cId="505742858" sldId="2147483652"/>
          </pc:sldLayoutMkLst>
        </pc:sldLayoutChg>
        <pc:sldLayoutChg chg="addSp delSp modSp mod delAnim modAnim">
          <pc:chgData name="Franziska Händschel" userId="e2149472-3187-4d00-b16a-a19eff6fc04a" providerId="ADAL" clId="{E1EBC7DB-8208-40E6-9E00-BFB610486B6E}" dt="2023-04-05T12:17:02.377" v="240" actId="478"/>
          <pc:sldLayoutMkLst>
            <pc:docMk/>
            <pc:sldMasterMk cId="91829254" sldId="2147483648"/>
            <pc:sldLayoutMk cId="4184086013" sldId="2147483652"/>
          </pc:sldLayoutMkLst>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2" creationId="{505DB7C0-1174-91B2-01CC-1EBFF9E88034}"/>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3" creationId="{208110C1-9E54-386D-7ABF-1878D6A3A569}"/>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5" creationId="{BD266549-EF38-78EA-4554-98C95CF355F2}"/>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6" creationId="{130B9FD0-1867-A93C-C294-667FAFE9AF85}"/>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8" creationId="{B40462C4-6AA1-4BD8-823C-B47B7DCAFC4C}"/>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12" creationId="{896138E1-089F-2192-41CE-2AA561AB0CFF}"/>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13" creationId="{9F2ED84F-C84A-62E7-C428-DDC387FDC874}"/>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14" creationId="{56B7C6FC-48F4-BB6F-26DD-22639A0AE3EF}"/>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15" creationId="{744F6E75-6CE8-3704-7D25-2D4734E41A7C}"/>
            </ac:spMkLst>
          </pc:spChg>
          <pc:spChg chg="add mod">
            <ac:chgData name="Franziska Händschel" userId="e2149472-3187-4d00-b16a-a19eff6fc04a" providerId="ADAL" clId="{E1EBC7DB-8208-40E6-9E00-BFB610486B6E}" dt="2023-04-05T11:55:14.152" v="231"/>
            <ac:spMkLst>
              <pc:docMk/>
              <pc:sldMasterMk cId="91829254" sldId="2147483648"/>
              <pc:sldLayoutMk cId="4184086013" sldId="2147483652"/>
              <ac:spMk id="17" creationId="{48E56F57-0133-78AF-4E80-A67A89C7D9A9}"/>
            </ac:spMkLst>
          </pc:spChg>
          <pc:spChg chg="mod">
            <ac:chgData name="Franziska Händschel" userId="e2149472-3187-4d00-b16a-a19eff6fc04a" providerId="ADAL" clId="{E1EBC7DB-8208-40E6-9E00-BFB610486B6E}" dt="2023-04-05T11:55:14.152" v="231"/>
            <ac:spMkLst>
              <pc:docMk/>
              <pc:sldMasterMk cId="91829254" sldId="2147483648"/>
              <pc:sldLayoutMk cId="4184086013" sldId="2147483652"/>
              <ac:spMk id="19" creationId="{2556F535-B134-58B8-FF65-5C8707D51981}"/>
            </ac:spMkLst>
          </pc:spChg>
          <pc:grpChg chg="add del mod">
            <ac:chgData name="Franziska Händschel" userId="e2149472-3187-4d00-b16a-a19eff6fc04a" providerId="ADAL" clId="{E1EBC7DB-8208-40E6-9E00-BFB610486B6E}" dt="2023-04-05T12:17:02.377" v="240" actId="478"/>
            <ac:grpSpMkLst>
              <pc:docMk/>
              <pc:sldMasterMk cId="91829254" sldId="2147483648"/>
              <pc:sldLayoutMk cId="4184086013" sldId="2147483652"/>
              <ac:grpSpMk id="18" creationId="{64EA53BA-60D3-860D-438D-5FBE83B43DAA}"/>
            </ac:grpSpMkLst>
          </pc:grpChg>
          <pc:graphicFrameChg chg="add mod">
            <ac:chgData name="Franziska Händschel" userId="e2149472-3187-4d00-b16a-a19eff6fc04a" providerId="ADAL" clId="{E1EBC7DB-8208-40E6-9E00-BFB610486B6E}" dt="2023-04-05T11:55:14.152" v="231"/>
            <ac:graphicFrameMkLst>
              <pc:docMk/>
              <pc:sldMasterMk cId="91829254" sldId="2147483648"/>
              <pc:sldLayoutMk cId="4184086013" sldId="2147483652"/>
              <ac:graphicFrameMk id="9" creationId="{61807C34-8B3E-190A-6B5B-A2F7CFD9293F}"/>
            </ac:graphicFrameMkLst>
          </pc:graphicFrameChg>
          <pc:graphicFrameChg chg="add mod">
            <ac:chgData name="Franziska Händschel" userId="e2149472-3187-4d00-b16a-a19eff6fc04a" providerId="ADAL" clId="{E1EBC7DB-8208-40E6-9E00-BFB610486B6E}" dt="2023-04-05T11:55:14.152" v="231"/>
            <ac:graphicFrameMkLst>
              <pc:docMk/>
              <pc:sldMasterMk cId="91829254" sldId="2147483648"/>
              <pc:sldLayoutMk cId="4184086013" sldId="2147483652"/>
              <ac:graphicFrameMk id="10" creationId="{5E157E09-9882-5CEF-5949-1096A5C1794D}"/>
            </ac:graphicFrameMkLst>
          </pc:graphicFrameChg>
          <pc:graphicFrameChg chg="add mod">
            <ac:chgData name="Franziska Händschel" userId="e2149472-3187-4d00-b16a-a19eff6fc04a" providerId="ADAL" clId="{E1EBC7DB-8208-40E6-9E00-BFB610486B6E}" dt="2023-04-05T11:55:14.152" v="231"/>
            <ac:graphicFrameMkLst>
              <pc:docMk/>
              <pc:sldMasterMk cId="91829254" sldId="2147483648"/>
              <pc:sldLayoutMk cId="4184086013" sldId="2147483652"/>
              <ac:graphicFrameMk id="11" creationId="{CAB099A6-FF2D-385F-C9ED-1A05D50BFD17}"/>
            </ac:graphicFrameMkLst>
          </pc:graphicFrameChg>
          <pc:picChg chg="add mod">
            <ac:chgData name="Franziska Händschel" userId="e2149472-3187-4d00-b16a-a19eff6fc04a" providerId="ADAL" clId="{E1EBC7DB-8208-40E6-9E00-BFB610486B6E}" dt="2023-04-05T11:55:14.152" v="231"/>
            <ac:picMkLst>
              <pc:docMk/>
              <pc:sldMasterMk cId="91829254" sldId="2147483648"/>
              <pc:sldLayoutMk cId="4184086013" sldId="2147483652"/>
              <ac:picMk id="4" creationId="{13115FA7-2DFE-2321-3163-02F94707A2DF}"/>
            </ac:picMkLst>
          </pc:picChg>
          <pc:picChg chg="add mod">
            <ac:chgData name="Franziska Händschel" userId="e2149472-3187-4d00-b16a-a19eff6fc04a" providerId="ADAL" clId="{E1EBC7DB-8208-40E6-9E00-BFB610486B6E}" dt="2023-04-05T11:55:14.152" v="231"/>
            <ac:picMkLst>
              <pc:docMk/>
              <pc:sldMasterMk cId="91829254" sldId="2147483648"/>
              <pc:sldLayoutMk cId="4184086013" sldId="2147483652"/>
              <ac:picMk id="7" creationId="{D7C84D6D-9169-1ABA-3332-AA8357221EC3}"/>
            </ac:picMkLst>
          </pc:picChg>
          <pc:picChg chg="add mod">
            <ac:chgData name="Franziska Händschel" userId="e2149472-3187-4d00-b16a-a19eff6fc04a" providerId="ADAL" clId="{E1EBC7DB-8208-40E6-9E00-BFB610486B6E}" dt="2023-04-05T11:55:14.152" v="231"/>
            <ac:picMkLst>
              <pc:docMk/>
              <pc:sldMasterMk cId="91829254" sldId="2147483648"/>
              <pc:sldLayoutMk cId="4184086013" sldId="2147483652"/>
              <ac:picMk id="16" creationId="{D606F3E2-395D-442B-F4B1-62FE6D0BD959}"/>
            </ac:picMkLst>
          </pc:picChg>
          <pc:picChg chg="mod">
            <ac:chgData name="Franziska Händschel" userId="e2149472-3187-4d00-b16a-a19eff6fc04a" providerId="ADAL" clId="{E1EBC7DB-8208-40E6-9E00-BFB610486B6E}" dt="2023-04-05T11:55:14.152" v="231"/>
            <ac:picMkLst>
              <pc:docMk/>
              <pc:sldMasterMk cId="91829254" sldId="2147483648"/>
              <pc:sldLayoutMk cId="4184086013" sldId="2147483652"/>
              <ac:picMk id="20" creationId="{511ABF7E-11F3-DC46-C4DB-E16C4947F5DB}"/>
            </ac:picMkLst>
          </pc:picChg>
        </pc:sldLayoutChg>
        <pc:sldLayoutChg chg="del">
          <pc:chgData name="Franziska Händschel" userId="e2149472-3187-4d00-b16a-a19eff6fc04a" providerId="ADAL" clId="{E1EBC7DB-8208-40E6-9E00-BFB610486B6E}" dt="2023-04-05T11:45:52.494" v="83" actId="2696"/>
          <pc:sldLayoutMkLst>
            <pc:docMk/>
            <pc:sldMasterMk cId="91829254" sldId="2147483648"/>
            <pc:sldLayoutMk cId="1087324548" sldId="2147483653"/>
          </pc:sldLayoutMkLst>
        </pc:sldLayoutChg>
        <pc:sldLayoutChg chg="addSp delSp modSp mod delAnim modAnim">
          <pc:chgData name="Franziska Händschel" userId="e2149472-3187-4d00-b16a-a19eff6fc04a" providerId="ADAL" clId="{E1EBC7DB-8208-40E6-9E00-BFB610486B6E}" dt="2023-04-05T12:17:04.603" v="241" actId="478"/>
          <pc:sldLayoutMkLst>
            <pc:docMk/>
            <pc:sldMasterMk cId="91829254" sldId="2147483648"/>
            <pc:sldLayoutMk cId="1587441660" sldId="2147483653"/>
          </pc:sldLayoutMkLst>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2" creationId="{D45B5393-5A46-2AA7-6065-63CD0683ADA9}"/>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6" creationId="{DA6BD376-C06B-0309-7D5B-AA27C1669D18}"/>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9" creationId="{FD548479-D804-821D-7EA4-3B059ABEAFB7}"/>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10" creationId="{BFF6C55D-A941-348F-E160-03786928132B}"/>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11" creationId="{BA379B4F-8BF3-BD14-A146-70981B2B10BA}"/>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12" creationId="{4260CEF4-6546-0FB8-79C7-06C19825FB8B}"/>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13" creationId="{7194A3E3-EE5E-0663-EEB4-E43153FCC456}"/>
            </ac:spMkLst>
          </pc:spChg>
          <pc:spChg chg="add mod">
            <ac:chgData name="Franziska Händschel" userId="e2149472-3187-4d00-b16a-a19eff6fc04a" providerId="ADAL" clId="{E1EBC7DB-8208-40E6-9E00-BFB610486B6E}" dt="2023-04-05T11:55:27.839" v="235"/>
            <ac:spMkLst>
              <pc:docMk/>
              <pc:sldMasterMk cId="91829254" sldId="2147483648"/>
              <pc:sldLayoutMk cId="1587441660" sldId="2147483653"/>
              <ac:spMk id="15" creationId="{E24D31C5-FA39-6A00-5307-16EC4A615343}"/>
            </ac:spMkLst>
          </pc:spChg>
          <pc:spChg chg="mod">
            <ac:chgData name="Franziska Händschel" userId="e2149472-3187-4d00-b16a-a19eff6fc04a" providerId="ADAL" clId="{E1EBC7DB-8208-40E6-9E00-BFB610486B6E}" dt="2023-04-05T11:55:27.839" v="235"/>
            <ac:spMkLst>
              <pc:docMk/>
              <pc:sldMasterMk cId="91829254" sldId="2147483648"/>
              <pc:sldLayoutMk cId="1587441660" sldId="2147483653"/>
              <ac:spMk id="17" creationId="{51C6675C-55A1-1BF2-E4AB-67D0BE156E1A}"/>
            </ac:spMkLst>
          </pc:spChg>
          <pc:grpChg chg="add del mod">
            <ac:chgData name="Franziska Händschel" userId="e2149472-3187-4d00-b16a-a19eff6fc04a" providerId="ADAL" clId="{E1EBC7DB-8208-40E6-9E00-BFB610486B6E}" dt="2023-04-05T12:17:04.603" v="241" actId="478"/>
            <ac:grpSpMkLst>
              <pc:docMk/>
              <pc:sldMasterMk cId="91829254" sldId="2147483648"/>
              <pc:sldLayoutMk cId="1587441660" sldId="2147483653"/>
              <ac:grpSpMk id="16" creationId="{34F4FC00-332D-0858-BD9A-39A712D52891}"/>
            </ac:grpSpMkLst>
          </pc:grpChg>
          <pc:graphicFrameChg chg="add mod">
            <ac:chgData name="Franziska Händschel" userId="e2149472-3187-4d00-b16a-a19eff6fc04a" providerId="ADAL" clId="{E1EBC7DB-8208-40E6-9E00-BFB610486B6E}" dt="2023-04-05T11:55:27.839" v="235"/>
            <ac:graphicFrameMkLst>
              <pc:docMk/>
              <pc:sldMasterMk cId="91829254" sldId="2147483648"/>
              <pc:sldLayoutMk cId="1587441660" sldId="2147483653"/>
              <ac:graphicFrameMk id="3" creationId="{78714E94-79A6-D8BC-B127-582AC0A50D05}"/>
            </ac:graphicFrameMkLst>
          </pc:graphicFrameChg>
          <pc:graphicFrameChg chg="add mod">
            <ac:chgData name="Franziska Händschel" userId="e2149472-3187-4d00-b16a-a19eff6fc04a" providerId="ADAL" clId="{E1EBC7DB-8208-40E6-9E00-BFB610486B6E}" dt="2023-04-05T11:55:27.839" v="235"/>
            <ac:graphicFrameMkLst>
              <pc:docMk/>
              <pc:sldMasterMk cId="91829254" sldId="2147483648"/>
              <pc:sldLayoutMk cId="1587441660" sldId="2147483653"/>
              <ac:graphicFrameMk id="4" creationId="{DCDE6664-A043-633B-D1AB-D277A8BDC653}"/>
            </ac:graphicFrameMkLst>
          </pc:graphicFrameChg>
          <pc:graphicFrameChg chg="add mod">
            <ac:chgData name="Franziska Händschel" userId="e2149472-3187-4d00-b16a-a19eff6fc04a" providerId="ADAL" clId="{E1EBC7DB-8208-40E6-9E00-BFB610486B6E}" dt="2023-04-05T11:55:27.839" v="235"/>
            <ac:graphicFrameMkLst>
              <pc:docMk/>
              <pc:sldMasterMk cId="91829254" sldId="2147483648"/>
              <pc:sldLayoutMk cId="1587441660" sldId="2147483653"/>
              <ac:graphicFrameMk id="8" creationId="{2F7A5E00-052B-0FD8-2F55-588FD980DA40}"/>
            </ac:graphicFrameMkLst>
          </pc:graphicFrameChg>
          <pc:picChg chg="add mod">
            <ac:chgData name="Franziska Händschel" userId="e2149472-3187-4d00-b16a-a19eff6fc04a" providerId="ADAL" clId="{E1EBC7DB-8208-40E6-9E00-BFB610486B6E}" dt="2023-04-05T11:55:27.839" v="235"/>
            <ac:picMkLst>
              <pc:docMk/>
              <pc:sldMasterMk cId="91829254" sldId="2147483648"/>
              <pc:sldLayoutMk cId="1587441660" sldId="2147483653"/>
              <ac:picMk id="5" creationId="{EF1D390E-4A9C-51F0-E01B-D344F53A1E74}"/>
            </ac:picMkLst>
          </pc:picChg>
          <pc:picChg chg="add mod">
            <ac:chgData name="Franziska Händschel" userId="e2149472-3187-4d00-b16a-a19eff6fc04a" providerId="ADAL" clId="{E1EBC7DB-8208-40E6-9E00-BFB610486B6E}" dt="2023-04-05T11:55:27.839" v="235"/>
            <ac:picMkLst>
              <pc:docMk/>
              <pc:sldMasterMk cId="91829254" sldId="2147483648"/>
              <pc:sldLayoutMk cId="1587441660" sldId="2147483653"/>
              <ac:picMk id="7" creationId="{4DB9A823-D97E-4392-7247-B5A554E7F8A2}"/>
            </ac:picMkLst>
          </pc:picChg>
          <pc:picChg chg="add mod">
            <ac:chgData name="Franziska Händschel" userId="e2149472-3187-4d00-b16a-a19eff6fc04a" providerId="ADAL" clId="{E1EBC7DB-8208-40E6-9E00-BFB610486B6E}" dt="2023-04-05T11:55:27.839" v="235"/>
            <ac:picMkLst>
              <pc:docMk/>
              <pc:sldMasterMk cId="91829254" sldId="2147483648"/>
              <pc:sldLayoutMk cId="1587441660" sldId="2147483653"/>
              <ac:picMk id="14" creationId="{BA42F082-944F-4AAA-2D99-E114A3A895F7}"/>
            </ac:picMkLst>
          </pc:picChg>
          <pc:picChg chg="mod">
            <ac:chgData name="Franziska Händschel" userId="e2149472-3187-4d00-b16a-a19eff6fc04a" providerId="ADAL" clId="{E1EBC7DB-8208-40E6-9E00-BFB610486B6E}" dt="2023-04-05T11:55:27.839" v="235"/>
            <ac:picMkLst>
              <pc:docMk/>
              <pc:sldMasterMk cId="91829254" sldId="2147483648"/>
              <pc:sldLayoutMk cId="1587441660" sldId="2147483653"/>
              <ac:picMk id="18" creationId="{083BE573-791C-64DD-1326-5FE0EA79F5DF}"/>
            </ac:picMkLst>
          </pc:picChg>
        </pc:sldLayoutChg>
        <pc:sldLayoutChg chg="del">
          <pc:chgData name="Franziska Händschel" userId="e2149472-3187-4d00-b16a-a19eff6fc04a" providerId="ADAL" clId="{E1EBC7DB-8208-40E6-9E00-BFB610486B6E}" dt="2023-04-05T11:45:52.678" v="84" actId="2696"/>
          <pc:sldLayoutMkLst>
            <pc:docMk/>
            <pc:sldMasterMk cId="91829254" sldId="2147483648"/>
            <pc:sldLayoutMk cId="1876876660" sldId="2147483654"/>
          </pc:sldLayoutMkLst>
        </pc:sldLayoutChg>
        <pc:sldLayoutChg chg="addSp delSp modSp mod delAnim modAnim">
          <pc:chgData name="Franziska Händschel" userId="e2149472-3187-4d00-b16a-a19eff6fc04a" providerId="ADAL" clId="{E1EBC7DB-8208-40E6-9E00-BFB610486B6E}" dt="2023-04-05T12:17:06.675" v="242" actId="478"/>
          <pc:sldLayoutMkLst>
            <pc:docMk/>
            <pc:sldMasterMk cId="91829254" sldId="2147483648"/>
            <pc:sldLayoutMk cId="2142985711" sldId="2147483654"/>
          </pc:sldLayoutMkLst>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2" creationId="{41877D0C-A867-EB22-905E-F7318029954A}"/>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6" creationId="{50DC50F8-4D94-D817-AB9B-29E4ECA6626C}"/>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8" creationId="{6922DB7E-FDAE-A56A-5E5D-21D211AC1619}"/>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9" creationId="{A0960CD2-8EF6-5784-C817-78DBEE5AFCD4}"/>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11" creationId="{38E2E0E9-4959-C6FC-47EB-E0814AE33E94}"/>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12" creationId="{71BB976F-3805-A593-518E-E061566E730D}"/>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13" creationId="{7FDF85F0-D6C6-0D47-3713-8404D9B20152}"/>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14" creationId="{41C75246-E070-E566-88C3-B3C6A50AC3C1}"/>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15" creationId="{B7B9AA39-7254-3246-56B9-09414469C881}"/>
            </ac:spMkLst>
          </pc:spChg>
          <pc:spChg chg="add mod">
            <ac:chgData name="Franziska Händschel" userId="e2149472-3187-4d00-b16a-a19eff6fc04a" providerId="ADAL" clId="{E1EBC7DB-8208-40E6-9E00-BFB610486B6E}" dt="2023-04-05T11:55:43.084" v="238"/>
            <ac:spMkLst>
              <pc:docMk/>
              <pc:sldMasterMk cId="91829254" sldId="2147483648"/>
              <pc:sldLayoutMk cId="2142985711" sldId="2147483654"/>
              <ac:spMk id="17" creationId="{160D4225-DF1B-8F46-2373-5E93007ED010}"/>
            </ac:spMkLst>
          </pc:spChg>
          <pc:spChg chg="mod">
            <ac:chgData name="Franziska Händschel" userId="e2149472-3187-4d00-b16a-a19eff6fc04a" providerId="ADAL" clId="{E1EBC7DB-8208-40E6-9E00-BFB610486B6E}" dt="2023-04-05T11:55:43.084" v="238"/>
            <ac:spMkLst>
              <pc:docMk/>
              <pc:sldMasterMk cId="91829254" sldId="2147483648"/>
              <pc:sldLayoutMk cId="2142985711" sldId="2147483654"/>
              <ac:spMk id="19" creationId="{225EDCD0-4470-73C2-B456-05161E9522DF}"/>
            </ac:spMkLst>
          </pc:spChg>
          <pc:grpChg chg="add del mod">
            <ac:chgData name="Franziska Händschel" userId="e2149472-3187-4d00-b16a-a19eff6fc04a" providerId="ADAL" clId="{E1EBC7DB-8208-40E6-9E00-BFB610486B6E}" dt="2023-04-05T12:17:06.675" v="242" actId="478"/>
            <ac:grpSpMkLst>
              <pc:docMk/>
              <pc:sldMasterMk cId="91829254" sldId="2147483648"/>
              <pc:sldLayoutMk cId="2142985711" sldId="2147483654"/>
              <ac:grpSpMk id="18" creationId="{91D8B8DC-11AA-1056-E698-BD715F7C8EB6}"/>
            </ac:grpSpMkLst>
          </pc:grpChg>
          <pc:graphicFrameChg chg="add mod">
            <ac:chgData name="Franziska Händschel" userId="e2149472-3187-4d00-b16a-a19eff6fc04a" providerId="ADAL" clId="{E1EBC7DB-8208-40E6-9E00-BFB610486B6E}" dt="2023-04-05T11:55:43.084" v="238"/>
            <ac:graphicFrameMkLst>
              <pc:docMk/>
              <pc:sldMasterMk cId="91829254" sldId="2147483648"/>
              <pc:sldLayoutMk cId="2142985711" sldId="2147483654"/>
              <ac:graphicFrameMk id="3" creationId="{849963DC-87E1-F297-E354-A20F7B3B95F5}"/>
            </ac:graphicFrameMkLst>
          </pc:graphicFrameChg>
          <pc:graphicFrameChg chg="add mod">
            <ac:chgData name="Franziska Händschel" userId="e2149472-3187-4d00-b16a-a19eff6fc04a" providerId="ADAL" clId="{E1EBC7DB-8208-40E6-9E00-BFB610486B6E}" dt="2023-04-05T11:55:43.084" v="238"/>
            <ac:graphicFrameMkLst>
              <pc:docMk/>
              <pc:sldMasterMk cId="91829254" sldId="2147483648"/>
              <pc:sldLayoutMk cId="2142985711" sldId="2147483654"/>
              <ac:graphicFrameMk id="4" creationId="{262E57AA-5571-303C-A4DF-F9DB7A6E81FA}"/>
            </ac:graphicFrameMkLst>
          </pc:graphicFrameChg>
          <pc:graphicFrameChg chg="add mod">
            <ac:chgData name="Franziska Händschel" userId="e2149472-3187-4d00-b16a-a19eff6fc04a" providerId="ADAL" clId="{E1EBC7DB-8208-40E6-9E00-BFB610486B6E}" dt="2023-04-05T11:55:43.084" v="238"/>
            <ac:graphicFrameMkLst>
              <pc:docMk/>
              <pc:sldMasterMk cId="91829254" sldId="2147483648"/>
              <pc:sldLayoutMk cId="2142985711" sldId="2147483654"/>
              <ac:graphicFrameMk id="10" creationId="{320A9F11-2941-9CB4-93F7-E411D3D9E55F}"/>
            </ac:graphicFrameMkLst>
          </pc:graphicFrameChg>
          <pc:picChg chg="add mod">
            <ac:chgData name="Franziska Händschel" userId="e2149472-3187-4d00-b16a-a19eff6fc04a" providerId="ADAL" clId="{E1EBC7DB-8208-40E6-9E00-BFB610486B6E}" dt="2023-04-05T11:55:43.084" v="238"/>
            <ac:picMkLst>
              <pc:docMk/>
              <pc:sldMasterMk cId="91829254" sldId="2147483648"/>
              <pc:sldLayoutMk cId="2142985711" sldId="2147483654"/>
              <ac:picMk id="5" creationId="{39BCFB52-71F9-BF25-9E32-F501DA50ECF9}"/>
            </ac:picMkLst>
          </pc:picChg>
          <pc:picChg chg="add mod">
            <ac:chgData name="Franziska Händschel" userId="e2149472-3187-4d00-b16a-a19eff6fc04a" providerId="ADAL" clId="{E1EBC7DB-8208-40E6-9E00-BFB610486B6E}" dt="2023-04-05T11:55:43.084" v="238"/>
            <ac:picMkLst>
              <pc:docMk/>
              <pc:sldMasterMk cId="91829254" sldId="2147483648"/>
              <pc:sldLayoutMk cId="2142985711" sldId="2147483654"/>
              <ac:picMk id="7" creationId="{34CA907B-6427-E3E0-9901-6539A984596E}"/>
            </ac:picMkLst>
          </pc:picChg>
          <pc:picChg chg="add mod">
            <ac:chgData name="Franziska Händschel" userId="e2149472-3187-4d00-b16a-a19eff6fc04a" providerId="ADAL" clId="{E1EBC7DB-8208-40E6-9E00-BFB610486B6E}" dt="2023-04-05T11:55:43.084" v="238"/>
            <ac:picMkLst>
              <pc:docMk/>
              <pc:sldMasterMk cId="91829254" sldId="2147483648"/>
              <pc:sldLayoutMk cId="2142985711" sldId="2147483654"/>
              <ac:picMk id="16" creationId="{433B9F59-7B9B-08BA-BC3A-98512CF065B0}"/>
            </ac:picMkLst>
          </pc:picChg>
          <pc:picChg chg="mod">
            <ac:chgData name="Franziska Händschel" userId="e2149472-3187-4d00-b16a-a19eff6fc04a" providerId="ADAL" clId="{E1EBC7DB-8208-40E6-9E00-BFB610486B6E}" dt="2023-04-05T11:55:43.084" v="238"/>
            <ac:picMkLst>
              <pc:docMk/>
              <pc:sldMasterMk cId="91829254" sldId="2147483648"/>
              <pc:sldLayoutMk cId="2142985711" sldId="2147483654"/>
              <ac:picMk id="20" creationId="{6398B57D-6E40-8C48-256B-187320815709}"/>
            </ac:picMkLst>
          </pc:picChg>
        </pc:sldLayoutChg>
        <pc:sldLayoutChg chg="del">
          <pc:chgData name="Franziska Händschel" userId="e2149472-3187-4d00-b16a-a19eff6fc04a" providerId="ADAL" clId="{E1EBC7DB-8208-40E6-9E00-BFB610486B6E}" dt="2023-04-05T11:45:52.868" v="85" actId="2696"/>
          <pc:sldLayoutMkLst>
            <pc:docMk/>
            <pc:sldMasterMk cId="91829254" sldId="2147483648"/>
            <pc:sldLayoutMk cId="573272924" sldId="2147483655"/>
          </pc:sldLayoutMkLst>
        </pc:sldLayoutChg>
        <pc:sldLayoutChg chg="del">
          <pc:chgData name="Franziska Händschel" userId="e2149472-3187-4d00-b16a-a19eff6fc04a" providerId="ADAL" clId="{E1EBC7DB-8208-40E6-9E00-BFB610486B6E}" dt="2023-04-05T11:45:53.045" v="86" actId="2696"/>
          <pc:sldLayoutMkLst>
            <pc:docMk/>
            <pc:sldMasterMk cId="91829254" sldId="2147483648"/>
            <pc:sldLayoutMk cId="361759382" sldId="2147483656"/>
          </pc:sldLayoutMkLst>
        </pc:sldLayoutChg>
        <pc:sldLayoutChg chg="del">
          <pc:chgData name="Franziska Händschel" userId="e2149472-3187-4d00-b16a-a19eff6fc04a" providerId="ADAL" clId="{E1EBC7DB-8208-40E6-9E00-BFB610486B6E}" dt="2023-04-05T11:45:53.209" v="87" actId="2696"/>
          <pc:sldLayoutMkLst>
            <pc:docMk/>
            <pc:sldMasterMk cId="91829254" sldId="2147483648"/>
            <pc:sldLayoutMk cId="250985618" sldId="2147483657"/>
          </pc:sldLayoutMkLst>
        </pc:sldLayoutChg>
        <pc:sldLayoutChg chg="del">
          <pc:chgData name="Franziska Händschel" userId="e2149472-3187-4d00-b16a-a19eff6fc04a" providerId="ADAL" clId="{E1EBC7DB-8208-40E6-9E00-BFB610486B6E}" dt="2023-04-05T11:45:53.384" v="88" actId="2696"/>
          <pc:sldLayoutMkLst>
            <pc:docMk/>
            <pc:sldMasterMk cId="91829254" sldId="2147483648"/>
            <pc:sldLayoutMk cId="347875140" sldId="2147483658"/>
          </pc:sldLayoutMkLst>
        </pc:sldLayoutChg>
        <pc:sldLayoutChg chg="del">
          <pc:chgData name="Franziska Händschel" userId="e2149472-3187-4d00-b16a-a19eff6fc04a" providerId="ADAL" clId="{E1EBC7DB-8208-40E6-9E00-BFB610486B6E}" dt="2023-04-05T11:45:53.983" v="89" actId="2696"/>
          <pc:sldLayoutMkLst>
            <pc:docMk/>
            <pc:sldMasterMk cId="91829254" sldId="2147483648"/>
            <pc:sldLayoutMk cId="3991448094" sldId="2147483659"/>
          </pc:sldLayoutMkLst>
        </pc:sldLayoutChg>
      </pc:sldMasterChg>
    </pc:docChg>
  </pc:docChgLst>
  <pc:docChgLst>
    <pc:chgData name="Franziska Händschel" userId="e2149472-3187-4d00-b16a-a19eff6fc04a" providerId="ADAL" clId="{E8296686-9852-43BE-9D48-00D2EDAB1073}"/>
    <pc:docChg chg="custSel modSld modMainMaster">
      <pc:chgData name="Franziska Händschel" userId="e2149472-3187-4d00-b16a-a19eff6fc04a" providerId="ADAL" clId="{E8296686-9852-43BE-9D48-00D2EDAB1073}" dt="2024-04-23T10:03:24.548" v="39"/>
      <pc:docMkLst>
        <pc:docMk/>
      </pc:docMkLst>
      <pc:sldChg chg="addSp delSp modSp mod modAnim">
        <pc:chgData name="Franziska Händschel" userId="e2149472-3187-4d00-b16a-a19eff6fc04a" providerId="ADAL" clId="{E8296686-9852-43BE-9D48-00D2EDAB1073}" dt="2024-04-23T10:03:24.548" v="39"/>
        <pc:sldMkLst>
          <pc:docMk/>
          <pc:sldMk cId="4117576617" sldId="258"/>
        </pc:sldMkLst>
        <pc:spChg chg="add del mod">
          <ac:chgData name="Franziska Händschel" userId="e2149472-3187-4d00-b16a-a19eff6fc04a" providerId="ADAL" clId="{E8296686-9852-43BE-9D48-00D2EDAB1073}" dt="2024-04-23T10:02:14.122" v="25" actId="21"/>
          <ac:spMkLst>
            <pc:docMk/>
            <pc:sldMk cId="4117576617" sldId="258"/>
            <ac:spMk id="2" creationId="{8698859B-519E-8988-B88F-062084813BC9}"/>
          </ac:spMkLst>
        </pc:spChg>
      </pc:sldChg>
      <pc:sldMasterChg chg="addSp delSp modSp mod modSldLayout">
        <pc:chgData name="Franziska Händschel" userId="e2149472-3187-4d00-b16a-a19eff6fc04a" providerId="ADAL" clId="{E8296686-9852-43BE-9D48-00D2EDAB1073}" dt="2024-04-23T10:03:24.548" v="39"/>
        <pc:sldMasterMkLst>
          <pc:docMk/>
          <pc:sldMasterMk cId="91829254" sldId="2147483648"/>
        </pc:sldMasterMkLst>
        <pc:spChg chg="mod">
          <ac:chgData name="Franziska Händschel" userId="e2149472-3187-4d00-b16a-a19eff6fc04a" providerId="ADAL" clId="{E8296686-9852-43BE-9D48-00D2EDAB1073}" dt="2024-04-23T09:58:57.910" v="1"/>
          <ac:spMkLst>
            <pc:docMk/>
            <pc:sldMasterMk cId="91829254" sldId="2147483648"/>
            <ac:spMk id="4" creationId="{AB5F6C6B-7E4D-91CE-C528-6F1E69899EF4}"/>
          </ac:spMkLst>
        </pc:spChg>
        <pc:spChg chg="mod">
          <ac:chgData name="Franziska Händschel" userId="e2149472-3187-4d00-b16a-a19eff6fc04a" providerId="ADAL" clId="{E8296686-9852-43BE-9D48-00D2EDAB1073}" dt="2024-04-23T09:59:09.491" v="2"/>
          <ac:spMkLst>
            <pc:docMk/>
            <pc:sldMasterMk cId="91829254" sldId="2147483648"/>
            <ac:spMk id="10" creationId="{19F74ACE-0744-B117-9820-841523C73DB7}"/>
          </ac:spMkLst>
        </pc:spChg>
        <pc:spChg chg="mod">
          <ac:chgData name="Franziska Händschel" userId="e2149472-3187-4d00-b16a-a19eff6fc04a" providerId="ADAL" clId="{E8296686-9852-43BE-9D48-00D2EDAB1073}" dt="2024-04-23T09:59:45.174" v="9"/>
          <ac:spMkLst>
            <pc:docMk/>
            <pc:sldMasterMk cId="91829254" sldId="2147483648"/>
            <ac:spMk id="13" creationId="{19F74ACE-0744-B117-9820-841523C73DB7}"/>
          </ac:spMkLst>
        </pc:spChg>
        <pc:grpChg chg="add del mod">
          <ac:chgData name="Franziska Händschel" userId="e2149472-3187-4d00-b16a-a19eff6fc04a" providerId="ADAL" clId="{E8296686-9852-43BE-9D48-00D2EDAB1073}" dt="2024-04-23T09:59:44.703" v="8" actId="478"/>
          <ac:grpSpMkLst>
            <pc:docMk/>
            <pc:sldMasterMk cId="91829254" sldId="2147483648"/>
            <ac:grpSpMk id="2" creationId="{D23C2F26-CE32-415B-2301-F666B8E8440E}"/>
          </ac:grpSpMkLst>
        </pc:grpChg>
        <pc:grpChg chg="add del mod">
          <ac:chgData name="Franziska Händschel" userId="e2149472-3187-4d00-b16a-a19eff6fc04a" providerId="ADAL" clId="{E8296686-9852-43BE-9D48-00D2EDAB1073}" dt="2024-04-23T09:59:43.746" v="7" actId="21"/>
          <ac:grpSpMkLst>
            <pc:docMk/>
            <pc:sldMasterMk cId="91829254" sldId="2147483648"/>
            <ac:grpSpMk id="5" creationId="{60974A38-48CF-E19B-9F53-3807B05D18C8}"/>
          </ac:grpSpMkLst>
        </pc:grpChg>
        <pc:grpChg chg="del">
          <ac:chgData name="Franziska Händschel" userId="e2149472-3187-4d00-b16a-a19eff6fc04a" providerId="ADAL" clId="{E8296686-9852-43BE-9D48-00D2EDAB1073}" dt="2024-04-23T09:58:07.124" v="0" actId="478"/>
          <ac:grpSpMkLst>
            <pc:docMk/>
            <pc:sldMasterMk cId="91829254" sldId="2147483648"/>
            <ac:grpSpMk id="7" creationId="{709DB4EE-8D55-98A9-0EE6-E4B6C80ECDA0}"/>
          </ac:grpSpMkLst>
        </pc:grpChg>
        <pc:grpChg chg="add mod">
          <ac:chgData name="Franziska Händschel" userId="e2149472-3187-4d00-b16a-a19eff6fc04a" providerId="ADAL" clId="{E8296686-9852-43BE-9D48-00D2EDAB1073}" dt="2024-04-23T10:00:19.527" v="16" actId="1038"/>
          <ac:grpSpMkLst>
            <pc:docMk/>
            <pc:sldMasterMk cId="91829254" sldId="2147483648"/>
            <ac:grpSpMk id="11" creationId="{60974A38-48CF-E19B-9F53-3807B05D18C8}"/>
          </ac:grpSpMkLst>
        </pc:grpChg>
        <pc:picChg chg="mod">
          <ac:chgData name="Franziska Händschel" userId="e2149472-3187-4d00-b16a-a19eff6fc04a" providerId="ADAL" clId="{E8296686-9852-43BE-9D48-00D2EDAB1073}" dt="2024-04-23T09:59:38.282" v="5" actId="207"/>
          <ac:picMkLst>
            <pc:docMk/>
            <pc:sldMasterMk cId="91829254" sldId="2147483648"/>
            <ac:picMk id="3" creationId="{34FEAD3C-6669-78A1-1948-993794E5432A}"/>
          </ac:picMkLst>
        </pc:picChg>
        <pc:picChg chg="mod">
          <ac:chgData name="Franziska Händschel" userId="e2149472-3187-4d00-b16a-a19eff6fc04a" providerId="ADAL" clId="{E8296686-9852-43BE-9D48-00D2EDAB1073}" dt="2024-04-23T09:59:09.491" v="2"/>
          <ac:picMkLst>
            <pc:docMk/>
            <pc:sldMasterMk cId="91829254" sldId="2147483648"/>
            <ac:picMk id="6" creationId="{45F0403D-9B41-A08C-F09E-CDDF0C63B339}"/>
          </ac:picMkLst>
        </pc:picChg>
        <pc:picChg chg="mod">
          <ac:chgData name="Franziska Händschel" userId="e2149472-3187-4d00-b16a-a19eff6fc04a" providerId="ADAL" clId="{E8296686-9852-43BE-9D48-00D2EDAB1073}" dt="2024-04-23T09:59:45.174" v="9"/>
          <ac:picMkLst>
            <pc:docMk/>
            <pc:sldMasterMk cId="91829254" sldId="2147483648"/>
            <ac:picMk id="12" creationId="{45F0403D-9B41-A08C-F09E-CDDF0C63B339}"/>
          </ac:picMkLst>
        </pc:picChg>
        <pc:sldLayoutChg chg="addSp delSp modSp mod delAnim modAnim">
          <pc:chgData name="Franziska Händschel" userId="e2149472-3187-4d00-b16a-a19eff6fc04a" providerId="ADAL" clId="{E8296686-9852-43BE-9D48-00D2EDAB1073}" dt="2024-04-23T10:03:24.548" v="39"/>
          <pc:sldLayoutMkLst>
            <pc:docMk/>
            <pc:sldMasterMk cId="91829254" sldId="2147483648"/>
            <pc:sldLayoutMk cId="4217146810" sldId="2147483649"/>
          </pc:sldLayoutMkLst>
          <pc:spChg chg="add mod ord">
            <ac:chgData name="Franziska Händschel" userId="e2149472-3187-4d00-b16a-a19eff6fc04a" providerId="ADAL" clId="{E8296686-9852-43BE-9D48-00D2EDAB1073}" dt="2024-04-23T10:03:05.493" v="37" actId="1076"/>
            <ac:spMkLst>
              <pc:docMk/>
              <pc:sldMasterMk cId="91829254" sldId="2147483648"/>
              <pc:sldLayoutMk cId="4217146810" sldId="2147483649"/>
              <ac:spMk id="2" creationId="{8698859B-519E-8988-B88F-062084813BC9}"/>
            </ac:spMkLst>
          </pc:spChg>
          <pc:spChg chg="mod">
            <ac:chgData name="Franziska Händschel" userId="e2149472-3187-4d00-b16a-a19eff6fc04a" providerId="ADAL" clId="{E8296686-9852-43BE-9D48-00D2EDAB1073}" dt="2024-04-23T10:02:24.697" v="29"/>
            <ac:spMkLst>
              <pc:docMk/>
              <pc:sldMasterMk cId="91829254" sldId="2147483648"/>
              <pc:sldLayoutMk cId="4217146810" sldId="2147483649"/>
              <ac:spMk id="4" creationId="{9DC6161F-45DC-07BD-AF6D-10655C7396C6}"/>
            </ac:spMkLst>
          </pc:spChg>
          <pc:spChg chg="mod">
            <ac:chgData name="Franziska Händschel" userId="e2149472-3187-4d00-b16a-a19eff6fc04a" providerId="ADAL" clId="{E8296686-9852-43BE-9D48-00D2EDAB1073}" dt="2024-04-23T10:02:23.136" v="28" actId="14100"/>
            <ac:spMkLst>
              <pc:docMk/>
              <pc:sldMasterMk cId="91829254" sldId="2147483648"/>
              <pc:sldLayoutMk cId="4217146810" sldId="2147483649"/>
              <ac:spMk id="11" creationId="{B9F3A631-4C8E-8394-6984-95B815A0B922}"/>
            </ac:spMkLst>
          </pc:spChg>
          <pc:grpChg chg="add mod">
            <ac:chgData name="Franziska Händschel" userId="e2149472-3187-4d00-b16a-a19eff6fc04a" providerId="ADAL" clId="{E8296686-9852-43BE-9D48-00D2EDAB1073}" dt="2024-04-23T10:02:24.697" v="29"/>
            <ac:grpSpMkLst>
              <pc:docMk/>
              <pc:sldMasterMk cId="91829254" sldId="2147483648"/>
              <pc:sldLayoutMk cId="4217146810" sldId="2147483649"/>
              <ac:grpSpMk id="3" creationId="{2C4D1637-3EF6-06A0-D2F0-44586D8BCCB4}"/>
            </ac:grpSpMkLst>
          </pc:grpChg>
          <pc:grpChg chg="del">
            <ac:chgData name="Franziska Händschel" userId="e2149472-3187-4d00-b16a-a19eff6fc04a" providerId="ADAL" clId="{E8296686-9852-43BE-9D48-00D2EDAB1073}" dt="2024-04-23T10:02:17.254" v="27" actId="21"/>
            <ac:grpSpMkLst>
              <pc:docMk/>
              <pc:sldMasterMk cId="91829254" sldId="2147483648"/>
              <pc:sldLayoutMk cId="4217146810" sldId="2147483649"/>
              <ac:grpSpMk id="19" creationId="{2C4D1637-3EF6-06A0-D2F0-44586D8BCCB4}"/>
            </ac:grpSpMkLst>
          </pc:grpChg>
          <pc:picChg chg="mod">
            <ac:chgData name="Franziska Händschel" userId="e2149472-3187-4d00-b16a-a19eff6fc04a" providerId="ADAL" clId="{E8296686-9852-43BE-9D48-00D2EDAB1073}" dt="2024-04-23T10:02:24.697" v="29"/>
            <ac:picMkLst>
              <pc:docMk/>
              <pc:sldMasterMk cId="91829254" sldId="2147483648"/>
              <pc:sldLayoutMk cId="4217146810" sldId="2147483649"/>
              <ac:picMk id="5" creationId="{E1079DA9-9211-774B-3A70-51D5BA184F05}"/>
            </ac:picMkLst>
          </pc:picChg>
        </pc:sldLayoutChg>
        <pc:sldLayoutChg chg="addSp delSp modSp mod">
          <pc:chgData name="Franziska Händschel" userId="e2149472-3187-4d00-b16a-a19eff6fc04a" providerId="ADAL" clId="{E8296686-9852-43BE-9D48-00D2EDAB1073}" dt="2024-04-23T10:02:45.773" v="35" actId="478"/>
          <pc:sldLayoutMkLst>
            <pc:docMk/>
            <pc:sldMasterMk cId="91829254" sldId="2147483648"/>
            <pc:sldLayoutMk cId="2675752698" sldId="2147483650"/>
          </pc:sldLayoutMkLst>
          <pc:spChg chg="add del mod">
            <ac:chgData name="Franziska Händschel" userId="e2149472-3187-4d00-b16a-a19eff6fc04a" providerId="ADAL" clId="{E8296686-9852-43BE-9D48-00D2EDAB1073}" dt="2024-04-23T10:02:45.773" v="35" actId="478"/>
            <ac:spMkLst>
              <pc:docMk/>
              <pc:sldMasterMk cId="91829254" sldId="2147483648"/>
              <pc:sldLayoutMk cId="2675752698" sldId="2147483650"/>
              <ac:spMk id="31" creationId="{EB2C56BC-C2A3-971B-1879-310BEE095B77}"/>
            </ac:spMkLst>
          </pc:spChg>
        </pc:sldLayoutChg>
        <pc:sldLayoutChg chg="mod">
          <pc:chgData name="Franziska Händschel" userId="e2149472-3187-4d00-b16a-a19eff6fc04a" providerId="ADAL" clId="{E8296686-9852-43BE-9D48-00D2EDAB1073}" dt="2024-04-23T10:01:22.397" v="23" actId="6014"/>
          <pc:sldLayoutMkLst>
            <pc:docMk/>
            <pc:sldMasterMk cId="91829254" sldId="2147483648"/>
            <pc:sldLayoutMk cId="2648088563" sldId="2147483651"/>
          </pc:sldLayoutMkLst>
        </pc:sldLayoutChg>
        <pc:sldLayoutChg chg="mod">
          <pc:chgData name="Franziska Händschel" userId="e2149472-3187-4d00-b16a-a19eff6fc04a" providerId="ADAL" clId="{E8296686-9852-43BE-9D48-00D2EDAB1073}" dt="2024-04-23T10:01:02.428" v="20" actId="6014"/>
          <pc:sldLayoutMkLst>
            <pc:docMk/>
            <pc:sldMasterMk cId="91829254" sldId="2147483648"/>
            <pc:sldLayoutMk cId="4184086013" sldId="2147483652"/>
          </pc:sldLayoutMkLst>
        </pc:sldLayoutChg>
        <pc:sldLayoutChg chg="mod">
          <pc:chgData name="Franziska Händschel" userId="e2149472-3187-4d00-b16a-a19eff6fc04a" providerId="ADAL" clId="{E8296686-9852-43BE-9D48-00D2EDAB1073}" dt="2024-04-23T10:01:09.310" v="21" actId="6014"/>
          <pc:sldLayoutMkLst>
            <pc:docMk/>
            <pc:sldMasterMk cId="91829254" sldId="2147483648"/>
            <pc:sldLayoutMk cId="1587441660" sldId="2147483653"/>
          </pc:sldLayoutMkLst>
        </pc:sldLayoutChg>
        <pc:sldLayoutChg chg="mod">
          <pc:chgData name="Franziska Händschel" userId="e2149472-3187-4d00-b16a-a19eff6fc04a" providerId="ADAL" clId="{E8296686-9852-43BE-9D48-00D2EDAB1073}" dt="2024-04-23T10:01:16.589" v="22" actId="6014"/>
          <pc:sldLayoutMkLst>
            <pc:docMk/>
            <pc:sldMasterMk cId="91829254" sldId="2147483648"/>
            <pc:sldLayoutMk cId="2142985711" sldId="2147483654"/>
          </pc:sldLayoutMkLst>
        </pc:sldLayoutChg>
      </pc:sldMasterChg>
    </pc:docChg>
  </pc:docChgLst>
  <pc:docChgLst>
    <pc:chgData name="Franziska Händschel" userId="e2149472-3187-4d00-b16a-a19eff6fc04a" providerId="ADAL" clId="{C594A337-6F05-4AF9-A25E-304CBC107D67}"/>
    <pc:docChg chg="undo custSel addSld delSld modSld sldOrd">
      <pc:chgData name="Franziska Händschel" userId="e2149472-3187-4d00-b16a-a19eff6fc04a" providerId="ADAL" clId="{C594A337-6F05-4AF9-A25E-304CBC107D67}" dt="2022-12-16T16:44:27.100" v="6264"/>
      <pc:docMkLst>
        <pc:docMk/>
      </pc:docMkLst>
      <pc:sldChg chg="addSp delSp modSp del mod ord modTransition delAnim modAnim">
        <pc:chgData name="Franziska Händschel" userId="e2149472-3187-4d00-b16a-a19eff6fc04a" providerId="ADAL" clId="{C594A337-6F05-4AF9-A25E-304CBC107D67}" dt="2022-12-16T15:29:32.043" v="4535" actId="47"/>
        <pc:sldMkLst>
          <pc:docMk/>
          <pc:sldMk cId="4255735321" sldId="256"/>
        </pc:sldMkLst>
        <pc:spChg chg="mod">
          <ac:chgData name="Franziska Händschel" userId="e2149472-3187-4d00-b16a-a19eff6fc04a" providerId="ADAL" clId="{C594A337-6F05-4AF9-A25E-304CBC107D67}" dt="2022-12-15T16:25:05.287" v="1762"/>
          <ac:spMkLst>
            <pc:docMk/>
            <pc:sldMk cId="4255735321" sldId="256"/>
            <ac:spMk id="3" creationId="{D8FDF281-9F25-2B96-5C11-E7F9609F739F}"/>
          </ac:spMkLst>
        </pc:spChg>
        <pc:spChg chg="mod">
          <ac:chgData name="Franziska Händschel" userId="e2149472-3187-4d00-b16a-a19eff6fc04a" providerId="ADAL" clId="{C594A337-6F05-4AF9-A25E-304CBC107D67}" dt="2022-12-15T16:25:05.287" v="1762"/>
          <ac:spMkLst>
            <pc:docMk/>
            <pc:sldMk cId="4255735321" sldId="256"/>
            <ac:spMk id="4" creationId="{D8B80C68-F76F-88E7-69DA-E0A285B112B8}"/>
          </ac:spMkLst>
        </pc:spChg>
        <pc:spChg chg="mod">
          <ac:chgData name="Franziska Händschel" userId="e2149472-3187-4d00-b16a-a19eff6fc04a" providerId="ADAL" clId="{C594A337-6F05-4AF9-A25E-304CBC107D67}" dt="2022-12-15T16:25:05.287" v="1762"/>
          <ac:spMkLst>
            <pc:docMk/>
            <pc:sldMk cId="4255735321" sldId="256"/>
            <ac:spMk id="5" creationId="{EC528B4F-36FD-7F1A-499D-7AAA99867A06}"/>
          </ac:spMkLst>
        </pc:spChg>
        <pc:spChg chg="add mod">
          <ac:chgData name="Franziska Händschel" userId="e2149472-3187-4d00-b16a-a19eff6fc04a" providerId="ADAL" clId="{C594A337-6F05-4AF9-A25E-304CBC107D67}" dt="2022-12-15T16:25:05.287" v="1762"/>
          <ac:spMkLst>
            <pc:docMk/>
            <pc:sldMk cId="4255735321" sldId="256"/>
            <ac:spMk id="7" creationId="{DF99619D-43FC-72E6-AD7F-FE56AF16B847}"/>
          </ac:spMkLst>
        </pc:spChg>
        <pc:spChg chg="add del mod">
          <ac:chgData name="Franziska Händschel" userId="e2149472-3187-4d00-b16a-a19eff6fc04a" providerId="ADAL" clId="{C594A337-6F05-4AF9-A25E-304CBC107D67}" dt="2022-12-15T17:00:12.481" v="2642"/>
          <ac:spMkLst>
            <pc:docMk/>
            <pc:sldMk cId="4255735321" sldId="256"/>
            <ac:spMk id="8" creationId="{EE94C1FA-0235-8A35-A37B-3F9CA89155B5}"/>
          </ac:spMkLst>
        </pc:spChg>
        <pc:spChg chg="mod">
          <ac:chgData name="Franziska Händschel" userId="e2149472-3187-4d00-b16a-a19eff6fc04a" providerId="ADAL" clId="{C594A337-6F05-4AF9-A25E-304CBC107D67}" dt="2022-12-02T14:41:05.185" v="52" actId="34135"/>
          <ac:spMkLst>
            <pc:docMk/>
            <pc:sldMk cId="4255735321" sldId="256"/>
            <ac:spMk id="9" creationId="{B12B60FE-E759-4FAB-64F7-7C4D3D1DC97A}"/>
          </ac:spMkLst>
        </pc:spChg>
        <pc:spChg chg="mod">
          <ac:chgData name="Franziska Händschel" userId="e2149472-3187-4d00-b16a-a19eff6fc04a" providerId="ADAL" clId="{C594A337-6F05-4AF9-A25E-304CBC107D67}" dt="2022-12-02T14:38:51.531" v="37" actId="164"/>
          <ac:spMkLst>
            <pc:docMk/>
            <pc:sldMk cId="4255735321" sldId="256"/>
            <ac:spMk id="12" creationId="{C465B2AF-32BD-079A-FB11-A1D6C8D85213}"/>
          </ac:spMkLst>
        </pc:spChg>
        <pc:spChg chg="mod">
          <ac:chgData name="Franziska Händschel" userId="e2149472-3187-4d00-b16a-a19eff6fc04a" providerId="ADAL" clId="{C594A337-6F05-4AF9-A25E-304CBC107D67}" dt="2022-12-15T17:00:15.692" v="2644" actId="1076"/>
          <ac:spMkLst>
            <pc:docMk/>
            <pc:sldMk cId="4255735321" sldId="256"/>
            <ac:spMk id="13" creationId="{7AC9F21E-7E08-23E9-3F38-DE761F7E74BF}"/>
          </ac:spMkLst>
        </pc:spChg>
        <pc:spChg chg="mod">
          <ac:chgData name="Franziska Händschel" userId="e2149472-3187-4d00-b16a-a19eff6fc04a" providerId="ADAL" clId="{C594A337-6F05-4AF9-A25E-304CBC107D67}" dt="2022-12-15T16:59:36.236" v="2640" actId="1036"/>
          <ac:spMkLst>
            <pc:docMk/>
            <pc:sldMk cId="4255735321" sldId="256"/>
            <ac:spMk id="14" creationId="{331C65A2-E1F4-E8A2-ABAD-B940E5120268}"/>
          </ac:spMkLst>
        </pc:spChg>
        <pc:spChg chg="mod">
          <ac:chgData name="Franziska Händschel" userId="e2149472-3187-4d00-b16a-a19eff6fc04a" providerId="ADAL" clId="{C594A337-6F05-4AF9-A25E-304CBC107D67}" dt="2022-12-15T16:59:36.236" v="2640" actId="1036"/>
          <ac:spMkLst>
            <pc:docMk/>
            <pc:sldMk cId="4255735321" sldId="256"/>
            <ac:spMk id="15" creationId="{1E51FA18-01D6-B3EB-8B74-05D888D9145E}"/>
          </ac:spMkLst>
        </pc:spChg>
        <pc:spChg chg="mod ord">
          <ac:chgData name="Franziska Händschel" userId="e2149472-3187-4d00-b16a-a19eff6fc04a" providerId="ADAL" clId="{C594A337-6F05-4AF9-A25E-304CBC107D67}" dt="2022-12-02T14:39:08.731" v="39" actId="164"/>
          <ac:spMkLst>
            <pc:docMk/>
            <pc:sldMk cId="4255735321" sldId="256"/>
            <ac:spMk id="16" creationId="{D91DC060-FD48-88FE-B0D4-E553F99CD7B7}"/>
          </ac:spMkLst>
        </pc:spChg>
        <pc:spChg chg="del">
          <ac:chgData name="Franziska Händschel" userId="e2149472-3187-4d00-b16a-a19eff6fc04a" providerId="ADAL" clId="{C594A337-6F05-4AF9-A25E-304CBC107D67}" dt="2022-12-15T16:59:22.942" v="2624" actId="478"/>
          <ac:spMkLst>
            <pc:docMk/>
            <pc:sldMk cId="4255735321" sldId="256"/>
            <ac:spMk id="17" creationId="{E65AC634-CEA4-C1D9-B8E0-DDE130A5B90F}"/>
          </ac:spMkLst>
        </pc:spChg>
        <pc:spChg chg="del">
          <ac:chgData name="Franziska Händschel" userId="e2149472-3187-4d00-b16a-a19eff6fc04a" providerId="ADAL" clId="{C594A337-6F05-4AF9-A25E-304CBC107D67}" dt="2022-12-15T16:59:22.942" v="2624" actId="478"/>
          <ac:spMkLst>
            <pc:docMk/>
            <pc:sldMk cId="4255735321" sldId="256"/>
            <ac:spMk id="18" creationId="{9E08BE6B-2652-9713-1622-B58FECF71703}"/>
          </ac:spMkLst>
        </pc:spChg>
        <pc:spChg chg="mod ord">
          <ac:chgData name="Franziska Händschel" userId="e2149472-3187-4d00-b16a-a19eff6fc04a" providerId="ADAL" clId="{C594A337-6F05-4AF9-A25E-304CBC107D67}" dt="2022-12-02T14:39:28.651" v="41" actId="164"/>
          <ac:spMkLst>
            <pc:docMk/>
            <pc:sldMk cId="4255735321" sldId="256"/>
            <ac:spMk id="19" creationId="{0E259F7D-B643-9FAE-F8DD-BF38966E5248}"/>
          </ac:spMkLst>
        </pc:spChg>
        <pc:spChg chg="mod">
          <ac:chgData name="Franziska Händschel" userId="e2149472-3187-4d00-b16a-a19eff6fc04a" providerId="ADAL" clId="{C594A337-6F05-4AF9-A25E-304CBC107D67}" dt="2022-12-15T16:59:27.189" v="2638" actId="1035"/>
          <ac:spMkLst>
            <pc:docMk/>
            <pc:sldMk cId="4255735321" sldId="256"/>
            <ac:spMk id="20" creationId="{F0FA03AB-F42C-BC6A-1189-E2FA3104AABF}"/>
          </ac:spMkLst>
        </pc:spChg>
        <pc:spChg chg="mod">
          <ac:chgData name="Franziska Händschel" userId="e2149472-3187-4d00-b16a-a19eff6fc04a" providerId="ADAL" clId="{C594A337-6F05-4AF9-A25E-304CBC107D67}" dt="2022-12-15T16:59:27.189" v="2638" actId="1035"/>
          <ac:spMkLst>
            <pc:docMk/>
            <pc:sldMk cId="4255735321" sldId="256"/>
            <ac:spMk id="21" creationId="{0606C32A-5C15-E49E-67A9-F7E50CA4CF5D}"/>
          </ac:spMkLst>
        </pc:spChg>
        <pc:spChg chg="mod ord">
          <ac:chgData name="Franziska Händschel" userId="e2149472-3187-4d00-b16a-a19eff6fc04a" providerId="ADAL" clId="{C594A337-6F05-4AF9-A25E-304CBC107D67}" dt="2022-12-02T14:39:50.236" v="43" actId="164"/>
          <ac:spMkLst>
            <pc:docMk/>
            <pc:sldMk cId="4255735321" sldId="256"/>
            <ac:spMk id="22" creationId="{C8C24E61-840E-2253-83B4-F7914F101535}"/>
          </ac:spMkLst>
        </pc:spChg>
        <pc:spChg chg="del">
          <ac:chgData name="Franziska Händschel" userId="e2149472-3187-4d00-b16a-a19eff6fc04a" providerId="ADAL" clId="{C594A337-6F05-4AF9-A25E-304CBC107D67}" dt="2022-12-15T16:59:22.942" v="2624" actId="478"/>
          <ac:spMkLst>
            <pc:docMk/>
            <pc:sldMk cId="4255735321" sldId="256"/>
            <ac:spMk id="23" creationId="{BB2C0FD9-E0FC-77EE-88BF-DDFEE048DBB0}"/>
          </ac:spMkLst>
        </pc:spChg>
        <pc:spChg chg="add del mod">
          <ac:chgData name="Franziska Händschel" userId="e2149472-3187-4d00-b16a-a19eff6fc04a" providerId="ADAL" clId="{C594A337-6F05-4AF9-A25E-304CBC107D67}" dt="2022-12-15T17:00:12.481" v="2642"/>
          <ac:spMkLst>
            <pc:docMk/>
            <pc:sldMk cId="4255735321" sldId="256"/>
            <ac:spMk id="24" creationId="{4069AD6C-B08C-15D1-6EB8-8E473C850C28}"/>
          </ac:spMkLst>
        </pc:spChg>
        <pc:spChg chg="mod">
          <ac:chgData name="Franziska Händschel" userId="e2149472-3187-4d00-b16a-a19eff6fc04a" providerId="ADAL" clId="{C594A337-6F05-4AF9-A25E-304CBC107D67}" dt="2022-12-02T14:41:02.743" v="51" actId="34135"/>
          <ac:spMkLst>
            <pc:docMk/>
            <pc:sldMk cId="4255735321" sldId="256"/>
            <ac:spMk id="26" creationId="{EC382BFA-D173-007B-0BD4-4F537C7C056A}"/>
          </ac:spMkLst>
        </pc:spChg>
        <pc:spChg chg="mod">
          <ac:chgData name="Franziska Händschel" userId="e2149472-3187-4d00-b16a-a19eff6fc04a" providerId="ADAL" clId="{C594A337-6F05-4AF9-A25E-304CBC107D67}" dt="2022-12-02T14:38:51.531" v="37" actId="164"/>
          <ac:spMkLst>
            <pc:docMk/>
            <pc:sldMk cId="4255735321" sldId="256"/>
            <ac:spMk id="27" creationId="{8E8A279A-B186-B206-A760-74B768D36659}"/>
          </ac:spMkLst>
        </pc:spChg>
        <pc:spChg chg="mod">
          <ac:chgData name="Franziska Händschel" userId="e2149472-3187-4d00-b16a-a19eff6fc04a" providerId="ADAL" clId="{C594A337-6F05-4AF9-A25E-304CBC107D67}" dt="2022-12-02T14:38:51.531" v="37" actId="164"/>
          <ac:spMkLst>
            <pc:docMk/>
            <pc:sldMk cId="4255735321" sldId="256"/>
            <ac:spMk id="28" creationId="{E748279E-57A0-503A-7600-4CC85BF91A91}"/>
          </ac:spMkLst>
        </pc:spChg>
        <pc:spChg chg="mod">
          <ac:chgData name="Franziska Händschel" userId="e2149472-3187-4d00-b16a-a19eff6fc04a" providerId="ADAL" clId="{C594A337-6F05-4AF9-A25E-304CBC107D67}" dt="2022-12-02T14:38:51.531" v="37" actId="164"/>
          <ac:spMkLst>
            <pc:docMk/>
            <pc:sldMk cId="4255735321" sldId="256"/>
            <ac:spMk id="29" creationId="{3FE7B7E5-E2AE-8A8E-4A46-D5ACC38C7EFC}"/>
          </ac:spMkLst>
        </pc:spChg>
        <pc:spChg chg="mod">
          <ac:chgData name="Franziska Händschel" userId="e2149472-3187-4d00-b16a-a19eff6fc04a" providerId="ADAL" clId="{C594A337-6F05-4AF9-A25E-304CBC107D67}" dt="2022-12-02T14:39:08.731" v="39" actId="164"/>
          <ac:spMkLst>
            <pc:docMk/>
            <pc:sldMk cId="4255735321" sldId="256"/>
            <ac:spMk id="30" creationId="{693E98FB-F5E6-CBBB-4168-472D23CCE022}"/>
          </ac:spMkLst>
        </pc:spChg>
        <pc:spChg chg="mod">
          <ac:chgData name="Franziska Händschel" userId="e2149472-3187-4d00-b16a-a19eff6fc04a" providerId="ADAL" clId="{C594A337-6F05-4AF9-A25E-304CBC107D67}" dt="2022-12-02T14:39:08.731" v="39" actId="164"/>
          <ac:spMkLst>
            <pc:docMk/>
            <pc:sldMk cId="4255735321" sldId="256"/>
            <ac:spMk id="31" creationId="{EA2E5B7E-B2A5-800E-CA13-18C072C30635}"/>
          </ac:spMkLst>
        </pc:spChg>
        <pc:spChg chg="mod">
          <ac:chgData name="Franziska Händschel" userId="e2149472-3187-4d00-b16a-a19eff6fc04a" providerId="ADAL" clId="{C594A337-6F05-4AF9-A25E-304CBC107D67}" dt="2022-12-02T14:39:28.651" v="41" actId="164"/>
          <ac:spMkLst>
            <pc:docMk/>
            <pc:sldMk cId="4255735321" sldId="256"/>
            <ac:spMk id="34" creationId="{5C745CB1-4298-481B-25B7-E6141AFCED3A}"/>
          </ac:spMkLst>
        </pc:spChg>
        <pc:spChg chg="mod">
          <ac:chgData name="Franziska Händschel" userId="e2149472-3187-4d00-b16a-a19eff6fc04a" providerId="ADAL" clId="{C594A337-6F05-4AF9-A25E-304CBC107D67}" dt="2022-12-02T14:39:28.651" v="41" actId="164"/>
          <ac:spMkLst>
            <pc:docMk/>
            <pc:sldMk cId="4255735321" sldId="256"/>
            <ac:spMk id="35" creationId="{0AFD97A4-4C19-A10B-BD3E-96C4A4F9EEAE}"/>
          </ac:spMkLst>
        </pc:spChg>
        <pc:spChg chg="mod">
          <ac:chgData name="Franziska Händschel" userId="e2149472-3187-4d00-b16a-a19eff6fc04a" providerId="ADAL" clId="{C594A337-6F05-4AF9-A25E-304CBC107D67}" dt="2022-12-02T14:39:28.651" v="41" actId="164"/>
          <ac:spMkLst>
            <pc:docMk/>
            <pc:sldMk cId="4255735321" sldId="256"/>
            <ac:spMk id="36" creationId="{ADD84020-A551-9FAB-B28A-C549D6E6B7AB}"/>
          </ac:spMkLst>
        </pc:spChg>
        <pc:spChg chg="mod">
          <ac:chgData name="Franziska Händschel" userId="e2149472-3187-4d00-b16a-a19eff6fc04a" providerId="ADAL" clId="{C594A337-6F05-4AF9-A25E-304CBC107D67}" dt="2022-12-02T14:41:53.121" v="54" actId="164"/>
          <ac:spMkLst>
            <pc:docMk/>
            <pc:sldMk cId="4255735321" sldId="256"/>
            <ac:spMk id="38" creationId="{1882EEEF-EA75-109D-0C75-8CBCF07DD3C6}"/>
          </ac:spMkLst>
        </pc:spChg>
        <pc:spChg chg="mod">
          <ac:chgData name="Franziska Händschel" userId="e2149472-3187-4d00-b16a-a19eff6fc04a" providerId="ADAL" clId="{C594A337-6F05-4AF9-A25E-304CBC107D67}" dt="2022-12-02T14:41:53.121" v="54" actId="164"/>
          <ac:spMkLst>
            <pc:docMk/>
            <pc:sldMk cId="4255735321" sldId="256"/>
            <ac:spMk id="39" creationId="{1C44EEAE-E842-A36B-B425-38EC3F87684D}"/>
          </ac:spMkLst>
        </pc:spChg>
        <pc:spChg chg="mod">
          <ac:chgData name="Franziska Händschel" userId="e2149472-3187-4d00-b16a-a19eff6fc04a" providerId="ADAL" clId="{C594A337-6F05-4AF9-A25E-304CBC107D67}" dt="2022-12-02T14:41:53.121" v="54" actId="164"/>
          <ac:spMkLst>
            <pc:docMk/>
            <pc:sldMk cId="4255735321" sldId="256"/>
            <ac:spMk id="40" creationId="{CD487699-1B26-33D4-C53D-9FA12275CC72}"/>
          </ac:spMkLst>
        </pc:spChg>
        <pc:spChg chg="mod">
          <ac:chgData name="Franziska Händschel" userId="e2149472-3187-4d00-b16a-a19eff6fc04a" providerId="ADAL" clId="{C594A337-6F05-4AF9-A25E-304CBC107D67}" dt="2022-12-02T14:39:50.236" v="43" actId="164"/>
          <ac:spMkLst>
            <pc:docMk/>
            <pc:sldMk cId="4255735321" sldId="256"/>
            <ac:spMk id="45" creationId="{6B4B9E11-CE37-C55F-F9A0-7283637C81DE}"/>
          </ac:spMkLst>
        </pc:spChg>
        <pc:spChg chg="mod">
          <ac:chgData name="Franziska Händschel" userId="e2149472-3187-4d00-b16a-a19eff6fc04a" providerId="ADAL" clId="{C594A337-6F05-4AF9-A25E-304CBC107D67}" dt="2022-12-02T14:39:50.236" v="43" actId="164"/>
          <ac:spMkLst>
            <pc:docMk/>
            <pc:sldMk cId="4255735321" sldId="256"/>
            <ac:spMk id="46" creationId="{E33CFFD7-A03E-FA21-B2EF-4055C754B14C}"/>
          </ac:spMkLst>
        </pc:spChg>
        <pc:spChg chg="del">
          <ac:chgData name="Franziska Händschel" userId="e2149472-3187-4d00-b16a-a19eff6fc04a" providerId="ADAL" clId="{C594A337-6F05-4AF9-A25E-304CBC107D67}" dt="2022-12-15T16:48:55.527" v="2408" actId="478"/>
          <ac:spMkLst>
            <pc:docMk/>
            <pc:sldMk cId="4255735321" sldId="256"/>
            <ac:spMk id="47" creationId="{6A2739ED-89BC-C09E-1178-94518510E154}"/>
          </ac:spMkLst>
        </pc:spChg>
        <pc:spChg chg="del">
          <ac:chgData name="Franziska Händschel" userId="e2149472-3187-4d00-b16a-a19eff6fc04a" providerId="ADAL" clId="{C594A337-6F05-4AF9-A25E-304CBC107D67}" dt="2022-12-15T16:48:55.527" v="2408" actId="478"/>
          <ac:spMkLst>
            <pc:docMk/>
            <pc:sldMk cId="4255735321" sldId="256"/>
            <ac:spMk id="48" creationId="{BE272D47-B810-169A-6F45-4EF8702FDA36}"/>
          </ac:spMkLst>
        </pc:spChg>
        <pc:spChg chg="mod ord">
          <ac:chgData name="Franziska Händschel" userId="e2149472-3187-4d00-b16a-a19eff6fc04a" providerId="ADAL" clId="{C594A337-6F05-4AF9-A25E-304CBC107D67}" dt="2022-12-02T14:40:06.506" v="45" actId="164"/>
          <ac:spMkLst>
            <pc:docMk/>
            <pc:sldMk cId="4255735321" sldId="256"/>
            <ac:spMk id="49" creationId="{6A957720-74F5-BB92-BB91-6EDF3F56EA14}"/>
          </ac:spMkLst>
        </pc:spChg>
        <pc:spChg chg="mod">
          <ac:chgData name="Franziska Händschel" userId="e2149472-3187-4d00-b16a-a19eff6fc04a" providerId="ADAL" clId="{C594A337-6F05-4AF9-A25E-304CBC107D67}" dt="2022-12-02T14:40:06.506" v="45" actId="164"/>
          <ac:spMkLst>
            <pc:docMk/>
            <pc:sldMk cId="4255735321" sldId="256"/>
            <ac:spMk id="50" creationId="{D0136B30-0B4E-9B4C-5675-4F232B0D8810}"/>
          </ac:spMkLst>
        </pc:spChg>
        <pc:spChg chg="mod">
          <ac:chgData name="Franziska Händschel" userId="e2149472-3187-4d00-b16a-a19eff6fc04a" providerId="ADAL" clId="{C594A337-6F05-4AF9-A25E-304CBC107D67}" dt="2022-12-02T14:40:06.506" v="45" actId="164"/>
          <ac:spMkLst>
            <pc:docMk/>
            <pc:sldMk cId="4255735321" sldId="256"/>
            <ac:spMk id="51" creationId="{2FC871B3-8465-61BE-FB2A-4C927D27EBC7}"/>
          </ac:spMkLst>
        </pc:spChg>
        <pc:spChg chg="mod">
          <ac:chgData name="Franziska Händschel" userId="e2149472-3187-4d00-b16a-a19eff6fc04a" providerId="ADAL" clId="{C594A337-6F05-4AF9-A25E-304CBC107D67}" dt="2022-12-02T14:41:02.743" v="51" actId="34135"/>
          <ac:spMkLst>
            <pc:docMk/>
            <pc:sldMk cId="4255735321" sldId="256"/>
            <ac:spMk id="52" creationId="{6C47CD9C-286B-5FC4-E8AE-8CC11C7B9925}"/>
          </ac:spMkLst>
        </pc:spChg>
        <pc:spChg chg="del">
          <ac:chgData name="Franziska Händschel" userId="e2149472-3187-4d00-b16a-a19eff6fc04a" providerId="ADAL" clId="{C594A337-6F05-4AF9-A25E-304CBC107D67}" dt="2022-12-15T16:25:05.026" v="1761" actId="478"/>
          <ac:spMkLst>
            <pc:docMk/>
            <pc:sldMk cId="4255735321" sldId="256"/>
            <ac:spMk id="54" creationId="{CAAF12A7-F15E-01C9-C21D-5E8AA71C2474}"/>
          </ac:spMkLst>
        </pc:spChg>
        <pc:spChg chg="add mod">
          <ac:chgData name="Franziska Händschel" userId="e2149472-3187-4d00-b16a-a19eff6fc04a" providerId="ADAL" clId="{C594A337-6F05-4AF9-A25E-304CBC107D67}" dt="2022-12-02T14:53:33.653" v="69" actId="962"/>
          <ac:spMkLst>
            <pc:docMk/>
            <pc:sldMk cId="4255735321" sldId="256"/>
            <ac:spMk id="55" creationId="{842716AC-6F3E-BDC5-4C56-B2D3B0370A26}"/>
          </ac:spMkLst>
        </pc:spChg>
        <pc:spChg chg="add mod">
          <ac:chgData name="Franziska Händschel" userId="e2149472-3187-4d00-b16a-a19eff6fc04a" providerId="ADAL" clId="{C594A337-6F05-4AF9-A25E-304CBC107D67}" dt="2022-12-15T16:59:36.236" v="2640" actId="1036"/>
          <ac:spMkLst>
            <pc:docMk/>
            <pc:sldMk cId="4255735321" sldId="256"/>
            <ac:spMk id="56" creationId="{526527C1-19E4-9EA3-511B-71A1F566ACFB}"/>
          </ac:spMkLst>
        </pc:spChg>
        <pc:spChg chg="add del mod">
          <ac:chgData name="Franziska Händschel" userId="e2149472-3187-4d00-b16a-a19eff6fc04a" providerId="ADAL" clId="{C594A337-6F05-4AF9-A25E-304CBC107D67}" dt="2022-12-15T16:59:22.942" v="2624" actId="478"/>
          <ac:spMkLst>
            <pc:docMk/>
            <pc:sldMk cId="4255735321" sldId="256"/>
            <ac:spMk id="57" creationId="{D5FDD412-43BB-A920-516A-47E71667D074}"/>
          </ac:spMkLst>
        </pc:spChg>
        <pc:spChg chg="add mod">
          <ac:chgData name="Franziska Händschel" userId="e2149472-3187-4d00-b16a-a19eff6fc04a" providerId="ADAL" clId="{C594A337-6F05-4AF9-A25E-304CBC107D67}" dt="2022-12-15T16:59:27.189" v="2638" actId="1035"/>
          <ac:spMkLst>
            <pc:docMk/>
            <pc:sldMk cId="4255735321" sldId="256"/>
            <ac:spMk id="58" creationId="{DEA8400E-BDC7-D83B-D1B4-AE5993EDFC30}"/>
          </ac:spMkLst>
        </pc:spChg>
        <pc:spChg chg="add del mod">
          <ac:chgData name="Franziska Händschel" userId="e2149472-3187-4d00-b16a-a19eff6fc04a" providerId="ADAL" clId="{C594A337-6F05-4AF9-A25E-304CBC107D67}" dt="2022-12-15T16:48:55.527" v="2408" actId="478"/>
          <ac:spMkLst>
            <pc:docMk/>
            <pc:sldMk cId="4255735321" sldId="256"/>
            <ac:spMk id="59" creationId="{E3C72F9D-D9F5-3177-05D5-C05BCD026CCA}"/>
          </ac:spMkLst>
        </pc:spChg>
        <pc:spChg chg="add mod ord">
          <ac:chgData name="Franziska Händschel" userId="e2149472-3187-4d00-b16a-a19eff6fc04a" providerId="ADAL" clId="{C594A337-6F05-4AF9-A25E-304CBC107D67}" dt="2022-12-02T14:54:53.508" v="83" actId="13244"/>
          <ac:spMkLst>
            <pc:docMk/>
            <pc:sldMk cId="4255735321" sldId="256"/>
            <ac:spMk id="60" creationId="{AC0E470D-17B1-26D1-DAF5-C15D73A8D257}"/>
          </ac:spMkLst>
        </pc:spChg>
        <pc:spChg chg="add mod ord">
          <ac:chgData name="Franziska Händschel" userId="e2149472-3187-4d00-b16a-a19eff6fc04a" providerId="ADAL" clId="{C594A337-6F05-4AF9-A25E-304CBC107D67}" dt="2022-12-15T16:59:36.236" v="2640" actId="1036"/>
          <ac:spMkLst>
            <pc:docMk/>
            <pc:sldMk cId="4255735321" sldId="256"/>
            <ac:spMk id="61" creationId="{ED115BFC-8840-B18B-A2BB-C155713E7BD4}"/>
          </ac:spMkLst>
        </pc:spChg>
        <pc:spChg chg="add del mod ord">
          <ac:chgData name="Franziska Händschel" userId="e2149472-3187-4d00-b16a-a19eff6fc04a" providerId="ADAL" clId="{C594A337-6F05-4AF9-A25E-304CBC107D67}" dt="2022-12-15T16:59:22.942" v="2624" actId="478"/>
          <ac:spMkLst>
            <pc:docMk/>
            <pc:sldMk cId="4255735321" sldId="256"/>
            <ac:spMk id="62" creationId="{738DEC72-D698-9C6A-A206-9AB938F3B71A}"/>
          </ac:spMkLst>
        </pc:spChg>
        <pc:spChg chg="add mod ord">
          <ac:chgData name="Franziska Händschel" userId="e2149472-3187-4d00-b16a-a19eff6fc04a" providerId="ADAL" clId="{C594A337-6F05-4AF9-A25E-304CBC107D67}" dt="2022-12-15T16:59:27.189" v="2638" actId="1035"/>
          <ac:spMkLst>
            <pc:docMk/>
            <pc:sldMk cId="4255735321" sldId="256"/>
            <ac:spMk id="63" creationId="{A9601BD6-D1CC-E979-447D-B16E11C22BF9}"/>
          </ac:spMkLst>
        </pc:spChg>
        <pc:spChg chg="add del mod">
          <ac:chgData name="Franziska Händschel" userId="e2149472-3187-4d00-b16a-a19eff6fc04a" providerId="ADAL" clId="{C594A337-6F05-4AF9-A25E-304CBC107D67}" dt="2022-12-15T16:48:55.527" v="2408" actId="478"/>
          <ac:spMkLst>
            <pc:docMk/>
            <pc:sldMk cId="4255735321" sldId="256"/>
            <ac:spMk id="64" creationId="{BCDD7295-F653-D43C-4C48-04CE5F62019F}"/>
          </ac:spMkLst>
        </pc:spChg>
        <pc:spChg chg="add mod ord">
          <ac:chgData name="Franziska Händschel" userId="e2149472-3187-4d00-b16a-a19eff6fc04a" providerId="ADAL" clId="{C594A337-6F05-4AF9-A25E-304CBC107D67}" dt="2022-12-15T17:00:15.692" v="2644" actId="1076"/>
          <ac:spMkLst>
            <pc:docMk/>
            <pc:sldMk cId="4255735321" sldId="256"/>
            <ac:spMk id="65" creationId="{8A64DDFB-184C-80A5-AFF7-D5EBED607010}"/>
          </ac:spMkLst>
        </pc:spChg>
        <pc:spChg chg="add del mod">
          <ac:chgData name="Franziska Händschel" userId="e2149472-3187-4d00-b16a-a19eff6fc04a" providerId="ADAL" clId="{C594A337-6F05-4AF9-A25E-304CBC107D67}" dt="2022-12-02T14:36:40.505" v="24" actId="478"/>
          <ac:spMkLst>
            <pc:docMk/>
            <pc:sldMk cId="4255735321" sldId="256"/>
            <ac:spMk id="66" creationId="{EC65FF43-EFF7-20A3-F32F-68AAEF4CEB3A}"/>
          </ac:spMkLst>
        </pc:spChg>
        <pc:spChg chg="add del mod ord">
          <ac:chgData name="Franziska Händschel" userId="e2149472-3187-4d00-b16a-a19eff6fc04a" providerId="ADAL" clId="{C594A337-6F05-4AF9-A25E-304CBC107D67}" dt="2022-12-15T16:59:22.942" v="2624" actId="478"/>
          <ac:spMkLst>
            <pc:docMk/>
            <pc:sldMk cId="4255735321" sldId="256"/>
            <ac:spMk id="67" creationId="{5EE74768-AD5E-375D-5BE8-973C0BB6D620}"/>
          </ac:spMkLst>
        </pc:spChg>
        <pc:spChg chg="add del mod">
          <ac:chgData name="Franziska Händschel" userId="e2149472-3187-4d00-b16a-a19eff6fc04a" providerId="ADAL" clId="{C594A337-6F05-4AF9-A25E-304CBC107D67}" dt="2022-12-02T14:36:37.687" v="23" actId="478"/>
          <ac:spMkLst>
            <pc:docMk/>
            <pc:sldMk cId="4255735321" sldId="256"/>
            <ac:spMk id="68" creationId="{E0C83AB9-3715-9EA2-C420-2C4E450724E2}"/>
          </ac:spMkLst>
        </pc:spChg>
        <pc:spChg chg="add del mod">
          <ac:chgData name="Franziska Händschel" userId="e2149472-3187-4d00-b16a-a19eff6fc04a" providerId="ADAL" clId="{C594A337-6F05-4AF9-A25E-304CBC107D67}" dt="2022-12-02T14:36:35.753" v="22" actId="478"/>
          <ac:spMkLst>
            <pc:docMk/>
            <pc:sldMk cId="4255735321" sldId="256"/>
            <ac:spMk id="69" creationId="{9FD6377C-C7AB-1661-AD68-512B6C042A3C}"/>
          </ac:spMkLst>
        </pc:spChg>
        <pc:grpChg chg="add mod">
          <ac:chgData name="Franziska Händschel" userId="e2149472-3187-4d00-b16a-a19eff6fc04a" providerId="ADAL" clId="{C594A337-6F05-4AF9-A25E-304CBC107D67}" dt="2022-12-15T16:25:05.287" v="1762"/>
          <ac:grpSpMkLst>
            <pc:docMk/>
            <pc:sldMk cId="4255735321" sldId="256"/>
            <ac:grpSpMk id="2" creationId="{AF1335DB-CC14-36B1-9483-E9E1FFD56997}"/>
          </ac:grpSpMkLst>
        </pc:grpChg>
        <pc:grpChg chg="add mod">
          <ac:chgData name="Franziska Händschel" userId="e2149472-3187-4d00-b16a-a19eff6fc04a" providerId="ADAL" clId="{C594A337-6F05-4AF9-A25E-304CBC107D67}" dt="2022-12-02T14:38:59.381" v="38" actId="962"/>
          <ac:grpSpMkLst>
            <pc:docMk/>
            <pc:sldMk cId="4255735321" sldId="256"/>
            <ac:grpSpMk id="70" creationId="{472ABCB5-1468-78FB-46B8-05AE698B5945}"/>
          </ac:grpSpMkLst>
        </pc:grpChg>
        <pc:grpChg chg="add mod">
          <ac:chgData name="Franziska Händschel" userId="e2149472-3187-4d00-b16a-a19eff6fc04a" providerId="ADAL" clId="{C594A337-6F05-4AF9-A25E-304CBC107D67}" dt="2022-12-15T16:59:36.236" v="2640" actId="1036"/>
          <ac:grpSpMkLst>
            <pc:docMk/>
            <pc:sldMk cId="4255735321" sldId="256"/>
            <ac:grpSpMk id="71" creationId="{C6788F9C-8420-5341-61A1-A468C0E989B0}"/>
          </ac:grpSpMkLst>
        </pc:grpChg>
        <pc:grpChg chg="add del mod">
          <ac:chgData name="Franziska Händschel" userId="e2149472-3187-4d00-b16a-a19eff6fc04a" providerId="ADAL" clId="{C594A337-6F05-4AF9-A25E-304CBC107D67}" dt="2022-12-15T16:59:22.942" v="2624" actId="478"/>
          <ac:grpSpMkLst>
            <pc:docMk/>
            <pc:sldMk cId="4255735321" sldId="256"/>
            <ac:grpSpMk id="72" creationId="{29D60A70-CA0D-AB5F-1550-5FDDC235B0D5}"/>
          </ac:grpSpMkLst>
        </pc:grpChg>
        <pc:grpChg chg="add mod">
          <ac:chgData name="Franziska Händschel" userId="e2149472-3187-4d00-b16a-a19eff6fc04a" providerId="ADAL" clId="{C594A337-6F05-4AF9-A25E-304CBC107D67}" dt="2022-12-15T16:59:27.189" v="2638" actId="1035"/>
          <ac:grpSpMkLst>
            <pc:docMk/>
            <pc:sldMk cId="4255735321" sldId="256"/>
            <ac:grpSpMk id="73" creationId="{9DFF0BDB-42ED-A94D-3FF3-CEC187CF6B5C}"/>
          </ac:grpSpMkLst>
        </pc:grpChg>
        <pc:grpChg chg="add del mod">
          <ac:chgData name="Franziska Händschel" userId="e2149472-3187-4d00-b16a-a19eff6fc04a" providerId="ADAL" clId="{C594A337-6F05-4AF9-A25E-304CBC107D67}" dt="2022-12-15T16:48:55.527" v="2408" actId="478"/>
          <ac:grpSpMkLst>
            <pc:docMk/>
            <pc:sldMk cId="4255735321" sldId="256"/>
            <ac:grpSpMk id="74" creationId="{4DA7ECEA-3BF7-BE2A-D689-E2B0C2A0A453}"/>
          </ac:grpSpMkLst>
        </pc:grpChg>
        <pc:grpChg chg="add del mod">
          <ac:chgData name="Franziska Händschel" userId="e2149472-3187-4d00-b16a-a19eff6fc04a" providerId="ADAL" clId="{C594A337-6F05-4AF9-A25E-304CBC107D67}" dt="2022-12-15T16:25:05.026" v="1761" actId="478"/>
          <ac:grpSpMkLst>
            <pc:docMk/>
            <pc:sldMk cId="4255735321" sldId="256"/>
            <ac:grpSpMk id="75" creationId="{1D4750A8-4517-E75F-F781-EEF785C98588}"/>
          </ac:grpSpMkLst>
        </pc:grpChg>
        <pc:picChg chg="mod">
          <ac:chgData name="Franziska Händschel" userId="e2149472-3187-4d00-b16a-a19eff6fc04a" providerId="ADAL" clId="{C594A337-6F05-4AF9-A25E-304CBC107D67}" dt="2022-12-15T16:25:05.287" v="1762"/>
          <ac:picMkLst>
            <pc:docMk/>
            <pc:sldMk cId="4255735321" sldId="256"/>
            <ac:picMk id="6" creationId="{8EA154EB-C035-BD63-9B5A-9939532AA8F8}"/>
          </ac:picMkLst>
        </pc:picChg>
        <pc:picChg chg="mod">
          <ac:chgData name="Franziska Händschel" userId="e2149472-3187-4d00-b16a-a19eff6fc04a" providerId="ADAL" clId="{C594A337-6F05-4AF9-A25E-304CBC107D67}" dt="2022-12-02T14:41:53.121" v="54" actId="164"/>
          <ac:picMkLst>
            <pc:docMk/>
            <pc:sldMk cId="4255735321" sldId="256"/>
            <ac:picMk id="53" creationId="{EECCA006-D695-7C0B-DC91-34159422A3A6}"/>
          </ac:picMkLst>
        </pc:picChg>
      </pc:sldChg>
      <pc:sldChg chg="addSp delSp modSp mod modTransition">
        <pc:chgData name="Franziska Händschel" userId="e2149472-3187-4d00-b16a-a19eff6fc04a" providerId="ADAL" clId="{C594A337-6F05-4AF9-A25E-304CBC107D67}" dt="2022-12-16T16:44:19.475" v="6263"/>
        <pc:sldMkLst>
          <pc:docMk/>
          <pc:sldMk cId="4117576617" sldId="258"/>
        </pc:sldMkLst>
        <pc:spChg chg="mod">
          <ac:chgData name="Franziska Händschel" userId="e2149472-3187-4d00-b16a-a19eff6fc04a" providerId="ADAL" clId="{C594A337-6F05-4AF9-A25E-304CBC107D67}" dt="2022-12-16T09:00:19.018" v="3265" actId="1035"/>
          <ac:spMkLst>
            <pc:docMk/>
            <pc:sldMk cId="4117576617" sldId="258"/>
            <ac:spMk id="2" creationId="{7822FAF6-99CF-57BA-AEAA-EDDBE3B2F183}"/>
          </ac:spMkLst>
        </pc:spChg>
        <pc:spChg chg="add mod">
          <ac:chgData name="Franziska Händschel" userId="e2149472-3187-4d00-b16a-a19eff6fc04a" providerId="ADAL" clId="{C594A337-6F05-4AF9-A25E-304CBC107D67}" dt="2022-12-16T16:42:55.441" v="6262"/>
          <ac:spMkLst>
            <pc:docMk/>
            <pc:sldMk cId="4117576617" sldId="258"/>
            <ac:spMk id="3" creationId="{BA831A9D-23E1-EC5A-40AB-BC09AE76837E}"/>
          </ac:spMkLst>
        </pc:spChg>
        <pc:spChg chg="mod">
          <ac:chgData name="Franziska Händschel" userId="e2149472-3187-4d00-b16a-a19eff6fc04a" providerId="ADAL" clId="{C594A337-6F05-4AF9-A25E-304CBC107D67}" dt="2022-12-16T08:58:27.865" v="3163" actId="1035"/>
          <ac:spMkLst>
            <pc:docMk/>
            <pc:sldMk cId="4117576617" sldId="258"/>
            <ac:spMk id="5" creationId="{923CAD1E-863D-D7F9-8FC7-92DAEBE9AA46}"/>
          </ac:spMkLst>
        </pc:spChg>
        <pc:spChg chg="mod">
          <ac:chgData name="Franziska Händschel" userId="e2149472-3187-4d00-b16a-a19eff6fc04a" providerId="ADAL" clId="{C594A337-6F05-4AF9-A25E-304CBC107D67}" dt="2022-12-16T09:00:10.855" v="3257" actId="1035"/>
          <ac:spMkLst>
            <pc:docMk/>
            <pc:sldMk cId="4117576617" sldId="258"/>
            <ac:spMk id="6" creationId="{179A69C4-5E38-A12E-4191-B7FB092C28B7}"/>
          </ac:spMkLst>
        </pc:spChg>
        <pc:spChg chg="mod">
          <ac:chgData name="Franziska Händschel" userId="e2149472-3187-4d00-b16a-a19eff6fc04a" providerId="ADAL" clId="{C594A337-6F05-4AF9-A25E-304CBC107D67}" dt="2022-12-16T16:23:05.619" v="5223" actId="20577"/>
          <ac:spMkLst>
            <pc:docMk/>
            <pc:sldMk cId="4117576617" sldId="258"/>
            <ac:spMk id="7" creationId="{576521E3-9579-1E6E-5252-AD1C00ED669D}"/>
          </ac:spMkLst>
        </pc:spChg>
        <pc:spChg chg="mod">
          <ac:chgData name="Franziska Händschel" userId="e2149472-3187-4d00-b16a-a19eff6fc04a" providerId="ADAL" clId="{C594A337-6F05-4AF9-A25E-304CBC107D67}" dt="2022-12-16T16:09:07.549" v="4944" actId="20577"/>
          <ac:spMkLst>
            <pc:docMk/>
            <pc:sldMk cId="4117576617" sldId="258"/>
            <ac:spMk id="8" creationId="{BA6941F7-0DA6-6DD3-C536-824DF855E292}"/>
          </ac:spMkLst>
        </pc:spChg>
        <pc:spChg chg="add mod">
          <ac:chgData name="Franziska Händschel" userId="e2149472-3187-4d00-b16a-a19eff6fc04a" providerId="ADAL" clId="{C594A337-6F05-4AF9-A25E-304CBC107D67}" dt="2022-12-16T16:42:29.706" v="6261"/>
          <ac:spMkLst>
            <pc:docMk/>
            <pc:sldMk cId="4117576617" sldId="258"/>
            <ac:spMk id="9" creationId="{9EBE19A8-C7F0-685E-D7D3-E472B5D73E42}"/>
          </ac:spMkLst>
        </pc:spChg>
        <pc:spChg chg="add mod">
          <ac:chgData name="Franziska Händschel" userId="e2149472-3187-4d00-b16a-a19eff6fc04a" providerId="ADAL" clId="{C594A337-6F05-4AF9-A25E-304CBC107D67}" dt="2022-12-16T16:42:29.706" v="6261"/>
          <ac:spMkLst>
            <pc:docMk/>
            <pc:sldMk cId="4117576617" sldId="258"/>
            <ac:spMk id="10" creationId="{0DE98759-651C-EF3F-CF6D-3B80B3E8AAA3}"/>
          </ac:spMkLst>
        </pc:spChg>
        <pc:spChg chg="add mod">
          <ac:chgData name="Franziska Händschel" userId="e2149472-3187-4d00-b16a-a19eff6fc04a" providerId="ADAL" clId="{C594A337-6F05-4AF9-A25E-304CBC107D67}" dt="2022-12-16T16:42:29.706" v="6261"/>
          <ac:spMkLst>
            <pc:docMk/>
            <pc:sldMk cId="4117576617" sldId="258"/>
            <ac:spMk id="11" creationId="{6F024CA1-4619-2ADF-DD93-0819C13C9992}"/>
          </ac:spMkLst>
        </pc:spChg>
        <pc:spChg chg="add mod">
          <ac:chgData name="Franziska Händschel" userId="e2149472-3187-4d00-b16a-a19eff6fc04a" providerId="ADAL" clId="{C594A337-6F05-4AF9-A25E-304CBC107D67}" dt="2022-12-16T16:42:29.706" v="6261"/>
          <ac:spMkLst>
            <pc:docMk/>
            <pc:sldMk cId="4117576617" sldId="258"/>
            <ac:spMk id="13" creationId="{D63123C5-2A67-AC72-6D49-C5FFBF9F056D}"/>
          </ac:spMkLst>
        </pc:spChg>
        <pc:spChg chg="del mod">
          <ac:chgData name="Franziska Händschel" userId="e2149472-3187-4d00-b16a-a19eff6fc04a" providerId="ADAL" clId="{C594A337-6F05-4AF9-A25E-304CBC107D67}" dt="2022-12-16T16:42:29.391" v="6260" actId="478"/>
          <ac:spMkLst>
            <pc:docMk/>
            <pc:sldMk cId="4117576617" sldId="258"/>
            <ac:spMk id="32" creationId="{EE391601-0A54-6746-D3E3-8BB4EE02F165}"/>
          </ac:spMkLst>
        </pc:spChg>
        <pc:spChg chg="mod">
          <ac:chgData name="Franziska Händschel" userId="e2149472-3187-4d00-b16a-a19eff6fc04a" providerId="ADAL" clId="{C594A337-6F05-4AF9-A25E-304CBC107D67}" dt="2022-12-15T16:24:47.097" v="1758" actId="1076"/>
          <ac:spMkLst>
            <pc:docMk/>
            <pc:sldMk cId="4117576617" sldId="258"/>
            <ac:spMk id="38" creationId="{1882EEEF-EA75-109D-0C75-8CBCF07DD3C6}"/>
          </ac:spMkLst>
        </pc:spChg>
        <pc:spChg chg="mod">
          <ac:chgData name="Franziska Händschel" userId="e2149472-3187-4d00-b16a-a19eff6fc04a" providerId="ADAL" clId="{C594A337-6F05-4AF9-A25E-304CBC107D67}" dt="2022-12-15T16:24:47.097" v="1758" actId="1076"/>
          <ac:spMkLst>
            <pc:docMk/>
            <pc:sldMk cId="4117576617" sldId="258"/>
            <ac:spMk id="39" creationId="{1C44EEAE-E842-A36B-B425-38EC3F87684D}"/>
          </ac:spMkLst>
        </pc:spChg>
        <pc:spChg chg="mod">
          <ac:chgData name="Franziska Händschel" userId="e2149472-3187-4d00-b16a-a19eff6fc04a" providerId="ADAL" clId="{C594A337-6F05-4AF9-A25E-304CBC107D67}" dt="2022-12-15T16:23:29.529" v="1741" actId="14100"/>
          <ac:spMkLst>
            <pc:docMk/>
            <pc:sldMk cId="4117576617" sldId="258"/>
            <ac:spMk id="40" creationId="{CD487699-1B26-33D4-C53D-9FA12275CC72}"/>
          </ac:spMkLst>
        </pc:spChg>
        <pc:grpChg chg="add del mod">
          <ac:chgData name="Franziska Händschel" userId="e2149472-3187-4d00-b16a-a19eff6fc04a" providerId="ADAL" clId="{C594A337-6F05-4AF9-A25E-304CBC107D67}" dt="2022-12-16T16:42:29.391" v="6260" actId="478"/>
          <ac:grpSpMkLst>
            <pc:docMk/>
            <pc:sldMk cId="4117576617" sldId="258"/>
            <ac:grpSpMk id="33" creationId="{A6587CAB-B7C1-1620-1B3B-478FD3CC7016}"/>
          </ac:grpSpMkLst>
        </pc:grpChg>
        <pc:picChg chg="mod">
          <ac:chgData name="Franziska Händschel" userId="e2149472-3187-4d00-b16a-a19eff6fc04a" providerId="ADAL" clId="{C594A337-6F05-4AF9-A25E-304CBC107D67}" dt="2022-12-16T09:00:10.855" v="3257" actId="1035"/>
          <ac:picMkLst>
            <pc:docMk/>
            <pc:sldMk cId="4117576617" sldId="258"/>
            <ac:picMk id="4" creationId="{1EAFBF3E-C231-7098-A365-97454554A051}"/>
          </ac:picMkLst>
        </pc:picChg>
        <pc:picChg chg="add mod">
          <ac:chgData name="Franziska Händschel" userId="e2149472-3187-4d00-b16a-a19eff6fc04a" providerId="ADAL" clId="{C594A337-6F05-4AF9-A25E-304CBC107D67}" dt="2022-12-16T16:42:29.706" v="6261"/>
          <ac:picMkLst>
            <pc:docMk/>
            <pc:sldMk cId="4117576617" sldId="258"/>
            <ac:picMk id="12" creationId="{E89F75D2-9AFE-A1F4-EE0B-9A2B6DEB6CA8}"/>
          </ac:picMkLst>
        </pc:picChg>
        <pc:picChg chg="mod">
          <ac:chgData name="Franziska Händschel" userId="e2149472-3187-4d00-b16a-a19eff6fc04a" providerId="ADAL" clId="{C594A337-6F05-4AF9-A25E-304CBC107D67}" dt="2022-12-15T16:23:20.944" v="1738" actId="1076"/>
          <ac:picMkLst>
            <pc:docMk/>
            <pc:sldMk cId="4117576617" sldId="258"/>
            <ac:picMk id="25" creationId="{083E3AE6-E323-82E3-2207-596CD0E376AC}"/>
          </ac:picMkLst>
        </pc:picChg>
      </pc:sldChg>
      <pc:sldChg chg="add del">
        <pc:chgData name="Franziska Händschel" userId="e2149472-3187-4d00-b16a-a19eff6fc04a" providerId="ADAL" clId="{C594A337-6F05-4AF9-A25E-304CBC107D67}" dt="2022-12-02T14:35:47.450" v="3" actId="47"/>
        <pc:sldMkLst>
          <pc:docMk/>
          <pc:sldMk cId="1507032541" sldId="259"/>
        </pc:sldMkLst>
      </pc:sldChg>
      <pc:sldChg chg="addSp delSp modSp add mod delAnim">
        <pc:chgData name="Franziska Händschel" userId="e2149472-3187-4d00-b16a-a19eff6fc04a" providerId="ADAL" clId="{C594A337-6F05-4AF9-A25E-304CBC107D67}" dt="2022-12-16T16:42:21.385" v="6257"/>
        <pc:sldMkLst>
          <pc:docMk/>
          <pc:sldMk cId="3472665156" sldId="259"/>
        </pc:sldMkLst>
        <pc:spChg chg="add mod">
          <ac:chgData name="Franziska Händschel" userId="e2149472-3187-4d00-b16a-a19eff6fc04a" providerId="ADAL" clId="{C594A337-6F05-4AF9-A25E-304CBC107D67}" dt="2022-12-16T16:19:32.385" v="5163" actId="20577"/>
          <ac:spMkLst>
            <pc:docMk/>
            <pc:sldMk cId="3472665156" sldId="259"/>
            <ac:spMk id="3" creationId="{EB4AF558-2073-CB59-8960-6503BB5982F9}"/>
          </ac:spMkLst>
        </pc:spChg>
        <pc:spChg chg="add del mod">
          <ac:chgData name="Franziska Händschel" userId="e2149472-3187-4d00-b16a-a19eff6fc04a" providerId="ADAL" clId="{C594A337-6F05-4AF9-A25E-304CBC107D67}" dt="2022-12-15T15:58:23.407" v="204" actId="478"/>
          <ac:spMkLst>
            <pc:docMk/>
            <pc:sldMk cId="3472665156" sldId="259"/>
            <ac:spMk id="4" creationId="{B8EFAABB-F73A-A951-6D82-79287C952966}"/>
          </ac:spMkLst>
        </pc:spChg>
        <pc:spChg chg="add del mod">
          <ac:chgData name="Franziska Händschel" userId="e2149472-3187-4d00-b16a-a19eff6fc04a" providerId="ADAL" clId="{C594A337-6F05-4AF9-A25E-304CBC107D67}" dt="2022-12-16T16:42:21.065" v="6256" actId="478"/>
          <ac:spMkLst>
            <pc:docMk/>
            <pc:sldMk cId="3472665156" sldId="259"/>
            <ac:spMk id="4" creationId="{DE6980D6-3FDC-056C-6751-7C37F7FD2BFC}"/>
          </ac:spMkLst>
        </pc:spChg>
        <pc:spChg chg="add mod">
          <ac:chgData name="Franziska Händschel" userId="e2149472-3187-4d00-b16a-a19eff6fc04a" providerId="ADAL" clId="{C594A337-6F05-4AF9-A25E-304CBC107D67}" dt="2022-12-16T16:42:21.385" v="6257"/>
          <ac:spMkLst>
            <pc:docMk/>
            <pc:sldMk cId="3472665156" sldId="259"/>
            <ac:spMk id="5" creationId="{8A9C48E8-5186-837C-77E5-75B8459D0E55}"/>
          </ac:spMkLst>
        </pc:spChg>
        <pc:spChg chg="add mod">
          <ac:chgData name="Franziska Händschel" userId="e2149472-3187-4d00-b16a-a19eff6fc04a" providerId="ADAL" clId="{C594A337-6F05-4AF9-A25E-304CBC107D67}" dt="2022-12-16T16:42:21.385" v="6257"/>
          <ac:spMkLst>
            <pc:docMk/>
            <pc:sldMk cId="3472665156" sldId="259"/>
            <ac:spMk id="6" creationId="{B60BE0DD-A9BE-02F6-6400-F4249B85CC75}"/>
          </ac:spMkLst>
        </pc:spChg>
        <pc:spChg chg="add mod">
          <ac:chgData name="Franziska Händschel" userId="e2149472-3187-4d00-b16a-a19eff6fc04a" providerId="ADAL" clId="{C594A337-6F05-4AF9-A25E-304CBC107D67}" dt="2022-12-15T16:15:49.977" v="1392" actId="403"/>
          <ac:spMkLst>
            <pc:docMk/>
            <pc:sldMk cId="3472665156" sldId="259"/>
            <ac:spMk id="7" creationId="{B745A877-337F-2904-0B09-001364F38908}"/>
          </ac:spMkLst>
        </pc:spChg>
        <pc:spChg chg="add del mod">
          <ac:chgData name="Franziska Händschel" userId="e2149472-3187-4d00-b16a-a19eff6fc04a" providerId="ADAL" clId="{C594A337-6F05-4AF9-A25E-304CBC107D67}" dt="2022-12-15T16:15:54.223" v="1394"/>
          <ac:spMkLst>
            <pc:docMk/>
            <pc:sldMk cId="3472665156" sldId="259"/>
            <ac:spMk id="8" creationId="{5AB68A99-01F4-7849-0AB7-12F263F7676B}"/>
          </ac:spMkLst>
        </pc:spChg>
        <pc:spChg chg="add mod">
          <ac:chgData name="Franziska Händschel" userId="e2149472-3187-4d00-b16a-a19eff6fc04a" providerId="ADAL" clId="{C594A337-6F05-4AF9-A25E-304CBC107D67}" dt="2022-12-16T16:42:21.385" v="6257"/>
          <ac:spMkLst>
            <pc:docMk/>
            <pc:sldMk cId="3472665156" sldId="259"/>
            <ac:spMk id="8" creationId="{85F6482D-0B48-4DEC-E604-E0CBF6050E24}"/>
          </ac:spMkLst>
        </pc:spChg>
        <pc:spChg chg="del">
          <ac:chgData name="Franziska Händschel" userId="e2149472-3187-4d00-b16a-a19eff6fc04a" providerId="ADAL" clId="{C594A337-6F05-4AF9-A25E-304CBC107D67}" dt="2022-12-15T15:53:08.005" v="171" actId="478"/>
          <ac:spMkLst>
            <pc:docMk/>
            <pc:sldMk cId="3472665156" sldId="259"/>
            <ac:spMk id="9" creationId="{B12B60FE-E759-4FAB-64F7-7C4D3D1DC97A}"/>
          </ac:spMkLst>
        </pc:spChg>
        <pc:spChg chg="del">
          <ac:chgData name="Franziska Händschel" userId="e2149472-3187-4d00-b16a-a19eff6fc04a" providerId="ADAL" clId="{C594A337-6F05-4AF9-A25E-304CBC107D67}" dt="2022-12-15T15:53:08.005" v="171" actId="478"/>
          <ac:spMkLst>
            <pc:docMk/>
            <pc:sldMk cId="3472665156" sldId="259"/>
            <ac:spMk id="10" creationId="{AACFC41D-0A7C-3B72-A8AD-B4EB39482777}"/>
          </ac:spMkLst>
        </pc:spChg>
        <pc:spChg chg="add mod">
          <ac:chgData name="Franziska Händschel" userId="e2149472-3187-4d00-b16a-a19eff6fc04a" providerId="ADAL" clId="{C594A337-6F05-4AF9-A25E-304CBC107D67}" dt="2022-12-16T16:42:21.385" v="6257"/>
          <ac:spMkLst>
            <pc:docMk/>
            <pc:sldMk cId="3472665156" sldId="259"/>
            <ac:spMk id="10" creationId="{F617C2EE-AF1D-FCAE-D742-89C274930BE9}"/>
          </ac:spMkLst>
        </pc:spChg>
        <pc:spChg chg="del">
          <ac:chgData name="Franziska Händschel" userId="e2149472-3187-4d00-b16a-a19eff6fc04a" providerId="ADAL" clId="{C594A337-6F05-4AF9-A25E-304CBC107D67}" dt="2022-12-15T15:53:08.005" v="171" actId="478"/>
          <ac:spMkLst>
            <pc:docMk/>
            <pc:sldMk cId="3472665156" sldId="259"/>
            <ac:spMk id="11" creationId="{84D18E38-45D2-A8B7-81EA-8645FE23FBA1}"/>
          </ac:spMkLst>
        </pc:spChg>
        <pc:spChg chg="del">
          <ac:chgData name="Franziska Händschel" userId="e2149472-3187-4d00-b16a-a19eff6fc04a" providerId="ADAL" clId="{C594A337-6F05-4AF9-A25E-304CBC107D67}" dt="2022-12-15T15:53:08.005" v="171" actId="478"/>
          <ac:spMkLst>
            <pc:docMk/>
            <pc:sldMk cId="3472665156" sldId="259"/>
            <ac:spMk id="13" creationId="{7AC9F21E-7E08-23E9-3F38-DE761F7E74BF}"/>
          </ac:spMkLst>
        </pc:spChg>
        <pc:spChg chg="del">
          <ac:chgData name="Franziska Händschel" userId="e2149472-3187-4d00-b16a-a19eff6fc04a" providerId="ADAL" clId="{C594A337-6F05-4AF9-A25E-304CBC107D67}" dt="2022-12-15T15:53:08.005" v="171" actId="478"/>
          <ac:spMkLst>
            <pc:docMk/>
            <pc:sldMk cId="3472665156" sldId="259"/>
            <ac:spMk id="14" creationId="{331C65A2-E1F4-E8A2-ABAD-B940E5120268}"/>
          </ac:spMkLst>
        </pc:spChg>
        <pc:spChg chg="del">
          <ac:chgData name="Franziska Händschel" userId="e2149472-3187-4d00-b16a-a19eff6fc04a" providerId="ADAL" clId="{C594A337-6F05-4AF9-A25E-304CBC107D67}" dt="2022-12-15T15:53:08.005" v="171" actId="478"/>
          <ac:spMkLst>
            <pc:docMk/>
            <pc:sldMk cId="3472665156" sldId="259"/>
            <ac:spMk id="15" creationId="{1E51FA18-01D6-B3EB-8B74-05D888D9145E}"/>
          </ac:spMkLst>
        </pc:spChg>
        <pc:spChg chg="del">
          <ac:chgData name="Franziska Händschel" userId="e2149472-3187-4d00-b16a-a19eff6fc04a" providerId="ADAL" clId="{C594A337-6F05-4AF9-A25E-304CBC107D67}" dt="2022-12-15T15:53:08.005" v="171" actId="478"/>
          <ac:spMkLst>
            <pc:docMk/>
            <pc:sldMk cId="3472665156" sldId="259"/>
            <ac:spMk id="17" creationId="{E65AC634-CEA4-C1D9-B8E0-DDE130A5B90F}"/>
          </ac:spMkLst>
        </pc:spChg>
        <pc:spChg chg="del">
          <ac:chgData name="Franziska Händschel" userId="e2149472-3187-4d00-b16a-a19eff6fc04a" providerId="ADAL" clId="{C594A337-6F05-4AF9-A25E-304CBC107D67}" dt="2022-12-15T15:53:08.005" v="171" actId="478"/>
          <ac:spMkLst>
            <pc:docMk/>
            <pc:sldMk cId="3472665156" sldId="259"/>
            <ac:spMk id="18" creationId="{9E08BE6B-2652-9713-1622-B58FECF71703}"/>
          </ac:spMkLst>
        </pc:spChg>
        <pc:spChg chg="del">
          <ac:chgData name="Franziska Händschel" userId="e2149472-3187-4d00-b16a-a19eff6fc04a" providerId="ADAL" clId="{C594A337-6F05-4AF9-A25E-304CBC107D67}" dt="2022-12-15T15:53:08.005" v="171" actId="478"/>
          <ac:spMkLst>
            <pc:docMk/>
            <pc:sldMk cId="3472665156" sldId="259"/>
            <ac:spMk id="20" creationId="{F0FA03AB-F42C-BC6A-1189-E2FA3104AABF}"/>
          </ac:spMkLst>
        </pc:spChg>
        <pc:spChg chg="del">
          <ac:chgData name="Franziska Händschel" userId="e2149472-3187-4d00-b16a-a19eff6fc04a" providerId="ADAL" clId="{C594A337-6F05-4AF9-A25E-304CBC107D67}" dt="2022-12-15T15:53:08.005" v="171" actId="478"/>
          <ac:spMkLst>
            <pc:docMk/>
            <pc:sldMk cId="3472665156" sldId="259"/>
            <ac:spMk id="21" creationId="{0606C32A-5C15-E49E-67A9-F7E50CA4CF5D}"/>
          </ac:spMkLst>
        </pc:spChg>
        <pc:spChg chg="del">
          <ac:chgData name="Franziska Händschel" userId="e2149472-3187-4d00-b16a-a19eff6fc04a" providerId="ADAL" clId="{C594A337-6F05-4AF9-A25E-304CBC107D67}" dt="2022-12-15T15:53:08.005" v="171" actId="478"/>
          <ac:spMkLst>
            <pc:docMk/>
            <pc:sldMk cId="3472665156" sldId="259"/>
            <ac:spMk id="23" creationId="{BB2C0FD9-E0FC-77EE-88BF-DDFEE048DBB0}"/>
          </ac:spMkLst>
        </pc:spChg>
        <pc:spChg chg="add mod ord">
          <ac:chgData name="Franziska Händschel" userId="e2149472-3187-4d00-b16a-a19eff6fc04a" providerId="ADAL" clId="{C594A337-6F05-4AF9-A25E-304CBC107D67}" dt="2022-12-15T16:32:57.789" v="2004" actId="1036"/>
          <ac:spMkLst>
            <pc:docMk/>
            <pc:sldMk cId="3472665156" sldId="259"/>
            <ac:spMk id="25" creationId="{C89DE5CA-F886-68A6-AF61-8DA5685927F4}"/>
          </ac:spMkLst>
        </pc:spChg>
        <pc:spChg chg="del">
          <ac:chgData name="Franziska Händschel" userId="e2149472-3187-4d00-b16a-a19eff6fc04a" providerId="ADAL" clId="{C594A337-6F05-4AF9-A25E-304CBC107D67}" dt="2022-12-15T15:53:08.005" v="171" actId="478"/>
          <ac:spMkLst>
            <pc:docMk/>
            <pc:sldMk cId="3472665156" sldId="259"/>
            <ac:spMk id="26" creationId="{EC382BFA-D173-007B-0BD4-4F537C7C056A}"/>
          </ac:spMkLst>
        </pc:spChg>
        <pc:spChg chg="add del mod">
          <ac:chgData name="Franziska Händschel" userId="e2149472-3187-4d00-b16a-a19eff6fc04a" providerId="ADAL" clId="{C594A337-6F05-4AF9-A25E-304CBC107D67}" dt="2022-12-15T16:19:45.231" v="1425"/>
          <ac:spMkLst>
            <pc:docMk/>
            <pc:sldMk cId="3472665156" sldId="259"/>
            <ac:spMk id="33" creationId="{6AC05343-DCED-F2F8-2BB7-3594E004D3F1}"/>
          </ac:spMkLst>
        </pc:spChg>
        <pc:spChg chg="add del mod">
          <ac:chgData name="Franziska Händschel" userId="e2149472-3187-4d00-b16a-a19eff6fc04a" providerId="ADAL" clId="{C594A337-6F05-4AF9-A25E-304CBC107D67}" dt="2022-12-15T16:44:25.044" v="2296" actId="478"/>
          <ac:spMkLst>
            <pc:docMk/>
            <pc:sldMk cId="3472665156" sldId="259"/>
            <ac:spMk id="41" creationId="{30864AE2-58B8-227C-20E1-1BA6581443B5}"/>
          </ac:spMkLst>
        </pc:spChg>
        <pc:spChg chg="mod">
          <ac:chgData name="Franziska Händschel" userId="e2149472-3187-4d00-b16a-a19eff6fc04a" providerId="ADAL" clId="{C594A337-6F05-4AF9-A25E-304CBC107D67}" dt="2022-12-15T16:22:58.434" v="1733"/>
          <ac:spMkLst>
            <pc:docMk/>
            <pc:sldMk cId="3472665156" sldId="259"/>
            <ac:spMk id="44" creationId="{A8AAA04F-4FDF-29DA-E744-8F6C27110F4B}"/>
          </ac:spMkLst>
        </pc:spChg>
        <pc:spChg chg="del">
          <ac:chgData name="Franziska Händschel" userId="e2149472-3187-4d00-b16a-a19eff6fc04a" providerId="ADAL" clId="{C594A337-6F05-4AF9-A25E-304CBC107D67}" dt="2022-12-15T15:53:08.005" v="171" actId="478"/>
          <ac:spMkLst>
            <pc:docMk/>
            <pc:sldMk cId="3472665156" sldId="259"/>
            <ac:spMk id="47" creationId="{6A2739ED-89BC-C09E-1178-94518510E154}"/>
          </ac:spMkLst>
        </pc:spChg>
        <pc:spChg chg="del">
          <ac:chgData name="Franziska Händschel" userId="e2149472-3187-4d00-b16a-a19eff6fc04a" providerId="ADAL" clId="{C594A337-6F05-4AF9-A25E-304CBC107D67}" dt="2022-12-15T15:53:08.005" v="171" actId="478"/>
          <ac:spMkLst>
            <pc:docMk/>
            <pc:sldMk cId="3472665156" sldId="259"/>
            <ac:spMk id="48" creationId="{BE272D47-B810-169A-6F45-4EF8702FDA36}"/>
          </ac:spMkLst>
        </pc:spChg>
        <pc:spChg chg="del">
          <ac:chgData name="Franziska Händschel" userId="e2149472-3187-4d00-b16a-a19eff6fc04a" providerId="ADAL" clId="{C594A337-6F05-4AF9-A25E-304CBC107D67}" dt="2022-12-15T15:53:08.005" v="171" actId="478"/>
          <ac:spMkLst>
            <pc:docMk/>
            <pc:sldMk cId="3472665156" sldId="259"/>
            <ac:spMk id="52" creationId="{6C47CD9C-286B-5FC4-E8AE-8CC11C7B9925}"/>
          </ac:spMkLst>
        </pc:spChg>
        <pc:spChg chg="del">
          <ac:chgData name="Franziska Händschel" userId="e2149472-3187-4d00-b16a-a19eff6fc04a" providerId="ADAL" clId="{C594A337-6F05-4AF9-A25E-304CBC107D67}" dt="2022-12-15T15:53:08.005" v="171" actId="478"/>
          <ac:spMkLst>
            <pc:docMk/>
            <pc:sldMk cId="3472665156" sldId="259"/>
            <ac:spMk id="54" creationId="{CAAF12A7-F15E-01C9-C21D-5E8AA71C2474}"/>
          </ac:spMkLst>
        </pc:spChg>
        <pc:spChg chg="del">
          <ac:chgData name="Franziska Händschel" userId="e2149472-3187-4d00-b16a-a19eff6fc04a" providerId="ADAL" clId="{C594A337-6F05-4AF9-A25E-304CBC107D67}" dt="2022-12-15T15:53:08.005" v="171" actId="478"/>
          <ac:spMkLst>
            <pc:docMk/>
            <pc:sldMk cId="3472665156" sldId="259"/>
            <ac:spMk id="55" creationId="{842716AC-6F3E-BDC5-4C56-B2D3B0370A26}"/>
          </ac:spMkLst>
        </pc:spChg>
        <pc:spChg chg="del">
          <ac:chgData name="Franziska Händschel" userId="e2149472-3187-4d00-b16a-a19eff6fc04a" providerId="ADAL" clId="{C594A337-6F05-4AF9-A25E-304CBC107D67}" dt="2022-12-15T15:53:08.005" v="171" actId="478"/>
          <ac:spMkLst>
            <pc:docMk/>
            <pc:sldMk cId="3472665156" sldId="259"/>
            <ac:spMk id="56" creationId="{526527C1-19E4-9EA3-511B-71A1F566ACFB}"/>
          </ac:spMkLst>
        </pc:spChg>
        <pc:spChg chg="del">
          <ac:chgData name="Franziska Händschel" userId="e2149472-3187-4d00-b16a-a19eff6fc04a" providerId="ADAL" clId="{C594A337-6F05-4AF9-A25E-304CBC107D67}" dt="2022-12-15T15:53:08.005" v="171" actId="478"/>
          <ac:spMkLst>
            <pc:docMk/>
            <pc:sldMk cId="3472665156" sldId="259"/>
            <ac:spMk id="57" creationId="{D5FDD412-43BB-A920-516A-47E71667D074}"/>
          </ac:spMkLst>
        </pc:spChg>
        <pc:spChg chg="del">
          <ac:chgData name="Franziska Händschel" userId="e2149472-3187-4d00-b16a-a19eff6fc04a" providerId="ADAL" clId="{C594A337-6F05-4AF9-A25E-304CBC107D67}" dt="2022-12-15T15:53:08.005" v="171" actId="478"/>
          <ac:spMkLst>
            <pc:docMk/>
            <pc:sldMk cId="3472665156" sldId="259"/>
            <ac:spMk id="58" creationId="{DEA8400E-BDC7-D83B-D1B4-AE5993EDFC30}"/>
          </ac:spMkLst>
        </pc:spChg>
        <pc:spChg chg="del">
          <ac:chgData name="Franziska Händschel" userId="e2149472-3187-4d00-b16a-a19eff6fc04a" providerId="ADAL" clId="{C594A337-6F05-4AF9-A25E-304CBC107D67}" dt="2022-12-15T15:53:08.005" v="171" actId="478"/>
          <ac:spMkLst>
            <pc:docMk/>
            <pc:sldMk cId="3472665156" sldId="259"/>
            <ac:spMk id="59" creationId="{E3C72F9D-D9F5-3177-05D5-C05BCD026CCA}"/>
          </ac:spMkLst>
        </pc:spChg>
        <pc:spChg chg="del">
          <ac:chgData name="Franziska Händschel" userId="e2149472-3187-4d00-b16a-a19eff6fc04a" providerId="ADAL" clId="{C594A337-6F05-4AF9-A25E-304CBC107D67}" dt="2022-12-15T15:53:08.005" v="171" actId="478"/>
          <ac:spMkLst>
            <pc:docMk/>
            <pc:sldMk cId="3472665156" sldId="259"/>
            <ac:spMk id="60" creationId="{AC0E470D-17B1-26D1-DAF5-C15D73A8D257}"/>
          </ac:spMkLst>
        </pc:spChg>
        <pc:spChg chg="del">
          <ac:chgData name="Franziska Händschel" userId="e2149472-3187-4d00-b16a-a19eff6fc04a" providerId="ADAL" clId="{C594A337-6F05-4AF9-A25E-304CBC107D67}" dt="2022-12-15T15:53:08.005" v="171" actId="478"/>
          <ac:spMkLst>
            <pc:docMk/>
            <pc:sldMk cId="3472665156" sldId="259"/>
            <ac:spMk id="61" creationId="{ED115BFC-8840-B18B-A2BB-C155713E7BD4}"/>
          </ac:spMkLst>
        </pc:spChg>
        <pc:spChg chg="del">
          <ac:chgData name="Franziska Händschel" userId="e2149472-3187-4d00-b16a-a19eff6fc04a" providerId="ADAL" clId="{C594A337-6F05-4AF9-A25E-304CBC107D67}" dt="2022-12-15T15:53:08.005" v="171" actId="478"/>
          <ac:spMkLst>
            <pc:docMk/>
            <pc:sldMk cId="3472665156" sldId="259"/>
            <ac:spMk id="62" creationId="{738DEC72-D698-9C6A-A206-9AB938F3B71A}"/>
          </ac:spMkLst>
        </pc:spChg>
        <pc:spChg chg="del">
          <ac:chgData name="Franziska Händschel" userId="e2149472-3187-4d00-b16a-a19eff6fc04a" providerId="ADAL" clId="{C594A337-6F05-4AF9-A25E-304CBC107D67}" dt="2022-12-15T15:53:08.005" v="171" actId="478"/>
          <ac:spMkLst>
            <pc:docMk/>
            <pc:sldMk cId="3472665156" sldId="259"/>
            <ac:spMk id="63" creationId="{A9601BD6-D1CC-E979-447D-B16E11C22BF9}"/>
          </ac:spMkLst>
        </pc:spChg>
        <pc:spChg chg="del">
          <ac:chgData name="Franziska Händschel" userId="e2149472-3187-4d00-b16a-a19eff6fc04a" providerId="ADAL" clId="{C594A337-6F05-4AF9-A25E-304CBC107D67}" dt="2022-12-15T15:53:08.005" v="171" actId="478"/>
          <ac:spMkLst>
            <pc:docMk/>
            <pc:sldMk cId="3472665156" sldId="259"/>
            <ac:spMk id="64" creationId="{BCDD7295-F653-D43C-4C48-04CE5F62019F}"/>
          </ac:spMkLst>
        </pc:spChg>
        <pc:spChg chg="del">
          <ac:chgData name="Franziska Händschel" userId="e2149472-3187-4d00-b16a-a19eff6fc04a" providerId="ADAL" clId="{C594A337-6F05-4AF9-A25E-304CBC107D67}" dt="2022-12-15T15:53:08.005" v="171" actId="478"/>
          <ac:spMkLst>
            <pc:docMk/>
            <pc:sldMk cId="3472665156" sldId="259"/>
            <ac:spMk id="65" creationId="{8A64DDFB-184C-80A5-AFF7-D5EBED607010}"/>
          </ac:spMkLst>
        </pc:spChg>
        <pc:spChg chg="mod">
          <ac:chgData name="Franziska Händschel" userId="e2149472-3187-4d00-b16a-a19eff6fc04a" providerId="ADAL" clId="{C594A337-6F05-4AF9-A25E-304CBC107D67}" dt="2022-12-15T16:22:58.434" v="1733"/>
          <ac:spMkLst>
            <pc:docMk/>
            <pc:sldMk cId="3472665156" sldId="259"/>
            <ac:spMk id="66" creationId="{585F27C1-9205-D9E2-556C-732AECEBA91E}"/>
          </ac:spMkLst>
        </pc:spChg>
        <pc:spChg chg="del">
          <ac:chgData name="Franziska Händschel" userId="e2149472-3187-4d00-b16a-a19eff6fc04a" providerId="ADAL" clId="{C594A337-6F05-4AF9-A25E-304CBC107D67}" dt="2022-12-15T15:53:08.005" v="171" actId="478"/>
          <ac:spMkLst>
            <pc:docMk/>
            <pc:sldMk cId="3472665156" sldId="259"/>
            <ac:spMk id="67" creationId="{5EE74768-AD5E-375D-5BE8-973C0BB6D620}"/>
          </ac:spMkLst>
        </pc:spChg>
        <pc:spChg chg="mod">
          <ac:chgData name="Franziska Händschel" userId="e2149472-3187-4d00-b16a-a19eff6fc04a" providerId="ADAL" clId="{C594A337-6F05-4AF9-A25E-304CBC107D67}" dt="2022-12-15T16:22:58.434" v="1733"/>
          <ac:spMkLst>
            <pc:docMk/>
            <pc:sldMk cId="3472665156" sldId="259"/>
            <ac:spMk id="68" creationId="{B1C98DAC-C42B-B0C7-6BBB-5392A2AA1A9B}"/>
          </ac:spMkLst>
        </pc:spChg>
        <pc:spChg chg="add del mod">
          <ac:chgData name="Franziska Händschel" userId="e2149472-3187-4d00-b16a-a19eff6fc04a" providerId="ADAL" clId="{C594A337-6F05-4AF9-A25E-304CBC107D67}" dt="2022-12-15T16:25:08.286" v="1763" actId="478"/>
          <ac:spMkLst>
            <pc:docMk/>
            <pc:sldMk cId="3472665156" sldId="259"/>
            <ac:spMk id="76" creationId="{1F3F58B2-280C-3A8B-949D-D9C81B503C74}"/>
          </ac:spMkLst>
        </pc:spChg>
        <pc:spChg chg="mod">
          <ac:chgData name="Franziska Händschel" userId="e2149472-3187-4d00-b16a-a19eff6fc04a" providerId="ADAL" clId="{C594A337-6F05-4AF9-A25E-304CBC107D67}" dt="2022-12-15T16:25:08.670" v="1764"/>
          <ac:spMkLst>
            <pc:docMk/>
            <pc:sldMk cId="3472665156" sldId="259"/>
            <ac:spMk id="78" creationId="{81F5D9EC-192A-A297-3508-4A159F687FEA}"/>
          </ac:spMkLst>
        </pc:spChg>
        <pc:spChg chg="mod">
          <ac:chgData name="Franziska Händschel" userId="e2149472-3187-4d00-b16a-a19eff6fc04a" providerId="ADAL" clId="{C594A337-6F05-4AF9-A25E-304CBC107D67}" dt="2022-12-15T16:25:08.670" v="1764"/>
          <ac:spMkLst>
            <pc:docMk/>
            <pc:sldMk cId="3472665156" sldId="259"/>
            <ac:spMk id="79" creationId="{BF00F58A-B9FC-BDE5-0138-4E157FC6EE83}"/>
          </ac:spMkLst>
        </pc:spChg>
        <pc:spChg chg="mod">
          <ac:chgData name="Franziska Händschel" userId="e2149472-3187-4d00-b16a-a19eff6fc04a" providerId="ADAL" clId="{C594A337-6F05-4AF9-A25E-304CBC107D67}" dt="2022-12-15T16:25:08.670" v="1764"/>
          <ac:spMkLst>
            <pc:docMk/>
            <pc:sldMk cId="3472665156" sldId="259"/>
            <ac:spMk id="80" creationId="{BA8B01A2-B31C-A9A7-B5E6-C0126DCEC00F}"/>
          </ac:spMkLst>
        </pc:spChg>
        <pc:spChg chg="add del mod">
          <ac:chgData name="Franziska Händschel" userId="e2149472-3187-4d00-b16a-a19eff6fc04a" providerId="ADAL" clId="{C594A337-6F05-4AF9-A25E-304CBC107D67}" dt="2022-12-16T16:40:47.849" v="6238" actId="478"/>
          <ac:spMkLst>
            <pc:docMk/>
            <pc:sldMk cId="3472665156" sldId="259"/>
            <ac:spMk id="82" creationId="{94FAA180-3616-C738-81F7-640DAF3AC048}"/>
          </ac:spMkLst>
        </pc:spChg>
        <pc:spChg chg="add mod">
          <ac:chgData name="Franziska Händschel" userId="e2149472-3187-4d00-b16a-a19eff6fc04a" providerId="ADAL" clId="{C594A337-6F05-4AF9-A25E-304CBC107D67}" dt="2022-12-16T16:16:08.539" v="5079" actId="1076"/>
          <ac:spMkLst>
            <pc:docMk/>
            <pc:sldMk cId="3472665156" sldId="259"/>
            <ac:spMk id="83" creationId="{62CD2A0E-7BA9-50D8-5075-7E51EB8F3362}"/>
          </ac:spMkLst>
        </pc:spChg>
        <pc:spChg chg="add mod">
          <ac:chgData name="Franziska Händschel" userId="e2149472-3187-4d00-b16a-a19eff6fc04a" providerId="ADAL" clId="{C594A337-6F05-4AF9-A25E-304CBC107D67}" dt="2022-12-16T16:17:09.027" v="5089" actId="1035"/>
          <ac:spMkLst>
            <pc:docMk/>
            <pc:sldMk cId="3472665156" sldId="259"/>
            <ac:spMk id="85" creationId="{6F2FA144-B70E-7B29-270E-FD0ECEB8D0F1}"/>
          </ac:spMkLst>
        </pc:spChg>
        <pc:spChg chg="add del mod">
          <ac:chgData name="Franziska Händschel" userId="e2149472-3187-4d00-b16a-a19eff6fc04a" providerId="ADAL" clId="{C594A337-6F05-4AF9-A25E-304CBC107D67}" dt="2022-12-16T16:12:51.254" v="5028" actId="478"/>
          <ac:spMkLst>
            <pc:docMk/>
            <pc:sldMk cId="3472665156" sldId="259"/>
            <ac:spMk id="86" creationId="{879563B8-F2E9-E551-215A-726FC63D34A3}"/>
          </ac:spMkLst>
        </pc:spChg>
        <pc:spChg chg="add del mod">
          <ac:chgData name="Franziska Händschel" userId="e2149472-3187-4d00-b16a-a19eff6fc04a" providerId="ADAL" clId="{C594A337-6F05-4AF9-A25E-304CBC107D67}" dt="2022-12-16T16:12:51.254" v="5028" actId="478"/>
          <ac:spMkLst>
            <pc:docMk/>
            <pc:sldMk cId="3472665156" sldId="259"/>
            <ac:spMk id="87" creationId="{EF01A230-45F7-911E-16D6-05C313E39E79}"/>
          </ac:spMkLst>
        </pc:spChg>
        <pc:spChg chg="add mod">
          <ac:chgData name="Franziska Händschel" userId="e2149472-3187-4d00-b16a-a19eff6fc04a" providerId="ADAL" clId="{C594A337-6F05-4AF9-A25E-304CBC107D67}" dt="2022-12-16T16:16:18.582" v="5080" actId="1076"/>
          <ac:spMkLst>
            <pc:docMk/>
            <pc:sldMk cId="3472665156" sldId="259"/>
            <ac:spMk id="88" creationId="{6F9D3EC2-5270-6AD7-1110-E094C0F9D4A5}"/>
          </ac:spMkLst>
        </pc:spChg>
        <pc:spChg chg="add del mod">
          <ac:chgData name="Franziska Händschel" userId="e2149472-3187-4d00-b16a-a19eff6fc04a" providerId="ADAL" clId="{C594A337-6F05-4AF9-A25E-304CBC107D67}" dt="2022-12-15T16:29:42.755" v="1913" actId="478"/>
          <ac:spMkLst>
            <pc:docMk/>
            <pc:sldMk cId="3472665156" sldId="259"/>
            <ac:spMk id="89" creationId="{EC53504F-45FA-E2A6-7C05-08CDC65068B5}"/>
          </ac:spMkLst>
        </pc:spChg>
        <pc:spChg chg="add mod">
          <ac:chgData name="Franziska Händschel" userId="e2149472-3187-4d00-b16a-a19eff6fc04a" providerId="ADAL" clId="{C594A337-6F05-4AF9-A25E-304CBC107D67}" dt="2022-12-16T16:17:41.767" v="5097" actId="14100"/>
          <ac:spMkLst>
            <pc:docMk/>
            <pc:sldMk cId="3472665156" sldId="259"/>
            <ac:spMk id="92" creationId="{B84B7CE8-F81F-6D06-2875-F0B6954F6965}"/>
          </ac:spMkLst>
        </pc:spChg>
        <pc:spChg chg="add del mod">
          <ac:chgData name="Franziska Händschel" userId="e2149472-3187-4d00-b16a-a19eff6fc04a" providerId="ADAL" clId="{C594A337-6F05-4AF9-A25E-304CBC107D67}" dt="2022-12-16T16:19:28.433" v="5151" actId="478"/>
          <ac:spMkLst>
            <pc:docMk/>
            <pc:sldMk cId="3472665156" sldId="259"/>
            <ac:spMk id="93" creationId="{402BDB03-E350-0F20-8EB5-52F99CC4ACF0}"/>
          </ac:spMkLst>
        </pc:spChg>
        <pc:spChg chg="add del mod">
          <ac:chgData name="Franziska Händschel" userId="e2149472-3187-4d00-b16a-a19eff6fc04a" providerId="ADAL" clId="{C594A337-6F05-4AF9-A25E-304CBC107D67}" dt="2022-12-15T17:05:08.292" v="2840" actId="478"/>
          <ac:spMkLst>
            <pc:docMk/>
            <pc:sldMk cId="3472665156" sldId="259"/>
            <ac:spMk id="96" creationId="{F648CB64-5EDF-43B4-C402-287342C13BB7}"/>
          </ac:spMkLst>
        </pc:spChg>
        <pc:grpChg chg="add del mod">
          <ac:chgData name="Franziska Händschel" userId="e2149472-3187-4d00-b16a-a19eff6fc04a" providerId="ADAL" clId="{C594A337-6F05-4AF9-A25E-304CBC107D67}" dt="2022-12-15T16:25:08.286" v="1763" actId="478"/>
          <ac:grpSpMkLst>
            <pc:docMk/>
            <pc:sldMk cId="3472665156" sldId="259"/>
            <ac:grpSpMk id="43" creationId="{FCA2F5A4-941B-72A7-5CC6-4974C9C64A98}"/>
          </ac:grpSpMkLst>
        </pc:grpChg>
        <pc:grpChg chg="del">
          <ac:chgData name="Franziska Händschel" userId="e2149472-3187-4d00-b16a-a19eff6fc04a" providerId="ADAL" clId="{C594A337-6F05-4AF9-A25E-304CBC107D67}" dt="2022-12-15T15:53:08.005" v="171" actId="478"/>
          <ac:grpSpMkLst>
            <pc:docMk/>
            <pc:sldMk cId="3472665156" sldId="259"/>
            <ac:grpSpMk id="70" creationId="{472ABCB5-1468-78FB-46B8-05AE698B5945}"/>
          </ac:grpSpMkLst>
        </pc:grpChg>
        <pc:grpChg chg="del">
          <ac:chgData name="Franziska Händschel" userId="e2149472-3187-4d00-b16a-a19eff6fc04a" providerId="ADAL" clId="{C594A337-6F05-4AF9-A25E-304CBC107D67}" dt="2022-12-15T15:53:08.005" v="171" actId="478"/>
          <ac:grpSpMkLst>
            <pc:docMk/>
            <pc:sldMk cId="3472665156" sldId="259"/>
            <ac:grpSpMk id="71" creationId="{C6788F9C-8420-5341-61A1-A468C0E989B0}"/>
          </ac:grpSpMkLst>
        </pc:grpChg>
        <pc:grpChg chg="del">
          <ac:chgData name="Franziska Händschel" userId="e2149472-3187-4d00-b16a-a19eff6fc04a" providerId="ADAL" clId="{C594A337-6F05-4AF9-A25E-304CBC107D67}" dt="2022-12-15T15:53:08.005" v="171" actId="478"/>
          <ac:grpSpMkLst>
            <pc:docMk/>
            <pc:sldMk cId="3472665156" sldId="259"/>
            <ac:grpSpMk id="72" creationId="{29D60A70-CA0D-AB5F-1550-5FDDC235B0D5}"/>
          </ac:grpSpMkLst>
        </pc:grpChg>
        <pc:grpChg chg="del">
          <ac:chgData name="Franziska Händschel" userId="e2149472-3187-4d00-b16a-a19eff6fc04a" providerId="ADAL" clId="{C594A337-6F05-4AF9-A25E-304CBC107D67}" dt="2022-12-15T15:53:08.005" v="171" actId="478"/>
          <ac:grpSpMkLst>
            <pc:docMk/>
            <pc:sldMk cId="3472665156" sldId="259"/>
            <ac:grpSpMk id="73" creationId="{9DFF0BDB-42ED-A94D-3FF3-CEC187CF6B5C}"/>
          </ac:grpSpMkLst>
        </pc:grpChg>
        <pc:grpChg chg="del">
          <ac:chgData name="Franziska Händschel" userId="e2149472-3187-4d00-b16a-a19eff6fc04a" providerId="ADAL" clId="{C594A337-6F05-4AF9-A25E-304CBC107D67}" dt="2022-12-15T15:53:08.005" v="171" actId="478"/>
          <ac:grpSpMkLst>
            <pc:docMk/>
            <pc:sldMk cId="3472665156" sldId="259"/>
            <ac:grpSpMk id="74" creationId="{4DA7ECEA-3BF7-BE2A-D689-E2B0C2A0A453}"/>
          </ac:grpSpMkLst>
        </pc:grpChg>
        <pc:grpChg chg="del">
          <ac:chgData name="Franziska Händschel" userId="e2149472-3187-4d00-b16a-a19eff6fc04a" providerId="ADAL" clId="{C594A337-6F05-4AF9-A25E-304CBC107D67}" dt="2022-12-15T15:53:08.005" v="171" actId="478"/>
          <ac:grpSpMkLst>
            <pc:docMk/>
            <pc:sldMk cId="3472665156" sldId="259"/>
            <ac:grpSpMk id="75" creationId="{1D4750A8-4517-E75F-F781-EEF785C98588}"/>
          </ac:grpSpMkLst>
        </pc:grpChg>
        <pc:grpChg chg="add del mod">
          <ac:chgData name="Franziska Händschel" userId="e2149472-3187-4d00-b16a-a19eff6fc04a" providerId="ADAL" clId="{C594A337-6F05-4AF9-A25E-304CBC107D67}" dt="2022-12-16T16:42:21.065" v="6256" actId="478"/>
          <ac:grpSpMkLst>
            <pc:docMk/>
            <pc:sldMk cId="3472665156" sldId="259"/>
            <ac:grpSpMk id="77" creationId="{4A5D8C44-6833-14C7-5C97-5312CA0093B2}"/>
          </ac:grpSpMkLst>
        </pc:grpChg>
        <pc:graphicFrameChg chg="add mod modGraphic">
          <ac:chgData name="Franziska Händschel" userId="e2149472-3187-4d00-b16a-a19eff6fc04a" providerId="ADAL" clId="{C594A337-6F05-4AF9-A25E-304CBC107D67}" dt="2022-12-16T16:30:14.891" v="5794" actId="14734"/>
          <ac:graphicFrameMkLst>
            <pc:docMk/>
            <pc:sldMk cId="3472665156" sldId="259"/>
            <ac:graphicFrameMk id="2" creationId="{B32248F0-3B72-2223-B21F-352800112E60}"/>
          </ac:graphicFrameMkLst>
        </pc:graphicFrameChg>
        <pc:graphicFrameChg chg="add del mod modGraphic">
          <ac:chgData name="Franziska Händschel" userId="e2149472-3187-4d00-b16a-a19eff6fc04a" providerId="ADAL" clId="{C594A337-6F05-4AF9-A25E-304CBC107D67}" dt="2022-12-15T16:47:35.151" v="2406" actId="478"/>
          <ac:graphicFrameMkLst>
            <pc:docMk/>
            <pc:sldMk cId="3472665156" sldId="259"/>
            <ac:graphicFrameMk id="5" creationId="{061A8707-730E-3015-D09A-F13D8100483F}"/>
          </ac:graphicFrameMkLst>
        </pc:graphicFrameChg>
        <pc:graphicFrameChg chg="add del mod modGraphic">
          <ac:chgData name="Franziska Händschel" userId="e2149472-3187-4d00-b16a-a19eff6fc04a" providerId="ADAL" clId="{C594A337-6F05-4AF9-A25E-304CBC107D67}" dt="2022-12-15T16:38:25.972" v="2167" actId="478"/>
          <ac:graphicFrameMkLst>
            <pc:docMk/>
            <pc:sldMk cId="3472665156" sldId="259"/>
            <ac:graphicFrameMk id="6" creationId="{B14909E6-457D-7A59-E6D2-B3B046546E14}"/>
          </ac:graphicFrameMkLst>
        </pc:graphicFrameChg>
        <pc:graphicFrameChg chg="add mod modGraphic">
          <ac:chgData name="Franziska Händschel" userId="e2149472-3187-4d00-b16a-a19eff6fc04a" providerId="ADAL" clId="{C594A337-6F05-4AF9-A25E-304CBC107D67}" dt="2022-12-16T16:35:26.083" v="5869" actId="21"/>
          <ac:graphicFrameMkLst>
            <pc:docMk/>
            <pc:sldMk cId="3472665156" sldId="259"/>
            <ac:graphicFrameMk id="94" creationId="{F093214F-58C5-9185-F3EE-A3E8D6D547FA}"/>
          </ac:graphicFrameMkLst>
        </pc:graphicFrameChg>
        <pc:graphicFrameChg chg="add del mod modGraphic">
          <ac:chgData name="Franziska Händschel" userId="e2149472-3187-4d00-b16a-a19eff6fc04a" providerId="ADAL" clId="{C594A337-6F05-4AF9-A25E-304CBC107D67}" dt="2022-12-15T17:06:58.880" v="2947" actId="478"/>
          <ac:graphicFrameMkLst>
            <pc:docMk/>
            <pc:sldMk cId="3472665156" sldId="259"/>
            <ac:graphicFrameMk id="97" creationId="{0D51B415-4CB1-52EB-4E2E-67F6481DB51D}"/>
          </ac:graphicFrameMkLst>
        </pc:graphicFrameChg>
        <pc:graphicFrameChg chg="add mod modGraphic">
          <ac:chgData name="Franziska Händschel" userId="e2149472-3187-4d00-b16a-a19eff6fc04a" providerId="ADAL" clId="{C594A337-6F05-4AF9-A25E-304CBC107D67}" dt="2022-12-16T16:35:41.241" v="5876" actId="20577"/>
          <ac:graphicFrameMkLst>
            <pc:docMk/>
            <pc:sldMk cId="3472665156" sldId="259"/>
            <ac:graphicFrameMk id="98" creationId="{DA87D9D6-8C44-D963-54B8-FF62681F7087}"/>
          </ac:graphicFrameMkLst>
        </pc:graphicFrameChg>
        <pc:picChg chg="add del mod">
          <ac:chgData name="Franziska Händschel" userId="e2149472-3187-4d00-b16a-a19eff6fc04a" providerId="ADAL" clId="{C594A337-6F05-4AF9-A25E-304CBC107D67}" dt="2022-12-15T16:12:36.376" v="1360" actId="478"/>
          <ac:picMkLst>
            <pc:docMk/>
            <pc:sldMk cId="3472665156" sldId="259"/>
            <ac:picMk id="3" creationId="{008797FE-3280-8B07-E576-E2AA22022B1C}"/>
          </ac:picMkLst>
        </pc:picChg>
        <pc:picChg chg="add mod">
          <ac:chgData name="Franziska Händschel" userId="e2149472-3187-4d00-b16a-a19eff6fc04a" providerId="ADAL" clId="{C594A337-6F05-4AF9-A25E-304CBC107D67}" dt="2022-12-16T16:42:21.385" v="6257"/>
          <ac:picMkLst>
            <pc:docMk/>
            <pc:sldMk cId="3472665156" sldId="259"/>
            <ac:picMk id="9" creationId="{F4F567E6-75A6-5B2F-91D2-70C8E368E2DF}"/>
          </ac:picMkLst>
        </pc:picChg>
        <pc:picChg chg="add del mod">
          <ac:chgData name="Franziska Händschel" userId="e2149472-3187-4d00-b16a-a19eff6fc04a" providerId="ADAL" clId="{C594A337-6F05-4AF9-A25E-304CBC107D67}" dt="2022-12-15T16:19:41.840" v="1423" actId="478"/>
          <ac:picMkLst>
            <pc:docMk/>
            <pc:sldMk cId="3472665156" sldId="259"/>
            <ac:picMk id="24" creationId="{AD5C8EC7-128A-639F-137B-28AE0C6241E9}"/>
          </ac:picMkLst>
        </pc:picChg>
        <pc:picChg chg="add del mod">
          <ac:chgData name="Franziska Händschel" userId="e2149472-3187-4d00-b16a-a19eff6fc04a" providerId="ADAL" clId="{C594A337-6F05-4AF9-A25E-304CBC107D67}" dt="2022-12-15T16:19:30.466" v="1420" actId="478"/>
          <ac:picMkLst>
            <pc:docMk/>
            <pc:sldMk cId="3472665156" sldId="259"/>
            <ac:picMk id="32" creationId="{6EEDB112-318F-ED21-6814-6A85FBFFAE8D}"/>
          </ac:picMkLst>
        </pc:picChg>
        <pc:picChg chg="add del mod">
          <ac:chgData name="Franziska Händschel" userId="e2149472-3187-4d00-b16a-a19eff6fc04a" providerId="ADAL" clId="{C594A337-6F05-4AF9-A25E-304CBC107D67}" dt="2022-12-15T16:44:25.044" v="2296" actId="478"/>
          <ac:picMkLst>
            <pc:docMk/>
            <pc:sldMk cId="3472665156" sldId="259"/>
            <ac:picMk id="37" creationId="{DF093264-76AA-BDB9-A76E-004498B9D7B0}"/>
          </ac:picMkLst>
        </pc:picChg>
        <pc:picChg chg="add del mod">
          <ac:chgData name="Franziska Händschel" userId="e2149472-3187-4d00-b16a-a19eff6fc04a" providerId="ADAL" clId="{C594A337-6F05-4AF9-A25E-304CBC107D67}" dt="2022-12-15T16:26:16.507" v="1780" actId="478"/>
          <ac:picMkLst>
            <pc:docMk/>
            <pc:sldMk cId="3472665156" sldId="259"/>
            <ac:picMk id="42" creationId="{33D50808-D655-B708-A88A-0F9F5A59FE1F}"/>
          </ac:picMkLst>
        </pc:picChg>
        <pc:picChg chg="mod">
          <ac:chgData name="Franziska Händschel" userId="e2149472-3187-4d00-b16a-a19eff6fc04a" providerId="ADAL" clId="{C594A337-6F05-4AF9-A25E-304CBC107D67}" dt="2022-12-15T16:22:58.434" v="1733"/>
          <ac:picMkLst>
            <pc:docMk/>
            <pc:sldMk cId="3472665156" sldId="259"/>
            <ac:picMk id="69" creationId="{09A5A166-6A00-4FCD-AA46-21D39621026B}"/>
          </ac:picMkLst>
        </pc:picChg>
        <pc:picChg chg="mod">
          <ac:chgData name="Franziska Händschel" userId="e2149472-3187-4d00-b16a-a19eff6fc04a" providerId="ADAL" clId="{C594A337-6F05-4AF9-A25E-304CBC107D67}" dt="2022-12-15T16:25:08.670" v="1764"/>
          <ac:picMkLst>
            <pc:docMk/>
            <pc:sldMk cId="3472665156" sldId="259"/>
            <ac:picMk id="81" creationId="{C1AF5323-3565-0C25-6BC0-3F78D2693062}"/>
          </ac:picMkLst>
        </pc:picChg>
        <pc:picChg chg="add mod">
          <ac:chgData name="Franziska Händschel" userId="e2149472-3187-4d00-b16a-a19eff6fc04a" providerId="ADAL" clId="{C594A337-6F05-4AF9-A25E-304CBC107D67}" dt="2022-12-16T16:15:49.439" v="5077" actId="14100"/>
          <ac:picMkLst>
            <pc:docMk/>
            <pc:sldMk cId="3472665156" sldId="259"/>
            <ac:picMk id="84" creationId="{6C373677-5625-953E-43DE-C04EE6B71C4B}"/>
          </ac:picMkLst>
        </pc:picChg>
        <pc:picChg chg="add mod">
          <ac:chgData name="Franziska Händschel" userId="e2149472-3187-4d00-b16a-a19eff6fc04a" providerId="ADAL" clId="{C594A337-6F05-4AF9-A25E-304CBC107D67}" dt="2022-12-16T16:40:05.275" v="6232"/>
          <ac:picMkLst>
            <pc:docMk/>
            <pc:sldMk cId="3472665156" sldId="259"/>
            <ac:picMk id="91" creationId="{4D34CC3E-D68D-16BA-BAC9-0B33C5A8B768}"/>
          </ac:picMkLst>
        </pc:picChg>
        <pc:picChg chg="add del mod">
          <ac:chgData name="Franziska Händschel" userId="e2149472-3187-4d00-b16a-a19eff6fc04a" providerId="ADAL" clId="{C594A337-6F05-4AF9-A25E-304CBC107D67}" dt="2022-12-15T17:05:08.292" v="2840" actId="478"/>
          <ac:picMkLst>
            <pc:docMk/>
            <pc:sldMk cId="3472665156" sldId="259"/>
            <ac:picMk id="95" creationId="{81D773FF-F4C5-3502-4A39-23792637110E}"/>
          </ac:picMkLst>
        </pc:picChg>
      </pc:sldChg>
      <pc:sldChg chg="add del">
        <pc:chgData name="Franziska Händschel" userId="e2149472-3187-4d00-b16a-a19eff6fc04a" providerId="ADAL" clId="{C594A337-6F05-4AF9-A25E-304CBC107D67}" dt="2022-12-02T14:35:47.985" v="4" actId="47"/>
        <pc:sldMkLst>
          <pc:docMk/>
          <pc:sldMk cId="836610178" sldId="260"/>
        </pc:sldMkLst>
      </pc:sldChg>
      <pc:sldChg chg="addSp delSp modSp add del mod">
        <pc:chgData name="Franziska Händschel" userId="e2149472-3187-4d00-b16a-a19eff6fc04a" providerId="ADAL" clId="{C594A337-6F05-4AF9-A25E-304CBC107D67}" dt="2022-12-15T17:04:35.497" v="2835" actId="47"/>
        <pc:sldMkLst>
          <pc:docMk/>
          <pc:sldMk cId="1522657968" sldId="260"/>
        </pc:sldMkLst>
        <pc:spChg chg="del">
          <ac:chgData name="Franziska Händschel" userId="e2149472-3187-4d00-b16a-a19eff6fc04a" providerId="ADAL" clId="{C594A337-6F05-4AF9-A25E-304CBC107D67}" dt="2022-12-15T16:19:00.684" v="1418" actId="478"/>
          <ac:spMkLst>
            <pc:docMk/>
            <pc:sldMk cId="1522657968" sldId="260"/>
            <ac:spMk id="25" creationId="{C89DE5CA-F886-68A6-AF61-8DA5685927F4}"/>
          </ac:spMkLst>
        </pc:spChg>
        <pc:graphicFrameChg chg="add del mod modGraphic">
          <ac:chgData name="Franziska Händschel" userId="e2149472-3187-4d00-b16a-a19eff6fc04a" providerId="ADAL" clId="{C594A337-6F05-4AF9-A25E-304CBC107D67}" dt="2022-12-15T17:04:32.664" v="2834" actId="478"/>
          <ac:graphicFrameMkLst>
            <pc:docMk/>
            <pc:sldMk cId="1522657968" sldId="260"/>
            <ac:graphicFrameMk id="2" creationId="{C447466D-A857-B33E-5404-E3B1F2451777}"/>
          </ac:graphicFrameMkLst>
        </pc:graphicFrameChg>
        <pc:graphicFrameChg chg="del">
          <ac:chgData name="Franziska Händschel" userId="e2149472-3187-4d00-b16a-a19eff6fc04a" providerId="ADAL" clId="{C594A337-6F05-4AF9-A25E-304CBC107D67}" dt="2022-12-15T16:19:00.684" v="1418" actId="478"/>
          <ac:graphicFrameMkLst>
            <pc:docMk/>
            <pc:sldMk cId="1522657968" sldId="260"/>
            <ac:graphicFrameMk id="5" creationId="{061A8707-730E-3015-D09A-F13D8100483F}"/>
          </ac:graphicFrameMkLst>
        </pc:graphicFrameChg>
        <pc:graphicFrameChg chg="del">
          <ac:chgData name="Franziska Händschel" userId="e2149472-3187-4d00-b16a-a19eff6fc04a" providerId="ADAL" clId="{C594A337-6F05-4AF9-A25E-304CBC107D67}" dt="2022-12-15T16:19:00.684" v="1418" actId="478"/>
          <ac:graphicFrameMkLst>
            <pc:docMk/>
            <pc:sldMk cId="1522657968" sldId="260"/>
            <ac:graphicFrameMk id="6" creationId="{B14909E6-457D-7A59-E6D2-B3B046546E14}"/>
          </ac:graphicFrameMkLst>
        </pc:graphicFrameChg>
        <pc:picChg chg="del">
          <ac:chgData name="Franziska Händschel" userId="e2149472-3187-4d00-b16a-a19eff6fc04a" providerId="ADAL" clId="{C594A337-6F05-4AF9-A25E-304CBC107D67}" dt="2022-12-15T16:19:00.684" v="1418" actId="478"/>
          <ac:picMkLst>
            <pc:docMk/>
            <pc:sldMk cId="1522657968" sldId="260"/>
            <ac:picMk id="24" creationId="{AD5C8EC7-128A-639F-137B-28AE0C6241E9}"/>
          </ac:picMkLst>
        </pc:picChg>
        <pc:picChg chg="del">
          <ac:chgData name="Franziska Händschel" userId="e2149472-3187-4d00-b16a-a19eff6fc04a" providerId="ADAL" clId="{C594A337-6F05-4AF9-A25E-304CBC107D67}" dt="2022-12-15T16:19:00.684" v="1418" actId="478"/>
          <ac:picMkLst>
            <pc:docMk/>
            <pc:sldMk cId="1522657968" sldId="260"/>
            <ac:picMk id="32" creationId="{6EEDB112-318F-ED21-6814-6A85FBFFAE8D}"/>
          </ac:picMkLst>
        </pc:picChg>
      </pc:sldChg>
      <pc:sldChg chg="add del">
        <pc:chgData name="Franziska Händschel" userId="e2149472-3187-4d00-b16a-a19eff6fc04a" providerId="ADAL" clId="{C594A337-6F05-4AF9-A25E-304CBC107D67}" dt="2022-12-02T14:35:48.449" v="5" actId="47"/>
        <pc:sldMkLst>
          <pc:docMk/>
          <pc:sldMk cId="119637936" sldId="261"/>
        </pc:sldMkLst>
      </pc:sldChg>
      <pc:sldChg chg="addSp delSp modSp add del mod">
        <pc:chgData name="Franziska Händschel" userId="e2149472-3187-4d00-b16a-a19eff6fc04a" providerId="ADAL" clId="{C594A337-6F05-4AF9-A25E-304CBC107D67}" dt="2022-12-16T14:49:50.898" v="3609" actId="47"/>
        <pc:sldMkLst>
          <pc:docMk/>
          <pc:sldMk cId="1732610931" sldId="261"/>
        </pc:sldMkLst>
        <pc:spChg chg="add mod">
          <ac:chgData name="Franziska Händschel" userId="e2149472-3187-4d00-b16a-a19eff6fc04a" providerId="ADAL" clId="{C594A337-6F05-4AF9-A25E-304CBC107D67}" dt="2022-12-15T16:34:08.194" v="2044" actId="1076"/>
          <ac:spMkLst>
            <pc:docMk/>
            <pc:sldMk cId="1732610931" sldId="261"/>
            <ac:spMk id="2" creationId="{A0176135-0810-FBE9-FE1C-02A7BA83667B}"/>
          </ac:spMkLst>
        </pc:spChg>
        <pc:spChg chg="add del mod">
          <ac:chgData name="Franziska Händschel" userId="e2149472-3187-4d00-b16a-a19eff6fc04a" providerId="ADAL" clId="{C594A337-6F05-4AF9-A25E-304CBC107D67}" dt="2022-12-15T17:05:11.695" v="2841" actId="478"/>
          <ac:spMkLst>
            <pc:docMk/>
            <pc:sldMk cId="1732610931" sldId="261"/>
            <ac:spMk id="9" creationId="{0A801D61-4A5C-C883-338A-BA5C9E799981}"/>
          </ac:spMkLst>
        </pc:spChg>
        <pc:spChg chg="del">
          <ac:chgData name="Franziska Händschel" userId="e2149472-3187-4d00-b16a-a19eff6fc04a" providerId="ADAL" clId="{C594A337-6F05-4AF9-A25E-304CBC107D67}" dt="2022-12-15T16:44:28.131" v="2297" actId="478"/>
          <ac:spMkLst>
            <pc:docMk/>
            <pc:sldMk cId="1732610931" sldId="261"/>
            <ac:spMk id="41" creationId="{30864AE2-58B8-227C-20E1-1BA6581443B5}"/>
          </ac:spMkLst>
        </pc:spChg>
        <pc:spChg chg="del">
          <ac:chgData name="Franziska Händschel" userId="e2149472-3187-4d00-b16a-a19eff6fc04a" providerId="ADAL" clId="{C594A337-6F05-4AF9-A25E-304CBC107D67}" dt="2022-12-15T16:33:35.118" v="2008" actId="478"/>
          <ac:spMkLst>
            <pc:docMk/>
            <pc:sldMk cId="1732610931" sldId="261"/>
            <ac:spMk id="83" creationId="{62CD2A0E-7BA9-50D8-5075-7E51EB8F3362}"/>
          </ac:spMkLst>
        </pc:spChg>
        <pc:spChg chg="mod">
          <ac:chgData name="Franziska Händschel" userId="e2149472-3187-4d00-b16a-a19eff6fc04a" providerId="ADAL" clId="{C594A337-6F05-4AF9-A25E-304CBC107D67}" dt="2022-12-15T16:44:18.692" v="2291" actId="1036"/>
          <ac:spMkLst>
            <pc:docMk/>
            <pc:sldMk cId="1732610931" sldId="261"/>
            <ac:spMk id="85" creationId="{6F2FA144-B70E-7B29-270E-FD0ECEB8D0F1}"/>
          </ac:spMkLst>
        </pc:spChg>
        <pc:graphicFrameChg chg="add del mod">
          <ac:chgData name="Franziska Händschel" userId="e2149472-3187-4d00-b16a-a19eff6fc04a" providerId="ADAL" clId="{C594A337-6F05-4AF9-A25E-304CBC107D67}" dt="2022-12-15T16:38:20.742" v="2165" actId="478"/>
          <ac:graphicFrameMkLst>
            <pc:docMk/>
            <pc:sldMk cId="1732610931" sldId="261"/>
            <ac:graphicFrameMk id="3" creationId="{499C83DF-8417-86F6-6CBA-BD97ADE4F2EB}"/>
          </ac:graphicFrameMkLst>
        </pc:graphicFrameChg>
        <pc:graphicFrameChg chg="add mod modGraphic">
          <ac:chgData name="Franziska Händschel" userId="e2149472-3187-4d00-b16a-a19eff6fc04a" providerId="ADAL" clId="{C594A337-6F05-4AF9-A25E-304CBC107D67}" dt="2022-12-15T17:13:04.537" v="3129" actId="20577"/>
          <ac:graphicFrameMkLst>
            <pc:docMk/>
            <pc:sldMk cId="1732610931" sldId="261"/>
            <ac:graphicFrameMk id="4" creationId="{1E75EDF6-6535-895D-59B8-74DB166602D8}"/>
          </ac:graphicFrameMkLst>
        </pc:graphicFrameChg>
        <pc:graphicFrameChg chg="modGraphic">
          <ac:chgData name="Franziska Händschel" userId="e2149472-3187-4d00-b16a-a19eff6fc04a" providerId="ADAL" clId="{C594A337-6F05-4AF9-A25E-304CBC107D67}" dt="2022-12-15T17:06:53.143" v="2946" actId="20577"/>
          <ac:graphicFrameMkLst>
            <pc:docMk/>
            <pc:sldMk cId="1732610931" sldId="261"/>
            <ac:graphicFrameMk id="5" creationId="{061A8707-730E-3015-D09A-F13D8100483F}"/>
          </ac:graphicFrameMkLst>
        </pc:graphicFrameChg>
        <pc:graphicFrameChg chg="del">
          <ac:chgData name="Franziska Händschel" userId="e2149472-3187-4d00-b16a-a19eff6fc04a" providerId="ADAL" clId="{C594A337-6F05-4AF9-A25E-304CBC107D67}" dt="2022-12-15T16:37:56.406" v="2109" actId="478"/>
          <ac:graphicFrameMkLst>
            <pc:docMk/>
            <pc:sldMk cId="1732610931" sldId="261"/>
            <ac:graphicFrameMk id="6" creationId="{B14909E6-457D-7A59-E6D2-B3B046546E14}"/>
          </ac:graphicFrameMkLst>
        </pc:graphicFrameChg>
        <pc:picChg chg="add del mod">
          <ac:chgData name="Franziska Händschel" userId="e2149472-3187-4d00-b16a-a19eff6fc04a" providerId="ADAL" clId="{C594A337-6F05-4AF9-A25E-304CBC107D67}" dt="2022-12-15T17:05:11.695" v="2841" actId="478"/>
          <ac:picMkLst>
            <pc:docMk/>
            <pc:sldMk cId="1732610931" sldId="261"/>
            <ac:picMk id="8" creationId="{8E6C25B0-FAF6-654D-1CB0-CD2840D4AC62}"/>
          </ac:picMkLst>
        </pc:picChg>
        <pc:picChg chg="del">
          <ac:chgData name="Franziska Händschel" userId="e2149472-3187-4d00-b16a-a19eff6fc04a" providerId="ADAL" clId="{C594A337-6F05-4AF9-A25E-304CBC107D67}" dt="2022-12-15T16:44:28.131" v="2297" actId="478"/>
          <ac:picMkLst>
            <pc:docMk/>
            <pc:sldMk cId="1732610931" sldId="261"/>
            <ac:picMk id="37" creationId="{DF093264-76AA-BDB9-A76E-004498B9D7B0}"/>
          </ac:picMkLst>
        </pc:picChg>
      </pc:sldChg>
      <pc:sldChg chg="addSp delSp modSp add mod">
        <pc:chgData name="Franziska Händschel" userId="e2149472-3187-4d00-b16a-a19eff6fc04a" providerId="ADAL" clId="{C594A337-6F05-4AF9-A25E-304CBC107D67}" dt="2022-12-16T16:42:17.924" v="6255"/>
        <pc:sldMkLst>
          <pc:docMk/>
          <pc:sldMk cId="4066094724" sldId="262"/>
        </pc:sldMkLst>
        <pc:spChg chg="del">
          <ac:chgData name="Franziska Händschel" userId="e2149472-3187-4d00-b16a-a19eff6fc04a" providerId="ADAL" clId="{C594A337-6F05-4AF9-A25E-304CBC107D67}" dt="2022-12-16T16:25:56.015" v="5236" actId="478"/>
          <ac:spMkLst>
            <pc:docMk/>
            <pc:sldMk cId="4066094724" sldId="262"/>
            <ac:spMk id="2" creationId="{A0176135-0810-FBE9-FE1C-02A7BA83667B}"/>
          </ac:spMkLst>
        </pc:spChg>
        <pc:spChg chg="add mod">
          <ac:chgData name="Franziska Händschel" userId="e2149472-3187-4d00-b16a-a19eff6fc04a" providerId="ADAL" clId="{C594A337-6F05-4AF9-A25E-304CBC107D67}" dt="2022-12-16T16:25:57.049" v="5237"/>
          <ac:spMkLst>
            <pc:docMk/>
            <pc:sldMk cId="4066094724" sldId="262"/>
            <ac:spMk id="8" creationId="{8A94E163-63F6-543E-EC33-6BDBBD38E00E}"/>
          </ac:spMkLst>
        </pc:spChg>
        <pc:spChg chg="add del mod">
          <ac:chgData name="Franziska Händschel" userId="e2149472-3187-4d00-b16a-a19eff6fc04a" providerId="ADAL" clId="{C594A337-6F05-4AF9-A25E-304CBC107D67}" dt="2022-12-16T16:26:47.396" v="5276" actId="478"/>
          <ac:spMkLst>
            <pc:docMk/>
            <pc:sldMk cId="4066094724" sldId="262"/>
            <ac:spMk id="10" creationId="{D24C6D27-B16C-46BF-486F-97103A3AC986}"/>
          </ac:spMkLst>
        </pc:spChg>
        <pc:spChg chg="add del mod">
          <ac:chgData name="Franziska Händschel" userId="e2149472-3187-4d00-b16a-a19eff6fc04a" providerId="ADAL" clId="{C594A337-6F05-4AF9-A25E-304CBC107D67}" dt="2022-12-16T16:26:47.396" v="5276" actId="478"/>
          <ac:spMkLst>
            <pc:docMk/>
            <pc:sldMk cId="4066094724" sldId="262"/>
            <ac:spMk id="11" creationId="{1004B848-ECCF-6DBA-EC7D-8AECD6733F2E}"/>
          </ac:spMkLst>
        </pc:spChg>
        <pc:spChg chg="add mod">
          <ac:chgData name="Franziska Händschel" userId="e2149472-3187-4d00-b16a-a19eff6fc04a" providerId="ADAL" clId="{C594A337-6F05-4AF9-A25E-304CBC107D67}" dt="2022-12-16T16:26:44.158" v="5275" actId="20577"/>
          <ac:spMkLst>
            <pc:docMk/>
            <pc:sldMk cId="4066094724" sldId="262"/>
            <ac:spMk id="13" creationId="{B88348AC-D13E-D539-4309-B05A2280F5CC}"/>
          </ac:spMkLst>
        </pc:spChg>
        <pc:spChg chg="add mod">
          <ac:chgData name="Franziska Händschel" userId="e2149472-3187-4d00-b16a-a19eff6fc04a" providerId="ADAL" clId="{C594A337-6F05-4AF9-A25E-304CBC107D67}" dt="2022-12-16T16:25:57.049" v="5237"/>
          <ac:spMkLst>
            <pc:docMk/>
            <pc:sldMk cId="4066094724" sldId="262"/>
            <ac:spMk id="14" creationId="{47ADAAFD-C8D6-DB5D-41BA-D93B78CFC75F}"/>
          </ac:spMkLst>
        </pc:spChg>
        <pc:spChg chg="add del mod">
          <ac:chgData name="Franziska Händschel" userId="e2149472-3187-4d00-b16a-a19eff6fc04a" providerId="ADAL" clId="{C594A337-6F05-4AF9-A25E-304CBC107D67}" dt="2022-12-16T16:42:17.280" v="6254" actId="478"/>
          <ac:spMkLst>
            <pc:docMk/>
            <pc:sldMk cId="4066094724" sldId="262"/>
            <ac:spMk id="15" creationId="{FC9CC9D6-8073-DB3B-8B29-EA06907927F2}"/>
          </ac:spMkLst>
        </pc:spChg>
        <pc:spChg chg="add mod">
          <ac:chgData name="Franziska Händschel" userId="e2149472-3187-4d00-b16a-a19eff6fc04a" providerId="ADAL" clId="{C594A337-6F05-4AF9-A25E-304CBC107D67}" dt="2022-12-16T16:42:17.924" v="6255"/>
          <ac:spMkLst>
            <pc:docMk/>
            <pc:sldMk cId="4066094724" sldId="262"/>
            <ac:spMk id="16" creationId="{5ACC7277-67E8-F3FC-AC06-9ADD42343889}"/>
          </ac:spMkLst>
        </pc:spChg>
        <pc:spChg chg="add mod">
          <ac:chgData name="Franziska Händschel" userId="e2149472-3187-4d00-b16a-a19eff6fc04a" providerId="ADAL" clId="{C594A337-6F05-4AF9-A25E-304CBC107D67}" dt="2022-12-16T16:42:17.924" v="6255"/>
          <ac:spMkLst>
            <pc:docMk/>
            <pc:sldMk cId="4066094724" sldId="262"/>
            <ac:spMk id="17" creationId="{BCEE5C27-DABC-3540-65DE-54CC15D45F60}"/>
          </ac:spMkLst>
        </pc:spChg>
        <pc:spChg chg="add mod">
          <ac:chgData name="Franziska Händschel" userId="e2149472-3187-4d00-b16a-a19eff6fc04a" providerId="ADAL" clId="{C594A337-6F05-4AF9-A25E-304CBC107D67}" dt="2022-12-16T16:42:17.924" v="6255"/>
          <ac:spMkLst>
            <pc:docMk/>
            <pc:sldMk cId="4066094724" sldId="262"/>
            <ac:spMk id="18" creationId="{8A5D7164-A577-E876-A0D9-ACDA1A703E7F}"/>
          </ac:spMkLst>
        </pc:spChg>
        <pc:spChg chg="add mod">
          <ac:chgData name="Franziska Händschel" userId="e2149472-3187-4d00-b16a-a19eff6fc04a" providerId="ADAL" clId="{C594A337-6F05-4AF9-A25E-304CBC107D67}" dt="2022-12-16T16:42:17.924" v="6255"/>
          <ac:spMkLst>
            <pc:docMk/>
            <pc:sldMk cId="4066094724" sldId="262"/>
            <ac:spMk id="20" creationId="{3D2EBA2F-5239-3765-92D5-91A9BD5D1617}"/>
          </ac:spMkLst>
        </pc:spChg>
        <pc:spChg chg="add del mod">
          <ac:chgData name="Franziska Händschel" userId="e2149472-3187-4d00-b16a-a19eff6fc04a" providerId="ADAL" clId="{C594A337-6F05-4AF9-A25E-304CBC107D67}" dt="2022-12-15T17:05:14.815" v="2842" actId="478"/>
          <ac:spMkLst>
            <pc:docMk/>
            <pc:sldMk cId="4066094724" sldId="262"/>
            <ac:spMk id="41" creationId="{30864AE2-58B8-227C-20E1-1BA6581443B5}"/>
          </ac:spMkLst>
        </pc:spChg>
        <pc:spChg chg="del">
          <ac:chgData name="Franziska Händschel" userId="e2149472-3187-4d00-b16a-a19eff6fc04a" providerId="ADAL" clId="{C594A337-6F05-4AF9-A25E-304CBC107D67}" dt="2022-12-16T16:40:52.928" v="6240" actId="478"/>
          <ac:spMkLst>
            <pc:docMk/>
            <pc:sldMk cId="4066094724" sldId="262"/>
            <ac:spMk id="82" creationId="{94FAA180-3616-C738-81F7-640DAF3AC048}"/>
          </ac:spMkLst>
        </pc:spChg>
        <pc:spChg chg="del mod">
          <ac:chgData name="Franziska Händschel" userId="e2149472-3187-4d00-b16a-a19eff6fc04a" providerId="ADAL" clId="{C594A337-6F05-4AF9-A25E-304CBC107D67}" dt="2022-12-16T16:25:56.015" v="5236" actId="478"/>
          <ac:spMkLst>
            <pc:docMk/>
            <pc:sldMk cId="4066094724" sldId="262"/>
            <ac:spMk id="85" creationId="{6F2FA144-B70E-7B29-270E-FD0ECEB8D0F1}"/>
          </ac:spMkLst>
        </pc:spChg>
        <pc:spChg chg="del mod">
          <ac:chgData name="Franziska Händschel" userId="e2149472-3187-4d00-b16a-a19eff6fc04a" providerId="ADAL" clId="{C594A337-6F05-4AF9-A25E-304CBC107D67}" dt="2022-12-16T16:25:56.015" v="5236" actId="478"/>
          <ac:spMkLst>
            <pc:docMk/>
            <pc:sldMk cId="4066094724" sldId="262"/>
            <ac:spMk id="86" creationId="{879563B8-F2E9-E551-215A-726FC63D34A3}"/>
          </ac:spMkLst>
        </pc:spChg>
        <pc:spChg chg="del mod">
          <ac:chgData name="Franziska Händschel" userId="e2149472-3187-4d00-b16a-a19eff6fc04a" providerId="ADAL" clId="{C594A337-6F05-4AF9-A25E-304CBC107D67}" dt="2022-12-16T16:25:56.015" v="5236" actId="478"/>
          <ac:spMkLst>
            <pc:docMk/>
            <pc:sldMk cId="4066094724" sldId="262"/>
            <ac:spMk id="87" creationId="{EF01A230-45F7-911E-16D6-05C313E39E79}"/>
          </ac:spMkLst>
        </pc:spChg>
        <pc:spChg chg="del">
          <ac:chgData name="Franziska Händschel" userId="e2149472-3187-4d00-b16a-a19eff6fc04a" providerId="ADAL" clId="{C594A337-6F05-4AF9-A25E-304CBC107D67}" dt="2022-12-16T16:25:56.015" v="5236" actId="478"/>
          <ac:spMkLst>
            <pc:docMk/>
            <pc:sldMk cId="4066094724" sldId="262"/>
            <ac:spMk id="88" creationId="{6F9D3EC2-5270-6AD7-1110-E094C0F9D4A5}"/>
          </ac:spMkLst>
        </pc:spChg>
        <pc:spChg chg="del">
          <ac:chgData name="Franziska Händschel" userId="e2149472-3187-4d00-b16a-a19eff6fc04a" providerId="ADAL" clId="{C594A337-6F05-4AF9-A25E-304CBC107D67}" dt="2022-12-15T16:44:00.380" v="2274" actId="478"/>
          <ac:spMkLst>
            <pc:docMk/>
            <pc:sldMk cId="4066094724" sldId="262"/>
            <ac:spMk id="92" creationId="{B84B7CE8-F81F-6D06-2875-F0B6954F6965}"/>
          </ac:spMkLst>
        </pc:spChg>
        <pc:spChg chg="del mod">
          <ac:chgData name="Franziska Händschel" userId="e2149472-3187-4d00-b16a-a19eff6fc04a" providerId="ADAL" clId="{C594A337-6F05-4AF9-A25E-304CBC107D67}" dt="2022-12-15T16:44:08.428" v="2283" actId="478"/>
          <ac:spMkLst>
            <pc:docMk/>
            <pc:sldMk cId="4066094724" sldId="262"/>
            <ac:spMk id="93" creationId="{402BDB03-E350-0F20-8EB5-52F99CC4ACF0}"/>
          </ac:spMkLst>
        </pc:spChg>
        <pc:grpChg chg="del">
          <ac:chgData name="Franziska Händschel" userId="e2149472-3187-4d00-b16a-a19eff6fc04a" providerId="ADAL" clId="{C594A337-6F05-4AF9-A25E-304CBC107D67}" dt="2022-12-16T16:42:17.280" v="6254" actId="478"/>
          <ac:grpSpMkLst>
            <pc:docMk/>
            <pc:sldMk cId="4066094724" sldId="262"/>
            <ac:grpSpMk id="77" creationId="{4A5D8C44-6833-14C7-5C97-5312CA0093B2}"/>
          </ac:grpSpMkLst>
        </pc:grpChg>
        <pc:graphicFrameChg chg="mod modGraphic">
          <ac:chgData name="Franziska Händschel" userId="e2149472-3187-4d00-b16a-a19eff6fc04a" providerId="ADAL" clId="{C594A337-6F05-4AF9-A25E-304CBC107D67}" dt="2022-12-16T16:36:01.143" v="5882" actId="113"/>
          <ac:graphicFrameMkLst>
            <pc:docMk/>
            <pc:sldMk cId="4066094724" sldId="262"/>
            <ac:graphicFrameMk id="5" creationId="{061A8707-730E-3015-D09A-F13D8100483F}"/>
          </ac:graphicFrameMkLst>
        </pc:graphicFrameChg>
        <pc:graphicFrameChg chg="mod modGraphic">
          <ac:chgData name="Franziska Händschel" userId="e2149472-3187-4d00-b16a-a19eff6fc04a" providerId="ADAL" clId="{C594A337-6F05-4AF9-A25E-304CBC107D67}" dt="2022-12-16T16:39:03.076" v="6226" actId="20577"/>
          <ac:graphicFrameMkLst>
            <pc:docMk/>
            <pc:sldMk cId="4066094724" sldId="262"/>
            <ac:graphicFrameMk id="6" creationId="{B14909E6-457D-7A59-E6D2-B3B046546E14}"/>
          </ac:graphicFrameMkLst>
        </pc:graphicFrameChg>
        <pc:graphicFrameChg chg="add mod modGraphic">
          <ac:chgData name="Franziska Händschel" userId="e2149472-3187-4d00-b16a-a19eff6fc04a" providerId="ADAL" clId="{C594A337-6F05-4AF9-A25E-304CBC107D67}" dt="2022-12-16T16:30:02.983" v="5793" actId="14734"/>
          <ac:graphicFrameMkLst>
            <pc:docMk/>
            <pc:sldMk cId="4066094724" sldId="262"/>
            <ac:graphicFrameMk id="12" creationId="{16AC7C42-FB44-DAFC-2F8D-571B807B944A}"/>
          </ac:graphicFrameMkLst>
        </pc:graphicFrameChg>
        <pc:picChg chg="add del mod">
          <ac:chgData name="Franziska Händschel" userId="e2149472-3187-4d00-b16a-a19eff6fc04a" providerId="ADAL" clId="{C594A337-6F05-4AF9-A25E-304CBC107D67}" dt="2022-12-16T16:25:56.015" v="5236" actId="478"/>
          <ac:picMkLst>
            <pc:docMk/>
            <pc:sldMk cId="4066094724" sldId="262"/>
            <ac:picMk id="3" creationId="{0EACAEE3-14AF-F4D7-0251-34E4547787E9}"/>
          </ac:picMkLst>
        </pc:picChg>
        <pc:picChg chg="add mod">
          <ac:chgData name="Franziska Händschel" userId="e2149472-3187-4d00-b16a-a19eff6fc04a" providerId="ADAL" clId="{C594A337-6F05-4AF9-A25E-304CBC107D67}" dt="2022-12-16T16:25:57.049" v="5237"/>
          <ac:picMkLst>
            <pc:docMk/>
            <pc:sldMk cId="4066094724" sldId="262"/>
            <ac:picMk id="4" creationId="{16E56290-C137-283E-003C-4F62E3705535}"/>
          </ac:picMkLst>
        </pc:picChg>
        <pc:picChg chg="add mod">
          <ac:chgData name="Franziska Händschel" userId="e2149472-3187-4d00-b16a-a19eff6fc04a" providerId="ADAL" clId="{C594A337-6F05-4AF9-A25E-304CBC107D67}" dt="2022-12-16T16:40:13.320" v="6233"/>
          <ac:picMkLst>
            <pc:docMk/>
            <pc:sldMk cId="4066094724" sldId="262"/>
            <ac:picMk id="9" creationId="{E9E0B8C4-10ED-38CF-63DE-4914E672B7ED}"/>
          </ac:picMkLst>
        </pc:picChg>
        <pc:picChg chg="add mod">
          <ac:chgData name="Franziska Händschel" userId="e2149472-3187-4d00-b16a-a19eff6fc04a" providerId="ADAL" clId="{C594A337-6F05-4AF9-A25E-304CBC107D67}" dt="2022-12-16T16:42:17.924" v="6255"/>
          <ac:picMkLst>
            <pc:docMk/>
            <pc:sldMk cId="4066094724" sldId="262"/>
            <ac:picMk id="19" creationId="{E4503BEB-8AF4-05ED-7221-6F2411A4090E}"/>
          </ac:picMkLst>
        </pc:picChg>
        <pc:picChg chg="add del mod">
          <ac:chgData name="Franziska Händschel" userId="e2149472-3187-4d00-b16a-a19eff6fc04a" providerId="ADAL" clId="{C594A337-6F05-4AF9-A25E-304CBC107D67}" dt="2022-12-15T17:05:14.815" v="2842" actId="478"/>
          <ac:picMkLst>
            <pc:docMk/>
            <pc:sldMk cId="4066094724" sldId="262"/>
            <ac:picMk id="37" creationId="{DF093264-76AA-BDB9-A76E-004498B9D7B0}"/>
          </ac:picMkLst>
        </pc:picChg>
        <pc:picChg chg="del">
          <ac:chgData name="Franziska Händschel" userId="e2149472-3187-4d00-b16a-a19eff6fc04a" providerId="ADAL" clId="{C594A337-6F05-4AF9-A25E-304CBC107D67}" dt="2022-12-15T16:35:19.012" v="2046" actId="478"/>
          <ac:picMkLst>
            <pc:docMk/>
            <pc:sldMk cId="4066094724" sldId="262"/>
            <ac:picMk id="84" creationId="{6C373677-5625-953E-43DE-C04EE6B71C4B}"/>
          </ac:picMkLst>
        </pc:picChg>
        <pc:picChg chg="del">
          <ac:chgData name="Franziska Händschel" userId="e2149472-3187-4d00-b16a-a19eff6fc04a" providerId="ADAL" clId="{C594A337-6F05-4AF9-A25E-304CBC107D67}" dt="2022-12-16T16:25:56.015" v="5236" actId="478"/>
          <ac:picMkLst>
            <pc:docMk/>
            <pc:sldMk cId="4066094724" sldId="262"/>
            <ac:picMk id="91" creationId="{4D34CC3E-D68D-16BA-BAC9-0B33C5A8B768}"/>
          </ac:picMkLst>
        </pc:picChg>
      </pc:sldChg>
      <pc:sldChg chg="addSp delSp modSp add mod delAnim">
        <pc:chgData name="Franziska Händschel" userId="e2149472-3187-4d00-b16a-a19eff6fc04a" providerId="ADAL" clId="{C594A337-6F05-4AF9-A25E-304CBC107D67}" dt="2022-12-16T16:42:25.417" v="6259"/>
        <pc:sldMkLst>
          <pc:docMk/>
          <pc:sldMk cId="3203237488" sldId="263"/>
        </pc:sldMkLst>
        <pc:spChg chg="del">
          <ac:chgData name="Franziska Händschel" userId="e2149472-3187-4d00-b16a-a19eff6fc04a" providerId="ADAL" clId="{C594A337-6F05-4AF9-A25E-304CBC107D67}" dt="2022-12-16T16:40:41.873" v="6236" actId="478"/>
          <ac:spMkLst>
            <pc:docMk/>
            <pc:sldMk cId="3203237488" sldId="263"/>
            <ac:spMk id="7" creationId="{DF99619D-43FC-72E6-AD7F-FE56AF16B847}"/>
          </ac:spMkLst>
        </pc:spChg>
        <pc:spChg chg="add del mod">
          <ac:chgData name="Franziska Händschel" userId="e2149472-3187-4d00-b16a-a19eff6fc04a" providerId="ADAL" clId="{C594A337-6F05-4AF9-A25E-304CBC107D67}" dt="2022-12-16T16:27:14.366" v="5277" actId="478"/>
          <ac:spMkLst>
            <pc:docMk/>
            <pc:sldMk cId="3203237488" sldId="263"/>
            <ac:spMk id="8" creationId="{41F2E0B9-EE62-D440-1BD9-B5B25BC88501}"/>
          </ac:spMkLst>
        </pc:spChg>
        <pc:spChg chg="add mod">
          <ac:chgData name="Franziska Händschel" userId="e2149472-3187-4d00-b16a-a19eff6fc04a" providerId="ADAL" clId="{C594A337-6F05-4AF9-A25E-304CBC107D67}" dt="2022-12-16T16:27:29.749" v="5312" actId="20577"/>
          <ac:spMkLst>
            <pc:docMk/>
            <pc:sldMk cId="3203237488" sldId="263"/>
            <ac:spMk id="9" creationId="{96CE2568-F5FC-9A06-68BF-930B56458440}"/>
          </ac:spMkLst>
        </pc:spChg>
        <pc:spChg chg="del">
          <ac:chgData name="Franziska Händschel" userId="e2149472-3187-4d00-b16a-a19eff6fc04a" providerId="ADAL" clId="{C594A337-6F05-4AF9-A25E-304CBC107D67}" dt="2022-12-15T16:52:21.292" v="2455" actId="478"/>
          <ac:spMkLst>
            <pc:docMk/>
            <pc:sldMk cId="3203237488" sldId="263"/>
            <ac:spMk id="9" creationId="{B12B60FE-E759-4FAB-64F7-7C4D3D1DC97A}"/>
          </ac:spMkLst>
        </pc:spChg>
        <pc:spChg chg="del">
          <ac:chgData name="Franziska Händschel" userId="e2149472-3187-4d00-b16a-a19eff6fc04a" providerId="ADAL" clId="{C594A337-6F05-4AF9-A25E-304CBC107D67}" dt="2022-12-15T16:52:21.292" v="2455" actId="478"/>
          <ac:spMkLst>
            <pc:docMk/>
            <pc:sldMk cId="3203237488" sldId="263"/>
            <ac:spMk id="10" creationId="{AACFC41D-0A7C-3B72-A8AD-B4EB39482777}"/>
          </ac:spMkLst>
        </pc:spChg>
        <pc:spChg chg="add mod">
          <ac:chgData name="Franziska Händschel" userId="e2149472-3187-4d00-b16a-a19eff6fc04a" providerId="ADAL" clId="{C594A337-6F05-4AF9-A25E-304CBC107D67}" dt="2022-12-16T16:38:01.243" v="6187" actId="20577"/>
          <ac:spMkLst>
            <pc:docMk/>
            <pc:sldMk cId="3203237488" sldId="263"/>
            <ac:spMk id="10" creationId="{B398335D-F0E2-3357-230C-B0066F4C3FF7}"/>
          </ac:spMkLst>
        </pc:spChg>
        <pc:spChg chg="add mod">
          <ac:chgData name="Franziska Händschel" userId="e2149472-3187-4d00-b16a-a19eff6fc04a" providerId="ADAL" clId="{C594A337-6F05-4AF9-A25E-304CBC107D67}" dt="2022-12-16T16:38:18.275" v="6199" actId="1036"/>
          <ac:spMkLst>
            <pc:docMk/>
            <pc:sldMk cId="3203237488" sldId="263"/>
            <ac:spMk id="11" creationId="{7C4F255E-FB2B-2E6A-CE93-AAF7C4AF09B0}"/>
          </ac:spMkLst>
        </pc:spChg>
        <pc:spChg chg="del">
          <ac:chgData name="Franziska Händschel" userId="e2149472-3187-4d00-b16a-a19eff6fc04a" providerId="ADAL" clId="{C594A337-6F05-4AF9-A25E-304CBC107D67}" dt="2022-12-15T16:52:21.292" v="2455" actId="478"/>
          <ac:spMkLst>
            <pc:docMk/>
            <pc:sldMk cId="3203237488" sldId="263"/>
            <ac:spMk id="11" creationId="{84D18E38-45D2-A8B7-81EA-8645FE23FBA1}"/>
          </ac:spMkLst>
        </pc:spChg>
        <pc:spChg chg="add mod">
          <ac:chgData name="Franziska Händschel" userId="e2149472-3187-4d00-b16a-a19eff6fc04a" providerId="ADAL" clId="{C594A337-6F05-4AF9-A25E-304CBC107D67}" dt="2022-12-16T16:38:18.275" v="6199" actId="1036"/>
          <ac:spMkLst>
            <pc:docMk/>
            <pc:sldMk cId="3203237488" sldId="263"/>
            <ac:spMk id="13" creationId="{6EC6E41F-FFA7-1D9B-D411-2010C10C21AD}"/>
          </ac:spMkLst>
        </pc:spChg>
        <pc:spChg chg="del">
          <ac:chgData name="Franziska Händschel" userId="e2149472-3187-4d00-b16a-a19eff6fc04a" providerId="ADAL" clId="{C594A337-6F05-4AF9-A25E-304CBC107D67}" dt="2022-12-15T16:52:21.292" v="2455" actId="478"/>
          <ac:spMkLst>
            <pc:docMk/>
            <pc:sldMk cId="3203237488" sldId="263"/>
            <ac:spMk id="13" creationId="{7AC9F21E-7E08-23E9-3F38-DE761F7E74BF}"/>
          </ac:spMkLst>
        </pc:spChg>
        <pc:spChg chg="del">
          <ac:chgData name="Franziska Händschel" userId="e2149472-3187-4d00-b16a-a19eff6fc04a" providerId="ADAL" clId="{C594A337-6F05-4AF9-A25E-304CBC107D67}" dt="2022-12-15T16:52:21.292" v="2455" actId="478"/>
          <ac:spMkLst>
            <pc:docMk/>
            <pc:sldMk cId="3203237488" sldId="263"/>
            <ac:spMk id="14" creationId="{331C65A2-E1F4-E8A2-ABAD-B940E5120268}"/>
          </ac:spMkLst>
        </pc:spChg>
        <pc:spChg chg="add mod">
          <ac:chgData name="Franziska Händschel" userId="e2149472-3187-4d00-b16a-a19eff6fc04a" providerId="ADAL" clId="{C594A337-6F05-4AF9-A25E-304CBC107D67}" dt="2022-12-16T16:38:18.275" v="6199" actId="1036"/>
          <ac:spMkLst>
            <pc:docMk/>
            <pc:sldMk cId="3203237488" sldId="263"/>
            <ac:spMk id="14" creationId="{7D08BFC1-9B79-180E-73CA-6F01364C5C5A}"/>
          </ac:spMkLst>
        </pc:spChg>
        <pc:spChg chg="del">
          <ac:chgData name="Franziska Händschel" userId="e2149472-3187-4d00-b16a-a19eff6fc04a" providerId="ADAL" clId="{C594A337-6F05-4AF9-A25E-304CBC107D67}" dt="2022-12-15T16:52:21.292" v="2455" actId="478"/>
          <ac:spMkLst>
            <pc:docMk/>
            <pc:sldMk cId="3203237488" sldId="263"/>
            <ac:spMk id="15" creationId="{1E51FA18-01D6-B3EB-8B74-05D888D9145E}"/>
          </ac:spMkLst>
        </pc:spChg>
        <pc:spChg chg="add mod">
          <ac:chgData name="Franziska Händschel" userId="e2149472-3187-4d00-b16a-a19eff6fc04a" providerId="ADAL" clId="{C594A337-6F05-4AF9-A25E-304CBC107D67}" dt="2022-12-16T16:38:18.275" v="6199" actId="1036"/>
          <ac:spMkLst>
            <pc:docMk/>
            <pc:sldMk cId="3203237488" sldId="263"/>
            <ac:spMk id="16" creationId="{443BB76A-AAC4-FCE4-5FE9-27E73EBCA296}"/>
          </ac:spMkLst>
        </pc:spChg>
        <pc:spChg chg="del">
          <ac:chgData name="Franziska Händschel" userId="e2149472-3187-4d00-b16a-a19eff6fc04a" providerId="ADAL" clId="{C594A337-6F05-4AF9-A25E-304CBC107D67}" dt="2022-12-15T16:52:21.292" v="2455" actId="478"/>
          <ac:spMkLst>
            <pc:docMk/>
            <pc:sldMk cId="3203237488" sldId="263"/>
            <ac:spMk id="17" creationId="{E65AC634-CEA4-C1D9-B8E0-DDE130A5B90F}"/>
          </ac:spMkLst>
        </pc:spChg>
        <pc:spChg chg="add mod">
          <ac:chgData name="Franziska Händschel" userId="e2149472-3187-4d00-b16a-a19eff6fc04a" providerId="ADAL" clId="{C594A337-6F05-4AF9-A25E-304CBC107D67}" dt="2022-12-16T16:38:18.275" v="6199" actId="1036"/>
          <ac:spMkLst>
            <pc:docMk/>
            <pc:sldMk cId="3203237488" sldId="263"/>
            <ac:spMk id="18" creationId="{0BB943FD-A77F-30C7-A40A-8E9B3D301B4D}"/>
          </ac:spMkLst>
        </pc:spChg>
        <pc:spChg chg="del">
          <ac:chgData name="Franziska Händschel" userId="e2149472-3187-4d00-b16a-a19eff6fc04a" providerId="ADAL" clId="{C594A337-6F05-4AF9-A25E-304CBC107D67}" dt="2022-12-15T16:52:21.292" v="2455" actId="478"/>
          <ac:spMkLst>
            <pc:docMk/>
            <pc:sldMk cId="3203237488" sldId="263"/>
            <ac:spMk id="18" creationId="{9E08BE6B-2652-9713-1622-B58FECF71703}"/>
          </ac:spMkLst>
        </pc:spChg>
        <pc:spChg chg="add mod">
          <ac:chgData name="Franziska Händschel" userId="e2149472-3187-4d00-b16a-a19eff6fc04a" providerId="ADAL" clId="{C594A337-6F05-4AF9-A25E-304CBC107D67}" dt="2022-12-16T16:38:25.715" v="6201" actId="1036"/>
          <ac:spMkLst>
            <pc:docMk/>
            <pc:sldMk cId="3203237488" sldId="263"/>
            <ac:spMk id="20" creationId="{634557F3-00BD-68B4-C150-9F0F11040F48}"/>
          </ac:spMkLst>
        </pc:spChg>
        <pc:spChg chg="del">
          <ac:chgData name="Franziska Händschel" userId="e2149472-3187-4d00-b16a-a19eff6fc04a" providerId="ADAL" clId="{C594A337-6F05-4AF9-A25E-304CBC107D67}" dt="2022-12-15T16:52:21.292" v="2455" actId="478"/>
          <ac:spMkLst>
            <pc:docMk/>
            <pc:sldMk cId="3203237488" sldId="263"/>
            <ac:spMk id="20" creationId="{F0FA03AB-F42C-BC6A-1189-E2FA3104AABF}"/>
          </ac:spMkLst>
        </pc:spChg>
        <pc:spChg chg="del">
          <ac:chgData name="Franziska Händschel" userId="e2149472-3187-4d00-b16a-a19eff6fc04a" providerId="ADAL" clId="{C594A337-6F05-4AF9-A25E-304CBC107D67}" dt="2022-12-15T16:52:21.292" v="2455" actId="478"/>
          <ac:spMkLst>
            <pc:docMk/>
            <pc:sldMk cId="3203237488" sldId="263"/>
            <ac:spMk id="21" creationId="{0606C32A-5C15-E49E-67A9-F7E50CA4CF5D}"/>
          </ac:spMkLst>
        </pc:spChg>
        <pc:spChg chg="add mod">
          <ac:chgData name="Franziska Händschel" userId="e2149472-3187-4d00-b16a-a19eff6fc04a" providerId="ADAL" clId="{C594A337-6F05-4AF9-A25E-304CBC107D67}" dt="2022-12-16T16:38:25.715" v="6201" actId="1036"/>
          <ac:spMkLst>
            <pc:docMk/>
            <pc:sldMk cId="3203237488" sldId="263"/>
            <ac:spMk id="23" creationId="{313A1F73-CF8F-F3A9-2B6E-A53559D0AF3F}"/>
          </ac:spMkLst>
        </pc:spChg>
        <pc:spChg chg="del">
          <ac:chgData name="Franziska Händschel" userId="e2149472-3187-4d00-b16a-a19eff6fc04a" providerId="ADAL" clId="{C594A337-6F05-4AF9-A25E-304CBC107D67}" dt="2022-12-15T16:52:21.292" v="2455" actId="478"/>
          <ac:spMkLst>
            <pc:docMk/>
            <pc:sldMk cId="3203237488" sldId="263"/>
            <ac:spMk id="23" creationId="{BB2C0FD9-E0FC-77EE-88BF-DDFEE048DBB0}"/>
          </ac:spMkLst>
        </pc:spChg>
        <pc:spChg chg="add del mod">
          <ac:chgData name="Franziska Händschel" userId="e2149472-3187-4d00-b16a-a19eff6fc04a" providerId="ADAL" clId="{C594A337-6F05-4AF9-A25E-304CBC107D67}" dt="2022-12-16T16:27:14.366" v="5277" actId="478"/>
          <ac:spMkLst>
            <pc:docMk/>
            <pc:sldMk cId="3203237488" sldId="263"/>
            <ac:spMk id="25" creationId="{53F87198-8C93-F6DE-1817-4CE3879B7F58}"/>
          </ac:spMkLst>
        </pc:spChg>
        <pc:spChg chg="add mod">
          <ac:chgData name="Franziska Händschel" userId="e2149472-3187-4d00-b16a-a19eff6fc04a" providerId="ADAL" clId="{C594A337-6F05-4AF9-A25E-304CBC107D67}" dt="2022-12-16T16:38:25.715" v="6201" actId="1036"/>
          <ac:spMkLst>
            <pc:docMk/>
            <pc:sldMk cId="3203237488" sldId="263"/>
            <ac:spMk id="26" creationId="{8AFCC89C-79E9-4BA0-4DFD-6A0ADB901AE5}"/>
          </ac:spMkLst>
        </pc:spChg>
        <pc:spChg chg="del">
          <ac:chgData name="Franziska Händschel" userId="e2149472-3187-4d00-b16a-a19eff6fc04a" providerId="ADAL" clId="{C594A337-6F05-4AF9-A25E-304CBC107D67}" dt="2022-12-15T16:52:21.292" v="2455" actId="478"/>
          <ac:spMkLst>
            <pc:docMk/>
            <pc:sldMk cId="3203237488" sldId="263"/>
            <ac:spMk id="26" creationId="{EC382BFA-D173-007B-0BD4-4F537C7C056A}"/>
          </ac:spMkLst>
        </pc:spChg>
        <pc:spChg chg="add mod">
          <ac:chgData name="Franziska Händschel" userId="e2149472-3187-4d00-b16a-a19eff6fc04a" providerId="ADAL" clId="{C594A337-6F05-4AF9-A25E-304CBC107D67}" dt="2022-12-16T16:37:10.660" v="6082" actId="1035"/>
          <ac:spMkLst>
            <pc:docMk/>
            <pc:sldMk cId="3203237488" sldId="263"/>
            <ac:spMk id="28" creationId="{54CA5174-58C4-8D13-06B1-F928AEFA3F8B}"/>
          </ac:spMkLst>
        </pc:spChg>
        <pc:spChg chg="add mod">
          <ac:chgData name="Franziska Händschel" userId="e2149472-3187-4d00-b16a-a19eff6fc04a" providerId="ADAL" clId="{C594A337-6F05-4AF9-A25E-304CBC107D67}" dt="2022-12-16T16:37:10.660" v="6082" actId="1035"/>
          <ac:spMkLst>
            <pc:docMk/>
            <pc:sldMk cId="3203237488" sldId="263"/>
            <ac:spMk id="30" creationId="{7B39E5B0-6042-786F-BDA2-BB439984B2EE}"/>
          </ac:spMkLst>
        </pc:spChg>
        <pc:spChg chg="add mod">
          <ac:chgData name="Franziska Händschel" userId="e2149472-3187-4d00-b16a-a19eff6fc04a" providerId="ADAL" clId="{C594A337-6F05-4AF9-A25E-304CBC107D67}" dt="2022-12-16T16:37:10.660" v="6082" actId="1035"/>
          <ac:spMkLst>
            <pc:docMk/>
            <pc:sldMk cId="3203237488" sldId="263"/>
            <ac:spMk id="31" creationId="{87BFA39C-30F8-274C-5AA5-D20644816E5E}"/>
          </ac:spMkLst>
        </pc:spChg>
        <pc:spChg chg="add del mod">
          <ac:chgData name="Franziska Händschel" userId="e2149472-3187-4d00-b16a-a19eff6fc04a" providerId="ADAL" clId="{C594A337-6F05-4AF9-A25E-304CBC107D67}" dt="2022-12-16T16:27:14.366" v="5277" actId="478"/>
          <ac:spMkLst>
            <pc:docMk/>
            <pc:sldMk cId="3203237488" sldId="263"/>
            <ac:spMk id="32" creationId="{8093A956-BE92-C1EE-20C3-0F502F11B182}"/>
          </ac:spMkLst>
        </pc:spChg>
        <pc:spChg chg="add del mod">
          <ac:chgData name="Franziska Händschel" userId="e2149472-3187-4d00-b16a-a19eff6fc04a" providerId="ADAL" clId="{C594A337-6F05-4AF9-A25E-304CBC107D67}" dt="2022-12-16T16:27:14.366" v="5277" actId="478"/>
          <ac:spMkLst>
            <pc:docMk/>
            <pc:sldMk cId="3203237488" sldId="263"/>
            <ac:spMk id="33" creationId="{0BE5BCDA-FA44-AE28-6E49-830696F10B0E}"/>
          </ac:spMkLst>
        </pc:spChg>
        <pc:spChg chg="add mod">
          <ac:chgData name="Franziska Händschel" userId="e2149472-3187-4d00-b16a-a19eff6fc04a" providerId="ADAL" clId="{C594A337-6F05-4AF9-A25E-304CBC107D67}" dt="2022-12-16T16:37:10.660" v="6082" actId="1035"/>
          <ac:spMkLst>
            <pc:docMk/>
            <pc:sldMk cId="3203237488" sldId="263"/>
            <ac:spMk id="35" creationId="{6D5EC9C2-5165-CAFE-03D5-11A7FDE31EB7}"/>
          </ac:spMkLst>
        </pc:spChg>
        <pc:spChg chg="add mod">
          <ac:chgData name="Franziska Händschel" userId="e2149472-3187-4d00-b16a-a19eff6fc04a" providerId="ADAL" clId="{C594A337-6F05-4AF9-A25E-304CBC107D67}" dt="2022-12-16T16:37:10.660" v="6082" actId="1035"/>
          <ac:spMkLst>
            <pc:docMk/>
            <pc:sldMk cId="3203237488" sldId="263"/>
            <ac:spMk id="36" creationId="{C8757EBE-1DC3-FFD1-18A3-028B8C9B55EF}"/>
          </ac:spMkLst>
        </pc:spChg>
        <pc:spChg chg="add del mod">
          <ac:chgData name="Franziska Händschel" userId="e2149472-3187-4d00-b16a-a19eff6fc04a" providerId="ADAL" clId="{C594A337-6F05-4AF9-A25E-304CBC107D67}" dt="2022-12-16T16:27:14.366" v="5277" actId="478"/>
          <ac:spMkLst>
            <pc:docMk/>
            <pc:sldMk cId="3203237488" sldId="263"/>
            <ac:spMk id="37" creationId="{78DC7903-1676-0E5C-150E-90B573DC2E48}"/>
          </ac:spMkLst>
        </pc:spChg>
        <pc:spChg chg="add del mod">
          <ac:chgData name="Franziska Händschel" userId="e2149472-3187-4d00-b16a-a19eff6fc04a" providerId="ADAL" clId="{C594A337-6F05-4AF9-A25E-304CBC107D67}" dt="2022-12-16T16:27:14.366" v="5277" actId="478"/>
          <ac:spMkLst>
            <pc:docMk/>
            <pc:sldMk cId="3203237488" sldId="263"/>
            <ac:spMk id="39" creationId="{6BE05A1B-F82A-1D7C-D7D1-4630BF7A9E0A}"/>
          </ac:spMkLst>
        </pc:spChg>
        <pc:spChg chg="add del mod">
          <ac:chgData name="Franziska Händschel" userId="e2149472-3187-4d00-b16a-a19eff6fc04a" providerId="ADAL" clId="{C594A337-6F05-4AF9-A25E-304CBC107D67}" dt="2022-12-16T16:27:14.366" v="5277" actId="478"/>
          <ac:spMkLst>
            <pc:docMk/>
            <pc:sldMk cId="3203237488" sldId="263"/>
            <ac:spMk id="40" creationId="{D34B81E1-7F21-B64E-A786-8CF8CB101CEE}"/>
          </ac:spMkLst>
        </pc:spChg>
        <pc:spChg chg="add del mod">
          <ac:chgData name="Franziska Händschel" userId="e2149472-3187-4d00-b16a-a19eff6fc04a" providerId="ADAL" clId="{C594A337-6F05-4AF9-A25E-304CBC107D67}" dt="2022-12-16T16:27:14.366" v="5277" actId="478"/>
          <ac:spMkLst>
            <pc:docMk/>
            <pc:sldMk cId="3203237488" sldId="263"/>
            <ac:spMk id="41" creationId="{B95BDCCF-7264-6BD0-D2AD-D819F0B46A36}"/>
          </ac:spMkLst>
        </pc:spChg>
        <pc:spChg chg="add del mod">
          <ac:chgData name="Franziska Händschel" userId="e2149472-3187-4d00-b16a-a19eff6fc04a" providerId="ADAL" clId="{C594A337-6F05-4AF9-A25E-304CBC107D67}" dt="2022-12-16T16:27:14.366" v="5277" actId="478"/>
          <ac:spMkLst>
            <pc:docMk/>
            <pc:sldMk cId="3203237488" sldId="263"/>
            <ac:spMk id="42" creationId="{5E8F2BAB-7B6A-2CE8-D5C9-080D804DF0A2}"/>
          </ac:spMkLst>
        </pc:spChg>
        <pc:spChg chg="add del mod">
          <ac:chgData name="Franziska Händschel" userId="e2149472-3187-4d00-b16a-a19eff6fc04a" providerId="ADAL" clId="{C594A337-6F05-4AF9-A25E-304CBC107D67}" dt="2022-12-16T16:27:14.366" v="5277" actId="478"/>
          <ac:spMkLst>
            <pc:docMk/>
            <pc:sldMk cId="3203237488" sldId="263"/>
            <ac:spMk id="43" creationId="{720C7EC5-716A-76FD-CCFA-1F456B1D1B2B}"/>
          </ac:spMkLst>
        </pc:spChg>
        <pc:spChg chg="add del mod">
          <ac:chgData name="Franziska Händschel" userId="e2149472-3187-4d00-b16a-a19eff6fc04a" providerId="ADAL" clId="{C594A337-6F05-4AF9-A25E-304CBC107D67}" dt="2022-12-16T16:27:14.366" v="5277" actId="478"/>
          <ac:spMkLst>
            <pc:docMk/>
            <pc:sldMk cId="3203237488" sldId="263"/>
            <ac:spMk id="44" creationId="{8A3D3FD1-C9B2-9FCA-836D-2C0E863CDD3E}"/>
          </ac:spMkLst>
        </pc:spChg>
        <pc:spChg chg="add del mod">
          <ac:chgData name="Franziska Händschel" userId="e2149472-3187-4d00-b16a-a19eff6fc04a" providerId="ADAL" clId="{C594A337-6F05-4AF9-A25E-304CBC107D67}" dt="2022-12-16T16:42:25.112" v="6258" actId="478"/>
          <ac:spMkLst>
            <pc:docMk/>
            <pc:sldMk cId="3203237488" sldId="263"/>
            <ac:spMk id="45" creationId="{B03C81EE-7182-79CE-73CA-7AE46E0F3FBD}"/>
          </ac:spMkLst>
        </pc:spChg>
        <pc:spChg chg="add mod">
          <ac:chgData name="Franziska Händschel" userId="e2149472-3187-4d00-b16a-a19eff6fc04a" providerId="ADAL" clId="{C594A337-6F05-4AF9-A25E-304CBC107D67}" dt="2022-12-16T16:42:25.417" v="6259"/>
          <ac:spMkLst>
            <pc:docMk/>
            <pc:sldMk cId="3203237488" sldId="263"/>
            <ac:spMk id="46" creationId="{A7DED4BD-CFB6-BF96-E736-92407A0F4ACD}"/>
          </ac:spMkLst>
        </pc:spChg>
        <pc:spChg chg="add del mod">
          <ac:chgData name="Franziska Händschel" userId="e2149472-3187-4d00-b16a-a19eff6fc04a" providerId="ADAL" clId="{C594A337-6F05-4AF9-A25E-304CBC107D67}" dt="2022-12-16T16:27:14.366" v="5277" actId="478"/>
          <ac:spMkLst>
            <pc:docMk/>
            <pc:sldMk cId="3203237488" sldId="263"/>
            <ac:spMk id="48" creationId="{D45F8727-080E-A915-4FDF-7042CD1D0F50}"/>
          </ac:spMkLst>
        </pc:spChg>
        <pc:spChg chg="add del mod">
          <ac:chgData name="Franziska Händschel" userId="e2149472-3187-4d00-b16a-a19eff6fc04a" providerId="ADAL" clId="{C594A337-6F05-4AF9-A25E-304CBC107D67}" dt="2022-12-16T16:27:14.366" v="5277" actId="478"/>
          <ac:spMkLst>
            <pc:docMk/>
            <pc:sldMk cId="3203237488" sldId="263"/>
            <ac:spMk id="50" creationId="{C76D745E-EDFC-9A54-B0CB-EF070E939FF0}"/>
          </ac:spMkLst>
        </pc:spChg>
        <pc:spChg chg="add del mod">
          <ac:chgData name="Franziska Händschel" userId="e2149472-3187-4d00-b16a-a19eff6fc04a" providerId="ADAL" clId="{C594A337-6F05-4AF9-A25E-304CBC107D67}" dt="2022-12-16T16:27:14.366" v="5277" actId="478"/>
          <ac:spMkLst>
            <pc:docMk/>
            <pc:sldMk cId="3203237488" sldId="263"/>
            <ac:spMk id="51" creationId="{3DF99154-F1CA-4F61-4D68-15FF97CF535B}"/>
          </ac:spMkLst>
        </pc:spChg>
        <pc:spChg chg="del">
          <ac:chgData name="Franziska Händschel" userId="e2149472-3187-4d00-b16a-a19eff6fc04a" providerId="ADAL" clId="{C594A337-6F05-4AF9-A25E-304CBC107D67}" dt="2022-12-15T16:52:21.292" v="2455" actId="478"/>
          <ac:spMkLst>
            <pc:docMk/>
            <pc:sldMk cId="3203237488" sldId="263"/>
            <ac:spMk id="52" creationId="{6C47CD9C-286B-5FC4-E8AE-8CC11C7B9925}"/>
          </ac:spMkLst>
        </pc:spChg>
        <pc:spChg chg="add mod">
          <ac:chgData name="Franziska Händschel" userId="e2149472-3187-4d00-b16a-a19eff6fc04a" providerId="ADAL" clId="{C594A337-6F05-4AF9-A25E-304CBC107D67}" dt="2022-12-16T16:42:25.417" v="6259"/>
          <ac:spMkLst>
            <pc:docMk/>
            <pc:sldMk cId="3203237488" sldId="263"/>
            <ac:spMk id="52" creationId="{ABE2F9CE-EDA8-B74D-7233-E5B69987FA50}"/>
          </ac:spMkLst>
        </pc:spChg>
        <pc:spChg chg="add del mod">
          <ac:chgData name="Franziska Händschel" userId="e2149472-3187-4d00-b16a-a19eff6fc04a" providerId="ADAL" clId="{C594A337-6F05-4AF9-A25E-304CBC107D67}" dt="2022-12-16T16:27:14.366" v="5277" actId="478"/>
          <ac:spMkLst>
            <pc:docMk/>
            <pc:sldMk cId="3203237488" sldId="263"/>
            <ac:spMk id="53" creationId="{33E87531-E9FA-7FF5-ED07-441A6EA217CF}"/>
          </ac:spMkLst>
        </pc:spChg>
        <pc:spChg chg="add del mod">
          <ac:chgData name="Franziska Händschel" userId="e2149472-3187-4d00-b16a-a19eff6fc04a" providerId="ADAL" clId="{C594A337-6F05-4AF9-A25E-304CBC107D67}" dt="2022-12-16T16:27:14.366" v="5277" actId="478"/>
          <ac:spMkLst>
            <pc:docMk/>
            <pc:sldMk cId="3203237488" sldId="263"/>
            <ac:spMk id="54" creationId="{F8F899DD-4B1E-406E-7E60-625916510DD6}"/>
          </ac:spMkLst>
        </pc:spChg>
        <pc:spChg chg="add mod">
          <ac:chgData name="Franziska Händschel" userId="e2149472-3187-4d00-b16a-a19eff6fc04a" providerId="ADAL" clId="{C594A337-6F05-4AF9-A25E-304CBC107D67}" dt="2022-12-16T16:42:25.417" v="6259"/>
          <ac:spMkLst>
            <pc:docMk/>
            <pc:sldMk cId="3203237488" sldId="263"/>
            <ac:spMk id="55" creationId="{6310E713-9DFA-6999-45AB-9C21F3174615}"/>
          </ac:spMkLst>
        </pc:spChg>
        <pc:spChg chg="del">
          <ac:chgData name="Franziska Händschel" userId="e2149472-3187-4d00-b16a-a19eff6fc04a" providerId="ADAL" clId="{C594A337-6F05-4AF9-A25E-304CBC107D67}" dt="2022-12-15T16:52:21.292" v="2455" actId="478"/>
          <ac:spMkLst>
            <pc:docMk/>
            <pc:sldMk cId="3203237488" sldId="263"/>
            <ac:spMk id="55" creationId="{842716AC-6F3E-BDC5-4C56-B2D3B0370A26}"/>
          </ac:spMkLst>
        </pc:spChg>
        <pc:spChg chg="del">
          <ac:chgData name="Franziska Händschel" userId="e2149472-3187-4d00-b16a-a19eff6fc04a" providerId="ADAL" clId="{C594A337-6F05-4AF9-A25E-304CBC107D67}" dt="2022-12-15T16:52:21.292" v="2455" actId="478"/>
          <ac:spMkLst>
            <pc:docMk/>
            <pc:sldMk cId="3203237488" sldId="263"/>
            <ac:spMk id="56" creationId="{526527C1-19E4-9EA3-511B-71A1F566ACFB}"/>
          </ac:spMkLst>
        </pc:spChg>
        <pc:spChg chg="add mod">
          <ac:chgData name="Franziska Händschel" userId="e2149472-3187-4d00-b16a-a19eff6fc04a" providerId="ADAL" clId="{C594A337-6F05-4AF9-A25E-304CBC107D67}" dt="2022-12-16T16:42:25.417" v="6259"/>
          <ac:spMkLst>
            <pc:docMk/>
            <pc:sldMk cId="3203237488" sldId="263"/>
            <ac:spMk id="57" creationId="{2502DF4E-090F-F137-49BB-7FE516D3B4B4}"/>
          </ac:spMkLst>
        </pc:spChg>
        <pc:spChg chg="del">
          <ac:chgData name="Franziska Händschel" userId="e2149472-3187-4d00-b16a-a19eff6fc04a" providerId="ADAL" clId="{C594A337-6F05-4AF9-A25E-304CBC107D67}" dt="2022-12-15T16:52:21.292" v="2455" actId="478"/>
          <ac:spMkLst>
            <pc:docMk/>
            <pc:sldMk cId="3203237488" sldId="263"/>
            <ac:spMk id="57" creationId="{D5FDD412-43BB-A920-516A-47E71667D074}"/>
          </ac:spMkLst>
        </pc:spChg>
        <pc:spChg chg="del">
          <ac:chgData name="Franziska Händschel" userId="e2149472-3187-4d00-b16a-a19eff6fc04a" providerId="ADAL" clId="{C594A337-6F05-4AF9-A25E-304CBC107D67}" dt="2022-12-15T16:52:21.292" v="2455" actId="478"/>
          <ac:spMkLst>
            <pc:docMk/>
            <pc:sldMk cId="3203237488" sldId="263"/>
            <ac:spMk id="58" creationId="{DEA8400E-BDC7-D83B-D1B4-AE5993EDFC30}"/>
          </ac:spMkLst>
        </pc:spChg>
        <pc:spChg chg="del">
          <ac:chgData name="Franziska Händschel" userId="e2149472-3187-4d00-b16a-a19eff6fc04a" providerId="ADAL" clId="{C594A337-6F05-4AF9-A25E-304CBC107D67}" dt="2022-12-15T16:52:21.292" v="2455" actId="478"/>
          <ac:spMkLst>
            <pc:docMk/>
            <pc:sldMk cId="3203237488" sldId="263"/>
            <ac:spMk id="60" creationId="{AC0E470D-17B1-26D1-DAF5-C15D73A8D257}"/>
          </ac:spMkLst>
        </pc:spChg>
        <pc:spChg chg="del">
          <ac:chgData name="Franziska Händschel" userId="e2149472-3187-4d00-b16a-a19eff6fc04a" providerId="ADAL" clId="{C594A337-6F05-4AF9-A25E-304CBC107D67}" dt="2022-12-15T16:52:21.292" v="2455" actId="478"/>
          <ac:spMkLst>
            <pc:docMk/>
            <pc:sldMk cId="3203237488" sldId="263"/>
            <ac:spMk id="61" creationId="{ED115BFC-8840-B18B-A2BB-C155713E7BD4}"/>
          </ac:spMkLst>
        </pc:spChg>
        <pc:spChg chg="del">
          <ac:chgData name="Franziska Händschel" userId="e2149472-3187-4d00-b16a-a19eff6fc04a" providerId="ADAL" clId="{C594A337-6F05-4AF9-A25E-304CBC107D67}" dt="2022-12-15T16:52:21.292" v="2455" actId="478"/>
          <ac:spMkLst>
            <pc:docMk/>
            <pc:sldMk cId="3203237488" sldId="263"/>
            <ac:spMk id="62" creationId="{738DEC72-D698-9C6A-A206-9AB938F3B71A}"/>
          </ac:spMkLst>
        </pc:spChg>
        <pc:spChg chg="del">
          <ac:chgData name="Franziska Händschel" userId="e2149472-3187-4d00-b16a-a19eff6fc04a" providerId="ADAL" clId="{C594A337-6F05-4AF9-A25E-304CBC107D67}" dt="2022-12-15T16:52:21.292" v="2455" actId="478"/>
          <ac:spMkLst>
            <pc:docMk/>
            <pc:sldMk cId="3203237488" sldId="263"/>
            <ac:spMk id="63" creationId="{A9601BD6-D1CC-E979-447D-B16E11C22BF9}"/>
          </ac:spMkLst>
        </pc:spChg>
        <pc:spChg chg="add del mod">
          <ac:chgData name="Franziska Händschel" userId="e2149472-3187-4d00-b16a-a19eff6fc04a" providerId="ADAL" clId="{C594A337-6F05-4AF9-A25E-304CBC107D67}" dt="2022-12-16T16:27:14.366" v="5277" actId="478"/>
          <ac:spMkLst>
            <pc:docMk/>
            <pc:sldMk cId="3203237488" sldId="263"/>
            <ac:spMk id="64" creationId="{29FBF7EE-6B51-2790-F117-C32979DF9D15}"/>
          </ac:spMkLst>
        </pc:spChg>
        <pc:spChg chg="del">
          <ac:chgData name="Franziska Händschel" userId="e2149472-3187-4d00-b16a-a19eff6fc04a" providerId="ADAL" clId="{C594A337-6F05-4AF9-A25E-304CBC107D67}" dt="2022-12-15T16:52:21.292" v="2455" actId="478"/>
          <ac:spMkLst>
            <pc:docMk/>
            <pc:sldMk cId="3203237488" sldId="263"/>
            <ac:spMk id="65" creationId="{8A64DDFB-184C-80A5-AFF7-D5EBED607010}"/>
          </ac:spMkLst>
        </pc:spChg>
        <pc:spChg chg="del">
          <ac:chgData name="Franziska Händschel" userId="e2149472-3187-4d00-b16a-a19eff6fc04a" providerId="ADAL" clId="{C594A337-6F05-4AF9-A25E-304CBC107D67}" dt="2022-12-15T16:52:21.292" v="2455" actId="478"/>
          <ac:spMkLst>
            <pc:docMk/>
            <pc:sldMk cId="3203237488" sldId="263"/>
            <ac:spMk id="67" creationId="{5EE74768-AD5E-375D-5BE8-973C0BB6D620}"/>
          </ac:spMkLst>
        </pc:spChg>
        <pc:spChg chg="add del mod">
          <ac:chgData name="Franziska Händschel" userId="e2149472-3187-4d00-b16a-a19eff6fc04a" providerId="ADAL" clId="{C594A337-6F05-4AF9-A25E-304CBC107D67}" dt="2022-12-16T16:27:14.366" v="5277" actId="478"/>
          <ac:spMkLst>
            <pc:docMk/>
            <pc:sldMk cId="3203237488" sldId="263"/>
            <ac:spMk id="68" creationId="{BD1725C5-C0EB-20D4-F2AD-90328B4E10BA}"/>
          </ac:spMkLst>
        </pc:spChg>
        <pc:spChg chg="add del mod">
          <ac:chgData name="Franziska Händschel" userId="e2149472-3187-4d00-b16a-a19eff6fc04a" providerId="ADAL" clId="{C594A337-6F05-4AF9-A25E-304CBC107D67}" dt="2022-12-16T16:27:14.366" v="5277" actId="478"/>
          <ac:spMkLst>
            <pc:docMk/>
            <pc:sldMk cId="3203237488" sldId="263"/>
            <ac:spMk id="69" creationId="{7B198EE9-A798-615E-4EC3-BB1F88343E2B}"/>
          </ac:spMkLst>
        </pc:spChg>
        <pc:grpChg chg="del">
          <ac:chgData name="Franziska Händschel" userId="e2149472-3187-4d00-b16a-a19eff6fc04a" providerId="ADAL" clId="{C594A337-6F05-4AF9-A25E-304CBC107D67}" dt="2022-12-16T16:42:25.112" v="6258" actId="478"/>
          <ac:grpSpMkLst>
            <pc:docMk/>
            <pc:sldMk cId="3203237488" sldId="263"/>
            <ac:grpSpMk id="2" creationId="{AF1335DB-CC14-36B1-9483-E9E1FFD56997}"/>
          </ac:grpSpMkLst>
        </pc:grpChg>
        <pc:grpChg chg="del">
          <ac:chgData name="Franziska Händschel" userId="e2149472-3187-4d00-b16a-a19eff6fc04a" providerId="ADAL" clId="{C594A337-6F05-4AF9-A25E-304CBC107D67}" dt="2022-12-15T16:52:21.292" v="2455" actId="478"/>
          <ac:grpSpMkLst>
            <pc:docMk/>
            <pc:sldMk cId="3203237488" sldId="263"/>
            <ac:grpSpMk id="70" creationId="{472ABCB5-1468-78FB-46B8-05AE698B5945}"/>
          </ac:grpSpMkLst>
        </pc:grpChg>
        <pc:grpChg chg="del">
          <ac:chgData name="Franziska Händschel" userId="e2149472-3187-4d00-b16a-a19eff6fc04a" providerId="ADAL" clId="{C594A337-6F05-4AF9-A25E-304CBC107D67}" dt="2022-12-15T16:52:21.292" v="2455" actId="478"/>
          <ac:grpSpMkLst>
            <pc:docMk/>
            <pc:sldMk cId="3203237488" sldId="263"/>
            <ac:grpSpMk id="71" creationId="{C6788F9C-8420-5341-61A1-A468C0E989B0}"/>
          </ac:grpSpMkLst>
        </pc:grpChg>
        <pc:grpChg chg="del">
          <ac:chgData name="Franziska Händschel" userId="e2149472-3187-4d00-b16a-a19eff6fc04a" providerId="ADAL" clId="{C594A337-6F05-4AF9-A25E-304CBC107D67}" dt="2022-12-15T16:52:21.292" v="2455" actId="478"/>
          <ac:grpSpMkLst>
            <pc:docMk/>
            <pc:sldMk cId="3203237488" sldId="263"/>
            <ac:grpSpMk id="72" creationId="{29D60A70-CA0D-AB5F-1550-5FDDC235B0D5}"/>
          </ac:grpSpMkLst>
        </pc:grpChg>
        <pc:grpChg chg="del">
          <ac:chgData name="Franziska Händschel" userId="e2149472-3187-4d00-b16a-a19eff6fc04a" providerId="ADAL" clId="{C594A337-6F05-4AF9-A25E-304CBC107D67}" dt="2022-12-15T16:52:21.292" v="2455" actId="478"/>
          <ac:grpSpMkLst>
            <pc:docMk/>
            <pc:sldMk cId="3203237488" sldId="263"/>
            <ac:grpSpMk id="73" creationId="{9DFF0BDB-42ED-A94D-3FF3-CEC187CF6B5C}"/>
          </ac:grpSpMkLst>
        </pc:grpChg>
        <pc:graphicFrameChg chg="add mod">
          <ac:chgData name="Franziska Händschel" userId="e2149472-3187-4d00-b16a-a19eff6fc04a" providerId="ADAL" clId="{C594A337-6F05-4AF9-A25E-304CBC107D67}" dt="2022-12-16T16:38:18.275" v="6199" actId="1036"/>
          <ac:graphicFrameMkLst>
            <pc:docMk/>
            <pc:sldMk cId="3203237488" sldId="263"/>
            <ac:graphicFrameMk id="17" creationId="{8C2D3769-29B7-9A09-CB22-299B0078A2EF}"/>
          </ac:graphicFrameMkLst>
        </pc:graphicFrameChg>
        <pc:graphicFrameChg chg="add mod">
          <ac:chgData name="Franziska Händschel" userId="e2149472-3187-4d00-b16a-a19eff6fc04a" providerId="ADAL" clId="{C594A337-6F05-4AF9-A25E-304CBC107D67}" dt="2022-12-16T16:38:25.715" v="6201" actId="1036"/>
          <ac:graphicFrameMkLst>
            <pc:docMk/>
            <pc:sldMk cId="3203237488" sldId="263"/>
            <ac:graphicFrameMk id="22" creationId="{EC240594-E9AF-C8D9-B758-9EEF581DEF1E}"/>
          </ac:graphicFrameMkLst>
        </pc:graphicFrameChg>
        <pc:graphicFrameChg chg="add mod">
          <ac:chgData name="Franziska Händschel" userId="e2149472-3187-4d00-b16a-a19eff6fc04a" providerId="ADAL" clId="{C594A337-6F05-4AF9-A25E-304CBC107D67}" dt="2022-12-16T16:37:10.660" v="6082" actId="1035"/>
          <ac:graphicFrameMkLst>
            <pc:docMk/>
            <pc:sldMk cId="3203237488" sldId="263"/>
            <ac:graphicFrameMk id="34" creationId="{05424242-8D2E-8F71-DA8F-F0E5D1458497}"/>
          </ac:graphicFrameMkLst>
        </pc:graphicFrameChg>
        <pc:picChg chg="add mod">
          <ac:chgData name="Franziska Händschel" userId="e2149472-3187-4d00-b16a-a19eff6fc04a" providerId="ADAL" clId="{C594A337-6F05-4AF9-A25E-304CBC107D67}" dt="2022-12-16T16:38:18.275" v="6199" actId="1036"/>
          <ac:picMkLst>
            <pc:docMk/>
            <pc:sldMk cId="3203237488" sldId="263"/>
            <ac:picMk id="12" creationId="{9EC9DDE8-0D23-C572-B92C-E81038CF0E74}"/>
          </ac:picMkLst>
        </pc:picChg>
        <pc:picChg chg="add mod">
          <ac:chgData name="Franziska Händschel" userId="e2149472-3187-4d00-b16a-a19eff6fc04a" providerId="ADAL" clId="{C594A337-6F05-4AF9-A25E-304CBC107D67}" dt="2022-12-16T16:39:35.066" v="6229"/>
          <ac:picMkLst>
            <pc:docMk/>
            <pc:sldMk cId="3203237488" sldId="263"/>
            <ac:picMk id="15" creationId="{E8ED1D54-42C9-58F5-7E06-EFEB276B2E89}"/>
          </ac:picMkLst>
        </pc:picChg>
        <pc:picChg chg="add mod">
          <ac:chgData name="Franziska Händschel" userId="e2149472-3187-4d00-b16a-a19eff6fc04a" providerId="ADAL" clId="{C594A337-6F05-4AF9-A25E-304CBC107D67}" dt="2022-12-16T16:38:25.715" v="6201" actId="1036"/>
          <ac:picMkLst>
            <pc:docMk/>
            <pc:sldMk cId="3203237488" sldId="263"/>
            <ac:picMk id="19" creationId="{B7C5B964-4F8A-B8D6-80E3-2A796C9C696D}"/>
          </ac:picMkLst>
        </pc:picChg>
        <pc:picChg chg="add mod">
          <ac:chgData name="Franziska Händschel" userId="e2149472-3187-4d00-b16a-a19eff6fc04a" providerId="ADAL" clId="{C594A337-6F05-4AF9-A25E-304CBC107D67}" dt="2022-12-16T16:39:40.924" v="6230"/>
          <ac:picMkLst>
            <pc:docMk/>
            <pc:sldMk cId="3203237488" sldId="263"/>
            <ac:picMk id="21" creationId="{EDF283A6-6E96-ACFF-2E81-90A09D37ED0D}"/>
          </ac:picMkLst>
        </pc:picChg>
        <pc:picChg chg="add del mod">
          <ac:chgData name="Franziska Händschel" userId="e2149472-3187-4d00-b16a-a19eff6fc04a" providerId="ADAL" clId="{C594A337-6F05-4AF9-A25E-304CBC107D67}" dt="2022-12-16T16:27:14.366" v="5277" actId="478"/>
          <ac:picMkLst>
            <pc:docMk/>
            <pc:sldMk cId="3203237488" sldId="263"/>
            <ac:picMk id="24" creationId="{F25313B9-E73A-F639-8732-3850C14F685A}"/>
          </ac:picMkLst>
        </pc:picChg>
        <pc:picChg chg="add mod">
          <ac:chgData name="Franziska Händschel" userId="e2149472-3187-4d00-b16a-a19eff6fc04a" providerId="ADAL" clId="{C594A337-6F05-4AF9-A25E-304CBC107D67}" dt="2022-12-16T16:37:10.660" v="6082" actId="1035"/>
          <ac:picMkLst>
            <pc:docMk/>
            <pc:sldMk cId="3203237488" sldId="263"/>
            <ac:picMk id="27" creationId="{A62F5135-E3FB-27B0-2D78-7C2177A534B8}"/>
          </ac:picMkLst>
        </pc:picChg>
        <pc:picChg chg="add mod">
          <ac:chgData name="Franziska Händschel" userId="e2149472-3187-4d00-b16a-a19eff6fc04a" providerId="ADAL" clId="{C594A337-6F05-4AF9-A25E-304CBC107D67}" dt="2022-12-16T16:39:46.671" v="6231"/>
          <ac:picMkLst>
            <pc:docMk/>
            <pc:sldMk cId="3203237488" sldId="263"/>
            <ac:picMk id="29" creationId="{CFE73AF7-4609-F25C-12F1-2C8E16A7EAD5}"/>
          </ac:picMkLst>
        </pc:picChg>
        <pc:picChg chg="add del mod">
          <ac:chgData name="Franziska Händschel" userId="e2149472-3187-4d00-b16a-a19eff6fc04a" providerId="ADAL" clId="{C594A337-6F05-4AF9-A25E-304CBC107D67}" dt="2022-12-16T16:27:14.366" v="5277" actId="478"/>
          <ac:picMkLst>
            <pc:docMk/>
            <pc:sldMk cId="3203237488" sldId="263"/>
            <ac:picMk id="38" creationId="{20339FE0-2D1D-0D23-F2B5-01590A6E200F}"/>
          </ac:picMkLst>
        </pc:picChg>
        <pc:picChg chg="add del mod">
          <ac:chgData name="Franziska Händschel" userId="e2149472-3187-4d00-b16a-a19eff6fc04a" providerId="ADAL" clId="{C594A337-6F05-4AF9-A25E-304CBC107D67}" dt="2022-12-16T16:27:14.366" v="5277" actId="478"/>
          <ac:picMkLst>
            <pc:docMk/>
            <pc:sldMk cId="3203237488" sldId="263"/>
            <ac:picMk id="47" creationId="{CE603C31-1D4F-2EAF-D360-8D36CD34AEF0}"/>
          </ac:picMkLst>
        </pc:picChg>
        <pc:picChg chg="add del mod">
          <ac:chgData name="Franziska Händschel" userId="e2149472-3187-4d00-b16a-a19eff6fc04a" providerId="ADAL" clId="{C594A337-6F05-4AF9-A25E-304CBC107D67}" dt="2022-12-16T16:27:14.366" v="5277" actId="478"/>
          <ac:picMkLst>
            <pc:docMk/>
            <pc:sldMk cId="3203237488" sldId="263"/>
            <ac:picMk id="49" creationId="{39A1F920-77B4-FE27-BB90-1E312D8C7C6F}"/>
          </ac:picMkLst>
        </pc:picChg>
        <pc:picChg chg="add mod">
          <ac:chgData name="Franziska Händschel" userId="e2149472-3187-4d00-b16a-a19eff6fc04a" providerId="ADAL" clId="{C594A337-6F05-4AF9-A25E-304CBC107D67}" dt="2022-12-16T16:42:25.417" v="6259"/>
          <ac:picMkLst>
            <pc:docMk/>
            <pc:sldMk cId="3203237488" sldId="263"/>
            <ac:picMk id="56" creationId="{F7976AD2-3C01-AC98-3D08-9DEF4680CF5F}"/>
          </ac:picMkLst>
        </pc:picChg>
        <pc:picChg chg="add del mod">
          <ac:chgData name="Franziska Händschel" userId="e2149472-3187-4d00-b16a-a19eff6fc04a" providerId="ADAL" clId="{C594A337-6F05-4AF9-A25E-304CBC107D67}" dt="2022-12-16T16:27:14.366" v="5277" actId="478"/>
          <ac:picMkLst>
            <pc:docMk/>
            <pc:sldMk cId="3203237488" sldId="263"/>
            <ac:picMk id="59" creationId="{9427AB99-7DFF-1A6A-455E-600FA0EF3AAA}"/>
          </ac:picMkLst>
        </pc:picChg>
        <pc:picChg chg="add del mod">
          <ac:chgData name="Franziska Händschel" userId="e2149472-3187-4d00-b16a-a19eff6fc04a" providerId="ADAL" clId="{C594A337-6F05-4AF9-A25E-304CBC107D67}" dt="2022-12-16T16:27:14.366" v="5277" actId="478"/>
          <ac:picMkLst>
            <pc:docMk/>
            <pc:sldMk cId="3203237488" sldId="263"/>
            <ac:picMk id="66" creationId="{93C5AAAF-0E99-A7E0-AB3F-BD749A6FE0B7}"/>
          </ac:picMkLst>
        </pc:picChg>
      </pc:sldChg>
      <pc:sldChg chg="addSp delSp modSp add mod">
        <pc:chgData name="Franziska Händschel" userId="e2149472-3187-4d00-b16a-a19eff6fc04a" providerId="ADAL" clId="{C594A337-6F05-4AF9-A25E-304CBC107D67}" dt="2022-12-16T16:42:13.646" v="6253"/>
        <pc:sldMkLst>
          <pc:docMk/>
          <pc:sldMk cId="729216783" sldId="264"/>
        </pc:sldMkLst>
        <pc:spChg chg="del">
          <ac:chgData name="Franziska Händschel" userId="e2149472-3187-4d00-b16a-a19eff6fc04a" providerId="ADAL" clId="{C594A337-6F05-4AF9-A25E-304CBC107D67}" dt="2022-12-16T16:18:12.619" v="5099" actId="478"/>
          <ac:spMkLst>
            <pc:docMk/>
            <pc:sldMk cId="729216783" sldId="264"/>
            <ac:spMk id="2" creationId="{A0176135-0810-FBE9-FE1C-02A7BA83667B}"/>
          </ac:spMkLst>
        </pc:spChg>
        <pc:spChg chg="add del mod">
          <ac:chgData name="Franziska Händschel" userId="e2149472-3187-4d00-b16a-a19eff6fc04a" providerId="ADAL" clId="{C594A337-6F05-4AF9-A25E-304CBC107D67}" dt="2022-12-16T16:18:12.619" v="5099" actId="478"/>
          <ac:spMkLst>
            <pc:docMk/>
            <pc:sldMk cId="729216783" sldId="264"/>
            <ac:spMk id="4" creationId="{0C375298-0315-B45B-75CC-4691E29E1848}"/>
          </ac:spMkLst>
        </pc:spChg>
        <pc:spChg chg="add del mod">
          <ac:chgData name="Franziska Händschel" userId="e2149472-3187-4d00-b16a-a19eff6fc04a" providerId="ADAL" clId="{C594A337-6F05-4AF9-A25E-304CBC107D67}" dt="2022-12-16T16:18:12.619" v="5099" actId="478"/>
          <ac:spMkLst>
            <pc:docMk/>
            <pc:sldMk cId="729216783" sldId="264"/>
            <ac:spMk id="8" creationId="{C830BF89-9E2D-F960-9179-46CCB76A7290}"/>
          </ac:spMkLst>
        </pc:spChg>
        <pc:spChg chg="add del mod">
          <ac:chgData name="Franziska Händschel" userId="e2149472-3187-4d00-b16a-a19eff6fc04a" providerId="ADAL" clId="{C594A337-6F05-4AF9-A25E-304CBC107D67}" dt="2022-12-16T16:19:45.173" v="5164" actId="478"/>
          <ac:spMkLst>
            <pc:docMk/>
            <pc:sldMk cId="729216783" sldId="264"/>
            <ac:spMk id="9" creationId="{E2CECBE8-BFFF-1F2B-5893-F417B3514FD2}"/>
          </ac:spMkLst>
        </pc:spChg>
        <pc:spChg chg="add mod">
          <ac:chgData name="Franziska Händschel" userId="e2149472-3187-4d00-b16a-a19eff6fc04a" providerId="ADAL" clId="{C594A337-6F05-4AF9-A25E-304CBC107D67}" dt="2022-12-16T16:18:13.468" v="5100"/>
          <ac:spMkLst>
            <pc:docMk/>
            <pc:sldMk cId="729216783" sldId="264"/>
            <ac:spMk id="10" creationId="{A4F09D3E-A5BC-1BC4-7609-7354524F5A8A}"/>
          </ac:spMkLst>
        </pc:spChg>
        <pc:spChg chg="add mod">
          <ac:chgData name="Franziska Händschel" userId="e2149472-3187-4d00-b16a-a19eff6fc04a" providerId="ADAL" clId="{C594A337-6F05-4AF9-A25E-304CBC107D67}" dt="2022-12-16T16:18:13.468" v="5100"/>
          <ac:spMkLst>
            <pc:docMk/>
            <pc:sldMk cId="729216783" sldId="264"/>
            <ac:spMk id="12" creationId="{0A7379BF-B603-E768-BBA7-63D0F9DB9B8F}"/>
          </ac:spMkLst>
        </pc:spChg>
        <pc:spChg chg="add mod">
          <ac:chgData name="Franziska Händschel" userId="e2149472-3187-4d00-b16a-a19eff6fc04a" providerId="ADAL" clId="{C594A337-6F05-4AF9-A25E-304CBC107D67}" dt="2022-12-16T16:19:23.774" v="5150" actId="1076"/>
          <ac:spMkLst>
            <pc:docMk/>
            <pc:sldMk cId="729216783" sldId="264"/>
            <ac:spMk id="13" creationId="{5326ED63-B959-7F05-939E-4BC3FE0A303E}"/>
          </ac:spMkLst>
        </pc:spChg>
        <pc:spChg chg="add mod">
          <ac:chgData name="Franziska Händschel" userId="e2149472-3187-4d00-b16a-a19eff6fc04a" providerId="ADAL" clId="{C594A337-6F05-4AF9-A25E-304CBC107D67}" dt="2022-12-16T16:18:36.570" v="5112" actId="14100"/>
          <ac:spMkLst>
            <pc:docMk/>
            <pc:sldMk cId="729216783" sldId="264"/>
            <ac:spMk id="15" creationId="{38F26255-42B3-FB29-FA09-E9A90C64346C}"/>
          </ac:spMkLst>
        </pc:spChg>
        <pc:spChg chg="add mod">
          <ac:chgData name="Franziska Händschel" userId="e2149472-3187-4d00-b16a-a19eff6fc04a" providerId="ADAL" clId="{C594A337-6F05-4AF9-A25E-304CBC107D67}" dt="2022-12-16T16:19:57.842" v="5166" actId="1076"/>
          <ac:spMkLst>
            <pc:docMk/>
            <pc:sldMk cId="729216783" sldId="264"/>
            <ac:spMk id="16" creationId="{DBF43D6F-99DD-9138-CC06-9D6B71C3648B}"/>
          </ac:spMkLst>
        </pc:spChg>
        <pc:spChg chg="add del mod">
          <ac:chgData name="Franziska Händschel" userId="e2149472-3187-4d00-b16a-a19eff6fc04a" providerId="ADAL" clId="{C594A337-6F05-4AF9-A25E-304CBC107D67}" dt="2022-12-16T16:42:13.315" v="6252" actId="478"/>
          <ac:spMkLst>
            <pc:docMk/>
            <pc:sldMk cId="729216783" sldId="264"/>
            <ac:spMk id="17" creationId="{ED63E13A-CCCE-00EE-F727-F823544A5253}"/>
          </ac:spMkLst>
        </pc:spChg>
        <pc:spChg chg="add mod">
          <ac:chgData name="Franziska Händschel" userId="e2149472-3187-4d00-b16a-a19eff6fc04a" providerId="ADAL" clId="{C594A337-6F05-4AF9-A25E-304CBC107D67}" dt="2022-12-16T16:42:13.646" v="6253"/>
          <ac:spMkLst>
            <pc:docMk/>
            <pc:sldMk cId="729216783" sldId="264"/>
            <ac:spMk id="18" creationId="{7B3850B9-53E9-2A17-02AA-A1A7E0656656}"/>
          </ac:spMkLst>
        </pc:spChg>
        <pc:spChg chg="add mod">
          <ac:chgData name="Franziska Händschel" userId="e2149472-3187-4d00-b16a-a19eff6fc04a" providerId="ADAL" clId="{C594A337-6F05-4AF9-A25E-304CBC107D67}" dt="2022-12-16T16:42:13.646" v="6253"/>
          <ac:spMkLst>
            <pc:docMk/>
            <pc:sldMk cId="729216783" sldId="264"/>
            <ac:spMk id="19" creationId="{5AFE0073-A553-1526-DCD3-5ADB32516F87}"/>
          </ac:spMkLst>
        </pc:spChg>
        <pc:spChg chg="add mod">
          <ac:chgData name="Franziska Händschel" userId="e2149472-3187-4d00-b16a-a19eff6fc04a" providerId="ADAL" clId="{C594A337-6F05-4AF9-A25E-304CBC107D67}" dt="2022-12-16T16:42:13.646" v="6253"/>
          <ac:spMkLst>
            <pc:docMk/>
            <pc:sldMk cId="729216783" sldId="264"/>
            <ac:spMk id="20" creationId="{9B1363B0-E05D-7810-33C5-444C20E0C76C}"/>
          </ac:spMkLst>
        </pc:spChg>
        <pc:spChg chg="add mod">
          <ac:chgData name="Franziska Händschel" userId="e2149472-3187-4d00-b16a-a19eff6fc04a" providerId="ADAL" clId="{C594A337-6F05-4AF9-A25E-304CBC107D67}" dt="2022-12-16T16:42:13.646" v="6253"/>
          <ac:spMkLst>
            <pc:docMk/>
            <pc:sldMk cId="729216783" sldId="264"/>
            <ac:spMk id="22" creationId="{3B8E6F7D-1C33-32A4-60A2-789711278F37}"/>
          </ac:spMkLst>
        </pc:spChg>
        <pc:spChg chg="mod">
          <ac:chgData name="Franziska Händschel" userId="e2149472-3187-4d00-b16a-a19eff6fc04a" providerId="ADAL" clId="{C594A337-6F05-4AF9-A25E-304CBC107D67}" dt="2022-12-15T17:07:15.587" v="2950" actId="1076"/>
          <ac:spMkLst>
            <pc:docMk/>
            <pc:sldMk cId="729216783" sldId="264"/>
            <ac:spMk id="25" creationId="{C89DE5CA-F886-68A6-AF61-8DA5685927F4}"/>
          </ac:spMkLst>
        </pc:spChg>
        <pc:spChg chg="del">
          <ac:chgData name="Franziska Händschel" userId="e2149472-3187-4d00-b16a-a19eff6fc04a" providerId="ADAL" clId="{C594A337-6F05-4AF9-A25E-304CBC107D67}" dt="2022-12-15T17:05:17.517" v="2843" actId="478"/>
          <ac:spMkLst>
            <pc:docMk/>
            <pc:sldMk cId="729216783" sldId="264"/>
            <ac:spMk id="41" creationId="{30864AE2-58B8-227C-20E1-1BA6581443B5}"/>
          </ac:spMkLst>
        </pc:spChg>
        <pc:spChg chg="del mod topLvl">
          <ac:chgData name="Franziska Händschel" userId="e2149472-3187-4d00-b16a-a19eff6fc04a" providerId="ADAL" clId="{C594A337-6F05-4AF9-A25E-304CBC107D67}" dt="2022-12-16T16:42:13.315" v="6252" actId="478"/>
          <ac:spMkLst>
            <pc:docMk/>
            <pc:sldMk cId="729216783" sldId="264"/>
            <ac:spMk id="78" creationId="{81F5D9EC-192A-A297-3508-4A159F687FEA}"/>
          </ac:spMkLst>
        </pc:spChg>
        <pc:spChg chg="del mod topLvl">
          <ac:chgData name="Franziska Händschel" userId="e2149472-3187-4d00-b16a-a19eff6fc04a" providerId="ADAL" clId="{C594A337-6F05-4AF9-A25E-304CBC107D67}" dt="2022-12-16T16:42:13.315" v="6252" actId="478"/>
          <ac:spMkLst>
            <pc:docMk/>
            <pc:sldMk cId="729216783" sldId="264"/>
            <ac:spMk id="79" creationId="{BF00F58A-B9FC-BDE5-0138-4E157FC6EE83}"/>
          </ac:spMkLst>
        </pc:spChg>
        <pc:spChg chg="del mod topLvl">
          <ac:chgData name="Franziska Händschel" userId="e2149472-3187-4d00-b16a-a19eff6fc04a" providerId="ADAL" clId="{C594A337-6F05-4AF9-A25E-304CBC107D67}" dt="2022-12-16T16:42:13.315" v="6252" actId="478"/>
          <ac:spMkLst>
            <pc:docMk/>
            <pc:sldMk cId="729216783" sldId="264"/>
            <ac:spMk id="80" creationId="{BA8B01A2-B31C-A9A7-B5E6-C0126DCEC00F}"/>
          </ac:spMkLst>
        </pc:spChg>
        <pc:spChg chg="del">
          <ac:chgData name="Franziska Händschel" userId="e2149472-3187-4d00-b16a-a19eff6fc04a" providerId="ADAL" clId="{C594A337-6F05-4AF9-A25E-304CBC107D67}" dt="2022-12-16T16:40:56.745" v="6242" actId="478"/>
          <ac:spMkLst>
            <pc:docMk/>
            <pc:sldMk cId="729216783" sldId="264"/>
            <ac:spMk id="82" creationId="{94FAA180-3616-C738-81F7-640DAF3AC048}"/>
          </ac:spMkLst>
        </pc:spChg>
        <pc:spChg chg="del mod">
          <ac:chgData name="Franziska Händschel" userId="e2149472-3187-4d00-b16a-a19eff6fc04a" providerId="ADAL" clId="{C594A337-6F05-4AF9-A25E-304CBC107D67}" dt="2022-12-16T16:18:23.609" v="5102" actId="478"/>
          <ac:spMkLst>
            <pc:docMk/>
            <pc:sldMk cId="729216783" sldId="264"/>
            <ac:spMk id="85" creationId="{6F2FA144-B70E-7B29-270E-FD0ECEB8D0F1}"/>
          </ac:spMkLst>
        </pc:spChg>
        <pc:spChg chg="del">
          <ac:chgData name="Franziska Händschel" userId="e2149472-3187-4d00-b16a-a19eff6fc04a" providerId="ADAL" clId="{C594A337-6F05-4AF9-A25E-304CBC107D67}" dt="2022-12-16T16:18:12.619" v="5099" actId="478"/>
          <ac:spMkLst>
            <pc:docMk/>
            <pc:sldMk cId="729216783" sldId="264"/>
            <ac:spMk id="86" creationId="{879563B8-F2E9-E551-215A-726FC63D34A3}"/>
          </ac:spMkLst>
        </pc:spChg>
        <pc:spChg chg="del">
          <ac:chgData name="Franziska Händschel" userId="e2149472-3187-4d00-b16a-a19eff6fc04a" providerId="ADAL" clId="{C594A337-6F05-4AF9-A25E-304CBC107D67}" dt="2022-12-16T16:18:12.619" v="5099" actId="478"/>
          <ac:spMkLst>
            <pc:docMk/>
            <pc:sldMk cId="729216783" sldId="264"/>
            <ac:spMk id="87" creationId="{EF01A230-45F7-911E-16D6-05C313E39E79}"/>
          </ac:spMkLst>
        </pc:spChg>
        <pc:spChg chg="del">
          <ac:chgData name="Franziska Händschel" userId="e2149472-3187-4d00-b16a-a19eff6fc04a" providerId="ADAL" clId="{C594A337-6F05-4AF9-A25E-304CBC107D67}" dt="2022-12-16T16:18:12.619" v="5099" actId="478"/>
          <ac:spMkLst>
            <pc:docMk/>
            <pc:sldMk cId="729216783" sldId="264"/>
            <ac:spMk id="88" creationId="{6F9D3EC2-5270-6AD7-1110-E094C0F9D4A5}"/>
          </ac:spMkLst>
        </pc:spChg>
        <pc:grpChg chg="del">
          <ac:chgData name="Franziska Händschel" userId="e2149472-3187-4d00-b16a-a19eff6fc04a" providerId="ADAL" clId="{C594A337-6F05-4AF9-A25E-304CBC107D67}" dt="2022-12-16T16:42:00.464" v="6251" actId="165"/>
          <ac:grpSpMkLst>
            <pc:docMk/>
            <pc:sldMk cId="729216783" sldId="264"/>
            <ac:grpSpMk id="77" creationId="{4A5D8C44-6833-14C7-5C97-5312CA0093B2}"/>
          </ac:grpSpMkLst>
        </pc:grpChg>
        <pc:graphicFrameChg chg="mod modGraphic">
          <ac:chgData name="Franziska Händschel" userId="e2149472-3187-4d00-b16a-a19eff6fc04a" providerId="ADAL" clId="{C594A337-6F05-4AF9-A25E-304CBC107D67}" dt="2022-12-16T16:36:27.577" v="5917" actId="6549"/>
          <ac:graphicFrameMkLst>
            <pc:docMk/>
            <pc:sldMk cId="729216783" sldId="264"/>
            <ac:graphicFrameMk id="5" creationId="{061A8707-730E-3015-D09A-F13D8100483F}"/>
          </ac:graphicFrameMkLst>
        </pc:graphicFrameChg>
        <pc:graphicFrameChg chg="mod modGraphic">
          <ac:chgData name="Franziska Händschel" userId="e2149472-3187-4d00-b16a-a19eff6fc04a" providerId="ADAL" clId="{C594A337-6F05-4AF9-A25E-304CBC107D67}" dt="2022-12-16T16:36:05.723" v="5883" actId="21"/>
          <ac:graphicFrameMkLst>
            <pc:docMk/>
            <pc:sldMk cId="729216783" sldId="264"/>
            <ac:graphicFrameMk id="6" creationId="{B14909E6-457D-7A59-E6D2-B3B046546E14}"/>
          </ac:graphicFrameMkLst>
        </pc:graphicFrameChg>
        <pc:graphicFrameChg chg="add mod modGraphic">
          <ac:chgData name="Franziska Händschel" userId="e2149472-3187-4d00-b16a-a19eff6fc04a" providerId="ADAL" clId="{C594A337-6F05-4AF9-A25E-304CBC107D67}" dt="2022-12-16T16:30:20.179" v="5795" actId="14734"/>
          <ac:graphicFrameMkLst>
            <pc:docMk/>
            <pc:sldMk cId="729216783" sldId="264"/>
            <ac:graphicFrameMk id="14" creationId="{A862D8DA-D864-C357-C275-9185C9F64BE7}"/>
          </ac:graphicFrameMkLst>
        </pc:graphicFrameChg>
        <pc:picChg chg="mod">
          <ac:chgData name="Franziska Händschel" userId="e2149472-3187-4d00-b16a-a19eff6fc04a" providerId="ADAL" clId="{C594A337-6F05-4AF9-A25E-304CBC107D67}" dt="2022-12-16T16:18:39.819" v="5113" actId="14100"/>
          <ac:picMkLst>
            <pc:docMk/>
            <pc:sldMk cId="729216783" sldId="264"/>
            <ac:picMk id="3" creationId="{0EACAEE3-14AF-F4D7-0251-34E4547787E9}"/>
          </ac:picMkLst>
        </pc:picChg>
        <pc:picChg chg="add mod">
          <ac:chgData name="Franziska Händschel" userId="e2149472-3187-4d00-b16a-a19eff6fc04a" providerId="ADAL" clId="{C594A337-6F05-4AF9-A25E-304CBC107D67}" dt="2022-12-16T16:40:20.032" v="6234"/>
          <ac:picMkLst>
            <pc:docMk/>
            <pc:sldMk cId="729216783" sldId="264"/>
            <ac:picMk id="11" creationId="{7946F2DF-FCA2-4E7B-146E-9091438E72C8}"/>
          </ac:picMkLst>
        </pc:picChg>
        <pc:picChg chg="add mod">
          <ac:chgData name="Franziska Händschel" userId="e2149472-3187-4d00-b16a-a19eff6fc04a" providerId="ADAL" clId="{C594A337-6F05-4AF9-A25E-304CBC107D67}" dt="2022-12-16T16:42:13.646" v="6253"/>
          <ac:picMkLst>
            <pc:docMk/>
            <pc:sldMk cId="729216783" sldId="264"/>
            <ac:picMk id="21" creationId="{664C7E93-3938-7FAB-15E4-E459AFAE33C1}"/>
          </ac:picMkLst>
        </pc:picChg>
        <pc:picChg chg="del">
          <ac:chgData name="Franziska Händschel" userId="e2149472-3187-4d00-b16a-a19eff6fc04a" providerId="ADAL" clId="{C594A337-6F05-4AF9-A25E-304CBC107D67}" dt="2022-12-15T17:05:17.517" v="2843" actId="478"/>
          <ac:picMkLst>
            <pc:docMk/>
            <pc:sldMk cId="729216783" sldId="264"/>
            <ac:picMk id="37" creationId="{DF093264-76AA-BDB9-A76E-004498B9D7B0}"/>
          </ac:picMkLst>
        </pc:picChg>
        <pc:picChg chg="del mod topLvl">
          <ac:chgData name="Franziska Händschel" userId="e2149472-3187-4d00-b16a-a19eff6fc04a" providerId="ADAL" clId="{C594A337-6F05-4AF9-A25E-304CBC107D67}" dt="2022-12-16T16:42:13.315" v="6252" actId="478"/>
          <ac:picMkLst>
            <pc:docMk/>
            <pc:sldMk cId="729216783" sldId="264"/>
            <ac:picMk id="81" creationId="{C1AF5323-3565-0C25-6BC0-3F78D2693062}"/>
          </ac:picMkLst>
        </pc:picChg>
        <pc:picChg chg="del">
          <ac:chgData name="Franziska Händschel" userId="e2149472-3187-4d00-b16a-a19eff6fc04a" providerId="ADAL" clId="{C594A337-6F05-4AF9-A25E-304CBC107D67}" dt="2022-12-16T16:18:12.619" v="5099" actId="478"/>
          <ac:picMkLst>
            <pc:docMk/>
            <pc:sldMk cId="729216783" sldId="264"/>
            <ac:picMk id="91" creationId="{4D34CC3E-D68D-16BA-BAC9-0B33C5A8B768}"/>
          </ac:picMkLst>
        </pc:picChg>
      </pc:sldChg>
      <pc:sldChg chg="addSp delSp modSp add mod ord modTransition">
        <pc:chgData name="Franziska Händschel" userId="e2149472-3187-4d00-b16a-a19eff6fc04a" providerId="ADAL" clId="{C594A337-6F05-4AF9-A25E-304CBC107D67}" dt="2022-12-16T16:44:27.100" v="6264"/>
        <pc:sldMkLst>
          <pc:docMk/>
          <pc:sldMk cId="1499630445" sldId="265"/>
        </pc:sldMkLst>
        <pc:spChg chg="del">
          <ac:chgData name="Franziska Händschel" userId="e2149472-3187-4d00-b16a-a19eff6fc04a" providerId="ADAL" clId="{C594A337-6F05-4AF9-A25E-304CBC107D67}" dt="2022-12-16T14:03:57.211" v="3323" actId="478"/>
          <ac:spMkLst>
            <pc:docMk/>
            <pc:sldMk cId="1499630445" sldId="265"/>
            <ac:spMk id="2" creationId="{7822FAF6-99CF-57BA-AEAA-EDDBE3B2F183}"/>
          </ac:spMkLst>
        </pc:spChg>
        <pc:spChg chg="del">
          <ac:chgData name="Franziska Händschel" userId="e2149472-3187-4d00-b16a-a19eff6fc04a" providerId="ADAL" clId="{C594A337-6F05-4AF9-A25E-304CBC107D67}" dt="2022-12-16T14:03:57.211" v="3323" actId="478"/>
          <ac:spMkLst>
            <pc:docMk/>
            <pc:sldMk cId="1499630445" sldId="265"/>
            <ac:spMk id="3" creationId="{BA831A9D-23E1-EC5A-40AB-BC09AE76837E}"/>
          </ac:spMkLst>
        </pc:spChg>
        <pc:spChg chg="mod">
          <ac:chgData name="Franziska Händschel" userId="e2149472-3187-4d00-b16a-a19eff6fc04a" providerId="ADAL" clId="{C594A337-6F05-4AF9-A25E-304CBC107D67}" dt="2022-12-16T14:04:08.836" v="3355" actId="20577"/>
          <ac:spMkLst>
            <pc:docMk/>
            <pc:sldMk cId="1499630445" sldId="265"/>
            <ac:spMk id="5" creationId="{923CAD1E-863D-D7F9-8FC7-92DAEBE9AA46}"/>
          </ac:spMkLst>
        </pc:spChg>
        <pc:spChg chg="del">
          <ac:chgData name="Franziska Händschel" userId="e2149472-3187-4d00-b16a-a19eff6fc04a" providerId="ADAL" clId="{C594A337-6F05-4AF9-A25E-304CBC107D67}" dt="2022-12-16T14:04:01.835" v="3324" actId="478"/>
          <ac:spMkLst>
            <pc:docMk/>
            <pc:sldMk cId="1499630445" sldId="265"/>
            <ac:spMk id="6" creationId="{179A69C4-5E38-A12E-4191-B7FB092C28B7}"/>
          </ac:spMkLst>
        </pc:spChg>
        <pc:spChg chg="del">
          <ac:chgData name="Franziska Händschel" userId="e2149472-3187-4d00-b16a-a19eff6fc04a" providerId="ADAL" clId="{C594A337-6F05-4AF9-A25E-304CBC107D67}" dt="2022-12-16T14:03:57.211" v="3323" actId="478"/>
          <ac:spMkLst>
            <pc:docMk/>
            <pc:sldMk cId="1499630445" sldId="265"/>
            <ac:spMk id="7" creationId="{576521E3-9579-1E6E-5252-AD1C00ED669D}"/>
          </ac:spMkLst>
        </pc:spChg>
        <pc:spChg chg="del mod">
          <ac:chgData name="Franziska Händschel" userId="e2149472-3187-4d00-b16a-a19eff6fc04a" providerId="ADAL" clId="{C594A337-6F05-4AF9-A25E-304CBC107D67}" dt="2022-12-16T14:03:54.440" v="3322" actId="21"/>
          <ac:spMkLst>
            <pc:docMk/>
            <pc:sldMk cId="1499630445" sldId="265"/>
            <ac:spMk id="8" creationId="{BA6941F7-0DA6-6DD3-C536-824DF855E292}"/>
          </ac:spMkLst>
        </pc:spChg>
        <pc:spChg chg="add mod">
          <ac:chgData name="Franziska Händschel" userId="e2149472-3187-4d00-b16a-a19eff6fc04a" providerId="ADAL" clId="{C594A337-6F05-4AF9-A25E-304CBC107D67}" dt="2022-12-16T14:07:33.091" v="3532" actId="1076"/>
          <ac:spMkLst>
            <pc:docMk/>
            <pc:sldMk cId="1499630445" sldId="265"/>
            <ac:spMk id="9" creationId="{3B712EA1-AFF2-A82A-3846-8BDAAC30111D}"/>
          </ac:spMkLst>
        </pc:spChg>
        <pc:spChg chg="add mod">
          <ac:chgData name="Franziska Händschel" userId="e2149472-3187-4d00-b16a-a19eff6fc04a" providerId="ADAL" clId="{C594A337-6F05-4AF9-A25E-304CBC107D67}" dt="2022-12-16T16:41:03.030" v="6245"/>
          <ac:spMkLst>
            <pc:docMk/>
            <pc:sldMk cId="1499630445" sldId="265"/>
            <ac:spMk id="10" creationId="{CEBB9682-BC36-828A-1280-5D33740E3C75}"/>
          </ac:spMkLst>
        </pc:spChg>
        <pc:spChg chg="del">
          <ac:chgData name="Franziska Händschel" userId="e2149472-3187-4d00-b16a-a19eff6fc04a" providerId="ADAL" clId="{C594A337-6F05-4AF9-A25E-304CBC107D67}" dt="2022-12-16T16:41:02.693" v="6244" actId="478"/>
          <ac:spMkLst>
            <pc:docMk/>
            <pc:sldMk cId="1499630445" sldId="265"/>
            <ac:spMk id="32" creationId="{EE391601-0A54-6746-D3E3-8BB4EE02F165}"/>
          </ac:spMkLst>
        </pc:spChg>
        <pc:spChg chg="mod topLvl">
          <ac:chgData name="Franziska Händschel" userId="e2149472-3187-4d00-b16a-a19eff6fc04a" providerId="ADAL" clId="{C594A337-6F05-4AF9-A25E-304CBC107D67}" dt="2022-12-16T16:41:41.886" v="6249"/>
          <ac:spMkLst>
            <pc:docMk/>
            <pc:sldMk cId="1499630445" sldId="265"/>
            <ac:spMk id="38" creationId="{1882EEEF-EA75-109D-0C75-8CBCF07DD3C6}"/>
          </ac:spMkLst>
        </pc:spChg>
        <pc:spChg chg="mod topLvl">
          <ac:chgData name="Franziska Händschel" userId="e2149472-3187-4d00-b16a-a19eff6fc04a" providerId="ADAL" clId="{C594A337-6F05-4AF9-A25E-304CBC107D67}" dt="2022-12-16T16:41:48.193" v="6250"/>
          <ac:spMkLst>
            <pc:docMk/>
            <pc:sldMk cId="1499630445" sldId="265"/>
            <ac:spMk id="39" creationId="{1C44EEAE-E842-A36B-B425-38EC3F87684D}"/>
          </ac:spMkLst>
        </pc:spChg>
        <pc:spChg chg="mod topLvl">
          <ac:chgData name="Franziska Händschel" userId="e2149472-3187-4d00-b16a-a19eff6fc04a" providerId="ADAL" clId="{C594A337-6F05-4AF9-A25E-304CBC107D67}" dt="2022-12-16T16:41:16.187" v="6246" actId="165"/>
          <ac:spMkLst>
            <pc:docMk/>
            <pc:sldMk cId="1499630445" sldId="265"/>
            <ac:spMk id="40" creationId="{CD487699-1B26-33D4-C53D-9FA12275CC72}"/>
          </ac:spMkLst>
        </pc:spChg>
        <pc:grpChg chg="add mod">
          <ac:chgData name="Franziska Händschel" userId="e2149472-3187-4d00-b16a-a19eff6fc04a" providerId="ADAL" clId="{C594A337-6F05-4AF9-A25E-304CBC107D67}" dt="2022-12-16T16:41:30.686" v="6248" actId="164"/>
          <ac:grpSpMkLst>
            <pc:docMk/>
            <pc:sldMk cId="1499630445" sldId="265"/>
            <ac:grpSpMk id="11" creationId="{8713D275-2841-DFAB-E2F7-18D64D55B62C}"/>
          </ac:grpSpMkLst>
        </pc:grpChg>
        <pc:grpChg chg="del">
          <ac:chgData name="Franziska Händschel" userId="e2149472-3187-4d00-b16a-a19eff6fc04a" providerId="ADAL" clId="{C594A337-6F05-4AF9-A25E-304CBC107D67}" dt="2022-12-16T16:41:16.187" v="6246" actId="165"/>
          <ac:grpSpMkLst>
            <pc:docMk/>
            <pc:sldMk cId="1499630445" sldId="265"/>
            <ac:grpSpMk id="33" creationId="{A6587CAB-B7C1-1620-1B3B-478FD3CC7016}"/>
          </ac:grpSpMkLst>
        </pc:grpChg>
        <pc:picChg chg="del">
          <ac:chgData name="Franziska Händschel" userId="e2149472-3187-4d00-b16a-a19eff6fc04a" providerId="ADAL" clId="{C594A337-6F05-4AF9-A25E-304CBC107D67}" dt="2022-12-16T14:04:01.835" v="3324" actId="478"/>
          <ac:picMkLst>
            <pc:docMk/>
            <pc:sldMk cId="1499630445" sldId="265"/>
            <ac:picMk id="4" creationId="{1EAFBF3E-C231-7098-A365-97454554A051}"/>
          </ac:picMkLst>
        </pc:picChg>
        <pc:picChg chg="mod topLvl">
          <ac:chgData name="Franziska Händschel" userId="e2149472-3187-4d00-b16a-a19eff6fc04a" providerId="ADAL" clId="{C594A337-6F05-4AF9-A25E-304CBC107D67}" dt="2022-12-16T16:41:16.187" v="6246" actId="165"/>
          <ac:picMkLst>
            <pc:docMk/>
            <pc:sldMk cId="1499630445" sldId="265"/>
            <ac:picMk id="25" creationId="{083E3AE6-E323-82E3-2207-596CD0E376AC}"/>
          </ac:picMkLst>
        </pc:picChg>
      </pc:sldChg>
      <pc:sldChg chg="add del modAnim">
        <pc:chgData name="Franziska Händschel" userId="e2149472-3187-4d00-b16a-a19eff6fc04a" providerId="ADAL" clId="{C594A337-6F05-4AF9-A25E-304CBC107D67}" dt="2022-12-16T14:57:34.579" v="3681" actId="47"/>
        <pc:sldMkLst>
          <pc:docMk/>
          <pc:sldMk cId="1715726270" sldId="266"/>
        </pc:sldMkLst>
      </pc:sldChg>
      <pc:sldChg chg="addSp delSp modSp add del mod">
        <pc:chgData name="Franziska Händschel" userId="e2149472-3187-4d00-b16a-a19eff6fc04a" providerId="ADAL" clId="{C594A337-6F05-4AF9-A25E-304CBC107D67}" dt="2022-12-16T15:29:26.611" v="4534" actId="47"/>
        <pc:sldMkLst>
          <pc:docMk/>
          <pc:sldMk cId="11680264" sldId="267"/>
        </pc:sldMkLst>
        <pc:spChg chg="mod topLvl">
          <ac:chgData name="Franziska Händschel" userId="e2149472-3187-4d00-b16a-a19eff6fc04a" providerId="ADAL" clId="{C594A337-6F05-4AF9-A25E-304CBC107D67}" dt="2022-12-16T14:56:22.369" v="3655" actId="165"/>
          <ac:spMkLst>
            <pc:docMk/>
            <pc:sldMk cId="11680264" sldId="267"/>
            <ac:spMk id="3" creationId="{D8FDF281-9F25-2B96-5C11-E7F9609F739F}"/>
          </ac:spMkLst>
        </pc:spChg>
        <pc:spChg chg="mod topLvl">
          <ac:chgData name="Franziska Händschel" userId="e2149472-3187-4d00-b16a-a19eff6fc04a" providerId="ADAL" clId="{C594A337-6F05-4AF9-A25E-304CBC107D67}" dt="2022-12-16T14:56:22.369" v="3655" actId="165"/>
          <ac:spMkLst>
            <pc:docMk/>
            <pc:sldMk cId="11680264" sldId="267"/>
            <ac:spMk id="4" creationId="{D8B80C68-F76F-88E7-69DA-E0A285B112B8}"/>
          </ac:spMkLst>
        </pc:spChg>
        <pc:spChg chg="mod topLvl">
          <ac:chgData name="Franziska Händschel" userId="e2149472-3187-4d00-b16a-a19eff6fc04a" providerId="ADAL" clId="{C594A337-6F05-4AF9-A25E-304CBC107D67}" dt="2022-12-16T14:56:22.369" v="3655" actId="165"/>
          <ac:spMkLst>
            <pc:docMk/>
            <pc:sldMk cId="11680264" sldId="267"/>
            <ac:spMk id="5" creationId="{EC528B4F-36FD-7F1A-499D-7AAA99867A06}"/>
          </ac:spMkLst>
        </pc:spChg>
        <pc:spChg chg="mod">
          <ac:chgData name="Franziska Händschel" userId="e2149472-3187-4d00-b16a-a19eff6fc04a" providerId="ADAL" clId="{C594A337-6F05-4AF9-A25E-304CBC107D67}" dt="2022-12-16T14:56:13.318" v="3654" actId="34136"/>
          <ac:spMkLst>
            <pc:docMk/>
            <pc:sldMk cId="11680264" sldId="267"/>
            <ac:spMk id="7" creationId="{DF99619D-43FC-72E6-AD7F-FE56AF16B847}"/>
          </ac:spMkLst>
        </pc:spChg>
        <pc:spChg chg="add mod">
          <ac:chgData name="Franziska Händschel" userId="e2149472-3187-4d00-b16a-a19eff6fc04a" providerId="ADAL" clId="{C594A337-6F05-4AF9-A25E-304CBC107D67}" dt="2022-12-16T14:58:00.461" v="3698" actId="20577"/>
          <ac:spMkLst>
            <pc:docMk/>
            <pc:sldMk cId="11680264" sldId="267"/>
            <ac:spMk id="8" creationId="{5D854A22-C4D8-2854-0C2C-FEA40754594A}"/>
          </ac:spMkLst>
        </pc:spChg>
        <pc:spChg chg="mod">
          <ac:chgData name="Franziska Händschel" userId="e2149472-3187-4d00-b16a-a19eff6fc04a" providerId="ADAL" clId="{C594A337-6F05-4AF9-A25E-304CBC107D67}" dt="2022-12-16T14:56:13.318" v="3654" actId="34136"/>
          <ac:spMkLst>
            <pc:docMk/>
            <pc:sldMk cId="11680264" sldId="267"/>
            <ac:spMk id="9" creationId="{B12B60FE-E759-4FAB-64F7-7C4D3D1DC97A}"/>
          </ac:spMkLst>
        </pc:spChg>
        <pc:spChg chg="mod">
          <ac:chgData name="Franziska Händschel" userId="e2149472-3187-4d00-b16a-a19eff6fc04a" providerId="ADAL" clId="{C594A337-6F05-4AF9-A25E-304CBC107D67}" dt="2022-12-16T14:56:13.318" v="3654" actId="34136"/>
          <ac:spMkLst>
            <pc:docMk/>
            <pc:sldMk cId="11680264" sldId="267"/>
            <ac:spMk id="10" creationId="{AACFC41D-0A7C-3B72-A8AD-B4EB39482777}"/>
          </ac:spMkLst>
        </pc:spChg>
        <pc:spChg chg="mod">
          <ac:chgData name="Franziska Händschel" userId="e2149472-3187-4d00-b16a-a19eff6fc04a" providerId="ADAL" clId="{C594A337-6F05-4AF9-A25E-304CBC107D67}" dt="2022-12-16T14:57:07.874" v="3679" actId="1038"/>
          <ac:spMkLst>
            <pc:docMk/>
            <pc:sldMk cId="11680264" sldId="267"/>
            <ac:spMk id="11" creationId="{84D18E38-45D2-A8B7-81EA-8645FE23FBA1}"/>
          </ac:spMkLst>
        </pc:spChg>
        <pc:spChg chg="mod topLvl">
          <ac:chgData name="Franziska Händschel" userId="e2149472-3187-4d00-b16a-a19eff6fc04a" providerId="ADAL" clId="{C594A337-6F05-4AF9-A25E-304CBC107D67}" dt="2022-12-16T14:56:22.369" v="3655" actId="165"/>
          <ac:spMkLst>
            <pc:docMk/>
            <pc:sldMk cId="11680264" sldId="267"/>
            <ac:spMk id="12" creationId="{C465B2AF-32BD-079A-FB11-A1D6C8D85213}"/>
          </ac:spMkLst>
        </pc:spChg>
        <pc:spChg chg="mod">
          <ac:chgData name="Franziska Händschel" userId="e2149472-3187-4d00-b16a-a19eff6fc04a" providerId="ADAL" clId="{C594A337-6F05-4AF9-A25E-304CBC107D67}" dt="2022-12-16T14:56:13.318" v="3654" actId="34136"/>
          <ac:spMkLst>
            <pc:docMk/>
            <pc:sldMk cId="11680264" sldId="267"/>
            <ac:spMk id="13" creationId="{7AC9F21E-7E08-23E9-3F38-DE761F7E74BF}"/>
          </ac:spMkLst>
        </pc:spChg>
        <pc:spChg chg="mod">
          <ac:chgData name="Franziska Händschel" userId="e2149472-3187-4d00-b16a-a19eff6fc04a" providerId="ADAL" clId="{C594A337-6F05-4AF9-A25E-304CBC107D67}" dt="2022-12-16T14:56:13.318" v="3654" actId="34136"/>
          <ac:spMkLst>
            <pc:docMk/>
            <pc:sldMk cId="11680264" sldId="267"/>
            <ac:spMk id="14" creationId="{331C65A2-E1F4-E8A2-ABAD-B940E5120268}"/>
          </ac:spMkLst>
        </pc:spChg>
        <pc:spChg chg="mod">
          <ac:chgData name="Franziska Händschel" userId="e2149472-3187-4d00-b16a-a19eff6fc04a" providerId="ADAL" clId="{C594A337-6F05-4AF9-A25E-304CBC107D67}" dt="2022-12-16T14:57:07.874" v="3679" actId="1038"/>
          <ac:spMkLst>
            <pc:docMk/>
            <pc:sldMk cId="11680264" sldId="267"/>
            <ac:spMk id="15" creationId="{1E51FA18-01D6-B3EB-8B74-05D888D9145E}"/>
          </ac:spMkLst>
        </pc:spChg>
        <pc:spChg chg="mod topLvl">
          <ac:chgData name="Franziska Händschel" userId="e2149472-3187-4d00-b16a-a19eff6fc04a" providerId="ADAL" clId="{C594A337-6F05-4AF9-A25E-304CBC107D67}" dt="2022-12-16T14:56:22.369" v="3655" actId="165"/>
          <ac:spMkLst>
            <pc:docMk/>
            <pc:sldMk cId="11680264" sldId="267"/>
            <ac:spMk id="16" creationId="{D91DC060-FD48-88FE-B0D4-E553F99CD7B7}"/>
          </ac:spMkLst>
        </pc:spChg>
        <pc:spChg chg="add mod">
          <ac:chgData name="Franziska Händschel" userId="e2149472-3187-4d00-b16a-a19eff6fc04a" providerId="ADAL" clId="{C594A337-6F05-4AF9-A25E-304CBC107D67}" dt="2022-12-16T14:56:13.318" v="3654" actId="34136"/>
          <ac:spMkLst>
            <pc:docMk/>
            <pc:sldMk cId="11680264" sldId="267"/>
            <ac:spMk id="17" creationId="{AFC47413-9A1D-E8A1-A804-BD3EF30EA433}"/>
          </ac:spMkLst>
        </pc:spChg>
        <pc:spChg chg="add mod">
          <ac:chgData name="Franziska Händschel" userId="e2149472-3187-4d00-b16a-a19eff6fc04a" providerId="ADAL" clId="{C594A337-6F05-4AF9-A25E-304CBC107D67}" dt="2022-12-16T14:56:13.318" v="3654" actId="34136"/>
          <ac:spMkLst>
            <pc:docMk/>
            <pc:sldMk cId="11680264" sldId="267"/>
            <ac:spMk id="18" creationId="{DB2673BC-47F2-053A-7176-360EE5E032BD}"/>
          </ac:spMkLst>
        </pc:spChg>
        <pc:spChg chg="add mod">
          <ac:chgData name="Franziska Händschel" userId="e2149472-3187-4d00-b16a-a19eff6fc04a" providerId="ADAL" clId="{C594A337-6F05-4AF9-A25E-304CBC107D67}" dt="2022-12-16T15:13:42.629" v="3710" actId="207"/>
          <ac:spMkLst>
            <pc:docMk/>
            <pc:sldMk cId="11680264" sldId="267"/>
            <ac:spMk id="19" creationId="{7AD34D9A-3B18-8CEA-4FDE-FBF35B471CFC}"/>
          </ac:spMkLst>
        </pc:spChg>
        <pc:spChg chg="mod">
          <ac:chgData name="Franziska Händschel" userId="e2149472-3187-4d00-b16a-a19eff6fc04a" providerId="ADAL" clId="{C594A337-6F05-4AF9-A25E-304CBC107D67}" dt="2022-12-16T14:56:13.318" v="3654" actId="34136"/>
          <ac:spMkLst>
            <pc:docMk/>
            <pc:sldMk cId="11680264" sldId="267"/>
            <ac:spMk id="20" creationId="{F0FA03AB-F42C-BC6A-1189-E2FA3104AABF}"/>
          </ac:spMkLst>
        </pc:spChg>
        <pc:spChg chg="mod">
          <ac:chgData name="Franziska Händschel" userId="e2149472-3187-4d00-b16a-a19eff6fc04a" providerId="ADAL" clId="{C594A337-6F05-4AF9-A25E-304CBC107D67}" dt="2022-12-16T14:57:07.874" v="3679" actId="1038"/>
          <ac:spMkLst>
            <pc:docMk/>
            <pc:sldMk cId="11680264" sldId="267"/>
            <ac:spMk id="21" creationId="{0606C32A-5C15-E49E-67A9-F7E50CA4CF5D}"/>
          </ac:spMkLst>
        </pc:spChg>
        <pc:spChg chg="mod topLvl">
          <ac:chgData name="Franziska Händschel" userId="e2149472-3187-4d00-b16a-a19eff6fc04a" providerId="ADAL" clId="{C594A337-6F05-4AF9-A25E-304CBC107D67}" dt="2022-12-16T14:56:22.369" v="3655" actId="165"/>
          <ac:spMkLst>
            <pc:docMk/>
            <pc:sldMk cId="11680264" sldId="267"/>
            <ac:spMk id="22" creationId="{C8C24E61-840E-2253-83B4-F7914F101535}"/>
          </ac:spMkLst>
        </pc:spChg>
        <pc:spChg chg="mod">
          <ac:chgData name="Franziska Händschel" userId="e2149472-3187-4d00-b16a-a19eff6fc04a" providerId="ADAL" clId="{C594A337-6F05-4AF9-A25E-304CBC107D67}" dt="2022-12-16T14:56:13.318" v="3654" actId="34136"/>
          <ac:spMkLst>
            <pc:docMk/>
            <pc:sldMk cId="11680264" sldId="267"/>
            <ac:spMk id="26" creationId="{EC382BFA-D173-007B-0BD4-4F537C7C056A}"/>
          </ac:spMkLst>
        </pc:spChg>
        <pc:spChg chg="mod topLvl">
          <ac:chgData name="Franziska Händschel" userId="e2149472-3187-4d00-b16a-a19eff6fc04a" providerId="ADAL" clId="{C594A337-6F05-4AF9-A25E-304CBC107D67}" dt="2022-12-16T14:56:22.369" v="3655" actId="165"/>
          <ac:spMkLst>
            <pc:docMk/>
            <pc:sldMk cId="11680264" sldId="267"/>
            <ac:spMk id="27" creationId="{8E8A279A-B186-B206-A760-74B768D36659}"/>
          </ac:spMkLst>
        </pc:spChg>
        <pc:spChg chg="mod topLvl">
          <ac:chgData name="Franziska Händschel" userId="e2149472-3187-4d00-b16a-a19eff6fc04a" providerId="ADAL" clId="{C594A337-6F05-4AF9-A25E-304CBC107D67}" dt="2022-12-16T14:57:07.874" v="3679" actId="1038"/>
          <ac:spMkLst>
            <pc:docMk/>
            <pc:sldMk cId="11680264" sldId="267"/>
            <ac:spMk id="28" creationId="{E748279E-57A0-503A-7600-4CC85BF91A91}"/>
          </ac:spMkLst>
        </pc:spChg>
        <pc:spChg chg="mod topLvl">
          <ac:chgData name="Franziska Händschel" userId="e2149472-3187-4d00-b16a-a19eff6fc04a" providerId="ADAL" clId="{C594A337-6F05-4AF9-A25E-304CBC107D67}" dt="2022-12-16T14:56:22.369" v="3655" actId="165"/>
          <ac:spMkLst>
            <pc:docMk/>
            <pc:sldMk cId="11680264" sldId="267"/>
            <ac:spMk id="29" creationId="{3FE7B7E5-E2AE-8A8E-4A46-D5ACC38C7EFC}"/>
          </ac:spMkLst>
        </pc:spChg>
        <pc:spChg chg="mod topLvl">
          <ac:chgData name="Franziska Händschel" userId="e2149472-3187-4d00-b16a-a19eff6fc04a" providerId="ADAL" clId="{C594A337-6F05-4AF9-A25E-304CBC107D67}" dt="2022-12-16T14:56:22.369" v="3655" actId="165"/>
          <ac:spMkLst>
            <pc:docMk/>
            <pc:sldMk cId="11680264" sldId="267"/>
            <ac:spMk id="30" creationId="{693E98FB-F5E6-CBBB-4168-472D23CCE022}"/>
          </ac:spMkLst>
        </pc:spChg>
        <pc:spChg chg="mod topLvl">
          <ac:chgData name="Franziska Händschel" userId="e2149472-3187-4d00-b16a-a19eff6fc04a" providerId="ADAL" clId="{C594A337-6F05-4AF9-A25E-304CBC107D67}" dt="2022-12-16T14:57:13.889" v="3680" actId="14100"/>
          <ac:spMkLst>
            <pc:docMk/>
            <pc:sldMk cId="11680264" sldId="267"/>
            <ac:spMk id="31" creationId="{EA2E5B7E-B2A5-800E-CA13-18C072C30635}"/>
          </ac:spMkLst>
        </pc:spChg>
        <pc:spChg chg="mod topLvl">
          <ac:chgData name="Franziska Händschel" userId="e2149472-3187-4d00-b16a-a19eff6fc04a" providerId="ADAL" clId="{C594A337-6F05-4AF9-A25E-304CBC107D67}" dt="2022-12-16T14:56:22.369" v="3655" actId="165"/>
          <ac:spMkLst>
            <pc:docMk/>
            <pc:sldMk cId="11680264" sldId="267"/>
            <ac:spMk id="45" creationId="{6B4B9E11-CE37-C55F-F9A0-7283637C81DE}"/>
          </ac:spMkLst>
        </pc:spChg>
        <pc:spChg chg="mod topLvl">
          <ac:chgData name="Franziska Händschel" userId="e2149472-3187-4d00-b16a-a19eff6fc04a" providerId="ADAL" clId="{C594A337-6F05-4AF9-A25E-304CBC107D67}" dt="2022-12-16T14:57:07.874" v="3679" actId="1038"/>
          <ac:spMkLst>
            <pc:docMk/>
            <pc:sldMk cId="11680264" sldId="267"/>
            <ac:spMk id="46" creationId="{E33CFFD7-A03E-FA21-B2EF-4055C754B14C}"/>
          </ac:spMkLst>
        </pc:spChg>
        <pc:spChg chg="mod">
          <ac:chgData name="Franziska Händschel" userId="e2149472-3187-4d00-b16a-a19eff6fc04a" providerId="ADAL" clId="{C594A337-6F05-4AF9-A25E-304CBC107D67}" dt="2022-12-16T14:56:13.318" v="3654" actId="34136"/>
          <ac:spMkLst>
            <pc:docMk/>
            <pc:sldMk cId="11680264" sldId="267"/>
            <ac:spMk id="52" creationId="{6C47CD9C-286B-5FC4-E8AE-8CC11C7B9925}"/>
          </ac:spMkLst>
        </pc:spChg>
        <pc:spChg chg="mod">
          <ac:chgData name="Franziska Händschel" userId="e2149472-3187-4d00-b16a-a19eff6fc04a" providerId="ADAL" clId="{C594A337-6F05-4AF9-A25E-304CBC107D67}" dt="2022-12-16T14:56:13.318" v="3654" actId="34136"/>
          <ac:spMkLst>
            <pc:docMk/>
            <pc:sldMk cId="11680264" sldId="267"/>
            <ac:spMk id="55" creationId="{842716AC-6F3E-BDC5-4C56-B2D3B0370A26}"/>
          </ac:spMkLst>
        </pc:spChg>
        <pc:spChg chg="mod">
          <ac:chgData name="Franziska Händschel" userId="e2149472-3187-4d00-b16a-a19eff6fc04a" providerId="ADAL" clId="{C594A337-6F05-4AF9-A25E-304CBC107D67}" dt="2022-12-16T14:56:13.318" v="3654" actId="34136"/>
          <ac:spMkLst>
            <pc:docMk/>
            <pc:sldMk cId="11680264" sldId="267"/>
            <ac:spMk id="56" creationId="{526527C1-19E4-9EA3-511B-71A1F566ACFB}"/>
          </ac:spMkLst>
        </pc:spChg>
        <pc:spChg chg="mod">
          <ac:chgData name="Franziska Händschel" userId="e2149472-3187-4d00-b16a-a19eff6fc04a" providerId="ADAL" clId="{C594A337-6F05-4AF9-A25E-304CBC107D67}" dt="2022-12-16T14:56:13.318" v="3654" actId="34136"/>
          <ac:spMkLst>
            <pc:docMk/>
            <pc:sldMk cId="11680264" sldId="267"/>
            <ac:spMk id="58" creationId="{DEA8400E-BDC7-D83B-D1B4-AE5993EDFC30}"/>
          </ac:spMkLst>
        </pc:spChg>
        <pc:spChg chg="mod">
          <ac:chgData name="Franziska Händschel" userId="e2149472-3187-4d00-b16a-a19eff6fc04a" providerId="ADAL" clId="{C594A337-6F05-4AF9-A25E-304CBC107D67}" dt="2022-12-16T14:57:07.874" v="3679" actId="1038"/>
          <ac:spMkLst>
            <pc:docMk/>
            <pc:sldMk cId="11680264" sldId="267"/>
            <ac:spMk id="60" creationId="{AC0E470D-17B1-26D1-DAF5-C15D73A8D257}"/>
          </ac:spMkLst>
        </pc:spChg>
        <pc:spChg chg="mod">
          <ac:chgData name="Franziska Händschel" userId="e2149472-3187-4d00-b16a-a19eff6fc04a" providerId="ADAL" clId="{C594A337-6F05-4AF9-A25E-304CBC107D67}" dt="2022-12-16T14:57:07.874" v="3679" actId="1038"/>
          <ac:spMkLst>
            <pc:docMk/>
            <pc:sldMk cId="11680264" sldId="267"/>
            <ac:spMk id="61" creationId="{ED115BFC-8840-B18B-A2BB-C155713E7BD4}"/>
          </ac:spMkLst>
        </pc:spChg>
        <pc:spChg chg="mod">
          <ac:chgData name="Franziska Händschel" userId="e2149472-3187-4d00-b16a-a19eff6fc04a" providerId="ADAL" clId="{C594A337-6F05-4AF9-A25E-304CBC107D67}" dt="2022-12-16T14:57:07.874" v="3679" actId="1038"/>
          <ac:spMkLst>
            <pc:docMk/>
            <pc:sldMk cId="11680264" sldId="267"/>
            <ac:spMk id="63" creationId="{A9601BD6-D1CC-E979-447D-B16E11C22BF9}"/>
          </ac:spMkLst>
        </pc:spChg>
        <pc:spChg chg="mod">
          <ac:chgData name="Franziska Händschel" userId="e2149472-3187-4d00-b16a-a19eff6fc04a" providerId="ADAL" clId="{C594A337-6F05-4AF9-A25E-304CBC107D67}" dt="2022-12-16T14:56:13.318" v="3654" actId="34136"/>
          <ac:spMkLst>
            <pc:docMk/>
            <pc:sldMk cId="11680264" sldId="267"/>
            <ac:spMk id="65" creationId="{8A64DDFB-184C-80A5-AFF7-D5EBED607010}"/>
          </ac:spMkLst>
        </pc:spChg>
        <pc:grpChg chg="del mod">
          <ac:chgData name="Franziska Händschel" userId="e2149472-3187-4d00-b16a-a19eff6fc04a" providerId="ADAL" clId="{C594A337-6F05-4AF9-A25E-304CBC107D67}" dt="2022-12-16T14:56:22.369" v="3655" actId="165"/>
          <ac:grpSpMkLst>
            <pc:docMk/>
            <pc:sldMk cId="11680264" sldId="267"/>
            <ac:grpSpMk id="2" creationId="{AF1335DB-CC14-36B1-9483-E9E1FFD56997}"/>
          </ac:grpSpMkLst>
        </pc:grpChg>
        <pc:grpChg chg="del mod">
          <ac:chgData name="Franziska Händschel" userId="e2149472-3187-4d00-b16a-a19eff6fc04a" providerId="ADAL" clId="{C594A337-6F05-4AF9-A25E-304CBC107D67}" dt="2022-12-16T14:56:22.369" v="3655" actId="165"/>
          <ac:grpSpMkLst>
            <pc:docMk/>
            <pc:sldMk cId="11680264" sldId="267"/>
            <ac:grpSpMk id="70" creationId="{472ABCB5-1468-78FB-46B8-05AE698B5945}"/>
          </ac:grpSpMkLst>
        </pc:grpChg>
        <pc:grpChg chg="del mod">
          <ac:chgData name="Franziska Händschel" userId="e2149472-3187-4d00-b16a-a19eff6fc04a" providerId="ADAL" clId="{C594A337-6F05-4AF9-A25E-304CBC107D67}" dt="2022-12-16T14:56:22.369" v="3655" actId="165"/>
          <ac:grpSpMkLst>
            <pc:docMk/>
            <pc:sldMk cId="11680264" sldId="267"/>
            <ac:grpSpMk id="71" creationId="{C6788F9C-8420-5341-61A1-A468C0E989B0}"/>
          </ac:grpSpMkLst>
        </pc:grpChg>
        <pc:grpChg chg="del mod">
          <ac:chgData name="Franziska Händschel" userId="e2149472-3187-4d00-b16a-a19eff6fc04a" providerId="ADAL" clId="{C594A337-6F05-4AF9-A25E-304CBC107D67}" dt="2022-12-16T14:56:22.369" v="3655" actId="165"/>
          <ac:grpSpMkLst>
            <pc:docMk/>
            <pc:sldMk cId="11680264" sldId="267"/>
            <ac:grpSpMk id="73" creationId="{9DFF0BDB-42ED-A94D-3FF3-CEC187CF6B5C}"/>
          </ac:grpSpMkLst>
        </pc:grpChg>
        <pc:picChg chg="mod topLvl">
          <ac:chgData name="Franziska Händschel" userId="e2149472-3187-4d00-b16a-a19eff6fc04a" providerId="ADAL" clId="{C594A337-6F05-4AF9-A25E-304CBC107D67}" dt="2022-12-16T14:56:22.369" v="3655" actId="165"/>
          <ac:picMkLst>
            <pc:docMk/>
            <pc:sldMk cId="11680264" sldId="267"/>
            <ac:picMk id="6" creationId="{8EA154EB-C035-BD63-9B5A-9939532AA8F8}"/>
          </ac:picMkLst>
        </pc:picChg>
      </pc:sldChg>
      <pc:sldChg chg="add del">
        <pc:chgData name="Franziska Händschel" userId="e2149472-3187-4d00-b16a-a19eff6fc04a" providerId="ADAL" clId="{C594A337-6F05-4AF9-A25E-304CBC107D67}" dt="2022-12-16T14:57:42.751" v="3685" actId="47"/>
        <pc:sldMkLst>
          <pc:docMk/>
          <pc:sldMk cId="372166369" sldId="268"/>
        </pc:sldMkLst>
      </pc:sldChg>
      <pc:sldChg chg="addSp delSp modSp add del mod">
        <pc:chgData name="Franziska Händschel" userId="e2149472-3187-4d00-b16a-a19eff6fc04a" providerId="ADAL" clId="{C594A337-6F05-4AF9-A25E-304CBC107D67}" dt="2022-12-16T16:09:13.598" v="4945" actId="47"/>
        <pc:sldMkLst>
          <pc:docMk/>
          <pc:sldMk cId="3371601429" sldId="268"/>
        </pc:sldMkLst>
        <pc:spChg chg="add mod">
          <ac:chgData name="Franziska Händschel" userId="e2149472-3187-4d00-b16a-a19eff6fc04a" providerId="ADAL" clId="{C594A337-6F05-4AF9-A25E-304CBC107D67}" dt="2022-12-16T15:27:20.233" v="4187" actId="1076"/>
          <ac:spMkLst>
            <pc:docMk/>
            <pc:sldMk cId="3371601429" sldId="268"/>
            <ac:spMk id="2" creationId="{5BBF9065-E8FD-0F9E-CF21-9A377CFBC767}"/>
          </ac:spMkLst>
        </pc:spChg>
        <pc:spChg chg="del">
          <ac:chgData name="Franziska Händschel" userId="e2149472-3187-4d00-b16a-a19eff6fc04a" providerId="ADAL" clId="{C594A337-6F05-4AF9-A25E-304CBC107D67}" dt="2022-12-16T15:23:45.049" v="3797" actId="478"/>
          <ac:spMkLst>
            <pc:docMk/>
            <pc:sldMk cId="3371601429" sldId="268"/>
            <ac:spMk id="8" creationId="{5D854A22-C4D8-2854-0C2C-FEA40754594A}"/>
          </ac:spMkLst>
        </pc:spChg>
        <pc:spChg chg="mod">
          <ac:chgData name="Franziska Händschel" userId="e2149472-3187-4d00-b16a-a19eff6fc04a" providerId="ADAL" clId="{C594A337-6F05-4AF9-A25E-304CBC107D67}" dt="2022-12-16T15:28:17.871" v="4403" actId="1036"/>
          <ac:spMkLst>
            <pc:docMk/>
            <pc:sldMk cId="3371601429" sldId="268"/>
            <ac:spMk id="9" creationId="{B12B60FE-E759-4FAB-64F7-7C4D3D1DC97A}"/>
          </ac:spMkLst>
        </pc:spChg>
        <pc:spChg chg="mod">
          <ac:chgData name="Franziska Händschel" userId="e2149472-3187-4d00-b16a-a19eff6fc04a" providerId="ADAL" clId="{C594A337-6F05-4AF9-A25E-304CBC107D67}" dt="2022-12-16T15:28:17.871" v="4403" actId="1036"/>
          <ac:spMkLst>
            <pc:docMk/>
            <pc:sldMk cId="3371601429" sldId="268"/>
            <ac:spMk id="10" creationId="{AACFC41D-0A7C-3B72-A8AD-B4EB39482777}"/>
          </ac:spMkLst>
        </pc:spChg>
        <pc:spChg chg="mod">
          <ac:chgData name="Franziska Händschel" userId="e2149472-3187-4d00-b16a-a19eff6fc04a" providerId="ADAL" clId="{C594A337-6F05-4AF9-A25E-304CBC107D67}" dt="2022-12-16T15:28:17.871" v="4403" actId="1036"/>
          <ac:spMkLst>
            <pc:docMk/>
            <pc:sldMk cId="3371601429" sldId="268"/>
            <ac:spMk id="11" creationId="{84D18E38-45D2-A8B7-81EA-8645FE23FBA1}"/>
          </ac:spMkLst>
        </pc:spChg>
        <pc:spChg chg="mod">
          <ac:chgData name="Franziska Händschel" userId="e2149472-3187-4d00-b16a-a19eff6fc04a" providerId="ADAL" clId="{C594A337-6F05-4AF9-A25E-304CBC107D67}" dt="2022-12-16T15:28:17.871" v="4403" actId="1036"/>
          <ac:spMkLst>
            <pc:docMk/>
            <pc:sldMk cId="3371601429" sldId="268"/>
            <ac:spMk id="12" creationId="{C465B2AF-32BD-079A-FB11-A1D6C8D85213}"/>
          </ac:spMkLst>
        </pc:spChg>
        <pc:spChg chg="mod">
          <ac:chgData name="Franziska Händschel" userId="e2149472-3187-4d00-b16a-a19eff6fc04a" providerId="ADAL" clId="{C594A337-6F05-4AF9-A25E-304CBC107D67}" dt="2022-12-16T15:28:17.871" v="4403" actId="1036"/>
          <ac:spMkLst>
            <pc:docMk/>
            <pc:sldMk cId="3371601429" sldId="268"/>
            <ac:spMk id="13" creationId="{7AC9F21E-7E08-23E9-3F38-DE761F7E74BF}"/>
          </ac:spMkLst>
        </pc:spChg>
        <pc:spChg chg="del">
          <ac:chgData name="Franziska Händschel" userId="e2149472-3187-4d00-b16a-a19eff6fc04a" providerId="ADAL" clId="{C594A337-6F05-4AF9-A25E-304CBC107D67}" dt="2022-12-16T15:23:45.049" v="3797" actId="478"/>
          <ac:spMkLst>
            <pc:docMk/>
            <pc:sldMk cId="3371601429" sldId="268"/>
            <ac:spMk id="14" creationId="{331C65A2-E1F4-E8A2-ABAD-B940E5120268}"/>
          </ac:spMkLst>
        </pc:spChg>
        <pc:spChg chg="del">
          <ac:chgData name="Franziska Händschel" userId="e2149472-3187-4d00-b16a-a19eff6fc04a" providerId="ADAL" clId="{C594A337-6F05-4AF9-A25E-304CBC107D67}" dt="2022-12-16T15:23:45.049" v="3797" actId="478"/>
          <ac:spMkLst>
            <pc:docMk/>
            <pc:sldMk cId="3371601429" sldId="268"/>
            <ac:spMk id="15" creationId="{1E51FA18-01D6-B3EB-8B74-05D888D9145E}"/>
          </ac:spMkLst>
        </pc:spChg>
        <pc:spChg chg="del">
          <ac:chgData name="Franziska Händschel" userId="e2149472-3187-4d00-b16a-a19eff6fc04a" providerId="ADAL" clId="{C594A337-6F05-4AF9-A25E-304CBC107D67}" dt="2022-12-16T15:23:45.049" v="3797" actId="478"/>
          <ac:spMkLst>
            <pc:docMk/>
            <pc:sldMk cId="3371601429" sldId="268"/>
            <ac:spMk id="16" creationId="{D91DC060-FD48-88FE-B0D4-E553F99CD7B7}"/>
          </ac:spMkLst>
        </pc:spChg>
        <pc:spChg chg="del">
          <ac:chgData name="Franziska Händschel" userId="e2149472-3187-4d00-b16a-a19eff6fc04a" providerId="ADAL" clId="{C594A337-6F05-4AF9-A25E-304CBC107D67}" dt="2022-12-16T15:23:45.049" v="3797" actId="478"/>
          <ac:spMkLst>
            <pc:docMk/>
            <pc:sldMk cId="3371601429" sldId="268"/>
            <ac:spMk id="17" creationId="{AFC47413-9A1D-E8A1-A804-BD3EF30EA433}"/>
          </ac:spMkLst>
        </pc:spChg>
        <pc:spChg chg="del">
          <ac:chgData name="Franziska Händschel" userId="e2149472-3187-4d00-b16a-a19eff6fc04a" providerId="ADAL" clId="{C594A337-6F05-4AF9-A25E-304CBC107D67}" dt="2022-12-16T15:23:45.049" v="3797" actId="478"/>
          <ac:spMkLst>
            <pc:docMk/>
            <pc:sldMk cId="3371601429" sldId="268"/>
            <ac:spMk id="18" creationId="{DB2673BC-47F2-053A-7176-360EE5E032BD}"/>
          </ac:spMkLst>
        </pc:spChg>
        <pc:spChg chg="del">
          <ac:chgData name="Franziska Händschel" userId="e2149472-3187-4d00-b16a-a19eff6fc04a" providerId="ADAL" clId="{C594A337-6F05-4AF9-A25E-304CBC107D67}" dt="2022-12-16T15:23:30.041" v="3795" actId="478"/>
          <ac:spMkLst>
            <pc:docMk/>
            <pc:sldMk cId="3371601429" sldId="268"/>
            <ac:spMk id="19" creationId="{7AD34D9A-3B18-8CEA-4FDE-FBF35B471CFC}"/>
          </ac:spMkLst>
        </pc:spChg>
        <pc:spChg chg="del">
          <ac:chgData name="Franziska Händschel" userId="e2149472-3187-4d00-b16a-a19eff6fc04a" providerId="ADAL" clId="{C594A337-6F05-4AF9-A25E-304CBC107D67}" dt="2022-12-16T15:23:45.049" v="3797" actId="478"/>
          <ac:spMkLst>
            <pc:docMk/>
            <pc:sldMk cId="3371601429" sldId="268"/>
            <ac:spMk id="20" creationId="{F0FA03AB-F42C-BC6A-1189-E2FA3104AABF}"/>
          </ac:spMkLst>
        </pc:spChg>
        <pc:spChg chg="del">
          <ac:chgData name="Franziska Händschel" userId="e2149472-3187-4d00-b16a-a19eff6fc04a" providerId="ADAL" clId="{C594A337-6F05-4AF9-A25E-304CBC107D67}" dt="2022-12-16T15:23:45.049" v="3797" actId="478"/>
          <ac:spMkLst>
            <pc:docMk/>
            <pc:sldMk cId="3371601429" sldId="268"/>
            <ac:spMk id="21" creationId="{0606C32A-5C15-E49E-67A9-F7E50CA4CF5D}"/>
          </ac:spMkLst>
        </pc:spChg>
        <pc:spChg chg="del">
          <ac:chgData name="Franziska Händschel" userId="e2149472-3187-4d00-b16a-a19eff6fc04a" providerId="ADAL" clId="{C594A337-6F05-4AF9-A25E-304CBC107D67}" dt="2022-12-16T15:23:45.049" v="3797" actId="478"/>
          <ac:spMkLst>
            <pc:docMk/>
            <pc:sldMk cId="3371601429" sldId="268"/>
            <ac:spMk id="22" creationId="{C8C24E61-840E-2253-83B4-F7914F101535}"/>
          </ac:spMkLst>
        </pc:spChg>
        <pc:spChg chg="add mod">
          <ac:chgData name="Franziska Händschel" userId="e2149472-3187-4d00-b16a-a19eff6fc04a" providerId="ADAL" clId="{C594A337-6F05-4AF9-A25E-304CBC107D67}" dt="2022-12-16T15:28:12.075" v="4392" actId="20577"/>
          <ac:spMkLst>
            <pc:docMk/>
            <pc:sldMk cId="3371601429" sldId="268"/>
            <ac:spMk id="23" creationId="{46F713FB-48D1-EE46-9F44-488EF2A14D10}"/>
          </ac:spMkLst>
        </pc:spChg>
        <pc:spChg chg="del">
          <ac:chgData name="Franziska Händschel" userId="e2149472-3187-4d00-b16a-a19eff6fc04a" providerId="ADAL" clId="{C594A337-6F05-4AF9-A25E-304CBC107D67}" dt="2022-12-16T15:23:45.049" v="3797" actId="478"/>
          <ac:spMkLst>
            <pc:docMk/>
            <pc:sldMk cId="3371601429" sldId="268"/>
            <ac:spMk id="26" creationId="{EC382BFA-D173-007B-0BD4-4F537C7C056A}"/>
          </ac:spMkLst>
        </pc:spChg>
        <pc:spChg chg="mod">
          <ac:chgData name="Franziska Händschel" userId="e2149472-3187-4d00-b16a-a19eff6fc04a" providerId="ADAL" clId="{C594A337-6F05-4AF9-A25E-304CBC107D67}" dt="2022-12-16T15:28:17.871" v="4403" actId="1036"/>
          <ac:spMkLst>
            <pc:docMk/>
            <pc:sldMk cId="3371601429" sldId="268"/>
            <ac:spMk id="27" creationId="{8E8A279A-B186-B206-A760-74B768D36659}"/>
          </ac:spMkLst>
        </pc:spChg>
        <pc:spChg chg="mod">
          <ac:chgData name="Franziska Händschel" userId="e2149472-3187-4d00-b16a-a19eff6fc04a" providerId="ADAL" clId="{C594A337-6F05-4AF9-A25E-304CBC107D67}" dt="2022-12-16T15:28:17.871" v="4403" actId="1036"/>
          <ac:spMkLst>
            <pc:docMk/>
            <pc:sldMk cId="3371601429" sldId="268"/>
            <ac:spMk id="28" creationId="{E748279E-57A0-503A-7600-4CC85BF91A91}"/>
          </ac:spMkLst>
        </pc:spChg>
        <pc:spChg chg="mod">
          <ac:chgData name="Franziska Händschel" userId="e2149472-3187-4d00-b16a-a19eff6fc04a" providerId="ADAL" clId="{C594A337-6F05-4AF9-A25E-304CBC107D67}" dt="2022-12-16T15:28:17.871" v="4403" actId="1036"/>
          <ac:spMkLst>
            <pc:docMk/>
            <pc:sldMk cId="3371601429" sldId="268"/>
            <ac:spMk id="29" creationId="{3FE7B7E5-E2AE-8A8E-4A46-D5ACC38C7EFC}"/>
          </ac:spMkLst>
        </pc:spChg>
        <pc:spChg chg="del">
          <ac:chgData name="Franziska Händschel" userId="e2149472-3187-4d00-b16a-a19eff6fc04a" providerId="ADAL" clId="{C594A337-6F05-4AF9-A25E-304CBC107D67}" dt="2022-12-16T15:23:45.049" v="3797" actId="478"/>
          <ac:spMkLst>
            <pc:docMk/>
            <pc:sldMk cId="3371601429" sldId="268"/>
            <ac:spMk id="30" creationId="{693E98FB-F5E6-CBBB-4168-472D23CCE022}"/>
          </ac:spMkLst>
        </pc:spChg>
        <pc:spChg chg="del">
          <ac:chgData name="Franziska Händschel" userId="e2149472-3187-4d00-b16a-a19eff6fc04a" providerId="ADAL" clId="{C594A337-6F05-4AF9-A25E-304CBC107D67}" dt="2022-12-16T15:23:45.049" v="3797" actId="478"/>
          <ac:spMkLst>
            <pc:docMk/>
            <pc:sldMk cId="3371601429" sldId="268"/>
            <ac:spMk id="31" creationId="{EA2E5B7E-B2A5-800E-CA13-18C072C30635}"/>
          </ac:spMkLst>
        </pc:spChg>
        <pc:spChg chg="del">
          <ac:chgData name="Franziska Händschel" userId="e2149472-3187-4d00-b16a-a19eff6fc04a" providerId="ADAL" clId="{C594A337-6F05-4AF9-A25E-304CBC107D67}" dt="2022-12-16T15:23:45.049" v="3797" actId="478"/>
          <ac:spMkLst>
            <pc:docMk/>
            <pc:sldMk cId="3371601429" sldId="268"/>
            <ac:spMk id="45" creationId="{6B4B9E11-CE37-C55F-F9A0-7283637C81DE}"/>
          </ac:spMkLst>
        </pc:spChg>
        <pc:spChg chg="del">
          <ac:chgData name="Franziska Händschel" userId="e2149472-3187-4d00-b16a-a19eff6fc04a" providerId="ADAL" clId="{C594A337-6F05-4AF9-A25E-304CBC107D67}" dt="2022-12-16T15:23:45.049" v="3797" actId="478"/>
          <ac:spMkLst>
            <pc:docMk/>
            <pc:sldMk cId="3371601429" sldId="268"/>
            <ac:spMk id="46" creationId="{E33CFFD7-A03E-FA21-B2EF-4055C754B14C}"/>
          </ac:spMkLst>
        </pc:spChg>
        <pc:spChg chg="mod">
          <ac:chgData name="Franziska Händschel" userId="e2149472-3187-4d00-b16a-a19eff6fc04a" providerId="ADAL" clId="{C594A337-6F05-4AF9-A25E-304CBC107D67}" dt="2022-12-16T15:25:59.798" v="3904" actId="1035"/>
          <ac:spMkLst>
            <pc:docMk/>
            <pc:sldMk cId="3371601429" sldId="268"/>
            <ac:spMk id="52" creationId="{6C47CD9C-286B-5FC4-E8AE-8CC11C7B9925}"/>
          </ac:spMkLst>
        </pc:spChg>
        <pc:spChg chg="mod">
          <ac:chgData name="Franziska Händschel" userId="e2149472-3187-4d00-b16a-a19eff6fc04a" providerId="ADAL" clId="{C594A337-6F05-4AF9-A25E-304CBC107D67}" dt="2022-12-16T15:48:50.216" v="4813"/>
          <ac:spMkLst>
            <pc:docMk/>
            <pc:sldMk cId="3371601429" sldId="268"/>
            <ac:spMk id="55" creationId="{842716AC-6F3E-BDC5-4C56-B2D3B0370A26}"/>
          </ac:spMkLst>
        </pc:spChg>
        <pc:spChg chg="del">
          <ac:chgData name="Franziska Händschel" userId="e2149472-3187-4d00-b16a-a19eff6fc04a" providerId="ADAL" clId="{C594A337-6F05-4AF9-A25E-304CBC107D67}" dt="2022-12-16T15:23:45.049" v="3797" actId="478"/>
          <ac:spMkLst>
            <pc:docMk/>
            <pc:sldMk cId="3371601429" sldId="268"/>
            <ac:spMk id="56" creationId="{526527C1-19E4-9EA3-511B-71A1F566ACFB}"/>
          </ac:spMkLst>
        </pc:spChg>
        <pc:spChg chg="del">
          <ac:chgData name="Franziska Händschel" userId="e2149472-3187-4d00-b16a-a19eff6fc04a" providerId="ADAL" clId="{C594A337-6F05-4AF9-A25E-304CBC107D67}" dt="2022-12-16T15:23:45.049" v="3797" actId="478"/>
          <ac:spMkLst>
            <pc:docMk/>
            <pc:sldMk cId="3371601429" sldId="268"/>
            <ac:spMk id="58" creationId="{DEA8400E-BDC7-D83B-D1B4-AE5993EDFC30}"/>
          </ac:spMkLst>
        </pc:spChg>
        <pc:spChg chg="mod">
          <ac:chgData name="Franziska Händschel" userId="e2149472-3187-4d00-b16a-a19eff6fc04a" providerId="ADAL" clId="{C594A337-6F05-4AF9-A25E-304CBC107D67}" dt="2022-12-16T15:49:09.855" v="4814"/>
          <ac:spMkLst>
            <pc:docMk/>
            <pc:sldMk cId="3371601429" sldId="268"/>
            <ac:spMk id="60" creationId="{AC0E470D-17B1-26D1-DAF5-C15D73A8D257}"/>
          </ac:spMkLst>
        </pc:spChg>
        <pc:spChg chg="del">
          <ac:chgData name="Franziska Händschel" userId="e2149472-3187-4d00-b16a-a19eff6fc04a" providerId="ADAL" clId="{C594A337-6F05-4AF9-A25E-304CBC107D67}" dt="2022-12-16T15:23:45.049" v="3797" actId="478"/>
          <ac:spMkLst>
            <pc:docMk/>
            <pc:sldMk cId="3371601429" sldId="268"/>
            <ac:spMk id="61" creationId="{ED115BFC-8840-B18B-A2BB-C155713E7BD4}"/>
          </ac:spMkLst>
        </pc:spChg>
        <pc:spChg chg="del">
          <ac:chgData name="Franziska Händschel" userId="e2149472-3187-4d00-b16a-a19eff6fc04a" providerId="ADAL" clId="{C594A337-6F05-4AF9-A25E-304CBC107D67}" dt="2022-12-16T15:23:45.049" v="3797" actId="478"/>
          <ac:spMkLst>
            <pc:docMk/>
            <pc:sldMk cId="3371601429" sldId="268"/>
            <ac:spMk id="63" creationId="{A9601BD6-D1CC-E979-447D-B16E11C22BF9}"/>
          </ac:spMkLst>
        </pc:spChg>
        <pc:spChg chg="mod">
          <ac:chgData name="Franziska Händschel" userId="e2149472-3187-4d00-b16a-a19eff6fc04a" providerId="ADAL" clId="{C594A337-6F05-4AF9-A25E-304CBC107D67}" dt="2022-12-16T15:49:26.022" v="4815"/>
          <ac:spMkLst>
            <pc:docMk/>
            <pc:sldMk cId="3371601429" sldId="268"/>
            <ac:spMk id="65" creationId="{8A64DDFB-184C-80A5-AFF7-D5EBED607010}"/>
          </ac:spMkLst>
        </pc:spChg>
      </pc:sldChg>
      <pc:sldChg chg="addSp modSp add del mod">
        <pc:chgData name="Franziska Händschel" userId="e2149472-3187-4d00-b16a-a19eff6fc04a" providerId="ADAL" clId="{C594A337-6F05-4AF9-A25E-304CBC107D67}" dt="2022-12-16T15:23:24.012" v="3793" actId="47"/>
        <pc:sldMkLst>
          <pc:docMk/>
          <pc:sldMk cId="4003533134" sldId="268"/>
        </pc:sldMkLst>
        <pc:spChg chg="add mod">
          <ac:chgData name="Franziska Händschel" userId="e2149472-3187-4d00-b16a-a19eff6fc04a" providerId="ADAL" clId="{C594A337-6F05-4AF9-A25E-304CBC107D67}" dt="2022-12-16T15:16:52.543" v="3729" actId="14100"/>
          <ac:spMkLst>
            <pc:docMk/>
            <pc:sldMk cId="4003533134" sldId="268"/>
            <ac:spMk id="2" creationId="{65D42EC8-D476-DD37-2051-843FBAFA96CC}"/>
          </ac:spMkLst>
        </pc:spChg>
        <pc:spChg chg="mod">
          <ac:chgData name="Franziska Händschel" userId="e2149472-3187-4d00-b16a-a19eff6fc04a" providerId="ADAL" clId="{C594A337-6F05-4AF9-A25E-304CBC107D67}" dt="2022-12-16T15:12:17.793" v="3701" actId="207"/>
          <ac:spMkLst>
            <pc:docMk/>
            <pc:sldMk cId="4003533134" sldId="268"/>
            <ac:spMk id="55" creationId="{842716AC-6F3E-BDC5-4C56-B2D3B0370A26}"/>
          </ac:spMkLst>
        </pc:spChg>
        <pc:spChg chg="mod">
          <ac:chgData name="Franziska Händschel" userId="e2149472-3187-4d00-b16a-a19eff6fc04a" providerId="ADAL" clId="{C594A337-6F05-4AF9-A25E-304CBC107D67}" dt="2022-12-16T15:17:04.064" v="3732" actId="207"/>
          <ac:spMkLst>
            <pc:docMk/>
            <pc:sldMk cId="4003533134" sldId="268"/>
            <ac:spMk id="56" creationId="{526527C1-19E4-9EA3-511B-71A1F566ACFB}"/>
          </ac:spMkLst>
        </pc:spChg>
        <pc:spChg chg="mod">
          <ac:chgData name="Franziska Händschel" userId="e2149472-3187-4d00-b16a-a19eff6fc04a" providerId="ADAL" clId="{C594A337-6F05-4AF9-A25E-304CBC107D67}" dt="2022-12-16T15:12:14.226" v="3700" actId="207"/>
          <ac:spMkLst>
            <pc:docMk/>
            <pc:sldMk cId="4003533134" sldId="268"/>
            <ac:spMk id="60" creationId="{AC0E470D-17B1-26D1-DAF5-C15D73A8D257}"/>
          </ac:spMkLst>
        </pc:spChg>
      </pc:sldChg>
      <pc:sldChg chg="add del">
        <pc:chgData name="Franziska Händschel" userId="e2149472-3187-4d00-b16a-a19eff6fc04a" providerId="ADAL" clId="{C594A337-6F05-4AF9-A25E-304CBC107D67}" dt="2022-12-16T14:57:36.966" v="3682" actId="47"/>
        <pc:sldMkLst>
          <pc:docMk/>
          <pc:sldMk cId="4158279489" sldId="268"/>
        </pc:sldMkLst>
      </pc:sldChg>
      <pc:sldChg chg="delSp modSp add del mod">
        <pc:chgData name="Franziska Händschel" userId="e2149472-3187-4d00-b16a-a19eff6fc04a" providerId="ADAL" clId="{C594A337-6F05-4AF9-A25E-304CBC107D67}" dt="2022-12-16T16:09:14.406" v="4946" actId="47"/>
        <pc:sldMkLst>
          <pc:docMk/>
          <pc:sldMk cId="2536134633" sldId="269"/>
        </pc:sldMkLst>
        <pc:spChg chg="mod">
          <ac:chgData name="Franziska Händschel" userId="e2149472-3187-4d00-b16a-a19eff6fc04a" providerId="ADAL" clId="{C594A337-6F05-4AF9-A25E-304CBC107D67}" dt="2022-12-16T15:44:32.016" v="4797" actId="20577"/>
          <ac:spMkLst>
            <pc:docMk/>
            <pc:sldMk cId="2536134633" sldId="269"/>
            <ac:spMk id="12" creationId="{C465B2AF-32BD-079A-FB11-A1D6C8D85213}"/>
          </ac:spMkLst>
        </pc:spChg>
        <pc:spChg chg="del">
          <ac:chgData name="Franziska Händschel" userId="e2149472-3187-4d00-b16a-a19eff6fc04a" providerId="ADAL" clId="{C594A337-6F05-4AF9-A25E-304CBC107D67}" dt="2022-12-16T15:46:56.431" v="4801" actId="478"/>
          <ac:spMkLst>
            <pc:docMk/>
            <pc:sldMk cId="2536134633" sldId="269"/>
            <ac:spMk id="13" creationId="{7AC9F21E-7E08-23E9-3F38-DE761F7E74BF}"/>
          </ac:spMkLst>
        </pc:spChg>
        <pc:spChg chg="mod">
          <ac:chgData name="Franziska Händschel" userId="e2149472-3187-4d00-b16a-a19eff6fc04a" providerId="ADAL" clId="{C594A337-6F05-4AF9-A25E-304CBC107D67}" dt="2022-12-16T15:28:42.762" v="4444" actId="20577"/>
          <ac:spMkLst>
            <pc:docMk/>
            <pc:sldMk cId="2536134633" sldId="269"/>
            <ac:spMk id="27" creationId="{8E8A279A-B186-B206-A760-74B768D36659}"/>
          </ac:spMkLst>
        </pc:spChg>
        <pc:spChg chg="mod">
          <ac:chgData name="Franziska Händschel" userId="e2149472-3187-4d00-b16a-a19eff6fc04a" providerId="ADAL" clId="{C594A337-6F05-4AF9-A25E-304CBC107D67}" dt="2022-12-16T15:28:54.096" v="4485" actId="14100"/>
          <ac:spMkLst>
            <pc:docMk/>
            <pc:sldMk cId="2536134633" sldId="269"/>
            <ac:spMk id="28" creationId="{E748279E-57A0-503A-7600-4CC85BF91A91}"/>
          </ac:spMkLst>
        </pc:spChg>
        <pc:spChg chg="del mod">
          <ac:chgData name="Franziska Händschel" userId="e2149472-3187-4d00-b16a-a19eff6fc04a" providerId="ADAL" clId="{C594A337-6F05-4AF9-A25E-304CBC107D67}" dt="2022-12-16T15:46:56.431" v="4801" actId="478"/>
          <ac:spMkLst>
            <pc:docMk/>
            <pc:sldMk cId="2536134633" sldId="269"/>
            <ac:spMk id="29" creationId="{3FE7B7E5-E2AE-8A8E-4A46-D5ACC38C7EFC}"/>
          </ac:spMkLst>
        </pc:spChg>
        <pc:spChg chg="mod">
          <ac:chgData name="Franziska Händschel" userId="e2149472-3187-4d00-b16a-a19eff6fc04a" providerId="ADAL" clId="{C594A337-6F05-4AF9-A25E-304CBC107D67}" dt="2022-12-16T15:49:35.611" v="4816"/>
          <ac:spMkLst>
            <pc:docMk/>
            <pc:sldMk cId="2536134633" sldId="269"/>
            <ac:spMk id="55" creationId="{842716AC-6F3E-BDC5-4C56-B2D3B0370A26}"/>
          </ac:spMkLst>
        </pc:spChg>
        <pc:spChg chg="mod">
          <ac:chgData name="Franziska Händschel" userId="e2149472-3187-4d00-b16a-a19eff6fc04a" providerId="ADAL" clId="{C594A337-6F05-4AF9-A25E-304CBC107D67}" dt="2022-12-16T15:49:45.764" v="4817"/>
          <ac:spMkLst>
            <pc:docMk/>
            <pc:sldMk cId="2536134633" sldId="269"/>
            <ac:spMk id="60" creationId="{AC0E470D-17B1-26D1-DAF5-C15D73A8D257}"/>
          </ac:spMkLst>
        </pc:spChg>
        <pc:spChg chg="del">
          <ac:chgData name="Franziska Händschel" userId="e2149472-3187-4d00-b16a-a19eff6fc04a" providerId="ADAL" clId="{C594A337-6F05-4AF9-A25E-304CBC107D67}" dt="2022-12-16T15:46:56.431" v="4801" actId="478"/>
          <ac:spMkLst>
            <pc:docMk/>
            <pc:sldMk cId="2536134633" sldId="269"/>
            <ac:spMk id="65" creationId="{8A64DDFB-184C-80A5-AFF7-D5EBED607010}"/>
          </ac:spMkLst>
        </pc:spChg>
      </pc:sldChg>
      <pc:sldChg chg="addSp modSp add del mod">
        <pc:chgData name="Franziska Händschel" userId="e2149472-3187-4d00-b16a-a19eff6fc04a" providerId="ADAL" clId="{C594A337-6F05-4AF9-A25E-304CBC107D67}" dt="2022-12-16T15:23:24.012" v="3793" actId="47"/>
        <pc:sldMkLst>
          <pc:docMk/>
          <pc:sldMk cId="3780886622" sldId="269"/>
        </pc:sldMkLst>
        <pc:spChg chg="add mod">
          <ac:chgData name="Franziska Händschel" userId="e2149472-3187-4d00-b16a-a19eff6fc04a" providerId="ADAL" clId="{C594A337-6F05-4AF9-A25E-304CBC107D67}" dt="2022-12-16T15:13:56.793" v="3712"/>
          <ac:spMkLst>
            <pc:docMk/>
            <pc:sldMk cId="3780886622" sldId="269"/>
            <ac:spMk id="2" creationId="{1E6572B5-D85A-FE48-E657-07D3041C8055}"/>
          </ac:spMkLst>
        </pc:spChg>
        <pc:spChg chg="mod">
          <ac:chgData name="Franziska Händschel" userId="e2149472-3187-4d00-b16a-a19eff6fc04a" providerId="ADAL" clId="{C594A337-6F05-4AF9-A25E-304CBC107D67}" dt="2022-12-16T15:12:25.787" v="3703" actId="207"/>
          <ac:spMkLst>
            <pc:docMk/>
            <pc:sldMk cId="3780886622" sldId="269"/>
            <ac:spMk id="60" creationId="{AC0E470D-17B1-26D1-DAF5-C15D73A8D257}"/>
          </ac:spMkLst>
        </pc:spChg>
        <pc:spChg chg="mod">
          <ac:chgData name="Franziska Händschel" userId="e2149472-3187-4d00-b16a-a19eff6fc04a" providerId="ADAL" clId="{C594A337-6F05-4AF9-A25E-304CBC107D67}" dt="2022-12-16T15:12:31.003" v="3704" actId="207"/>
          <ac:spMkLst>
            <pc:docMk/>
            <pc:sldMk cId="3780886622" sldId="269"/>
            <ac:spMk id="65" creationId="{8A64DDFB-184C-80A5-AFF7-D5EBED607010}"/>
          </ac:spMkLst>
        </pc:spChg>
      </pc:sldChg>
      <pc:sldChg chg="add del">
        <pc:chgData name="Franziska Händschel" userId="e2149472-3187-4d00-b16a-a19eff6fc04a" providerId="ADAL" clId="{C594A337-6F05-4AF9-A25E-304CBC107D67}" dt="2022-12-16T14:57:37.589" v="3683" actId="47"/>
        <pc:sldMkLst>
          <pc:docMk/>
          <pc:sldMk cId="4171824088" sldId="269"/>
        </pc:sldMkLst>
      </pc:sldChg>
      <pc:sldChg chg="modSp add del mod">
        <pc:chgData name="Franziska Händschel" userId="e2149472-3187-4d00-b16a-a19eff6fc04a" providerId="ADAL" clId="{C594A337-6F05-4AF9-A25E-304CBC107D67}" dt="2022-12-16T15:23:24.012" v="3793" actId="47"/>
        <pc:sldMkLst>
          <pc:docMk/>
          <pc:sldMk cId="404296601" sldId="270"/>
        </pc:sldMkLst>
        <pc:spChg chg="mod">
          <ac:chgData name="Franziska Händschel" userId="e2149472-3187-4d00-b16a-a19eff6fc04a" providerId="ADAL" clId="{C594A337-6F05-4AF9-A25E-304CBC107D67}" dt="2022-12-16T15:14:10.098" v="3714" actId="14100"/>
          <ac:spMkLst>
            <pc:docMk/>
            <pc:sldMk cId="404296601" sldId="270"/>
            <ac:spMk id="19" creationId="{7AD34D9A-3B18-8CEA-4FDE-FBF35B471CFC}"/>
          </ac:spMkLst>
        </pc:spChg>
        <pc:spChg chg="mod">
          <ac:chgData name="Franziska Händschel" userId="e2149472-3187-4d00-b16a-a19eff6fc04a" providerId="ADAL" clId="{C594A337-6F05-4AF9-A25E-304CBC107D67}" dt="2022-12-16T15:14:17.308" v="3715" actId="207"/>
          <ac:spMkLst>
            <pc:docMk/>
            <pc:sldMk cId="404296601" sldId="270"/>
            <ac:spMk id="56" creationId="{526527C1-19E4-9EA3-511B-71A1F566ACFB}"/>
          </ac:spMkLst>
        </pc:spChg>
      </pc:sldChg>
      <pc:sldChg chg="delSp modSp add del mod ord">
        <pc:chgData name="Franziska Händschel" userId="e2149472-3187-4d00-b16a-a19eff6fc04a" providerId="ADAL" clId="{C594A337-6F05-4AF9-A25E-304CBC107D67}" dt="2022-12-16T16:09:15.063" v="4947" actId="47"/>
        <pc:sldMkLst>
          <pc:docMk/>
          <pc:sldMk cId="3067298300" sldId="270"/>
        </pc:sldMkLst>
        <pc:spChg chg="mod">
          <ac:chgData name="Franziska Händschel" userId="e2149472-3187-4d00-b16a-a19eff6fc04a" providerId="ADAL" clId="{C594A337-6F05-4AF9-A25E-304CBC107D67}" dt="2022-12-16T15:29:05.973" v="4523" actId="20577"/>
          <ac:spMkLst>
            <pc:docMk/>
            <pc:sldMk cId="3067298300" sldId="270"/>
            <ac:spMk id="12" creationId="{C465B2AF-32BD-079A-FB11-A1D6C8D85213}"/>
          </ac:spMkLst>
        </pc:spChg>
        <pc:spChg chg="del">
          <ac:chgData name="Franziska Händschel" userId="e2149472-3187-4d00-b16a-a19eff6fc04a" providerId="ADAL" clId="{C594A337-6F05-4AF9-A25E-304CBC107D67}" dt="2022-12-16T15:29:15.040" v="4533" actId="478"/>
          <ac:spMkLst>
            <pc:docMk/>
            <pc:sldMk cId="3067298300" sldId="270"/>
            <ac:spMk id="13" creationId="{7AC9F21E-7E08-23E9-3F38-DE761F7E74BF}"/>
          </ac:spMkLst>
        </pc:spChg>
        <pc:spChg chg="mod">
          <ac:chgData name="Franziska Händschel" userId="e2149472-3187-4d00-b16a-a19eff6fc04a" providerId="ADAL" clId="{C594A337-6F05-4AF9-A25E-304CBC107D67}" dt="2022-12-16T15:29:10.029" v="4528" actId="20577"/>
          <ac:spMkLst>
            <pc:docMk/>
            <pc:sldMk cId="3067298300" sldId="270"/>
            <ac:spMk id="27" creationId="{8E8A279A-B186-B206-A760-74B768D36659}"/>
          </ac:spMkLst>
        </pc:spChg>
        <pc:spChg chg="mod">
          <ac:chgData name="Franziska Händschel" userId="e2149472-3187-4d00-b16a-a19eff6fc04a" providerId="ADAL" clId="{C594A337-6F05-4AF9-A25E-304CBC107D67}" dt="2022-12-16T15:29:12.352" v="4532" actId="20577"/>
          <ac:spMkLst>
            <pc:docMk/>
            <pc:sldMk cId="3067298300" sldId="270"/>
            <ac:spMk id="28" creationId="{E748279E-57A0-503A-7600-4CC85BF91A91}"/>
          </ac:spMkLst>
        </pc:spChg>
        <pc:spChg chg="del">
          <ac:chgData name="Franziska Händschel" userId="e2149472-3187-4d00-b16a-a19eff6fc04a" providerId="ADAL" clId="{C594A337-6F05-4AF9-A25E-304CBC107D67}" dt="2022-12-16T15:29:15.040" v="4533" actId="478"/>
          <ac:spMkLst>
            <pc:docMk/>
            <pc:sldMk cId="3067298300" sldId="270"/>
            <ac:spMk id="29" creationId="{3FE7B7E5-E2AE-8A8E-4A46-D5ACC38C7EFC}"/>
          </ac:spMkLst>
        </pc:spChg>
        <pc:spChg chg="del">
          <ac:chgData name="Franziska Händschel" userId="e2149472-3187-4d00-b16a-a19eff6fc04a" providerId="ADAL" clId="{C594A337-6F05-4AF9-A25E-304CBC107D67}" dt="2022-12-16T15:29:15.040" v="4533" actId="478"/>
          <ac:spMkLst>
            <pc:docMk/>
            <pc:sldMk cId="3067298300" sldId="270"/>
            <ac:spMk id="65" creationId="{8A64DDFB-184C-80A5-AFF7-D5EBED607010}"/>
          </ac:spMkLst>
        </pc:spChg>
      </pc:sldChg>
      <pc:sldChg chg="modSp add del mod">
        <pc:chgData name="Franziska Händschel" userId="e2149472-3187-4d00-b16a-a19eff6fc04a" providerId="ADAL" clId="{C594A337-6F05-4AF9-A25E-304CBC107D67}" dt="2022-12-16T15:23:24.012" v="3793" actId="47"/>
        <pc:sldMkLst>
          <pc:docMk/>
          <pc:sldMk cId="678629653" sldId="271"/>
        </pc:sldMkLst>
        <pc:spChg chg="mod">
          <ac:chgData name="Franziska Händschel" userId="e2149472-3187-4d00-b16a-a19eff6fc04a" providerId="ADAL" clId="{C594A337-6F05-4AF9-A25E-304CBC107D67}" dt="2022-12-16T15:19:02.953" v="3753" actId="14100"/>
          <ac:spMkLst>
            <pc:docMk/>
            <pc:sldMk cId="678629653" sldId="271"/>
            <ac:spMk id="19" creationId="{7AD34D9A-3B18-8CEA-4FDE-FBF35B471CFC}"/>
          </ac:spMkLst>
        </pc:spChg>
        <pc:spChg chg="mod">
          <ac:chgData name="Franziska Händschel" userId="e2149472-3187-4d00-b16a-a19eff6fc04a" providerId="ADAL" clId="{C594A337-6F05-4AF9-A25E-304CBC107D67}" dt="2022-12-16T15:14:42.155" v="3721" actId="207"/>
          <ac:spMkLst>
            <pc:docMk/>
            <pc:sldMk cId="678629653" sldId="271"/>
            <ac:spMk id="56" creationId="{526527C1-19E4-9EA3-511B-71A1F566ACFB}"/>
          </ac:spMkLst>
        </pc:spChg>
        <pc:spChg chg="mod">
          <ac:chgData name="Franziska Händschel" userId="e2149472-3187-4d00-b16a-a19eff6fc04a" providerId="ADAL" clId="{C594A337-6F05-4AF9-A25E-304CBC107D67}" dt="2022-12-16T15:19:09.321" v="3755" actId="207"/>
          <ac:spMkLst>
            <pc:docMk/>
            <pc:sldMk cId="678629653" sldId="271"/>
            <ac:spMk id="58" creationId="{DEA8400E-BDC7-D83B-D1B4-AE5993EDFC30}"/>
          </ac:spMkLst>
        </pc:spChg>
        <pc:spChg chg="mod">
          <ac:chgData name="Franziska Händschel" userId="e2149472-3187-4d00-b16a-a19eff6fc04a" providerId="ADAL" clId="{C594A337-6F05-4AF9-A25E-304CBC107D67}" dt="2022-12-16T15:14:30.739" v="3718" actId="207"/>
          <ac:spMkLst>
            <pc:docMk/>
            <pc:sldMk cId="678629653" sldId="271"/>
            <ac:spMk id="61" creationId="{ED115BFC-8840-B18B-A2BB-C155713E7BD4}"/>
          </ac:spMkLst>
        </pc:spChg>
      </pc:sldChg>
      <pc:sldChg chg="add del">
        <pc:chgData name="Franziska Händschel" userId="e2149472-3187-4d00-b16a-a19eff6fc04a" providerId="ADAL" clId="{C594A337-6F05-4AF9-A25E-304CBC107D67}" dt="2022-12-16T15:47:05.795" v="4802" actId="47"/>
        <pc:sldMkLst>
          <pc:docMk/>
          <pc:sldMk cId="1421040996" sldId="271"/>
        </pc:sldMkLst>
      </pc:sldChg>
      <pc:sldChg chg="add del">
        <pc:chgData name="Franziska Händschel" userId="e2149472-3187-4d00-b16a-a19eff6fc04a" providerId="ADAL" clId="{C594A337-6F05-4AF9-A25E-304CBC107D67}" dt="2022-12-16T15:47:07.719" v="4806" actId="47"/>
        <pc:sldMkLst>
          <pc:docMk/>
          <pc:sldMk cId="151842603" sldId="272"/>
        </pc:sldMkLst>
      </pc:sldChg>
      <pc:sldChg chg="modSp add del mod">
        <pc:chgData name="Franziska Händschel" userId="e2149472-3187-4d00-b16a-a19eff6fc04a" providerId="ADAL" clId="{C594A337-6F05-4AF9-A25E-304CBC107D67}" dt="2022-12-16T15:23:24.012" v="3793" actId="47"/>
        <pc:sldMkLst>
          <pc:docMk/>
          <pc:sldMk cId="1370057120" sldId="272"/>
        </pc:sldMkLst>
        <pc:spChg chg="mod">
          <ac:chgData name="Franziska Händschel" userId="e2149472-3187-4d00-b16a-a19eff6fc04a" providerId="ADAL" clId="{C594A337-6F05-4AF9-A25E-304CBC107D67}" dt="2022-12-16T15:14:36.095" v="3719" actId="207"/>
          <ac:spMkLst>
            <pc:docMk/>
            <pc:sldMk cId="1370057120" sldId="272"/>
            <ac:spMk id="18" creationId="{DB2673BC-47F2-053A-7176-360EE5E032BD}"/>
          </ac:spMkLst>
        </pc:spChg>
        <pc:spChg chg="mod">
          <ac:chgData name="Franziska Händschel" userId="e2149472-3187-4d00-b16a-a19eff6fc04a" providerId="ADAL" clId="{C594A337-6F05-4AF9-A25E-304CBC107D67}" dt="2022-12-16T15:14:39.132" v="3720" actId="207"/>
          <ac:spMkLst>
            <pc:docMk/>
            <pc:sldMk cId="1370057120" sldId="272"/>
            <ac:spMk id="56" creationId="{526527C1-19E4-9EA3-511B-71A1F566ACFB}"/>
          </ac:spMkLst>
        </pc:spChg>
      </pc:sldChg>
      <pc:sldChg chg="add del ord">
        <pc:chgData name="Franziska Händschel" userId="e2149472-3187-4d00-b16a-a19eff6fc04a" providerId="ADAL" clId="{C594A337-6F05-4AF9-A25E-304CBC107D67}" dt="2022-12-16T15:23:24.012" v="3793" actId="47"/>
        <pc:sldMkLst>
          <pc:docMk/>
          <pc:sldMk cId="952553375" sldId="273"/>
        </pc:sldMkLst>
      </pc:sldChg>
      <pc:sldChg chg="add del">
        <pc:chgData name="Franziska Händschel" userId="e2149472-3187-4d00-b16a-a19eff6fc04a" providerId="ADAL" clId="{C594A337-6F05-4AF9-A25E-304CBC107D67}" dt="2022-12-16T15:47:08.236" v="4807" actId="47"/>
        <pc:sldMkLst>
          <pc:docMk/>
          <pc:sldMk cId="1883288246" sldId="273"/>
        </pc:sldMkLst>
      </pc:sldChg>
      <pc:sldChg chg="modSp add del mod">
        <pc:chgData name="Franziska Händschel" userId="e2149472-3187-4d00-b16a-a19eff6fc04a" providerId="ADAL" clId="{C594A337-6F05-4AF9-A25E-304CBC107D67}" dt="2022-12-16T15:23:24.012" v="3793" actId="47"/>
        <pc:sldMkLst>
          <pc:docMk/>
          <pc:sldMk cId="453352955" sldId="274"/>
        </pc:sldMkLst>
        <pc:spChg chg="mod">
          <ac:chgData name="Franziska Händschel" userId="e2149472-3187-4d00-b16a-a19eff6fc04a" providerId="ADAL" clId="{C594A337-6F05-4AF9-A25E-304CBC107D67}" dt="2022-12-16T15:17:08.029" v="3733" actId="207"/>
          <ac:spMkLst>
            <pc:docMk/>
            <pc:sldMk cId="453352955" sldId="274"/>
            <ac:spMk id="61" creationId="{ED115BFC-8840-B18B-A2BB-C155713E7BD4}"/>
          </ac:spMkLst>
        </pc:spChg>
      </pc:sldChg>
      <pc:sldChg chg="add del">
        <pc:chgData name="Franziska Händschel" userId="e2149472-3187-4d00-b16a-a19eff6fc04a" providerId="ADAL" clId="{C594A337-6F05-4AF9-A25E-304CBC107D67}" dt="2022-12-16T15:16:38.924" v="3726" actId="47"/>
        <pc:sldMkLst>
          <pc:docMk/>
          <pc:sldMk cId="1126904753" sldId="274"/>
        </pc:sldMkLst>
      </pc:sldChg>
      <pc:sldChg chg="add del">
        <pc:chgData name="Franziska Händschel" userId="e2149472-3187-4d00-b16a-a19eff6fc04a" providerId="ADAL" clId="{C594A337-6F05-4AF9-A25E-304CBC107D67}" dt="2022-12-16T15:47:06.272" v="4803" actId="47"/>
        <pc:sldMkLst>
          <pc:docMk/>
          <pc:sldMk cId="2003085189" sldId="274"/>
        </pc:sldMkLst>
      </pc:sldChg>
      <pc:sldChg chg="add del">
        <pc:chgData name="Franziska Händschel" userId="e2149472-3187-4d00-b16a-a19eff6fc04a" providerId="ADAL" clId="{C594A337-6F05-4AF9-A25E-304CBC107D67}" dt="2022-12-16T16:09:15.584" v="4948" actId="47"/>
        <pc:sldMkLst>
          <pc:docMk/>
          <pc:sldMk cId="782278631" sldId="275"/>
        </pc:sldMkLst>
      </pc:sldChg>
      <pc:sldChg chg="modSp add del mod">
        <pc:chgData name="Franziska Händschel" userId="e2149472-3187-4d00-b16a-a19eff6fc04a" providerId="ADAL" clId="{C594A337-6F05-4AF9-A25E-304CBC107D67}" dt="2022-12-16T15:23:24.012" v="3793" actId="47"/>
        <pc:sldMkLst>
          <pc:docMk/>
          <pc:sldMk cId="1822709550" sldId="275"/>
        </pc:sldMkLst>
        <pc:spChg chg="mod">
          <ac:chgData name="Franziska Händschel" userId="e2149472-3187-4d00-b16a-a19eff6fc04a" providerId="ADAL" clId="{C594A337-6F05-4AF9-A25E-304CBC107D67}" dt="2022-12-16T15:17:12.060" v="3734" actId="207"/>
          <ac:spMkLst>
            <pc:docMk/>
            <pc:sldMk cId="1822709550" sldId="275"/>
            <ac:spMk id="18" creationId="{DB2673BC-47F2-053A-7176-360EE5E032BD}"/>
          </ac:spMkLst>
        </pc:spChg>
      </pc:sldChg>
      <pc:sldChg chg="add del">
        <pc:chgData name="Franziska Händschel" userId="e2149472-3187-4d00-b16a-a19eff6fc04a" providerId="ADAL" clId="{C594A337-6F05-4AF9-A25E-304CBC107D67}" dt="2022-12-16T15:16:37.410" v="3725" actId="47"/>
        <pc:sldMkLst>
          <pc:docMk/>
          <pc:sldMk cId="1874763245" sldId="275"/>
        </pc:sldMkLst>
      </pc:sldChg>
      <pc:sldChg chg="modSp add del mod">
        <pc:chgData name="Franziska Händschel" userId="e2149472-3187-4d00-b16a-a19eff6fc04a" providerId="ADAL" clId="{C594A337-6F05-4AF9-A25E-304CBC107D67}" dt="2022-12-16T15:23:24.012" v="3793" actId="47"/>
        <pc:sldMkLst>
          <pc:docMk/>
          <pc:sldMk cId="354234012" sldId="276"/>
        </pc:sldMkLst>
        <pc:spChg chg="mod">
          <ac:chgData name="Franziska Händschel" userId="e2149472-3187-4d00-b16a-a19eff6fc04a" providerId="ADAL" clId="{C594A337-6F05-4AF9-A25E-304CBC107D67}" dt="2022-12-16T15:17:31.167" v="3738" actId="14100"/>
          <ac:spMkLst>
            <pc:docMk/>
            <pc:sldMk cId="354234012" sldId="276"/>
            <ac:spMk id="2" creationId="{1E6572B5-D85A-FE48-E657-07D3041C8055}"/>
          </ac:spMkLst>
        </pc:spChg>
        <pc:spChg chg="mod">
          <ac:chgData name="Franziska Händschel" userId="e2149472-3187-4d00-b16a-a19eff6fc04a" providerId="ADAL" clId="{C594A337-6F05-4AF9-A25E-304CBC107D67}" dt="2022-12-16T15:17:38.406" v="3741" actId="207"/>
          <ac:spMkLst>
            <pc:docMk/>
            <pc:sldMk cId="354234012" sldId="276"/>
            <ac:spMk id="56" creationId="{526527C1-19E4-9EA3-511B-71A1F566ACFB}"/>
          </ac:spMkLst>
        </pc:spChg>
      </pc:sldChg>
      <pc:sldChg chg="add del">
        <pc:chgData name="Franziska Händschel" userId="e2149472-3187-4d00-b16a-a19eff6fc04a" providerId="ADAL" clId="{C594A337-6F05-4AF9-A25E-304CBC107D67}" dt="2022-12-16T15:46:52.043" v="4800" actId="47"/>
        <pc:sldMkLst>
          <pc:docMk/>
          <pc:sldMk cId="1708242846" sldId="276"/>
        </pc:sldMkLst>
      </pc:sldChg>
      <pc:sldChg chg="modSp add del mod">
        <pc:chgData name="Franziska Händschel" userId="e2149472-3187-4d00-b16a-a19eff6fc04a" providerId="ADAL" clId="{C594A337-6F05-4AF9-A25E-304CBC107D67}" dt="2022-12-16T15:23:24.012" v="3793" actId="47"/>
        <pc:sldMkLst>
          <pc:docMk/>
          <pc:sldMk cId="979477786" sldId="277"/>
        </pc:sldMkLst>
        <pc:spChg chg="mod">
          <ac:chgData name="Franziska Händschel" userId="e2149472-3187-4d00-b16a-a19eff6fc04a" providerId="ADAL" clId="{C594A337-6F05-4AF9-A25E-304CBC107D67}" dt="2022-12-16T15:17:41.752" v="3742" actId="207"/>
          <ac:spMkLst>
            <pc:docMk/>
            <pc:sldMk cId="979477786" sldId="277"/>
            <ac:spMk id="61" creationId="{ED115BFC-8840-B18B-A2BB-C155713E7BD4}"/>
          </ac:spMkLst>
        </pc:spChg>
      </pc:sldChg>
      <pc:sldChg chg="add del">
        <pc:chgData name="Franziska Händschel" userId="e2149472-3187-4d00-b16a-a19eff6fc04a" providerId="ADAL" clId="{C594A337-6F05-4AF9-A25E-304CBC107D67}" dt="2022-12-16T15:47:06.748" v="4804" actId="47"/>
        <pc:sldMkLst>
          <pc:docMk/>
          <pc:sldMk cId="1292300026" sldId="277"/>
        </pc:sldMkLst>
      </pc:sldChg>
      <pc:sldChg chg="modSp add del mod">
        <pc:chgData name="Franziska Händschel" userId="e2149472-3187-4d00-b16a-a19eff6fc04a" providerId="ADAL" clId="{C594A337-6F05-4AF9-A25E-304CBC107D67}" dt="2022-12-16T15:23:24.012" v="3793" actId="47"/>
        <pc:sldMkLst>
          <pc:docMk/>
          <pc:sldMk cId="1584679874" sldId="278"/>
        </pc:sldMkLst>
        <pc:spChg chg="mod">
          <ac:chgData name="Franziska Händschel" userId="e2149472-3187-4d00-b16a-a19eff6fc04a" providerId="ADAL" clId="{C594A337-6F05-4AF9-A25E-304CBC107D67}" dt="2022-12-16T15:17:45.511" v="3743" actId="207"/>
          <ac:spMkLst>
            <pc:docMk/>
            <pc:sldMk cId="1584679874" sldId="278"/>
            <ac:spMk id="18" creationId="{DB2673BC-47F2-053A-7176-360EE5E032BD}"/>
          </ac:spMkLst>
        </pc:spChg>
      </pc:sldChg>
      <pc:sldChg chg="add del">
        <pc:chgData name="Franziska Händschel" userId="e2149472-3187-4d00-b16a-a19eff6fc04a" providerId="ADAL" clId="{C594A337-6F05-4AF9-A25E-304CBC107D67}" dt="2022-12-16T15:47:07.193" v="4805" actId="47"/>
        <pc:sldMkLst>
          <pc:docMk/>
          <pc:sldMk cId="1949999683" sldId="278"/>
        </pc:sldMkLst>
      </pc:sldChg>
      <pc:sldChg chg="add del">
        <pc:chgData name="Franziska Händschel" userId="e2149472-3187-4d00-b16a-a19eff6fc04a" providerId="ADAL" clId="{C594A337-6F05-4AF9-A25E-304CBC107D67}" dt="2022-12-16T15:47:08.737" v="4808" actId="47"/>
        <pc:sldMkLst>
          <pc:docMk/>
          <pc:sldMk cId="2707398578" sldId="279"/>
        </pc:sldMkLst>
      </pc:sldChg>
      <pc:sldChg chg="modSp add del mod">
        <pc:chgData name="Franziska Händschel" userId="e2149472-3187-4d00-b16a-a19eff6fc04a" providerId="ADAL" clId="{C594A337-6F05-4AF9-A25E-304CBC107D67}" dt="2022-12-16T15:23:24.012" v="3793" actId="47"/>
        <pc:sldMkLst>
          <pc:docMk/>
          <pc:sldMk cId="3064406046" sldId="279"/>
        </pc:sldMkLst>
        <pc:spChg chg="mod">
          <ac:chgData name="Franziska Händschel" userId="e2149472-3187-4d00-b16a-a19eff6fc04a" providerId="ADAL" clId="{C594A337-6F05-4AF9-A25E-304CBC107D67}" dt="2022-12-16T15:18:29.347" v="3745" actId="14100"/>
          <ac:spMkLst>
            <pc:docMk/>
            <pc:sldMk cId="3064406046" sldId="279"/>
            <ac:spMk id="19" creationId="{7AD34D9A-3B18-8CEA-4FDE-FBF35B471CFC}"/>
          </ac:spMkLst>
        </pc:spChg>
        <pc:spChg chg="mod">
          <ac:chgData name="Franziska Händschel" userId="e2149472-3187-4d00-b16a-a19eff6fc04a" providerId="ADAL" clId="{C594A337-6F05-4AF9-A25E-304CBC107D67}" dt="2022-12-16T15:18:38.970" v="3747" actId="207"/>
          <ac:spMkLst>
            <pc:docMk/>
            <pc:sldMk cId="3064406046" sldId="279"/>
            <ac:spMk id="58" creationId="{DEA8400E-BDC7-D83B-D1B4-AE5993EDFC30}"/>
          </ac:spMkLst>
        </pc:spChg>
      </pc:sldChg>
      <pc:sldChg chg="add del">
        <pc:chgData name="Franziska Händschel" userId="e2149472-3187-4d00-b16a-a19eff6fc04a" providerId="ADAL" clId="{C594A337-6F05-4AF9-A25E-304CBC107D67}" dt="2022-12-16T15:47:09.295" v="4809" actId="47"/>
        <pc:sldMkLst>
          <pc:docMk/>
          <pc:sldMk cId="2267371231" sldId="280"/>
        </pc:sldMkLst>
      </pc:sldChg>
      <pc:sldChg chg="modSp add del mod">
        <pc:chgData name="Franziska Händschel" userId="e2149472-3187-4d00-b16a-a19eff6fc04a" providerId="ADAL" clId="{C594A337-6F05-4AF9-A25E-304CBC107D67}" dt="2022-12-16T15:23:24.012" v="3793" actId="47"/>
        <pc:sldMkLst>
          <pc:docMk/>
          <pc:sldMk cId="3328966850" sldId="280"/>
        </pc:sldMkLst>
        <pc:spChg chg="mod">
          <ac:chgData name="Franziska Händschel" userId="e2149472-3187-4d00-b16a-a19eff6fc04a" providerId="ADAL" clId="{C594A337-6F05-4AF9-A25E-304CBC107D67}" dt="2022-12-16T15:18:42.255" v="3748" actId="207"/>
          <ac:spMkLst>
            <pc:docMk/>
            <pc:sldMk cId="3328966850" sldId="280"/>
            <ac:spMk id="63" creationId="{A9601BD6-D1CC-E979-447D-B16E11C22BF9}"/>
          </ac:spMkLst>
        </pc:spChg>
      </pc:sldChg>
      <pc:sldChg chg="delSp add del mod">
        <pc:chgData name="Franziska Händschel" userId="e2149472-3187-4d00-b16a-a19eff6fc04a" providerId="ADAL" clId="{C594A337-6F05-4AF9-A25E-304CBC107D67}" dt="2022-12-16T15:23:24.012" v="3793" actId="47"/>
        <pc:sldMkLst>
          <pc:docMk/>
          <pc:sldMk cId="3538366788" sldId="281"/>
        </pc:sldMkLst>
        <pc:spChg chg="del">
          <ac:chgData name="Franziska Händschel" userId="e2149472-3187-4d00-b16a-a19eff6fc04a" providerId="ADAL" clId="{C594A337-6F05-4AF9-A25E-304CBC107D67}" dt="2022-12-16T15:18:50.015" v="3750" actId="478"/>
          <ac:spMkLst>
            <pc:docMk/>
            <pc:sldMk cId="3538366788" sldId="281"/>
            <ac:spMk id="19" creationId="{7AD34D9A-3B18-8CEA-4FDE-FBF35B471CFC}"/>
          </ac:spMkLst>
        </pc:spChg>
      </pc:sldChg>
      <pc:sldChg chg="addSp delSp modSp add del mod">
        <pc:chgData name="Franziska Händschel" userId="e2149472-3187-4d00-b16a-a19eff6fc04a" providerId="ADAL" clId="{C594A337-6F05-4AF9-A25E-304CBC107D67}" dt="2022-12-16T16:09:20.245" v="4955" actId="47"/>
        <pc:sldMkLst>
          <pc:docMk/>
          <pc:sldMk cId="3587602752" sldId="281"/>
        </pc:sldMkLst>
        <pc:spChg chg="add del">
          <ac:chgData name="Franziska Händschel" userId="e2149472-3187-4d00-b16a-a19eff6fc04a" providerId="ADAL" clId="{C594A337-6F05-4AF9-A25E-304CBC107D67}" dt="2022-12-16T15:40:33.856" v="4552" actId="478"/>
          <ac:spMkLst>
            <pc:docMk/>
            <pc:sldMk cId="3587602752" sldId="281"/>
            <ac:spMk id="2" creationId="{5BBF9065-E8FD-0F9E-CF21-9A377CFBC767}"/>
          </ac:spMkLst>
        </pc:spChg>
        <pc:spChg chg="add del">
          <ac:chgData name="Franziska Händschel" userId="e2149472-3187-4d00-b16a-a19eff6fc04a" providerId="ADAL" clId="{C594A337-6F05-4AF9-A25E-304CBC107D67}" dt="2022-12-16T15:40:40.251" v="4553" actId="478"/>
          <ac:spMkLst>
            <pc:docMk/>
            <pc:sldMk cId="3587602752" sldId="281"/>
            <ac:spMk id="9" creationId="{B12B60FE-E759-4FAB-64F7-7C4D3D1DC97A}"/>
          </ac:spMkLst>
        </pc:spChg>
        <pc:spChg chg="add del">
          <ac:chgData name="Franziska Händschel" userId="e2149472-3187-4d00-b16a-a19eff6fc04a" providerId="ADAL" clId="{C594A337-6F05-4AF9-A25E-304CBC107D67}" dt="2022-12-16T15:40:40.251" v="4553" actId="478"/>
          <ac:spMkLst>
            <pc:docMk/>
            <pc:sldMk cId="3587602752" sldId="281"/>
            <ac:spMk id="10" creationId="{AACFC41D-0A7C-3B72-A8AD-B4EB39482777}"/>
          </ac:spMkLst>
        </pc:spChg>
        <pc:spChg chg="add del">
          <ac:chgData name="Franziska Händschel" userId="e2149472-3187-4d00-b16a-a19eff6fc04a" providerId="ADAL" clId="{C594A337-6F05-4AF9-A25E-304CBC107D67}" dt="2022-12-16T15:40:40.251" v="4553" actId="478"/>
          <ac:spMkLst>
            <pc:docMk/>
            <pc:sldMk cId="3587602752" sldId="281"/>
            <ac:spMk id="11" creationId="{84D18E38-45D2-A8B7-81EA-8645FE23FBA1}"/>
          </ac:spMkLst>
        </pc:spChg>
        <pc:spChg chg="add del">
          <ac:chgData name="Franziska Händschel" userId="e2149472-3187-4d00-b16a-a19eff6fc04a" providerId="ADAL" clId="{C594A337-6F05-4AF9-A25E-304CBC107D67}" dt="2022-12-16T15:40:40.251" v="4553" actId="478"/>
          <ac:spMkLst>
            <pc:docMk/>
            <pc:sldMk cId="3587602752" sldId="281"/>
            <ac:spMk id="12" creationId="{C465B2AF-32BD-079A-FB11-A1D6C8D85213}"/>
          </ac:spMkLst>
        </pc:spChg>
        <pc:spChg chg="add del mod">
          <ac:chgData name="Franziska Händschel" userId="e2149472-3187-4d00-b16a-a19eff6fc04a" providerId="ADAL" clId="{C594A337-6F05-4AF9-A25E-304CBC107D67}" dt="2022-12-16T15:51:13.194" v="4848" actId="5793"/>
          <ac:spMkLst>
            <pc:docMk/>
            <pc:sldMk cId="3587602752" sldId="281"/>
            <ac:spMk id="23" creationId="{46F713FB-48D1-EE46-9F44-488EF2A14D10}"/>
          </ac:spMkLst>
        </pc:spChg>
        <pc:spChg chg="add del">
          <ac:chgData name="Franziska Händschel" userId="e2149472-3187-4d00-b16a-a19eff6fc04a" providerId="ADAL" clId="{C594A337-6F05-4AF9-A25E-304CBC107D67}" dt="2022-12-16T15:40:40.251" v="4553" actId="478"/>
          <ac:spMkLst>
            <pc:docMk/>
            <pc:sldMk cId="3587602752" sldId="281"/>
            <ac:spMk id="27" creationId="{8E8A279A-B186-B206-A760-74B768D36659}"/>
          </ac:spMkLst>
        </pc:spChg>
        <pc:spChg chg="add del">
          <ac:chgData name="Franziska Händschel" userId="e2149472-3187-4d00-b16a-a19eff6fc04a" providerId="ADAL" clId="{C594A337-6F05-4AF9-A25E-304CBC107D67}" dt="2022-12-16T15:40:40.251" v="4553" actId="478"/>
          <ac:spMkLst>
            <pc:docMk/>
            <pc:sldMk cId="3587602752" sldId="281"/>
            <ac:spMk id="28" creationId="{E748279E-57A0-503A-7600-4CC85BF91A91}"/>
          </ac:spMkLst>
        </pc:spChg>
        <pc:spChg chg="add del">
          <ac:chgData name="Franziska Händschel" userId="e2149472-3187-4d00-b16a-a19eff6fc04a" providerId="ADAL" clId="{C594A337-6F05-4AF9-A25E-304CBC107D67}" dt="2022-12-16T15:40:40.251" v="4553" actId="478"/>
          <ac:spMkLst>
            <pc:docMk/>
            <pc:sldMk cId="3587602752" sldId="281"/>
            <ac:spMk id="52" creationId="{6C47CD9C-286B-5FC4-E8AE-8CC11C7B9925}"/>
          </ac:spMkLst>
        </pc:spChg>
        <pc:spChg chg="add del">
          <ac:chgData name="Franziska Händschel" userId="e2149472-3187-4d00-b16a-a19eff6fc04a" providerId="ADAL" clId="{C594A337-6F05-4AF9-A25E-304CBC107D67}" dt="2022-12-16T15:40:40.251" v="4553" actId="478"/>
          <ac:spMkLst>
            <pc:docMk/>
            <pc:sldMk cId="3587602752" sldId="281"/>
            <ac:spMk id="55" creationId="{842716AC-6F3E-BDC5-4C56-B2D3B0370A26}"/>
          </ac:spMkLst>
        </pc:spChg>
        <pc:spChg chg="add del">
          <ac:chgData name="Franziska Händschel" userId="e2149472-3187-4d00-b16a-a19eff6fc04a" providerId="ADAL" clId="{C594A337-6F05-4AF9-A25E-304CBC107D67}" dt="2022-12-16T15:40:40.251" v="4553" actId="478"/>
          <ac:spMkLst>
            <pc:docMk/>
            <pc:sldMk cId="3587602752" sldId="281"/>
            <ac:spMk id="60" creationId="{AC0E470D-17B1-26D1-DAF5-C15D73A8D257}"/>
          </ac:spMkLst>
        </pc:spChg>
      </pc:sldChg>
      <pc:sldChg chg="modSp add del mod">
        <pc:chgData name="Franziska Händschel" userId="e2149472-3187-4d00-b16a-a19eff6fc04a" providerId="ADAL" clId="{C594A337-6F05-4AF9-A25E-304CBC107D67}" dt="2022-12-16T15:42:17.434" v="4616" actId="47"/>
        <pc:sldMkLst>
          <pc:docMk/>
          <pc:sldMk cId="1196919336" sldId="282"/>
        </pc:sldMkLst>
        <pc:spChg chg="mod">
          <ac:chgData name="Franziska Händschel" userId="e2149472-3187-4d00-b16a-a19eff6fc04a" providerId="ADAL" clId="{C594A337-6F05-4AF9-A25E-304CBC107D67}" dt="2022-12-16T15:41:11.613" v="4606" actId="20577"/>
          <ac:spMkLst>
            <pc:docMk/>
            <pc:sldMk cId="1196919336" sldId="282"/>
            <ac:spMk id="23" creationId="{46F713FB-48D1-EE46-9F44-488EF2A14D10}"/>
          </ac:spMkLst>
        </pc:spChg>
      </pc:sldChg>
      <pc:sldChg chg="delSp add del mod">
        <pc:chgData name="Franziska Händschel" userId="e2149472-3187-4d00-b16a-a19eff6fc04a" providerId="ADAL" clId="{C594A337-6F05-4AF9-A25E-304CBC107D67}" dt="2022-12-16T15:23:24.012" v="3793" actId="47"/>
        <pc:sldMkLst>
          <pc:docMk/>
          <pc:sldMk cId="2755656713" sldId="282"/>
        </pc:sldMkLst>
        <pc:spChg chg="del">
          <ac:chgData name="Franziska Händschel" userId="e2149472-3187-4d00-b16a-a19eff6fc04a" providerId="ADAL" clId="{C594A337-6F05-4AF9-A25E-304CBC107D67}" dt="2022-12-16T15:18:56.844" v="3752" actId="478"/>
          <ac:spMkLst>
            <pc:docMk/>
            <pc:sldMk cId="2755656713" sldId="282"/>
            <ac:spMk id="19" creationId="{7AD34D9A-3B18-8CEA-4FDE-FBF35B471CFC}"/>
          </ac:spMkLst>
        </pc:spChg>
      </pc:sldChg>
      <pc:sldChg chg="modSp add del">
        <pc:chgData name="Franziska Händschel" userId="e2149472-3187-4d00-b16a-a19eff6fc04a" providerId="ADAL" clId="{C594A337-6F05-4AF9-A25E-304CBC107D67}" dt="2022-12-16T16:09:16.073" v="4949" actId="47"/>
        <pc:sldMkLst>
          <pc:docMk/>
          <pc:sldMk cId="2945486020" sldId="282"/>
        </pc:sldMkLst>
        <pc:spChg chg="mod">
          <ac:chgData name="Franziska Händschel" userId="e2149472-3187-4d00-b16a-a19eff6fc04a" providerId="ADAL" clId="{C594A337-6F05-4AF9-A25E-304CBC107D67}" dt="2022-12-16T15:50:18.129" v="4818"/>
          <ac:spMkLst>
            <pc:docMk/>
            <pc:sldMk cId="2945486020" sldId="282"/>
            <ac:spMk id="55" creationId="{842716AC-6F3E-BDC5-4C56-B2D3B0370A26}"/>
          </ac:spMkLst>
        </pc:spChg>
        <pc:spChg chg="mod">
          <ac:chgData name="Franziska Händschel" userId="e2149472-3187-4d00-b16a-a19eff6fc04a" providerId="ADAL" clId="{C594A337-6F05-4AF9-A25E-304CBC107D67}" dt="2022-12-16T15:50:25.052" v="4819"/>
          <ac:spMkLst>
            <pc:docMk/>
            <pc:sldMk cId="2945486020" sldId="282"/>
            <ac:spMk id="60" creationId="{AC0E470D-17B1-26D1-DAF5-C15D73A8D257}"/>
          </ac:spMkLst>
        </pc:spChg>
      </pc:sldChg>
      <pc:sldChg chg="add del">
        <pc:chgData name="Franziska Händschel" userId="e2149472-3187-4d00-b16a-a19eff6fc04a" providerId="ADAL" clId="{C594A337-6F05-4AF9-A25E-304CBC107D67}" dt="2022-12-16T16:09:16.624" v="4950" actId="47"/>
        <pc:sldMkLst>
          <pc:docMk/>
          <pc:sldMk cId="1025502831" sldId="283"/>
        </pc:sldMkLst>
      </pc:sldChg>
      <pc:sldChg chg="modSp add del mod">
        <pc:chgData name="Franziska Händschel" userId="e2149472-3187-4d00-b16a-a19eff6fc04a" providerId="ADAL" clId="{C594A337-6F05-4AF9-A25E-304CBC107D67}" dt="2022-12-16T15:42:18.858" v="4617" actId="47"/>
        <pc:sldMkLst>
          <pc:docMk/>
          <pc:sldMk cId="1525538483" sldId="283"/>
        </pc:sldMkLst>
        <pc:spChg chg="mod">
          <ac:chgData name="Franziska Händschel" userId="e2149472-3187-4d00-b16a-a19eff6fc04a" providerId="ADAL" clId="{C594A337-6F05-4AF9-A25E-304CBC107D67}" dt="2022-12-16T15:41:19.632" v="4609" actId="20577"/>
          <ac:spMkLst>
            <pc:docMk/>
            <pc:sldMk cId="1525538483" sldId="283"/>
            <ac:spMk id="23" creationId="{46F713FB-48D1-EE46-9F44-488EF2A14D10}"/>
          </ac:spMkLst>
        </pc:spChg>
      </pc:sldChg>
      <pc:sldChg chg="modSp add del mod">
        <pc:chgData name="Franziska Händschel" userId="e2149472-3187-4d00-b16a-a19eff6fc04a" providerId="ADAL" clId="{C594A337-6F05-4AF9-A25E-304CBC107D67}" dt="2022-12-16T15:23:24.012" v="3793" actId="47"/>
        <pc:sldMkLst>
          <pc:docMk/>
          <pc:sldMk cId="3499990017" sldId="283"/>
        </pc:sldMkLst>
        <pc:spChg chg="mod">
          <ac:chgData name="Franziska Händschel" userId="e2149472-3187-4d00-b16a-a19eff6fc04a" providerId="ADAL" clId="{C594A337-6F05-4AF9-A25E-304CBC107D67}" dt="2022-12-16T15:19:12.857" v="3756" actId="207"/>
          <ac:spMkLst>
            <pc:docMk/>
            <pc:sldMk cId="3499990017" sldId="283"/>
            <ac:spMk id="63" creationId="{A9601BD6-D1CC-E979-447D-B16E11C22BF9}"/>
          </ac:spMkLst>
        </pc:spChg>
      </pc:sldChg>
      <pc:sldChg chg="delSp add del mod">
        <pc:chgData name="Franziska Händschel" userId="e2149472-3187-4d00-b16a-a19eff6fc04a" providerId="ADAL" clId="{C594A337-6F05-4AF9-A25E-304CBC107D67}" dt="2022-12-16T15:23:24.012" v="3793" actId="47"/>
        <pc:sldMkLst>
          <pc:docMk/>
          <pc:sldMk cId="3738493669" sldId="284"/>
        </pc:sldMkLst>
        <pc:spChg chg="del">
          <ac:chgData name="Franziska Händschel" userId="e2149472-3187-4d00-b16a-a19eff6fc04a" providerId="ADAL" clId="{C594A337-6F05-4AF9-A25E-304CBC107D67}" dt="2022-12-16T15:19:17.450" v="3758" actId="478"/>
          <ac:spMkLst>
            <pc:docMk/>
            <pc:sldMk cId="3738493669" sldId="284"/>
            <ac:spMk id="19" creationId="{7AD34D9A-3B18-8CEA-4FDE-FBF35B471CFC}"/>
          </ac:spMkLst>
        </pc:spChg>
      </pc:sldChg>
      <pc:sldChg chg="modSp add del mod">
        <pc:chgData name="Franziska Händschel" userId="e2149472-3187-4d00-b16a-a19eff6fc04a" providerId="ADAL" clId="{C594A337-6F05-4AF9-A25E-304CBC107D67}" dt="2022-12-16T15:42:15.927" v="4615" actId="47"/>
        <pc:sldMkLst>
          <pc:docMk/>
          <pc:sldMk cId="4029387352" sldId="284"/>
        </pc:sldMkLst>
        <pc:spChg chg="mod">
          <ac:chgData name="Franziska Händschel" userId="e2149472-3187-4d00-b16a-a19eff6fc04a" providerId="ADAL" clId="{C594A337-6F05-4AF9-A25E-304CBC107D67}" dt="2022-12-16T15:42:04.667" v="4612" actId="20577"/>
          <ac:spMkLst>
            <pc:docMk/>
            <pc:sldMk cId="4029387352" sldId="284"/>
            <ac:spMk id="23" creationId="{46F713FB-48D1-EE46-9F44-488EF2A14D10}"/>
          </ac:spMkLst>
        </pc:spChg>
      </pc:sldChg>
      <pc:sldChg chg="add del">
        <pc:chgData name="Franziska Händschel" userId="e2149472-3187-4d00-b16a-a19eff6fc04a" providerId="ADAL" clId="{C594A337-6F05-4AF9-A25E-304CBC107D67}" dt="2022-12-16T16:09:17.189" v="4951" actId="47"/>
        <pc:sldMkLst>
          <pc:docMk/>
          <pc:sldMk cId="4100895792" sldId="284"/>
        </pc:sldMkLst>
      </pc:sldChg>
      <pc:sldChg chg="modSp add del">
        <pc:chgData name="Franziska Händschel" userId="e2149472-3187-4d00-b16a-a19eff6fc04a" providerId="ADAL" clId="{C594A337-6F05-4AF9-A25E-304CBC107D67}" dt="2022-12-16T16:09:17.671" v="4952" actId="47"/>
        <pc:sldMkLst>
          <pc:docMk/>
          <pc:sldMk cId="645157129" sldId="285"/>
        </pc:sldMkLst>
        <pc:spChg chg="mod">
          <ac:chgData name="Franziska Händschel" userId="e2149472-3187-4d00-b16a-a19eff6fc04a" providerId="ADAL" clId="{C594A337-6F05-4AF9-A25E-304CBC107D67}" dt="2022-12-16T15:50:38.997" v="4820"/>
          <ac:spMkLst>
            <pc:docMk/>
            <pc:sldMk cId="645157129" sldId="285"/>
            <ac:spMk id="55" creationId="{842716AC-6F3E-BDC5-4C56-B2D3B0370A26}"/>
          </ac:spMkLst>
        </pc:spChg>
        <pc:spChg chg="mod">
          <ac:chgData name="Franziska Händschel" userId="e2149472-3187-4d00-b16a-a19eff6fc04a" providerId="ADAL" clId="{C594A337-6F05-4AF9-A25E-304CBC107D67}" dt="2022-12-16T15:50:48.827" v="4821"/>
          <ac:spMkLst>
            <pc:docMk/>
            <pc:sldMk cId="645157129" sldId="285"/>
            <ac:spMk id="60" creationId="{AC0E470D-17B1-26D1-DAF5-C15D73A8D257}"/>
          </ac:spMkLst>
        </pc:spChg>
      </pc:sldChg>
      <pc:sldChg chg="add del">
        <pc:chgData name="Franziska Händschel" userId="e2149472-3187-4d00-b16a-a19eff6fc04a" providerId="ADAL" clId="{C594A337-6F05-4AF9-A25E-304CBC107D67}" dt="2022-12-16T15:42:14.008" v="4614" actId="47"/>
        <pc:sldMkLst>
          <pc:docMk/>
          <pc:sldMk cId="2328299007" sldId="285"/>
        </pc:sldMkLst>
      </pc:sldChg>
      <pc:sldChg chg="delSp add del mod">
        <pc:chgData name="Franziska Händschel" userId="e2149472-3187-4d00-b16a-a19eff6fc04a" providerId="ADAL" clId="{C594A337-6F05-4AF9-A25E-304CBC107D67}" dt="2022-12-16T15:23:24.012" v="3793" actId="47"/>
        <pc:sldMkLst>
          <pc:docMk/>
          <pc:sldMk cId="4154794930" sldId="285"/>
        </pc:sldMkLst>
        <pc:spChg chg="del">
          <ac:chgData name="Franziska Händschel" userId="e2149472-3187-4d00-b16a-a19eff6fc04a" providerId="ADAL" clId="{C594A337-6F05-4AF9-A25E-304CBC107D67}" dt="2022-12-16T15:19:26.996" v="3760" actId="478"/>
          <ac:spMkLst>
            <pc:docMk/>
            <pc:sldMk cId="4154794930" sldId="285"/>
            <ac:spMk id="19" creationId="{7AD34D9A-3B18-8CEA-4FDE-FBF35B471CFC}"/>
          </ac:spMkLst>
        </pc:spChg>
      </pc:sldChg>
      <pc:sldChg chg="modSp add del mod">
        <pc:chgData name="Franziska Händschel" userId="e2149472-3187-4d00-b16a-a19eff6fc04a" providerId="ADAL" clId="{C594A337-6F05-4AF9-A25E-304CBC107D67}" dt="2022-12-16T15:23:24.012" v="3793" actId="47"/>
        <pc:sldMkLst>
          <pc:docMk/>
          <pc:sldMk cId="3219185580" sldId="286"/>
        </pc:sldMkLst>
        <pc:spChg chg="mod">
          <ac:chgData name="Franziska Händschel" userId="e2149472-3187-4d00-b16a-a19eff6fc04a" providerId="ADAL" clId="{C594A337-6F05-4AF9-A25E-304CBC107D67}" dt="2022-12-16T15:19:34.917" v="3762" actId="14100"/>
          <ac:spMkLst>
            <pc:docMk/>
            <pc:sldMk cId="3219185580" sldId="286"/>
            <ac:spMk id="19" creationId="{7AD34D9A-3B18-8CEA-4FDE-FBF35B471CFC}"/>
          </ac:spMkLst>
        </pc:spChg>
        <pc:spChg chg="mod">
          <ac:chgData name="Franziska Händschel" userId="e2149472-3187-4d00-b16a-a19eff6fc04a" providerId="ADAL" clId="{C594A337-6F05-4AF9-A25E-304CBC107D67}" dt="2022-12-16T15:20:00.894" v="3764" actId="207"/>
          <ac:spMkLst>
            <pc:docMk/>
            <pc:sldMk cId="3219185580" sldId="286"/>
            <ac:spMk id="58" creationId="{DEA8400E-BDC7-D83B-D1B4-AE5993EDFC30}"/>
          </ac:spMkLst>
        </pc:spChg>
      </pc:sldChg>
      <pc:sldChg chg="add del">
        <pc:chgData name="Franziska Händschel" userId="e2149472-3187-4d00-b16a-a19eff6fc04a" providerId="ADAL" clId="{C594A337-6F05-4AF9-A25E-304CBC107D67}" dt="2022-12-16T16:09:18.197" v="4953" actId="47"/>
        <pc:sldMkLst>
          <pc:docMk/>
          <pc:sldMk cId="3668876369" sldId="286"/>
        </pc:sldMkLst>
      </pc:sldChg>
      <pc:sldChg chg="add del">
        <pc:chgData name="Franziska Händschel" userId="e2149472-3187-4d00-b16a-a19eff6fc04a" providerId="ADAL" clId="{C594A337-6F05-4AF9-A25E-304CBC107D67}" dt="2022-12-16T16:09:18.713" v="4954" actId="47"/>
        <pc:sldMkLst>
          <pc:docMk/>
          <pc:sldMk cId="2340795388" sldId="287"/>
        </pc:sldMkLst>
      </pc:sldChg>
      <pc:sldChg chg="modSp add del mod">
        <pc:chgData name="Franziska Händschel" userId="e2149472-3187-4d00-b16a-a19eff6fc04a" providerId="ADAL" clId="{C594A337-6F05-4AF9-A25E-304CBC107D67}" dt="2022-12-16T15:23:24.012" v="3793" actId="47"/>
        <pc:sldMkLst>
          <pc:docMk/>
          <pc:sldMk cId="3750006451" sldId="287"/>
        </pc:sldMkLst>
        <pc:spChg chg="mod">
          <ac:chgData name="Franziska Händschel" userId="e2149472-3187-4d00-b16a-a19eff6fc04a" providerId="ADAL" clId="{C594A337-6F05-4AF9-A25E-304CBC107D67}" dt="2022-12-16T15:20:08.108" v="3765" actId="207"/>
          <ac:spMkLst>
            <pc:docMk/>
            <pc:sldMk cId="3750006451" sldId="287"/>
            <ac:spMk id="63" creationId="{A9601BD6-D1CC-E979-447D-B16E11C22BF9}"/>
          </ac:spMkLst>
        </pc:spChg>
      </pc:sldChg>
      <pc:sldChg chg="delSp add del mod">
        <pc:chgData name="Franziska Händschel" userId="e2149472-3187-4d00-b16a-a19eff6fc04a" providerId="ADAL" clId="{C594A337-6F05-4AF9-A25E-304CBC107D67}" dt="2022-12-16T15:23:24.012" v="3793" actId="47"/>
        <pc:sldMkLst>
          <pc:docMk/>
          <pc:sldMk cId="4103446494" sldId="288"/>
        </pc:sldMkLst>
        <pc:spChg chg="del">
          <ac:chgData name="Franziska Händschel" userId="e2149472-3187-4d00-b16a-a19eff6fc04a" providerId="ADAL" clId="{C594A337-6F05-4AF9-A25E-304CBC107D67}" dt="2022-12-16T15:20:11.690" v="3767" actId="478"/>
          <ac:spMkLst>
            <pc:docMk/>
            <pc:sldMk cId="4103446494" sldId="288"/>
            <ac:spMk id="19" creationId="{7AD34D9A-3B18-8CEA-4FDE-FBF35B471CFC}"/>
          </ac:spMkLst>
        </pc:spChg>
      </pc:sldChg>
      <pc:sldChg chg="delSp add del mod">
        <pc:chgData name="Franziska Händschel" userId="e2149472-3187-4d00-b16a-a19eff6fc04a" providerId="ADAL" clId="{C594A337-6F05-4AF9-A25E-304CBC107D67}" dt="2022-12-16T15:23:24.012" v="3793" actId="47"/>
        <pc:sldMkLst>
          <pc:docMk/>
          <pc:sldMk cId="740855418" sldId="289"/>
        </pc:sldMkLst>
        <pc:spChg chg="del">
          <ac:chgData name="Franziska Händschel" userId="e2149472-3187-4d00-b16a-a19eff6fc04a" providerId="ADAL" clId="{C594A337-6F05-4AF9-A25E-304CBC107D67}" dt="2022-12-16T15:20:19.829" v="3769" actId="478"/>
          <ac:spMkLst>
            <pc:docMk/>
            <pc:sldMk cId="740855418" sldId="289"/>
            <ac:spMk id="19" creationId="{7AD34D9A-3B18-8CEA-4FDE-FBF35B471CFC}"/>
          </ac:spMkLst>
        </pc:spChg>
      </pc:sldChg>
      <pc:sldChg chg="modSp add del mod">
        <pc:chgData name="Franziska Händschel" userId="e2149472-3187-4d00-b16a-a19eff6fc04a" providerId="ADAL" clId="{C594A337-6F05-4AF9-A25E-304CBC107D67}" dt="2022-12-16T15:23:24.012" v="3793" actId="47"/>
        <pc:sldMkLst>
          <pc:docMk/>
          <pc:sldMk cId="4086777722" sldId="290"/>
        </pc:sldMkLst>
        <pc:spChg chg="mod">
          <ac:chgData name="Franziska Händschel" userId="e2149472-3187-4d00-b16a-a19eff6fc04a" providerId="ADAL" clId="{C594A337-6F05-4AF9-A25E-304CBC107D67}" dt="2022-12-16T15:20:54.359" v="3771" actId="14100"/>
          <ac:spMkLst>
            <pc:docMk/>
            <pc:sldMk cId="4086777722" sldId="290"/>
            <ac:spMk id="2" creationId="{65D42EC8-D476-DD37-2051-843FBAFA96CC}"/>
          </ac:spMkLst>
        </pc:spChg>
        <pc:spChg chg="mod">
          <ac:chgData name="Franziska Händschel" userId="e2149472-3187-4d00-b16a-a19eff6fc04a" providerId="ADAL" clId="{C594A337-6F05-4AF9-A25E-304CBC107D67}" dt="2022-12-16T15:21:02.462" v="3773" actId="207"/>
          <ac:spMkLst>
            <pc:docMk/>
            <pc:sldMk cId="4086777722" sldId="290"/>
            <ac:spMk id="58" creationId="{DEA8400E-BDC7-D83B-D1B4-AE5993EDFC30}"/>
          </ac:spMkLst>
        </pc:spChg>
      </pc:sldChg>
      <pc:sldChg chg="modSp add del mod">
        <pc:chgData name="Franziska Händschel" userId="e2149472-3187-4d00-b16a-a19eff6fc04a" providerId="ADAL" clId="{C594A337-6F05-4AF9-A25E-304CBC107D67}" dt="2022-12-16T15:23:24.012" v="3793" actId="47"/>
        <pc:sldMkLst>
          <pc:docMk/>
          <pc:sldMk cId="3596229162" sldId="291"/>
        </pc:sldMkLst>
        <pc:spChg chg="mod">
          <ac:chgData name="Franziska Händschel" userId="e2149472-3187-4d00-b16a-a19eff6fc04a" providerId="ADAL" clId="{C594A337-6F05-4AF9-A25E-304CBC107D67}" dt="2022-12-16T15:21:07.694" v="3774" actId="207"/>
          <ac:spMkLst>
            <pc:docMk/>
            <pc:sldMk cId="3596229162" sldId="291"/>
            <ac:spMk id="63" creationId="{A9601BD6-D1CC-E979-447D-B16E11C22BF9}"/>
          </ac:spMkLst>
        </pc:spChg>
      </pc:sldChg>
      <pc:sldChg chg="delSp add del mod">
        <pc:chgData name="Franziska Händschel" userId="e2149472-3187-4d00-b16a-a19eff6fc04a" providerId="ADAL" clId="{C594A337-6F05-4AF9-A25E-304CBC107D67}" dt="2022-12-16T15:23:24.012" v="3793" actId="47"/>
        <pc:sldMkLst>
          <pc:docMk/>
          <pc:sldMk cId="2128342344" sldId="292"/>
        </pc:sldMkLst>
        <pc:spChg chg="del">
          <ac:chgData name="Franziska Händschel" userId="e2149472-3187-4d00-b16a-a19eff6fc04a" providerId="ADAL" clId="{C594A337-6F05-4AF9-A25E-304CBC107D67}" dt="2022-12-16T15:21:11.520" v="3776" actId="478"/>
          <ac:spMkLst>
            <pc:docMk/>
            <pc:sldMk cId="2128342344" sldId="292"/>
            <ac:spMk id="2" creationId="{65D42EC8-D476-DD37-2051-843FBAFA96CC}"/>
          </ac:spMkLst>
        </pc:spChg>
      </pc:sldChg>
      <pc:sldChg chg="delSp add del mod">
        <pc:chgData name="Franziska Händschel" userId="e2149472-3187-4d00-b16a-a19eff6fc04a" providerId="ADAL" clId="{C594A337-6F05-4AF9-A25E-304CBC107D67}" dt="2022-12-16T15:23:24.012" v="3793" actId="47"/>
        <pc:sldMkLst>
          <pc:docMk/>
          <pc:sldMk cId="1907976081" sldId="293"/>
        </pc:sldMkLst>
        <pc:spChg chg="del">
          <ac:chgData name="Franziska Händschel" userId="e2149472-3187-4d00-b16a-a19eff6fc04a" providerId="ADAL" clId="{C594A337-6F05-4AF9-A25E-304CBC107D67}" dt="2022-12-16T15:21:26.212" v="3778" actId="478"/>
          <ac:spMkLst>
            <pc:docMk/>
            <pc:sldMk cId="1907976081" sldId="293"/>
            <ac:spMk id="2" creationId="{65D42EC8-D476-DD37-2051-843FBAFA96CC}"/>
          </ac:spMkLst>
        </pc:spChg>
      </pc:sldChg>
      <pc:sldChg chg="modSp add del mod">
        <pc:chgData name="Franziska Händschel" userId="e2149472-3187-4d00-b16a-a19eff6fc04a" providerId="ADAL" clId="{C594A337-6F05-4AF9-A25E-304CBC107D67}" dt="2022-12-16T15:23:24.012" v="3793" actId="47"/>
        <pc:sldMkLst>
          <pc:docMk/>
          <pc:sldMk cId="2204828825" sldId="294"/>
        </pc:sldMkLst>
        <pc:spChg chg="mod">
          <ac:chgData name="Franziska Händschel" userId="e2149472-3187-4d00-b16a-a19eff6fc04a" providerId="ADAL" clId="{C594A337-6F05-4AF9-A25E-304CBC107D67}" dt="2022-12-16T15:21:38.187" v="3780" actId="14100"/>
          <ac:spMkLst>
            <pc:docMk/>
            <pc:sldMk cId="2204828825" sldId="294"/>
            <ac:spMk id="2" creationId="{65D42EC8-D476-DD37-2051-843FBAFA96CC}"/>
          </ac:spMkLst>
        </pc:spChg>
        <pc:spChg chg="mod">
          <ac:chgData name="Franziska Händschel" userId="e2149472-3187-4d00-b16a-a19eff6fc04a" providerId="ADAL" clId="{C594A337-6F05-4AF9-A25E-304CBC107D67}" dt="2022-12-16T15:21:44.393" v="3782" actId="207"/>
          <ac:spMkLst>
            <pc:docMk/>
            <pc:sldMk cId="2204828825" sldId="294"/>
            <ac:spMk id="58" creationId="{DEA8400E-BDC7-D83B-D1B4-AE5993EDFC30}"/>
          </ac:spMkLst>
        </pc:spChg>
      </pc:sldChg>
      <pc:sldChg chg="modSp add del mod">
        <pc:chgData name="Franziska Händschel" userId="e2149472-3187-4d00-b16a-a19eff6fc04a" providerId="ADAL" clId="{C594A337-6F05-4AF9-A25E-304CBC107D67}" dt="2022-12-16T15:23:24.012" v="3793" actId="47"/>
        <pc:sldMkLst>
          <pc:docMk/>
          <pc:sldMk cId="1955530535" sldId="295"/>
        </pc:sldMkLst>
        <pc:spChg chg="mod">
          <ac:chgData name="Franziska Händschel" userId="e2149472-3187-4d00-b16a-a19eff6fc04a" providerId="ADAL" clId="{C594A337-6F05-4AF9-A25E-304CBC107D67}" dt="2022-12-16T15:21:48.523" v="3783" actId="207"/>
          <ac:spMkLst>
            <pc:docMk/>
            <pc:sldMk cId="1955530535" sldId="295"/>
            <ac:spMk id="63" creationId="{A9601BD6-D1CC-E979-447D-B16E11C22BF9}"/>
          </ac:spMkLst>
        </pc:spChg>
      </pc:sldChg>
      <pc:sldChg chg="delSp add del mod">
        <pc:chgData name="Franziska Händschel" userId="e2149472-3187-4d00-b16a-a19eff6fc04a" providerId="ADAL" clId="{C594A337-6F05-4AF9-A25E-304CBC107D67}" dt="2022-12-16T15:23:24.012" v="3793" actId="47"/>
        <pc:sldMkLst>
          <pc:docMk/>
          <pc:sldMk cId="3076328284" sldId="296"/>
        </pc:sldMkLst>
        <pc:spChg chg="del">
          <ac:chgData name="Franziska Händschel" userId="e2149472-3187-4d00-b16a-a19eff6fc04a" providerId="ADAL" clId="{C594A337-6F05-4AF9-A25E-304CBC107D67}" dt="2022-12-16T15:21:52.110" v="3785" actId="478"/>
          <ac:spMkLst>
            <pc:docMk/>
            <pc:sldMk cId="3076328284" sldId="296"/>
            <ac:spMk id="2" creationId="{65D42EC8-D476-DD37-2051-843FBAFA96CC}"/>
          </ac:spMkLst>
        </pc:spChg>
      </pc:sldChg>
      <pc:sldChg chg="delSp add del mod">
        <pc:chgData name="Franziska Händschel" userId="e2149472-3187-4d00-b16a-a19eff6fc04a" providerId="ADAL" clId="{C594A337-6F05-4AF9-A25E-304CBC107D67}" dt="2022-12-16T15:23:24.012" v="3793" actId="47"/>
        <pc:sldMkLst>
          <pc:docMk/>
          <pc:sldMk cId="2539897770" sldId="297"/>
        </pc:sldMkLst>
        <pc:spChg chg="del">
          <ac:chgData name="Franziska Händschel" userId="e2149472-3187-4d00-b16a-a19eff6fc04a" providerId="ADAL" clId="{C594A337-6F05-4AF9-A25E-304CBC107D67}" dt="2022-12-16T15:21:58.614" v="3787" actId="478"/>
          <ac:spMkLst>
            <pc:docMk/>
            <pc:sldMk cId="2539897770" sldId="297"/>
            <ac:spMk id="2" creationId="{65D42EC8-D476-DD37-2051-843FBAFA96CC}"/>
          </ac:spMkLst>
        </pc:spChg>
      </pc:sldChg>
      <pc:sldChg chg="modSp add del mod">
        <pc:chgData name="Franziska Händschel" userId="e2149472-3187-4d00-b16a-a19eff6fc04a" providerId="ADAL" clId="{C594A337-6F05-4AF9-A25E-304CBC107D67}" dt="2022-12-16T15:23:24.012" v="3793" actId="47"/>
        <pc:sldMkLst>
          <pc:docMk/>
          <pc:sldMk cId="876554219" sldId="298"/>
        </pc:sldMkLst>
        <pc:spChg chg="mod">
          <ac:chgData name="Franziska Händschel" userId="e2149472-3187-4d00-b16a-a19eff6fc04a" providerId="ADAL" clId="{C594A337-6F05-4AF9-A25E-304CBC107D67}" dt="2022-12-16T15:22:11.607" v="3789" actId="14100"/>
          <ac:spMkLst>
            <pc:docMk/>
            <pc:sldMk cId="876554219" sldId="298"/>
            <ac:spMk id="2" creationId="{65D42EC8-D476-DD37-2051-843FBAFA96CC}"/>
          </ac:spMkLst>
        </pc:spChg>
        <pc:spChg chg="mod">
          <ac:chgData name="Franziska Händschel" userId="e2149472-3187-4d00-b16a-a19eff6fc04a" providerId="ADAL" clId="{C594A337-6F05-4AF9-A25E-304CBC107D67}" dt="2022-12-16T15:22:17.999" v="3791" actId="207"/>
          <ac:spMkLst>
            <pc:docMk/>
            <pc:sldMk cId="876554219" sldId="298"/>
            <ac:spMk id="58" creationId="{DEA8400E-BDC7-D83B-D1B4-AE5993EDFC30}"/>
          </ac:spMkLst>
        </pc:spChg>
      </pc:sldChg>
      <pc:sldChg chg="modSp add del mod">
        <pc:chgData name="Franziska Händschel" userId="e2149472-3187-4d00-b16a-a19eff6fc04a" providerId="ADAL" clId="{C594A337-6F05-4AF9-A25E-304CBC107D67}" dt="2022-12-16T15:23:24.012" v="3793" actId="47"/>
        <pc:sldMkLst>
          <pc:docMk/>
          <pc:sldMk cId="3021668020" sldId="299"/>
        </pc:sldMkLst>
        <pc:spChg chg="mod">
          <ac:chgData name="Franziska Händschel" userId="e2149472-3187-4d00-b16a-a19eff6fc04a" providerId="ADAL" clId="{C594A337-6F05-4AF9-A25E-304CBC107D67}" dt="2022-12-16T15:22:22.640" v="3792" actId="207"/>
          <ac:spMkLst>
            <pc:docMk/>
            <pc:sldMk cId="3021668020" sldId="299"/>
            <ac:spMk id="63" creationId="{A9601BD6-D1CC-E979-447D-B16E11C22BF9}"/>
          </ac:spMkLst>
        </pc:spChg>
      </pc:sldChg>
    </pc:docChg>
  </pc:docChgLst>
  <pc:docChgLst>
    <pc:chgData name="Franziska Händschel" userId="e2149472-3187-4d00-b16a-a19eff6fc04a" providerId="ADAL" clId="{C3F1F8F0-E727-4C04-94A2-F7F6F369A0CE}"/>
    <pc:docChg chg="">
      <pc:chgData name="Franziska Händschel" userId="e2149472-3187-4d00-b16a-a19eff6fc04a" providerId="ADAL" clId="{C3F1F8F0-E727-4C04-94A2-F7F6F369A0CE}" dt="2023-01-05T16:42:19.447" v="0"/>
      <pc:docMkLst>
        <pc:docMk/>
      </pc:docMkLst>
      <pc:sldChg chg="delCm">
        <pc:chgData name="Franziska Händschel" userId="e2149472-3187-4d00-b16a-a19eff6fc04a" providerId="ADAL" clId="{C3F1F8F0-E727-4C04-94A2-F7F6F369A0CE}" dt="2023-01-05T16:42:19.447" v="0"/>
        <pc:sldMkLst>
          <pc:docMk/>
          <pc:sldMk cId="4117576617" sldId="258"/>
        </pc:sldMkLst>
        <pc:extLst>
          <p:ext xmlns:p="http://schemas.openxmlformats.org/presentationml/2006/main" uri="{D6D511B9-2390-475A-947B-AFAB55BFBCF1}">
            <pc226:cmChg xmlns:pc226="http://schemas.microsoft.com/office/powerpoint/2022/06/main/command" chg="del">
              <pc226:chgData name="Franziska Händschel" userId="e2149472-3187-4d00-b16a-a19eff6fc04a" providerId="ADAL" clId="{C3F1F8F0-E727-4C04-94A2-F7F6F369A0CE}" dt="2023-01-05T16:42:19.447" v="0"/>
              <pc2:cmMkLst xmlns:pc2="http://schemas.microsoft.com/office/powerpoint/2019/9/main/command">
                <pc:docMk/>
                <pc:sldMk cId="4117576617" sldId="258"/>
                <pc2:cmMk id="{90C852F6-2274-452C-82C4-1A4F4848D094}"/>
              </pc2:cmMkLst>
            </pc226:cmChg>
          </p:ext>
        </pc:extLst>
      </pc:sldChg>
    </pc:docChg>
  </pc:docChgLst>
</pc:chgInfo>
</file>

<file path=ppt/slideLayouts/_rels/slideLayout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jpeg"/><Relationship Id="rId7" Type="http://schemas.openxmlformats.org/officeDocument/2006/relationships/image" Target="../media/image5.sv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slide" Target="../slides/slide1.xml"/><Relationship Id="rId4" Type="http://schemas.openxmlformats.org/officeDocument/2006/relationships/slide" Target="../slides/slide2.xml"/><Relationship Id="rId9" Type="http://schemas.openxmlformats.org/officeDocument/2006/relationships/image" Target="../media/image7.svg"/></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5.xml"/><Relationship Id="rId3" Type="http://schemas.openxmlformats.org/officeDocument/2006/relationships/slide" Target="../slides/slide3.xml"/><Relationship Id="rId7" Type="http://schemas.openxmlformats.org/officeDocument/2006/relationships/slide" Target="../slides/slide4.xml"/><Relationship Id="rId12" Type="http://schemas.openxmlformats.org/officeDocument/2006/relationships/slide" Target="../slides/slide6.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5.svg"/><Relationship Id="rId5" Type="http://schemas.openxmlformats.org/officeDocument/2006/relationships/image" Target="../media/image10.svg"/><Relationship Id="rId10"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slide" Target="../slides/slide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slide" Target="../slides/slide2.xml"/><Relationship Id="rId7"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slide" Target="../slides/slide6.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slide" Target="../slides/slide2.xml"/><Relationship Id="rId7"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slide" Target="../slides/slide6.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slide" Target="../slides/slide2.xml"/><Relationship Id="rId7"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slide" Target="../slides/slide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1.xml"/><Relationship Id="rId1" Type="http://schemas.openxmlformats.org/officeDocument/2006/relationships/slideMaster" Target="../slideMasters/slideMaster1.xml"/><Relationship Id="rId5" Type="http://schemas.openxmlformats.org/officeDocument/2006/relationships/slide" Target="../slides/slide6.xml"/><Relationship Id="rId4" Type="http://schemas.openxmlformats.org/officeDocument/2006/relationships/image" Target="../media/image5.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K-5.5 1/6">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6A376270-F79B-B497-F5C6-D09C63A7EB1B}"/>
              </a:ext>
            </a:extLst>
          </p:cNvPr>
          <p:cNvSpPr txBox="1">
            <a:spLocks/>
          </p:cNvSpPr>
          <p:nvPr userDrawn="1"/>
        </p:nvSpPr>
        <p:spPr>
          <a:xfrm>
            <a:off x="351366" y="3018704"/>
            <a:ext cx="11258550" cy="523220"/>
          </a:xfrm>
          <a:prstGeom prst="rect">
            <a:avLst/>
          </a:prstGeom>
          <a:noFill/>
        </p:spPr>
        <p:txBody>
          <a:bodyPr wrap="square">
            <a:spAutoFit/>
          </a:bodyPr>
          <a:lstStyle/>
          <a:p>
            <a:r>
              <a:rPr lang="de-DE" sz="1400" b="0" i="1" dirty="0">
                <a:solidFill>
                  <a:srgbClr val="243039"/>
                </a:solidFill>
                <a:effectLst/>
                <a:latin typeface="Calibri Light" panose="020F0302020204030204" pitchFamily="34" charset="0"/>
                <a:cs typeface="Calibri Light" panose="020F0302020204030204" pitchFamily="34" charset="0"/>
              </a:rPr>
              <a:t>Klickst Du auf eine Emp­feh­lung mit *, unterstützt das unsere Arbeit. </a:t>
            </a:r>
            <a:r>
              <a:rPr lang="de-DE" sz="1400" i="1" dirty="0">
                <a:solidFill>
                  <a:srgbClr val="243039"/>
                </a:solidFill>
                <a:latin typeface="Calibri Light" panose="020F0302020204030204" pitchFamily="34" charset="0"/>
                <a:cs typeface="Calibri Light" panose="020F0302020204030204" pitchFamily="34" charset="0"/>
              </a:rPr>
              <a:t>Wir bekommen </a:t>
            </a:r>
            <a:r>
              <a:rPr lang="de-DE" sz="1400" b="0" i="1" dirty="0">
                <a:solidFill>
                  <a:srgbClr val="243039"/>
                </a:solidFill>
                <a:effectLst/>
                <a:latin typeface="Calibri Light" panose="020F0302020204030204" pitchFamily="34" charset="0"/>
                <a:cs typeface="Calibri Light" panose="020F0302020204030204" pitchFamily="34" charset="0"/>
              </a:rPr>
              <a:t>dann eine Vergütung. Emp­feh­lungen geben wir immer nur redaktionell unabhängig und nach strengen </a:t>
            </a:r>
            <a:r>
              <a:rPr lang="de-DE" sz="1400" i="1" dirty="0">
                <a:solidFill>
                  <a:srgbClr val="243039"/>
                </a:solidFill>
                <a:latin typeface="Calibri Light" panose="020F0302020204030204" pitchFamily="34" charset="0"/>
                <a:cs typeface="Calibri Light" panose="020F0302020204030204" pitchFamily="34" charset="0"/>
              </a:rPr>
              <a:t>Kriterien, die Du in unserem </a:t>
            </a:r>
            <a:r>
              <a:rPr lang="de-DE" sz="1400" b="1" i="1" dirty="0">
                <a:solidFill>
                  <a:srgbClr val="243039"/>
                </a:solidFill>
                <a:latin typeface="Calibri Light" panose="020F0302020204030204" pitchFamily="34" charset="0"/>
                <a:cs typeface="Calibri Light" panose="020F0302020204030204" pitchFamily="34" charset="0"/>
                <a:hlinkClick r:id="rId2" action="ppaction://hlinksldjump"/>
              </a:rPr>
              <a:t>Redaktionskodex</a:t>
            </a:r>
            <a:r>
              <a:rPr lang="de-DE" sz="1400" i="1" dirty="0">
                <a:solidFill>
                  <a:srgbClr val="243039"/>
                </a:solidFill>
                <a:latin typeface="Calibri Light" panose="020F0302020204030204" pitchFamily="34" charset="0"/>
                <a:cs typeface="Calibri Light" panose="020F0302020204030204" pitchFamily="34" charset="0"/>
              </a:rPr>
              <a:t> nachlesen kannst.</a:t>
            </a:r>
            <a:endParaRPr lang="de-DE" sz="1400" i="1" dirty="0">
              <a:latin typeface="Calibri Light" panose="020F0302020204030204" pitchFamily="34" charset="0"/>
              <a:cs typeface="Calibri Light" panose="020F0302020204030204" pitchFamily="34" charset="0"/>
            </a:endParaRPr>
          </a:p>
        </p:txBody>
      </p:sp>
      <p:pic>
        <p:nvPicPr>
          <p:cNvPr id="8" name="Grafik 7" descr="Lächelnde Frau in einem Büro">
            <a:extLst>
              <a:ext uri="{FF2B5EF4-FFF2-40B4-BE49-F238E27FC236}">
                <a16:creationId xmlns:a16="http://schemas.microsoft.com/office/drawing/2014/main" id="{7F643ABE-2CB1-CD3F-096C-CC048B15F22B}"/>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66725" y="1502357"/>
            <a:ext cx="540000" cy="540000"/>
          </a:xfrm>
          <a:prstGeom prst="ellipse">
            <a:avLst/>
          </a:prstGeom>
        </p:spPr>
      </p:pic>
      <p:sp>
        <p:nvSpPr>
          <p:cNvPr id="9" name="Textfeld 8">
            <a:extLst>
              <a:ext uri="{FF2B5EF4-FFF2-40B4-BE49-F238E27FC236}">
                <a16:creationId xmlns:a16="http://schemas.microsoft.com/office/drawing/2014/main" id="{92FBC7A9-B193-E932-3822-56DE3FD8B8C3}"/>
              </a:ext>
            </a:extLst>
          </p:cNvPr>
          <p:cNvSpPr txBox="1"/>
          <p:nvPr userDrawn="1"/>
        </p:nvSpPr>
        <p:spPr>
          <a:xfrm>
            <a:off x="405341" y="967117"/>
            <a:ext cx="7981950" cy="523220"/>
          </a:xfrm>
          <a:prstGeom prst="rect">
            <a:avLst/>
          </a:prstGeom>
          <a:noFill/>
        </p:spPr>
        <p:txBody>
          <a:bodyPr wrap="square">
            <a:spAutoFit/>
          </a:bodyPr>
          <a:lstStyle/>
          <a:p>
            <a:r>
              <a:rPr lang="de-DE" sz="2800" b="1" i="0" dirty="0">
                <a:solidFill>
                  <a:schemeClr val="accent3"/>
                </a:solidFill>
                <a:effectLst/>
                <a:cs typeface="Calibri Light" panose="020F0302020204030204" pitchFamily="34" charset="0"/>
              </a:rPr>
              <a:t>So findest Du das Girokonto, das zu Dir passt</a:t>
            </a:r>
            <a:endParaRPr lang="de-DE" sz="2800" b="1" dirty="0">
              <a:solidFill>
                <a:schemeClr val="accent3"/>
              </a:solidFill>
              <a:cs typeface="Calibri Light" panose="020F0302020204030204" pitchFamily="34" charset="0"/>
            </a:endParaRPr>
          </a:p>
        </p:txBody>
      </p:sp>
      <p:sp>
        <p:nvSpPr>
          <p:cNvPr id="10" name="Textfeld 9">
            <a:extLst>
              <a:ext uri="{FF2B5EF4-FFF2-40B4-BE49-F238E27FC236}">
                <a16:creationId xmlns:a16="http://schemas.microsoft.com/office/drawing/2014/main" id="{9D1C360F-474C-E33B-7F0A-CD880FAD8A56}"/>
              </a:ext>
            </a:extLst>
          </p:cNvPr>
          <p:cNvSpPr txBox="1">
            <a:spLocks/>
          </p:cNvSpPr>
          <p:nvPr userDrawn="1"/>
        </p:nvSpPr>
        <p:spPr>
          <a:xfrm>
            <a:off x="1167675" y="1587691"/>
            <a:ext cx="6141508" cy="369332"/>
          </a:xfrm>
          <a:prstGeom prst="rect">
            <a:avLst/>
          </a:prstGeom>
          <a:noFill/>
        </p:spPr>
        <p:txBody>
          <a:bodyPr wrap="square" rtlCol="0">
            <a:spAutoFit/>
          </a:bodyPr>
          <a:lstStyle/>
          <a:p>
            <a:r>
              <a:rPr lang="de-DE" dirty="0">
                <a:latin typeface="+mj-lt"/>
              </a:rPr>
              <a:t>verfasst von: Svetlana Förster | letzte Aktualisierung: </a:t>
            </a:r>
            <a:fld id="{D2ED3B7D-42E4-4886-A100-726ED8FAF3BE}" type="datetime1">
              <a:rPr lang="de-DE" smtClean="0">
                <a:latin typeface="+mj-lt"/>
              </a:rPr>
              <a:t>23.04.2024</a:t>
            </a:fld>
            <a:endParaRPr lang="de-DE" dirty="0">
              <a:latin typeface="+mj-lt"/>
            </a:endParaRPr>
          </a:p>
        </p:txBody>
      </p:sp>
      <p:sp>
        <p:nvSpPr>
          <p:cNvPr id="11" name="Rechteck: obere Ecken, eine abgerundet, eine abgeschnitten 10">
            <a:extLst>
              <a:ext uri="{FF2B5EF4-FFF2-40B4-BE49-F238E27FC236}">
                <a16:creationId xmlns:a16="http://schemas.microsoft.com/office/drawing/2014/main" id="{B9F3A631-4C8E-8394-6984-95B815A0B922}"/>
              </a:ext>
            </a:extLst>
          </p:cNvPr>
          <p:cNvSpPr>
            <a:spLocks/>
          </p:cNvSpPr>
          <p:nvPr userDrawn="1"/>
        </p:nvSpPr>
        <p:spPr>
          <a:xfrm flipH="1">
            <a:off x="405341" y="3746808"/>
            <a:ext cx="11258550" cy="2657962"/>
          </a:xfrm>
          <a:prstGeom prst="snipRoundRect">
            <a:avLst>
              <a:gd name="adj1" fmla="val 0"/>
              <a:gd name="adj2" fmla="val 19913"/>
            </a:avLst>
          </a:prstGeom>
          <a:solidFill>
            <a:schemeClr val="bg2"/>
          </a:solidFill>
          <a:ln>
            <a:solidFill>
              <a:schemeClr val="bg2"/>
            </a:solidFill>
          </a:ln>
          <a:effectLst>
            <a:outerShdw blurRad="50800" dist="381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dirty="0">
                <a:solidFill>
                  <a:schemeClr val="tx1"/>
                </a:solidFill>
                <a:latin typeface="+mj-lt"/>
              </a:rPr>
              <a:t>Wir haben verschiedene Konten für Dich geprüft. Von allen Konten, die wir betrachtet haben, empfehlen wir die folgenden:</a:t>
            </a:r>
          </a:p>
          <a:p>
            <a:endParaRPr lang="de-DE" sz="1600" dirty="0">
              <a:solidFill>
                <a:schemeClr val="tx1"/>
              </a:solidFill>
              <a:latin typeface="+mj-lt"/>
            </a:endParaRPr>
          </a:p>
          <a:p>
            <a:r>
              <a:rPr lang="de-DE" sz="1600" u="sng" dirty="0">
                <a:solidFill>
                  <a:schemeClr val="accent3"/>
                </a:solidFill>
              </a:rPr>
              <a:t>Bank A – Girokonto</a:t>
            </a:r>
            <a:r>
              <a:rPr lang="de-DE" sz="1600" b="1" dirty="0">
                <a:solidFill>
                  <a:schemeClr val="tx1"/>
                </a:solidFill>
                <a:latin typeface="+mj-lt"/>
              </a:rPr>
              <a:t>*</a:t>
            </a:r>
            <a:r>
              <a:rPr lang="de-DE" sz="1600" dirty="0">
                <a:solidFill>
                  <a:schemeClr val="tx1"/>
                </a:solidFill>
                <a:latin typeface="+mj-lt"/>
              </a:rPr>
              <a:t> | Online-Konto mit gutem Preis-Leistungsverhältnis, kostenlose Kontoführung ab 500 Euro mtl. Geldeingang, mit kostenloser Visa-Debitkarte, Bezahlen und Abheben in Deutschland und der Eurozone kostenfrei</a:t>
            </a:r>
          </a:p>
          <a:p>
            <a:endParaRPr lang="de-DE" sz="1600" dirty="0">
              <a:solidFill>
                <a:schemeClr val="tx1"/>
              </a:solidFill>
              <a:latin typeface="+mj-lt"/>
            </a:endParaRPr>
          </a:p>
          <a:p>
            <a:r>
              <a:rPr lang="de-DE" sz="1600" dirty="0">
                <a:solidFill>
                  <a:schemeClr val="tx1"/>
                </a:solidFill>
              </a:rPr>
              <a:t>Bank B – Girokonto premium </a:t>
            </a:r>
            <a:r>
              <a:rPr lang="de-DE" sz="1600" dirty="0">
                <a:solidFill>
                  <a:schemeClr val="tx1"/>
                </a:solidFill>
                <a:latin typeface="+mj-lt"/>
              </a:rPr>
              <a:t>| Gutes Filialbankkonto und Gemeinschaftskonto für Vielreisende, zwar 9 Euro Kontoführungsgebühr im Monat, dafür zwei Girocards und zwei Kreditkarten sowie 25 kostenlose Bargeldabhebungen im weltweiten Ausland inklusive</a:t>
            </a:r>
          </a:p>
          <a:p>
            <a:endParaRPr lang="de-DE" sz="1600" dirty="0">
              <a:solidFill>
                <a:schemeClr val="tx1"/>
              </a:solidFill>
              <a:latin typeface="+mj-lt"/>
            </a:endParaRPr>
          </a:p>
          <a:p>
            <a:r>
              <a:rPr lang="de-DE" sz="1600" dirty="0">
                <a:solidFill>
                  <a:schemeClr val="tx1"/>
                </a:solidFill>
                <a:latin typeface="+mj-lt"/>
              </a:rPr>
              <a:t>Alle von uns geprüften Konten findest Du in unserem Vergleichsrechner:</a:t>
            </a:r>
          </a:p>
        </p:txBody>
      </p:sp>
      <p:sp>
        <p:nvSpPr>
          <p:cNvPr id="12" name="Textfeld 11">
            <a:extLst>
              <a:ext uri="{FF2B5EF4-FFF2-40B4-BE49-F238E27FC236}">
                <a16:creationId xmlns:a16="http://schemas.microsoft.com/office/drawing/2014/main" id="{FD5D893F-85B0-A803-196E-8945732D6CFC}"/>
              </a:ext>
            </a:extLst>
          </p:cNvPr>
          <p:cNvSpPr txBox="1">
            <a:spLocks/>
          </p:cNvSpPr>
          <p:nvPr userDrawn="1"/>
        </p:nvSpPr>
        <p:spPr>
          <a:xfrm>
            <a:off x="351366" y="2113632"/>
            <a:ext cx="11258550" cy="830997"/>
          </a:xfrm>
          <a:prstGeom prst="rect">
            <a:avLst/>
          </a:prstGeom>
          <a:noFill/>
        </p:spPr>
        <p:txBody>
          <a:bodyPr wrap="square">
            <a:spAutoFit/>
          </a:bodyPr>
          <a:lstStyle/>
          <a:p>
            <a:r>
              <a:rPr lang="de-DE" sz="1600" b="1" dirty="0">
                <a:solidFill>
                  <a:srgbClr val="243039"/>
                </a:solidFill>
                <a:cs typeface="Calibri Light" panose="020F0302020204030204" pitchFamily="34" charset="0"/>
              </a:rPr>
              <a:t>Für den täglichen Umgang mit Geld benötigst Du ein Girokonto. Doch das Angebot am Markt ist groß. Die Preisunterschiede sind es auch. In diesem Ratgeber erklären wir Dir, worauf Du bei der Wahl des Girokontos achten solltest. Mit unserem Girokonto-Vergleich kannst Du die Kosten verschiedener Konten für Dich herausfinden und vergleichen.</a:t>
            </a:r>
            <a:endParaRPr lang="de-DE" sz="1600" b="1" dirty="0">
              <a:cs typeface="Calibri Light" panose="020F0302020204030204" pitchFamily="34" charset="0"/>
            </a:endParaRPr>
          </a:p>
        </p:txBody>
      </p:sp>
      <p:sp>
        <p:nvSpPr>
          <p:cNvPr id="13" name="Rechteck: abgerundete Ecken 12">
            <a:hlinkClick r:id="rId4" action="ppaction://hlinksldjump"/>
            <a:extLst>
              <a:ext uri="{FF2B5EF4-FFF2-40B4-BE49-F238E27FC236}">
                <a16:creationId xmlns:a16="http://schemas.microsoft.com/office/drawing/2014/main" id="{CED657BF-2DC0-46AE-DA36-AFA94F91A012}"/>
              </a:ext>
            </a:extLst>
          </p:cNvPr>
          <p:cNvSpPr/>
          <p:nvPr userDrawn="1"/>
        </p:nvSpPr>
        <p:spPr>
          <a:xfrm>
            <a:off x="7373859" y="5905236"/>
            <a:ext cx="3996267" cy="49953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latin typeface="+mj-lt"/>
              </a:rPr>
              <a:t>Zum Girokonto-Vergleich</a:t>
            </a:r>
          </a:p>
        </p:txBody>
      </p:sp>
      <p:sp>
        <p:nvSpPr>
          <p:cNvPr id="14" name="Rechteck 13">
            <a:extLst>
              <a:ext uri="{FF2B5EF4-FFF2-40B4-BE49-F238E27FC236}">
                <a16:creationId xmlns:a16="http://schemas.microsoft.com/office/drawing/2014/main" id="{87F148B8-1EDA-357D-EFA4-164602D3AA49}"/>
              </a:ext>
            </a:extLst>
          </p:cNvPr>
          <p:cNvSpPr/>
          <p:nvPr userDrawn="1"/>
        </p:nvSpPr>
        <p:spPr>
          <a:xfrm>
            <a:off x="0" y="-6723"/>
            <a:ext cx="12192000" cy="699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Flussdiagramm: Karte 14">
            <a:hlinkClick r:id="rId5" action="ppaction://hlinksldjump"/>
            <a:extLst>
              <a:ext uri="{FF2B5EF4-FFF2-40B4-BE49-F238E27FC236}">
                <a16:creationId xmlns:a16="http://schemas.microsoft.com/office/drawing/2014/main" id="{E30BC750-2BCC-BDEA-10F3-76C5FF610C04}"/>
              </a:ext>
            </a:extLst>
          </p:cNvPr>
          <p:cNvSpPr/>
          <p:nvPr userDrawn="1"/>
        </p:nvSpPr>
        <p:spPr>
          <a:xfrm>
            <a:off x="466725" y="115876"/>
            <a:ext cx="479580" cy="479580"/>
          </a:xfrm>
          <a:prstGeom prst="flowChartPunchedCa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16" name="Textfeld 15">
            <a:hlinkClick r:id="rId5" action="ppaction://hlinksldjump"/>
            <a:extLst>
              <a:ext uri="{FF2B5EF4-FFF2-40B4-BE49-F238E27FC236}">
                <a16:creationId xmlns:a16="http://schemas.microsoft.com/office/drawing/2014/main" id="{7ADEC635-581B-2666-F64B-744BD657B75A}"/>
              </a:ext>
            </a:extLst>
          </p:cNvPr>
          <p:cNvSpPr txBox="1"/>
          <p:nvPr userDrawn="1"/>
        </p:nvSpPr>
        <p:spPr>
          <a:xfrm>
            <a:off x="905125" y="155611"/>
            <a:ext cx="2015792" cy="400110"/>
          </a:xfrm>
          <a:prstGeom prst="rect">
            <a:avLst/>
          </a:prstGeom>
          <a:noFill/>
        </p:spPr>
        <p:txBody>
          <a:bodyPr wrap="square">
            <a:spAutoFit/>
          </a:bodyPr>
          <a:lstStyle/>
          <a:p>
            <a:r>
              <a:rPr lang="de-DE" sz="2000" b="1" dirty="0" err="1">
                <a:solidFill>
                  <a:schemeClr val="bg1"/>
                </a:solidFill>
                <a:latin typeface="Calibri Light" panose="020F0302020204030204" pitchFamily="34" charset="0"/>
                <a:cs typeface="Calibri Light" panose="020F0302020204030204" pitchFamily="34" charset="0"/>
              </a:rPr>
              <a:t>inaldo</a:t>
            </a:r>
            <a:endParaRPr lang="de-DE" sz="2000" b="1" dirty="0">
              <a:solidFill>
                <a:schemeClr val="bg1"/>
              </a:solidFill>
              <a:latin typeface="Calibri Light" panose="020F0302020204030204" pitchFamily="34" charset="0"/>
              <a:cs typeface="Calibri Light" panose="020F0302020204030204" pitchFamily="34" charset="0"/>
            </a:endParaRPr>
          </a:p>
        </p:txBody>
      </p:sp>
      <p:pic>
        <p:nvPicPr>
          <p:cNvPr id="17" name="Grafik 16" descr="Symbol für Hamburger-Menü Silhouette">
            <a:extLst>
              <a:ext uri="{FF2B5EF4-FFF2-40B4-BE49-F238E27FC236}">
                <a16:creationId xmlns:a16="http://schemas.microsoft.com/office/drawing/2014/main" id="{9F77CC2D-86ED-3C64-BFC9-C488E271E8D4}"/>
              </a:ext>
            </a:extLst>
          </p:cNvPr>
          <p:cNvPicPr>
            <a:picLocks noChangeAspect="1"/>
          </p:cNvPicPr>
          <p:nvPr userDrawn="1"/>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370126" y="125745"/>
            <a:ext cx="479580" cy="479580"/>
          </a:xfrm>
          <a:prstGeom prst="rect">
            <a:avLst/>
          </a:prstGeom>
        </p:spPr>
      </p:pic>
      <p:sp>
        <p:nvSpPr>
          <p:cNvPr id="18" name="Textfeld 17">
            <a:hlinkClick r:id="rId2" action="ppaction://hlinksldjump"/>
            <a:extLst>
              <a:ext uri="{FF2B5EF4-FFF2-40B4-BE49-F238E27FC236}">
                <a16:creationId xmlns:a16="http://schemas.microsoft.com/office/drawing/2014/main" id="{701E23A3-83A4-5806-2E73-5E11C5BF501D}"/>
              </a:ext>
            </a:extLst>
          </p:cNvPr>
          <p:cNvSpPr txBox="1"/>
          <p:nvPr userDrawn="1"/>
        </p:nvSpPr>
        <p:spPr>
          <a:xfrm>
            <a:off x="8506360" y="165480"/>
            <a:ext cx="2688439" cy="400110"/>
          </a:xfrm>
          <a:prstGeom prst="rect">
            <a:avLst/>
          </a:prstGeom>
          <a:noFill/>
        </p:spPr>
        <p:txBody>
          <a:bodyPr wrap="square" rtlCol="0">
            <a:spAutoFit/>
          </a:bodyPr>
          <a:lstStyle/>
          <a:p>
            <a:r>
              <a:rPr lang="de-DE" sz="2000" dirty="0">
                <a:solidFill>
                  <a:schemeClr val="bg1"/>
                </a:solidFill>
              </a:rPr>
              <a:t>Unser Redaktionskodex</a:t>
            </a:r>
          </a:p>
        </p:txBody>
      </p:sp>
      <p:grpSp>
        <p:nvGrpSpPr>
          <p:cNvPr id="3" name="Gruppieren 2">
            <a:extLst>
              <a:ext uri="{FF2B5EF4-FFF2-40B4-BE49-F238E27FC236}">
                <a16:creationId xmlns:a16="http://schemas.microsoft.com/office/drawing/2014/main" id="{2C4D1637-3EF6-06A0-D2F0-44586D8BCCB4}"/>
              </a:ext>
            </a:extLst>
          </p:cNvPr>
          <p:cNvGrpSpPr/>
          <p:nvPr userDrawn="1"/>
        </p:nvGrpSpPr>
        <p:grpSpPr>
          <a:xfrm>
            <a:off x="-6352" y="0"/>
            <a:ext cx="12198351" cy="6858000"/>
            <a:chOff x="-6352" y="0"/>
            <a:chExt cx="12198351" cy="6858000"/>
          </a:xfrm>
        </p:grpSpPr>
        <p:sp>
          <p:nvSpPr>
            <p:cNvPr id="4" name="Rechteck 3">
              <a:extLst>
                <a:ext uri="{FF2B5EF4-FFF2-40B4-BE49-F238E27FC236}">
                  <a16:creationId xmlns:a16="http://schemas.microsoft.com/office/drawing/2014/main" id="{9DC6161F-45DC-07BD-AF6D-10655C7396C6}"/>
                </a:ext>
              </a:extLst>
            </p:cNvPr>
            <p:cNvSpPr/>
            <p:nvPr/>
          </p:nvSpPr>
          <p:spPr>
            <a:xfrm>
              <a:off x="-6352" y="0"/>
              <a:ext cx="12198351" cy="685800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Zur Nutzung bitte die Präsentation starten</a:t>
              </a:r>
            </a:p>
            <a:p>
              <a:pPr algn="ctr"/>
              <a:endParaRPr lang="de-DE" dirty="0">
                <a:solidFill>
                  <a:schemeClr val="tx1"/>
                </a:solidFill>
              </a:endParaRPr>
            </a:p>
            <a:p>
              <a:pPr algn="ctr"/>
              <a:endParaRPr lang="de-DE" dirty="0">
                <a:solidFill>
                  <a:schemeClr val="tx1"/>
                </a:solidFill>
              </a:endParaRPr>
            </a:p>
          </p:txBody>
        </p:sp>
        <p:pic>
          <p:nvPicPr>
            <p:cNvPr id="5" name="Grafik 4" descr="Präsentation mit Medien Silhouette">
              <a:extLst>
                <a:ext uri="{FF2B5EF4-FFF2-40B4-BE49-F238E27FC236}">
                  <a16:creationId xmlns:a16="http://schemas.microsoft.com/office/drawing/2014/main" id="{E1079DA9-9211-774B-3A70-51D5BA184F0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38800" y="3781425"/>
              <a:ext cx="914400" cy="914400"/>
            </a:xfrm>
            <a:prstGeom prst="rect">
              <a:avLst/>
            </a:prstGeom>
          </p:spPr>
        </p:pic>
      </p:grpSp>
      <p:sp>
        <p:nvSpPr>
          <p:cNvPr id="2" name="Rechteck: abgerundete Ecken 1">
            <a:extLst>
              <a:ext uri="{FF2B5EF4-FFF2-40B4-BE49-F238E27FC236}">
                <a16:creationId xmlns:a16="http://schemas.microsoft.com/office/drawing/2014/main" id="{8698859B-519E-8988-B88F-062084813BC9}"/>
              </a:ext>
            </a:extLst>
          </p:cNvPr>
          <p:cNvSpPr/>
          <p:nvPr userDrawn="1"/>
        </p:nvSpPr>
        <p:spPr>
          <a:xfrm>
            <a:off x="5539616" y="2387489"/>
            <a:ext cx="990000" cy="355969"/>
          </a:xfrm>
          <a:prstGeom prst="roundRect">
            <a:avLst>
              <a:gd name="adj" fmla="val 50000"/>
            </a:avLst>
          </a:prstGeom>
          <a:solidFill>
            <a:srgbClr val="FFDCA8"/>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GK-5.5</a:t>
            </a:r>
          </a:p>
        </p:txBody>
      </p:sp>
    </p:spTree>
    <p:extLst>
      <p:ext uri="{BB962C8B-B14F-4D97-AF65-F5344CB8AC3E}">
        <p14:creationId xmlns:p14="http://schemas.microsoft.com/office/powerpoint/2010/main" val="4217146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K-5.5 2/6">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B3E5E33-C1AB-C5A2-35CD-5AD03ADD76FD}"/>
              </a:ext>
            </a:extLst>
          </p:cNvPr>
          <p:cNvSpPr txBox="1"/>
          <p:nvPr userDrawn="1"/>
        </p:nvSpPr>
        <p:spPr>
          <a:xfrm>
            <a:off x="405341" y="967117"/>
            <a:ext cx="7981950" cy="523220"/>
          </a:xfrm>
          <a:prstGeom prst="rect">
            <a:avLst/>
          </a:prstGeom>
          <a:noFill/>
        </p:spPr>
        <p:txBody>
          <a:bodyPr wrap="square">
            <a:spAutoFit/>
          </a:bodyPr>
          <a:lstStyle/>
          <a:p>
            <a:r>
              <a:rPr lang="de-DE" sz="2800" i="0" dirty="0">
                <a:solidFill>
                  <a:schemeClr val="accent3"/>
                </a:solidFill>
                <a:effectLst/>
                <a:cs typeface="Calibri Light" panose="020F0302020204030204" pitchFamily="34" charset="0"/>
              </a:rPr>
              <a:t>Der </a:t>
            </a:r>
            <a:r>
              <a:rPr lang="de-DE" sz="2800" i="0" dirty="0" err="1">
                <a:solidFill>
                  <a:schemeClr val="accent3"/>
                </a:solidFill>
                <a:effectLst/>
                <a:cs typeface="Calibri Light" panose="020F0302020204030204" pitchFamily="34" charset="0"/>
              </a:rPr>
              <a:t>Finaldo</a:t>
            </a:r>
            <a:r>
              <a:rPr lang="de-DE" sz="2800" dirty="0">
                <a:solidFill>
                  <a:schemeClr val="accent3"/>
                </a:solidFill>
                <a:cs typeface="Calibri Light" panose="020F0302020204030204" pitchFamily="34" charset="0"/>
              </a:rPr>
              <a:t> Girokonto-Vergleich</a:t>
            </a:r>
          </a:p>
        </p:txBody>
      </p:sp>
      <p:sp>
        <p:nvSpPr>
          <p:cNvPr id="3" name="Textfeld 2">
            <a:extLst>
              <a:ext uri="{FF2B5EF4-FFF2-40B4-BE49-F238E27FC236}">
                <a16:creationId xmlns:a16="http://schemas.microsoft.com/office/drawing/2014/main" id="{7D51626D-3487-AFB7-F8F9-16E519DF8F38}"/>
              </a:ext>
            </a:extLst>
          </p:cNvPr>
          <p:cNvSpPr txBox="1">
            <a:spLocks/>
          </p:cNvSpPr>
          <p:nvPr userDrawn="1"/>
        </p:nvSpPr>
        <p:spPr>
          <a:xfrm>
            <a:off x="466725" y="1552629"/>
            <a:ext cx="11258550" cy="830997"/>
          </a:xfrm>
          <a:prstGeom prst="rect">
            <a:avLst/>
          </a:prstGeom>
          <a:noFill/>
        </p:spPr>
        <p:txBody>
          <a:bodyPr wrap="square">
            <a:spAutoFit/>
          </a:bodyPr>
          <a:lstStyle/>
          <a:p>
            <a:r>
              <a:rPr lang="de-DE" sz="1600" dirty="0">
                <a:solidFill>
                  <a:srgbClr val="243039"/>
                </a:solidFill>
                <a:cs typeface="Calibri Light" panose="020F0302020204030204" pitchFamily="34" charset="0"/>
              </a:rPr>
              <a:t>Hier findest Du alle von uns geprüften Konten – dieser Vergleich stellt keinen kompletten Marktüberblick dar. In der allgemeinen Übersicht findest Du die jährlichen Fixkosten des Kontos. Achte aber auch auf die Details – denn je nach Deiner persönlichen Kontonutzung können sich die Kosten unterscheiden.</a:t>
            </a:r>
            <a:endParaRPr lang="de-DE" sz="1600" dirty="0">
              <a:cs typeface="Calibri Light" panose="020F0302020204030204" pitchFamily="34" charset="0"/>
            </a:endParaRPr>
          </a:p>
        </p:txBody>
      </p:sp>
      <p:sp>
        <p:nvSpPr>
          <p:cNvPr id="4" name="Rechteck: abgerundete Ecken 3">
            <a:extLst>
              <a:ext uri="{FF2B5EF4-FFF2-40B4-BE49-F238E27FC236}">
                <a16:creationId xmlns:a16="http://schemas.microsoft.com/office/drawing/2014/main" id="{7512689B-4527-F90E-D94B-D020E522B0CC}"/>
              </a:ext>
            </a:extLst>
          </p:cNvPr>
          <p:cNvSpPr/>
          <p:nvPr userDrawn="1"/>
        </p:nvSpPr>
        <p:spPr>
          <a:xfrm>
            <a:off x="9828149" y="2613336"/>
            <a:ext cx="1926922" cy="42866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a:latin typeface="+mj-lt"/>
              </a:rPr>
              <a:t>Zum Anbieter*</a:t>
            </a:r>
          </a:p>
        </p:txBody>
      </p:sp>
      <p:pic>
        <p:nvPicPr>
          <p:cNvPr id="5" name="Grafik 4">
            <a:extLst>
              <a:ext uri="{FF2B5EF4-FFF2-40B4-BE49-F238E27FC236}">
                <a16:creationId xmlns:a16="http://schemas.microsoft.com/office/drawing/2014/main" id="{4045D9BE-86FD-5E3D-BFDE-40A9D9AB3D34}"/>
              </a:ext>
            </a:extLst>
          </p:cNvPr>
          <p:cNvPicPr/>
          <p:nvPr userDrawn="1"/>
        </p:nvPicPr>
        <p:blipFill>
          <a:blip r:embed="rId2"/>
          <a:stretch>
            <a:fillRect/>
          </a:stretch>
        </p:blipFill>
        <p:spPr>
          <a:xfrm>
            <a:off x="466725" y="2573368"/>
            <a:ext cx="1895387" cy="902021"/>
          </a:xfrm>
          <a:prstGeom prst="rect">
            <a:avLst/>
          </a:prstGeom>
        </p:spPr>
      </p:pic>
      <p:sp>
        <p:nvSpPr>
          <p:cNvPr id="6" name="Textfeld 5">
            <a:extLst>
              <a:ext uri="{FF2B5EF4-FFF2-40B4-BE49-F238E27FC236}">
                <a16:creationId xmlns:a16="http://schemas.microsoft.com/office/drawing/2014/main" id="{BE33255A-8516-C41F-C8FB-7F663B4C8866}"/>
              </a:ext>
            </a:extLst>
          </p:cNvPr>
          <p:cNvSpPr txBox="1"/>
          <p:nvPr userDrawn="1"/>
        </p:nvSpPr>
        <p:spPr>
          <a:xfrm>
            <a:off x="419475" y="3317811"/>
            <a:ext cx="1311756" cy="305734"/>
          </a:xfrm>
          <a:prstGeom prst="rect">
            <a:avLst/>
          </a:prstGeom>
          <a:noFill/>
        </p:spPr>
        <p:txBody>
          <a:bodyPr wrap="square" rtlCol="0">
            <a:spAutoFit/>
          </a:bodyPr>
          <a:lstStyle/>
          <a:p>
            <a:r>
              <a:rPr lang="de-DE" sz="1400" dirty="0"/>
              <a:t>Girokonto</a:t>
            </a:r>
          </a:p>
        </p:txBody>
      </p:sp>
      <p:sp>
        <p:nvSpPr>
          <p:cNvPr id="7" name="Textfeld 6">
            <a:extLst>
              <a:ext uri="{FF2B5EF4-FFF2-40B4-BE49-F238E27FC236}">
                <a16:creationId xmlns:a16="http://schemas.microsoft.com/office/drawing/2014/main" id="{BEE2D4BF-868B-4243-06BC-D5FBBA4E986B}"/>
              </a:ext>
            </a:extLst>
          </p:cNvPr>
          <p:cNvSpPr txBox="1"/>
          <p:nvPr userDrawn="1"/>
        </p:nvSpPr>
        <p:spPr>
          <a:xfrm>
            <a:off x="10526618" y="3185107"/>
            <a:ext cx="1245907" cy="369332"/>
          </a:xfrm>
          <a:prstGeom prst="rect">
            <a:avLst/>
          </a:prstGeom>
          <a:noFill/>
        </p:spPr>
        <p:txBody>
          <a:bodyPr wrap="square" rtlCol="0">
            <a:spAutoFit/>
          </a:bodyPr>
          <a:lstStyle/>
          <a:p>
            <a:r>
              <a:rPr lang="de-DE" b="1" dirty="0">
                <a:solidFill>
                  <a:schemeClr val="accent3"/>
                </a:solidFill>
              </a:rPr>
              <a:t>Details</a:t>
            </a:r>
          </a:p>
        </p:txBody>
      </p:sp>
      <p:pic>
        <p:nvPicPr>
          <p:cNvPr id="8" name="Grafik 7" descr="Kreis mit Pfeil nach links mit einfarbiger Füllung">
            <a:hlinkClick r:id="rId3" action="ppaction://hlinksldjump"/>
            <a:extLst>
              <a:ext uri="{FF2B5EF4-FFF2-40B4-BE49-F238E27FC236}">
                <a16:creationId xmlns:a16="http://schemas.microsoft.com/office/drawing/2014/main" id="{FAAF6202-DEE3-2883-D051-05C149E053C6}"/>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1319995" y="3143508"/>
            <a:ext cx="452530" cy="452530"/>
          </a:xfrm>
          <a:prstGeom prst="rect">
            <a:avLst/>
          </a:prstGeom>
        </p:spPr>
      </p:pic>
      <p:sp>
        <p:nvSpPr>
          <p:cNvPr id="9" name="Flussdiagramm: Karte 8">
            <a:extLst>
              <a:ext uri="{FF2B5EF4-FFF2-40B4-BE49-F238E27FC236}">
                <a16:creationId xmlns:a16="http://schemas.microsoft.com/office/drawing/2014/main" id="{529D9D90-F36E-4517-0951-BF57E56FF684}"/>
              </a:ext>
            </a:extLst>
          </p:cNvPr>
          <p:cNvSpPr/>
          <p:nvPr userDrawn="1"/>
        </p:nvSpPr>
        <p:spPr>
          <a:xfrm>
            <a:off x="2477857" y="2720027"/>
            <a:ext cx="479580" cy="479580"/>
          </a:xfrm>
          <a:prstGeom prst="flowChartPunchedCar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graphicFrame>
        <p:nvGraphicFramePr>
          <p:cNvPr id="10" name="Tabelle 5">
            <a:extLst>
              <a:ext uri="{FF2B5EF4-FFF2-40B4-BE49-F238E27FC236}">
                <a16:creationId xmlns:a16="http://schemas.microsoft.com/office/drawing/2014/main" id="{51DA26F5-1DD7-C854-90AF-F44B8FE584A9}"/>
              </a:ext>
            </a:extLst>
          </p:cNvPr>
          <p:cNvGraphicFramePr>
            <a:graphicFrameLocks noGrp="1"/>
          </p:cNvGraphicFramePr>
          <p:nvPr userDrawn="1">
            <p:extLst>
              <p:ext uri="{D42A27DB-BD31-4B8C-83A1-F6EECF244321}">
                <p14:modId xmlns:p14="http://schemas.microsoft.com/office/powerpoint/2010/main" val="3413318136"/>
              </p:ext>
            </p:extLst>
          </p:nvPr>
        </p:nvGraphicFramePr>
        <p:xfrm>
          <a:off x="4554577" y="2624835"/>
          <a:ext cx="5025483" cy="1037211"/>
        </p:xfrm>
        <a:graphic>
          <a:graphicData uri="http://schemas.openxmlformats.org/drawingml/2006/table">
            <a:tbl>
              <a:tblPr bandRow="1">
                <a:tableStyleId>{5C22544A-7EE6-4342-B048-85BDC9FD1C3A}</a:tableStyleId>
              </a:tblPr>
              <a:tblGrid>
                <a:gridCol w="1672968">
                  <a:extLst>
                    <a:ext uri="{9D8B030D-6E8A-4147-A177-3AD203B41FA5}">
                      <a16:colId xmlns:a16="http://schemas.microsoft.com/office/drawing/2014/main" val="2372804168"/>
                    </a:ext>
                  </a:extLst>
                </a:gridCol>
                <a:gridCol w="1694047">
                  <a:extLst>
                    <a:ext uri="{9D8B030D-6E8A-4147-A177-3AD203B41FA5}">
                      <a16:colId xmlns:a16="http://schemas.microsoft.com/office/drawing/2014/main" val="2078466413"/>
                    </a:ext>
                  </a:extLst>
                </a:gridCol>
                <a:gridCol w="1658468">
                  <a:extLst>
                    <a:ext uri="{9D8B030D-6E8A-4147-A177-3AD203B41FA5}">
                      <a16:colId xmlns:a16="http://schemas.microsoft.com/office/drawing/2014/main" val="2503836296"/>
                    </a:ext>
                  </a:extLst>
                </a:gridCol>
              </a:tblGrid>
              <a:tr h="345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Jährliche Fixkosten: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Kontoführung: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 48,00 €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bl>
          </a:graphicData>
        </a:graphic>
      </p:graphicFrame>
      <p:sp>
        <p:nvSpPr>
          <p:cNvPr id="11" name="Textfeld 10">
            <a:extLst>
              <a:ext uri="{FF2B5EF4-FFF2-40B4-BE49-F238E27FC236}">
                <a16:creationId xmlns:a16="http://schemas.microsoft.com/office/drawing/2014/main" id="{B283886C-A16A-B0F0-F58E-418BCE6190A4}"/>
              </a:ext>
            </a:extLst>
          </p:cNvPr>
          <p:cNvSpPr txBox="1"/>
          <p:nvPr userDrawn="1"/>
        </p:nvSpPr>
        <p:spPr>
          <a:xfrm>
            <a:off x="2938310" y="2700878"/>
            <a:ext cx="1702278" cy="523220"/>
          </a:xfrm>
          <a:prstGeom prst="rect">
            <a:avLst/>
          </a:prstGeom>
          <a:noFill/>
        </p:spPr>
        <p:txBody>
          <a:bodyPr wrap="square" rtlCol="0">
            <a:spAutoFit/>
          </a:bodyPr>
          <a:lstStyle/>
          <a:p>
            <a:r>
              <a:rPr lang="de-DE" sz="1400" b="1" dirty="0">
                <a:solidFill>
                  <a:schemeClr val="accent3"/>
                </a:solidFill>
              </a:rPr>
              <a:t>Empfehlung</a:t>
            </a:r>
          </a:p>
          <a:p>
            <a:r>
              <a:rPr lang="de-DE" sz="1400" dirty="0">
                <a:solidFill>
                  <a:schemeClr val="accent3"/>
                </a:solidFill>
              </a:rPr>
              <a:t>Onlinekonto</a:t>
            </a:r>
          </a:p>
        </p:txBody>
      </p:sp>
      <p:pic>
        <p:nvPicPr>
          <p:cNvPr id="12" name="Grafik 11">
            <a:extLst>
              <a:ext uri="{FF2B5EF4-FFF2-40B4-BE49-F238E27FC236}">
                <a16:creationId xmlns:a16="http://schemas.microsoft.com/office/drawing/2014/main" id="{352BB11C-F898-F72B-5442-18AA3AB517CE}"/>
              </a:ext>
            </a:extLst>
          </p:cNvPr>
          <p:cNvPicPr>
            <a:picLocks noChangeAspect="1"/>
          </p:cNvPicPr>
          <p:nvPr userDrawn="1"/>
        </p:nvPicPr>
        <p:blipFill>
          <a:blip r:embed="rId6"/>
          <a:stretch>
            <a:fillRect/>
          </a:stretch>
        </p:blipFill>
        <p:spPr>
          <a:xfrm>
            <a:off x="389870" y="3959200"/>
            <a:ext cx="1477432" cy="842715"/>
          </a:xfrm>
          <a:prstGeom prst="rect">
            <a:avLst/>
          </a:prstGeom>
        </p:spPr>
      </p:pic>
      <p:sp>
        <p:nvSpPr>
          <p:cNvPr id="13" name="Textfeld 12">
            <a:extLst>
              <a:ext uri="{FF2B5EF4-FFF2-40B4-BE49-F238E27FC236}">
                <a16:creationId xmlns:a16="http://schemas.microsoft.com/office/drawing/2014/main" id="{7166D06A-B807-8FD1-547E-41894B7FA2ED}"/>
              </a:ext>
            </a:extLst>
          </p:cNvPr>
          <p:cNvSpPr txBox="1"/>
          <p:nvPr userDrawn="1"/>
        </p:nvSpPr>
        <p:spPr>
          <a:xfrm>
            <a:off x="10526618" y="4638526"/>
            <a:ext cx="1245907" cy="369332"/>
          </a:xfrm>
          <a:prstGeom prst="rect">
            <a:avLst/>
          </a:prstGeom>
          <a:noFill/>
        </p:spPr>
        <p:txBody>
          <a:bodyPr wrap="square" rtlCol="0">
            <a:spAutoFit/>
          </a:bodyPr>
          <a:lstStyle/>
          <a:p>
            <a:r>
              <a:rPr lang="de-DE" b="1" dirty="0">
                <a:solidFill>
                  <a:schemeClr val="accent3"/>
                </a:solidFill>
              </a:rPr>
              <a:t>Details</a:t>
            </a:r>
          </a:p>
        </p:txBody>
      </p:sp>
      <p:pic>
        <p:nvPicPr>
          <p:cNvPr id="14" name="Grafik 13" descr="Kreis mit Pfeil nach links mit einfarbiger Füllung">
            <a:hlinkClick r:id="rId7" action="ppaction://hlinksldjump"/>
            <a:extLst>
              <a:ext uri="{FF2B5EF4-FFF2-40B4-BE49-F238E27FC236}">
                <a16:creationId xmlns:a16="http://schemas.microsoft.com/office/drawing/2014/main" id="{93E18302-2778-5FF6-45A6-AE28B2CE578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1319995" y="4596927"/>
            <a:ext cx="452530" cy="452530"/>
          </a:xfrm>
          <a:prstGeom prst="rect">
            <a:avLst/>
          </a:prstGeom>
        </p:spPr>
      </p:pic>
      <p:graphicFrame>
        <p:nvGraphicFramePr>
          <p:cNvPr id="15" name="Tabelle 5">
            <a:extLst>
              <a:ext uri="{FF2B5EF4-FFF2-40B4-BE49-F238E27FC236}">
                <a16:creationId xmlns:a16="http://schemas.microsoft.com/office/drawing/2014/main" id="{1A763B09-BCF1-F627-7571-927D53B4B296}"/>
              </a:ext>
            </a:extLst>
          </p:cNvPr>
          <p:cNvGraphicFramePr>
            <a:graphicFrameLocks noGrp="1"/>
          </p:cNvGraphicFramePr>
          <p:nvPr userDrawn="1">
            <p:extLst>
              <p:ext uri="{D42A27DB-BD31-4B8C-83A1-F6EECF244321}">
                <p14:modId xmlns:p14="http://schemas.microsoft.com/office/powerpoint/2010/main" val="3122515211"/>
              </p:ext>
            </p:extLst>
          </p:nvPr>
        </p:nvGraphicFramePr>
        <p:xfrm>
          <a:off x="4554577" y="4078254"/>
          <a:ext cx="5025483" cy="1037211"/>
        </p:xfrm>
        <a:graphic>
          <a:graphicData uri="http://schemas.openxmlformats.org/drawingml/2006/table">
            <a:tbl>
              <a:tblPr bandRow="1">
                <a:tableStyleId>{5C22544A-7EE6-4342-B048-85BDC9FD1C3A}</a:tableStyleId>
              </a:tblPr>
              <a:tblGrid>
                <a:gridCol w="1682594">
                  <a:extLst>
                    <a:ext uri="{9D8B030D-6E8A-4147-A177-3AD203B41FA5}">
                      <a16:colId xmlns:a16="http://schemas.microsoft.com/office/drawing/2014/main" val="2372804168"/>
                    </a:ext>
                  </a:extLst>
                </a:gridCol>
                <a:gridCol w="1674795">
                  <a:extLst>
                    <a:ext uri="{9D8B030D-6E8A-4147-A177-3AD203B41FA5}">
                      <a16:colId xmlns:a16="http://schemas.microsoft.com/office/drawing/2014/main" val="2078466413"/>
                    </a:ext>
                  </a:extLst>
                </a:gridCol>
                <a:gridCol w="1668094">
                  <a:extLst>
                    <a:ext uri="{9D8B030D-6E8A-4147-A177-3AD203B41FA5}">
                      <a16:colId xmlns:a16="http://schemas.microsoft.com/office/drawing/2014/main" val="2503836296"/>
                    </a:ext>
                  </a:extLst>
                </a:gridCol>
              </a:tblGrid>
              <a:tr h="345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Jährliche Fixkosten: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Kontoführung: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 72,00 €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bl>
          </a:graphicData>
        </a:graphic>
      </p:graphicFrame>
      <p:sp>
        <p:nvSpPr>
          <p:cNvPr id="16" name="Textfeld 15">
            <a:extLst>
              <a:ext uri="{FF2B5EF4-FFF2-40B4-BE49-F238E27FC236}">
                <a16:creationId xmlns:a16="http://schemas.microsoft.com/office/drawing/2014/main" id="{B4201588-996B-2A7E-3F65-AEFE865988ED}"/>
              </a:ext>
            </a:extLst>
          </p:cNvPr>
          <p:cNvSpPr txBox="1"/>
          <p:nvPr userDrawn="1"/>
        </p:nvSpPr>
        <p:spPr>
          <a:xfrm>
            <a:off x="419474" y="4771230"/>
            <a:ext cx="1929089" cy="307777"/>
          </a:xfrm>
          <a:prstGeom prst="rect">
            <a:avLst/>
          </a:prstGeom>
          <a:noFill/>
        </p:spPr>
        <p:txBody>
          <a:bodyPr wrap="square" rtlCol="0">
            <a:spAutoFit/>
          </a:bodyPr>
          <a:lstStyle/>
          <a:p>
            <a:r>
              <a:rPr lang="de-DE" sz="1400" dirty="0"/>
              <a:t>Girokonto online</a:t>
            </a:r>
          </a:p>
        </p:txBody>
      </p:sp>
      <p:sp>
        <p:nvSpPr>
          <p:cNvPr id="17" name="Textfeld 16">
            <a:extLst>
              <a:ext uri="{FF2B5EF4-FFF2-40B4-BE49-F238E27FC236}">
                <a16:creationId xmlns:a16="http://schemas.microsoft.com/office/drawing/2014/main" id="{20A83117-0F4A-1C95-4CAE-BEB343B63C03}"/>
              </a:ext>
            </a:extLst>
          </p:cNvPr>
          <p:cNvSpPr txBox="1"/>
          <p:nvPr userDrawn="1"/>
        </p:nvSpPr>
        <p:spPr>
          <a:xfrm>
            <a:off x="9245797" y="4201885"/>
            <a:ext cx="2556333" cy="307777"/>
          </a:xfrm>
          <a:prstGeom prst="rect">
            <a:avLst/>
          </a:prstGeom>
          <a:noFill/>
        </p:spPr>
        <p:txBody>
          <a:bodyPr wrap="square" rtlCol="0">
            <a:spAutoFit/>
          </a:bodyPr>
          <a:lstStyle/>
          <a:p>
            <a:r>
              <a:rPr lang="de-DE" sz="1400" dirty="0">
                <a:solidFill>
                  <a:schemeClr val="accent3"/>
                </a:solidFill>
              </a:rPr>
              <a:t>Nur beim Anbieter abschließbar</a:t>
            </a:r>
          </a:p>
        </p:txBody>
      </p:sp>
      <p:pic>
        <p:nvPicPr>
          <p:cNvPr id="18" name="Grafik 17">
            <a:extLst>
              <a:ext uri="{FF2B5EF4-FFF2-40B4-BE49-F238E27FC236}">
                <a16:creationId xmlns:a16="http://schemas.microsoft.com/office/drawing/2014/main" id="{80BCCA5F-B262-F3B9-FAFD-2F1DB02825B7}"/>
              </a:ext>
            </a:extLst>
          </p:cNvPr>
          <p:cNvPicPr>
            <a:picLocks noChangeAspect="1"/>
          </p:cNvPicPr>
          <p:nvPr userDrawn="1"/>
        </p:nvPicPr>
        <p:blipFill>
          <a:blip r:embed="rId6"/>
          <a:stretch>
            <a:fillRect/>
          </a:stretch>
        </p:blipFill>
        <p:spPr>
          <a:xfrm>
            <a:off x="389870" y="5470375"/>
            <a:ext cx="1477432" cy="842715"/>
          </a:xfrm>
          <a:prstGeom prst="rect">
            <a:avLst/>
          </a:prstGeom>
        </p:spPr>
      </p:pic>
      <p:sp>
        <p:nvSpPr>
          <p:cNvPr id="19" name="Textfeld 18">
            <a:extLst>
              <a:ext uri="{FF2B5EF4-FFF2-40B4-BE49-F238E27FC236}">
                <a16:creationId xmlns:a16="http://schemas.microsoft.com/office/drawing/2014/main" id="{126AFEF8-6966-2233-81E9-DA80100E3746}"/>
              </a:ext>
            </a:extLst>
          </p:cNvPr>
          <p:cNvSpPr txBox="1"/>
          <p:nvPr userDrawn="1"/>
        </p:nvSpPr>
        <p:spPr>
          <a:xfrm>
            <a:off x="10526618" y="6149701"/>
            <a:ext cx="1245907" cy="369332"/>
          </a:xfrm>
          <a:prstGeom prst="rect">
            <a:avLst/>
          </a:prstGeom>
          <a:noFill/>
        </p:spPr>
        <p:txBody>
          <a:bodyPr wrap="square" rtlCol="0">
            <a:spAutoFit/>
          </a:bodyPr>
          <a:lstStyle/>
          <a:p>
            <a:r>
              <a:rPr lang="de-DE" b="1" dirty="0">
                <a:solidFill>
                  <a:schemeClr val="accent3"/>
                </a:solidFill>
              </a:rPr>
              <a:t>Details</a:t>
            </a:r>
          </a:p>
        </p:txBody>
      </p:sp>
      <p:pic>
        <p:nvPicPr>
          <p:cNvPr id="20" name="Grafik 19" descr="Kreis mit Pfeil nach links mit einfarbiger Füllung">
            <a:hlinkClick r:id="rId8" action="ppaction://hlinksldjump"/>
            <a:extLst>
              <a:ext uri="{FF2B5EF4-FFF2-40B4-BE49-F238E27FC236}">
                <a16:creationId xmlns:a16="http://schemas.microsoft.com/office/drawing/2014/main" id="{2C994DDA-74A6-DFFC-C391-F80835872342}"/>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1319995" y="6108102"/>
            <a:ext cx="452530" cy="452530"/>
          </a:xfrm>
          <a:prstGeom prst="rect">
            <a:avLst/>
          </a:prstGeom>
        </p:spPr>
      </p:pic>
      <p:sp>
        <p:nvSpPr>
          <p:cNvPr id="21" name="Flussdiagramm: Karte 20">
            <a:extLst>
              <a:ext uri="{FF2B5EF4-FFF2-40B4-BE49-F238E27FC236}">
                <a16:creationId xmlns:a16="http://schemas.microsoft.com/office/drawing/2014/main" id="{F786E5C5-795D-BE85-F2F1-C652546087E6}"/>
              </a:ext>
            </a:extLst>
          </p:cNvPr>
          <p:cNvSpPr/>
          <p:nvPr userDrawn="1"/>
        </p:nvSpPr>
        <p:spPr>
          <a:xfrm>
            <a:off x="2477857" y="5684621"/>
            <a:ext cx="479580" cy="479580"/>
          </a:xfrm>
          <a:prstGeom prst="flowChartPunchedCar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22" name="Textfeld 21">
            <a:extLst>
              <a:ext uri="{FF2B5EF4-FFF2-40B4-BE49-F238E27FC236}">
                <a16:creationId xmlns:a16="http://schemas.microsoft.com/office/drawing/2014/main" id="{4F798E3B-6262-BBD8-ADB7-92949934165A}"/>
              </a:ext>
            </a:extLst>
          </p:cNvPr>
          <p:cNvSpPr txBox="1"/>
          <p:nvPr userDrawn="1"/>
        </p:nvSpPr>
        <p:spPr>
          <a:xfrm>
            <a:off x="2938310" y="5665472"/>
            <a:ext cx="1702278" cy="523220"/>
          </a:xfrm>
          <a:prstGeom prst="rect">
            <a:avLst/>
          </a:prstGeom>
          <a:noFill/>
        </p:spPr>
        <p:txBody>
          <a:bodyPr wrap="square" rtlCol="0">
            <a:spAutoFit/>
          </a:bodyPr>
          <a:lstStyle/>
          <a:p>
            <a:r>
              <a:rPr lang="de-DE" sz="1400" b="1" dirty="0">
                <a:solidFill>
                  <a:schemeClr val="accent3"/>
                </a:solidFill>
              </a:rPr>
              <a:t>Empfehlung</a:t>
            </a:r>
          </a:p>
          <a:p>
            <a:r>
              <a:rPr lang="de-DE" sz="1400" dirty="0">
                <a:solidFill>
                  <a:schemeClr val="accent3"/>
                </a:solidFill>
              </a:rPr>
              <a:t>Gemeinschaftskonto</a:t>
            </a:r>
          </a:p>
        </p:txBody>
      </p:sp>
      <p:graphicFrame>
        <p:nvGraphicFramePr>
          <p:cNvPr id="23" name="Tabelle 5">
            <a:extLst>
              <a:ext uri="{FF2B5EF4-FFF2-40B4-BE49-F238E27FC236}">
                <a16:creationId xmlns:a16="http://schemas.microsoft.com/office/drawing/2014/main" id="{2D3C511B-CF31-5A0C-D645-DA4F66763BE6}"/>
              </a:ext>
            </a:extLst>
          </p:cNvPr>
          <p:cNvGraphicFramePr>
            <a:graphicFrameLocks noGrp="1"/>
          </p:cNvGraphicFramePr>
          <p:nvPr userDrawn="1">
            <p:extLst>
              <p:ext uri="{D42A27DB-BD31-4B8C-83A1-F6EECF244321}">
                <p14:modId xmlns:p14="http://schemas.microsoft.com/office/powerpoint/2010/main" val="4006011075"/>
              </p:ext>
            </p:extLst>
          </p:nvPr>
        </p:nvGraphicFramePr>
        <p:xfrm>
          <a:off x="4554577" y="5589429"/>
          <a:ext cx="5025483" cy="1037211"/>
        </p:xfrm>
        <a:graphic>
          <a:graphicData uri="http://schemas.openxmlformats.org/drawingml/2006/table">
            <a:tbl>
              <a:tblPr bandRow="1">
                <a:tableStyleId>{5C22544A-7EE6-4342-B048-85BDC9FD1C3A}</a:tableStyleId>
              </a:tblPr>
              <a:tblGrid>
                <a:gridCol w="1672968">
                  <a:extLst>
                    <a:ext uri="{9D8B030D-6E8A-4147-A177-3AD203B41FA5}">
                      <a16:colId xmlns:a16="http://schemas.microsoft.com/office/drawing/2014/main" val="2372804168"/>
                    </a:ext>
                  </a:extLst>
                </a:gridCol>
                <a:gridCol w="1665171">
                  <a:extLst>
                    <a:ext uri="{9D8B030D-6E8A-4147-A177-3AD203B41FA5}">
                      <a16:colId xmlns:a16="http://schemas.microsoft.com/office/drawing/2014/main" val="2078466413"/>
                    </a:ext>
                  </a:extLst>
                </a:gridCol>
                <a:gridCol w="1687344">
                  <a:extLst>
                    <a:ext uri="{9D8B030D-6E8A-4147-A177-3AD203B41FA5}">
                      <a16:colId xmlns:a16="http://schemas.microsoft.com/office/drawing/2014/main" val="2503836296"/>
                    </a:ext>
                  </a:extLst>
                </a:gridCol>
              </a:tblGrid>
              <a:tr h="345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Jährliche Fixkosten: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Kontoführung: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108,00 €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Girocard: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bl>
          </a:graphicData>
        </a:graphic>
      </p:graphicFrame>
      <p:sp>
        <p:nvSpPr>
          <p:cNvPr id="24" name="Textfeld 23">
            <a:extLst>
              <a:ext uri="{FF2B5EF4-FFF2-40B4-BE49-F238E27FC236}">
                <a16:creationId xmlns:a16="http://schemas.microsoft.com/office/drawing/2014/main" id="{8C91ADF8-E333-1611-880E-57CCC88E05E9}"/>
              </a:ext>
            </a:extLst>
          </p:cNvPr>
          <p:cNvSpPr txBox="1"/>
          <p:nvPr userDrawn="1"/>
        </p:nvSpPr>
        <p:spPr>
          <a:xfrm>
            <a:off x="419474" y="6282405"/>
            <a:ext cx="1929089" cy="307777"/>
          </a:xfrm>
          <a:prstGeom prst="rect">
            <a:avLst/>
          </a:prstGeom>
          <a:noFill/>
        </p:spPr>
        <p:txBody>
          <a:bodyPr wrap="square" rtlCol="0">
            <a:spAutoFit/>
          </a:bodyPr>
          <a:lstStyle/>
          <a:p>
            <a:r>
              <a:rPr lang="de-DE" sz="1400" dirty="0"/>
              <a:t>Girokonto premium</a:t>
            </a:r>
          </a:p>
        </p:txBody>
      </p:sp>
      <p:sp>
        <p:nvSpPr>
          <p:cNvPr id="25" name="Textfeld 24">
            <a:extLst>
              <a:ext uri="{FF2B5EF4-FFF2-40B4-BE49-F238E27FC236}">
                <a16:creationId xmlns:a16="http://schemas.microsoft.com/office/drawing/2014/main" id="{BAF341CE-81E6-051E-9156-F156B711654D}"/>
              </a:ext>
            </a:extLst>
          </p:cNvPr>
          <p:cNvSpPr txBox="1"/>
          <p:nvPr userDrawn="1"/>
        </p:nvSpPr>
        <p:spPr>
          <a:xfrm>
            <a:off x="9245797" y="5713060"/>
            <a:ext cx="2556333" cy="307777"/>
          </a:xfrm>
          <a:prstGeom prst="rect">
            <a:avLst/>
          </a:prstGeom>
          <a:noFill/>
        </p:spPr>
        <p:txBody>
          <a:bodyPr wrap="square" rtlCol="0">
            <a:spAutoFit/>
          </a:bodyPr>
          <a:lstStyle/>
          <a:p>
            <a:r>
              <a:rPr lang="de-DE" sz="1400" dirty="0">
                <a:solidFill>
                  <a:schemeClr val="accent3"/>
                </a:solidFill>
              </a:rPr>
              <a:t>Nur beim Anbieter abschließbar</a:t>
            </a:r>
          </a:p>
        </p:txBody>
      </p:sp>
      <p:sp>
        <p:nvSpPr>
          <p:cNvPr id="26" name="Rechteck 25">
            <a:extLst>
              <a:ext uri="{FF2B5EF4-FFF2-40B4-BE49-F238E27FC236}">
                <a16:creationId xmlns:a16="http://schemas.microsoft.com/office/drawing/2014/main" id="{720B24B7-D53E-949D-1855-E25C9F83B3C9}"/>
              </a:ext>
            </a:extLst>
          </p:cNvPr>
          <p:cNvSpPr/>
          <p:nvPr userDrawn="1"/>
        </p:nvSpPr>
        <p:spPr>
          <a:xfrm>
            <a:off x="0" y="-6723"/>
            <a:ext cx="12192000" cy="699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7" name="Flussdiagramm: Karte 26">
            <a:hlinkClick r:id="rId9" action="ppaction://hlinksldjump"/>
            <a:extLst>
              <a:ext uri="{FF2B5EF4-FFF2-40B4-BE49-F238E27FC236}">
                <a16:creationId xmlns:a16="http://schemas.microsoft.com/office/drawing/2014/main" id="{14BF9151-03E0-888C-59CD-D9DA34D987A1}"/>
              </a:ext>
            </a:extLst>
          </p:cNvPr>
          <p:cNvSpPr/>
          <p:nvPr userDrawn="1"/>
        </p:nvSpPr>
        <p:spPr>
          <a:xfrm>
            <a:off x="466725" y="115876"/>
            <a:ext cx="479580" cy="479580"/>
          </a:xfrm>
          <a:prstGeom prst="flowChartPunchedCa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28" name="Textfeld 27">
            <a:hlinkClick r:id="rId9" action="ppaction://hlinksldjump"/>
            <a:extLst>
              <a:ext uri="{FF2B5EF4-FFF2-40B4-BE49-F238E27FC236}">
                <a16:creationId xmlns:a16="http://schemas.microsoft.com/office/drawing/2014/main" id="{62D74910-4A82-C983-FCC3-0DF33D62E2C0}"/>
              </a:ext>
            </a:extLst>
          </p:cNvPr>
          <p:cNvSpPr txBox="1"/>
          <p:nvPr userDrawn="1"/>
        </p:nvSpPr>
        <p:spPr>
          <a:xfrm>
            <a:off x="905125" y="155611"/>
            <a:ext cx="2015792" cy="400110"/>
          </a:xfrm>
          <a:prstGeom prst="rect">
            <a:avLst/>
          </a:prstGeom>
          <a:noFill/>
        </p:spPr>
        <p:txBody>
          <a:bodyPr wrap="square">
            <a:spAutoFit/>
          </a:bodyPr>
          <a:lstStyle/>
          <a:p>
            <a:r>
              <a:rPr lang="de-DE" sz="2000" b="1" dirty="0" err="1">
                <a:solidFill>
                  <a:schemeClr val="bg1"/>
                </a:solidFill>
                <a:latin typeface="Calibri Light" panose="020F0302020204030204" pitchFamily="34" charset="0"/>
                <a:cs typeface="Calibri Light" panose="020F0302020204030204" pitchFamily="34" charset="0"/>
              </a:rPr>
              <a:t>inaldo</a:t>
            </a:r>
            <a:endParaRPr lang="de-DE" sz="2000" b="1" dirty="0">
              <a:solidFill>
                <a:schemeClr val="bg1"/>
              </a:solidFill>
              <a:latin typeface="Calibri Light" panose="020F0302020204030204" pitchFamily="34" charset="0"/>
              <a:cs typeface="Calibri Light" panose="020F0302020204030204" pitchFamily="34" charset="0"/>
            </a:endParaRPr>
          </a:p>
        </p:txBody>
      </p:sp>
      <p:pic>
        <p:nvPicPr>
          <p:cNvPr id="29" name="Grafik 28" descr="Symbol für Hamburger-Menü Silhouette">
            <a:extLst>
              <a:ext uri="{FF2B5EF4-FFF2-40B4-BE49-F238E27FC236}">
                <a16:creationId xmlns:a16="http://schemas.microsoft.com/office/drawing/2014/main" id="{D3C3F3DF-2645-58EB-F8A5-CE664FE3697F}"/>
              </a:ext>
            </a:extLst>
          </p:cNvPr>
          <p:cNvPicPr>
            <a:picLocks noChangeAspect="1"/>
          </p:cNvPicPr>
          <p:nvPr userDrawn="1"/>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370126" y="125745"/>
            <a:ext cx="479580" cy="479580"/>
          </a:xfrm>
          <a:prstGeom prst="rect">
            <a:avLst/>
          </a:prstGeom>
        </p:spPr>
      </p:pic>
      <p:sp>
        <p:nvSpPr>
          <p:cNvPr id="30" name="Textfeld 29">
            <a:hlinkClick r:id="rId12" action="ppaction://hlinksldjump"/>
            <a:extLst>
              <a:ext uri="{FF2B5EF4-FFF2-40B4-BE49-F238E27FC236}">
                <a16:creationId xmlns:a16="http://schemas.microsoft.com/office/drawing/2014/main" id="{111B3255-CDF2-1137-7EA3-CB19D22EDEFC}"/>
              </a:ext>
            </a:extLst>
          </p:cNvPr>
          <p:cNvSpPr txBox="1"/>
          <p:nvPr userDrawn="1"/>
        </p:nvSpPr>
        <p:spPr>
          <a:xfrm>
            <a:off x="8506360" y="165480"/>
            <a:ext cx="2688439" cy="400110"/>
          </a:xfrm>
          <a:prstGeom prst="rect">
            <a:avLst/>
          </a:prstGeom>
          <a:noFill/>
        </p:spPr>
        <p:txBody>
          <a:bodyPr wrap="square" rtlCol="0">
            <a:spAutoFit/>
          </a:bodyPr>
          <a:lstStyle/>
          <a:p>
            <a:r>
              <a:rPr lang="de-DE" sz="2000" dirty="0">
                <a:solidFill>
                  <a:schemeClr val="bg1"/>
                </a:solidFill>
              </a:rPr>
              <a:t>Unser Redaktionskodex</a:t>
            </a:r>
          </a:p>
        </p:txBody>
      </p:sp>
    </p:spTree>
    <p:extLst>
      <p:ext uri="{BB962C8B-B14F-4D97-AF65-F5344CB8AC3E}">
        <p14:creationId xmlns:p14="http://schemas.microsoft.com/office/powerpoint/2010/main" val="2675752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K-5.5 3/6">
    <p:spTree>
      <p:nvGrpSpPr>
        <p:cNvPr id="1" name=""/>
        <p:cNvGrpSpPr/>
        <p:nvPr/>
      </p:nvGrpSpPr>
      <p:grpSpPr>
        <a:xfrm>
          <a:off x="0" y="0"/>
          <a:ext cx="0" cy="0"/>
          <a:chOff x="0" y="0"/>
          <a:chExt cx="0" cy="0"/>
        </a:xfrm>
      </p:grpSpPr>
      <p:sp>
        <p:nvSpPr>
          <p:cNvPr id="2" name="Rechteck: obere Ecken, eine abgerundet, eine abgeschnitten 1">
            <a:extLst>
              <a:ext uri="{FF2B5EF4-FFF2-40B4-BE49-F238E27FC236}">
                <a16:creationId xmlns:a16="http://schemas.microsoft.com/office/drawing/2014/main" id="{505DB7C0-1174-91B2-01CC-1EBFF9E88034}"/>
              </a:ext>
            </a:extLst>
          </p:cNvPr>
          <p:cNvSpPr/>
          <p:nvPr userDrawn="1"/>
        </p:nvSpPr>
        <p:spPr>
          <a:xfrm flipH="1">
            <a:off x="466725" y="2220684"/>
            <a:ext cx="11258550" cy="4370616"/>
          </a:xfrm>
          <a:prstGeom prst="snipRoundRect">
            <a:avLst>
              <a:gd name="adj1" fmla="val 0"/>
              <a:gd name="adj2" fmla="val 0"/>
            </a:avLst>
          </a:prstGeom>
          <a:solidFill>
            <a:schemeClr val="bg2"/>
          </a:solidFill>
          <a:ln>
            <a:solidFill>
              <a:schemeClr val="bg2"/>
            </a:solidFill>
          </a:ln>
          <a:effectLst>
            <a:outerShdw blurRad="50800" dist="381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abgerundete Ecken 2">
            <a:extLst>
              <a:ext uri="{FF2B5EF4-FFF2-40B4-BE49-F238E27FC236}">
                <a16:creationId xmlns:a16="http://schemas.microsoft.com/office/drawing/2014/main" id="{208110C1-9E54-386D-7ABF-1878D6A3A569}"/>
              </a:ext>
            </a:extLst>
          </p:cNvPr>
          <p:cNvSpPr/>
          <p:nvPr userDrawn="1"/>
        </p:nvSpPr>
        <p:spPr>
          <a:xfrm>
            <a:off x="9828149" y="1044417"/>
            <a:ext cx="1926922" cy="42866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a:latin typeface="+mj-lt"/>
              </a:rPr>
              <a:t>Zum Anbieter*</a:t>
            </a:r>
          </a:p>
        </p:txBody>
      </p:sp>
      <p:pic>
        <p:nvPicPr>
          <p:cNvPr id="4" name="Grafik 3">
            <a:extLst>
              <a:ext uri="{FF2B5EF4-FFF2-40B4-BE49-F238E27FC236}">
                <a16:creationId xmlns:a16="http://schemas.microsoft.com/office/drawing/2014/main" id="{13115FA7-2DFE-2321-3163-02F94707A2DF}"/>
              </a:ext>
            </a:extLst>
          </p:cNvPr>
          <p:cNvPicPr/>
          <p:nvPr userDrawn="1"/>
        </p:nvPicPr>
        <p:blipFill>
          <a:blip r:embed="rId2"/>
          <a:stretch>
            <a:fillRect/>
          </a:stretch>
        </p:blipFill>
        <p:spPr>
          <a:xfrm>
            <a:off x="466725" y="1004449"/>
            <a:ext cx="1895387" cy="902021"/>
          </a:xfrm>
          <a:prstGeom prst="rect">
            <a:avLst/>
          </a:prstGeom>
        </p:spPr>
      </p:pic>
      <p:sp>
        <p:nvSpPr>
          <p:cNvPr id="5" name="Textfeld 4">
            <a:extLst>
              <a:ext uri="{FF2B5EF4-FFF2-40B4-BE49-F238E27FC236}">
                <a16:creationId xmlns:a16="http://schemas.microsoft.com/office/drawing/2014/main" id="{BD266549-EF38-78EA-4554-98C95CF355F2}"/>
              </a:ext>
            </a:extLst>
          </p:cNvPr>
          <p:cNvSpPr txBox="1"/>
          <p:nvPr userDrawn="1"/>
        </p:nvSpPr>
        <p:spPr>
          <a:xfrm>
            <a:off x="419475" y="1748892"/>
            <a:ext cx="1311756" cy="305734"/>
          </a:xfrm>
          <a:prstGeom prst="rect">
            <a:avLst/>
          </a:prstGeom>
          <a:noFill/>
        </p:spPr>
        <p:txBody>
          <a:bodyPr wrap="square" rtlCol="0">
            <a:spAutoFit/>
          </a:bodyPr>
          <a:lstStyle/>
          <a:p>
            <a:r>
              <a:rPr lang="de-DE" sz="1400" dirty="0"/>
              <a:t>Girokonto</a:t>
            </a:r>
          </a:p>
        </p:txBody>
      </p:sp>
      <p:sp>
        <p:nvSpPr>
          <p:cNvPr id="6" name="Textfeld 5">
            <a:extLst>
              <a:ext uri="{FF2B5EF4-FFF2-40B4-BE49-F238E27FC236}">
                <a16:creationId xmlns:a16="http://schemas.microsoft.com/office/drawing/2014/main" id="{130B9FD0-1867-A93C-C294-667FAFE9AF85}"/>
              </a:ext>
            </a:extLst>
          </p:cNvPr>
          <p:cNvSpPr txBox="1"/>
          <p:nvPr userDrawn="1"/>
        </p:nvSpPr>
        <p:spPr>
          <a:xfrm>
            <a:off x="10526618" y="1616188"/>
            <a:ext cx="1245907" cy="369332"/>
          </a:xfrm>
          <a:prstGeom prst="rect">
            <a:avLst/>
          </a:prstGeom>
          <a:noFill/>
        </p:spPr>
        <p:txBody>
          <a:bodyPr wrap="square" rtlCol="0">
            <a:spAutoFit/>
          </a:bodyPr>
          <a:lstStyle/>
          <a:p>
            <a:r>
              <a:rPr lang="de-DE" b="1" dirty="0">
                <a:solidFill>
                  <a:schemeClr val="accent3"/>
                </a:solidFill>
              </a:rPr>
              <a:t>Details</a:t>
            </a:r>
          </a:p>
        </p:txBody>
      </p:sp>
      <p:pic>
        <p:nvPicPr>
          <p:cNvPr id="7" name="Grafik 6" descr="Kreis mit Pfeil nach links mit einfarbiger Füllung">
            <a:hlinkClick r:id="rId3" action="ppaction://hlinksldjump"/>
            <a:extLst>
              <a:ext uri="{FF2B5EF4-FFF2-40B4-BE49-F238E27FC236}">
                <a16:creationId xmlns:a16="http://schemas.microsoft.com/office/drawing/2014/main" id="{D7C84D6D-9169-1ABA-3332-AA8357221EC3}"/>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1319995" y="1574589"/>
            <a:ext cx="452530" cy="452530"/>
          </a:xfrm>
          <a:prstGeom prst="rect">
            <a:avLst/>
          </a:prstGeom>
        </p:spPr>
      </p:pic>
      <p:sp>
        <p:nvSpPr>
          <p:cNvPr id="8" name="Flussdiagramm: Karte 7">
            <a:extLst>
              <a:ext uri="{FF2B5EF4-FFF2-40B4-BE49-F238E27FC236}">
                <a16:creationId xmlns:a16="http://schemas.microsoft.com/office/drawing/2014/main" id="{B40462C4-6AA1-4BD8-823C-B47B7DCAFC4C}"/>
              </a:ext>
            </a:extLst>
          </p:cNvPr>
          <p:cNvSpPr/>
          <p:nvPr userDrawn="1"/>
        </p:nvSpPr>
        <p:spPr>
          <a:xfrm>
            <a:off x="2477857" y="1151108"/>
            <a:ext cx="479580" cy="479580"/>
          </a:xfrm>
          <a:prstGeom prst="flowChartPunchedCar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graphicFrame>
        <p:nvGraphicFramePr>
          <p:cNvPr id="9" name="Tabelle 8">
            <a:extLst>
              <a:ext uri="{FF2B5EF4-FFF2-40B4-BE49-F238E27FC236}">
                <a16:creationId xmlns:a16="http://schemas.microsoft.com/office/drawing/2014/main" id="{61807C34-8B3E-190A-6B5B-A2F7CFD9293F}"/>
              </a:ext>
            </a:extLst>
          </p:cNvPr>
          <p:cNvGraphicFramePr>
            <a:graphicFrameLocks noGrp="1"/>
          </p:cNvGraphicFramePr>
          <p:nvPr userDrawn="1">
            <p:extLst>
              <p:ext uri="{D42A27DB-BD31-4B8C-83A1-F6EECF244321}">
                <p14:modId xmlns:p14="http://schemas.microsoft.com/office/powerpoint/2010/main" val="2350354693"/>
              </p:ext>
            </p:extLst>
          </p:nvPr>
        </p:nvGraphicFramePr>
        <p:xfrm>
          <a:off x="6190612" y="2327364"/>
          <a:ext cx="5459101" cy="3169920"/>
        </p:xfrm>
        <a:graphic>
          <a:graphicData uri="http://schemas.openxmlformats.org/drawingml/2006/table">
            <a:tbl>
              <a:tblPr bandRow="1">
                <a:tableStyleId>{5C22544A-7EE6-4342-B048-85BDC9FD1C3A}</a:tableStyleId>
              </a:tblPr>
              <a:tblGrid>
                <a:gridCol w="2401845">
                  <a:extLst>
                    <a:ext uri="{9D8B030D-6E8A-4147-A177-3AD203B41FA5}">
                      <a16:colId xmlns:a16="http://schemas.microsoft.com/office/drawing/2014/main" val="2078466413"/>
                    </a:ext>
                  </a:extLst>
                </a:gridCol>
                <a:gridCol w="3057256">
                  <a:extLst>
                    <a:ext uri="{9D8B030D-6E8A-4147-A177-3AD203B41FA5}">
                      <a16:colId xmlns:a16="http://schemas.microsoft.com/office/drawing/2014/main" val="2503836296"/>
                    </a:ext>
                  </a:extLst>
                </a:gridCol>
              </a:tblGrid>
              <a:tr h="0">
                <a:tc>
                  <a:txBody>
                    <a:bodyPr/>
                    <a:lstStyle/>
                    <a:p>
                      <a:r>
                        <a:rPr lang="de-DE" sz="1400" b="1" dirty="0"/>
                        <a:t>Fremdwährungsgebühr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900167"/>
                  </a:ext>
                </a:extLst>
              </a:tr>
              <a:tr h="0">
                <a:tc>
                  <a:txBody>
                    <a:bodyPr/>
                    <a:lstStyle/>
                    <a:p>
                      <a:r>
                        <a:rPr lang="de-DE" sz="1400" dirty="0"/>
                        <a:t>Girocard:</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de-DE" sz="1400" dirty="0"/>
                        <a:t>1,90 %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05546764"/>
                  </a:ext>
                </a:extLst>
              </a:tr>
              <a:tr h="0">
                <a:tc>
                  <a:txBody>
                    <a:bodyPr/>
                    <a:lstStyle/>
                    <a:p>
                      <a:r>
                        <a:rPr lang="de-DE" sz="140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1,90 %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8673744"/>
                  </a:ext>
                </a:extLst>
              </a:tr>
              <a:tr h="0">
                <a:tc>
                  <a:txBody>
                    <a:bodyPr/>
                    <a:lstStyle/>
                    <a:p>
                      <a:r>
                        <a:rPr lang="de-DE" sz="1400" b="1" dirty="0"/>
                        <a:t>Abhebegebühren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92317426"/>
                  </a:ext>
                </a:extLst>
              </a:tr>
              <a:tr h="0">
                <a:tc>
                  <a:txBody>
                    <a:bodyPr/>
                    <a:lstStyle/>
                    <a:p>
                      <a:r>
                        <a:rPr lang="de-DE" sz="1400" dirty="0"/>
                        <a:t>Girocard: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Deutschland: kostenlos an Bank-A-Automaten / Ausland: 5,00 €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0383030"/>
                  </a:ext>
                </a:extLst>
              </a:tr>
              <a:tr h="0">
                <a:tc>
                  <a:txBody>
                    <a:bodyPr/>
                    <a:lstStyle/>
                    <a:p>
                      <a:r>
                        <a:rPr lang="de-DE" sz="140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Deutschland &amp; Ausland: kostenlos (aber Fremdwährungsgebühr)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2321693"/>
                  </a:ext>
                </a:extLst>
              </a:tr>
              <a:tr h="0">
                <a:tc>
                  <a:txBody>
                    <a:bodyPr/>
                    <a:lstStyle/>
                    <a:p>
                      <a:r>
                        <a:rPr lang="de-DE" sz="1400" b="1" dirty="0"/>
                        <a:t>Banking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19426713"/>
                  </a:ext>
                </a:extLst>
              </a:tr>
              <a:tr h="0">
                <a:tc>
                  <a:txBody>
                    <a:bodyPr/>
                    <a:lstStyle/>
                    <a:p>
                      <a:r>
                        <a:rPr lang="de-DE" sz="1400" b="0" dirty="0"/>
                        <a:t>Kontozugriff:</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online, telefonisch, per App</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30409464"/>
                  </a:ext>
                </a:extLst>
              </a:tr>
              <a:tr h="0">
                <a:tc>
                  <a:txBody>
                    <a:bodyPr/>
                    <a:lstStyle/>
                    <a:p>
                      <a:r>
                        <a:rPr lang="de-DE" sz="1400" dirty="0"/>
                        <a:t>TAN-Verfahren: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Push-TAN, SMS-TAN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70705689"/>
                  </a:ext>
                </a:extLst>
              </a:tr>
            </a:tbl>
          </a:graphicData>
        </a:graphic>
      </p:graphicFrame>
      <p:graphicFrame>
        <p:nvGraphicFramePr>
          <p:cNvPr id="10" name="Tabelle 5">
            <a:extLst>
              <a:ext uri="{FF2B5EF4-FFF2-40B4-BE49-F238E27FC236}">
                <a16:creationId xmlns:a16="http://schemas.microsoft.com/office/drawing/2014/main" id="{5E157E09-9882-5CEF-5949-1096A5C1794D}"/>
              </a:ext>
            </a:extLst>
          </p:cNvPr>
          <p:cNvGraphicFramePr>
            <a:graphicFrameLocks noGrp="1"/>
          </p:cNvGraphicFramePr>
          <p:nvPr userDrawn="1">
            <p:extLst>
              <p:ext uri="{D42A27DB-BD31-4B8C-83A1-F6EECF244321}">
                <p14:modId xmlns:p14="http://schemas.microsoft.com/office/powerpoint/2010/main" val="3991352679"/>
              </p:ext>
            </p:extLst>
          </p:nvPr>
        </p:nvGraphicFramePr>
        <p:xfrm>
          <a:off x="599118" y="2322284"/>
          <a:ext cx="5459101" cy="3352800"/>
        </p:xfrm>
        <a:graphic>
          <a:graphicData uri="http://schemas.openxmlformats.org/drawingml/2006/table">
            <a:tbl>
              <a:tblPr bandRow="1">
                <a:tableStyleId>{5C22544A-7EE6-4342-B048-85BDC9FD1C3A}</a:tableStyleId>
              </a:tblPr>
              <a:tblGrid>
                <a:gridCol w="3885796">
                  <a:extLst>
                    <a:ext uri="{9D8B030D-6E8A-4147-A177-3AD203B41FA5}">
                      <a16:colId xmlns:a16="http://schemas.microsoft.com/office/drawing/2014/main" val="2078466413"/>
                    </a:ext>
                  </a:extLst>
                </a:gridCol>
                <a:gridCol w="1573305">
                  <a:extLst>
                    <a:ext uri="{9D8B030D-6E8A-4147-A177-3AD203B41FA5}">
                      <a16:colId xmlns:a16="http://schemas.microsoft.com/office/drawing/2014/main" val="2503836296"/>
                    </a:ext>
                  </a:extLst>
                </a:gridCol>
              </a:tblGrid>
              <a:tr h="288000">
                <a:tc>
                  <a:txBody>
                    <a:bodyPr/>
                    <a:lstStyle/>
                    <a:p>
                      <a:r>
                        <a:rPr lang="de-DE" sz="1400" b="1" dirty="0"/>
                        <a:t>Kontoführungsgebühr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8853420"/>
                  </a:ext>
                </a:extLst>
              </a:tr>
              <a:tr h="288000">
                <a:tc>
                  <a:txBody>
                    <a:bodyPr/>
                    <a:lstStyle/>
                    <a:p>
                      <a:r>
                        <a:rPr lang="de-DE" sz="1400" dirty="0"/>
                        <a:t>bei mtl. Geldeingang von 0–499 €: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48,00 €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288000">
                <a:tc>
                  <a:txBody>
                    <a:bodyPr/>
                    <a:lstStyle/>
                    <a:p>
                      <a:r>
                        <a:rPr lang="de-DE" sz="1400" dirty="0"/>
                        <a:t>bei mtl. Geldeingang ab 500 €: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2155524"/>
                  </a:ext>
                </a:extLst>
              </a:tr>
              <a:tr h="288000">
                <a:tc>
                  <a:txBody>
                    <a:bodyPr/>
                    <a:lstStyle/>
                    <a:p>
                      <a:r>
                        <a:rPr lang="de-DE" sz="1400" b="1" dirty="0"/>
                        <a:t>Karten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73084939"/>
                  </a:ext>
                </a:extLst>
              </a:tr>
              <a:tr h="288000">
                <a:tc>
                  <a:txBody>
                    <a:bodyPr/>
                    <a:lstStyle/>
                    <a:p>
                      <a:r>
                        <a:rPr lang="de-DE" sz="1400" b="0" dirty="0"/>
                        <a:t>Kosten 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288000">
                <a:tc>
                  <a:txBody>
                    <a:bodyPr/>
                    <a:lstStyle/>
                    <a:p>
                      <a:r>
                        <a:rPr lang="de-DE" sz="1400" b="0" dirty="0"/>
                        <a:t>Kosten 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r h="288000">
                <a:tc>
                  <a:txBody>
                    <a:bodyPr/>
                    <a:lstStyle/>
                    <a:p>
                      <a:r>
                        <a:rPr lang="de-DE" sz="1400" dirty="0"/>
                        <a:t>Kreditkartentyp und -anbieter: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Debit (Visa)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31177630"/>
                  </a:ext>
                </a:extLst>
              </a:tr>
              <a:tr h="288000">
                <a:tc>
                  <a:txBody>
                    <a:bodyPr/>
                    <a:lstStyle/>
                    <a:p>
                      <a:r>
                        <a:rPr lang="de-DE" sz="1400" b="1" dirty="0"/>
                        <a:t>Zinsen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0383030"/>
                  </a:ext>
                </a:extLst>
              </a:tr>
              <a:tr h="288000">
                <a:tc>
                  <a:txBody>
                    <a:bodyPr/>
                    <a:lstStyle/>
                    <a:p>
                      <a:r>
                        <a:rPr lang="de-DE" sz="1400" dirty="0"/>
                        <a:t>Dispozins: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8,50 %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2321693"/>
                  </a:ext>
                </a:extLst>
              </a:tr>
              <a:tr h="288000">
                <a:tc>
                  <a:txBody>
                    <a:bodyPr/>
                    <a:lstStyle/>
                    <a:p>
                      <a:r>
                        <a:rPr lang="de-DE" sz="1400" dirty="0"/>
                        <a:t>Überziehungszins: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8,50 %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19426713"/>
                  </a:ext>
                </a:extLst>
              </a:tr>
              <a:tr h="288000">
                <a:tc>
                  <a:txBody>
                    <a:bodyPr/>
                    <a:lstStyle/>
                    <a:p>
                      <a:r>
                        <a:rPr lang="de-DE" sz="1400" b="1" dirty="0"/>
                        <a:t>Gemeinschaftskonto möglich?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Nein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56509885"/>
                  </a:ext>
                </a:extLst>
              </a:tr>
            </a:tbl>
          </a:graphicData>
        </a:graphic>
      </p:graphicFrame>
      <p:graphicFrame>
        <p:nvGraphicFramePr>
          <p:cNvPr id="11" name="Tabelle 5">
            <a:extLst>
              <a:ext uri="{FF2B5EF4-FFF2-40B4-BE49-F238E27FC236}">
                <a16:creationId xmlns:a16="http://schemas.microsoft.com/office/drawing/2014/main" id="{CAB099A6-FF2D-385F-C9ED-1A05D50BFD17}"/>
              </a:ext>
            </a:extLst>
          </p:cNvPr>
          <p:cNvGraphicFramePr>
            <a:graphicFrameLocks noGrp="1"/>
          </p:cNvGraphicFramePr>
          <p:nvPr userDrawn="1">
            <p:extLst>
              <p:ext uri="{D42A27DB-BD31-4B8C-83A1-F6EECF244321}">
                <p14:modId xmlns:p14="http://schemas.microsoft.com/office/powerpoint/2010/main" val="3747412681"/>
              </p:ext>
            </p:extLst>
          </p:nvPr>
        </p:nvGraphicFramePr>
        <p:xfrm>
          <a:off x="4554577" y="1055916"/>
          <a:ext cx="5025483" cy="1037211"/>
        </p:xfrm>
        <a:graphic>
          <a:graphicData uri="http://schemas.openxmlformats.org/drawingml/2006/table">
            <a:tbl>
              <a:tblPr bandRow="1">
                <a:tableStyleId>{5C22544A-7EE6-4342-B048-85BDC9FD1C3A}</a:tableStyleId>
              </a:tblPr>
              <a:tblGrid>
                <a:gridCol w="1672968">
                  <a:extLst>
                    <a:ext uri="{9D8B030D-6E8A-4147-A177-3AD203B41FA5}">
                      <a16:colId xmlns:a16="http://schemas.microsoft.com/office/drawing/2014/main" val="2372804168"/>
                    </a:ext>
                  </a:extLst>
                </a:gridCol>
                <a:gridCol w="1694047">
                  <a:extLst>
                    <a:ext uri="{9D8B030D-6E8A-4147-A177-3AD203B41FA5}">
                      <a16:colId xmlns:a16="http://schemas.microsoft.com/office/drawing/2014/main" val="2078466413"/>
                    </a:ext>
                  </a:extLst>
                </a:gridCol>
                <a:gridCol w="1658468">
                  <a:extLst>
                    <a:ext uri="{9D8B030D-6E8A-4147-A177-3AD203B41FA5}">
                      <a16:colId xmlns:a16="http://schemas.microsoft.com/office/drawing/2014/main" val="2503836296"/>
                    </a:ext>
                  </a:extLst>
                </a:gridCol>
              </a:tblGrid>
              <a:tr h="345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Jährliche Fixkosten: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Kontoführung: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 48,00 €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bl>
          </a:graphicData>
        </a:graphic>
      </p:graphicFrame>
      <p:sp>
        <p:nvSpPr>
          <p:cNvPr id="12" name="Textfeld 11">
            <a:extLst>
              <a:ext uri="{FF2B5EF4-FFF2-40B4-BE49-F238E27FC236}">
                <a16:creationId xmlns:a16="http://schemas.microsoft.com/office/drawing/2014/main" id="{896138E1-089F-2192-41CE-2AA561AB0CFF}"/>
              </a:ext>
            </a:extLst>
          </p:cNvPr>
          <p:cNvSpPr txBox="1"/>
          <p:nvPr userDrawn="1"/>
        </p:nvSpPr>
        <p:spPr>
          <a:xfrm>
            <a:off x="2938310" y="1131959"/>
            <a:ext cx="1702278" cy="523220"/>
          </a:xfrm>
          <a:prstGeom prst="rect">
            <a:avLst/>
          </a:prstGeom>
          <a:noFill/>
        </p:spPr>
        <p:txBody>
          <a:bodyPr wrap="square" rtlCol="0">
            <a:spAutoFit/>
          </a:bodyPr>
          <a:lstStyle/>
          <a:p>
            <a:r>
              <a:rPr lang="de-DE" sz="1400" b="1" dirty="0">
                <a:solidFill>
                  <a:schemeClr val="accent3"/>
                </a:solidFill>
              </a:rPr>
              <a:t>Empfehlung</a:t>
            </a:r>
          </a:p>
          <a:p>
            <a:r>
              <a:rPr lang="de-DE" sz="1400" dirty="0">
                <a:solidFill>
                  <a:schemeClr val="accent3"/>
                </a:solidFill>
              </a:rPr>
              <a:t>Onlinekonto</a:t>
            </a:r>
          </a:p>
        </p:txBody>
      </p:sp>
      <p:sp>
        <p:nvSpPr>
          <p:cNvPr id="13" name="Rechteck 12">
            <a:extLst>
              <a:ext uri="{FF2B5EF4-FFF2-40B4-BE49-F238E27FC236}">
                <a16:creationId xmlns:a16="http://schemas.microsoft.com/office/drawing/2014/main" id="{9F2ED84F-C84A-62E7-C428-DDC387FDC874}"/>
              </a:ext>
            </a:extLst>
          </p:cNvPr>
          <p:cNvSpPr/>
          <p:nvPr userDrawn="1"/>
        </p:nvSpPr>
        <p:spPr>
          <a:xfrm>
            <a:off x="0" y="-6723"/>
            <a:ext cx="12192000" cy="699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Flussdiagramm: Karte 13">
            <a:hlinkClick r:id="rId6" action="ppaction://hlinksldjump"/>
            <a:extLst>
              <a:ext uri="{FF2B5EF4-FFF2-40B4-BE49-F238E27FC236}">
                <a16:creationId xmlns:a16="http://schemas.microsoft.com/office/drawing/2014/main" id="{56B7C6FC-48F4-BB6F-26DD-22639A0AE3EF}"/>
              </a:ext>
            </a:extLst>
          </p:cNvPr>
          <p:cNvSpPr/>
          <p:nvPr userDrawn="1"/>
        </p:nvSpPr>
        <p:spPr>
          <a:xfrm>
            <a:off x="466725" y="115876"/>
            <a:ext cx="479580" cy="479580"/>
          </a:xfrm>
          <a:prstGeom prst="flowChartPunchedCa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15" name="Textfeld 14">
            <a:hlinkClick r:id="rId6" action="ppaction://hlinksldjump"/>
            <a:extLst>
              <a:ext uri="{FF2B5EF4-FFF2-40B4-BE49-F238E27FC236}">
                <a16:creationId xmlns:a16="http://schemas.microsoft.com/office/drawing/2014/main" id="{744F6E75-6CE8-3704-7D25-2D4734E41A7C}"/>
              </a:ext>
            </a:extLst>
          </p:cNvPr>
          <p:cNvSpPr txBox="1"/>
          <p:nvPr userDrawn="1"/>
        </p:nvSpPr>
        <p:spPr>
          <a:xfrm>
            <a:off x="905125" y="155611"/>
            <a:ext cx="2015792" cy="400110"/>
          </a:xfrm>
          <a:prstGeom prst="rect">
            <a:avLst/>
          </a:prstGeom>
          <a:noFill/>
        </p:spPr>
        <p:txBody>
          <a:bodyPr wrap="square">
            <a:spAutoFit/>
          </a:bodyPr>
          <a:lstStyle/>
          <a:p>
            <a:r>
              <a:rPr lang="de-DE" sz="2000" b="1" dirty="0" err="1">
                <a:solidFill>
                  <a:schemeClr val="bg1"/>
                </a:solidFill>
                <a:latin typeface="Calibri Light" panose="020F0302020204030204" pitchFamily="34" charset="0"/>
                <a:cs typeface="Calibri Light" panose="020F0302020204030204" pitchFamily="34" charset="0"/>
              </a:rPr>
              <a:t>inaldo</a:t>
            </a:r>
            <a:endParaRPr lang="de-DE" sz="2000" b="1" dirty="0">
              <a:solidFill>
                <a:schemeClr val="bg1"/>
              </a:solidFill>
              <a:latin typeface="Calibri Light" panose="020F0302020204030204" pitchFamily="34" charset="0"/>
              <a:cs typeface="Calibri Light" panose="020F0302020204030204" pitchFamily="34" charset="0"/>
            </a:endParaRPr>
          </a:p>
        </p:txBody>
      </p:sp>
      <p:pic>
        <p:nvPicPr>
          <p:cNvPr id="16" name="Grafik 15" descr="Symbol für Hamburger-Menü Silhouette">
            <a:extLst>
              <a:ext uri="{FF2B5EF4-FFF2-40B4-BE49-F238E27FC236}">
                <a16:creationId xmlns:a16="http://schemas.microsoft.com/office/drawing/2014/main" id="{D606F3E2-395D-442B-F4B1-62FE6D0BD959}"/>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370126" y="125745"/>
            <a:ext cx="479580" cy="479580"/>
          </a:xfrm>
          <a:prstGeom prst="rect">
            <a:avLst/>
          </a:prstGeom>
        </p:spPr>
      </p:pic>
      <p:sp>
        <p:nvSpPr>
          <p:cNvPr id="17" name="Textfeld 16">
            <a:hlinkClick r:id="rId9" action="ppaction://hlinksldjump"/>
            <a:extLst>
              <a:ext uri="{FF2B5EF4-FFF2-40B4-BE49-F238E27FC236}">
                <a16:creationId xmlns:a16="http://schemas.microsoft.com/office/drawing/2014/main" id="{48E56F57-0133-78AF-4E80-A67A89C7D9A9}"/>
              </a:ext>
            </a:extLst>
          </p:cNvPr>
          <p:cNvSpPr txBox="1"/>
          <p:nvPr userDrawn="1"/>
        </p:nvSpPr>
        <p:spPr>
          <a:xfrm>
            <a:off x="8506360" y="165480"/>
            <a:ext cx="2688439" cy="400110"/>
          </a:xfrm>
          <a:prstGeom prst="rect">
            <a:avLst/>
          </a:prstGeom>
          <a:noFill/>
        </p:spPr>
        <p:txBody>
          <a:bodyPr wrap="square" rtlCol="0">
            <a:spAutoFit/>
          </a:bodyPr>
          <a:lstStyle/>
          <a:p>
            <a:r>
              <a:rPr lang="de-DE" sz="2000" dirty="0">
                <a:solidFill>
                  <a:schemeClr val="bg1"/>
                </a:solidFill>
              </a:rPr>
              <a:t>Unser Redaktionskodex</a:t>
            </a:r>
          </a:p>
        </p:txBody>
      </p:sp>
    </p:spTree>
    <p:extLst>
      <p:ext uri="{BB962C8B-B14F-4D97-AF65-F5344CB8AC3E}">
        <p14:creationId xmlns:p14="http://schemas.microsoft.com/office/powerpoint/2010/main" val="4184086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K-5.5 4/6">
    <p:spTree>
      <p:nvGrpSpPr>
        <p:cNvPr id="1" name=""/>
        <p:cNvGrpSpPr/>
        <p:nvPr/>
      </p:nvGrpSpPr>
      <p:grpSpPr>
        <a:xfrm>
          <a:off x="0" y="0"/>
          <a:ext cx="0" cy="0"/>
          <a:chOff x="0" y="0"/>
          <a:chExt cx="0" cy="0"/>
        </a:xfrm>
      </p:grpSpPr>
      <p:sp>
        <p:nvSpPr>
          <p:cNvPr id="2" name="Rechteck: obere Ecken, eine abgerundet, eine abgeschnitten 1">
            <a:extLst>
              <a:ext uri="{FF2B5EF4-FFF2-40B4-BE49-F238E27FC236}">
                <a16:creationId xmlns:a16="http://schemas.microsoft.com/office/drawing/2014/main" id="{D45B5393-5A46-2AA7-6065-63CD0683ADA9}"/>
              </a:ext>
            </a:extLst>
          </p:cNvPr>
          <p:cNvSpPr/>
          <p:nvPr userDrawn="1"/>
        </p:nvSpPr>
        <p:spPr>
          <a:xfrm flipH="1">
            <a:off x="466725" y="2220683"/>
            <a:ext cx="11258550" cy="4361091"/>
          </a:xfrm>
          <a:prstGeom prst="snipRoundRect">
            <a:avLst>
              <a:gd name="adj1" fmla="val 0"/>
              <a:gd name="adj2" fmla="val 0"/>
            </a:avLst>
          </a:prstGeom>
          <a:solidFill>
            <a:schemeClr val="bg2"/>
          </a:solidFill>
          <a:ln>
            <a:solidFill>
              <a:schemeClr val="bg2"/>
            </a:solidFill>
          </a:ln>
          <a:effectLst>
            <a:outerShdw blurRad="50800" dist="381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 name="Tabelle 5">
            <a:extLst>
              <a:ext uri="{FF2B5EF4-FFF2-40B4-BE49-F238E27FC236}">
                <a16:creationId xmlns:a16="http://schemas.microsoft.com/office/drawing/2014/main" id="{78714E94-79A6-D8BC-B127-582AC0A50D05}"/>
              </a:ext>
            </a:extLst>
          </p:cNvPr>
          <p:cNvGraphicFramePr>
            <a:graphicFrameLocks noGrp="1"/>
          </p:cNvGraphicFramePr>
          <p:nvPr userDrawn="1">
            <p:extLst>
              <p:ext uri="{D42A27DB-BD31-4B8C-83A1-F6EECF244321}">
                <p14:modId xmlns:p14="http://schemas.microsoft.com/office/powerpoint/2010/main" val="2438107484"/>
              </p:ext>
            </p:extLst>
          </p:nvPr>
        </p:nvGraphicFramePr>
        <p:xfrm>
          <a:off x="599118" y="2322284"/>
          <a:ext cx="5459101" cy="3566160"/>
        </p:xfrm>
        <a:graphic>
          <a:graphicData uri="http://schemas.openxmlformats.org/drawingml/2006/table">
            <a:tbl>
              <a:tblPr bandRow="1">
                <a:tableStyleId>{5C22544A-7EE6-4342-B048-85BDC9FD1C3A}</a:tableStyleId>
              </a:tblPr>
              <a:tblGrid>
                <a:gridCol w="3900311">
                  <a:extLst>
                    <a:ext uri="{9D8B030D-6E8A-4147-A177-3AD203B41FA5}">
                      <a16:colId xmlns:a16="http://schemas.microsoft.com/office/drawing/2014/main" val="2078466413"/>
                    </a:ext>
                  </a:extLst>
                </a:gridCol>
                <a:gridCol w="1558790">
                  <a:extLst>
                    <a:ext uri="{9D8B030D-6E8A-4147-A177-3AD203B41FA5}">
                      <a16:colId xmlns:a16="http://schemas.microsoft.com/office/drawing/2014/main" val="2503836296"/>
                    </a:ext>
                  </a:extLst>
                </a:gridCol>
              </a:tblGrid>
              <a:tr h="288000">
                <a:tc>
                  <a:txBody>
                    <a:bodyPr/>
                    <a:lstStyle/>
                    <a:p>
                      <a:r>
                        <a:rPr lang="de-DE" sz="1400" b="1" dirty="0"/>
                        <a:t>Kontoführungsgebühr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8853420"/>
                  </a:ext>
                </a:extLst>
              </a:tr>
              <a:tr h="288000">
                <a:tc>
                  <a:txBody>
                    <a:bodyPr/>
                    <a:lstStyle/>
                    <a:p>
                      <a:r>
                        <a:rPr lang="de-DE" sz="1400" dirty="0"/>
                        <a:t>bei mtl. Geldeingang von 0–899 €: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72,00 €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288000">
                <a:tc>
                  <a:txBody>
                    <a:bodyPr/>
                    <a:lstStyle/>
                    <a:p>
                      <a:r>
                        <a:rPr lang="de-DE" sz="1400" dirty="0"/>
                        <a:t>bei mtl. Geldeingang ab 900 €: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2155524"/>
                  </a:ext>
                </a:extLst>
              </a:tr>
              <a:tr h="288000">
                <a:tc>
                  <a:txBody>
                    <a:bodyPr/>
                    <a:lstStyle/>
                    <a:p>
                      <a:r>
                        <a:rPr lang="de-DE" sz="1400" b="1" dirty="0"/>
                        <a:t>Karten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66877056"/>
                  </a:ext>
                </a:extLst>
              </a:tr>
              <a:tr h="288000">
                <a:tc>
                  <a:txBody>
                    <a:bodyPr/>
                    <a:lstStyle/>
                    <a:p>
                      <a:r>
                        <a:rPr lang="de-DE" sz="1400" b="0" dirty="0"/>
                        <a:t>Kosten 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288000">
                <a:tc>
                  <a:txBody>
                    <a:bodyPr/>
                    <a:lstStyle/>
                    <a:p>
                      <a:r>
                        <a:rPr lang="de-DE" sz="1400" b="0" dirty="0"/>
                        <a:t>Kosten 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r h="288000">
                <a:tc>
                  <a:txBody>
                    <a:bodyPr/>
                    <a:lstStyle/>
                    <a:p>
                      <a:r>
                        <a:rPr lang="de-DE" sz="1400" dirty="0"/>
                        <a:t>Kreditkartentyp und -anbieter: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Debit (Mastercard)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31177630"/>
                  </a:ext>
                </a:extLst>
              </a:tr>
              <a:tr h="288000">
                <a:tc>
                  <a:txBody>
                    <a:bodyPr/>
                    <a:lstStyle/>
                    <a:p>
                      <a:r>
                        <a:rPr lang="de-DE" sz="1400" b="1" dirty="0"/>
                        <a:t>Zinsen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0383030"/>
                  </a:ext>
                </a:extLst>
              </a:tr>
              <a:tr h="288000">
                <a:tc>
                  <a:txBody>
                    <a:bodyPr/>
                    <a:lstStyle/>
                    <a:p>
                      <a:r>
                        <a:rPr lang="de-DE" sz="1400" dirty="0"/>
                        <a:t>Dispozins: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2321693"/>
                  </a:ext>
                </a:extLst>
              </a:tr>
              <a:tr h="288000">
                <a:tc>
                  <a:txBody>
                    <a:bodyPr/>
                    <a:lstStyle/>
                    <a:p>
                      <a:r>
                        <a:rPr lang="de-DE" sz="1400" dirty="0"/>
                        <a:t>Überziehungszins: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14,00 %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19426713"/>
                  </a:ext>
                </a:extLst>
              </a:tr>
              <a:tr h="288000">
                <a:tc>
                  <a:txBody>
                    <a:bodyPr/>
                    <a:lstStyle/>
                    <a:p>
                      <a:r>
                        <a:rPr lang="de-DE" sz="1400" b="1" dirty="0"/>
                        <a:t>Gemeinschaftskonto möglich?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Ja (20,00 € für zweite Debitkarte)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0965255"/>
                  </a:ext>
                </a:extLst>
              </a:tr>
            </a:tbl>
          </a:graphicData>
        </a:graphic>
      </p:graphicFrame>
      <p:graphicFrame>
        <p:nvGraphicFramePr>
          <p:cNvPr id="4" name="Tabelle 3">
            <a:extLst>
              <a:ext uri="{FF2B5EF4-FFF2-40B4-BE49-F238E27FC236}">
                <a16:creationId xmlns:a16="http://schemas.microsoft.com/office/drawing/2014/main" id="{DCDE6664-A043-633B-D1AB-D277A8BDC653}"/>
              </a:ext>
            </a:extLst>
          </p:cNvPr>
          <p:cNvGraphicFramePr>
            <a:graphicFrameLocks noGrp="1"/>
          </p:cNvGraphicFramePr>
          <p:nvPr userDrawn="1">
            <p:extLst>
              <p:ext uri="{D42A27DB-BD31-4B8C-83A1-F6EECF244321}">
                <p14:modId xmlns:p14="http://schemas.microsoft.com/office/powerpoint/2010/main" val="4109474973"/>
              </p:ext>
            </p:extLst>
          </p:nvPr>
        </p:nvGraphicFramePr>
        <p:xfrm>
          <a:off x="6190612" y="2327364"/>
          <a:ext cx="5459101" cy="3596640"/>
        </p:xfrm>
        <a:graphic>
          <a:graphicData uri="http://schemas.openxmlformats.org/drawingml/2006/table">
            <a:tbl>
              <a:tblPr bandRow="1">
                <a:tableStyleId>{5C22544A-7EE6-4342-B048-85BDC9FD1C3A}</a:tableStyleId>
              </a:tblPr>
              <a:tblGrid>
                <a:gridCol w="2401845">
                  <a:extLst>
                    <a:ext uri="{9D8B030D-6E8A-4147-A177-3AD203B41FA5}">
                      <a16:colId xmlns:a16="http://schemas.microsoft.com/office/drawing/2014/main" val="2078466413"/>
                    </a:ext>
                  </a:extLst>
                </a:gridCol>
                <a:gridCol w="3057256">
                  <a:extLst>
                    <a:ext uri="{9D8B030D-6E8A-4147-A177-3AD203B41FA5}">
                      <a16:colId xmlns:a16="http://schemas.microsoft.com/office/drawing/2014/main" val="2503836296"/>
                    </a:ext>
                  </a:extLst>
                </a:gridCol>
              </a:tblGrid>
              <a:tr h="0">
                <a:tc>
                  <a:txBody>
                    <a:bodyPr/>
                    <a:lstStyle/>
                    <a:p>
                      <a:r>
                        <a:rPr lang="de-DE" sz="1400" b="1" dirty="0"/>
                        <a:t>Fremdwährungsgebühr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900167"/>
                  </a:ext>
                </a:extLst>
              </a:tr>
              <a:tr h="0">
                <a:tc>
                  <a:txBody>
                    <a:bodyPr/>
                    <a:lstStyle/>
                    <a:p>
                      <a:r>
                        <a:rPr lang="de-DE" sz="1400" dirty="0"/>
                        <a:t>Girocard:</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de-DE" sz="1400" dirty="0"/>
                        <a:t>1,75 %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05546764"/>
                  </a:ext>
                </a:extLst>
              </a:tr>
              <a:tr h="0">
                <a:tc>
                  <a:txBody>
                    <a:bodyPr/>
                    <a:lstStyle/>
                    <a:p>
                      <a:r>
                        <a:rPr lang="de-DE" sz="140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1,75 %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8673744"/>
                  </a:ext>
                </a:extLst>
              </a:tr>
              <a:tr h="0">
                <a:tc>
                  <a:txBody>
                    <a:bodyPr/>
                    <a:lstStyle/>
                    <a:p>
                      <a:r>
                        <a:rPr lang="de-DE" sz="1400" b="1" dirty="0"/>
                        <a:t>Abhebegebühren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92317426"/>
                  </a:ext>
                </a:extLst>
              </a:tr>
              <a:tr h="0">
                <a:tc>
                  <a:txBody>
                    <a:bodyPr/>
                    <a:lstStyle/>
                    <a:p>
                      <a:r>
                        <a:rPr lang="de-DE" sz="1400" dirty="0"/>
                        <a:t>Girocard: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Deutschland: kostenlos an Bank-B-Automaten / Ausland: 2,00 %, mind. 5,00 € (+Fremdwährungsgebühr)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0383030"/>
                  </a:ext>
                </a:extLst>
              </a:tr>
              <a:tr h="0">
                <a:tc>
                  <a:txBody>
                    <a:bodyPr/>
                    <a:lstStyle/>
                    <a:p>
                      <a:r>
                        <a:rPr lang="de-DE" sz="140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Deutschland / Ausland: 2,00 %, mind. 5,00 € (+Fremdwährungsgebühr)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2321693"/>
                  </a:ext>
                </a:extLst>
              </a:tr>
              <a:tr h="0">
                <a:tc>
                  <a:txBody>
                    <a:bodyPr/>
                    <a:lstStyle/>
                    <a:p>
                      <a:r>
                        <a:rPr lang="de-DE" sz="1400" b="1" dirty="0"/>
                        <a:t>Banking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19426713"/>
                  </a:ext>
                </a:extLst>
              </a:tr>
              <a:tr h="0">
                <a:tc>
                  <a:txBody>
                    <a:bodyPr/>
                    <a:lstStyle/>
                    <a:p>
                      <a:r>
                        <a:rPr lang="de-DE" sz="1400" b="0" dirty="0"/>
                        <a:t>Kontozugriff:</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online, telefonisch (Filiale gegen Aufpreis)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30409464"/>
                  </a:ext>
                </a:extLst>
              </a:tr>
              <a:tr h="0">
                <a:tc>
                  <a:txBody>
                    <a:bodyPr/>
                    <a:lstStyle/>
                    <a:p>
                      <a:r>
                        <a:rPr lang="de-DE" sz="1400" dirty="0"/>
                        <a:t>TAN-Verfahren: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err="1"/>
                        <a:t>Photo</a:t>
                      </a:r>
                      <a:r>
                        <a:rPr lang="de-DE" sz="1400" dirty="0"/>
                        <a:t>-TAN (Chip-TAN gegen Aufpreis)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70705689"/>
                  </a:ext>
                </a:extLst>
              </a:tr>
            </a:tbl>
          </a:graphicData>
        </a:graphic>
      </p:graphicFrame>
      <p:pic>
        <p:nvPicPr>
          <p:cNvPr id="5" name="Grafik 4">
            <a:extLst>
              <a:ext uri="{FF2B5EF4-FFF2-40B4-BE49-F238E27FC236}">
                <a16:creationId xmlns:a16="http://schemas.microsoft.com/office/drawing/2014/main" id="{EF1D390E-4A9C-51F0-E01B-D344F53A1E74}"/>
              </a:ext>
            </a:extLst>
          </p:cNvPr>
          <p:cNvPicPr>
            <a:picLocks noChangeAspect="1"/>
          </p:cNvPicPr>
          <p:nvPr userDrawn="1"/>
        </p:nvPicPr>
        <p:blipFill>
          <a:blip r:embed="rId2"/>
          <a:stretch>
            <a:fillRect/>
          </a:stretch>
        </p:blipFill>
        <p:spPr>
          <a:xfrm>
            <a:off x="389870" y="936862"/>
            <a:ext cx="1477432" cy="842715"/>
          </a:xfrm>
          <a:prstGeom prst="rect">
            <a:avLst/>
          </a:prstGeom>
        </p:spPr>
      </p:pic>
      <p:sp>
        <p:nvSpPr>
          <p:cNvPr id="6" name="Textfeld 5">
            <a:extLst>
              <a:ext uri="{FF2B5EF4-FFF2-40B4-BE49-F238E27FC236}">
                <a16:creationId xmlns:a16="http://schemas.microsoft.com/office/drawing/2014/main" id="{DA6BD376-C06B-0309-7D5B-AA27C1669D18}"/>
              </a:ext>
            </a:extLst>
          </p:cNvPr>
          <p:cNvSpPr txBox="1"/>
          <p:nvPr userDrawn="1"/>
        </p:nvSpPr>
        <p:spPr>
          <a:xfrm>
            <a:off x="10526618" y="1616188"/>
            <a:ext cx="1245907" cy="369332"/>
          </a:xfrm>
          <a:prstGeom prst="rect">
            <a:avLst/>
          </a:prstGeom>
          <a:noFill/>
        </p:spPr>
        <p:txBody>
          <a:bodyPr wrap="square" rtlCol="0">
            <a:spAutoFit/>
          </a:bodyPr>
          <a:lstStyle/>
          <a:p>
            <a:r>
              <a:rPr lang="de-DE" b="1" dirty="0">
                <a:solidFill>
                  <a:schemeClr val="accent3"/>
                </a:solidFill>
              </a:rPr>
              <a:t>Details</a:t>
            </a:r>
          </a:p>
        </p:txBody>
      </p:sp>
      <p:pic>
        <p:nvPicPr>
          <p:cNvPr id="7" name="Grafik 6" descr="Kreis mit Pfeil nach links mit einfarbiger Füllung">
            <a:hlinkClick r:id="rId3" action="ppaction://hlinksldjump"/>
            <a:extLst>
              <a:ext uri="{FF2B5EF4-FFF2-40B4-BE49-F238E27FC236}">
                <a16:creationId xmlns:a16="http://schemas.microsoft.com/office/drawing/2014/main" id="{4DB9A823-D97E-4392-7247-B5A554E7F8A2}"/>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1319995" y="1574589"/>
            <a:ext cx="452530" cy="452530"/>
          </a:xfrm>
          <a:prstGeom prst="rect">
            <a:avLst/>
          </a:prstGeom>
        </p:spPr>
      </p:pic>
      <p:graphicFrame>
        <p:nvGraphicFramePr>
          <p:cNvPr id="8" name="Tabelle 5">
            <a:extLst>
              <a:ext uri="{FF2B5EF4-FFF2-40B4-BE49-F238E27FC236}">
                <a16:creationId xmlns:a16="http://schemas.microsoft.com/office/drawing/2014/main" id="{2F7A5E00-052B-0FD8-2F55-588FD980DA40}"/>
              </a:ext>
            </a:extLst>
          </p:cNvPr>
          <p:cNvGraphicFramePr>
            <a:graphicFrameLocks noGrp="1"/>
          </p:cNvGraphicFramePr>
          <p:nvPr userDrawn="1">
            <p:extLst>
              <p:ext uri="{D42A27DB-BD31-4B8C-83A1-F6EECF244321}">
                <p14:modId xmlns:p14="http://schemas.microsoft.com/office/powerpoint/2010/main" val="3472600103"/>
              </p:ext>
            </p:extLst>
          </p:nvPr>
        </p:nvGraphicFramePr>
        <p:xfrm>
          <a:off x="4554577" y="1055916"/>
          <a:ext cx="5025483" cy="1037211"/>
        </p:xfrm>
        <a:graphic>
          <a:graphicData uri="http://schemas.openxmlformats.org/drawingml/2006/table">
            <a:tbl>
              <a:tblPr bandRow="1">
                <a:tableStyleId>{5C22544A-7EE6-4342-B048-85BDC9FD1C3A}</a:tableStyleId>
              </a:tblPr>
              <a:tblGrid>
                <a:gridCol w="1682594">
                  <a:extLst>
                    <a:ext uri="{9D8B030D-6E8A-4147-A177-3AD203B41FA5}">
                      <a16:colId xmlns:a16="http://schemas.microsoft.com/office/drawing/2014/main" val="2372804168"/>
                    </a:ext>
                  </a:extLst>
                </a:gridCol>
                <a:gridCol w="1674795">
                  <a:extLst>
                    <a:ext uri="{9D8B030D-6E8A-4147-A177-3AD203B41FA5}">
                      <a16:colId xmlns:a16="http://schemas.microsoft.com/office/drawing/2014/main" val="2078466413"/>
                    </a:ext>
                  </a:extLst>
                </a:gridCol>
                <a:gridCol w="1668094">
                  <a:extLst>
                    <a:ext uri="{9D8B030D-6E8A-4147-A177-3AD203B41FA5}">
                      <a16:colId xmlns:a16="http://schemas.microsoft.com/office/drawing/2014/main" val="2503836296"/>
                    </a:ext>
                  </a:extLst>
                </a:gridCol>
              </a:tblGrid>
              <a:tr h="345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Jährliche Fixkosten: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Kontoführung: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 72,00 €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12,00 €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bl>
          </a:graphicData>
        </a:graphic>
      </p:graphicFrame>
      <p:sp>
        <p:nvSpPr>
          <p:cNvPr id="9" name="Textfeld 8">
            <a:extLst>
              <a:ext uri="{FF2B5EF4-FFF2-40B4-BE49-F238E27FC236}">
                <a16:creationId xmlns:a16="http://schemas.microsoft.com/office/drawing/2014/main" id="{FD548479-D804-821D-7EA4-3B059ABEAFB7}"/>
              </a:ext>
            </a:extLst>
          </p:cNvPr>
          <p:cNvSpPr txBox="1"/>
          <p:nvPr userDrawn="1"/>
        </p:nvSpPr>
        <p:spPr>
          <a:xfrm>
            <a:off x="419474" y="1748892"/>
            <a:ext cx="1929089" cy="307777"/>
          </a:xfrm>
          <a:prstGeom prst="rect">
            <a:avLst/>
          </a:prstGeom>
          <a:noFill/>
        </p:spPr>
        <p:txBody>
          <a:bodyPr wrap="square" rtlCol="0">
            <a:spAutoFit/>
          </a:bodyPr>
          <a:lstStyle/>
          <a:p>
            <a:r>
              <a:rPr lang="de-DE" sz="1400" dirty="0"/>
              <a:t>Girokonto online</a:t>
            </a:r>
          </a:p>
        </p:txBody>
      </p:sp>
      <p:sp>
        <p:nvSpPr>
          <p:cNvPr id="10" name="Textfeld 9">
            <a:extLst>
              <a:ext uri="{FF2B5EF4-FFF2-40B4-BE49-F238E27FC236}">
                <a16:creationId xmlns:a16="http://schemas.microsoft.com/office/drawing/2014/main" id="{BFF6C55D-A941-348F-E160-03786928132B}"/>
              </a:ext>
            </a:extLst>
          </p:cNvPr>
          <p:cNvSpPr txBox="1"/>
          <p:nvPr userDrawn="1"/>
        </p:nvSpPr>
        <p:spPr>
          <a:xfrm>
            <a:off x="9245797" y="1179547"/>
            <a:ext cx="2556333" cy="307777"/>
          </a:xfrm>
          <a:prstGeom prst="rect">
            <a:avLst/>
          </a:prstGeom>
          <a:noFill/>
        </p:spPr>
        <p:txBody>
          <a:bodyPr wrap="square" rtlCol="0">
            <a:spAutoFit/>
          </a:bodyPr>
          <a:lstStyle/>
          <a:p>
            <a:r>
              <a:rPr lang="de-DE" sz="1400" dirty="0">
                <a:solidFill>
                  <a:schemeClr val="accent3"/>
                </a:solidFill>
              </a:rPr>
              <a:t>Nur beim Anbieter abschließbar</a:t>
            </a:r>
          </a:p>
        </p:txBody>
      </p:sp>
      <p:sp>
        <p:nvSpPr>
          <p:cNvPr id="11" name="Rechteck 10">
            <a:extLst>
              <a:ext uri="{FF2B5EF4-FFF2-40B4-BE49-F238E27FC236}">
                <a16:creationId xmlns:a16="http://schemas.microsoft.com/office/drawing/2014/main" id="{BA379B4F-8BF3-BD14-A146-70981B2B10BA}"/>
              </a:ext>
            </a:extLst>
          </p:cNvPr>
          <p:cNvSpPr/>
          <p:nvPr userDrawn="1"/>
        </p:nvSpPr>
        <p:spPr>
          <a:xfrm>
            <a:off x="0" y="-6723"/>
            <a:ext cx="12192000" cy="699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Flussdiagramm: Karte 11">
            <a:hlinkClick r:id="rId6" action="ppaction://hlinksldjump"/>
            <a:extLst>
              <a:ext uri="{FF2B5EF4-FFF2-40B4-BE49-F238E27FC236}">
                <a16:creationId xmlns:a16="http://schemas.microsoft.com/office/drawing/2014/main" id="{4260CEF4-6546-0FB8-79C7-06C19825FB8B}"/>
              </a:ext>
            </a:extLst>
          </p:cNvPr>
          <p:cNvSpPr/>
          <p:nvPr userDrawn="1"/>
        </p:nvSpPr>
        <p:spPr>
          <a:xfrm>
            <a:off x="466725" y="115876"/>
            <a:ext cx="479580" cy="479580"/>
          </a:xfrm>
          <a:prstGeom prst="flowChartPunchedCa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13" name="Textfeld 12">
            <a:hlinkClick r:id="rId6" action="ppaction://hlinksldjump"/>
            <a:extLst>
              <a:ext uri="{FF2B5EF4-FFF2-40B4-BE49-F238E27FC236}">
                <a16:creationId xmlns:a16="http://schemas.microsoft.com/office/drawing/2014/main" id="{7194A3E3-EE5E-0663-EEB4-E43153FCC456}"/>
              </a:ext>
            </a:extLst>
          </p:cNvPr>
          <p:cNvSpPr txBox="1"/>
          <p:nvPr userDrawn="1"/>
        </p:nvSpPr>
        <p:spPr>
          <a:xfrm>
            <a:off x="905125" y="155611"/>
            <a:ext cx="2015792" cy="400110"/>
          </a:xfrm>
          <a:prstGeom prst="rect">
            <a:avLst/>
          </a:prstGeom>
          <a:noFill/>
        </p:spPr>
        <p:txBody>
          <a:bodyPr wrap="square">
            <a:spAutoFit/>
          </a:bodyPr>
          <a:lstStyle/>
          <a:p>
            <a:r>
              <a:rPr lang="de-DE" sz="2000" b="1" dirty="0" err="1">
                <a:solidFill>
                  <a:schemeClr val="bg1"/>
                </a:solidFill>
                <a:latin typeface="Calibri Light" panose="020F0302020204030204" pitchFamily="34" charset="0"/>
                <a:cs typeface="Calibri Light" panose="020F0302020204030204" pitchFamily="34" charset="0"/>
              </a:rPr>
              <a:t>inaldo</a:t>
            </a:r>
            <a:endParaRPr lang="de-DE" sz="2000" b="1" dirty="0">
              <a:solidFill>
                <a:schemeClr val="bg1"/>
              </a:solidFill>
              <a:latin typeface="Calibri Light" panose="020F0302020204030204" pitchFamily="34" charset="0"/>
              <a:cs typeface="Calibri Light" panose="020F0302020204030204" pitchFamily="34" charset="0"/>
            </a:endParaRPr>
          </a:p>
        </p:txBody>
      </p:sp>
      <p:pic>
        <p:nvPicPr>
          <p:cNvPr id="14" name="Grafik 13" descr="Symbol für Hamburger-Menü Silhouette">
            <a:extLst>
              <a:ext uri="{FF2B5EF4-FFF2-40B4-BE49-F238E27FC236}">
                <a16:creationId xmlns:a16="http://schemas.microsoft.com/office/drawing/2014/main" id="{BA42F082-944F-4AAA-2D99-E114A3A895F7}"/>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370126" y="125745"/>
            <a:ext cx="479580" cy="479580"/>
          </a:xfrm>
          <a:prstGeom prst="rect">
            <a:avLst/>
          </a:prstGeom>
        </p:spPr>
      </p:pic>
      <p:sp>
        <p:nvSpPr>
          <p:cNvPr id="15" name="Textfeld 14">
            <a:hlinkClick r:id="rId9" action="ppaction://hlinksldjump"/>
            <a:extLst>
              <a:ext uri="{FF2B5EF4-FFF2-40B4-BE49-F238E27FC236}">
                <a16:creationId xmlns:a16="http://schemas.microsoft.com/office/drawing/2014/main" id="{E24D31C5-FA39-6A00-5307-16EC4A615343}"/>
              </a:ext>
            </a:extLst>
          </p:cNvPr>
          <p:cNvSpPr txBox="1"/>
          <p:nvPr userDrawn="1"/>
        </p:nvSpPr>
        <p:spPr>
          <a:xfrm>
            <a:off x="8506360" y="165480"/>
            <a:ext cx="2688439" cy="400110"/>
          </a:xfrm>
          <a:prstGeom prst="rect">
            <a:avLst/>
          </a:prstGeom>
          <a:noFill/>
        </p:spPr>
        <p:txBody>
          <a:bodyPr wrap="square" rtlCol="0">
            <a:spAutoFit/>
          </a:bodyPr>
          <a:lstStyle/>
          <a:p>
            <a:r>
              <a:rPr lang="de-DE" sz="2000" dirty="0">
                <a:solidFill>
                  <a:schemeClr val="bg1"/>
                </a:solidFill>
              </a:rPr>
              <a:t>Unser Redaktionskodex</a:t>
            </a:r>
          </a:p>
        </p:txBody>
      </p:sp>
    </p:spTree>
    <p:extLst>
      <p:ext uri="{BB962C8B-B14F-4D97-AF65-F5344CB8AC3E}">
        <p14:creationId xmlns:p14="http://schemas.microsoft.com/office/powerpoint/2010/main" val="1587441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K-5.5 5/6">
    <p:spTree>
      <p:nvGrpSpPr>
        <p:cNvPr id="1" name=""/>
        <p:cNvGrpSpPr/>
        <p:nvPr/>
      </p:nvGrpSpPr>
      <p:grpSpPr>
        <a:xfrm>
          <a:off x="0" y="0"/>
          <a:ext cx="0" cy="0"/>
          <a:chOff x="0" y="0"/>
          <a:chExt cx="0" cy="0"/>
        </a:xfrm>
      </p:grpSpPr>
      <p:sp>
        <p:nvSpPr>
          <p:cNvPr id="2" name="Rechteck: obere Ecken, eine abgerundet, eine abgeschnitten 1">
            <a:extLst>
              <a:ext uri="{FF2B5EF4-FFF2-40B4-BE49-F238E27FC236}">
                <a16:creationId xmlns:a16="http://schemas.microsoft.com/office/drawing/2014/main" id="{41877D0C-A867-EB22-905E-F7318029954A}"/>
              </a:ext>
            </a:extLst>
          </p:cNvPr>
          <p:cNvSpPr/>
          <p:nvPr userDrawn="1"/>
        </p:nvSpPr>
        <p:spPr>
          <a:xfrm flipH="1">
            <a:off x="466725" y="2220683"/>
            <a:ext cx="11258550" cy="4380141"/>
          </a:xfrm>
          <a:prstGeom prst="snipRoundRect">
            <a:avLst>
              <a:gd name="adj1" fmla="val 0"/>
              <a:gd name="adj2" fmla="val 0"/>
            </a:avLst>
          </a:prstGeom>
          <a:solidFill>
            <a:schemeClr val="bg2"/>
          </a:solidFill>
          <a:ln>
            <a:solidFill>
              <a:schemeClr val="bg2"/>
            </a:solidFill>
          </a:ln>
          <a:effectLst>
            <a:outerShdw blurRad="50800" dist="381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 name="Tabelle 5">
            <a:extLst>
              <a:ext uri="{FF2B5EF4-FFF2-40B4-BE49-F238E27FC236}">
                <a16:creationId xmlns:a16="http://schemas.microsoft.com/office/drawing/2014/main" id="{849963DC-87E1-F297-E354-A20F7B3B95F5}"/>
              </a:ext>
            </a:extLst>
          </p:cNvPr>
          <p:cNvGraphicFramePr>
            <a:graphicFrameLocks noGrp="1"/>
          </p:cNvGraphicFramePr>
          <p:nvPr userDrawn="1">
            <p:extLst>
              <p:ext uri="{D42A27DB-BD31-4B8C-83A1-F6EECF244321}">
                <p14:modId xmlns:p14="http://schemas.microsoft.com/office/powerpoint/2010/main" val="4144846953"/>
              </p:ext>
            </p:extLst>
          </p:nvPr>
        </p:nvGraphicFramePr>
        <p:xfrm>
          <a:off x="599118" y="2322284"/>
          <a:ext cx="5459101" cy="3688080"/>
        </p:xfrm>
        <a:graphic>
          <a:graphicData uri="http://schemas.openxmlformats.org/drawingml/2006/table">
            <a:tbl>
              <a:tblPr bandRow="1">
                <a:tableStyleId>{5C22544A-7EE6-4342-B048-85BDC9FD1C3A}</a:tableStyleId>
              </a:tblPr>
              <a:tblGrid>
                <a:gridCol w="3900311">
                  <a:extLst>
                    <a:ext uri="{9D8B030D-6E8A-4147-A177-3AD203B41FA5}">
                      <a16:colId xmlns:a16="http://schemas.microsoft.com/office/drawing/2014/main" val="2078466413"/>
                    </a:ext>
                  </a:extLst>
                </a:gridCol>
                <a:gridCol w="1558790">
                  <a:extLst>
                    <a:ext uri="{9D8B030D-6E8A-4147-A177-3AD203B41FA5}">
                      <a16:colId xmlns:a16="http://schemas.microsoft.com/office/drawing/2014/main" val="2503836296"/>
                    </a:ext>
                  </a:extLst>
                </a:gridCol>
              </a:tblGrid>
              <a:tr h="288000">
                <a:tc>
                  <a:txBody>
                    <a:bodyPr/>
                    <a:lstStyle/>
                    <a:p>
                      <a:r>
                        <a:rPr lang="de-DE" sz="1400" b="1" dirty="0"/>
                        <a:t>Kontoführungsgebühr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8853420"/>
                  </a:ext>
                </a:extLst>
              </a:tr>
              <a:tr h="288000">
                <a:tc>
                  <a:txBody>
                    <a:bodyPr/>
                    <a:lstStyle/>
                    <a:p>
                      <a:r>
                        <a:rPr lang="de-DE" sz="1400" dirty="0"/>
                        <a:t>unabhängig vom Geldeingang: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108,00 €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288000">
                <a:tc>
                  <a:txBody>
                    <a:bodyPr/>
                    <a:lstStyle/>
                    <a:p>
                      <a:r>
                        <a:rPr lang="de-DE" sz="1400" b="1" dirty="0"/>
                        <a:t>Karten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744646"/>
                  </a:ext>
                </a:extLst>
              </a:tr>
              <a:tr h="288000">
                <a:tc>
                  <a:txBody>
                    <a:bodyPr/>
                    <a:lstStyle/>
                    <a:p>
                      <a:r>
                        <a:rPr lang="de-DE" sz="1400" b="0" dirty="0"/>
                        <a:t>Kosten Girocard (optional):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288000">
                <a:tc>
                  <a:txBody>
                    <a:bodyPr/>
                    <a:lstStyle/>
                    <a:p>
                      <a:r>
                        <a:rPr lang="de-DE" sz="1400" b="0" dirty="0"/>
                        <a:t>Kosten 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r h="288000">
                <a:tc>
                  <a:txBody>
                    <a:bodyPr/>
                    <a:lstStyle/>
                    <a:p>
                      <a:r>
                        <a:rPr lang="de-DE" sz="1400" dirty="0"/>
                        <a:t>Kreditkartentyp und -anbieter: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err="1"/>
                        <a:t>Credit</a:t>
                      </a:r>
                      <a:r>
                        <a:rPr lang="de-DE" sz="1400" dirty="0"/>
                        <a:t> oder Debit (Mastercard)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31177630"/>
                  </a:ext>
                </a:extLst>
              </a:tr>
              <a:tr h="288000">
                <a:tc>
                  <a:txBody>
                    <a:bodyPr/>
                    <a:lstStyle/>
                    <a:p>
                      <a:r>
                        <a:rPr lang="de-DE" sz="1400" b="1" dirty="0"/>
                        <a:t>Zinsen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0383030"/>
                  </a:ext>
                </a:extLst>
              </a:tr>
              <a:tr h="288000">
                <a:tc>
                  <a:txBody>
                    <a:bodyPr/>
                    <a:lstStyle/>
                    <a:p>
                      <a:r>
                        <a:rPr lang="de-DE" sz="1400" dirty="0"/>
                        <a:t>Dispozins: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2321693"/>
                  </a:ext>
                </a:extLst>
              </a:tr>
              <a:tr h="288000">
                <a:tc>
                  <a:txBody>
                    <a:bodyPr/>
                    <a:lstStyle/>
                    <a:p>
                      <a:r>
                        <a:rPr lang="de-DE" sz="1400" dirty="0"/>
                        <a:t>Überziehungszins: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19426713"/>
                  </a:ext>
                </a:extLst>
              </a:tr>
              <a:tr h="288000">
                <a:tc>
                  <a:txBody>
                    <a:bodyPr/>
                    <a:lstStyle/>
                    <a:p>
                      <a:r>
                        <a:rPr lang="de-DE" sz="1400" b="1" dirty="0"/>
                        <a:t>Gemeinschaftskonto möglich?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Ja (je 2 Girocards und 2 Kreditkarten inklusive)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19159201"/>
                  </a:ext>
                </a:extLst>
              </a:tr>
            </a:tbl>
          </a:graphicData>
        </a:graphic>
      </p:graphicFrame>
      <p:graphicFrame>
        <p:nvGraphicFramePr>
          <p:cNvPr id="4" name="Tabelle 3">
            <a:extLst>
              <a:ext uri="{FF2B5EF4-FFF2-40B4-BE49-F238E27FC236}">
                <a16:creationId xmlns:a16="http://schemas.microsoft.com/office/drawing/2014/main" id="{262E57AA-5571-303C-A4DF-F9DB7A6E81FA}"/>
              </a:ext>
            </a:extLst>
          </p:cNvPr>
          <p:cNvGraphicFramePr>
            <a:graphicFrameLocks noGrp="1"/>
          </p:cNvGraphicFramePr>
          <p:nvPr userDrawn="1">
            <p:extLst>
              <p:ext uri="{D42A27DB-BD31-4B8C-83A1-F6EECF244321}">
                <p14:modId xmlns:p14="http://schemas.microsoft.com/office/powerpoint/2010/main" val="4110918200"/>
              </p:ext>
            </p:extLst>
          </p:nvPr>
        </p:nvGraphicFramePr>
        <p:xfrm>
          <a:off x="6190612" y="2327364"/>
          <a:ext cx="5459101" cy="4023360"/>
        </p:xfrm>
        <a:graphic>
          <a:graphicData uri="http://schemas.openxmlformats.org/drawingml/2006/table">
            <a:tbl>
              <a:tblPr bandRow="1">
                <a:tableStyleId>{5C22544A-7EE6-4342-B048-85BDC9FD1C3A}</a:tableStyleId>
              </a:tblPr>
              <a:tblGrid>
                <a:gridCol w="2401845">
                  <a:extLst>
                    <a:ext uri="{9D8B030D-6E8A-4147-A177-3AD203B41FA5}">
                      <a16:colId xmlns:a16="http://schemas.microsoft.com/office/drawing/2014/main" val="2078466413"/>
                    </a:ext>
                  </a:extLst>
                </a:gridCol>
                <a:gridCol w="3057256">
                  <a:extLst>
                    <a:ext uri="{9D8B030D-6E8A-4147-A177-3AD203B41FA5}">
                      <a16:colId xmlns:a16="http://schemas.microsoft.com/office/drawing/2014/main" val="2503836296"/>
                    </a:ext>
                  </a:extLst>
                </a:gridCol>
              </a:tblGrid>
              <a:tr h="0">
                <a:tc>
                  <a:txBody>
                    <a:bodyPr/>
                    <a:lstStyle/>
                    <a:p>
                      <a:r>
                        <a:rPr lang="de-DE" sz="1400" b="1" dirty="0"/>
                        <a:t>Fremdwährungsgebühr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900167"/>
                  </a:ext>
                </a:extLst>
              </a:tr>
              <a:tr h="0">
                <a:tc>
                  <a:txBody>
                    <a:bodyPr/>
                    <a:lstStyle/>
                    <a:p>
                      <a:r>
                        <a:rPr lang="de-DE" sz="1400" dirty="0"/>
                        <a:t>Girocard:</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de-DE" sz="1400" dirty="0"/>
                        <a:t>1,75 %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05546764"/>
                  </a:ext>
                </a:extLst>
              </a:tr>
              <a:tr h="0">
                <a:tc>
                  <a:txBody>
                    <a:bodyPr/>
                    <a:lstStyle/>
                    <a:p>
                      <a:r>
                        <a:rPr lang="de-DE" sz="140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1,75 %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8673744"/>
                  </a:ext>
                </a:extLst>
              </a:tr>
              <a:tr h="0">
                <a:tc>
                  <a:txBody>
                    <a:bodyPr/>
                    <a:lstStyle/>
                    <a:p>
                      <a:r>
                        <a:rPr lang="de-DE" sz="1400" b="1" dirty="0"/>
                        <a:t>Abhebegebühren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92317426"/>
                  </a:ext>
                </a:extLst>
              </a:tr>
              <a:tr h="381002">
                <a:tc>
                  <a:txBody>
                    <a:bodyPr/>
                    <a:lstStyle/>
                    <a:p>
                      <a:r>
                        <a:rPr lang="de-DE" sz="1400" dirty="0"/>
                        <a:t>Girocard: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Deutschland: im Automatenverbund kostenlos / Ausland: 25-mal kostenlos, 2,00 %, mind. 5,00 € (+Fremdwährungsgebühr)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90383030"/>
                  </a:ext>
                </a:extLst>
              </a:tr>
              <a:tr h="0">
                <a:tc>
                  <a:txBody>
                    <a:bodyPr/>
                    <a:lstStyle/>
                    <a:p>
                      <a:r>
                        <a:rPr lang="de-DE" sz="140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Deutschland: 2,00 %, mind. 5,00 € (+Fremdwährungsgebühr) / Ausland: 25-mal kostenlos, 2,00 %, mind. 5,00 € (+Fremdwährungsgebühr)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2321693"/>
                  </a:ext>
                </a:extLst>
              </a:tr>
              <a:tr h="0">
                <a:tc>
                  <a:txBody>
                    <a:bodyPr/>
                    <a:lstStyle/>
                    <a:p>
                      <a:r>
                        <a:rPr lang="de-DE" sz="1400" b="1" dirty="0"/>
                        <a:t>Banking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de-DE"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19426713"/>
                  </a:ext>
                </a:extLst>
              </a:tr>
              <a:tr h="0">
                <a:tc>
                  <a:txBody>
                    <a:bodyPr/>
                    <a:lstStyle/>
                    <a:p>
                      <a:r>
                        <a:rPr lang="de-DE" sz="1400" b="0" dirty="0"/>
                        <a:t>Kontozugriff:</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online, Filiale, telefonisch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30409464"/>
                  </a:ext>
                </a:extLst>
              </a:tr>
              <a:tr h="0">
                <a:tc>
                  <a:txBody>
                    <a:bodyPr/>
                    <a:lstStyle/>
                    <a:p>
                      <a:r>
                        <a:rPr lang="de-DE" sz="1400" dirty="0"/>
                        <a:t>TAN-Verfahren: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err="1"/>
                        <a:t>Photo</a:t>
                      </a:r>
                      <a:r>
                        <a:rPr lang="de-DE" sz="1400" dirty="0"/>
                        <a:t>-TAN, Chip-TAN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70705689"/>
                  </a:ext>
                </a:extLst>
              </a:tr>
            </a:tbl>
          </a:graphicData>
        </a:graphic>
      </p:graphicFrame>
      <p:pic>
        <p:nvPicPr>
          <p:cNvPr id="5" name="Grafik 4">
            <a:extLst>
              <a:ext uri="{FF2B5EF4-FFF2-40B4-BE49-F238E27FC236}">
                <a16:creationId xmlns:a16="http://schemas.microsoft.com/office/drawing/2014/main" id="{39BCFB52-71F9-BF25-9E32-F501DA50ECF9}"/>
              </a:ext>
            </a:extLst>
          </p:cNvPr>
          <p:cNvPicPr>
            <a:picLocks noChangeAspect="1"/>
          </p:cNvPicPr>
          <p:nvPr userDrawn="1"/>
        </p:nvPicPr>
        <p:blipFill>
          <a:blip r:embed="rId2"/>
          <a:stretch>
            <a:fillRect/>
          </a:stretch>
        </p:blipFill>
        <p:spPr>
          <a:xfrm>
            <a:off x="389870" y="936862"/>
            <a:ext cx="1477432" cy="842715"/>
          </a:xfrm>
          <a:prstGeom prst="rect">
            <a:avLst/>
          </a:prstGeom>
        </p:spPr>
      </p:pic>
      <p:sp>
        <p:nvSpPr>
          <p:cNvPr id="6" name="Textfeld 5">
            <a:extLst>
              <a:ext uri="{FF2B5EF4-FFF2-40B4-BE49-F238E27FC236}">
                <a16:creationId xmlns:a16="http://schemas.microsoft.com/office/drawing/2014/main" id="{50DC50F8-4D94-D817-AB9B-29E4ECA6626C}"/>
              </a:ext>
            </a:extLst>
          </p:cNvPr>
          <p:cNvSpPr txBox="1"/>
          <p:nvPr userDrawn="1"/>
        </p:nvSpPr>
        <p:spPr>
          <a:xfrm>
            <a:off x="10526618" y="1616188"/>
            <a:ext cx="1245907" cy="369332"/>
          </a:xfrm>
          <a:prstGeom prst="rect">
            <a:avLst/>
          </a:prstGeom>
          <a:noFill/>
        </p:spPr>
        <p:txBody>
          <a:bodyPr wrap="square" rtlCol="0">
            <a:spAutoFit/>
          </a:bodyPr>
          <a:lstStyle/>
          <a:p>
            <a:r>
              <a:rPr lang="de-DE" b="1" dirty="0">
                <a:solidFill>
                  <a:schemeClr val="accent3"/>
                </a:solidFill>
              </a:rPr>
              <a:t>Details</a:t>
            </a:r>
          </a:p>
        </p:txBody>
      </p:sp>
      <p:pic>
        <p:nvPicPr>
          <p:cNvPr id="7" name="Grafik 6" descr="Kreis mit Pfeil nach links mit einfarbiger Füllung">
            <a:hlinkClick r:id="rId3" action="ppaction://hlinksldjump"/>
            <a:extLst>
              <a:ext uri="{FF2B5EF4-FFF2-40B4-BE49-F238E27FC236}">
                <a16:creationId xmlns:a16="http://schemas.microsoft.com/office/drawing/2014/main" id="{34CA907B-6427-E3E0-9901-6539A984596E}"/>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1319995" y="1574589"/>
            <a:ext cx="452530" cy="452530"/>
          </a:xfrm>
          <a:prstGeom prst="rect">
            <a:avLst/>
          </a:prstGeom>
        </p:spPr>
      </p:pic>
      <p:sp>
        <p:nvSpPr>
          <p:cNvPr id="8" name="Flussdiagramm: Karte 7">
            <a:extLst>
              <a:ext uri="{FF2B5EF4-FFF2-40B4-BE49-F238E27FC236}">
                <a16:creationId xmlns:a16="http://schemas.microsoft.com/office/drawing/2014/main" id="{6922DB7E-FDAE-A56A-5E5D-21D211AC1619}"/>
              </a:ext>
            </a:extLst>
          </p:cNvPr>
          <p:cNvSpPr/>
          <p:nvPr userDrawn="1"/>
        </p:nvSpPr>
        <p:spPr>
          <a:xfrm>
            <a:off x="2477857" y="1151108"/>
            <a:ext cx="479580" cy="479580"/>
          </a:xfrm>
          <a:prstGeom prst="flowChartPunchedCard">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9" name="Textfeld 8">
            <a:extLst>
              <a:ext uri="{FF2B5EF4-FFF2-40B4-BE49-F238E27FC236}">
                <a16:creationId xmlns:a16="http://schemas.microsoft.com/office/drawing/2014/main" id="{A0960CD2-8EF6-5784-C817-78DBEE5AFCD4}"/>
              </a:ext>
            </a:extLst>
          </p:cNvPr>
          <p:cNvSpPr txBox="1"/>
          <p:nvPr userDrawn="1"/>
        </p:nvSpPr>
        <p:spPr>
          <a:xfrm>
            <a:off x="2938310" y="1131959"/>
            <a:ext cx="1702278" cy="523220"/>
          </a:xfrm>
          <a:prstGeom prst="rect">
            <a:avLst/>
          </a:prstGeom>
          <a:noFill/>
        </p:spPr>
        <p:txBody>
          <a:bodyPr wrap="square" rtlCol="0">
            <a:spAutoFit/>
          </a:bodyPr>
          <a:lstStyle/>
          <a:p>
            <a:r>
              <a:rPr lang="de-DE" sz="1400" b="1" dirty="0">
                <a:solidFill>
                  <a:schemeClr val="accent3"/>
                </a:solidFill>
              </a:rPr>
              <a:t>Empfehlung</a:t>
            </a:r>
          </a:p>
          <a:p>
            <a:r>
              <a:rPr lang="de-DE" sz="1400" dirty="0">
                <a:solidFill>
                  <a:schemeClr val="accent3"/>
                </a:solidFill>
              </a:rPr>
              <a:t>Gemeinschaftskonto</a:t>
            </a:r>
          </a:p>
        </p:txBody>
      </p:sp>
      <p:graphicFrame>
        <p:nvGraphicFramePr>
          <p:cNvPr id="10" name="Tabelle 5">
            <a:extLst>
              <a:ext uri="{FF2B5EF4-FFF2-40B4-BE49-F238E27FC236}">
                <a16:creationId xmlns:a16="http://schemas.microsoft.com/office/drawing/2014/main" id="{320A9F11-2941-9CB4-93F7-E411D3D9E55F}"/>
              </a:ext>
            </a:extLst>
          </p:cNvPr>
          <p:cNvGraphicFramePr>
            <a:graphicFrameLocks noGrp="1"/>
          </p:cNvGraphicFramePr>
          <p:nvPr userDrawn="1">
            <p:extLst>
              <p:ext uri="{D42A27DB-BD31-4B8C-83A1-F6EECF244321}">
                <p14:modId xmlns:p14="http://schemas.microsoft.com/office/powerpoint/2010/main" val="2250704483"/>
              </p:ext>
            </p:extLst>
          </p:nvPr>
        </p:nvGraphicFramePr>
        <p:xfrm>
          <a:off x="4554577" y="1055916"/>
          <a:ext cx="5025483" cy="1037211"/>
        </p:xfrm>
        <a:graphic>
          <a:graphicData uri="http://schemas.openxmlformats.org/drawingml/2006/table">
            <a:tbl>
              <a:tblPr bandRow="1">
                <a:tableStyleId>{5C22544A-7EE6-4342-B048-85BDC9FD1C3A}</a:tableStyleId>
              </a:tblPr>
              <a:tblGrid>
                <a:gridCol w="1672968">
                  <a:extLst>
                    <a:ext uri="{9D8B030D-6E8A-4147-A177-3AD203B41FA5}">
                      <a16:colId xmlns:a16="http://schemas.microsoft.com/office/drawing/2014/main" val="2372804168"/>
                    </a:ext>
                  </a:extLst>
                </a:gridCol>
                <a:gridCol w="1665171">
                  <a:extLst>
                    <a:ext uri="{9D8B030D-6E8A-4147-A177-3AD203B41FA5}">
                      <a16:colId xmlns:a16="http://schemas.microsoft.com/office/drawing/2014/main" val="2078466413"/>
                    </a:ext>
                  </a:extLst>
                </a:gridCol>
                <a:gridCol w="1687344">
                  <a:extLst>
                    <a:ext uri="{9D8B030D-6E8A-4147-A177-3AD203B41FA5}">
                      <a16:colId xmlns:a16="http://schemas.microsoft.com/office/drawing/2014/main" val="2503836296"/>
                    </a:ext>
                  </a:extLst>
                </a:gridCol>
              </a:tblGrid>
              <a:tr h="3457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Jährliche Fixkosten: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Kontoführung: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108,00 €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02055705"/>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Girocard: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87671"/>
                  </a:ext>
                </a:extLst>
              </a:tr>
              <a:tr h="345737">
                <a:tc>
                  <a:txBody>
                    <a:bodyPr/>
                    <a:lstStyle/>
                    <a:p>
                      <a:endParaRPr lang="de-DE" sz="14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b="0" dirty="0"/>
                        <a:t>Kreditkarte: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de-DE" sz="1400" dirty="0"/>
                        <a:t>0,00 €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7271622"/>
                  </a:ext>
                </a:extLst>
              </a:tr>
            </a:tbl>
          </a:graphicData>
        </a:graphic>
      </p:graphicFrame>
      <p:sp>
        <p:nvSpPr>
          <p:cNvPr id="11" name="Textfeld 10">
            <a:extLst>
              <a:ext uri="{FF2B5EF4-FFF2-40B4-BE49-F238E27FC236}">
                <a16:creationId xmlns:a16="http://schemas.microsoft.com/office/drawing/2014/main" id="{38E2E0E9-4959-C6FC-47EB-E0814AE33E94}"/>
              </a:ext>
            </a:extLst>
          </p:cNvPr>
          <p:cNvSpPr txBox="1"/>
          <p:nvPr userDrawn="1"/>
        </p:nvSpPr>
        <p:spPr>
          <a:xfrm>
            <a:off x="419474" y="1748892"/>
            <a:ext cx="1929089" cy="307777"/>
          </a:xfrm>
          <a:prstGeom prst="rect">
            <a:avLst/>
          </a:prstGeom>
          <a:noFill/>
        </p:spPr>
        <p:txBody>
          <a:bodyPr wrap="square" rtlCol="0">
            <a:spAutoFit/>
          </a:bodyPr>
          <a:lstStyle/>
          <a:p>
            <a:r>
              <a:rPr lang="de-DE" sz="1400" dirty="0"/>
              <a:t>Girokonto premium</a:t>
            </a:r>
          </a:p>
        </p:txBody>
      </p:sp>
      <p:sp>
        <p:nvSpPr>
          <p:cNvPr id="12" name="Textfeld 11">
            <a:extLst>
              <a:ext uri="{FF2B5EF4-FFF2-40B4-BE49-F238E27FC236}">
                <a16:creationId xmlns:a16="http://schemas.microsoft.com/office/drawing/2014/main" id="{71BB976F-3805-A593-518E-E061566E730D}"/>
              </a:ext>
            </a:extLst>
          </p:cNvPr>
          <p:cNvSpPr txBox="1"/>
          <p:nvPr userDrawn="1"/>
        </p:nvSpPr>
        <p:spPr>
          <a:xfrm>
            <a:off x="9245797" y="1179547"/>
            <a:ext cx="2556333" cy="307777"/>
          </a:xfrm>
          <a:prstGeom prst="rect">
            <a:avLst/>
          </a:prstGeom>
          <a:noFill/>
        </p:spPr>
        <p:txBody>
          <a:bodyPr wrap="square" rtlCol="0">
            <a:spAutoFit/>
          </a:bodyPr>
          <a:lstStyle/>
          <a:p>
            <a:r>
              <a:rPr lang="de-DE" sz="1400" dirty="0">
                <a:solidFill>
                  <a:schemeClr val="accent3"/>
                </a:solidFill>
              </a:rPr>
              <a:t>Nur beim Anbieter abschließbar</a:t>
            </a:r>
          </a:p>
        </p:txBody>
      </p:sp>
      <p:sp>
        <p:nvSpPr>
          <p:cNvPr id="13" name="Rechteck 12">
            <a:extLst>
              <a:ext uri="{FF2B5EF4-FFF2-40B4-BE49-F238E27FC236}">
                <a16:creationId xmlns:a16="http://schemas.microsoft.com/office/drawing/2014/main" id="{7FDF85F0-D6C6-0D47-3713-8404D9B20152}"/>
              </a:ext>
            </a:extLst>
          </p:cNvPr>
          <p:cNvSpPr/>
          <p:nvPr userDrawn="1"/>
        </p:nvSpPr>
        <p:spPr>
          <a:xfrm>
            <a:off x="0" y="-6723"/>
            <a:ext cx="12192000" cy="699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Flussdiagramm: Karte 13">
            <a:hlinkClick r:id="rId6" action="ppaction://hlinksldjump"/>
            <a:extLst>
              <a:ext uri="{FF2B5EF4-FFF2-40B4-BE49-F238E27FC236}">
                <a16:creationId xmlns:a16="http://schemas.microsoft.com/office/drawing/2014/main" id="{41C75246-E070-E566-88C3-B3C6A50AC3C1}"/>
              </a:ext>
            </a:extLst>
          </p:cNvPr>
          <p:cNvSpPr/>
          <p:nvPr userDrawn="1"/>
        </p:nvSpPr>
        <p:spPr>
          <a:xfrm>
            <a:off x="466725" y="115876"/>
            <a:ext cx="479580" cy="479580"/>
          </a:xfrm>
          <a:prstGeom prst="flowChartPunchedCa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15" name="Textfeld 14">
            <a:hlinkClick r:id="rId6" action="ppaction://hlinksldjump"/>
            <a:extLst>
              <a:ext uri="{FF2B5EF4-FFF2-40B4-BE49-F238E27FC236}">
                <a16:creationId xmlns:a16="http://schemas.microsoft.com/office/drawing/2014/main" id="{B7B9AA39-7254-3246-56B9-09414469C881}"/>
              </a:ext>
            </a:extLst>
          </p:cNvPr>
          <p:cNvSpPr txBox="1"/>
          <p:nvPr userDrawn="1"/>
        </p:nvSpPr>
        <p:spPr>
          <a:xfrm>
            <a:off x="905125" y="155611"/>
            <a:ext cx="2015792" cy="400110"/>
          </a:xfrm>
          <a:prstGeom prst="rect">
            <a:avLst/>
          </a:prstGeom>
          <a:noFill/>
        </p:spPr>
        <p:txBody>
          <a:bodyPr wrap="square">
            <a:spAutoFit/>
          </a:bodyPr>
          <a:lstStyle/>
          <a:p>
            <a:r>
              <a:rPr lang="de-DE" sz="2000" b="1" dirty="0" err="1">
                <a:solidFill>
                  <a:schemeClr val="bg1"/>
                </a:solidFill>
                <a:latin typeface="Calibri Light" panose="020F0302020204030204" pitchFamily="34" charset="0"/>
                <a:cs typeface="Calibri Light" panose="020F0302020204030204" pitchFamily="34" charset="0"/>
              </a:rPr>
              <a:t>inaldo</a:t>
            </a:r>
            <a:endParaRPr lang="de-DE" sz="2000" b="1" dirty="0">
              <a:solidFill>
                <a:schemeClr val="bg1"/>
              </a:solidFill>
              <a:latin typeface="Calibri Light" panose="020F0302020204030204" pitchFamily="34" charset="0"/>
              <a:cs typeface="Calibri Light" panose="020F0302020204030204" pitchFamily="34" charset="0"/>
            </a:endParaRPr>
          </a:p>
        </p:txBody>
      </p:sp>
      <p:pic>
        <p:nvPicPr>
          <p:cNvPr id="16" name="Grafik 15" descr="Symbol für Hamburger-Menü Silhouette">
            <a:extLst>
              <a:ext uri="{FF2B5EF4-FFF2-40B4-BE49-F238E27FC236}">
                <a16:creationId xmlns:a16="http://schemas.microsoft.com/office/drawing/2014/main" id="{433B9F59-7B9B-08BA-BC3A-98512CF065B0}"/>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370126" y="125745"/>
            <a:ext cx="479580" cy="479580"/>
          </a:xfrm>
          <a:prstGeom prst="rect">
            <a:avLst/>
          </a:prstGeom>
        </p:spPr>
      </p:pic>
      <p:sp>
        <p:nvSpPr>
          <p:cNvPr id="17" name="Textfeld 16">
            <a:hlinkClick r:id="rId9" action="ppaction://hlinksldjump"/>
            <a:extLst>
              <a:ext uri="{FF2B5EF4-FFF2-40B4-BE49-F238E27FC236}">
                <a16:creationId xmlns:a16="http://schemas.microsoft.com/office/drawing/2014/main" id="{160D4225-DF1B-8F46-2373-5E93007ED010}"/>
              </a:ext>
            </a:extLst>
          </p:cNvPr>
          <p:cNvSpPr txBox="1"/>
          <p:nvPr userDrawn="1"/>
        </p:nvSpPr>
        <p:spPr>
          <a:xfrm>
            <a:off x="8506360" y="165480"/>
            <a:ext cx="2688439" cy="400110"/>
          </a:xfrm>
          <a:prstGeom prst="rect">
            <a:avLst/>
          </a:prstGeom>
          <a:noFill/>
        </p:spPr>
        <p:txBody>
          <a:bodyPr wrap="square" rtlCol="0">
            <a:spAutoFit/>
          </a:bodyPr>
          <a:lstStyle/>
          <a:p>
            <a:r>
              <a:rPr lang="de-DE" sz="2000" dirty="0">
                <a:solidFill>
                  <a:schemeClr val="bg1"/>
                </a:solidFill>
              </a:rPr>
              <a:t>Unser Redaktionskodex</a:t>
            </a:r>
          </a:p>
        </p:txBody>
      </p:sp>
    </p:spTree>
    <p:extLst>
      <p:ext uri="{BB962C8B-B14F-4D97-AF65-F5344CB8AC3E}">
        <p14:creationId xmlns:p14="http://schemas.microsoft.com/office/powerpoint/2010/main" val="2142985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K-5.5 6/6">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8726AF32-84D4-8FAA-B53C-A12F785D01A3}"/>
              </a:ext>
            </a:extLst>
          </p:cNvPr>
          <p:cNvSpPr txBox="1"/>
          <p:nvPr userDrawn="1"/>
        </p:nvSpPr>
        <p:spPr>
          <a:xfrm>
            <a:off x="405341" y="967117"/>
            <a:ext cx="7981950" cy="523220"/>
          </a:xfrm>
          <a:prstGeom prst="rect">
            <a:avLst/>
          </a:prstGeom>
          <a:noFill/>
        </p:spPr>
        <p:txBody>
          <a:bodyPr wrap="square">
            <a:spAutoFit/>
          </a:bodyPr>
          <a:lstStyle/>
          <a:p>
            <a:r>
              <a:rPr lang="de-DE" sz="2800" b="1" i="0" dirty="0">
                <a:solidFill>
                  <a:schemeClr val="accent3"/>
                </a:solidFill>
                <a:effectLst/>
                <a:cs typeface="Calibri Light" panose="020F0302020204030204" pitchFamily="34" charset="0"/>
              </a:rPr>
              <a:t>Der Redaktionskodex von </a:t>
            </a:r>
            <a:r>
              <a:rPr lang="de-DE" sz="2800" b="1" i="0" dirty="0" err="1">
                <a:solidFill>
                  <a:schemeClr val="accent3"/>
                </a:solidFill>
                <a:effectLst/>
                <a:cs typeface="Calibri Light" panose="020F0302020204030204" pitchFamily="34" charset="0"/>
              </a:rPr>
              <a:t>Finaldo</a:t>
            </a:r>
            <a:endParaRPr lang="de-DE" sz="2800" b="1" dirty="0">
              <a:solidFill>
                <a:schemeClr val="accent3"/>
              </a:solidFill>
              <a:cs typeface="Calibri Light" panose="020F0302020204030204" pitchFamily="34" charset="0"/>
            </a:endParaRPr>
          </a:p>
        </p:txBody>
      </p:sp>
      <p:sp>
        <p:nvSpPr>
          <p:cNvPr id="3" name="Rechteck 2">
            <a:extLst>
              <a:ext uri="{FF2B5EF4-FFF2-40B4-BE49-F238E27FC236}">
                <a16:creationId xmlns:a16="http://schemas.microsoft.com/office/drawing/2014/main" id="{A2BA2C48-3235-FC83-D0A6-7A39F50CD51B}"/>
              </a:ext>
            </a:extLst>
          </p:cNvPr>
          <p:cNvSpPr/>
          <p:nvPr userDrawn="1"/>
        </p:nvSpPr>
        <p:spPr>
          <a:xfrm>
            <a:off x="0" y="-6723"/>
            <a:ext cx="12192000" cy="6997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Flussdiagramm: Karte 3">
            <a:hlinkClick r:id="rId2" action="ppaction://hlinksldjump"/>
            <a:extLst>
              <a:ext uri="{FF2B5EF4-FFF2-40B4-BE49-F238E27FC236}">
                <a16:creationId xmlns:a16="http://schemas.microsoft.com/office/drawing/2014/main" id="{1682C62E-1FE1-83A0-399A-361870293D9B}"/>
              </a:ext>
            </a:extLst>
          </p:cNvPr>
          <p:cNvSpPr/>
          <p:nvPr userDrawn="1"/>
        </p:nvSpPr>
        <p:spPr>
          <a:xfrm>
            <a:off x="466725" y="115876"/>
            <a:ext cx="479580" cy="479580"/>
          </a:xfrm>
          <a:prstGeom prst="flowChartPunchedCa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de-DE" sz="2000" b="1" i="1" dirty="0">
                <a:solidFill>
                  <a:schemeClr val="accent3"/>
                </a:solidFill>
              </a:rPr>
              <a:t>F</a:t>
            </a:r>
          </a:p>
        </p:txBody>
      </p:sp>
      <p:sp>
        <p:nvSpPr>
          <p:cNvPr id="5" name="Textfeld 4">
            <a:hlinkClick r:id="rId2" action="ppaction://hlinksldjump"/>
            <a:extLst>
              <a:ext uri="{FF2B5EF4-FFF2-40B4-BE49-F238E27FC236}">
                <a16:creationId xmlns:a16="http://schemas.microsoft.com/office/drawing/2014/main" id="{EB55B3C2-53B3-99C9-02EB-F55CCAD6E8E7}"/>
              </a:ext>
            </a:extLst>
          </p:cNvPr>
          <p:cNvSpPr txBox="1"/>
          <p:nvPr userDrawn="1"/>
        </p:nvSpPr>
        <p:spPr>
          <a:xfrm>
            <a:off x="905125" y="155611"/>
            <a:ext cx="2015792" cy="400110"/>
          </a:xfrm>
          <a:prstGeom prst="rect">
            <a:avLst/>
          </a:prstGeom>
          <a:noFill/>
        </p:spPr>
        <p:txBody>
          <a:bodyPr wrap="square">
            <a:spAutoFit/>
          </a:bodyPr>
          <a:lstStyle/>
          <a:p>
            <a:r>
              <a:rPr lang="de-DE" sz="2000" b="1" dirty="0" err="1">
                <a:solidFill>
                  <a:schemeClr val="bg1"/>
                </a:solidFill>
                <a:latin typeface="Calibri Light" panose="020F0302020204030204" pitchFamily="34" charset="0"/>
                <a:cs typeface="Calibri Light" panose="020F0302020204030204" pitchFamily="34" charset="0"/>
              </a:rPr>
              <a:t>inaldo</a:t>
            </a:r>
            <a:endParaRPr lang="de-DE" sz="2000" b="1" dirty="0">
              <a:solidFill>
                <a:schemeClr val="bg1"/>
              </a:solidFill>
              <a:latin typeface="Calibri Light" panose="020F0302020204030204" pitchFamily="34" charset="0"/>
              <a:cs typeface="Calibri Light" panose="020F0302020204030204" pitchFamily="34" charset="0"/>
            </a:endParaRPr>
          </a:p>
        </p:txBody>
      </p:sp>
      <p:pic>
        <p:nvPicPr>
          <p:cNvPr id="6" name="Grafik 5" descr="Symbol für Hamburger-Menü Silhouette">
            <a:extLst>
              <a:ext uri="{FF2B5EF4-FFF2-40B4-BE49-F238E27FC236}">
                <a16:creationId xmlns:a16="http://schemas.microsoft.com/office/drawing/2014/main" id="{CFBBABEC-1C74-94E7-331A-19C1FAAD8F4A}"/>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370126" y="125745"/>
            <a:ext cx="479580" cy="479580"/>
          </a:xfrm>
          <a:prstGeom prst="rect">
            <a:avLst/>
          </a:prstGeom>
        </p:spPr>
      </p:pic>
      <p:sp>
        <p:nvSpPr>
          <p:cNvPr id="7" name="Textfeld 6">
            <a:extLst>
              <a:ext uri="{FF2B5EF4-FFF2-40B4-BE49-F238E27FC236}">
                <a16:creationId xmlns:a16="http://schemas.microsoft.com/office/drawing/2014/main" id="{6BDB5E61-2F72-EA7E-CBEF-272DFF73407D}"/>
              </a:ext>
            </a:extLst>
          </p:cNvPr>
          <p:cNvSpPr txBox="1">
            <a:spLocks/>
          </p:cNvSpPr>
          <p:nvPr userDrawn="1"/>
        </p:nvSpPr>
        <p:spPr>
          <a:xfrm>
            <a:off x="466725" y="1764385"/>
            <a:ext cx="11258550" cy="4278094"/>
          </a:xfrm>
          <a:prstGeom prst="rect">
            <a:avLst/>
          </a:prstGeom>
          <a:noFill/>
        </p:spPr>
        <p:txBody>
          <a:bodyPr wrap="square">
            <a:spAutoFit/>
          </a:bodyPr>
          <a:lstStyle/>
          <a:p>
            <a:pPr marL="285750" indent="-285750" algn="l" fontAlgn="base">
              <a:buFont typeface="Arial" panose="020B0604020202020204" pitchFamily="34" charset="0"/>
              <a:buChar char="•"/>
            </a:pPr>
            <a:r>
              <a:rPr lang="de-DE" sz="1600" b="0" i="0" dirty="0">
                <a:solidFill>
                  <a:srgbClr val="243039"/>
                </a:solidFill>
                <a:effectLst/>
              </a:rPr>
              <a:t>Wir arbeiten </a:t>
            </a:r>
            <a:r>
              <a:rPr lang="de-DE" sz="1600" b="1" i="0" dirty="0">
                <a:solidFill>
                  <a:srgbClr val="243039"/>
                </a:solidFill>
                <a:effectLst/>
              </a:rPr>
              <a:t>unabhängig </a:t>
            </a:r>
            <a:r>
              <a:rPr lang="de-DE" sz="1600" b="0" i="0" dirty="0">
                <a:solidFill>
                  <a:srgbClr val="243039"/>
                </a:solidFill>
                <a:effectLst/>
              </a:rPr>
              <a:t>und ausschließlich im Interesse der Verbraucher. </a:t>
            </a:r>
          </a:p>
          <a:p>
            <a:pPr algn="l" fontAlgn="base"/>
            <a:endParaRPr lang="de-DE" sz="1600" b="0" i="0" dirty="0">
              <a:solidFill>
                <a:srgbClr val="243039"/>
              </a:solidFill>
              <a:effectLst/>
            </a:endParaRPr>
          </a:p>
          <a:p>
            <a:pPr marL="285750" indent="-285750" algn="l" fontAlgn="base">
              <a:buFont typeface="Arial" panose="020B0604020202020204" pitchFamily="34" charset="0"/>
              <a:buChar char="•"/>
            </a:pPr>
            <a:r>
              <a:rPr lang="de-DE" sz="1600" b="0" i="0" dirty="0">
                <a:solidFill>
                  <a:srgbClr val="243039"/>
                </a:solidFill>
                <a:effectLst/>
              </a:rPr>
              <a:t>Unsere Texte sollen einfach sein und unsere Ergebnisse für jede Verbraucherin und jeden Verbraucher </a:t>
            </a:r>
            <a:r>
              <a:rPr lang="de-DE" sz="1600" b="1" i="0" dirty="0">
                <a:solidFill>
                  <a:srgbClr val="243039"/>
                </a:solidFill>
                <a:effectLst/>
              </a:rPr>
              <a:t>verständlich</a:t>
            </a:r>
            <a:r>
              <a:rPr lang="de-DE" sz="1600" b="0" i="0" dirty="0">
                <a:solidFill>
                  <a:srgbClr val="243039"/>
                </a:solidFill>
                <a:effectLst/>
              </a:rPr>
              <a:t>.</a:t>
            </a:r>
          </a:p>
          <a:p>
            <a:pPr algn="l" fontAlgn="base"/>
            <a:endParaRPr lang="de-DE" sz="1600" b="0" i="0" dirty="0">
              <a:solidFill>
                <a:srgbClr val="243039"/>
              </a:solidFill>
              <a:effectLst/>
            </a:endParaRPr>
          </a:p>
          <a:p>
            <a:pPr marL="285750" indent="-285750" algn="l" fontAlgn="base">
              <a:buFont typeface="Arial" panose="020B0604020202020204" pitchFamily="34" charset="0"/>
              <a:buChar char="•"/>
            </a:pPr>
            <a:r>
              <a:rPr lang="de-DE" sz="1600" b="0" i="0" dirty="0">
                <a:solidFill>
                  <a:srgbClr val="243039"/>
                </a:solidFill>
                <a:effectLst/>
              </a:rPr>
              <a:t>Unsere Emp­feh­lungen entstehen ausschließlich mit </a:t>
            </a:r>
            <a:r>
              <a:rPr lang="de-DE" sz="1600" b="1" i="0" dirty="0">
                <a:solidFill>
                  <a:srgbClr val="243039"/>
                </a:solidFill>
                <a:effectLst/>
              </a:rPr>
              <a:t>Blick auf den Nutzen der Verbraucher.</a:t>
            </a:r>
          </a:p>
          <a:p>
            <a:pPr algn="l" fontAlgn="base"/>
            <a:endParaRPr lang="de-DE" sz="1600" b="0" i="0" dirty="0">
              <a:solidFill>
                <a:srgbClr val="243039"/>
              </a:solidFill>
              <a:effectLst/>
            </a:endParaRPr>
          </a:p>
          <a:p>
            <a:pPr marL="285750" indent="-285750" algn="l" fontAlgn="base">
              <a:buFont typeface="Arial" panose="020B0604020202020204" pitchFamily="34" charset="0"/>
              <a:buChar char="•"/>
            </a:pPr>
            <a:r>
              <a:rPr lang="de-DE" sz="1600" b="0" i="0" dirty="0">
                <a:solidFill>
                  <a:srgbClr val="243039"/>
                </a:solidFill>
                <a:effectLst/>
              </a:rPr>
              <a:t>Unsere Mitarbeiter/-innen haben </a:t>
            </a:r>
            <a:r>
              <a:rPr lang="de-DE" sz="1600" b="1" i="0" dirty="0">
                <a:solidFill>
                  <a:srgbClr val="243039"/>
                </a:solidFill>
                <a:effectLst/>
              </a:rPr>
              <a:t>keine wirtschaftlichen Interessen</a:t>
            </a:r>
            <a:r>
              <a:rPr lang="de-DE" sz="1600" b="0" i="0" dirty="0">
                <a:solidFill>
                  <a:srgbClr val="243039"/>
                </a:solidFill>
                <a:effectLst/>
              </a:rPr>
              <a:t>, keine familiären oder sonstige persönliche Beziehungen, die sie mit den Anbietern verbinden, über die sie schreiben. </a:t>
            </a:r>
          </a:p>
          <a:p>
            <a:pPr algn="l" fontAlgn="base"/>
            <a:endParaRPr lang="de-DE" sz="1600" b="0" i="0" dirty="0">
              <a:solidFill>
                <a:srgbClr val="243039"/>
              </a:solidFill>
              <a:effectLst/>
            </a:endParaRPr>
          </a:p>
          <a:p>
            <a:pPr marL="285750" indent="-285750" algn="l" fontAlgn="base">
              <a:buFont typeface="Arial" panose="020B0604020202020204" pitchFamily="34" charset="0"/>
              <a:buChar char="•"/>
            </a:pPr>
            <a:r>
              <a:rPr lang="de-DE" sz="1600" b="0" i="0" dirty="0">
                <a:solidFill>
                  <a:srgbClr val="243039"/>
                </a:solidFill>
                <a:effectLst/>
              </a:rPr>
              <a:t>Die Finanzierung von </a:t>
            </a:r>
            <a:r>
              <a:rPr lang="de-DE" sz="1600" b="0" i="0" dirty="0" err="1">
                <a:solidFill>
                  <a:srgbClr val="243039"/>
                </a:solidFill>
                <a:effectLst/>
              </a:rPr>
              <a:t>Finaldo</a:t>
            </a:r>
            <a:r>
              <a:rPr lang="de-DE" sz="1600" b="0" i="0" dirty="0">
                <a:solidFill>
                  <a:srgbClr val="243039"/>
                </a:solidFill>
                <a:effectLst/>
              </a:rPr>
              <a:t> durch </a:t>
            </a:r>
            <a:r>
              <a:rPr lang="de-DE" sz="1600" b="0" i="0" dirty="0" err="1">
                <a:solidFill>
                  <a:srgbClr val="243039"/>
                </a:solidFill>
                <a:effectLst/>
              </a:rPr>
              <a:t>Affiliate</a:t>
            </a:r>
            <a:r>
              <a:rPr lang="de-DE" sz="1600" b="0" i="0" dirty="0">
                <a:solidFill>
                  <a:srgbClr val="243039"/>
                </a:solidFill>
                <a:effectLst/>
              </a:rPr>
              <a:t>-Partner (entsprechende Links sind mit einem * gekennzeichnet) erfolgt komplett unabhängig von den erarbeiteten Bewertungen für Produkte und Dienstleistungen und immer erst nach deren Erarbeitung. Nur Anbieter emp­foh­lener Lösungen können </a:t>
            </a:r>
            <a:r>
              <a:rPr lang="de-DE" sz="1600" b="0" i="0" dirty="0" err="1">
                <a:solidFill>
                  <a:srgbClr val="243039"/>
                </a:solidFill>
                <a:effectLst/>
              </a:rPr>
              <a:t>Affiliate</a:t>
            </a:r>
            <a:r>
              <a:rPr lang="de-DE" sz="1600" b="0" i="0" dirty="0">
                <a:solidFill>
                  <a:srgbClr val="243039"/>
                </a:solidFill>
                <a:effectLst/>
              </a:rPr>
              <a:t>-Partner sein.</a:t>
            </a:r>
          </a:p>
          <a:p>
            <a:pPr algn="l" fontAlgn="base"/>
            <a:endParaRPr lang="de-DE" sz="1600" b="0" i="0" dirty="0">
              <a:solidFill>
                <a:srgbClr val="243039"/>
              </a:solidFill>
              <a:effectLst/>
            </a:endParaRPr>
          </a:p>
          <a:p>
            <a:pPr marL="285750" indent="-285750" algn="l" fontAlgn="base">
              <a:buFont typeface="Arial" panose="020B0604020202020204" pitchFamily="34" charset="0"/>
              <a:buChar char="•"/>
            </a:pPr>
            <a:r>
              <a:rPr lang="de-DE" sz="1600" b="0" i="0" dirty="0">
                <a:solidFill>
                  <a:srgbClr val="243039"/>
                </a:solidFill>
                <a:effectLst/>
              </a:rPr>
              <a:t>Wir veröffentlichen unsere Anbieterempfehlungen kostenlos auf unserer Website.</a:t>
            </a:r>
          </a:p>
          <a:p>
            <a:pPr algn="l" fontAlgn="base"/>
            <a:endParaRPr lang="de-DE" sz="1600" b="0" i="0" dirty="0">
              <a:solidFill>
                <a:srgbClr val="243039"/>
              </a:solidFill>
              <a:effectLst/>
            </a:endParaRPr>
          </a:p>
          <a:p>
            <a:pPr marL="285750" indent="-285750" algn="l" fontAlgn="base">
              <a:buFont typeface="Arial" panose="020B0604020202020204" pitchFamily="34" charset="0"/>
              <a:buChar char="•"/>
            </a:pPr>
            <a:r>
              <a:rPr lang="de-DE" sz="1600" b="0" i="0" dirty="0">
                <a:solidFill>
                  <a:srgbClr val="243039"/>
                </a:solidFill>
                <a:effectLst/>
              </a:rPr>
              <a:t>Selbstverständlich halten sich unsere Analysten und Redakteure in ihrer Arbeit auch im Übrigen an die publizistischen Grundsätze des </a:t>
            </a:r>
            <a:r>
              <a:rPr lang="de-DE" sz="1600" b="0" i="0" u="none" strike="noStrike" dirty="0">
                <a:solidFill>
                  <a:srgbClr val="243039"/>
                </a:solidFill>
                <a:effectLst/>
              </a:rPr>
              <a:t>Pressekodex</a:t>
            </a:r>
            <a:r>
              <a:rPr lang="de-DE" sz="1600" b="0" i="0" dirty="0">
                <a:solidFill>
                  <a:srgbClr val="243039"/>
                </a:solidFill>
                <a:effectLst/>
              </a:rPr>
              <a:t> des Deutschen Presserats.</a:t>
            </a:r>
          </a:p>
        </p:txBody>
      </p:sp>
      <p:sp>
        <p:nvSpPr>
          <p:cNvPr id="8" name="Textfeld 7">
            <a:hlinkClick r:id="rId5" action="ppaction://hlinksldjump"/>
            <a:extLst>
              <a:ext uri="{FF2B5EF4-FFF2-40B4-BE49-F238E27FC236}">
                <a16:creationId xmlns:a16="http://schemas.microsoft.com/office/drawing/2014/main" id="{DE127646-8899-1B6B-4E39-34E2D385FAA4}"/>
              </a:ext>
            </a:extLst>
          </p:cNvPr>
          <p:cNvSpPr txBox="1"/>
          <p:nvPr userDrawn="1"/>
        </p:nvSpPr>
        <p:spPr>
          <a:xfrm>
            <a:off x="8506360" y="165480"/>
            <a:ext cx="2688439" cy="400110"/>
          </a:xfrm>
          <a:prstGeom prst="rect">
            <a:avLst/>
          </a:prstGeom>
          <a:noFill/>
        </p:spPr>
        <p:txBody>
          <a:bodyPr wrap="square" rtlCol="0">
            <a:spAutoFit/>
          </a:bodyPr>
          <a:lstStyle/>
          <a:p>
            <a:r>
              <a:rPr lang="de-DE" sz="2000" dirty="0">
                <a:solidFill>
                  <a:schemeClr val="bg1"/>
                </a:solidFill>
              </a:rPr>
              <a:t>Unser Redaktionskodex</a:t>
            </a:r>
          </a:p>
        </p:txBody>
      </p:sp>
    </p:spTree>
    <p:extLst>
      <p:ext uri="{BB962C8B-B14F-4D97-AF65-F5344CB8AC3E}">
        <p14:creationId xmlns:p14="http://schemas.microsoft.com/office/powerpoint/2010/main" val="2648088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Gruppieren 10">
            <a:extLst>
              <a:ext uri="{FF2B5EF4-FFF2-40B4-BE49-F238E27FC236}">
                <a16:creationId xmlns:a16="http://schemas.microsoft.com/office/drawing/2014/main" id="{60974A38-48CF-E19B-9F53-3807B05D18C8}"/>
              </a:ext>
            </a:extLst>
          </p:cNvPr>
          <p:cNvGrpSpPr>
            <a:grpSpLocks/>
          </p:cNvGrpSpPr>
          <p:nvPr userDrawn="1"/>
        </p:nvGrpSpPr>
        <p:grpSpPr>
          <a:xfrm rot="16200000">
            <a:off x="11341077" y="5886137"/>
            <a:ext cx="1069511" cy="253546"/>
            <a:chOff x="4740892" y="3380559"/>
            <a:chExt cx="716795" cy="169928"/>
          </a:xfrm>
        </p:grpSpPr>
        <p:pic>
          <p:nvPicPr>
            <p:cNvPr id="12" name="Grafik 11">
              <a:extLst>
                <a:ext uri="{FF2B5EF4-FFF2-40B4-BE49-F238E27FC236}">
                  <a16:creationId xmlns:a16="http://schemas.microsoft.com/office/drawing/2014/main" id="{45F0403D-9B41-A08C-F09E-CDDF0C63B3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842151" y="3420042"/>
              <a:ext cx="615536" cy="90000"/>
            </a:xfrm>
            <a:prstGeom prst="rect">
              <a:avLst/>
            </a:prstGeom>
          </p:spPr>
        </p:pic>
        <p:sp>
          <p:nvSpPr>
            <p:cNvPr id="13" name="Textfeld 12">
              <a:extLst>
                <a:ext uri="{FF2B5EF4-FFF2-40B4-BE49-F238E27FC236}">
                  <a16:creationId xmlns:a16="http://schemas.microsoft.com/office/drawing/2014/main" id="{19F74ACE-0744-B117-9820-841523C73DB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91829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5766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2374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2665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60947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92167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9630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4650DF"/>
      </a:hlink>
      <a:folHlink>
        <a:srgbClr val="4650D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8231F535-0AA5-4C47-AAAC-7320701F8A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8C483A5-9F23-4CCB-AB05-359FDC705CDE}">
  <ds:schemaRefs>
    <ds:schemaRef ds:uri="http://schemas.microsoft.com/sharepoint/v3/contenttype/forms"/>
  </ds:schemaRefs>
</ds:datastoreItem>
</file>

<file path=customXml/itemProps3.xml><?xml version="1.0" encoding="utf-8"?>
<ds:datastoreItem xmlns:ds="http://schemas.openxmlformats.org/officeDocument/2006/customXml" ds:itemID="{B1538C6D-B630-4D82-A0A9-3FBE7E796707}">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Breitbild</PresentationFormat>
  <Paragraphs>0</Paragraphs>
  <Slides>6</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Calibri Light</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cp:revision>
  <dcterms:created xsi:type="dcterms:W3CDTF">2022-12-02T11:58:48Z</dcterms:created>
  <dcterms:modified xsi:type="dcterms:W3CDTF">2024-04-23T10:03:24Z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