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sldIdLst>
    <p:sldId id="257" r:id="rId5"/>
    <p:sldId id="260" r:id="rId6"/>
    <p:sldId id="259" r:id="rId7"/>
    <p:sldId id="258" r:id="rId8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49"/>
    <a:srgbClr val="95C46C"/>
    <a:srgbClr val="D3F4AE"/>
    <a:srgbClr val="000000"/>
    <a:srgbClr val="009F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001581-4708-400F-B617-202B0519491F}" v="9" dt="2024-04-23T09:48:59.2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1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C7BF777C-28F2-4BF3-8AE6-10208335932E}"/>
    <pc:docChg chg="undo custSel addSld delSld modSld sldOrd">
      <pc:chgData name="Franziska Händschel" userId="e2149472-3187-4d00-b16a-a19eff6fc04a" providerId="ADAL" clId="{C7BF777C-28F2-4BF3-8AE6-10208335932E}" dt="2022-12-16T16:23:40.682" v="8428" actId="34135"/>
      <pc:docMkLst>
        <pc:docMk/>
      </pc:docMkLst>
      <pc:sldChg chg="modSp del mod">
        <pc:chgData name="Franziska Händschel" userId="e2149472-3187-4d00-b16a-a19eff6fc04a" providerId="ADAL" clId="{C7BF777C-28F2-4BF3-8AE6-10208335932E}" dt="2022-12-01T10:09:02.377" v="185" actId="47"/>
        <pc:sldMkLst>
          <pc:docMk/>
          <pc:sldMk cId="1906976670" sldId="256"/>
        </pc:sldMkLst>
        <pc:graphicFrameChg chg="mod modGraphic">
          <ac:chgData name="Franziska Händschel" userId="e2149472-3187-4d00-b16a-a19eff6fc04a" providerId="ADAL" clId="{C7BF777C-28F2-4BF3-8AE6-10208335932E}" dt="2022-12-01T10:08:17.169" v="153"/>
          <ac:graphicFrameMkLst>
            <pc:docMk/>
            <pc:sldMk cId="1906976670" sldId="256"/>
            <ac:graphicFrameMk id="14" creationId="{52FA638C-45D2-6EC4-051C-DECB5D687B4B}"/>
          </ac:graphicFrameMkLst>
        </pc:graphicFrameChg>
        <pc:picChg chg="mod">
          <ac:chgData name="Franziska Händschel" userId="e2149472-3187-4d00-b16a-a19eff6fc04a" providerId="ADAL" clId="{C7BF777C-28F2-4BF3-8AE6-10208335932E}" dt="2022-12-01T10:04:21.390" v="95" actId="1076"/>
          <ac:picMkLst>
            <pc:docMk/>
            <pc:sldMk cId="1906976670" sldId="256"/>
            <ac:picMk id="10" creationId="{0D568C1B-E380-13F0-9987-0AC6D72B6205}"/>
          </ac:picMkLst>
        </pc:picChg>
      </pc:sldChg>
      <pc:sldChg chg="addSp delSp modSp add mod">
        <pc:chgData name="Franziska Händschel" userId="e2149472-3187-4d00-b16a-a19eff6fc04a" providerId="ADAL" clId="{C7BF777C-28F2-4BF3-8AE6-10208335932E}" dt="2022-12-15T10:39:37.629" v="7943" actId="34135"/>
        <pc:sldMkLst>
          <pc:docMk/>
          <pc:sldMk cId="728778676" sldId="257"/>
        </pc:sldMkLst>
        <pc:spChg chg="add del mod">
          <ac:chgData name="Franziska Händschel" userId="e2149472-3187-4d00-b16a-a19eff6fc04a" providerId="ADAL" clId="{C7BF777C-28F2-4BF3-8AE6-10208335932E}" dt="2022-12-01T10:14:18.449" v="325" actId="478"/>
          <ac:spMkLst>
            <pc:docMk/>
            <pc:sldMk cId="728778676" sldId="257"/>
            <ac:spMk id="2" creationId="{21C99D0A-14B1-BBED-6213-2610E45963B1}"/>
          </ac:spMkLst>
        </pc:spChg>
        <pc:spChg chg="add mod">
          <ac:chgData name="Franziska Händschel" userId="e2149472-3187-4d00-b16a-a19eff6fc04a" providerId="ADAL" clId="{C7BF777C-28F2-4BF3-8AE6-10208335932E}" dt="2022-12-15T10:39:37.629" v="7943" actId="34135"/>
          <ac:spMkLst>
            <pc:docMk/>
            <pc:sldMk cId="728778676" sldId="257"/>
            <ac:spMk id="2" creationId="{F9C7FE0D-D0D8-9F67-DC46-5153FCB76570}"/>
          </ac:spMkLst>
        </pc:spChg>
        <pc:spChg chg="add mod">
          <ac:chgData name="Franziska Händschel" userId="e2149472-3187-4d00-b16a-a19eff6fc04a" providerId="ADAL" clId="{C7BF777C-28F2-4BF3-8AE6-10208335932E}" dt="2022-12-15T10:39:37.629" v="7943" actId="34135"/>
          <ac:spMkLst>
            <pc:docMk/>
            <pc:sldMk cId="728778676" sldId="257"/>
            <ac:spMk id="3" creationId="{BE795507-4C79-0E6C-5417-6B77E49650BF}"/>
          </ac:spMkLst>
        </pc:spChg>
        <pc:spChg chg="add del mod">
          <ac:chgData name="Franziska Händschel" userId="e2149472-3187-4d00-b16a-a19eff6fc04a" providerId="ADAL" clId="{C7BF777C-28F2-4BF3-8AE6-10208335932E}" dt="2022-12-01T10:19:43.850" v="428" actId="478"/>
          <ac:spMkLst>
            <pc:docMk/>
            <pc:sldMk cId="728778676" sldId="257"/>
            <ac:spMk id="3" creationId="{E629011F-0F2D-E9FE-BDBA-0E058FD15244}"/>
          </ac:spMkLst>
        </pc:spChg>
        <pc:spChg chg="add mod">
          <ac:chgData name="Franziska Händschel" userId="e2149472-3187-4d00-b16a-a19eff6fc04a" providerId="ADAL" clId="{C7BF777C-28F2-4BF3-8AE6-10208335932E}" dt="2022-12-15T10:39:37.629" v="7943" actId="34135"/>
          <ac:spMkLst>
            <pc:docMk/>
            <pc:sldMk cId="728778676" sldId="257"/>
            <ac:spMk id="5" creationId="{B67EF233-B11B-6A8F-D30B-045898F93B23}"/>
          </ac:spMkLst>
        </pc:spChg>
        <pc:spChg chg="mod">
          <ac:chgData name="Franziska Händschel" userId="e2149472-3187-4d00-b16a-a19eff6fc04a" providerId="ADAL" clId="{C7BF777C-28F2-4BF3-8AE6-10208335932E}" dt="2022-12-15T10:39:37.629" v="7943" actId="34135"/>
          <ac:spMkLst>
            <pc:docMk/>
            <pc:sldMk cId="728778676" sldId="257"/>
            <ac:spMk id="7" creationId="{E309178F-48EA-1A5E-3EEF-4FAC465EBD6E}"/>
          </ac:spMkLst>
        </pc:spChg>
        <pc:spChg chg="add del mod">
          <ac:chgData name="Franziska Händschel" userId="e2149472-3187-4d00-b16a-a19eff6fc04a" providerId="ADAL" clId="{C7BF777C-28F2-4BF3-8AE6-10208335932E}" dt="2022-12-01T10:19:43.850" v="428" actId="478"/>
          <ac:spMkLst>
            <pc:docMk/>
            <pc:sldMk cId="728778676" sldId="257"/>
            <ac:spMk id="7" creationId="{F7F81CBC-44A0-3F0F-5AEC-010100EFB648}"/>
          </ac:spMkLst>
        </pc:spChg>
        <pc:spChg chg="add del mod">
          <ac:chgData name="Franziska Händschel" userId="e2149472-3187-4d00-b16a-a19eff6fc04a" providerId="ADAL" clId="{C7BF777C-28F2-4BF3-8AE6-10208335932E}" dt="2022-12-01T10:19:09.885" v="392" actId="478"/>
          <ac:spMkLst>
            <pc:docMk/>
            <pc:sldMk cId="728778676" sldId="257"/>
            <ac:spMk id="8" creationId="{BC33C516-2BAB-C9B3-BC6E-4C9276CD21CC}"/>
          </ac:spMkLst>
        </pc:spChg>
        <pc:spChg chg="add mod">
          <ac:chgData name="Franziska Händschel" userId="e2149472-3187-4d00-b16a-a19eff6fc04a" providerId="ADAL" clId="{C7BF777C-28F2-4BF3-8AE6-10208335932E}" dt="2022-12-15T10:39:37.629" v="7943" actId="34135"/>
          <ac:spMkLst>
            <pc:docMk/>
            <pc:sldMk cId="728778676" sldId="257"/>
            <ac:spMk id="9" creationId="{7CC3F602-459C-0E58-4C52-7E776AAB9C92}"/>
          </ac:spMkLst>
        </pc:spChg>
        <pc:spChg chg="mod">
          <ac:chgData name="Franziska Händschel" userId="e2149472-3187-4d00-b16a-a19eff6fc04a" providerId="ADAL" clId="{C7BF777C-28F2-4BF3-8AE6-10208335932E}" dt="2022-12-01T10:23:43.649" v="511"/>
          <ac:spMkLst>
            <pc:docMk/>
            <pc:sldMk cId="728778676" sldId="257"/>
            <ac:spMk id="16" creationId="{2E75A2EF-A9D0-6D96-9E76-578B0D8B4737}"/>
          </ac:spMkLst>
        </pc:spChg>
        <pc:spChg chg="mod">
          <ac:chgData name="Franziska Händschel" userId="e2149472-3187-4d00-b16a-a19eff6fc04a" providerId="ADAL" clId="{C7BF777C-28F2-4BF3-8AE6-10208335932E}" dt="2022-12-01T10:23:43.649" v="511"/>
          <ac:spMkLst>
            <pc:docMk/>
            <pc:sldMk cId="728778676" sldId="257"/>
            <ac:spMk id="17" creationId="{EBF40BE5-18BC-F50D-3007-7DE29F605C41}"/>
          </ac:spMkLst>
        </pc:spChg>
        <pc:spChg chg="mod">
          <ac:chgData name="Franziska Händschel" userId="e2149472-3187-4d00-b16a-a19eff6fc04a" providerId="ADAL" clId="{C7BF777C-28F2-4BF3-8AE6-10208335932E}" dt="2022-12-01T10:23:43.649" v="511"/>
          <ac:spMkLst>
            <pc:docMk/>
            <pc:sldMk cId="728778676" sldId="257"/>
            <ac:spMk id="18" creationId="{75DB07DB-2E10-2165-43E6-C4C3BA726E88}"/>
          </ac:spMkLst>
        </pc:spChg>
        <pc:spChg chg="mod">
          <ac:chgData name="Franziska Händschel" userId="e2149472-3187-4d00-b16a-a19eff6fc04a" providerId="ADAL" clId="{C7BF777C-28F2-4BF3-8AE6-10208335932E}" dt="2022-12-01T10:23:43.649" v="511"/>
          <ac:spMkLst>
            <pc:docMk/>
            <pc:sldMk cId="728778676" sldId="257"/>
            <ac:spMk id="19" creationId="{736632F0-0A1E-448A-E739-F6AFE14A1160}"/>
          </ac:spMkLst>
        </pc:spChg>
        <pc:spChg chg="mod">
          <ac:chgData name="Franziska Händschel" userId="e2149472-3187-4d00-b16a-a19eff6fc04a" providerId="ADAL" clId="{C7BF777C-28F2-4BF3-8AE6-10208335932E}" dt="2022-12-01T10:27:21.895" v="574"/>
          <ac:spMkLst>
            <pc:docMk/>
            <pc:sldMk cId="728778676" sldId="257"/>
            <ac:spMk id="24" creationId="{0AC71544-3067-8B40-8603-796314CC699B}"/>
          </ac:spMkLst>
        </pc:spChg>
        <pc:spChg chg="mod">
          <ac:chgData name="Franziska Händschel" userId="e2149472-3187-4d00-b16a-a19eff6fc04a" providerId="ADAL" clId="{C7BF777C-28F2-4BF3-8AE6-10208335932E}" dt="2022-12-01T10:27:21.895" v="574"/>
          <ac:spMkLst>
            <pc:docMk/>
            <pc:sldMk cId="728778676" sldId="257"/>
            <ac:spMk id="25" creationId="{66A5FE7E-1E34-6C32-5960-0F4B27459539}"/>
          </ac:spMkLst>
        </pc:spChg>
        <pc:spChg chg="mod">
          <ac:chgData name="Franziska Händschel" userId="e2149472-3187-4d00-b16a-a19eff6fc04a" providerId="ADAL" clId="{C7BF777C-28F2-4BF3-8AE6-10208335932E}" dt="2022-12-01T10:27:21.895" v="574"/>
          <ac:spMkLst>
            <pc:docMk/>
            <pc:sldMk cId="728778676" sldId="257"/>
            <ac:spMk id="26" creationId="{522EC185-54C6-7C59-8756-FA0DD6758FB7}"/>
          </ac:spMkLst>
        </pc:spChg>
        <pc:spChg chg="mod">
          <ac:chgData name="Franziska Händschel" userId="e2149472-3187-4d00-b16a-a19eff6fc04a" providerId="ADAL" clId="{C7BF777C-28F2-4BF3-8AE6-10208335932E}" dt="2022-12-01T10:28:01.160" v="582"/>
          <ac:spMkLst>
            <pc:docMk/>
            <pc:sldMk cId="728778676" sldId="257"/>
            <ac:spMk id="29" creationId="{541D2C05-FCDA-5FD8-27F6-A75F1BEDCF9C}"/>
          </ac:spMkLst>
        </pc:spChg>
        <pc:spChg chg="mod">
          <ac:chgData name="Franziska Händschel" userId="e2149472-3187-4d00-b16a-a19eff6fc04a" providerId="ADAL" clId="{C7BF777C-28F2-4BF3-8AE6-10208335932E}" dt="2022-12-01T10:28:01.160" v="582"/>
          <ac:spMkLst>
            <pc:docMk/>
            <pc:sldMk cId="728778676" sldId="257"/>
            <ac:spMk id="30" creationId="{A9D4433A-32AF-2B62-08E4-0E3BDF58D10B}"/>
          </ac:spMkLst>
        </pc:spChg>
        <pc:spChg chg="mod">
          <ac:chgData name="Franziska Händschel" userId="e2149472-3187-4d00-b16a-a19eff6fc04a" providerId="ADAL" clId="{C7BF777C-28F2-4BF3-8AE6-10208335932E}" dt="2022-12-01T10:28:01.160" v="582"/>
          <ac:spMkLst>
            <pc:docMk/>
            <pc:sldMk cId="728778676" sldId="257"/>
            <ac:spMk id="31" creationId="{79E66548-E639-B1F2-9E43-9FF882473CF8}"/>
          </ac:spMkLst>
        </pc:spChg>
        <pc:spChg chg="add mod">
          <ac:chgData name="Franziska Händschel" userId="e2149472-3187-4d00-b16a-a19eff6fc04a" providerId="ADAL" clId="{C7BF777C-28F2-4BF3-8AE6-10208335932E}" dt="2022-12-15T10:39:37.629" v="7943" actId="34135"/>
          <ac:spMkLst>
            <pc:docMk/>
            <pc:sldMk cId="728778676" sldId="257"/>
            <ac:spMk id="35" creationId="{A6B12BF0-0962-F140-BE57-DF754E4F68D9}"/>
          </ac:spMkLst>
        </pc:spChg>
        <pc:spChg chg="add mod">
          <ac:chgData name="Franziska Händschel" userId="e2149472-3187-4d00-b16a-a19eff6fc04a" providerId="ADAL" clId="{C7BF777C-28F2-4BF3-8AE6-10208335932E}" dt="2022-12-15T10:39:37.629" v="7943" actId="34135"/>
          <ac:spMkLst>
            <pc:docMk/>
            <pc:sldMk cId="728778676" sldId="257"/>
            <ac:spMk id="36" creationId="{FA801422-FD6C-C398-DE96-DD708E59F834}"/>
          </ac:spMkLst>
        </pc:spChg>
        <pc:grpChg chg="add mod">
          <ac:chgData name="Franziska Händschel" userId="e2149472-3187-4d00-b16a-a19eff6fc04a" providerId="ADAL" clId="{C7BF777C-28F2-4BF3-8AE6-10208335932E}" dt="2022-12-15T10:39:37.629" v="7943" actId="34135"/>
          <ac:grpSpMkLst>
            <pc:docMk/>
            <pc:sldMk cId="728778676" sldId="257"/>
            <ac:grpSpMk id="4" creationId="{82F54978-D68C-A529-02A5-B6E45E239A90}"/>
          </ac:grpSpMkLst>
        </pc:grpChg>
        <pc:grpChg chg="add del mod">
          <ac:chgData name="Franziska Händschel" userId="e2149472-3187-4d00-b16a-a19eff6fc04a" providerId="ADAL" clId="{C7BF777C-28F2-4BF3-8AE6-10208335932E}" dt="2022-12-01T10:23:45.006" v="512"/>
          <ac:grpSpMkLst>
            <pc:docMk/>
            <pc:sldMk cId="728778676" sldId="257"/>
            <ac:grpSpMk id="13" creationId="{7E053381-6457-A407-1B1C-A5CE3F01777B}"/>
          </ac:grpSpMkLst>
        </pc:grpChg>
        <pc:grpChg chg="mod">
          <ac:chgData name="Franziska Händschel" userId="e2149472-3187-4d00-b16a-a19eff6fc04a" providerId="ADAL" clId="{C7BF777C-28F2-4BF3-8AE6-10208335932E}" dt="2022-12-01T10:23:43.649" v="511"/>
          <ac:grpSpMkLst>
            <pc:docMk/>
            <pc:sldMk cId="728778676" sldId="257"/>
            <ac:grpSpMk id="15" creationId="{056D00FB-28CD-0AFF-2DE0-8D0C54E6BF51}"/>
          </ac:grpSpMkLst>
        </pc:grpChg>
        <pc:grpChg chg="add del mod">
          <ac:chgData name="Franziska Händschel" userId="e2149472-3187-4d00-b16a-a19eff6fc04a" providerId="ADAL" clId="{C7BF777C-28F2-4BF3-8AE6-10208335932E}" dt="2022-12-01T10:27:23.706" v="577"/>
          <ac:grpSpMkLst>
            <pc:docMk/>
            <pc:sldMk cId="728778676" sldId="257"/>
            <ac:grpSpMk id="23" creationId="{C535232D-B0B0-C94B-F5FB-31BD6FF90AC2}"/>
          </ac:grpSpMkLst>
        </pc:grpChg>
        <pc:grpChg chg="add del mod">
          <ac:chgData name="Franziska Händschel" userId="e2149472-3187-4d00-b16a-a19eff6fc04a" providerId="ADAL" clId="{C7BF777C-28F2-4BF3-8AE6-10208335932E}" dt="2022-12-01T10:28:02.563" v="583"/>
          <ac:grpSpMkLst>
            <pc:docMk/>
            <pc:sldMk cId="728778676" sldId="257"/>
            <ac:grpSpMk id="28" creationId="{A599F4F5-BAD8-2379-726F-F6B528780A0C}"/>
          </ac:grpSpMkLst>
        </pc:grpChg>
        <pc:graphicFrameChg chg="del mod modGraphic">
          <ac:chgData name="Franziska Händschel" userId="e2149472-3187-4d00-b16a-a19eff6fc04a" providerId="ADAL" clId="{C7BF777C-28F2-4BF3-8AE6-10208335932E}" dt="2022-12-01T10:13:04.968" v="285" actId="478"/>
          <ac:graphicFrameMkLst>
            <pc:docMk/>
            <pc:sldMk cId="728778676" sldId="257"/>
            <ac:graphicFrameMk id="14" creationId="{52FA638C-45D2-6EC4-051C-DECB5D687B4B}"/>
          </ac:graphicFrameMkLst>
        </pc:graphicFrameChg>
        <pc:picChg chg="add del mod">
          <ac:chgData name="Franziska Händschel" userId="e2149472-3187-4d00-b16a-a19eff6fc04a" providerId="ADAL" clId="{C7BF777C-28F2-4BF3-8AE6-10208335932E}" dt="2022-12-01T10:19:43.850" v="428" actId="478"/>
          <ac:picMkLst>
            <pc:docMk/>
            <pc:sldMk cId="728778676" sldId="257"/>
            <ac:picMk id="4" creationId="{3DF19FC1-3F0B-F65C-2791-0A9D700AE47F}"/>
          </ac:picMkLst>
        </pc:picChg>
        <pc:picChg chg="add del mod">
          <ac:chgData name="Franziska Händschel" userId="e2149472-3187-4d00-b16a-a19eff6fc04a" providerId="ADAL" clId="{C7BF777C-28F2-4BF3-8AE6-10208335932E}" dt="2022-12-01T10:25:40.130" v="560" actId="478"/>
          <ac:picMkLst>
            <pc:docMk/>
            <pc:sldMk cId="728778676" sldId="257"/>
            <ac:picMk id="6" creationId="{7D7E292F-C456-9023-69D7-98F72A649E46}"/>
          </ac:picMkLst>
        </pc:picChg>
        <pc:picChg chg="mod">
          <ac:chgData name="Franziska Händschel" userId="e2149472-3187-4d00-b16a-a19eff6fc04a" providerId="ADAL" clId="{C7BF777C-28F2-4BF3-8AE6-10208335932E}" dt="2022-12-15T10:39:37.629" v="7943" actId="34135"/>
          <ac:picMkLst>
            <pc:docMk/>
            <pc:sldMk cId="728778676" sldId="257"/>
            <ac:picMk id="6" creationId="{CABB098D-D77B-25CC-AF63-4E5E2C07D4CC}"/>
          </ac:picMkLst>
        </pc:picChg>
        <pc:picChg chg="del mod">
          <ac:chgData name="Franziska Händschel" userId="e2149472-3187-4d00-b16a-a19eff6fc04a" providerId="ADAL" clId="{C7BF777C-28F2-4BF3-8AE6-10208335932E}" dt="2022-12-01T10:20:12.122" v="445" actId="478"/>
          <ac:picMkLst>
            <pc:docMk/>
            <pc:sldMk cId="728778676" sldId="257"/>
            <ac:picMk id="10" creationId="{0D568C1B-E380-13F0-9987-0AC6D72B6205}"/>
          </ac:picMkLst>
        </pc:picChg>
        <pc:picChg chg="del">
          <ac:chgData name="Franziska Händschel" userId="e2149472-3187-4d00-b16a-a19eff6fc04a" providerId="ADAL" clId="{C7BF777C-28F2-4BF3-8AE6-10208335932E}" dt="2022-12-06T13:13:55.370" v="7732" actId="478"/>
          <ac:picMkLst>
            <pc:docMk/>
            <pc:sldMk cId="728778676" sldId="257"/>
            <ac:picMk id="11" creationId="{322E50A8-6067-CCD4-185B-3BFABCBFE0AF}"/>
          </ac:picMkLst>
        </pc:picChg>
        <pc:picChg chg="add del mod">
          <ac:chgData name="Franziska Händschel" userId="e2149472-3187-4d00-b16a-a19eff6fc04a" providerId="ADAL" clId="{C7BF777C-28F2-4BF3-8AE6-10208335932E}" dt="2022-12-01T10:25:41.653" v="561" actId="478"/>
          <ac:picMkLst>
            <pc:docMk/>
            <pc:sldMk cId="728778676" sldId="257"/>
            <ac:picMk id="12" creationId="{858966B7-0C6E-8E26-7BFB-57676C053718}"/>
          </ac:picMkLst>
        </pc:picChg>
        <pc:picChg chg="add del mod">
          <ac:chgData name="Franziska Händschel" userId="e2149472-3187-4d00-b16a-a19eff6fc04a" providerId="ADAL" clId="{C7BF777C-28F2-4BF3-8AE6-10208335932E}" dt="2022-12-01T10:27:17.746" v="571" actId="478"/>
          <ac:picMkLst>
            <pc:docMk/>
            <pc:sldMk cId="728778676" sldId="257"/>
            <ac:picMk id="20" creationId="{D18B81E3-2668-B176-A581-E283CDB20F87}"/>
          </ac:picMkLst>
        </pc:picChg>
        <pc:picChg chg="add del mod">
          <ac:chgData name="Franziska Händschel" userId="e2149472-3187-4d00-b16a-a19eff6fc04a" providerId="ADAL" clId="{C7BF777C-28F2-4BF3-8AE6-10208335932E}" dt="2022-12-01T10:27:19.514" v="572" actId="478"/>
          <ac:picMkLst>
            <pc:docMk/>
            <pc:sldMk cId="728778676" sldId="257"/>
            <ac:picMk id="21" creationId="{5790E391-52E1-70A5-1782-09D82C54B375}"/>
          </ac:picMkLst>
        </pc:picChg>
        <pc:picChg chg="add del mod">
          <ac:chgData name="Franziska Händschel" userId="e2149472-3187-4d00-b16a-a19eff6fc04a" providerId="ADAL" clId="{C7BF777C-28F2-4BF3-8AE6-10208335932E}" dt="2022-12-01T10:27:20.976" v="573" actId="478"/>
          <ac:picMkLst>
            <pc:docMk/>
            <pc:sldMk cId="728778676" sldId="257"/>
            <ac:picMk id="22" creationId="{759CED3C-5B33-181E-FF09-BC9AC9BCCD5F}"/>
          </ac:picMkLst>
        </pc:picChg>
        <pc:picChg chg="add del mod">
          <ac:chgData name="Franziska Händschel" userId="e2149472-3187-4d00-b16a-a19eff6fc04a" providerId="ADAL" clId="{C7BF777C-28F2-4BF3-8AE6-10208335932E}" dt="2022-12-01T10:27:29.839" v="581" actId="478"/>
          <ac:picMkLst>
            <pc:docMk/>
            <pc:sldMk cId="728778676" sldId="257"/>
            <ac:picMk id="27" creationId="{73FB6505-7713-8A7F-DD15-A3612C656368}"/>
          </ac:picMkLst>
        </pc:picChg>
        <pc:picChg chg="add mod">
          <ac:chgData name="Franziska Händschel" userId="e2149472-3187-4d00-b16a-a19eff6fc04a" providerId="ADAL" clId="{C7BF777C-28F2-4BF3-8AE6-10208335932E}" dt="2022-12-15T10:39:37.629" v="7943" actId="34135"/>
          <ac:picMkLst>
            <pc:docMk/>
            <pc:sldMk cId="728778676" sldId="257"/>
            <ac:picMk id="32" creationId="{3F3C6D3B-F70E-50F1-8267-59E5F217B099}"/>
          </ac:picMkLst>
        </pc:picChg>
        <pc:picChg chg="add mod">
          <ac:chgData name="Franziska Händschel" userId="e2149472-3187-4d00-b16a-a19eff6fc04a" providerId="ADAL" clId="{C7BF777C-28F2-4BF3-8AE6-10208335932E}" dt="2022-12-15T10:39:37.629" v="7943" actId="34135"/>
          <ac:picMkLst>
            <pc:docMk/>
            <pc:sldMk cId="728778676" sldId="257"/>
            <ac:picMk id="33" creationId="{64C47922-A46D-F2C3-3E54-117EB99B1F9A}"/>
          </ac:picMkLst>
        </pc:picChg>
        <pc:picChg chg="add mod">
          <ac:chgData name="Franziska Händschel" userId="e2149472-3187-4d00-b16a-a19eff6fc04a" providerId="ADAL" clId="{C7BF777C-28F2-4BF3-8AE6-10208335932E}" dt="2022-12-15T10:39:37.629" v="7943" actId="34135"/>
          <ac:picMkLst>
            <pc:docMk/>
            <pc:sldMk cId="728778676" sldId="257"/>
            <ac:picMk id="34" creationId="{3E40BCCB-318A-865A-8A5F-4B737F23F696}"/>
          </ac:picMkLst>
        </pc:picChg>
        <pc:cxnChg chg="add mod">
          <ac:chgData name="Franziska Händschel" userId="e2149472-3187-4d00-b16a-a19eff6fc04a" providerId="ADAL" clId="{C7BF777C-28F2-4BF3-8AE6-10208335932E}" dt="2022-12-15T10:39:37.629" v="7943" actId="34135"/>
          <ac:cxnSpMkLst>
            <pc:docMk/>
            <pc:sldMk cId="728778676" sldId="257"/>
            <ac:cxnSpMk id="38" creationId="{685F6B90-F2D2-6B2D-863F-D5E20E0786CF}"/>
          </ac:cxnSpMkLst>
        </pc:cxnChg>
        <pc:cxnChg chg="add mod">
          <ac:chgData name="Franziska Händschel" userId="e2149472-3187-4d00-b16a-a19eff6fc04a" providerId="ADAL" clId="{C7BF777C-28F2-4BF3-8AE6-10208335932E}" dt="2022-12-15T10:39:37.629" v="7943" actId="34135"/>
          <ac:cxnSpMkLst>
            <pc:docMk/>
            <pc:sldMk cId="728778676" sldId="257"/>
            <ac:cxnSpMk id="39" creationId="{649F3217-8914-F5E9-CD1E-E6FAF2E4A2FE}"/>
          </ac:cxnSpMkLst>
        </pc:cxnChg>
        <pc:cxnChg chg="add del mod">
          <ac:chgData name="Franziska Händschel" userId="e2149472-3187-4d00-b16a-a19eff6fc04a" providerId="ADAL" clId="{C7BF777C-28F2-4BF3-8AE6-10208335932E}" dt="2022-12-01T11:04:57.861" v="6072" actId="478"/>
          <ac:cxnSpMkLst>
            <pc:docMk/>
            <pc:sldMk cId="728778676" sldId="257"/>
            <ac:cxnSpMk id="41" creationId="{0304905F-B156-1CBB-C93B-B8971F0F0F8B}"/>
          </ac:cxnSpMkLst>
        </pc:cxnChg>
      </pc:sldChg>
      <pc:sldChg chg="addSp delSp modSp add mod">
        <pc:chgData name="Franziska Händschel" userId="e2149472-3187-4d00-b16a-a19eff6fc04a" providerId="ADAL" clId="{C7BF777C-28F2-4BF3-8AE6-10208335932E}" dt="2022-12-15T16:44:52.024" v="8409" actId="114"/>
        <pc:sldMkLst>
          <pc:docMk/>
          <pc:sldMk cId="3403421447" sldId="258"/>
        </pc:sldMkLst>
        <pc:spChg chg="add mod">
          <ac:chgData name="Franziska Händschel" userId="e2149472-3187-4d00-b16a-a19eff6fc04a" providerId="ADAL" clId="{C7BF777C-28F2-4BF3-8AE6-10208335932E}" dt="2022-12-15T10:39:50.100" v="7946" actId="34135"/>
          <ac:spMkLst>
            <pc:docMk/>
            <pc:sldMk cId="3403421447" sldId="258"/>
            <ac:spMk id="2" creationId="{95B630BF-F86C-BDF3-8CB0-146E0E269A52}"/>
          </ac:spMkLst>
        </pc:spChg>
        <pc:spChg chg="add mod">
          <ac:chgData name="Franziska Händschel" userId="e2149472-3187-4d00-b16a-a19eff6fc04a" providerId="ADAL" clId="{C7BF777C-28F2-4BF3-8AE6-10208335932E}" dt="2022-12-15T10:39:50.100" v="7946" actId="34135"/>
          <ac:spMkLst>
            <pc:docMk/>
            <pc:sldMk cId="3403421447" sldId="258"/>
            <ac:spMk id="3" creationId="{2CA4F086-1B10-2A0A-1301-9603E970CA0F}"/>
          </ac:spMkLst>
        </pc:spChg>
        <pc:spChg chg="add del mod">
          <ac:chgData name="Franziska Händschel" userId="e2149472-3187-4d00-b16a-a19eff6fc04a" providerId="ADAL" clId="{C7BF777C-28F2-4BF3-8AE6-10208335932E}" dt="2022-12-01T11:25:25.933" v="7493" actId="478"/>
          <ac:spMkLst>
            <pc:docMk/>
            <pc:sldMk cId="3403421447" sldId="258"/>
            <ac:spMk id="5" creationId="{793B7CC9-3E14-580B-C59A-D9CDBB75ED0E}"/>
          </ac:spMkLst>
        </pc:spChg>
        <pc:spChg chg="add del mod">
          <ac:chgData name="Franziska Händschel" userId="e2149472-3187-4d00-b16a-a19eff6fc04a" providerId="ADAL" clId="{C7BF777C-28F2-4BF3-8AE6-10208335932E}" dt="2022-12-15T10:21:25.007" v="7825" actId="478"/>
          <ac:spMkLst>
            <pc:docMk/>
            <pc:sldMk cId="3403421447" sldId="258"/>
            <ac:spMk id="6" creationId="{A362D6F1-C72B-8904-B774-55C764FD60AB}"/>
          </ac:spMkLst>
        </pc:spChg>
        <pc:spChg chg="mod">
          <ac:chgData name="Franziska Händschel" userId="e2149472-3187-4d00-b16a-a19eff6fc04a" providerId="ADAL" clId="{C7BF777C-28F2-4BF3-8AE6-10208335932E}" dt="2022-12-15T10:39:50.100" v="7946" actId="34135"/>
          <ac:spMkLst>
            <pc:docMk/>
            <pc:sldMk cId="3403421447" sldId="258"/>
            <ac:spMk id="8" creationId="{AA800025-C7E0-F9D3-41E1-45FC3DBDD4D5}"/>
          </ac:spMkLst>
        </pc:spChg>
        <pc:spChg chg="add mod">
          <ac:chgData name="Franziska Händschel" userId="e2149472-3187-4d00-b16a-a19eff6fc04a" providerId="ADAL" clId="{C7BF777C-28F2-4BF3-8AE6-10208335932E}" dt="2022-12-15T10:39:50.100" v="7946" actId="34135"/>
          <ac:spMkLst>
            <pc:docMk/>
            <pc:sldMk cId="3403421447" sldId="258"/>
            <ac:spMk id="10" creationId="{9F5ADDD6-A413-C814-C41A-8B59881743B2}"/>
          </ac:spMkLst>
        </pc:spChg>
        <pc:grpChg chg="add mod">
          <ac:chgData name="Franziska Händschel" userId="e2149472-3187-4d00-b16a-a19eff6fc04a" providerId="ADAL" clId="{C7BF777C-28F2-4BF3-8AE6-10208335932E}" dt="2022-12-15T10:39:50.100" v="7946" actId="34135"/>
          <ac:grpSpMkLst>
            <pc:docMk/>
            <pc:sldMk cId="3403421447" sldId="258"/>
            <ac:grpSpMk id="5" creationId="{8E78C0DA-9B74-3E0F-7D99-4A405CC8BBF5}"/>
          </ac:grpSpMkLst>
        </pc:grpChg>
        <pc:graphicFrameChg chg="mod modGraphic">
          <ac:chgData name="Franziska Händschel" userId="e2149472-3187-4d00-b16a-a19eff6fc04a" providerId="ADAL" clId="{C7BF777C-28F2-4BF3-8AE6-10208335932E}" dt="2022-12-15T16:44:52.024" v="8409" actId="114"/>
          <ac:graphicFrameMkLst>
            <pc:docMk/>
            <pc:sldMk cId="3403421447" sldId="258"/>
            <ac:graphicFrameMk id="14" creationId="{52FA638C-45D2-6EC4-051C-DECB5D687B4B}"/>
          </ac:graphicFrameMkLst>
        </pc:graphicFrameChg>
        <pc:picChg chg="add del mod">
          <ac:chgData name="Franziska Händschel" userId="e2149472-3187-4d00-b16a-a19eff6fc04a" providerId="ADAL" clId="{C7BF777C-28F2-4BF3-8AE6-10208335932E}" dt="2022-12-01T10:10:23.315" v="196"/>
          <ac:picMkLst>
            <pc:docMk/>
            <pc:sldMk cId="3403421447" sldId="258"/>
            <ac:picMk id="2" creationId="{72CF6FF3-BBCD-06D8-522A-A4E54AA35DB2}"/>
          </ac:picMkLst>
        </pc:picChg>
        <pc:picChg chg="add del mod">
          <ac:chgData name="Franziska Händschel" userId="e2149472-3187-4d00-b16a-a19eff6fc04a" providerId="ADAL" clId="{C7BF777C-28F2-4BF3-8AE6-10208335932E}" dt="2022-12-01T10:24:01.048" v="518" actId="478"/>
          <ac:picMkLst>
            <pc:docMk/>
            <pc:sldMk cId="3403421447" sldId="258"/>
            <ac:picMk id="3" creationId="{2D8CE8B0-2BFE-2500-CB27-5597D64E83A3}"/>
          </ac:picMkLst>
        </pc:picChg>
        <pc:picChg chg="add del mod">
          <ac:chgData name="Franziska Händschel" userId="e2149472-3187-4d00-b16a-a19eff6fc04a" providerId="ADAL" clId="{C7BF777C-28F2-4BF3-8AE6-10208335932E}" dt="2022-12-15T10:21:23.441" v="7824" actId="478"/>
          <ac:picMkLst>
            <pc:docMk/>
            <pc:sldMk cId="3403421447" sldId="258"/>
            <ac:picMk id="4" creationId="{9BD82BED-529C-5E3D-0C84-C8F3190E1E38}"/>
          </ac:picMkLst>
        </pc:picChg>
        <pc:picChg chg="mod">
          <ac:chgData name="Franziska Händschel" userId="e2149472-3187-4d00-b16a-a19eff6fc04a" providerId="ADAL" clId="{C7BF777C-28F2-4BF3-8AE6-10208335932E}" dt="2022-12-15T10:39:50.100" v="7946" actId="34135"/>
          <ac:picMkLst>
            <pc:docMk/>
            <pc:sldMk cId="3403421447" sldId="258"/>
            <ac:picMk id="7" creationId="{B4CE428F-0540-46E5-06D1-C2FD35B84387}"/>
          </ac:picMkLst>
        </pc:picChg>
        <pc:picChg chg="add del mod">
          <ac:chgData name="Franziska Händschel" userId="e2149472-3187-4d00-b16a-a19eff6fc04a" providerId="ADAL" clId="{C7BF777C-28F2-4BF3-8AE6-10208335932E}" dt="2022-12-15T10:22:00.468" v="7835" actId="478"/>
          <ac:picMkLst>
            <pc:docMk/>
            <pc:sldMk cId="3403421447" sldId="258"/>
            <ac:picMk id="9" creationId="{C507D008-D0ED-F658-9159-821C2654E651}"/>
          </ac:picMkLst>
        </pc:picChg>
        <pc:picChg chg="del">
          <ac:chgData name="Franziska Händschel" userId="e2149472-3187-4d00-b16a-a19eff6fc04a" providerId="ADAL" clId="{C7BF777C-28F2-4BF3-8AE6-10208335932E}" dt="2022-12-01T10:07:16.127" v="126" actId="478"/>
          <ac:picMkLst>
            <pc:docMk/>
            <pc:sldMk cId="3403421447" sldId="258"/>
            <ac:picMk id="10" creationId="{0D568C1B-E380-13F0-9987-0AC6D72B6205}"/>
          </ac:picMkLst>
        </pc:picChg>
        <pc:picChg chg="add mod">
          <ac:chgData name="Franziska Händschel" userId="e2149472-3187-4d00-b16a-a19eff6fc04a" providerId="ADAL" clId="{C7BF777C-28F2-4BF3-8AE6-10208335932E}" dt="2022-12-15T10:39:50.100" v="7946" actId="34135"/>
          <ac:picMkLst>
            <pc:docMk/>
            <pc:sldMk cId="3403421447" sldId="258"/>
            <ac:picMk id="11" creationId="{278A0BBB-20F6-9511-7290-F6AC50FEC99C}"/>
          </ac:picMkLst>
        </pc:picChg>
        <pc:picChg chg="del">
          <ac:chgData name="Franziska Händschel" userId="e2149472-3187-4d00-b16a-a19eff6fc04a" providerId="ADAL" clId="{C7BF777C-28F2-4BF3-8AE6-10208335932E}" dt="2022-12-06T13:14:03.334" v="7735" actId="478"/>
          <ac:picMkLst>
            <pc:docMk/>
            <pc:sldMk cId="3403421447" sldId="258"/>
            <ac:picMk id="11" creationId="{322E50A8-6067-CCD4-185B-3BFABCBFE0AF}"/>
          </ac:picMkLst>
        </pc:picChg>
      </pc:sldChg>
      <pc:sldChg chg="addSp delSp modSp add mod ord">
        <pc:chgData name="Franziska Händschel" userId="e2149472-3187-4d00-b16a-a19eff6fc04a" providerId="ADAL" clId="{C7BF777C-28F2-4BF3-8AE6-10208335932E}" dt="2022-12-15T16:50:42.077" v="8423" actId="20577"/>
        <pc:sldMkLst>
          <pc:docMk/>
          <pc:sldMk cId="3167705207" sldId="259"/>
        </pc:sldMkLst>
        <pc:spChg chg="add mod">
          <ac:chgData name="Franziska Händschel" userId="e2149472-3187-4d00-b16a-a19eff6fc04a" providerId="ADAL" clId="{C7BF777C-28F2-4BF3-8AE6-10208335932E}" dt="2022-12-15T10:39:46.460" v="7945" actId="34135"/>
          <ac:spMkLst>
            <pc:docMk/>
            <pc:sldMk cId="3167705207" sldId="259"/>
            <ac:spMk id="2" creationId="{79996CB1-8D4F-1208-0E72-9D50E936706A}"/>
          </ac:spMkLst>
        </pc:spChg>
        <pc:spChg chg="add mod">
          <ac:chgData name="Franziska Händschel" userId="e2149472-3187-4d00-b16a-a19eff6fc04a" providerId="ADAL" clId="{C7BF777C-28F2-4BF3-8AE6-10208335932E}" dt="2022-12-15T10:39:46.460" v="7945" actId="34135"/>
          <ac:spMkLst>
            <pc:docMk/>
            <pc:sldMk cId="3167705207" sldId="259"/>
            <ac:spMk id="3" creationId="{5C50851D-DAB1-A889-74BA-33928C28CA34}"/>
          </ac:spMkLst>
        </pc:spChg>
        <pc:spChg chg="add del mod">
          <ac:chgData name="Franziska Händschel" userId="e2149472-3187-4d00-b16a-a19eff6fc04a" providerId="ADAL" clId="{C7BF777C-28F2-4BF3-8AE6-10208335932E}" dt="2022-12-01T11:25:23.708" v="7492" actId="478"/>
          <ac:spMkLst>
            <pc:docMk/>
            <pc:sldMk cId="3167705207" sldId="259"/>
            <ac:spMk id="5" creationId="{5374C8FC-9B9A-315A-93AD-AD13149CCA89}"/>
          </ac:spMkLst>
        </pc:spChg>
        <pc:spChg chg="add del mod">
          <ac:chgData name="Franziska Händschel" userId="e2149472-3187-4d00-b16a-a19eff6fc04a" providerId="ADAL" clId="{C7BF777C-28F2-4BF3-8AE6-10208335932E}" dt="2022-12-15T10:20:46.674" v="7817" actId="478"/>
          <ac:spMkLst>
            <pc:docMk/>
            <pc:sldMk cId="3167705207" sldId="259"/>
            <ac:spMk id="6" creationId="{F1CCA785-F993-8BD6-2475-F866BF7CA590}"/>
          </ac:spMkLst>
        </pc:spChg>
        <pc:spChg chg="mod">
          <ac:chgData name="Franziska Händschel" userId="e2149472-3187-4d00-b16a-a19eff6fc04a" providerId="ADAL" clId="{C7BF777C-28F2-4BF3-8AE6-10208335932E}" dt="2022-12-15T10:39:46.460" v="7945" actId="34135"/>
          <ac:spMkLst>
            <pc:docMk/>
            <pc:sldMk cId="3167705207" sldId="259"/>
            <ac:spMk id="8" creationId="{0A78881D-F7C7-3012-A933-FD12467693FE}"/>
          </ac:spMkLst>
        </pc:spChg>
        <pc:spChg chg="add mod">
          <ac:chgData name="Franziska Händschel" userId="e2149472-3187-4d00-b16a-a19eff6fc04a" providerId="ADAL" clId="{C7BF777C-28F2-4BF3-8AE6-10208335932E}" dt="2022-12-15T10:39:46.460" v="7945" actId="34135"/>
          <ac:spMkLst>
            <pc:docMk/>
            <pc:sldMk cId="3167705207" sldId="259"/>
            <ac:spMk id="10" creationId="{FE23C9F3-1F66-2D5C-9B4F-F412D5ABD76F}"/>
          </ac:spMkLst>
        </pc:spChg>
        <pc:grpChg chg="add mod">
          <ac:chgData name="Franziska Händschel" userId="e2149472-3187-4d00-b16a-a19eff6fc04a" providerId="ADAL" clId="{C7BF777C-28F2-4BF3-8AE6-10208335932E}" dt="2022-12-15T10:39:46.460" v="7945" actId="34135"/>
          <ac:grpSpMkLst>
            <pc:docMk/>
            <pc:sldMk cId="3167705207" sldId="259"/>
            <ac:grpSpMk id="5" creationId="{20742339-EAB9-BBF6-0C48-3464461A38DC}"/>
          </ac:grpSpMkLst>
        </pc:grpChg>
        <pc:graphicFrameChg chg="mod modGraphic">
          <ac:chgData name="Franziska Händschel" userId="e2149472-3187-4d00-b16a-a19eff6fc04a" providerId="ADAL" clId="{C7BF777C-28F2-4BF3-8AE6-10208335932E}" dt="2022-12-15T16:50:42.077" v="8423" actId="20577"/>
          <ac:graphicFrameMkLst>
            <pc:docMk/>
            <pc:sldMk cId="3167705207" sldId="259"/>
            <ac:graphicFrameMk id="14" creationId="{52FA638C-45D2-6EC4-051C-DECB5D687B4B}"/>
          </ac:graphicFrameMkLst>
        </pc:graphicFrameChg>
        <pc:picChg chg="add del mod">
          <ac:chgData name="Franziska Händschel" userId="e2149472-3187-4d00-b16a-a19eff6fc04a" providerId="ADAL" clId="{C7BF777C-28F2-4BF3-8AE6-10208335932E}" dt="2022-12-01T10:10:25.100" v="197"/>
          <ac:picMkLst>
            <pc:docMk/>
            <pc:sldMk cId="3167705207" sldId="259"/>
            <ac:picMk id="2" creationId="{AFDE61B8-042C-0C63-B4D3-A95EB0E532EA}"/>
          </ac:picMkLst>
        </pc:picChg>
        <pc:picChg chg="add del mod">
          <ac:chgData name="Franziska Händschel" userId="e2149472-3187-4d00-b16a-a19eff6fc04a" providerId="ADAL" clId="{C7BF777C-28F2-4BF3-8AE6-10208335932E}" dt="2022-12-01T10:23:59.744" v="517" actId="478"/>
          <ac:picMkLst>
            <pc:docMk/>
            <pc:sldMk cId="3167705207" sldId="259"/>
            <ac:picMk id="3" creationId="{CB00FFAF-3AF4-19A1-52A0-5D0B8E0E128C}"/>
          </ac:picMkLst>
        </pc:picChg>
        <pc:picChg chg="add del mod">
          <ac:chgData name="Franziska Händschel" userId="e2149472-3187-4d00-b16a-a19eff6fc04a" providerId="ADAL" clId="{C7BF777C-28F2-4BF3-8AE6-10208335932E}" dt="2022-12-15T10:20:44.166" v="7816" actId="478"/>
          <ac:picMkLst>
            <pc:docMk/>
            <pc:sldMk cId="3167705207" sldId="259"/>
            <ac:picMk id="4" creationId="{161C4E93-2C22-BF43-9378-F6FEA3A703EE}"/>
          </ac:picMkLst>
        </pc:picChg>
        <pc:picChg chg="mod">
          <ac:chgData name="Franziska Händschel" userId="e2149472-3187-4d00-b16a-a19eff6fc04a" providerId="ADAL" clId="{C7BF777C-28F2-4BF3-8AE6-10208335932E}" dt="2022-12-15T10:39:46.460" v="7945" actId="34135"/>
          <ac:picMkLst>
            <pc:docMk/>
            <pc:sldMk cId="3167705207" sldId="259"/>
            <ac:picMk id="7" creationId="{BBFA768D-5237-E760-F904-E33A5FCDC997}"/>
          </ac:picMkLst>
        </pc:picChg>
        <pc:picChg chg="add del mod">
          <ac:chgData name="Franziska Händschel" userId="e2149472-3187-4d00-b16a-a19eff6fc04a" providerId="ADAL" clId="{C7BF777C-28F2-4BF3-8AE6-10208335932E}" dt="2022-12-15T10:21:53.194" v="7831" actId="21"/>
          <ac:picMkLst>
            <pc:docMk/>
            <pc:sldMk cId="3167705207" sldId="259"/>
            <ac:picMk id="9" creationId="{B8E7058B-A0C6-1D98-835C-F316BA35F4FC}"/>
          </ac:picMkLst>
        </pc:picChg>
        <pc:picChg chg="del">
          <ac:chgData name="Franziska Händschel" userId="e2149472-3187-4d00-b16a-a19eff6fc04a" providerId="ADAL" clId="{C7BF777C-28F2-4BF3-8AE6-10208335932E}" dt="2022-12-01T10:07:18.599" v="127" actId="478"/>
          <ac:picMkLst>
            <pc:docMk/>
            <pc:sldMk cId="3167705207" sldId="259"/>
            <ac:picMk id="10" creationId="{0D568C1B-E380-13F0-9987-0AC6D72B6205}"/>
          </ac:picMkLst>
        </pc:picChg>
        <pc:picChg chg="del">
          <ac:chgData name="Franziska Händschel" userId="e2149472-3187-4d00-b16a-a19eff6fc04a" providerId="ADAL" clId="{C7BF777C-28F2-4BF3-8AE6-10208335932E}" dt="2022-12-06T13:14:00.654" v="7734" actId="478"/>
          <ac:picMkLst>
            <pc:docMk/>
            <pc:sldMk cId="3167705207" sldId="259"/>
            <ac:picMk id="11" creationId="{322E50A8-6067-CCD4-185B-3BFABCBFE0AF}"/>
          </ac:picMkLst>
        </pc:picChg>
        <pc:picChg chg="add mod">
          <ac:chgData name="Franziska Händschel" userId="e2149472-3187-4d00-b16a-a19eff6fc04a" providerId="ADAL" clId="{C7BF777C-28F2-4BF3-8AE6-10208335932E}" dt="2022-12-15T10:39:46.460" v="7945" actId="34135"/>
          <ac:picMkLst>
            <pc:docMk/>
            <pc:sldMk cId="3167705207" sldId="259"/>
            <ac:picMk id="11" creationId="{3D158862-5E0A-B50C-1642-E1DD31E66A57}"/>
          </ac:picMkLst>
        </pc:picChg>
      </pc:sldChg>
      <pc:sldChg chg="addSp delSp modSp add mod">
        <pc:chgData name="Franziska Händschel" userId="e2149472-3187-4d00-b16a-a19eff6fc04a" providerId="ADAL" clId="{C7BF777C-28F2-4BF3-8AE6-10208335932E}" dt="2022-12-16T16:23:40.682" v="8428" actId="34135"/>
        <pc:sldMkLst>
          <pc:docMk/>
          <pc:sldMk cId="4087557587" sldId="260"/>
        </pc:sldMkLst>
        <pc:spChg chg="add del mod">
          <ac:chgData name="Franziska Händschel" userId="e2149472-3187-4d00-b16a-a19eff6fc04a" providerId="ADAL" clId="{C7BF777C-28F2-4BF3-8AE6-10208335932E}" dt="2022-12-01T11:25:20.899" v="7491" actId="478"/>
          <ac:spMkLst>
            <pc:docMk/>
            <pc:sldMk cId="4087557587" sldId="260"/>
            <ac:spMk id="2" creationId="{401E963F-759B-77F2-5099-25DD142E93B5}"/>
          </ac:spMkLst>
        </pc:spChg>
        <pc:spChg chg="add mod">
          <ac:chgData name="Franziska Händschel" userId="e2149472-3187-4d00-b16a-a19eff6fc04a" providerId="ADAL" clId="{C7BF777C-28F2-4BF3-8AE6-10208335932E}" dt="2022-12-15T10:39:42.077" v="7944" actId="34135"/>
          <ac:spMkLst>
            <pc:docMk/>
            <pc:sldMk cId="4087557587" sldId="260"/>
            <ac:spMk id="2" creationId="{40AF29CC-3582-C3C7-A094-9687660B400B}"/>
          </ac:spMkLst>
        </pc:spChg>
        <pc:spChg chg="add mod">
          <ac:chgData name="Franziska Händschel" userId="e2149472-3187-4d00-b16a-a19eff6fc04a" providerId="ADAL" clId="{C7BF777C-28F2-4BF3-8AE6-10208335932E}" dt="2022-12-15T10:39:42.077" v="7944" actId="34135"/>
          <ac:spMkLst>
            <pc:docMk/>
            <pc:sldMk cId="4087557587" sldId="260"/>
            <ac:spMk id="3" creationId="{9609759E-0FA1-0044-2EA1-09001A03728D}"/>
          </ac:spMkLst>
        </pc:spChg>
        <pc:spChg chg="add del mod">
          <ac:chgData name="Franziska Händschel" userId="e2149472-3187-4d00-b16a-a19eff6fc04a" providerId="ADAL" clId="{C7BF777C-28F2-4BF3-8AE6-10208335932E}" dt="2022-12-15T10:39:42.077" v="7944" actId="34135"/>
          <ac:spMkLst>
            <pc:docMk/>
            <pc:sldMk cId="4087557587" sldId="260"/>
            <ac:spMk id="5" creationId="{FBFD7604-5529-0946-45F3-8D390CCCBA0B}"/>
          </ac:spMkLst>
        </pc:spChg>
        <pc:spChg chg="mod">
          <ac:chgData name="Franziska Händschel" userId="e2149472-3187-4d00-b16a-a19eff6fc04a" providerId="ADAL" clId="{C7BF777C-28F2-4BF3-8AE6-10208335932E}" dt="2022-12-15T10:39:42.077" v="7944" actId="34135"/>
          <ac:spMkLst>
            <pc:docMk/>
            <pc:sldMk cId="4087557587" sldId="260"/>
            <ac:spMk id="8" creationId="{9ACEB626-D3D0-EE47-FE32-2ADFC89632AD}"/>
          </ac:spMkLst>
        </pc:spChg>
        <pc:grpChg chg="add mod">
          <ac:chgData name="Franziska Händschel" userId="e2149472-3187-4d00-b16a-a19eff6fc04a" providerId="ADAL" clId="{C7BF777C-28F2-4BF3-8AE6-10208335932E}" dt="2022-12-15T10:39:42.077" v="7944" actId="34135"/>
          <ac:grpSpMkLst>
            <pc:docMk/>
            <pc:sldMk cId="4087557587" sldId="260"/>
            <ac:grpSpMk id="6" creationId="{1AB09EE1-5EF9-583F-D609-4A3121521B26}"/>
          </ac:grpSpMkLst>
        </pc:grpChg>
        <pc:graphicFrameChg chg="mod modGraphic">
          <ac:chgData name="Franziska Händschel" userId="e2149472-3187-4d00-b16a-a19eff6fc04a" providerId="ADAL" clId="{C7BF777C-28F2-4BF3-8AE6-10208335932E}" dt="2022-12-16T16:23:40.682" v="8428" actId="34135"/>
          <ac:graphicFrameMkLst>
            <pc:docMk/>
            <pc:sldMk cId="4087557587" sldId="260"/>
            <ac:graphicFrameMk id="14" creationId="{52FA638C-45D2-6EC4-051C-DECB5D687B4B}"/>
          </ac:graphicFrameMkLst>
        </pc:graphicFrameChg>
        <pc:picChg chg="add del mod">
          <ac:chgData name="Franziska Händschel" userId="e2149472-3187-4d00-b16a-a19eff6fc04a" providerId="ADAL" clId="{C7BF777C-28F2-4BF3-8AE6-10208335932E}" dt="2022-12-01T10:27:14.964" v="570" actId="478"/>
          <ac:picMkLst>
            <pc:docMk/>
            <pc:sldMk cId="4087557587" sldId="260"/>
            <ac:picMk id="3" creationId="{425CD834-C71F-EB8D-009C-FD4FDD3B212D}"/>
          </ac:picMkLst>
        </pc:picChg>
        <pc:picChg chg="add del mod">
          <ac:chgData name="Franziska Händschel" userId="e2149472-3187-4d00-b16a-a19eff6fc04a" providerId="ADAL" clId="{C7BF777C-28F2-4BF3-8AE6-10208335932E}" dt="2022-12-15T10:21:57.701" v="7833" actId="478"/>
          <ac:picMkLst>
            <pc:docMk/>
            <pc:sldMk cId="4087557587" sldId="260"/>
            <ac:picMk id="4" creationId="{B7E4CCF4-6184-E0C9-388F-D960DD696F07}"/>
          </ac:picMkLst>
        </pc:picChg>
        <pc:picChg chg="mod">
          <ac:chgData name="Franziska Händschel" userId="e2149472-3187-4d00-b16a-a19eff6fc04a" providerId="ADAL" clId="{C7BF777C-28F2-4BF3-8AE6-10208335932E}" dt="2022-12-15T10:39:42.077" v="7944" actId="34135"/>
          <ac:picMkLst>
            <pc:docMk/>
            <pc:sldMk cId="4087557587" sldId="260"/>
            <ac:picMk id="7" creationId="{9440F9D4-9F38-CCAB-40B2-E4474B830B82}"/>
          </ac:picMkLst>
        </pc:picChg>
        <pc:picChg chg="add mod">
          <ac:chgData name="Franziska Händschel" userId="e2149472-3187-4d00-b16a-a19eff6fc04a" providerId="ADAL" clId="{C7BF777C-28F2-4BF3-8AE6-10208335932E}" dt="2022-12-15T10:39:42.077" v="7944" actId="34135"/>
          <ac:picMkLst>
            <pc:docMk/>
            <pc:sldMk cId="4087557587" sldId="260"/>
            <ac:picMk id="9" creationId="{2920581F-244C-C9AB-CB82-81D97B7B6D9F}"/>
          </ac:picMkLst>
        </pc:picChg>
        <pc:picChg chg="del">
          <ac:chgData name="Franziska Händschel" userId="e2149472-3187-4d00-b16a-a19eff6fc04a" providerId="ADAL" clId="{C7BF777C-28F2-4BF3-8AE6-10208335932E}" dt="2022-12-01T10:23:57.529" v="516" actId="478"/>
          <ac:picMkLst>
            <pc:docMk/>
            <pc:sldMk cId="4087557587" sldId="260"/>
            <ac:picMk id="10" creationId="{0D568C1B-E380-13F0-9987-0AC6D72B6205}"/>
          </ac:picMkLst>
        </pc:picChg>
        <pc:picChg chg="del">
          <ac:chgData name="Franziska Händschel" userId="e2149472-3187-4d00-b16a-a19eff6fc04a" providerId="ADAL" clId="{C7BF777C-28F2-4BF3-8AE6-10208335932E}" dt="2022-12-06T13:13:58.127" v="7733" actId="478"/>
          <ac:picMkLst>
            <pc:docMk/>
            <pc:sldMk cId="4087557587" sldId="260"/>
            <ac:picMk id="11" creationId="{322E50A8-6067-CCD4-185B-3BFABCBFE0AF}"/>
          </ac:picMkLst>
        </pc:picChg>
      </pc:sldChg>
      <pc:sldChg chg="addSp delSp modSp add del mod">
        <pc:chgData name="Franziska Händschel" userId="e2149472-3187-4d00-b16a-a19eff6fc04a" providerId="ADAL" clId="{C7BF777C-28F2-4BF3-8AE6-10208335932E}" dt="2022-12-01T11:23:23.483" v="7131" actId="47"/>
        <pc:sldMkLst>
          <pc:docMk/>
          <pc:sldMk cId="837551194" sldId="261"/>
        </pc:sldMkLst>
        <pc:spChg chg="add mod">
          <ac:chgData name="Franziska Händschel" userId="e2149472-3187-4d00-b16a-a19eff6fc04a" providerId="ADAL" clId="{C7BF777C-28F2-4BF3-8AE6-10208335932E}" dt="2022-12-01T10:52:25.760" v="4967"/>
          <ac:spMkLst>
            <pc:docMk/>
            <pc:sldMk cId="837551194" sldId="261"/>
            <ac:spMk id="2" creationId="{EF2FCD84-0DF2-4288-0577-46BEC72799F0}"/>
          </ac:spMkLst>
        </pc:spChg>
        <pc:spChg chg="del">
          <ac:chgData name="Franziska Händschel" userId="e2149472-3187-4d00-b16a-a19eff6fc04a" providerId="ADAL" clId="{C7BF777C-28F2-4BF3-8AE6-10208335932E}" dt="2022-12-01T10:52:18.372" v="4965" actId="478"/>
          <ac:spMkLst>
            <pc:docMk/>
            <pc:sldMk cId="837551194" sldId="261"/>
            <ac:spMk id="5" creationId="{B67EF233-B11B-6A8F-D30B-045898F93B23}"/>
          </ac:spMkLst>
        </pc:spChg>
        <pc:spChg chg="del">
          <ac:chgData name="Franziska Händschel" userId="e2149472-3187-4d00-b16a-a19eff6fc04a" providerId="ADAL" clId="{C7BF777C-28F2-4BF3-8AE6-10208335932E}" dt="2022-12-01T10:52:18.372" v="4965" actId="478"/>
          <ac:spMkLst>
            <pc:docMk/>
            <pc:sldMk cId="837551194" sldId="261"/>
            <ac:spMk id="9" creationId="{7CC3F602-459C-0E58-4C52-7E776AAB9C92}"/>
          </ac:spMkLst>
        </pc:spChg>
        <pc:spChg chg="mod">
          <ac:chgData name="Franziska Händschel" userId="e2149472-3187-4d00-b16a-a19eff6fc04a" providerId="ADAL" clId="{C7BF777C-28F2-4BF3-8AE6-10208335932E}" dt="2022-12-01T11:05:05.931" v="6074" actId="403"/>
          <ac:spMkLst>
            <pc:docMk/>
            <pc:sldMk cId="837551194" sldId="261"/>
            <ac:spMk id="35" creationId="{A6B12BF0-0962-F140-BE57-DF754E4F68D9}"/>
          </ac:spMkLst>
        </pc:spChg>
        <pc:spChg chg="del mod">
          <ac:chgData name="Franziska Händschel" userId="e2149472-3187-4d00-b16a-a19eff6fc04a" providerId="ADAL" clId="{C7BF777C-28F2-4BF3-8AE6-10208335932E}" dt="2022-12-01T10:52:16.099" v="4964" actId="478"/>
          <ac:spMkLst>
            <pc:docMk/>
            <pc:sldMk cId="837551194" sldId="261"/>
            <ac:spMk id="36" creationId="{FA801422-FD6C-C398-DE96-DD708E59F834}"/>
          </ac:spMkLst>
        </pc:spChg>
        <pc:picChg chg="add mod">
          <ac:chgData name="Franziska Händschel" userId="e2149472-3187-4d00-b16a-a19eff6fc04a" providerId="ADAL" clId="{C7BF777C-28F2-4BF3-8AE6-10208335932E}" dt="2022-12-01T10:52:25.760" v="4967"/>
          <ac:picMkLst>
            <pc:docMk/>
            <pc:sldMk cId="837551194" sldId="261"/>
            <ac:picMk id="3" creationId="{D49C84E3-B80A-7007-CBE7-BF05B4140456}"/>
          </ac:picMkLst>
        </pc:picChg>
        <pc:picChg chg="del">
          <ac:chgData name="Franziska Händschel" userId="e2149472-3187-4d00-b16a-a19eff6fc04a" providerId="ADAL" clId="{C7BF777C-28F2-4BF3-8AE6-10208335932E}" dt="2022-12-01T10:52:20.533" v="4966" actId="478"/>
          <ac:picMkLst>
            <pc:docMk/>
            <pc:sldMk cId="837551194" sldId="261"/>
            <ac:picMk id="32" creationId="{3F3C6D3B-F70E-50F1-8267-59E5F217B099}"/>
          </ac:picMkLst>
        </pc:picChg>
        <pc:picChg chg="del">
          <ac:chgData name="Franziska Händschel" userId="e2149472-3187-4d00-b16a-a19eff6fc04a" providerId="ADAL" clId="{C7BF777C-28F2-4BF3-8AE6-10208335932E}" dt="2022-12-01T10:52:14.208" v="4962" actId="478"/>
          <ac:picMkLst>
            <pc:docMk/>
            <pc:sldMk cId="837551194" sldId="261"/>
            <ac:picMk id="33" creationId="{64C47922-A46D-F2C3-3E54-117EB99B1F9A}"/>
          </ac:picMkLst>
        </pc:picChg>
        <pc:picChg chg="del">
          <ac:chgData name="Franziska Händschel" userId="e2149472-3187-4d00-b16a-a19eff6fc04a" providerId="ADAL" clId="{C7BF777C-28F2-4BF3-8AE6-10208335932E}" dt="2022-12-01T10:52:14.208" v="4962" actId="478"/>
          <ac:picMkLst>
            <pc:docMk/>
            <pc:sldMk cId="837551194" sldId="261"/>
            <ac:picMk id="34" creationId="{3E40BCCB-318A-865A-8A5F-4B737F23F696}"/>
          </ac:picMkLst>
        </pc:picChg>
      </pc:sldChg>
    </pc:docChg>
  </pc:docChgLst>
  <pc:docChgLst>
    <pc:chgData name="Franziska Händschel" userId="S::franziska.haendschel@finanztip.de::e2149472-3187-4d00-b16a-a19eff6fc04a" providerId="AD" clId="Web-{BA789F7A-4BB0-510A-EBAB-2CCEC31CE30F}"/>
    <pc:docChg chg="modSld">
      <pc:chgData name="Franziska Händschel" userId="S::franziska.haendschel@finanztip.de::e2149472-3187-4d00-b16a-a19eff6fc04a" providerId="AD" clId="Web-{BA789F7A-4BB0-510A-EBAB-2CCEC31CE30F}" dt="2022-12-15T10:18:09.260" v="245" actId="1076"/>
      <pc:docMkLst>
        <pc:docMk/>
      </pc:docMkLst>
      <pc:sldChg chg="modSp">
        <pc:chgData name="Franziska Händschel" userId="S::franziska.haendschel@finanztip.de::e2149472-3187-4d00-b16a-a19eff6fc04a" providerId="AD" clId="Web-{BA789F7A-4BB0-510A-EBAB-2CCEC31CE30F}" dt="2022-12-15T10:18:09.260" v="245" actId="1076"/>
        <pc:sldMkLst>
          <pc:docMk/>
          <pc:sldMk cId="728778676" sldId="257"/>
        </pc:sldMkLst>
        <pc:spChg chg="mod">
          <ac:chgData name="Franziska Händschel" userId="S::franziska.haendschel@finanztip.de::e2149472-3187-4d00-b16a-a19eff6fc04a" providerId="AD" clId="Web-{BA789F7A-4BB0-510A-EBAB-2CCEC31CE30F}" dt="2022-12-15T10:18:09.213" v="239" actId="1076"/>
          <ac:spMkLst>
            <pc:docMk/>
            <pc:sldMk cId="728778676" sldId="257"/>
            <ac:spMk id="5" creationId="{B67EF233-B11B-6A8F-D30B-045898F93B23}"/>
          </ac:spMkLst>
        </pc:spChg>
        <pc:spChg chg="mod">
          <ac:chgData name="Franziska Händschel" userId="S::franziska.haendschel@finanztip.de::e2149472-3187-4d00-b16a-a19eff6fc04a" providerId="AD" clId="Web-{BA789F7A-4BB0-510A-EBAB-2CCEC31CE30F}" dt="2022-12-15T10:18:09.229" v="240" actId="1076"/>
          <ac:spMkLst>
            <pc:docMk/>
            <pc:sldMk cId="728778676" sldId="257"/>
            <ac:spMk id="9" creationId="{7CC3F602-459C-0E58-4C52-7E776AAB9C92}"/>
          </ac:spMkLst>
        </pc:spChg>
        <pc:spChg chg="mod">
          <ac:chgData name="Franziska Händschel" userId="S::franziska.haendschel@finanztip.de::e2149472-3187-4d00-b16a-a19eff6fc04a" providerId="AD" clId="Web-{BA789F7A-4BB0-510A-EBAB-2CCEC31CE30F}" dt="2022-12-15T10:16:55.101" v="236" actId="20577"/>
          <ac:spMkLst>
            <pc:docMk/>
            <pc:sldMk cId="728778676" sldId="257"/>
            <ac:spMk id="35" creationId="{A6B12BF0-0962-F140-BE57-DF754E4F68D9}"/>
          </ac:spMkLst>
        </pc:spChg>
        <pc:spChg chg="mod">
          <ac:chgData name="Franziska Händschel" userId="S::franziska.haendschel@finanztip.de::e2149472-3187-4d00-b16a-a19eff6fc04a" providerId="AD" clId="Web-{BA789F7A-4BB0-510A-EBAB-2CCEC31CE30F}" dt="2022-12-15T10:18:09.244" v="243" actId="1076"/>
          <ac:spMkLst>
            <pc:docMk/>
            <pc:sldMk cId="728778676" sldId="257"/>
            <ac:spMk id="36" creationId="{FA801422-FD6C-C398-DE96-DD708E59F834}"/>
          </ac:spMkLst>
        </pc:spChg>
        <pc:picChg chg="mod">
          <ac:chgData name="Franziska Händschel" userId="S::franziska.haendschel@finanztip.de::e2149472-3187-4d00-b16a-a19eff6fc04a" providerId="AD" clId="Web-{BA789F7A-4BB0-510A-EBAB-2CCEC31CE30F}" dt="2022-12-15T10:18:09.229" v="241" actId="1076"/>
          <ac:picMkLst>
            <pc:docMk/>
            <pc:sldMk cId="728778676" sldId="257"/>
            <ac:picMk id="33" creationId="{64C47922-A46D-F2C3-3E54-117EB99B1F9A}"/>
          </ac:picMkLst>
        </pc:picChg>
        <pc:picChg chg="mod">
          <ac:chgData name="Franziska Händschel" userId="S::franziska.haendschel@finanztip.de::e2149472-3187-4d00-b16a-a19eff6fc04a" providerId="AD" clId="Web-{BA789F7A-4BB0-510A-EBAB-2CCEC31CE30F}" dt="2022-12-15T10:18:09.244" v="242" actId="1076"/>
          <ac:picMkLst>
            <pc:docMk/>
            <pc:sldMk cId="728778676" sldId="257"/>
            <ac:picMk id="34" creationId="{3E40BCCB-318A-865A-8A5F-4B737F23F696}"/>
          </ac:picMkLst>
        </pc:picChg>
        <pc:cxnChg chg="mod">
          <ac:chgData name="Franziska Händschel" userId="S::franziska.haendschel@finanztip.de::e2149472-3187-4d00-b16a-a19eff6fc04a" providerId="AD" clId="Web-{BA789F7A-4BB0-510A-EBAB-2CCEC31CE30F}" dt="2022-12-15T10:18:09.244" v="244" actId="1076"/>
          <ac:cxnSpMkLst>
            <pc:docMk/>
            <pc:sldMk cId="728778676" sldId="257"/>
            <ac:cxnSpMk id="38" creationId="{685F6B90-F2D2-6B2D-863F-D5E20E0786CF}"/>
          </ac:cxnSpMkLst>
        </pc:cxnChg>
        <pc:cxnChg chg="mod">
          <ac:chgData name="Franziska Händschel" userId="S::franziska.haendschel@finanztip.de::e2149472-3187-4d00-b16a-a19eff6fc04a" providerId="AD" clId="Web-{BA789F7A-4BB0-510A-EBAB-2CCEC31CE30F}" dt="2022-12-15T10:18:09.260" v="245" actId="1076"/>
          <ac:cxnSpMkLst>
            <pc:docMk/>
            <pc:sldMk cId="728778676" sldId="257"/>
            <ac:cxnSpMk id="39" creationId="{649F3217-8914-F5E9-CD1E-E6FAF2E4A2FE}"/>
          </ac:cxnSpMkLst>
        </pc:cxnChg>
      </pc:sldChg>
      <pc:sldChg chg="modSp">
        <pc:chgData name="Franziska Händschel" userId="S::franziska.haendschel@finanztip.de::e2149472-3187-4d00-b16a-a19eff6fc04a" providerId="AD" clId="Web-{BA789F7A-4BB0-510A-EBAB-2CCEC31CE30F}" dt="2022-12-15T10:14:21.471" v="170"/>
        <pc:sldMkLst>
          <pc:docMk/>
          <pc:sldMk cId="3403421447" sldId="258"/>
        </pc:sldMkLst>
        <pc:graphicFrameChg chg="mod modGraphic">
          <ac:chgData name="Franziska Händschel" userId="S::franziska.haendschel@finanztip.de::e2149472-3187-4d00-b16a-a19eff6fc04a" providerId="AD" clId="Web-{BA789F7A-4BB0-510A-EBAB-2CCEC31CE30F}" dt="2022-12-15T10:14:21.471" v="170"/>
          <ac:graphicFrameMkLst>
            <pc:docMk/>
            <pc:sldMk cId="3403421447" sldId="258"/>
            <ac:graphicFrameMk id="14" creationId="{52FA638C-45D2-6EC4-051C-DECB5D687B4B}"/>
          </ac:graphicFrameMkLst>
        </pc:graphicFrameChg>
      </pc:sldChg>
      <pc:sldChg chg="modSp">
        <pc:chgData name="Franziska Händschel" userId="S::franziska.haendschel@finanztip.de::e2149472-3187-4d00-b16a-a19eff6fc04a" providerId="AD" clId="Web-{BA789F7A-4BB0-510A-EBAB-2CCEC31CE30F}" dt="2022-12-15T10:17:28.290" v="238"/>
        <pc:sldMkLst>
          <pc:docMk/>
          <pc:sldMk cId="3167705207" sldId="259"/>
        </pc:sldMkLst>
        <pc:graphicFrameChg chg="mod modGraphic">
          <ac:chgData name="Franziska Händschel" userId="S::franziska.haendschel@finanztip.de::e2149472-3187-4d00-b16a-a19eff6fc04a" providerId="AD" clId="Web-{BA789F7A-4BB0-510A-EBAB-2CCEC31CE30F}" dt="2022-12-15T10:17:28.290" v="238"/>
          <ac:graphicFrameMkLst>
            <pc:docMk/>
            <pc:sldMk cId="3167705207" sldId="259"/>
            <ac:graphicFrameMk id="14" creationId="{52FA638C-45D2-6EC4-051C-DECB5D687B4B}"/>
          </ac:graphicFrameMkLst>
        </pc:graphicFrameChg>
      </pc:sldChg>
    </pc:docChg>
  </pc:docChgLst>
  <pc:docChgLst>
    <pc:chgData name="Franziska Händschel" userId="e2149472-3187-4d00-b16a-a19eff6fc04a" providerId="ADAL" clId="{3B001581-4708-400F-B617-202B0519491F}"/>
    <pc:docChg chg="custSel modMainMaster">
      <pc:chgData name="Franziska Händschel" userId="e2149472-3187-4d00-b16a-a19eff6fc04a" providerId="ADAL" clId="{3B001581-4708-400F-B617-202B0519491F}" dt="2024-04-23T09:50:55.048" v="37" actId="6014"/>
      <pc:docMkLst>
        <pc:docMk/>
      </pc:docMkLst>
      <pc:sldMasterChg chg="addSp delSp modSp mod delSldLayout modSldLayout">
        <pc:chgData name="Franziska Händschel" userId="e2149472-3187-4d00-b16a-a19eff6fc04a" providerId="ADAL" clId="{3B001581-4708-400F-B617-202B0519491F}" dt="2024-04-23T09:50:55.048" v="37" actId="6014"/>
        <pc:sldMasterMkLst>
          <pc:docMk/>
          <pc:sldMasterMk cId="3681558033" sldId="2147483677"/>
        </pc:sldMasterMkLst>
        <pc:spChg chg="del">
          <ac:chgData name="Franziska Händschel" userId="e2149472-3187-4d00-b16a-a19eff6fc04a" providerId="ADAL" clId="{3B001581-4708-400F-B617-202B0519491F}" dt="2024-04-23T09:44:05.738" v="11" actId="478"/>
          <ac:spMkLst>
            <pc:docMk/>
            <pc:sldMasterMk cId="3681558033" sldId="2147483677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3B001581-4708-400F-B617-202B0519491F}" dt="2024-04-23T09:44:05.738" v="11" actId="478"/>
          <ac:spMkLst>
            <pc:docMk/>
            <pc:sldMasterMk cId="3681558033" sldId="2147483677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3B001581-4708-400F-B617-202B0519491F}" dt="2024-04-23T09:44:05.738" v="11" actId="478"/>
          <ac:spMkLst>
            <pc:docMk/>
            <pc:sldMasterMk cId="3681558033" sldId="2147483677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3B001581-4708-400F-B617-202B0519491F}" dt="2024-04-23T09:44:05.738" v="11" actId="478"/>
          <ac:spMkLst>
            <pc:docMk/>
            <pc:sldMasterMk cId="3681558033" sldId="2147483677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3B001581-4708-400F-B617-202B0519491F}" dt="2024-04-23T09:44:05.738" v="11" actId="478"/>
          <ac:spMkLst>
            <pc:docMk/>
            <pc:sldMasterMk cId="3681558033" sldId="2147483677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3B001581-4708-400F-B617-202B0519491F}" dt="2024-04-23T09:44:14.379" v="12"/>
          <ac:spMkLst>
            <pc:docMk/>
            <pc:sldMasterMk cId="3681558033" sldId="2147483677"/>
            <ac:spMk id="12" creationId="{7EE9FEFA-B66F-C6D1-7D5D-D1DD7736253F}"/>
          </ac:spMkLst>
        </pc:spChg>
        <pc:grpChg chg="del">
          <ac:chgData name="Franziska Händschel" userId="e2149472-3187-4d00-b16a-a19eff6fc04a" providerId="ADAL" clId="{3B001581-4708-400F-B617-202B0519491F}" dt="2024-04-23T09:44:05.738" v="11" actId="478"/>
          <ac:grpSpMkLst>
            <pc:docMk/>
            <pc:sldMasterMk cId="3681558033" sldId="2147483677"/>
            <ac:grpSpMk id="7" creationId="{935707B6-94EE-E455-0367-EA9D8147BB5C}"/>
          </ac:grpSpMkLst>
        </pc:grpChg>
        <pc:grpChg chg="add mod">
          <ac:chgData name="Franziska Händschel" userId="e2149472-3187-4d00-b16a-a19eff6fc04a" providerId="ADAL" clId="{3B001581-4708-400F-B617-202B0519491F}" dt="2024-04-23T09:44:14.379" v="12"/>
          <ac:grpSpMkLst>
            <pc:docMk/>
            <pc:sldMasterMk cId="3681558033" sldId="2147483677"/>
            <ac:grpSpMk id="10" creationId="{3E305BB9-81B8-BEC9-1C83-C867FD38F26E}"/>
          </ac:grpSpMkLst>
        </pc:grpChg>
        <pc:picChg chg="mod">
          <ac:chgData name="Franziska Händschel" userId="e2149472-3187-4d00-b16a-a19eff6fc04a" providerId="ADAL" clId="{3B001581-4708-400F-B617-202B0519491F}" dt="2024-04-23T09:44:14.379" v="12"/>
          <ac:picMkLst>
            <pc:docMk/>
            <pc:sldMasterMk cId="3681558033" sldId="2147483677"/>
            <ac:picMk id="11" creationId="{3B4881DC-8400-B6BC-7A0F-F740EEF14EEB}"/>
          </ac:picMkLst>
        </pc:picChg>
        <pc:sldLayoutChg chg="del">
          <pc:chgData name="Franziska Händschel" userId="e2149472-3187-4d00-b16a-a19eff6fc04a" providerId="ADAL" clId="{3B001581-4708-400F-B617-202B0519491F}" dt="2024-04-23T09:43:56.784" v="1" actId="2696"/>
          <pc:sldLayoutMkLst>
            <pc:docMk/>
            <pc:sldMasterMk cId="3681558033" sldId="2147483677"/>
            <pc:sldLayoutMk cId="2680733992" sldId="2147483678"/>
          </pc:sldLayoutMkLst>
        </pc:sldLayoutChg>
        <pc:sldLayoutChg chg="del">
          <pc:chgData name="Franziska Händschel" userId="e2149472-3187-4d00-b16a-a19eff6fc04a" providerId="ADAL" clId="{3B001581-4708-400F-B617-202B0519491F}" dt="2024-04-23T09:43:56.784" v="2" actId="2696"/>
          <pc:sldLayoutMkLst>
            <pc:docMk/>
            <pc:sldMasterMk cId="3681558033" sldId="2147483677"/>
            <pc:sldLayoutMk cId="3993819292" sldId="2147483679"/>
          </pc:sldLayoutMkLst>
        </pc:sldLayoutChg>
        <pc:sldLayoutChg chg="del">
          <pc:chgData name="Franziska Händschel" userId="e2149472-3187-4d00-b16a-a19eff6fc04a" providerId="ADAL" clId="{3B001581-4708-400F-B617-202B0519491F}" dt="2024-04-23T09:43:56.784" v="3" actId="2696"/>
          <pc:sldLayoutMkLst>
            <pc:docMk/>
            <pc:sldMasterMk cId="3681558033" sldId="2147483677"/>
            <pc:sldLayoutMk cId="1457486187" sldId="2147483680"/>
          </pc:sldLayoutMkLst>
        </pc:sldLayoutChg>
        <pc:sldLayoutChg chg="del">
          <pc:chgData name="Franziska Händschel" userId="e2149472-3187-4d00-b16a-a19eff6fc04a" providerId="ADAL" clId="{3B001581-4708-400F-B617-202B0519491F}" dt="2024-04-23T09:43:56.800" v="4" actId="2696"/>
          <pc:sldLayoutMkLst>
            <pc:docMk/>
            <pc:sldMasterMk cId="3681558033" sldId="2147483677"/>
            <pc:sldLayoutMk cId="1055174644" sldId="2147483681"/>
          </pc:sldLayoutMkLst>
        </pc:sldLayoutChg>
        <pc:sldLayoutChg chg="del">
          <pc:chgData name="Franziska Händschel" userId="e2149472-3187-4d00-b16a-a19eff6fc04a" providerId="ADAL" clId="{3B001581-4708-400F-B617-202B0519491F}" dt="2024-04-23T09:43:56.800" v="5" actId="2696"/>
          <pc:sldLayoutMkLst>
            <pc:docMk/>
            <pc:sldMasterMk cId="3681558033" sldId="2147483677"/>
            <pc:sldLayoutMk cId="3033424671" sldId="2147483682"/>
          </pc:sldLayoutMkLst>
        </pc:sldLayoutChg>
        <pc:sldLayoutChg chg="del">
          <pc:chgData name="Franziska Händschel" userId="e2149472-3187-4d00-b16a-a19eff6fc04a" providerId="ADAL" clId="{3B001581-4708-400F-B617-202B0519491F}" dt="2024-04-23T09:43:56.800" v="6" actId="2696"/>
          <pc:sldLayoutMkLst>
            <pc:docMk/>
            <pc:sldMasterMk cId="3681558033" sldId="2147483677"/>
            <pc:sldLayoutMk cId="2080179224" sldId="2147483683"/>
          </pc:sldLayoutMkLst>
        </pc:sldLayoutChg>
        <pc:sldLayoutChg chg="del">
          <pc:chgData name="Franziska Händschel" userId="e2149472-3187-4d00-b16a-a19eff6fc04a" providerId="ADAL" clId="{3B001581-4708-400F-B617-202B0519491F}" dt="2024-04-23T09:43:56.800" v="7" actId="2696"/>
          <pc:sldLayoutMkLst>
            <pc:docMk/>
            <pc:sldMasterMk cId="3681558033" sldId="2147483677"/>
            <pc:sldLayoutMk cId="2331212797" sldId="2147483684"/>
          </pc:sldLayoutMkLst>
        </pc:sldLayoutChg>
        <pc:sldLayoutChg chg="del">
          <pc:chgData name="Franziska Händschel" userId="e2149472-3187-4d00-b16a-a19eff6fc04a" providerId="ADAL" clId="{3B001581-4708-400F-B617-202B0519491F}" dt="2024-04-23T09:43:56.816" v="8" actId="2696"/>
          <pc:sldLayoutMkLst>
            <pc:docMk/>
            <pc:sldMasterMk cId="3681558033" sldId="2147483677"/>
            <pc:sldLayoutMk cId="1155345277" sldId="2147483685"/>
          </pc:sldLayoutMkLst>
        </pc:sldLayoutChg>
        <pc:sldLayoutChg chg="del">
          <pc:chgData name="Franziska Händschel" userId="e2149472-3187-4d00-b16a-a19eff6fc04a" providerId="ADAL" clId="{3B001581-4708-400F-B617-202B0519491F}" dt="2024-04-23T09:43:56.816" v="9" actId="2696"/>
          <pc:sldLayoutMkLst>
            <pc:docMk/>
            <pc:sldMasterMk cId="3681558033" sldId="2147483677"/>
            <pc:sldLayoutMk cId="126237484" sldId="2147483686"/>
          </pc:sldLayoutMkLst>
        </pc:sldLayoutChg>
        <pc:sldLayoutChg chg="del">
          <pc:chgData name="Franziska Händschel" userId="e2149472-3187-4d00-b16a-a19eff6fc04a" providerId="ADAL" clId="{3B001581-4708-400F-B617-202B0519491F}" dt="2024-04-23T09:43:56.816" v="10" actId="2696"/>
          <pc:sldLayoutMkLst>
            <pc:docMk/>
            <pc:sldMasterMk cId="3681558033" sldId="2147483677"/>
            <pc:sldLayoutMk cId="1482799768" sldId="2147483687"/>
          </pc:sldLayoutMkLst>
        </pc:sldLayoutChg>
        <pc:sldLayoutChg chg="del">
          <pc:chgData name="Franziska Händschel" userId="e2149472-3187-4d00-b16a-a19eff6fc04a" providerId="ADAL" clId="{3B001581-4708-400F-B617-202B0519491F}" dt="2024-04-23T09:43:56.768" v="0" actId="2696"/>
          <pc:sldLayoutMkLst>
            <pc:docMk/>
            <pc:sldMasterMk cId="3681558033" sldId="2147483677"/>
            <pc:sldLayoutMk cId="294072691" sldId="2147483688"/>
          </pc:sldLayoutMkLst>
        </pc:sldLayoutChg>
        <pc:sldLayoutChg chg="addSp delSp modSp mod">
          <pc:chgData name="Franziska Händschel" userId="e2149472-3187-4d00-b16a-a19eff6fc04a" providerId="ADAL" clId="{3B001581-4708-400F-B617-202B0519491F}" dt="2024-04-23T09:50:33.632" v="34" actId="6014"/>
          <pc:sldLayoutMkLst>
            <pc:docMk/>
            <pc:sldMasterMk cId="3681558033" sldId="2147483677"/>
            <pc:sldLayoutMk cId="1227846454" sldId="2147483689"/>
          </pc:sldLayoutMkLst>
          <pc:spChg chg="mod">
            <ac:chgData name="Franziska Händschel" userId="e2149472-3187-4d00-b16a-a19eff6fc04a" providerId="ADAL" clId="{3B001581-4708-400F-B617-202B0519491F}" dt="2024-04-23T09:48:07.761" v="13"/>
            <ac:spMkLst>
              <pc:docMk/>
              <pc:sldMasterMk cId="3681558033" sldId="2147483677"/>
              <pc:sldLayoutMk cId="1227846454" sldId="2147483689"/>
              <ac:spMk id="7" creationId="{50B6962C-3AF7-7B38-DBC9-78425011D151}"/>
            </ac:spMkLst>
          </pc:spChg>
          <pc:spChg chg="add mod">
            <ac:chgData name="Franziska Händschel" userId="e2149472-3187-4d00-b16a-a19eff6fc04a" providerId="ADAL" clId="{3B001581-4708-400F-B617-202B0519491F}" dt="2024-04-23T09:48:43.126" v="21" actId="20577"/>
            <ac:spMkLst>
              <pc:docMk/>
              <pc:sldMasterMk cId="3681558033" sldId="2147483677"/>
              <pc:sldLayoutMk cId="1227846454" sldId="2147483689"/>
              <ac:spMk id="8" creationId="{999EC920-6083-2D90-16BA-A075A4BE378A}"/>
            </ac:spMkLst>
          </pc:spChg>
          <pc:spChg chg="del">
            <ac:chgData name="Franziska Händschel" userId="e2149472-3187-4d00-b16a-a19eff6fc04a" providerId="ADAL" clId="{3B001581-4708-400F-B617-202B0519491F}" dt="2024-04-23T09:48:35.717" v="14" actId="478"/>
            <ac:spMkLst>
              <pc:docMk/>
              <pc:sldMasterMk cId="3681558033" sldId="2147483677"/>
              <pc:sldLayoutMk cId="1227846454" sldId="2147483689"/>
              <ac:spMk id="10" creationId="{0650BFC6-F64F-945B-2E9F-6D7EB2B8B59A}"/>
            </ac:spMkLst>
          </pc:spChg>
          <pc:grpChg chg="add mod">
            <ac:chgData name="Franziska Händschel" userId="e2149472-3187-4d00-b16a-a19eff6fc04a" providerId="ADAL" clId="{3B001581-4708-400F-B617-202B0519491F}" dt="2024-04-23T09:48:07.761" v="13"/>
            <ac:grpSpMkLst>
              <pc:docMk/>
              <pc:sldMasterMk cId="3681558033" sldId="2147483677"/>
              <pc:sldLayoutMk cId="1227846454" sldId="2147483689"/>
              <ac:grpSpMk id="5" creationId="{6B4F1BBC-E3E1-073A-FBB9-8FC5ECEC7DAB}"/>
            </ac:grpSpMkLst>
          </pc:grpChg>
          <pc:picChg chg="mod">
            <ac:chgData name="Franziska Händschel" userId="e2149472-3187-4d00-b16a-a19eff6fc04a" providerId="ADAL" clId="{3B001581-4708-400F-B617-202B0519491F}" dt="2024-04-23T09:48:07.761" v="13"/>
            <ac:picMkLst>
              <pc:docMk/>
              <pc:sldMasterMk cId="3681558033" sldId="2147483677"/>
              <pc:sldLayoutMk cId="1227846454" sldId="2147483689"/>
              <ac:picMk id="6" creationId="{732D7088-991F-A78C-DE5D-19B5D91CA2BF}"/>
            </ac:picMkLst>
          </pc:picChg>
        </pc:sldLayoutChg>
        <pc:sldLayoutChg chg="addSp delSp modSp mod">
          <pc:chgData name="Franziska Händschel" userId="e2149472-3187-4d00-b16a-a19eff6fc04a" providerId="ADAL" clId="{3B001581-4708-400F-B617-202B0519491F}" dt="2024-04-23T09:50:40.450" v="35" actId="6014"/>
          <pc:sldLayoutMkLst>
            <pc:docMk/>
            <pc:sldMasterMk cId="3681558033" sldId="2147483677"/>
            <pc:sldLayoutMk cId="4000375694" sldId="2147483690"/>
          </pc:sldLayoutMkLst>
          <pc:spChg chg="add mod">
            <ac:chgData name="Franziska Händschel" userId="e2149472-3187-4d00-b16a-a19eff6fc04a" providerId="ADAL" clId="{3B001581-4708-400F-B617-202B0519491F}" dt="2024-04-23T09:48:50.179" v="25" actId="20577"/>
            <ac:spMkLst>
              <pc:docMk/>
              <pc:sldMasterMk cId="3681558033" sldId="2147483677"/>
              <pc:sldLayoutMk cId="4000375694" sldId="2147483690"/>
              <ac:spMk id="5" creationId="{91AA97C5-2FFD-EA00-F881-7F8D35866D47}"/>
            </ac:spMkLst>
          </pc:spChg>
          <pc:spChg chg="del">
            <ac:chgData name="Franziska Händschel" userId="e2149472-3187-4d00-b16a-a19eff6fc04a" providerId="ADAL" clId="{3B001581-4708-400F-B617-202B0519491F}" dt="2024-04-23T09:48:47.857" v="22" actId="478"/>
            <ac:spMkLst>
              <pc:docMk/>
              <pc:sldMasterMk cId="3681558033" sldId="2147483677"/>
              <pc:sldLayoutMk cId="4000375694" sldId="2147483690"/>
              <ac:spMk id="7" creationId="{A09E993F-031A-7194-A45B-A3CC6CBE6EFE}"/>
            </ac:spMkLst>
          </pc:spChg>
        </pc:sldLayoutChg>
        <pc:sldLayoutChg chg="addSp delSp modSp mod">
          <pc:chgData name="Franziska Händschel" userId="e2149472-3187-4d00-b16a-a19eff6fc04a" providerId="ADAL" clId="{3B001581-4708-400F-B617-202B0519491F}" dt="2024-04-23T09:50:47.840" v="36" actId="6014"/>
          <pc:sldLayoutMkLst>
            <pc:docMk/>
            <pc:sldMasterMk cId="3681558033" sldId="2147483677"/>
            <pc:sldLayoutMk cId="3250342650" sldId="2147483691"/>
          </pc:sldLayoutMkLst>
          <pc:spChg chg="add mod">
            <ac:chgData name="Franziska Händschel" userId="e2149472-3187-4d00-b16a-a19eff6fc04a" providerId="ADAL" clId="{3B001581-4708-400F-B617-202B0519491F}" dt="2024-04-23T09:48:55.413" v="29" actId="20577"/>
            <ac:spMkLst>
              <pc:docMk/>
              <pc:sldMasterMk cId="3681558033" sldId="2147483677"/>
              <pc:sldLayoutMk cId="3250342650" sldId="2147483691"/>
              <ac:spMk id="5" creationId="{0BF618FC-20B9-1362-F5AF-71F758B15DA5}"/>
            </ac:spMkLst>
          </pc:spChg>
          <pc:spChg chg="del">
            <ac:chgData name="Franziska Händschel" userId="e2149472-3187-4d00-b16a-a19eff6fc04a" providerId="ADAL" clId="{3B001581-4708-400F-B617-202B0519491F}" dt="2024-04-23T09:48:53.115" v="26" actId="478"/>
            <ac:spMkLst>
              <pc:docMk/>
              <pc:sldMasterMk cId="3681558033" sldId="2147483677"/>
              <pc:sldLayoutMk cId="3250342650" sldId="2147483691"/>
              <ac:spMk id="7" creationId="{532EFBED-6E80-EF96-B017-B805A995F1D6}"/>
            </ac:spMkLst>
          </pc:spChg>
        </pc:sldLayoutChg>
        <pc:sldLayoutChg chg="addSp delSp modSp mod">
          <pc:chgData name="Franziska Händschel" userId="e2149472-3187-4d00-b16a-a19eff6fc04a" providerId="ADAL" clId="{3B001581-4708-400F-B617-202B0519491F}" dt="2024-04-23T09:50:55.048" v="37" actId="6014"/>
          <pc:sldLayoutMkLst>
            <pc:docMk/>
            <pc:sldMasterMk cId="3681558033" sldId="2147483677"/>
            <pc:sldLayoutMk cId="2061970987" sldId="2147483692"/>
          </pc:sldLayoutMkLst>
          <pc:spChg chg="add mod">
            <ac:chgData name="Franziska Händschel" userId="e2149472-3187-4d00-b16a-a19eff6fc04a" providerId="ADAL" clId="{3B001581-4708-400F-B617-202B0519491F}" dt="2024-04-23T09:49:01.419" v="33" actId="20577"/>
            <ac:spMkLst>
              <pc:docMk/>
              <pc:sldMasterMk cId="3681558033" sldId="2147483677"/>
              <pc:sldLayoutMk cId="2061970987" sldId="2147483692"/>
              <ac:spMk id="5" creationId="{40DDB4B6-C9D2-850D-B653-97A57C72BAC9}"/>
            </ac:spMkLst>
          </pc:spChg>
          <pc:spChg chg="del">
            <ac:chgData name="Franziska Händschel" userId="e2149472-3187-4d00-b16a-a19eff6fc04a" providerId="ADAL" clId="{3B001581-4708-400F-B617-202B0519491F}" dt="2024-04-23T09:48:58.992" v="30" actId="478"/>
            <ac:spMkLst>
              <pc:docMk/>
              <pc:sldMasterMk cId="3681558033" sldId="2147483677"/>
              <pc:sldLayoutMk cId="2061970987" sldId="2147483692"/>
              <ac:spMk id="8" creationId="{445C95D2-8ED9-0B8B-4C3E-77DAB876851F}"/>
            </ac:spMkLst>
          </pc:spChg>
        </pc:sldLayoutChg>
      </pc:sldMasterChg>
    </pc:docChg>
  </pc:docChgLst>
  <pc:docChgLst>
    <pc:chgData name="Franziska Händschel" userId="e2149472-3187-4d00-b16a-a19eff6fc04a" providerId="ADAL" clId="{AC51DB54-883A-40FF-BDCA-B46479CC1A6F}"/>
    <pc:docChg chg="custSel modSld modMainMaster">
      <pc:chgData name="Franziska Händschel" userId="e2149472-3187-4d00-b16a-a19eff6fc04a" providerId="ADAL" clId="{AC51DB54-883A-40FF-BDCA-B46479CC1A6F}" dt="2023-04-05T09:54:02.380" v="78"/>
      <pc:docMkLst>
        <pc:docMk/>
      </pc:docMkLst>
      <pc:sldChg chg="delSp modSp mod">
        <pc:chgData name="Franziska Händschel" userId="e2149472-3187-4d00-b16a-a19eff6fc04a" providerId="ADAL" clId="{AC51DB54-883A-40FF-BDCA-B46479CC1A6F}" dt="2023-04-05T09:53:26.576" v="69" actId="21"/>
        <pc:sldMkLst>
          <pc:docMk/>
          <pc:sldMk cId="728778676" sldId="257"/>
        </pc:sldMkLst>
        <pc:spChg chg="del">
          <ac:chgData name="Franziska Händschel" userId="e2149472-3187-4d00-b16a-a19eff6fc04a" providerId="ADAL" clId="{AC51DB54-883A-40FF-BDCA-B46479CC1A6F}" dt="2023-04-05T09:39:01.884" v="34" actId="478"/>
          <ac:spMkLst>
            <pc:docMk/>
            <pc:sldMk cId="728778676" sldId="257"/>
            <ac:spMk id="2" creationId="{F9C7FE0D-D0D8-9F67-DC46-5153FCB76570}"/>
          </ac:spMkLst>
        </pc:spChg>
        <pc:spChg chg="del">
          <ac:chgData name="Franziska Händschel" userId="e2149472-3187-4d00-b16a-a19eff6fc04a" providerId="ADAL" clId="{AC51DB54-883A-40FF-BDCA-B46479CC1A6F}" dt="2023-04-05T09:39:01.884" v="34" actId="478"/>
          <ac:spMkLst>
            <pc:docMk/>
            <pc:sldMk cId="728778676" sldId="257"/>
            <ac:spMk id="3" creationId="{BE795507-4C79-0E6C-5417-6B77E49650BF}"/>
          </ac:spMkLst>
        </pc:spChg>
        <pc:spChg chg="mod">
          <ac:chgData name="Franziska Händschel" userId="e2149472-3187-4d00-b16a-a19eff6fc04a" providerId="ADAL" clId="{AC51DB54-883A-40FF-BDCA-B46479CC1A6F}" dt="2023-04-05T09:39:29.725" v="51" actId="34135"/>
          <ac:spMkLst>
            <pc:docMk/>
            <pc:sldMk cId="728778676" sldId="257"/>
            <ac:spMk id="5" creationId="{B67EF233-B11B-6A8F-D30B-045898F93B23}"/>
          </ac:spMkLst>
        </pc:spChg>
        <pc:spChg chg="mod">
          <ac:chgData name="Franziska Händschel" userId="e2149472-3187-4d00-b16a-a19eff6fc04a" providerId="ADAL" clId="{AC51DB54-883A-40FF-BDCA-B46479CC1A6F}" dt="2023-04-05T09:39:29.725" v="51" actId="34135"/>
          <ac:spMkLst>
            <pc:docMk/>
            <pc:sldMk cId="728778676" sldId="257"/>
            <ac:spMk id="9" creationId="{7CC3F602-459C-0E58-4C52-7E776AAB9C92}"/>
          </ac:spMkLst>
        </pc:spChg>
        <pc:spChg chg="del mod">
          <ac:chgData name="Franziska Händschel" userId="e2149472-3187-4d00-b16a-a19eff6fc04a" providerId="ADAL" clId="{AC51DB54-883A-40FF-BDCA-B46479CC1A6F}" dt="2023-04-05T09:53:26.576" v="69" actId="21"/>
          <ac:spMkLst>
            <pc:docMk/>
            <pc:sldMk cId="728778676" sldId="257"/>
            <ac:spMk id="35" creationId="{A6B12BF0-0962-F140-BE57-DF754E4F68D9}"/>
          </ac:spMkLst>
        </pc:spChg>
        <pc:spChg chg="del mod">
          <ac:chgData name="Franziska Händschel" userId="e2149472-3187-4d00-b16a-a19eff6fc04a" providerId="ADAL" clId="{AC51DB54-883A-40FF-BDCA-B46479CC1A6F}" dt="2023-04-05T09:53:26.576" v="69" actId="21"/>
          <ac:spMkLst>
            <pc:docMk/>
            <pc:sldMk cId="728778676" sldId="257"/>
            <ac:spMk id="36" creationId="{FA801422-FD6C-C398-DE96-DD708E59F834}"/>
          </ac:spMkLst>
        </pc:spChg>
        <pc:grpChg chg="del">
          <ac:chgData name="Franziska Händschel" userId="e2149472-3187-4d00-b16a-a19eff6fc04a" providerId="ADAL" clId="{AC51DB54-883A-40FF-BDCA-B46479CC1A6F}" dt="2023-04-05T09:39:04.511" v="35" actId="478"/>
          <ac:grpSpMkLst>
            <pc:docMk/>
            <pc:sldMk cId="728778676" sldId="257"/>
            <ac:grpSpMk id="4" creationId="{82F54978-D68C-A529-02A5-B6E45E239A90}"/>
          </ac:grpSpMkLst>
        </pc:grpChg>
        <pc:picChg chg="del mod">
          <ac:chgData name="Franziska Händschel" userId="e2149472-3187-4d00-b16a-a19eff6fc04a" providerId="ADAL" clId="{AC51DB54-883A-40FF-BDCA-B46479CC1A6F}" dt="2023-04-05T09:53:26.576" v="69" actId="21"/>
          <ac:picMkLst>
            <pc:docMk/>
            <pc:sldMk cId="728778676" sldId="257"/>
            <ac:picMk id="32" creationId="{3F3C6D3B-F70E-50F1-8267-59E5F217B099}"/>
          </ac:picMkLst>
        </pc:picChg>
        <pc:picChg chg="mod">
          <ac:chgData name="Franziska Händschel" userId="e2149472-3187-4d00-b16a-a19eff6fc04a" providerId="ADAL" clId="{AC51DB54-883A-40FF-BDCA-B46479CC1A6F}" dt="2023-04-05T09:39:29.725" v="51" actId="34135"/>
          <ac:picMkLst>
            <pc:docMk/>
            <pc:sldMk cId="728778676" sldId="257"/>
            <ac:picMk id="33" creationId="{64C47922-A46D-F2C3-3E54-117EB99B1F9A}"/>
          </ac:picMkLst>
        </pc:picChg>
        <pc:picChg chg="mod">
          <ac:chgData name="Franziska Händschel" userId="e2149472-3187-4d00-b16a-a19eff6fc04a" providerId="ADAL" clId="{AC51DB54-883A-40FF-BDCA-B46479CC1A6F}" dt="2023-04-05T09:39:29.725" v="51" actId="34135"/>
          <ac:picMkLst>
            <pc:docMk/>
            <pc:sldMk cId="728778676" sldId="257"/>
            <ac:picMk id="34" creationId="{3E40BCCB-318A-865A-8A5F-4B737F23F696}"/>
          </ac:picMkLst>
        </pc:picChg>
        <pc:cxnChg chg="mod">
          <ac:chgData name="Franziska Händschel" userId="e2149472-3187-4d00-b16a-a19eff6fc04a" providerId="ADAL" clId="{AC51DB54-883A-40FF-BDCA-B46479CC1A6F}" dt="2023-04-05T09:39:29.725" v="51" actId="34135"/>
          <ac:cxnSpMkLst>
            <pc:docMk/>
            <pc:sldMk cId="728778676" sldId="257"/>
            <ac:cxnSpMk id="38" creationId="{685F6B90-F2D2-6B2D-863F-D5E20E0786CF}"/>
          </ac:cxnSpMkLst>
        </pc:cxnChg>
        <pc:cxnChg chg="mod">
          <ac:chgData name="Franziska Händschel" userId="e2149472-3187-4d00-b16a-a19eff6fc04a" providerId="ADAL" clId="{AC51DB54-883A-40FF-BDCA-B46479CC1A6F}" dt="2023-04-05T09:39:29.725" v="51" actId="34135"/>
          <ac:cxnSpMkLst>
            <pc:docMk/>
            <pc:sldMk cId="728778676" sldId="257"/>
            <ac:cxnSpMk id="39" creationId="{649F3217-8914-F5E9-CD1E-E6FAF2E4A2FE}"/>
          </ac:cxnSpMkLst>
        </pc:cxnChg>
      </pc:sldChg>
      <pc:sldChg chg="delSp modSp mod modClrScheme chgLayout">
        <pc:chgData name="Franziska Händschel" userId="e2149472-3187-4d00-b16a-a19eff6fc04a" providerId="ADAL" clId="{AC51DB54-883A-40FF-BDCA-B46479CC1A6F}" dt="2023-04-05T09:53:58.449" v="77" actId="21"/>
        <pc:sldMkLst>
          <pc:docMk/>
          <pc:sldMk cId="3403421447" sldId="258"/>
        </pc:sldMkLst>
        <pc:spChg chg="del">
          <ac:chgData name="Franziska Händschel" userId="e2149472-3187-4d00-b16a-a19eff6fc04a" providerId="ADAL" clId="{AC51DB54-883A-40FF-BDCA-B46479CC1A6F}" dt="2023-04-05T09:39:49.467" v="56" actId="478"/>
          <ac:spMkLst>
            <pc:docMk/>
            <pc:sldMk cId="3403421447" sldId="258"/>
            <ac:spMk id="2" creationId="{95B630BF-F86C-BDF3-8CB0-146E0E269A52}"/>
          </ac:spMkLst>
        </pc:spChg>
        <pc:spChg chg="del">
          <ac:chgData name="Franziska Händschel" userId="e2149472-3187-4d00-b16a-a19eff6fc04a" providerId="ADAL" clId="{AC51DB54-883A-40FF-BDCA-B46479CC1A6F}" dt="2023-04-05T09:39:49.467" v="56" actId="478"/>
          <ac:spMkLst>
            <pc:docMk/>
            <pc:sldMk cId="3403421447" sldId="258"/>
            <ac:spMk id="3" creationId="{2CA4F086-1B10-2A0A-1301-9603E970CA0F}"/>
          </ac:spMkLst>
        </pc:spChg>
        <pc:spChg chg="del mod">
          <ac:chgData name="Franziska Händschel" userId="e2149472-3187-4d00-b16a-a19eff6fc04a" providerId="ADAL" clId="{AC51DB54-883A-40FF-BDCA-B46479CC1A6F}" dt="2023-04-05T09:53:58.449" v="77" actId="21"/>
          <ac:spMkLst>
            <pc:docMk/>
            <pc:sldMk cId="3403421447" sldId="258"/>
            <ac:spMk id="10" creationId="{9F5ADDD6-A413-C814-C41A-8B59881743B2}"/>
          </ac:spMkLst>
        </pc:spChg>
        <pc:grpChg chg="del">
          <ac:chgData name="Franziska Händschel" userId="e2149472-3187-4d00-b16a-a19eff6fc04a" providerId="ADAL" clId="{AC51DB54-883A-40FF-BDCA-B46479CC1A6F}" dt="2023-04-05T09:39:52.022" v="57" actId="478"/>
          <ac:grpSpMkLst>
            <pc:docMk/>
            <pc:sldMk cId="3403421447" sldId="258"/>
            <ac:grpSpMk id="5" creationId="{8E78C0DA-9B74-3E0F-7D99-4A405CC8BBF5}"/>
          </ac:grpSpMkLst>
        </pc:grpChg>
        <pc:graphicFrameChg chg="del mod modGraphic">
          <ac:chgData name="Franziska Händschel" userId="e2149472-3187-4d00-b16a-a19eff6fc04a" providerId="ADAL" clId="{AC51DB54-883A-40FF-BDCA-B46479CC1A6F}" dt="2023-04-05T09:53:58.449" v="77" actId="21"/>
          <ac:graphicFrameMkLst>
            <pc:docMk/>
            <pc:sldMk cId="3403421447" sldId="258"/>
            <ac:graphicFrameMk id="14" creationId="{52FA638C-45D2-6EC4-051C-DECB5D687B4B}"/>
          </ac:graphicFrameMkLst>
        </pc:graphicFrameChg>
        <pc:picChg chg="del mod">
          <ac:chgData name="Franziska Händschel" userId="e2149472-3187-4d00-b16a-a19eff6fc04a" providerId="ADAL" clId="{AC51DB54-883A-40FF-BDCA-B46479CC1A6F}" dt="2023-04-05T09:53:58.449" v="77" actId="21"/>
          <ac:picMkLst>
            <pc:docMk/>
            <pc:sldMk cId="3403421447" sldId="258"/>
            <ac:picMk id="11" creationId="{278A0BBB-20F6-9511-7290-F6AC50FEC99C}"/>
          </ac:picMkLst>
        </pc:picChg>
      </pc:sldChg>
      <pc:sldChg chg="addSp delSp modSp mod modClrScheme chgLayout">
        <pc:chgData name="Franziska Händschel" userId="e2149472-3187-4d00-b16a-a19eff6fc04a" providerId="ADAL" clId="{AC51DB54-883A-40FF-BDCA-B46479CC1A6F}" dt="2023-04-05T09:53:50.997" v="75"/>
        <pc:sldMkLst>
          <pc:docMk/>
          <pc:sldMk cId="3167705207" sldId="259"/>
        </pc:sldMkLst>
        <pc:spChg chg="del">
          <ac:chgData name="Franziska Händschel" userId="e2149472-3187-4d00-b16a-a19eff6fc04a" providerId="ADAL" clId="{AC51DB54-883A-40FF-BDCA-B46479CC1A6F}" dt="2023-04-05T09:39:43.524" v="54" actId="478"/>
          <ac:spMkLst>
            <pc:docMk/>
            <pc:sldMk cId="3167705207" sldId="259"/>
            <ac:spMk id="2" creationId="{79996CB1-8D4F-1208-0E72-9D50E936706A}"/>
          </ac:spMkLst>
        </pc:spChg>
        <pc:spChg chg="del">
          <ac:chgData name="Franziska Händschel" userId="e2149472-3187-4d00-b16a-a19eff6fc04a" providerId="ADAL" clId="{AC51DB54-883A-40FF-BDCA-B46479CC1A6F}" dt="2023-04-05T09:39:43.524" v="54" actId="478"/>
          <ac:spMkLst>
            <pc:docMk/>
            <pc:sldMk cId="3167705207" sldId="259"/>
            <ac:spMk id="3" creationId="{5C50851D-DAB1-A889-74BA-33928C28CA34}"/>
          </ac:spMkLst>
        </pc:spChg>
        <pc:spChg chg="add del mod">
          <ac:chgData name="Franziska Händschel" userId="e2149472-3187-4d00-b16a-a19eff6fc04a" providerId="ADAL" clId="{AC51DB54-883A-40FF-BDCA-B46479CC1A6F}" dt="2023-04-05T09:53:50.997" v="75"/>
          <ac:spMkLst>
            <pc:docMk/>
            <pc:sldMk cId="3167705207" sldId="259"/>
            <ac:spMk id="3" creationId="{E935461B-CF4B-30F0-B1E8-D6E676635106}"/>
          </ac:spMkLst>
        </pc:spChg>
        <pc:spChg chg="del mod">
          <ac:chgData name="Franziska Händschel" userId="e2149472-3187-4d00-b16a-a19eff6fc04a" providerId="ADAL" clId="{AC51DB54-883A-40FF-BDCA-B46479CC1A6F}" dt="2023-04-05T09:53:43.351" v="73" actId="21"/>
          <ac:spMkLst>
            <pc:docMk/>
            <pc:sldMk cId="3167705207" sldId="259"/>
            <ac:spMk id="10" creationId="{FE23C9F3-1F66-2D5C-9B4F-F412D5ABD76F}"/>
          </ac:spMkLst>
        </pc:spChg>
        <pc:grpChg chg="del">
          <ac:chgData name="Franziska Händschel" userId="e2149472-3187-4d00-b16a-a19eff6fc04a" providerId="ADAL" clId="{AC51DB54-883A-40FF-BDCA-B46479CC1A6F}" dt="2023-04-05T09:39:45.882" v="55" actId="478"/>
          <ac:grpSpMkLst>
            <pc:docMk/>
            <pc:sldMk cId="3167705207" sldId="259"/>
            <ac:grpSpMk id="5" creationId="{20742339-EAB9-BBF6-0C48-3464461A38DC}"/>
          </ac:grpSpMkLst>
        </pc:grpChg>
        <pc:graphicFrameChg chg="add del mod">
          <ac:chgData name="Franziska Händschel" userId="e2149472-3187-4d00-b16a-a19eff6fc04a" providerId="ADAL" clId="{AC51DB54-883A-40FF-BDCA-B46479CC1A6F}" dt="2023-04-05T09:53:50.997" v="75"/>
          <ac:graphicFrameMkLst>
            <pc:docMk/>
            <pc:sldMk cId="3167705207" sldId="259"/>
            <ac:graphicFrameMk id="2" creationId="{FBC6E5D2-CCD8-2A65-6AA6-3B026B7CF816}"/>
          </ac:graphicFrameMkLst>
        </pc:graphicFrameChg>
        <pc:graphicFrameChg chg="del mod modGraphic">
          <ac:chgData name="Franziska Händschel" userId="e2149472-3187-4d00-b16a-a19eff6fc04a" providerId="ADAL" clId="{AC51DB54-883A-40FF-BDCA-B46479CC1A6F}" dt="2023-04-05T09:53:43.351" v="73" actId="21"/>
          <ac:graphicFrameMkLst>
            <pc:docMk/>
            <pc:sldMk cId="3167705207" sldId="259"/>
            <ac:graphicFrameMk id="14" creationId="{52FA638C-45D2-6EC4-051C-DECB5D687B4B}"/>
          </ac:graphicFrameMkLst>
        </pc:graphicFrameChg>
        <pc:picChg chg="add del mod">
          <ac:chgData name="Franziska Händschel" userId="e2149472-3187-4d00-b16a-a19eff6fc04a" providerId="ADAL" clId="{AC51DB54-883A-40FF-BDCA-B46479CC1A6F}" dt="2023-04-05T09:53:50.997" v="75"/>
          <ac:picMkLst>
            <pc:docMk/>
            <pc:sldMk cId="3167705207" sldId="259"/>
            <ac:picMk id="4" creationId="{4132472C-42A7-F904-B49F-4B6E1CFFD017}"/>
          </ac:picMkLst>
        </pc:picChg>
        <pc:picChg chg="del mod">
          <ac:chgData name="Franziska Händschel" userId="e2149472-3187-4d00-b16a-a19eff6fc04a" providerId="ADAL" clId="{AC51DB54-883A-40FF-BDCA-B46479CC1A6F}" dt="2023-04-05T09:53:43.351" v="73" actId="21"/>
          <ac:picMkLst>
            <pc:docMk/>
            <pc:sldMk cId="3167705207" sldId="259"/>
            <ac:picMk id="11" creationId="{3D158862-5E0A-B50C-1642-E1DD31E66A57}"/>
          </ac:picMkLst>
        </pc:picChg>
      </pc:sldChg>
      <pc:sldChg chg="delSp modSp mod modClrScheme chgLayout">
        <pc:chgData name="Franziska Händschel" userId="e2149472-3187-4d00-b16a-a19eff6fc04a" providerId="ADAL" clId="{AC51DB54-883A-40FF-BDCA-B46479CC1A6F}" dt="2023-04-05T09:53:34.984" v="71" actId="21"/>
        <pc:sldMkLst>
          <pc:docMk/>
          <pc:sldMk cId="4087557587" sldId="260"/>
        </pc:sldMkLst>
        <pc:spChg chg="del">
          <ac:chgData name="Franziska Händschel" userId="e2149472-3187-4d00-b16a-a19eff6fc04a" providerId="ADAL" clId="{AC51DB54-883A-40FF-BDCA-B46479CC1A6F}" dt="2023-04-05T09:39:38.295" v="53" actId="478"/>
          <ac:spMkLst>
            <pc:docMk/>
            <pc:sldMk cId="4087557587" sldId="260"/>
            <ac:spMk id="2" creationId="{40AF29CC-3582-C3C7-A094-9687660B400B}"/>
          </ac:spMkLst>
        </pc:spChg>
        <pc:spChg chg="del">
          <ac:chgData name="Franziska Händschel" userId="e2149472-3187-4d00-b16a-a19eff6fc04a" providerId="ADAL" clId="{AC51DB54-883A-40FF-BDCA-B46479CC1A6F}" dt="2023-04-05T09:39:38.295" v="53" actId="478"/>
          <ac:spMkLst>
            <pc:docMk/>
            <pc:sldMk cId="4087557587" sldId="260"/>
            <ac:spMk id="3" creationId="{9609759E-0FA1-0044-2EA1-09001A03728D}"/>
          </ac:spMkLst>
        </pc:spChg>
        <pc:spChg chg="del mod">
          <ac:chgData name="Franziska Händschel" userId="e2149472-3187-4d00-b16a-a19eff6fc04a" providerId="ADAL" clId="{AC51DB54-883A-40FF-BDCA-B46479CC1A6F}" dt="2023-04-05T09:53:34.984" v="71" actId="21"/>
          <ac:spMkLst>
            <pc:docMk/>
            <pc:sldMk cId="4087557587" sldId="260"/>
            <ac:spMk id="5" creationId="{FBFD7604-5529-0946-45F3-8D390CCCBA0B}"/>
          </ac:spMkLst>
        </pc:spChg>
        <pc:grpChg chg="del">
          <ac:chgData name="Franziska Händschel" userId="e2149472-3187-4d00-b16a-a19eff6fc04a" providerId="ADAL" clId="{AC51DB54-883A-40FF-BDCA-B46479CC1A6F}" dt="2023-04-05T09:39:35.656" v="52" actId="478"/>
          <ac:grpSpMkLst>
            <pc:docMk/>
            <pc:sldMk cId="4087557587" sldId="260"/>
            <ac:grpSpMk id="6" creationId="{1AB09EE1-5EF9-583F-D609-4A3121521B26}"/>
          </ac:grpSpMkLst>
        </pc:grpChg>
        <pc:graphicFrameChg chg="del mod modGraphic">
          <ac:chgData name="Franziska Händschel" userId="e2149472-3187-4d00-b16a-a19eff6fc04a" providerId="ADAL" clId="{AC51DB54-883A-40FF-BDCA-B46479CC1A6F}" dt="2023-04-05T09:53:34.984" v="71" actId="21"/>
          <ac:graphicFrameMkLst>
            <pc:docMk/>
            <pc:sldMk cId="4087557587" sldId="260"/>
            <ac:graphicFrameMk id="14" creationId="{52FA638C-45D2-6EC4-051C-DECB5D687B4B}"/>
          </ac:graphicFrameMkLst>
        </pc:graphicFrameChg>
        <pc:picChg chg="del mod">
          <ac:chgData name="Franziska Händschel" userId="e2149472-3187-4d00-b16a-a19eff6fc04a" providerId="ADAL" clId="{AC51DB54-883A-40FF-BDCA-B46479CC1A6F}" dt="2023-04-05T09:53:34.984" v="71" actId="21"/>
          <ac:picMkLst>
            <pc:docMk/>
            <pc:sldMk cId="4087557587" sldId="260"/>
            <ac:picMk id="9" creationId="{2920581F-244C-C9AB-CB82-81D97B7B6D9F}"/>
          </ac:picMkLst>
        </pc:picChg>
      </pc:sldChg>
      <pc:sldMasterChg chg="addSp delSp modSp mod delSldLayout modSldLayout">
        <pc:chgData name="Franziska Händschel" userId="e2149472-3187-4d00-b16a-a19eff6fc04a" providerId="ADAL" clId="{AC51DB54-883A-40FF-BDCA-B46479CC1A6F}" dt="2023-04-05T09:54:02.380" v="78"/>
        <pc:sldMasterMkLst>
          <pc:docMk/>
          <pc:sldMasterMk cId="2285411334" sldId="2147483672"/>
        </pc:sldMasterMkLst>
        <pc:spChg chg="del">
          <ac:chgData name="Franziska Händschel" userId="e2149472-3187-4d00-b16a-a19eff6fc04a" providerId="ADAL" clId="{AC51DB54-883A-40FF-BDCA-B46479CC1A6F}" dt="2023-04-05T09:37:21.538" v="1" actId="478"/>
          <ac:spMkLst>
            <pc:docMk/>
            <pc:sldMasterMk cId="2285411334" sldId="2147483672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AC51DB54-883A-40FF-BDCA-B46479CC1A6F}" dt="2023-04-05T09:37:21.538" v="1" actId="478"/>
          <ac:spMkLst>
            <pc:docMk/>
            <pc:sldMasterMk cId="2285411334" sldId="2147483672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AC51DB54-883A-40FF-BDCA-B46479CC1A6F}" dt="2023-04-05T09:37:21.538" v="1" actId="478"/>
          <ac:spMkLst>
            <pc:docMk/>
            <pc:sldMasterMk cId="2285411334" sldId="2147483672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AC51DB54-883A-40FF-BDCA-B46479CC1A6F}" dt="2023-04-05T09:37:21.538" v="1" actId="478"/>
          <ac:spMkLst>
            <pc:docMk/>
            <pc:sldMasterMk cId="2285411334" sldId="2147483672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AC51DB54-883A-40FF-BDCA-B46479CC1A6F}" dt="2023-04-05T09:37:21.538" v="1" actId="478"/>
          <ac:spMkLst>
            <pc:docMk/>
            <pc:sldMasterMk cId="2285411334" sldId="2147483672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AC51DB54-883A-40FF-BDCA-B46479CC1A6F}" dt="2023-04-05T09:37:21.836" v="2"/>
          <ac:spMkLst>
            <pc:docMk/>
            <pc:sldMasterMk cId="2285411334" sldId="2147483672"/>
            <ac:spMk id="9" creationId="{3475773D-80B8-5C4A-3F2A-865EDACFE4B7}"/>
          </ac:spMkLst>
        </pc:spChg>
        <pc:grpChg chg="add mod">
          <ac:chgData name="Franziska Händschel" userId="e2149472-3187-4d00-b16a-a19eff6fc04a" providerId="ADAL" clId="{AC51DB54-883A-40FF-BDCA-B46479CC1A6F}" dt="2023-04-05T09:37:21.836" v="2"/>
          <ac:grpSpMkLst>
            <pc:docMk/>
            <pc:sldMasterMk cId="2285411334" sldId="2147483672"/>
            <ac:grpSpMk id="7" creationId="{1574F9D5-968C-202A-D371-7F58483D1287}"/>
          </ac:grpSpMkLst>
        </pc:grpChg>
        <pc:picChg chg="mod">
          <ac:chgData name="Franziska Händschel" userId="e2149472-3187-4d00-b16a-a19eff6fc04a" providerId="ADAL" clId="{AC51DB54-883A-40FF-BDCA-B46479CC1A6F}" dt="2023-04-05T09:37:21.836" v="2"/>
          <ac:picMkLst>
            <pc:docMk/>
            <pc:sldMasterMk cId="2285411334" sldId="2147483672"/>
            <ac:picMk id="8" creationId="{9C5B448E-78FB-34B5-E7AE-4BD2D23161DA}"/>
          </ac:picMkLst>
        </pc:picChg>
        <pc:sldLayoutChg chg="addSp delSp modSp mod">
          <pc:chgData name="Franziska Händschel" userId="e2149472-3187-4d00-b16a-a19eff6fc04a" providerId="ADAL" clId="{AC51DB54-883A-40FF-BDCA-B46479CC1A6F}" dt="2023-04-05T09:53:30.033" v="70"/>
          <pc:sldLayoutMkLst>
            <pc:docMk/>
            <pc:sldMasterMk cId="2285411334" sldId="2147483672"/>
            <pc:sldLayoutMk cId="916876808" sldId="2147483673"/>
          </pc:sldLayoutMkLst>
          <pc:spChg chg="del">
            <ac:chgData name="Franziska Händschel" userId="e2149472-3187-4d00-b16a-a19eff6fc04a" providerId="ADAL" clId="{AC51DB54-883A-40FF-BDCA-B46479CC1A6F}" dt="2023-04-05T09:37:24.035" v="3" actId="478"/>
            <ac:spMkLst>
              <pc:docMk/>
              <pc:sldMasterMk cId="2285411334" sldId="2147483672"/>
              <pc:sldLayoutMk cId="916876808" sldId="2147483673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AC51DB54-883A-40FF-BDCA-B46479CC1A6F}" dt="2023-04-05T09:37:24.035" v="3" actId="478"/>
            <ac:spMkLst>
              <pc:docMk/>
              <pc:sldMasterMk cId="2285411334" sldId="2147483672"/>
              <pc:sldLayoutMk cId="916876808" sldId="2147483673"/>
              <ac:spMk id="3" creationId="{00000000-0000-0000-0000-000000000000}"/>
            </ac:spMkLst>
          </pc:spChg>
          <pc:spChg chg="add mod">
            <ac:chgData name="Franziska Händschel" userId="e2149472-3187-4d00-b16a-a19eff6fc04a" providerId="ADAL" clId="{AC51DB54-883A-40FF-BDCA-B46479CC1A6F}" dt="2023-04-05T09:53:30.033" v="70"/>
            <ac:spMkLst>
              <pc:docMk/>
              <pc:sldMasterMk cId="2285411334" sldId="2147483672"/>
              <pc:sldLayoutMk cId="916876808" sldId="2147483673"/>
              <ac:spMk id="3" creationId="{C0A06910-3F0A-A1EF-A346-04F47D0A6011}"/>
            </ac:spMkLst>
          </pc:spChg>
          <pc:spChg chg="del">
            <ac:chgData name="Franziska Händschel" userId="e2149472-3187-4d00-b16a-a19eff6fc04a" providerId="ADAL" clId="{AC51DB54-883A-40FF-BDCA-B46479CC1A6F}" dt="2023-04-05T09:37:24.035" v="3" actId="478"/>
            <ac:spMkLst>
              <pc:docMk/>
              <pc:sldMasterMk cId="2285411334" sldId="2147483672"/>
              <pc:sldLayoutMk cId="916876808" sldId="2147483673"/>
              <ac:spMk id="4" creationId="{00000000-0000-0000-0000-000000000000}"/>
            </ac:spMkLst>
          </pc:spChg>
          <pc:spChg chg="add mod">
            <ac:chgData name="Franziska Händschel" userId="e2149472-3187-4d00-b16a-a19eff6fc04a" providerId="ADAL" clId="{AC51DB54-883A-40FF-BDCA-B46479CC1A6F}" dt="2023-04-05T09:53:30.033" v="70"/>
            <ac:spMkLst>
              <pc:docMk/>
              <pc:sldMasterMk cId="2285411334" sldId="2147483672"/>
              <pc:sldLayoutMk cId="916876808" sldId="2147483673"/>
              <ac:spMk id="4" creationId="{48D804C4-54C3-46DB-F62C-4C8CE87EB44C}"/>
            </ac:spMkLst>
          </pc:spChg>
          <pc:spChg chg="del">
            <ac:chgData name="Franziska Händschel" userId="e2149472-3187-4d00-b16a-a19eff6fc04a" providerId="ADAL" clId="{AC51DB54-883A-40FF-BDCA-B46479CC1A6F}" dt="2023-04-05T09:37:24.035" v="3" actId="478"/>
            <ac:spMkLst>
              <pc:docMk/>
              <pc:sldMasterMk cId="2285411334" sldId="2147483672"/>
              <pc:sldLayoutMk cId="916876808" sldId="2147483673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AC51DB54-883A-40FF-BDCA-B46479CC1A6F}" dt="2023-04-05T09:37:24.035" v="3" actId="478"/>
            <ac:spMkLst>
              <pc:docMk/>
              <pc:sldMasterMk cId="2285411334" sldId="2147483672"/>
              <pc:sldLayoutMk cId="916876808" sldId="2147483673"/>
              <ac:spMk id="6" creationId="{00000000-0000-0000-0000-000000000000}"/>
            </ac:spMkLst>
          </pc:spChg>
          <pc:spChg chg="mod">
            <ac:chgData name="Franziska Händschel" userId="e2149472-3187-4d00-b16a-a19eff6fc04a" providerId="ADAL" clId="{AC51DB54-883A-40FF-BDCA-B46479CC1A6F}" dt="2023-04-05T09:37:17.283" v="0"/>
            <ac:spMkLst>
              <pc:docMk/>
              <pc:sldMasterMk cId="2285411334" sldId="2147483672"/>
              <pc:sldLayoutMk cId="916876808" sldId="2147483673"/>
              <ac:spMk id="9" creationId="{763A83A4-7DA5-D7AF-796F-440ADF1584CC}"/>
            </ac:spMkLst>
          </pc:spChg>
          <pc:spChg chg="add mod">
            <ac:chgData name="Franziska Händschel" userId="e2149472-3187-4d00-b16a-a19eff6fc04a" providerId="ADAL" clId="{AC51DB54-883A-40FF-BDCA-B46479CC1A6F}" dt="2023-04-05T09:38:33.785" v="22" actId="20577"/>
            <ac:spMkLst>
              <pc:docMk/>
              <pc:sldMasterMk cId="2285411334" sldId="2147483672"/>
              <pc:sldLayoutMk cId="916876808" sldId="2147483673"/>
              <ac:spMk id="10" creationId="{0650BFC6-F64F-945B-2E9F-6D7EB2B8B59A}"/>
            </ac:spMkLst>
          </pc:spChg>
          <pc:grpChg chg="add del mod">
            <ac:chgData name="Franziska Händschel" userId="e2149472-3187-4d00-b16a-a19eff6fc04a" providerId="ADAL" clId="{AC51DB54-883A-40FF-BDCA-B46479CC1A6F}" dt="2023-04-05T09:37:24.035" v="3" actId="478"/>
            <ac:grpSpMkLst>
              <pc:docMk/>
              <pc:sldMasterMk cId="2285411334" sldId="2147483672"/>
              <pc:sldLayoutMk cId="916876808" sldId="2147483673"/>
              <ac:grpSpMk id="7" creationId="{F38B0005-703F-DD46-99F7-6FC83EA6689F}"/>
            </ac:grpSpMkLst>
          </pc:grpChg>
          <pc:picChg chg="add mod">
            <ac:chgData name="Franziska Händschel" userId="e2149472-3187-4d00-b16a-a19eff6fc04a" providerId="ADAL" clId="{AC51DB54-883A-40FF-BDCA-B46479CC1A6F}" dt="2023-04-05T09:53:30.033" v="70"/>
            <ac:picMkLst>
              <pc:docMk/>
              <pc:sldMasterMk cId="2285411334" sldId="2147483672"/>
              <pc:sldLayoutMk cId="916876808" sldId="2147483673"/>
              <ac:picMk id="2" creationId="{E40C9124-4957-5F74-EDB3-763A9F204B23}"/>
            </ac:picMkLst>
          </pc:picChg>
          <pc:picChg chg="mod">
            <ac:chgData name="Franziska Händschel" userId="e2149472-3187-4d00-b16a-a19eff6fc04a" providerId="ADAL" clId="{AC51DB54-883A-40FF-BDCA-B46479CC1A6F}" dt="2023-04-05T09:37:17.283" v="0"/>
            <ac:picMkLst>
              <pc:docMk/>
              <pc:sldMasterMk cId="2285411334" sldId="2147483672"/>
              <pc:sldLayoutMk cId="916876808" sldId="2147483673"/>
              <ac:picMk id="8" creationId="{5684BEF9-6638-0053-4070-8AF15B0F65B6}"/>
            </ac:picMkLst>
          </pc:picChg>
        </pc:sldLayoutChg>
        <pc:sldLayoutChg chg="addSp delSp modSp mod">
          <pc:chgData name="Franziska Händschel" userId="e2149472-3187-4d00-b16a-a19eff6fc04a" providerId="ADAL" clId="{AC51DB54-883A-40FF-BDCA-B46479CC1A6F}" dt="2023-04-05T09:53:39.990" v="72"/>
          <pc:sldLayoutMkLst>
            <pc:docMk/>
            <pc:sldMasterMk cId="2285411334" sldId="2147483672"/>
            <pc:sldLayoutMk cId="1592532856" sldId="2147483674"/>
          </pc:sldLayoutMkLst>
          <pc:spChg chg="del">
            <ac:chgData name="Franziska Händschel" userId="e2149472-3187-4d00-b16a-a19eff6fc04a" providerId="ADAL" clId="{AC51DB54-883A-40FF-BDCA-B46479CC1A6F}" dt="2023-04-05T09:37:26.027" v="4" actId="478"/>
            <ac:spMkLst>
              <pc:docMk/>
              <pc:sldMasterMk cId="2285411334" sldId="2147483672"/>
              <pc:sldLayoutMk cId="1592532856" sldId="2147483674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AC51DB54-883A-40FF-BDCA-B46479CC1A6F}" dt="2023-04-05T09:37:26.027" v="4" actId="478"/>
            <ac:spMkLst>
              <pc:docMk/>
              <pc:sldMasterMk cId="2285411334" sldId="2147483672"/>
              <pc:sldLayoutMk cId="1592532856" sldId="2147483674"/>
              <ac:spMk id="3" creationId="{00000000-0000-0000-0000-000000000000}"/>
            </ac:spMkLst>
          </pc:spChg>
          <pc:spChg chg="add mod">
            <ac:chgData name="Franziska Händschel" userId="e2149472-3187-4d00-b16a-a19eff6fc04a" providerId="ADAL" clId="{AC51DB54-883A-40FF-BDCA-B46479CC1A6F}" dt="2023-04-05T09:53:39.990" v="72"/>
            <ac:spMkLst>
              <pc:docMk/>
              <pc:sldMasterMk cId="2285411334" sldId="2147483672"/>
              <pc:sldLayoutMk cId="1592532856" sldId="2147483674"/>
              <ac:spMk id="3" creationId="{9ABBF75F-6815-AE86-6E91-DF26838D3C4B}"/>
            </ac:spMkLst>
          </pc:spChg>
          <pc:spChg chg="del">
            <ac:chgData name="Franziska Händschel" userId="e2149472-3187-4d00-b16a-a19eff6fc04a" providerId="ADAL" clId="{AC51DB54-883A-40FF-BDCA-B46479CC1A6F}" dt="2023-04-05T09:37:26.027" v="4" actId="478"/>
            <ac:spMkLst>
              <pc:docMk/>
              <pc:sldMasterMk cId="2285411334" sldId="2147483672"/>
              <pc:sldLayoutMk cId="1592532856" sldId="2147483674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AC51DB54-883A-40FF-BDCA-B46479CC1A6F}" dt="2023-04-05T09:37:26.027" v="4" actId="478"/>
            <ac:spMkLst>
              <pc:docMk/>
              <pc:sldMasterMk cId="2285411334" sldId="2147483672"/>
              <pc:sldLayoutMk cId="1592532856" sldId="2147483674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AC51DB54-883A-40FF-BDCA-B46479CC1A6F}" dt="2023-04-05T09:37:26.027" v="4" actId="478"/>
            <ac:spMkLst>
              <pc:docMk/>
              <pc:sldMasterMk cId="2285411334" sldId="2147483672"/>
              <pc:sldLayoutMk cId="1592532856" sldId="2147483674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AC51DB54-883A-40FF-BDCA-B46479CC1A6F}" dt="2023-04-05T09:38:56.820" v="33" actId="20577"/>
            <ac:spMkLst>
              <pc:docMk/>
              <pc:sldMasterMk cId="2285411334" sldId="2147483672"/>
              <pc:sldLayoutMk cId="1592532856" sldId="2147483674"/>
              <ac:spMk id="7" creationId="{A09E993F-031A-7194-A45B-A3CC6CBE6EFE}"/>
            </ac:spMkLst>
          </pc:spChg>
          <pc:graphicFrameChg chg="add mod">
            <ac:chgData name="Franziska Händschel" userId="e2149472-3187-4d00-b16a-a19eff6fc04a" providerId="ADAL" clId="{AC51DB54-883A-40FF-BDCA-B46479CC1A6F}" dt="2023-04-05T09:53:39.990" v="72"/>
            <ac:graphicFrameMkLst>
              <pc:docMk/>
              <pc:sldMasterMk cId="2285411334" sldId="2147483672"/>
              <pc:sldLayoutMk cId="1592532856" sldId="2147483674"/>
              <ac:graphicFrameMk id="2" creationId="{82E653AB-1AD4-95F8-B6B2-603B55345729}"/>
            </ac:graphicFrameMkLst>
          </pc:graphicFrameChg>
          <pc:picChg chg="add mod">
            <ac:chgData name="Franziska Händschel" userId="e2149472-3187-4d00-b16a-a19eff6fc04a" providerId="ADAL" clId="{AC51DB54-883A-40FF-BDCA-B46479CC1A6F}" dt="2023-04-05T09:53:39.990" v="72"/>
            <ac:picMkLst>
              <pc:docMk/>
              <pc:sldMasterMk cId="2285411334" sldId="2147483672"/>
              <pc:sldLayoutMk cId="1592532856" sldId="2147483674"/>
              <ac:picMk id="4" creationId="{9D69F81E-9639-B762-BE3B-ED13FA4C4F53}"/>
            </ac:picMkLst>
          </pc:picChg>
        </pc:sldLayoutChg>
        <pc:sldLayoutChg chg="addSp delSp modSp mod">
          <pc:chgData name="Franziska Händschel" userId="e2149472-3187-4d00-b16a-a19eff6fc04a" providerId="ADAL" clId="{AC51DB54-883A-40FF-BDCA-B46479CC1A6F}" dt="2023-04-05T09:53:55.147" v="76"/>
          <pc:sldLayoutMkLst>
            <pc:docMk/>
            <pc:sldMasterMk cId="2285411334" sldId="2147483672"/>
            <pc:sldLayoutMk cId="2752364239" sldId="2147483675"/>
          </pc:sldLayoutMkLst>
          <pc:spChg chg="del">
            <ac:chgData name="Franziska Händschel" userId="e2149472-3187-4d00-b16a-a19eff6fc04a" providerId="ADAL" clId="{AC51DB54-883A-40FF-BDCA-B46479CC1A6F}" dt="2023-04-05T09:37:28.475" v="5" actId="478"/>
            <ac:spMkLst>
              <pc:docMk/>
              <pc:sldMasterMk cId="2285411334" sldId="2147483672"/>
              <pc:sldLayoutMk cId="2752364239" sldId="2147483675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AC51DB54-883A-40FF-BDCA-B46479CC1A6F}" dt="2023-04-05T09:37:28.475" v="5" actId="478"/>
            <ac:spMkLst>
              <pc:docMk/>
              <pc:sldMasterMk cId="2285411334" sldId="2147483672"/>
              <pc:sldLayoutMk cId="2752364239" sldId="2147483675"/>
              <ac:spMk id="3" creationId="{00000000-0000-0000-0000-000000000000}"/>
            </ac:spMkLst>
          </pc:spChg>
          <pc:spChg chg="add mod">
            <ac:chgData name="Franziska Händschel" userId="e2149472-3187-4d00-b16a-a19eff6fc04a" providerId="ADAL" clId="{AC51DB54-883A-40FF-BDCA-B46479CC1A6F}" dt="2023-04-05T09:53:55.147" v="76"/>
            <ac:spMkLst>
              <pc:docMk/>
              <pc:sldMasterMk cId="2285411334" sldId="2147483672"/>
              <pc:sldLayoutMk cId="2752364239" sldId="2147483675"/>
              <ac:spMk id="3" creationId="{02E46B0A-4F61-3C69-C681-49960F0052B0}"/>
            </ac:spMkLst>
          </pc:spChg>
          <pc:spChg chg="del">
            <ac:chgData name="Franziska Händschel" userId="e2149472-3187-4d00-b16a-a19eff6fc04a" providerId="ADAL" clId="{AC51DB54-883A-40FF-BDCA-B46479CC1A6F}" dt="2023-04-05T09:37:28.475" v="5" actId="478"/>
            <ac:spMkLst>
              <pc:docMk/>
              <pc:sldMasterMk cId="2285411334" sldId="2147483672"/>
              <pc:sldLayoutMk cId="2752364239" sldId="2147483675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AC51DB54-883A-40FF-BDCA-B46479CC1A6F}" dt="2023-04-05T09:37:28.475" v="5" actId="478"/>
            <ac:spMkLst>
              <pc:docMk/>
              <pc:sldMasterMk cId="2285411334" sldId="2147483672"/>
              <pc:sldLayoutMk cId="2752364239" sldId="2147483675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AC51DB54-883A-40FF-BDCA-B46479CC1A6F}" dt="2023-04-05T09:37:28.475" v="5" actId="478"/>
            <ac:spMkLst>
              <pc:docMk/>
              <pc:sldMasterMk cId="2285411334" sldId="2147483672"/>
              <pc:sldLayoutMk cId="2752364239" sldId="2147483675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AC51DB54-883A-40FF-BDCA-B46479CC1A6F}" dt="2023-04-05T09:38:53.032" v="31" actId="20577"/>
            <ac:spMkLst>
              <pc:docMk/>
              <pc:sldMasterMk cId="2285411334" sldId="2147483672"/>
              <pc:sldLayoutMk cId="2752364239" sldId="2147483675"/>
              <ac:spMk id="7" creationId="{532EFBED-6E80-EF96-B017-B805A995F1D6}"/>
            </ac:spMkLst>
          </pc:spChg>
          <pc:graphicFrameChg chg="add mod">
            <ac:chgData name="Franziska Händschel" userId="e2149472-3187-4d00-b16a-a19eff6fc04a" providerId="ADAL" clId="{AC51DB54-883A-40FF-BDCA-B46479CC1A6F}" dt="2023-04-05T09:53:55.147" v="76"/>
            <ac:graphicFrameMkLst>
              <pc:docMk/>
              <pc:sldMasterMk cId="2285411334" sldId="2147483672"/>
              <pc:sldLayoutMk cId="2752364239" sldId="2147483675"/>
              <ac:graphicFrameMk id="2" creationId="{B79BE012-0E28-D044-655E-F4F9E4F8A35B}"/>
            </ac:graphicFrameMkLst>
          </pc:graphicFrameChg>
          <pc:picChg chg="add mod">
            <ac:chgData name="Franziska Händschel" userId="e2149472-3187-4d00-b16a-a19eff6fc04a" providerId="ADAL" clId="{AC51DB54-883A-40FF-BDCA-B46479CC1A6F}" dt="2023-04-05T09:53:55.147" v="76"/>
            <ac:picMkLst>
              <pc:docMk/>
              <pc:sldMasterMk cId="2285411334" sldId="2147483672"/>
              <pc:sldLayoutMk cId="2752364239" sldId="2147483675"/>
              <ac:picMk id="4" creationId="{6BE0E9C6-B219-CA20-9306-4E4299F8A3BF}"/>
            </ac:picMkLst>
          </pc:picChg>
        </pc:sldLayoutChg>
        <pc:sldLayoutChg chg="addSp delSp modSp mod">
          <pc:chgData name="Franziska Händschel" userId="e2149472-3187-4d00-b16a-a19eff6fc04a" providerId="ADAL" clId="{AC51DB54-883A-40FF-BDCA-B46479CC1A6F}" dt="2023-04-05T09:54:02.380" v="78"/>
          <pc:sldLayoutMkLst>
            <pc:docMk/>
            <pc:sldMasterMk cId="2285411334" sldId="2147483672"/>
            <pc:sldLayoutMk cId="837469181" sldId="2147483676"/>
          </pc:sldLayoutMkLst>
          <pc:spChg chg="del">
            <ac:chgData name="Franziska Händschel" userId="e2149472-3187-4d00-b16a-a19eff6fc04a" providerId="ADAL" clId="{AC51DB54-883A-40FF-BDCA-B46479CC1A6F}" dt="2023-04-05T09:37:30.769" v="6" actId="478"/>
            <ac:spMkLst>
              <pc:docMk/>
              <pc:sldMasterMk cId="2285411334" sldId="2147483672"/>
              <pc:sldLayoutMk cId="837469181" sldId="2147483676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AC51DB54-883A-40FF-BDCA-B46479CC1A6F}" dt="2023-04-05T09:37:30.769" v="6" actId="478"/>
            <ac:spMkLst>
              <pc:docMk/>
              <pc:sldMasterMk cId="2285411334" sldId="2147483672"/>
              <pc:sldLayoutMk cId="837469181" sldId="2147483676"/>
              <ac:spMk id="3" creationId="{00000000-0000-0000-0000-000000000000}"/>
            </ac:spMkLst>
          </pc:spChg>
          <pc:spChg chg="add mod">
            <ac:chgData name="Franziska Händschel" userId="e2149472-3187-4d00-b16a-a19eff6fc04a" providerId="ADAL" clId="{AC51DB54-883A-40FF-BDCA-B46479CC1A6F}" dt="2023-04-05T09:54:02.380" v="78"/>
            <ac:spMkLst>
              <pc:docMk/>
              <pc:sldMasterMk cId="2285411334" sldId="2147483672"/>
              <pc:sldLayoutMk cId="837469181" sldId="2147483676"/>
              <ac:spMk id="3" creationId="{3D17E7A7-ACBD-93C7-05CE-56CF5C08D620}"/>
            </ac:spMkLst>
          </pc:spChg>
          <pc:spChg chg="del">
            <ac:chgData name="Franziska Händschel" userId="e2149472-3187-4d00-b16a-a19eff6fc04a" providerId="ADAL" clId="{AC51DB54-883A-40FF-BDCA-B46479CC1A6F}" dt="2023-04-05T09:37:30.769" v="6" actId="478"/>
            <ac:spMkLst>
              <pc:docMk/>
              <pc:sldMasterMk cId="2285411334" sldId="2147483672"/>
              <pc:sldLayoutMk cId="837469181" sldId="2147483676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AC51DB54-883A-40FF-BDCA-B46479CC1A6F}" dt="2023-04-05T09:37:30.769" v="6" actId="478"/>
            <ac:spMkLst>
              <pc:docMk/>
              <pc:sldMasterMk cId="2285411334" sldId="2147483672"/>
              <pc:sldLayoutMk cId="837469181" sldId="2147483676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AC51DB54-883A-40FF-BDCA-B46479CC1A6F}" dt="2023-04-05T09:37:30.769" v="6" actId="478"/>
            <ac:spMkLst>
              <pc:docMk/>
              <pc:sldMasterMk cId="2285411334" sldId="2147483672"/>
              <pc:sldLayoutMk cId="837469181" sldId="2147483676"/>
              <ac:spMk id="6" creationId="{00000000-0000-0000-0000-000000000000}"/>
            </ac:spMkLst>
          </pc:spChg>
          <pc:spChg chg="del">
            <ac:chgData name="Franziska Händschel" userId="e2149472-3187-4d00-b16a-a19eff6fc04a" providerId="ADAL" clId="{AC51DB54-883A-40FF-BDCA-B46479CC1A6F}" dt="2023-04-05T09:37:30.769" v="6" actId="478"/>
            <ac:spMkLst>
              <pc:docMk/>
              <pc:sldMasterMk cId="2285411334" sldId="2147483672"/>
              <pc:sldLayoutMk cId="837469181" sldId="2147483676"/>
              <ac:spMk id="7" creationId="{00000000-0000-0000-0000-000000000000}"/>
            </ac:spMkLst>
          </pc:spChg>
          <pc:spChg chg="add mod">
            <ac:chgData name="Franziska Händschel" userId="e2149472-3187-4d00-b16a-a19eff6fc04a" providerId="ADAL" clId="{AC51DB54-883A-40FF-BDCA-B46479CC1A6F}" dt="2023-04-05T09:38:46.054" v="27" actId="20577"/>
            <ac:spMkLst>
              <pc:docMk/>
              <pc:sldMasterMk cId="2285411334" sldId="2147483672"/>
              <pc:sldLayoutMk cId="837469181" sldId="2147483676"/>
              <ac:spMk id="8" creationId="{445C95D2-8ED9-0B8B-4C3E-77DAB876851F}"/>
            </ac:spMkLst>
          </pc:spChg>
          <pc:graphicFrameChg chg="add mod">
            <ac:chgData name="Franziska Händschel" userId="e2149472-3187-4d00-b16a-a19eff6fc04a" providerId="ADAL" clId="{AC51DB54-883A-40FF-BDCA-B46479CC1A6F}" dt="2023-04-05T09:54:02.380" v="78"/>
            <ac:graphicFrameMkLst>
              <pc:docMk/>
              <pc:sldMasterMk cId="2285411334" sldId="2147483672"/>
              <pc:sldLayoutMk cId="837469181" sldId="2147483676"/>
              <ac:graphicFrameMk id="2" creationId="{23CAEFFE-F654-E859-7B25-CF26EB917885}"/>
            </ac:graphicFrameMkLst>
          </pc:graphicFrameChg>
          <pc:picChg chg="add mod">
            <ac:chgData name="Franziska Händschel" userId="e2149472-3187-4d00-b16a-a19eff6fc04a" providerId="ADAL" clId="{AC51DB54-883A-40FF-BDCA-B46479CC1A6F}" dt="2023-04-05T09:54:02.380" v="78"/>
            <ac:picMkLst>
              <pc:docMk/>
              <pc:sldMasterMk cId="2285411334" sldId="2147483672"/>
              <pc:sldLayoutMk cId="837469181" sldId="2147483676"/>
              <ac:picMk id="4" creationId="{BB6091D8-34EF-3CB0-1EB6-BCF4F142987C}"/>
            </ac:picMkLst>
          </pc:picChg>
        </pc:sldLayoutChg>
        <pc:sldLayoutChg chg="del">
          <pc:chgData name="Franziska Händschel" userId="e2149472-3187-4d00-b16a-a19eff6fc04a" providerId="ADAL" clId="{AC51DB54-883A-40FF-BDCA-B46479CC1A6F}" dt="2023-04-05T09:37:49.405" v="11" actId="2696"/>
          <pc:sldLayoutMkLst>
            <pc:docMk/>
            <pc:sldMasterMk cId="2285411334" sldId="2147483672"/>
            <pc:sldLayoutMk cId="4026783025" sldId="2147483677"/>
          </pc:sldLayoutMkLst>
        </pc:sldLayoutChg>
        <pc:sldLayoutChg chg="del">
          <pc:chgData name="Franziska Händschel" userId="e2149472-3187-4d00-b16a-a19eff6fc04a" providerId="ADAL" clId="{AC51DB54-883A-40FF-BDCA-B46479CC1A6F}" dt="2023-04-05T09:37:49.877" v="12" actId="2696"/>
          <pc:sldLayoutMkLst>
            <pc:docMk/>
            <pc:sldMasterMk cId="2285411334" sldId="2147483672"/>
            <pc:sldLayoutMk cId="1058297188" sldId="2147483678"/>
          </pc:sldLayoutMkLst>
        </pc:sldLayoutChg>
        <pc:sldLayoutChg chg="del">
          <pc:chgData name="Franziska Händschel" userId="e2149472-3187-4d00-b16a-a19eff6fc04a" providerId="ADAL" clId="{AC51DB54-883A-40FF-BDCA-B46479CC1A6F}" dt="2023-04-05T09:37:50.328" v="13" actId="2696"/>
          <pc:sldLayoutMkLst>
            <pc:docMk/>
            <pc:sldMasterMk cId="2285411334" sldId="2147483672"/>
            <pc:sldLayoutMk cId="3258819929" sldId="2147483679"/>
          </pc:sldLayoutMkLst>
        </pc:sldLayoutChg>
        <pc:sldLayoutChg chg="del">
          <pc:chgData name="Franziska Händschel" userId="e2149472-3187-4d00-b16a-a19eff6fc04a" providerId="ADAL" clId="{AC51DB54-883A-40FF-BDCA-B46479CC1A6F}" dt="2023-04-05T09:37:50.947" v="14" actId="2696"/>
          <pc:sldLayoutMkLst>
            <pc:docMk/>
            <pc:sldMasterMk cId="2285411334" sldId="2147483672"/>
            <pc:sldLayoutMk cId="2820805702" sldId="2147483680"/>
          </pc:sldLayoutMkLst>
        </pc:sldLayoutChg>
        <pc:sldLayoutChg chg="del">
          <pc:chgData name="Franziska Händschel" userId="e2149472-3187-4d00-b16a-a19eff6fc04a" providerId="ADAL" clId="{AC51DB54-883A-40FF-BDCA-B46479CC1A6F}" dt="2023-04-05T09:37:51.468" v="15" actId="2696"/>
          <pc:sldLayoutMkLst>
            <pc:docMk/>
            <pc:sldMasterMk cId="2285411334" sldId="2147483672"/>
            <pc:sldLayoutMk cId="1441308654" sldId="2147483681"/>
          </pc:sldLayoutMkLst>
        </pc:sldLayoutChg>
        <pc:sldLayoutChg chg="del">
          <pc:chgData name="Franziska Händschel" userId="e2149472-3187-4d00-b16a-a19eff6fc04a" providerId="ADAL" clId="{AC51DB54-883A-40FF-BDCA-B46479CC1A6F}" dt="2023-04-05T09:37:51.988" v="16" actId="2696"/>
          <pc:sldLayoutMkLst>
            <pc:docMk/>
            <pc:sldMasterMk cId="2285411334" sldId="2147483672"/>
            <pc:sldLayoutMk cId="3133730993" sldId="2147483682"/>
          </pc:sldLayoutMkLst>
        </pc:sldLayoutChg>
        <pc:sldLayoutChg chg="del">
          <pc:chgData name="Franziska Händschel" userId="e2149472-3187-4d00-b16a-a19eff6fc04a" providerId="ADAL" clId="{AC51DB54-883A-40FF-BDCA-B46479CC1A6F}" dt="2023-04-05T09:37:52.557" v="17" actId="2696"/>
          <pc:sldLayoutMkLst>
            <pc:docMk/>
            <pc:sldMasterMk cId="2285411334" sldId="2147483672"/>
            <pc:sldLayoutMk cId="541745776" sldId="2147483683"/>
          </pc:sldLayoutMkLst>
        </pc:sldLayoutChg>
      </pc:sldMasterChg>
    </pc:docChg>
  </pc:docChgLst>
  <pc:docChgLst>
    <pc:chgData name="Franziska Händschel" userId="e2149472-3187-4d00-b16a-a19eff6fc04a" providerId="ADAL" clId="{0665C51A-7E1D-464A-AEBA-19606996D30C}"/>
    <pc:docChg chg="modSld">
      <pc:chgData name="Franziska Händschel" userId="e2149472-3187-4d00-b16a-a19eff6fc04a" providerId="ADAL" clId="{0665C51A-7E1D-464A-AEBA-19606996D30C}" dt="2023-01-12T09:04:19.117" v="16"/>
      <pc:docMkLst>
        <pc:docMk/>
      </pc:docMkLst>
      <pc:sldChg chg="modSp mod">
        <pc:chgData name="Franziska Händschel" userId="e2149472-3187-4d00-b16a-a19eff6fc04a" providerId="ADAL" clId="{0665C51A-7E1D-464A-AEBA-19606996D30C}" dt="2023-01-12T09:04:04.848" v="13" actId="20577"/>
        <pc:sldMkLst>
          <pc:docMk/>
          <pc:sldMk cId="728778676" sldId="257"/>
        </pc:sldMkLst>
        <pc:spChg chg="mod">
          <ac:chgData name="Franziska Händschel" userId="e2149472-3187-4d00-b16a-a19eff6fc04a" providerId="ADAL" clId="{0665C51A-7E1D-464A-AEBA-19606996D30C}" dt="2023-01-12T09:04:04.848" v="13" actId="20577"/>
          <ac:spMkLst>
            <pc:docMk/>
            <pc:sldMk cId="728778676" sldId="257"/>
            <ac:spMk id="3" creationId="{BE795507-4C79-0E6C-5417-6B77E49650BF}"/>
          </ac:spMkLst>
        </pc:spChg>
        <pc:spChg chg="mod">
          <ac:chgData name="Franziska Händschel" userId="e2149472-3187-4d00-b16a-a19eff6fc04a" providerId="ADAL" clId="{0665C51A-7E1D-464A-AEBA-19606996D30C}" dt="2023-01-12T09:02:58.106" v="1" actId="20577"/>
          <ac:spMkLst>
            <pc:docMk/>
            <pc:sldMk cId="728778676" sldId="257"/>
            <ac:spMk id="7" creationId="{E309178F-48EA-1A5E-3EEF-4FAC465EBD6E}"/>
          </ac:spMkLst>
        </pc:spChg>
      </pc:sldChg>
      <pc:sldChg chg="modSp mod">
        <pc:chgData name="Franziska Händschel" userId="e2149472-3187-4d00-b16a-a19eff6fc04a" providerId="ADAL" clId="{0665C51A-7E1D-464A-AEBA-19606996D30C}" dt="2023-01-12T09:04:19.117" v="16"/>
        <pc:sldMkLst>
          <pc:docMk/>
          <pc:sldMk cId="3403421447" sldId="258"/>
        </pc:sldMkLst>
        <pc:spChg chg="mod">
          <ac:chgData name="Franziska Händschel" userId="e2149472-3187-4d00-b16a-a19eff6fc04a" providerId="ADAL" clId="{0665C51A-7E1D-464A-AEBA-19606996D30C}" dt="2023-01-12T09:04:19.117" v="16"/>
          <ac:spMkLst>
            <pc:docMk/>
            <pc:sldMk cId="3403421447" sldId="258"/>
            <ac:spMk id="3" creationId="{2CA4F086-1B10-2A0A-1301-9603E970CA0F}"/>
          </ac:spMkLst>
        </pc:spChg>
        <pc:spChg chg="mod">
          <ac:chgData name="Franziska Händschel" userId="e2149472-3187-4d00-b16a-a19eff6fc04a" providerId="ADAL" clId="{0665C51A-7E1D-464A-AEBA-19606996D30C}" dt="2023-01-12T09:03:12.604" v="7" actId="20577"/>
          <ac:spMkLst>
            <pc:docMk/>
            <pc:sldMk cId="3403421447" sldId="258"/>
            <ac:spMk id="8" creationId="{AA800025-C7E0-F9D3-41E1-45FC3DBDD4D5}"/>
          </ac:spMkLst>
        </pc:spChg>
      </pc:sldChg>
      <pc:sldChg chg="modSp mod">
        <pc:chgData name="Franziska Händschel" userId="e2149472-3187-4d00-b16a-a19eff6fc04a" providerId="ADAL" clId="{0665C51A-7E1D-464A-AEBA-19606996D30C}" dt="2023-01-12T09:04:16.343" v="15"/>
        <pc:sldMkLst>
          <pc:docMk/>
          <pc:sldMk cId="3167705207" sldId="259"/>
        </pc:sldMkLst>
        <pc:spChg chg="mod">
          <ac:chgData name="Franziska Händschel" userId="e2149472-3187-4d00-b16a-a19eff6fc04a" providerId="ADAL" clId="{0665C51A-7E1D-464A-AEBA-19606996D30C}" dt="2023-01-12T09:04:16.343" v="15"/>
          <ac:spMkLst>
            <pc:docMk/>
            <pc:sldMk cId="3167705207" sldId="259"/>
            <ac:spMk id="3" creationId="{5C50851D-DAB1-A889-74BA-33928C28CA34}"/>
          </ac:spMkLst>
        </pc:spChg>
        <pc:spChg chg="mod">
          <ac:chgData name="Franziska Händschel" userId="e2149472-3187-4d00-b16a-a19eff6fc04a" providerId="ADAL" clId="{0665C51A-7E1D-464A-AEBA-19606996D30C}" dt="2023-01-12T09:03:08.760" v="5" actId="20577"/>
          <ac:spMkLst>
            <pc:docMk/>
            <pc:sldMk cId="3167705207" sldId="259"/>
            <ac:spMk id="8" creationId="{0A78881D-F7C7-3012-A933-FD12467693FE}"/>
          </ac:spMkLst>
        </pc:spChg>
      </pc:sldChg>
      <pc:sldChg chg="modSp mod">
        <pc:chgData name="Franziska Händschel" userId="e2149472-3187-4d00-b16a-a19eff6fc04a" providerId="ADAL" clId="{0665C51A-7E1D-464A-AEBA-19606996D30C}" dt="2023-01-12T09:04:12.395" v="14"/>
        <pc:sldMkLst>
          <pc:docMk/>
          <pc:sldMk cId="4087557587" sldId="260"/>
        </pc:sldMkLst>
        <pc:spChg chg="mod">
          <ac:chgData name="Franziska Händschel" userId="e2149472-3187-4d00-b16a-a19eff6fc04a" providerId="ADAL" clId="{0665C51A-7E1D-464A-AEBA-19606996D30C}" dt="2023-01-12T09:04:12.395" v="14"/>
          <ac:spMkLst>
            <pc:docMk/>
            <pc:sldMk cId="4087557587" sldId="260"/>
            <ac:spMk id="3" creationId="{9609759E-0FA1-0044-2EA1-09001A03728D}"/>
          </ac:spMkLst>
        </pc:spChg>
        <pc:spChg chg="mod">
          <ac:chgData name="Franziska Händschel" userId="e2149472-3187-4d00-b16a-a19eff6fc04a" providerId="ADAL" clId="{0665C51A-7E1D-464A-AEBA-19606996D30C}" dt="2023-01-12T09:03:03.912" v="3" actId="20577"/>
          <ac:spMkLst>
            <pc:docMk/>
            <pc:sldMk cId="4087557587" sldId="260"/>
            <ac:spMk id="8" creationId="{9ACEB626-D3D0-EE47-FE32-2ADFC89632A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5.2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E40C9124-4957-5F74-EDB3-763A9F204B23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488337" y="1076519"/>
            <a:ext cx="1654055" cy="963553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C0A06910-3F0A-A1EF-A346-04F47D0A6011}"/>
              </a:ext>
            </a:extLst>
          </p:cNvPr>
          <p:cNvSpPr txBox="1"/>
          <p:nvPr userDrawn="1"/>
        </p:nvSpPr>
        <p:spPr>
          <a:xfrm>
            <a:off x="616364" y="2206351"/>
            <a:ext cx="5150575" cy="4284650"/>
          </a:xfrm>
          <a:prstGeom prst="rect">
            <a:avLst/>
          </a:prstGeom>
          <a:noFill/>
        </p:spPr>
        <p:txBody>
          <a:bodyPr wrap="square" lIns="98694" tIns="49347" rIns="98694" bIns="49347" rtlCol="0" anchor="t">
            <a:spAutoFit/>
          </a:bodyPr>
          <a:lstStyle/>
          <a:p>
            <a:r>
              <a:rPr lang="de-DE" sz="1511" dirty="0">
                <a:latin typeface="Century Gothic" panose="020B0502020202020204" pitchFamily="34" charset="0"/>
              </a:rPr>
              <a:t>Ihr seid </a:t>
            </a:r>
            <a:r>
              <a:rPr lang="de-DE" sz="1511" dirty="0" err="1">
                <a:latin typeface="Century Gothic" panose="020B0502020202020204" pitchFamily="34" charset="0"/>
              </a:rPr>
              <a:t>Bankberater:innen</a:t>
            </a:r>
            <a:r>
              <a:rPr lang="de-DE" sz="1511" dirty="0">
                <a:latin typeface="Century Gothic" panose="020B0502020202020204" pitchFamily="34" charset="0"/>
              </a:rPr>
              <a:t> bei Bank B, einer überregionalen Filialbank.</a:t>
            </a:r>
          </a:p>
          <a:p>
            <a:endParaRPr lang="de-DE" sz="1511" dirty="0">
              <a:latin typeface="Century Gothic" panose="020B0502020202020204" pitchFamily="34" charset="0"/>
            </a:endParaRPr>
          </a:p>
          <a:p>
            <a:r>
              <a:rPr lang="de-DE" sz="1511" dirty="0">
                <a:latin typeface="Century Gothic"/>
              </a:rPr>
              <a:t>Wenn </a:t>
            </a:r>
            <a:r>
              <a:rPr lang="de-DE" sz="1511" dirty="0" err="1">
                <a:latin typeface="Century Gothic"/>
              </a:rPr>
              <a:t>Kund:innen</a:t>
            </a:r>
            <a:r>
              <a:rPr lang="de-DE" sz="1511" dirty="0">
                <a:latin typeface="Century Gothic"/>
              </a:rPr>
              <a:t> zu euch kommen und ein Girokonto eröffnen wollen, dann achtet ihr darauf, dass das Konto zu den Ansprüchen der </a:t>
            </a:r>
            <a:r>
              <a:rPr lang="de-DE" sz="1511" dirty="0" err="1">
                <a:latin typeface="Century Gothic"/>
              </a:rPr>
              <a:t>Kund:innen</a:t>
            </a:r>
            <a:r>
              <a:rPr lang="de-DE" sz="1511" dirty="0">
                <a:latin typeface="Century Gothic"/>
              </a:rPr>
              <a:t> passt. Gleichzeitig müsst ihr aber auch Vorgaben eurer Bank erfüllen – und dazu gehört, dass ihr der Bank Geld einbringt.</a:t>
            </a:r>
          </a:p>
          <a:p>
            <a:endParaRPr lang="de-DE" sz="1511" dirty="0">
              <a:latin typeface="Century Gothic" panose="020B0502020202020204" pitchFamily="34" charset="0"/>
            </a:endParaRPr>
          </a:p>
          <a:p>
            <a:r>
              <a:rPr lang="de-DE" sz="1511" dirty="0">
                <a:latin typeface="Century Gothic"/>
              </a:rPr>
              <a:t>Eure Aufgabe ist es daher, im Gespräch die Vorteile des  Premiumkontos zu betonen, um (vor allem zahlungskräftige) Kunden dafür zu gewinnen. Verkaufsargumente findet ihr jeweils </a:t>
            </a:r>
            <a:r>
              <a:rPr lang="de-DE" sz="1511" u="sng" dirty="0">
                <a:latin typeface="Century Gothic"/>
              </a:rPr>
              <a:t>unterstrichen</a:t>
            </a:r>
            <a:r>
              <a:rPr lang="de-DE" sz="1511" dirty="0">
                <a:latin typeface="Century Gothic"/>
              </a:rPr>
              <a:t> auf den folgenden Seiten.</a:t>
            </a:r>
          </a:p>
          <a:p>
            <a:endParaRPr lang="de-DE" sz="1511" dirty="0">
              <a:latin typeface="Century Gothic" panose="020B0502020202020204" pitchFamily="34" charset="0"/>
            </a:endParaRPr>
          </a:p>
          <a:p>
            <a:r>
              <a:rPr lang="de-DE" sz="1511" dirty="0">
                <a:latin typeface="Century Gothic"/>
              </a:rPr>
              <a:t>Setzt aber in jedem Fall alles daran, dass die Kunden sich am Ende für Bank B entscheiden!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8D804C4-54C3-46DB-F62C-4C8CE87EB44C}"/>
              </a:ext>
            </a:extLst>
          </p:cNvPr>
          <p:cNvSpPr txBox="1"/>
          <p:nvPr userDrawn="1"/>
        </p:nvSpPr>
        <p:spPr>
          <a:xfrm>
            <a:off x="5966439" y="1184151"/>
            <a:ext cx="3964612" cy="490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95" i="1" dirty="0">
                <a:latin typeface="Century Gothic" panose="020B0502020202020204" pitchFamily="34" charset="0"/>
              </a:rPr>
              <a:t>Eure Namensschilder: </a:t>
            </a:r>
            <a:br>
              <a:rPr lang="de-DE" sz="1295" i="1" dirty="0">
                <a:latin typeface="Century Gothic" panose="020B0502020202020204" pitchFamily="34" charset="0"/>
              </a:rPr>
            </a:br>
            <a:r>
              <a:rPr lang="de-DE" sz="1295" i="1" dirty="0">
                <a:latin typeface="Century Gothic" panose="020B0502020202020204" pitchFamily="34" charset="0"/>
              </a:rPr>
              <a:t>ausschneiden, Namen eintragen, aufstellen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999EC920-6083-2D90-16BA-A075A4BE378A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GK-5.2 1/4</a:t>
            </a:r>
          </a:p>
        </p:txBody>
      </p:sp>
    </p:spTree>
    <p:extLst>
      <p:ext uri="{BB962C8B-B14F-4D97-AF65-F5344CB8AC3E}">
        <p14:creationId xmlns:p14="http://schemas.microsoft.com/office/powerpoint/2010/main" val="1227846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5.2 2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4">
            <a:extLst>
              <a:ext uri="{FF2B5EF4-FFF2-40B4-BE49-F238E27FC236}">
                <a16:creationId xmlns:a16="http://schemas.microsoft.com/office/drawing/2014/main" id="{82E653AB-1AD4-95F8-B6B2-603B5534572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369495610"/>
              </p:ext>
            </p:extLst>
          </p:nvPr>
        </p:nvGraphicFramePr>
        <p:xfrm>
          <a:off x="715303" y="1763846"/>
          <a:ext cx="9256983" cy="5155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5661">
                  <a:extLst>
                    <a:ext uri="{9D8B030D-6E8A-4147-A177-3AD203B41FA5}">
                      <a16:colId xmlns:a16="http://schemas.microsoft.com/office/drawing/2014/main" val="2531965419"/>
                    </a:ext>
                  </a:extLst>
                </a:gridCol>
                <a:gridCol w="3085661">
                  <a:extLst>
                    <a:ext uri="{9D8B030D-6E8A-4147-A177-3AD203B41FA5}">
                      <a16:colId xmlns:a16="http://schemas.microsoft.com/office/drawing/2014/main" val="936906067"/>
                    </a:ext>
                  </a:extLst>
                </a:gridCol>
                <a:gridCol w="3085661">
                  <a:extLst>
                    <a:ext uri="{9D8B030D-6E8A-4147-A177-3AD203B41FA5}">
                      <a16:colId xmlns:a16="http://schemas.microsoft.com/office/drawing/2014/main" val="4163579132"/>
                    </a:ext>
                  </a:extLst>
                </a:gridCol>
              </a:tblGrid>
              <a:tr h="288239">
                <a:tc>
                  <a:txBody>
                    <a:bodyPr/>
                    <a:lstStyle/>
                    <a:p>
                      <a:endParaRPr lang="de-DE" sz="13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Girokonto online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Girokonto premium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6739725"/>
                  </a:ext>
                </a:extLst>
              </a:tr>
              <a:tr h="930600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Kontoführungsgebühr pro Monat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0,00 Euro bei mind. </a:t>
                      </a:r>
                      <a:r>
                        <a:rPr lang="de-DE" sz="130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900 </a:t>
                      </a:r>
                      <a:r>
                        <a:rPr lang="de-DE" sz="1300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Euro Geldeingang im Monat, sonst 6,00 Euro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9,00 Euro</a:t>
                      </a:r>
                    </a:p>
                    <a:p>
                      <a:r>
                        <a:rPr lang="de-DE" sz="1300" i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Sollten die Kunden zögern, bietet ihnen an, in den ersten 3 Monaten auf die Gebühr zu verzichten.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095194"/>
                  </a:ext>
                </a:extLst>
              </a:tr>
              <a:tr h="288239">
                <a:tc gridSpan="3">
                  <a:txBody>
                    <a:bodyPr/>
                    <a:lstStyle/>
                    <a:p>
                      <a:r>
                        <a:rPr lang="de-DE" sz="1300" b="1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Karten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F4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1803028"/>
                  </a:ext>
                </a:extLst>
              </a:tr>
              <a:tr h="716479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Girocard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i="1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Auf Wunsch:</a:t>
                      </a:r>
                    </a:p>
                    <a:p>
                      <a:r>
                        <a:rPr lang="de-DE" sz="1300" i="1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Bis zu 2 Girocards für je 12,00 Euro im Jahr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Bis zu 2 Girocards inklusive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7110032"/>
                  </a:ext>
                </a:extLst>
              </a:tr>
              <a:tr h="930600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Kreditkarte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i="1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Auf Wunsch:</a:t>
                      </a:r>
                      <a:br>
                        <a:rPr lang="de-DE" sz="1300" i="1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300" i="1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Bis zu 2 Mastercard oder Visa Kreditkarten für je 40,00 Euro pro Jahr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Bis zu 2 Mastercard oder Visa Kreditkarten inklusive</a:t>
                      </a:r>
                    </a:p>
                    <a:p>
                      <a:r>
                        <a:rPr lang="de-DE" sz="1300" i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Betont, dass die Kunden bis zu 80 Euro im Jahr sparen!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138075"/>
                  </a:ext>
                </a:extLst>
              </a:tr>
              <a:tr h="2001202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Weitere Karten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 Mastercard Debit inklusive</a:t>
                      </a:r>
                    </a:p>
                    <a:p>
                      <a:endParaRPr lang="de-DE" sz="13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300" i="1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Auf Wunsch:</a:t>
                      </a:r>
                    </a:p>
                    <a:p>
                      <a:r>
                        <a:rPr lang="de-DE" sz="1300" i="1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Mastercard Debit für 20,00 Euro im Jahr</a:t>
                      </a:r>
                    </a:p>
                    <a:p>
                      <a:r>
                        <a:rPr lang="de-DE" sz="1300" i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Betont, dass bei dieser Karte die Umsätze direkt vom Konto abgebucht werden. Es gibt keinen zusätzlichen Verfügungsrahmen!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i="1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Auf Wunsch:</a:t>
                      </a:r>
                    </a:p>
                    <a:p>
                      <a:r>
                        <a:rPr lang="de-DE" sz="1300" i="1" dirty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Kostenlose Mastercard Debit (dann anstelle einer Kreditkarte)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967094"/>
                  </a:ext>
                </a:extLst>
              </a:tr>
            </a:tbl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9ABBF75F-6815-AE86-6E91-DF26838D3C4B}"/>
              </a:ext>
            </a:extLst>
          </p:cNvPr>
          <p:cNvSpPr txBox="1"/>
          <p:nvPr userDrawn="1"/>
        </p:nvSpPr>
        <p:spPr>
          <a:xfrm>
            <a:off x="7961032" y="1233955"/>
            <a:ext cx="2011254" cy="424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59" b="1" dirty="0">
                <a:latin typeface="Century Gothic" panose="020B0502020202020204" pitchFamily="34" charset="0"/>
              </a:rPr>
              <a:t>VERTRAULICH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D69F81E-9639-B762-BE3B-ED13FA4C4F53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610581" y="1062464"/>
            <a:ext cx="1051494" cy="612538"/>
          </a:xfrm>
          <a:prstGeom prst="rect">
            <a:avLst/>
          </a:prstGeom>
        </p:spPr>
      </p:pic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91AA97C5-2FFD-EA00-F881-7F8D35866D47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GK-5.2 2/4</a:t>
            </a:r>
          </a:p>
        </p:txBody>
      </p:sp>
    </p:spTree>
    <p:extLst>
      <p:ext uri="{BB962C8B-B14F-4D97-AF65-F5344CB8AC3E}">
        <p14:creationId xmlns:p14="http://schemas.microsoft.com/office/powerpoint/2010/main" val="4000375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5.2 3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4">
            <a:extLst>
              <a:ext uri="{FF2B5EF4-FFF2-40B4-BE49-F238E27FC236}">
                <a16:creationId xmlns:a16="http://schemas.microsoft.com/office/drawing/2014/main" id="{B79BE012-0E28-D044-655E-F4F9E4F8A35B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449305836"/>
              </p:ext>
            </p:extLst>
          </p:nvPr>
        </p:nvGraphicFramePr>
        <p:xfrm>
          <a:off x="702539" y="1763846"/>
          <a:ext cx="9269748" cy="51343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9916">
                  <a:extLst>
                    <a:ext uri="{9D8B030D-6E8A-4147-A177-3AD203B41FA5}">
                      <a16:colId xmlns:a16="http://schemas.microsoft.com/office/drawing/2014/main" val="2531965419"/>
                    </a:ext>
                  </a:extLst>
                </a:gridCol>
                <a:gridCol w="3089916">
                  <a:extLst>
                    <a:ext uri="{9D8B030D-6E8A-4147-A177-3AD203B41FA5}">
                      <a16:colId xmlns:a16="http://schemas.microsoft.com/office/drawing/2014/main" val="936906067"/>
                    </a:ext>
                  </a:extLst>
                </a:gridCol>
                <a:gridCol w="3089916">
                  <a:extLst>
                    <a:ext uri="{9D8B030D-6E8A-4147-A177-3AD203B41FA5}">
                      <a16:colId xmlns:a16="http://schemas.microsoft.com/office/drawing/2014/main" val="4163579132"/>
                    </a:ext>
                  </a:extLst>
                </a:gridCol>
              </a:tblGrid>
              <a:tr h="313070">
                <a:tc>
                  <a:txBody>
                    <a:bodyPr/>
                    <a:lstStyle/>
                    <a:p>
                      <a:endParaRPr lang="de-DE" sz="1300" dirty="0">
                        <a:latin typeface="Century Gothic" panose="020B0502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Girokonto online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Girokonto premium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6739725"/>
                  </a:ext>
                </a:extLst>
              </a:tr>
              <a:tr h="313070">
                <a:tc gridSpan="3">
                  <a:txBody>
                    <a:bodyPr/>
                    <a:lstStyle/>
                    <a:p>
                      <a:r>
                        <a:rPr lang="de-DE" sz="1300" b="1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Auszahlungen, Einzahlungen, Bezahlen mit Karte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F4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858394"/>
                  </a:ext>
                </a:extLst>
              </a:tr>
              <a:tr h="1010772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Bargeldauszahlung in Deutschland, mit der Girocard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0,00 Euro an ca. 3.000 Automaten von Bank B und Partnerbanken, 3,00 Euro für Auszahlungen am Schalter von Bank B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0,00 Euro an ca. 500 Schaltern und ca. 3.000 Automaten von Bank B und Partnerbanken</a:t>
                      </a:r>
                      <a:endParaRPr lang="de-DE" sz="1300" i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4167670"/>
                  </a:ext>
                </a:extLst>
              </a:tr>
              <a:tr h="1010772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Bargeldeinzahlungen (nur Deutschland), mit der Girocard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0,00 Euro an ca. 1.000 Automaten von Bank B und Partnerbanken, 3,00 Euro für Einzahlungen am Schalter von Bank B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0,00 Euro an Schaltern und ca. 1.000 Automaten von Bank B und Partnerbanken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0787057"/>
                  </a:ext>
                </a:extLst>
              </a:tr>
              <a:tr h="2173607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Bargeldauszahlungen im Ausland, mit Girocard</a:t>
                      </a:r>
                      <a:r>
                        <a:rPr lang="de-DE" sz="130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, mit Mastercard </a:t>
                      </a:r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Debit oder mit Kreditkarte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2,00 % vom Umsatz, mind. 5,00 Euro, ggf. +1,75 % bei Abhebung anderer Währungen als Euro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latin typeface="Century Gothic"/>
                          <a:cs typeface="Helvetica"/>
                        </a:rPr>
                        <a:t>2,00 % vom Umsatz, mind. 5,00 Euro, ggf. +1,75 % bei Abhebung anderer Währungen als Euro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Pro Jahr sind 25 Abhebungen im Ausland kostenlos.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i="1" u="sng" dirty="0">
                          <a:solidFill>
                            <a:schemeClr val="tx1"/>
                          </a:solidFill>
                          <a:latin typeface="Century Gothic"/>
                          <a:cs typeface="Helvetica"/>
                        </a:rPr>
                        <a:t>Betont, dass das eine Ersparnis von 125 Euro oder mehr bedeutet, wenn alle 25 Abhebungen genutzt werden.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992272"/>
                  </a:ext>
                </a:extLst>
              </a:tr>
              <a:tr h="313067">
                <a:tc gridSpan="3"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DE" sz="1300" i="1" dirty="0">
                          <a:latin typeface="Century Gothic"/>
                          <a:cs typeface="Helvetica"/>
                        </a:rPr>
                        <a:t>(Fortsetzung nächste Seite)</a:t>
                      </a:r>
                    </a:p>
                  </a:txBody>
                  <a:tcPr marL="68326" marR="68326" marT="34889" marB="34889" anchor="ctr">
                    <a:lnL w="6350">
                      <a:solidFill>
                        <a:schemeClr val="bg2"/>
                      </a:solidFill>
                    </a:lnL>
                    <a:lnR w="6350">
                      <a:solidFill>
                        <a:schemeClr val="bg2"/>
                      </a:solidFill>
                    </a:lnR>
                    <a:lnT w="6350">
                      <a:solidFill>
                        <a:schemeClr val="bg2"/>
                      </a:solidFill>
                    </a:lnT>
                    <a:lnB w="6350">
                      <a:solidFill>
                        <a:schemeClr val="bg2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 marL="63304" marR="63304" marT="31651" marB="31651" anchor="ctr">
                    <a:lnL w="6350">
                      <a:solidFill>
                        <a:schemeClr val="bg2"/>
                      </a:solidFill>
                    </a:lnL>
                    <a:lnR w="6350">
                      <a:solidFill>
                        <a:schemeClr val="bg2"/>
                      </a:solidFill>
                    </a:lnR>
                    <a:lnT w="6350">
                      <a:solidFill>
                        <a:schemeClr val="bg2"/>
                      </a:solidFill>
                    </a:lnT>
                    <a:lnB w="6350">
                      <a:solidFill>
                        <a:schemeClr val="bg2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685800">
                        <a:tabLst/>
                        <a:defRPr/>
                      </a:pPr>
                      <a:endParaRPr lang="de-DE"/>
                    </a:p>
                  </a:txBody>
                  <a:tcPr marL="63304" marR="63304" marT="31651" marB="31651" anchor="ctr">
                    <a:lnL w="6350">
                      <a:solidFill>
                        <a:schemeClr val="bg2"/>
                      </a:solidFill>
                    </a:lnL>
                    <a:lnR w="6350">
                      <a:solidFill>
                        <a:schemeClr val="bg2"/>
                      </a:solidFill>
                    </a:lnR>
                    <a:lnT w="6350">
                      <a:solidFill>
                        <a:schemeClr val="bg2"/>
                      </a:solidFill>
                    </a:lnT>
                    <a:lnB w="6350">
                      <a:solidFill>
                        <a:schemeClr val="bg2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201308"/>
                  </a:ext>
                </a:extLst>
              </a:tr>
            </a:tbl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02E46B0A-4F61-3C69-C681-49960F0052B0}"/>
              </a:ext>
            </a:extLst>
          </p:cNvPr>
          <p:cNvSpPr txBox="1"/>
          <p:nvPr userDrawn="1"/>
        </p:nvSpPr>
        <p:spPr>
          <a:xfrm>
            <a:off x="7961032" y="1233955"/>
            <a:ext cx="2011254" cy="424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59" b="1" dirty="0">
                <a:latin typeface="Century Gothic" panose="020B0502020202020204" pitchFamily="34" charset="0"/>
              </a:rPr>
              <a:t>VERTRAULICH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BE0E9C6-B219-CA20-9306-4E4299F8A3BF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610581" y="1062464"/>
            <a:ext cx="1051494" cy="612538"/>
          </a:xfrm>
          <a:prstGeom prst="rect">
            <a:avLst/>
          </a:prstGeom>
        </p:spPr>
      </p:pic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0BF618FC-20B9-1362-F5AF-71F758B15DA5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GK-5.2 3/4</a:t>
            </a:r>
          </a:p>
        </p:txBody>
      </p:sp>
    </p:spTree>
    <p:extLst>
      <p:ext uri="{BB962C8B-B14F-4D97-AF65-F5344CB8AC3E}">
        <p14:creationId xmlns:p14="http://schemas.microsoft.com/office/powerpoint/2010/main" val="3250342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5.2 4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4">
            <a:extLst>
              <a:ext uri="{FF2B5EF4-FFF2-40B4-BE49-F238E27FC236}">
                <a16:creationId xmlns:a16="http://schemas.microsoft.com/office/drawing/2014/main" id="{23CAEFFE-F654-E859-7B25-CF26EB917885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542590010"/>
              </p:ext>
            </p:extLst>
          </p:nvPr>
        </p:nvGraphicFramePr>
        <p:xfrm>
          <a:off x="711033" y="1763846"/>
          <a:ext cx="9269748" cy="5134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9916">
                  <a:extLst>
                    <a:ext uri="{9D8B030D-6E8A-4147-A177-3AD203B41FA5}">
                      <a16:colId xmlns:a16="http://schemas.microsoft.com/office/drawing/2014/main" val="2531965419"/>
                    </a:ext>
                  </a:extLst>
                </a:gridCol>
                <a:gridCol w="3089916">
                  <a:extLst>
                    <a:ext uri="{9D8B030D-6E8A-4147-A177-3AD203B41FA5}">
                      <a16:colId xmlns:a16="http://schemas.microsoft.com/office/drawing/2014/main" val="936906067"/>
                    </a:ext>
                  </a:extLst>
                </a:gridCol>
                <a:gridCol w="3089916">
                  <a:extLst>
                    <a:ext uri="{9D8B030D-6E8A-4147-A177-3AD203B41FA5}">
                      <a16:colId xmlns:a16="http://schemas.microsoft.com/office/drawing/2014/main" val="4163579132"/>
                    </a:ext>
                  </a:extLst>
                </a:gridCol>
              </a:tblGrid>
              <a:tr h="286606">
                <a:tc>
                  <a:txBody>
                    <a:bodyPr/>
                    <a:lstStyle/>
                    <a:p>
                      <a:endParaRPr lang="de-DE" sz="1300" dirty="0">
                        <a:latin typeface="Century Gothic" panose="020B0502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Girokonto online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Girokonto premium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6739725"/>
                  </a:ext>
                </a:extLst>
              </a:tr>
              <a:tr h="499513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DE" sz="1300" dirty="0">
                          <a:latin typeface="Century Gothic"/>
                          <a:cs typeface="Helvetica"/>
                        </a:rPr>
                        <a:t>Bezahlen von Waren und Dienstleistungen in Deutschland</a:t>
                      </a:r>
                      <a:endParaRPr lang="de-DE" sz="2100"/>
                    </a:p>
                  </a:txBody>
                  <a:tcPr marL="68326" marR="68326" marT="34889" marB="34889" anchor="ctr">
                    <a:lnL w="6350">
                      <a:solidFill>
                        <a:schemeClr val="bg2"/>
                      </a:solidFill>
                    </a:lnL>
                    <a:lnR w="6350">
                      <a:solidFill>
                        <a:schemeClr val="bg2"/>
                      </a:solidFill>
                    </a:lnR>
                    <a:lnT w="6350">
                      <a:solidFill>
                        <a:schemeClr val="bg2"/>
                      </a:solidFill>
                    </a:lnT>
                    <a:lnB w="6350">
                      <a:solidFill>
                        <a:schemeClr val="bg2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DE" sz="1300" dirty="0">
                          <a:latin typeface="Century Gothic"/>
                          <a:cs typeface="Helvetica"/>
                        </a:rPr>
                        <a:t>0,00 Euro (gilt für alle Karten)</a:t>
                      </a:r>
                      <a:endParaRPr lang="de-DE" sz="2100"/>
                    </a:p>
                  </a:txBody>
                  <a:tcPr marL="68326" marR="68326" marT="34889" marB="34889" anchor="ctr">
                    <a:lnL w="6350">
                      <a:solidFill>
                        <a:schemeClr val="bg2"/>
                      </a:solidFill>
                    </a:lnL>
                    <a:lnR w="6350">
                      <a:solidFill>
                        <a:schemeClr val="bg2"/>
                      </a:solidFill>
                    </a:lnR>
                    <a:lnT w="6350">
                      <a:solidFill>
                        <a:schemeClr val="bg2"/>
                      </a:solidFill>
                    </a:lnT>
                    <a:lnB w="6350">
                      <a:solidFill>
                        <a:schemeClr val="bg2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 marL="63304" marR="63304" marT="31651" marB="31651" anchor="ctr">
                    <a:lnL w="6350">
                      <a:solidFill>
                        <a:schemeClr val="bg2"/>
                      </a:solidFill>
                    </a:lnL>
                    <a:lnR w="6350">
                      <a:solidFill>
                        <a:schemeClr val="bg2"/>
                      </a:solidFill>
                    </a:lnR>
                    <a:lnT w="6350">
                      <a:solidFill>
                        <a:schemeClr val="bg2"/>
                      </a:solidFill>
                    </a:lnT>
                    <a:lnB w="6350">
                      <a:solidFill>
                        <a:schemeClr val="bg2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59449"/>
                  </a:ext>
                </a:extLst>
              </a:tr>
              <a:tr h="712422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DE" sz="1300" dirty="0">
                          <a:latin typeface="Century Gothic"/>
                          <a:cs typeface="Helvetica"/>
                        </a:rPr>
                        <a:t>Bezahlen von Waren und Dienstleistungen im Ausland, mit Mastercard Debit oder Kreditkarte</a:t>
                      </a:r>
                      <a:endParaRPr lang="de-DE" sz="2100"/>
                    </a:p>
                  </a:txBody>
                  <a:tcPr marL="68325" marR="68325" marT="34889" marB="34889" anchor="ctr">
                    <a:lnL w="6350">
                      <a:solidFill>
                        <a:schemeClr val="bg2"/>
                      </a:solidFill>
                    </a:lnL>
                    <a:lnR w="6350">
                      <a:solidFill>
                        <a:schemeClr val="bg2"/>
                      </a:solidFill>
                    </a:lnR>
                    <a:lnT w="6350">
                      <a:solidFill>
                        <a:schemeClr val="bg2"/>
                      </a:solidFill>
                    </a:lnT>
                    <a:lnB w="6350">
                      <a:solidFill>
                        <a:schemeClr val="bg2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DE" sz="1300" dirty="0">
                          <a:latin typeface="Century Gothic"/>
                          <a:cs typeface="Helvetica"/>
                        </a:rPr>
                        <a:t>0,00 Euro, wenn die Zahlung in Euro erfolgt; bei Zahlungen in anderen Währungen 1,75 % vom Umsatz</a:t>
                      </a:r>
                      <a:endParaRPr lang="de-DE" sz="2100"/>
                    </a:p>
                  </a:txBody>
                  <a:tcPr marL="68325" marR="68325" marT="34889" marB="34889" anchor="ctr">
                    <a:lnL w="6350">
                      <a:solidFill>
                        <a:schemeClr val="bg2"/>
                      </a:solidFill>
                    </a:lnL>
                    <a:lnR w="6350">
                      <a:solidFill>
                        <a:schemeClr val="bg2"/>
                      </a:solidFill>
                    </a:lnR>
                    <a:lnT w="6350">
                      <a:solidFill>
                        <a:schemeClr val="bg2"/>
                      </a:solidFill>
                    </a:lnT>
                    <a:lnB w="6350">
                      <a:solidFill>
                        <a:schemeClr val="bg2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 marL="63303" marR="63303" marT="31651" marB="31651" anchor="ctr">
                    <a:lnL w="6350">
                      <a:solidFill>
                        <a:schemeClr val="bg2"/>
                      </a:solidFill>
                    </a:lnL>
                    <a:lnR w="6350">
                      <a:solidFill>
                        <a:schemeClr val="bg2"/>
                      </a:solidFill>
                    </a:lnR>
                    <a:lnT w="6350">
                      <a:solidFill>
                        <a:schemeClr val="bg2"/>
                      </a:solidFill>
                    </a:lnT>
                    <a:lnB w="6350">
                      <a:solidFill>
                        <a:schemeClr val="bg2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8990528"/>
                  </a:ext>
                </a:extLst>
              </a:tr>
              <a:tr h="286606">
                <a:tc gridSpan="3"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DE" sz="1300" b="1" dirty="0">
                          <a:latin typeface="Century Gothic"/>
                          <a:cs typeface="Helvetica"/>
                        </a:rPr>
                        <a:t>Zinsen</a:t>
                      </a:r>
                      <a:endParaRPr lang="de-DE" sz="2100"/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F4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 anchor="ctr">
                    <a:lnL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7484959"/>
                  </a:ext>
                </a:extLst>
              </a:tr>
              <a:tr h="499515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Guthabenzins (Zinssatz, den Kunden auf Guthaben </a:t>
                      </a:r>
                      <a:r>
                        <a:rPr lang="de-DE" sz="1300" i="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erhalten</a:t>
                      </a:r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)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0,00 % pro Jahr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822782"/>
                  </a:ext>
                </a:extLst>
              </a:tr>
              <a:tr h="499515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Dispozins (Zinssatz für eingeräumte Überziehung)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12,00 % pro Jahr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8,00 % pro Jahr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237555"/>
                  </a:ext>
                </a:extLst>
              </a:tr>
              <a:tr h="499515"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Überziehungszins (Zinssatz für geduldete Überziehung)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14,00 % pro Jahr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10,00 </a:t>
                      </a:r>
                      <a:r>
                        <a:rPr lang="de-DE" sz="1300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% pro Jahr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982316"/>
                  </a:ext>
                </a:extLst>
              </a:tr>
              <a:tr h="286606">
                <a:tc gridSpan="3">
                  <a:txBody>
                    <a:bodyPr/>
                    <a:lstStyle/>
                    <a:p>
                      <a:r>
                        <a:rPr lang="de-DE" sz="1300" b="1" dirty="0"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Sonstiges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F4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F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466913"/>
                  </a:ext>
                </a:extLst>
              </a:tr>
              <a:tr h="1564057">
                <a:tc>
                  <a:txBody>
                    <a:bodyPr/>
                    <a:lstStyle/>
                    <a:p>
                      <a:r>
                        <a:rPr lang="de-DE" sz="1300" i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Wichtige Hinweise im Kundengespräch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i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Nur Online-Banking kostenlos; für Filialservices fallen Extra-Kosten an (z. B. 2,50 Euro für eine beleghafte Überweisung), ein TAN-Generator kostet zusätzlich 10 Euro (</a:t>
                      </a:r>
                      <a:r>
                        <a:rPr lang="de-DE" sz="1300" i="1" u="sng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Photo</a:t>
                      </a:r>
                      <a:r>
                        <a:rPr lang="de-DE" sz="1300" i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-TAN-Verfahren kostenlos, erfordert aber ein Smartphone und eine Girocard)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i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Alle wichtigen Leistungen inklusive;</a:t>
                      </a:r>
                    </a:p>
                    <a:p>
                      <a:r>
                        <a:rPr lang="de-DE" sz="1300" i="1" u="sng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Helvetica" panose="020B0604020202020204" pitchFamily="34" charset="0"/>
                        </a:rPr>
                        <a:t>Priorität bei der Kundenhotline: Premiumkunden werden schneller durchgestellt</a:t>
                      </a:r>
                    </a:p>
                  </a:txBody>
                  <a:tcPr marL="68327" marR="68327" marT="34890" marB="34890" anchor="ctr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77458"/>
                  </a:ext>
                </a:extLst>
              </a:tr>
            </a:tbl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3D17E7A7-ACBD-93C7-05CE-56CF5C08D620}"/>
              </a:ext>
            </a:extLst>
          </p:cNvPr>
          <p:cNvSpPr txBox="1"/>
          <p:nvPr userDrawn="1"/>
        </p:nvSpPr>
        <p:spPr>
          <a:xfrm>
            <a:off x="7961032" y="1233955"/>
            <a:ext cx="2011254" cy="424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59" b="1" dirty="0">
                <a:latin typeface="Century Gothic" panose="020B0502020202020204" pitchFamily="34" charset="0"/>
              </a:rPr>
              <a:t>VERTRAULICH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B6091D8-34EF-3CB0-1EB6-BCF4F142987C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610581" y="1062464"/>
            <a:ext cx="1051494" cy="612538"/>
          </a:xfrm>
          <a:prstGeom prst="rect">
            <a:avLst/>
          </a:prstGeom>
        </p:spPr>
      </p:pic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40DDB4B6-C9D2-850D-B653-97A57C72BAC9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GK-5.2 4/4</a:t>
            </a:r>
          </a:p>
        </p:txBody>
      </p:sp>
    </p:spTree>
    <p:extLst>
      <p:ext uri="{BB962C8B-B14F-4D97-AF65-F5344CB8AC3E}">
        <p14:creationId xmlns:p14="http://schemas.microsoft.com/office/powerpoint/2010/main" val="2061970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E305BB9-81B8-BEC9-1C83-C867FD38F26E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6199697"/>
            <a:ext cx="1069511" cy="253546"/>
            <a:chOff x="4740892" y="3380559"/>
            <a:chExt cx="716795" cy="169928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3B4881DC-8400-B6BC-7A0F-F740EEF14EE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7EE9FEFA-B66F-C6D1-7D5D-D1DD7736253F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155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B67EF233-B11B-6A8F-D30B-045898F93B2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044986" y="4281662"/>
            <a:ext cx="3886063" cy="2529029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58" tIns="1282240" rtlCol="0" anchor="ctr"/>
          <a:lstStyle/>
          <a:p>
            <a:r>
              <a:rPr lang="de-DE" sz="1727" b="1" dirty="0">
                <a:solidFill>
                  <a:schemeClr val="tx1"/>
                </a:solidFill>
                <a:latin typeface="Century Gothic" panose="020B0502020202020204" pitchFamily="34" charset="0"/>
                <a:cs typeface="Helvetica" panose="020B0604020202020204" pitchFamily="34" charset="0"/>
              </a:rPr>
              <a:t>________________</a:t>
            </a:r>
            <a:br>
              <a:rPr lang="de-DE" sz="1727" dirty="0">
                <a:solidFill>
                  <a:schemeClr val="tx1"/>
                </a:solidFill>
                <a:latin typeface="Century Gothic" panose="020B0502020202020204" pitchFamily="34" charset="0"/>
                <a:cs typeface="Helvetica" panose="020B0604020202020204" pitchFamily="34" charset="0"/>
              </a:rPr>
            </a:br>
            <a:r>
              <a:rPr lang="de-DE" sz="1727" dirty="0">
                <a:solidFill>
                  <a:schemeClr val="tx1"/>
                </a:solidFill>
                <a:latin typeface="Century Gothic" panose="020B0502020202020204" pitchFamily="34" charset="0"/>
                <a:cs typeface="Helvetica" panose="020B0604020202020204" pitchFamily="34" charset="0"/>
              </a:rPr>
              <a:t>Kundenberaterin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7CC3F602-459C-0E58-4C52-7E776AAB9C9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044986" y="1752632"/>
            <a:ext cx="3886063" cy="2529029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58" tIns="1282240" rtlCol="0" anchor="ctr"/>
          <a:lstStyle/>
          <a:p>
            <a:r>
              <a:rPr lang="de-DE" sz="1727" b="1" dirty="0">
                <a:solidFill>
                  <a:schemeClr val="tx1"/>
                </a:solidFill>
                <a:latin typeface="Century Gothic" panose="020B0502020202020204" pitchFamily="34" charset="0"/>
                <a:cs typeface="Helvetica" panose="020B0604020202020204" pitchFamily="34" charset="0"/>
              </a:rPr>
              <a:t>________________</a:t>
            </a:r>
            <a:br>
              <a:rPr lang="de-DE" sz="1727" dirty="0">
                <a:solidFill>
                  <a:schemeClr val="tx1"/>
                </a:solidFill>
                <a:latin typeface="Century Gothic" panose="020B0502020202020204" pitchFamily="34" charset="0"/>
                <a:cs typeface="Helvetica" panose="020B0604020202020204" pitchFamily="34" charset="0"/>
              </a:rPr>
            </a:br>
            <a:r>
              <a:rPr lang="de-DE" sz="1727" dirty="0">
                <a:solidFill>
                  <a:schemeClr val="tx1"/>
                </a:solidFill>
                <a:latin typeface="Century Gothic" panose="020B0502020202020204" pitchFamily="34" charset="0"/>
                <a:cs typeface="Helvetica" panose="020B0604020202020204" pitchFamily="34" charset="0"/>
              </a:rPr>
              <a:t>Kundenberater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64C47922-A46D-F2C3-3E54-117EB99B1F9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1725" y="3315291"/>
            <a:ext cx="971217" cy="553974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3E40BCCB-318A-865A-8A5F-4B737F23F69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1725" y="5844317"/>
            <a:ext cx="971217" cy="553974"/>
          </a:xfrm>
          <a:prstGeom prst="rect">
            <a:avLst/>
          </a:prstGeom>
        </p:spPr>
      </p:pic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685F6B90-F2D2-6B2D-863F-D5E20E0786CF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6044986" y="3017147"/>
            <a:ext cx="3886063" cy="0"/>
          </a:xfrm>
          <a:prstGeom prst="line">
            <a:avLst/>
          </a:prstGeom>
          <a:ln>
            <a:solidFill>
              <a:schemeClr val="bg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649F3217-8914-F5E9-CD1E-E6FAF2E4A2FE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6044986" y="5546176"/>
            <a:ext cx="3886063" cy="0"/>
          </a:xfrm>
          <a:prstGeom prst="line">
            <a:avLst/>
          </a:prstGeom>
          <a:ln>
            <a:solidFill>
              <a:schemeClr val="bg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8778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557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7705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421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928AA553-0A12-4F85-B3CA-AD5A1BB1DD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4B0D68B-2FAB-4F06-A661-11C0080FAD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5AC4391-47AE-4E82-B7C5-047D635CE873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Benutzerdefiniert</PresentationFormat>
  <Paragraphs>2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helvetica</vt:lpstr>
      <vt:lpstr>helvetica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35</cp:revision>
  <dcterms:created xsi:type="dcterms:W3CDTF">2022-12-01T09:06:56Z</dcterms:created>
  <dcterms:modified xsi:type="dcterms:W3CDTF">2024-04-23T09:50:55Z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