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Lst>
  <p:sldIdLst>
    <p:sldId id="260" r:id="rId5"/>
    <p:sldId id="265" r:id="rId6"/>
    <p:sldId id="261" r:id="rId7"/>
    <p:sldId id="262" r:id="rId8"/>
    <p:sldId id="263"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787EBE-AB02-5C23-8377-19B28DB68E2C}" name="Dirk Ahrends" initials="DA" userId="S::dirk.ahrends@finanztip.de::4319949e-1bf1-4fae-94f5-c7e80ffaa49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CA8"/>
    <a:srgbClr val="CDE9FF"/>
    <a:srgbClr val="FAB347"/>
    <a:srgbClr val="E3D1FF"/>
    <a:srgbClr val="CCF6E5"/>
    <a:srgbClr val="D3F4AE"/>
    <a:srgbClr val="000000"/>
    <a:srgbClr val="20B6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94EC8D-BA1D-477B-9AA3-D8BA192ECE20}" v="11" dt="2024-04-23T09:34:58.0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0397" autoAdjust="0"/>
    <p:restoredTop sz="94660"/>
  </p:normalViewPr>
  <p:slideViewPr>
    <p:cSldViewPr snapToGrid="0">
      <p:cViewPr>
        <p:scale>
          <a:sx n="100" d="100"/>
          <a:sy n="100" d="100"/>
        </p:scale>
        <p:origin x="9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81CE4913-AC07-4808-BF30-F9DD6A406B25}"/>
    <pc:docChg chg="undo custSel addSld modSld sldOrd">
      <pc:chgData name="Franziska Händschel" userId="e2149472-3187-4d00-b16a-a19eff6fc04a" providerId="ADAL" clId="{81CE4913-AC07-4808-BF30-F9DD6A406B25}" dt="2023-01-27T11:32:46.472" v="742" actId="34135"/>
      <pc:docMkLst>
        <pc:docMk/>
      </pc:docMkLst>
      <pc:sldChg chg="addSp delSp modSp mod delCm">
        <pc:chgData name="Franziska Händschel" userId="e2149472-3187-4d00-b16a-a19eff6fc04a" providerId="ADAL" clId="{81CE4913-AC07-4808-BF30-F9DD6A406B25}" dt="2023-01-12T10:41:59.417" v="728" actId="20577"/>
        <pc:sldMkLst>
          <pc:docMk/>
          <pc:sldMk cId="306148850" sldId="260"/>
        </pc:sldMkLst>
        <pc:spChg chg="add del mod">
          <ac:chgData name="Franziska Händschel" userId="e2149472-3187-4d00-b16a-a19eff6fc04a" providerId="ADAL" clId="{81CE4913-AC07-4808-BF30-F9DD6A406B25}" dt="2023-01-11T16:08:03.770" v="530" actId="478"/>
          <ac:spMkLst>
            <pc:docMk/>
            <pc:sldMk cId="306148850" sldId="260"/>
            <ac:spMk id="2" creationId="{87487E75-9493-61AE-3126-6AE1E38EFFC9}"/>
          </ac:spMkLst>
        </pc:spChg>
        <pc:spChg chg="mod">
          <ac:chgData name="Franziska Händschel" userId="e2149472-3187-4d00-b16a-a19eff6fc04a" providerId="ADAL" clId="{81CE4913-AC07-4808-BF30-F9DD6A406B25}" dt="2023-01-11T16:17:42.183" v="722" actId="34135"/>
          <ac:spMkLst>
            <pc:docMk/>
            <pc:sldMk cId="306148850" sldId="260"/>
            <ac:spMk id="3" creationId="{15A8DAB9-88F2-E9EB-1769-C40512E5499F}"/>
          </ac:spMkLst>
        </pc:spChg>
        <pc:spChg chg="add del mod">
          <ac:chgData name="Franziska Händschel" userId="e2149472-3187-4d00-b16a-a19eff6fc04a" providerId="ADAL" clId="{81CE4913-AC07-4808-BF30-F9DD6A406B25}" dt="2023-01-11T16:08:03.770" v="530" actId="478"/>
          <ac:spMkLst>
            <pc:docMk/>
            <pc:sldMk cId="306148850" sldId="260"/>
            <ac:spMk id="4" creationId="{6E9766BA-760E-8110-0A17-ECDB2A2DAFDA}"/>
          </ac:spMkLst>
        </pc:spChg>
        <pc:spChg chg="mod">
          <ac:chgData name="Franziska Händschel" userId="e2149472-3187-4d00-b16a-a19eff6fc04a" providerId="ADAL" clId="{81CE4913-AC07-4808-BF30-F9DD6A406B25}" dt="2023-01-11T16:17:42.183" v="722" actId="34135"/>
          <ac:spMkLst>
            <pc:docMk/>
            <pc:sldMk cId="306148850" sldId="260"/>
            <ac:spMk id="6" creationId="{54218E56-4B7C-AAEC-CDBE-B7DE7F5EB9D0}"/>
          </ac:spMkLst>
        </pc:spChg>
        <pc:spChg chg="add del mod">
          <ac:chgData name="Franziska Händschel" userId="e2149472-3187-4d00-b16a-a19eff6fc04a" providerId="ADAL" clId="{81CE4913-AC07-4808-BF30-F9DD6A406B25}" dt="2023-01-11T16:08:03.770" v="530" actId="478"/>
          <ac:spMkLst>
            <pc:docMk/>
            <pc:sldMk cId="306148850" sldId="260"/>
            <ac:spMk id="7" creationId="{E351B412-20F0-A45F-7522-19DE24C13442}"/>
          </ac:spMkLst>
        </pc:spChg>
        <pc:spChg chg="mod">
          <ac:chgData name="Franziska Händschel" userId="e2149472-3187-4d00-b16a-a19eff6fc04a" providerId="ADAL" clId="{81CE4913-AC07-4808-BF30-F9DD6A406B25}" dt="2023-01-11T16:17:42.183" v="722" actId="34135"/>
          <ac:spMkLst>
            <pc:docMk/>
            <pc:sldMk cId="306148850" sldId="260"/>
            <ac:spMk id="8" creationId="{69F738A6-A521-63EF-EC3F-1B6C0E150B94}"/>
          </ac:spMkLst>
        </pc:spChg>
        <pc:spChg chg="mod">
          <ac:chgData name="Franziska Händschel" userId="e2149472-3187-4d00-b16a-a19eff6fc04a" providerId="ADAL" clId="{81CE4913-AC07-4808-BF30-F9DD6A406B25}" dt="2023-01-12T10:41:59.417" v="728" actId="20577"/>
          <ac:spMkLst>
            <pc:docMk/>
            <pc:sldMk cId="306148850" sldId="260"/>
            <ac:spMk id="9" creationId="{C8FBD942-DD48-87D3-5779-C3B20273D21C}"/>
          </ac:spMkLst>
        </pc:spChg>
        <pc:spChg chg="mod">
          <ac:chgData name="Franziska Händschel" userId="e2149472-3187-4d00-b16a-a19eff6fc04a" providerId="ADAL" clId="{81CE4913-AC07-4808-BF30-F9DD6A406B25}" dt="2023-01-11T16:17:42.183" v="722" actId="34135"/>
          <ac:spMkLst>
            <pc:docMk/>
            <pc:sldMk cId="306148850" sldId="260"/>
            <ac:spMk id="12" creationId="{A2A43D6D-75BD-DD56-07E7-28A9F4B5E237}"/>
          </ac:spMkLst>
        </pc:spChg>
        <pc:spChg chg="add del mod">
          <ac:chgData name="Franziska Händschel" userId="e2149472-3187-4d00-b16a-a19eff6fc04a" providerId="ADAL" clId="{81CE4913-AC07-4808-BF30-F9DD6A406B25}" dt="2023-01-11T16:08:03.770" v="530" actId="478"/>
          <ac:spMkLst>
            <pc:docMk/>
            <pc:sldMk cId="306148850" sldId="260"/>
            <ac:spMk id="13" creationId="{DDCA9933-1BCF-89DD-F771-F10538253B9C}"/>
          </ac:spMkLst>
        </pc:spChg>
        <pc:spChg chg="add del mod">
          <ac:chgData name="Franziska Händschel" userId="e2149472-3187-4d00-b16a-a19eff6fc04a" providerId="ADAL" clId="{81CE4913-AC07-4808-BF30-F9DD6A406B25}" dt="2023-01-11T16:08:03.770" v="530" actId="478"/>
          <ac:spMkLst>
            <pc:docMk/>
            <pc:sldMk cId="306148850" sldId="260"/>
            <ac:spMk id="15" creationId="{7CEDDE5E-8307-4EA6-4F76-FE4A914CCBA5}"/>
          </ac:spMkLst>
        </pc:spChg>
        <pc:spChg chg="add del mod">
          <ac:chgData name="Franziska Händschel" userId="e2149472-3187-4d00-b16a-a19eff6fc04a" providerId="ADAL" clId="{81CE4913-AC07-4808-BF30-F9DD6A406B25}" dt="2023-01-11T16:08:03.770" v="530" actId="478"/>
          <ac:spMkLst>
            <pc:docMk/>
            <pc:sldMk cId="306148850" sldId="260"/>
            <ac:spMk id="16" creationId="{7985A3AB-D5E7-80EA-54D2-CA77208A05BD}"/>
          </ac:spMkLst>
        </pc:spChg>
        <pc:spChg chg="add mod">
          <ac:chgData name="Franziska Händschel" userId="e2149472-3187-4d00-b16a-a19eff6fc04a" providerId="ADAL" clId="{81CE4913-AC07-4808-BF30-F9DD6A406B25}" dt="2023-01-11T16:17:42.183" v="722" actId="34135"/>
          <ac:spMkLst>
            <pc:docMk/>
            <pc:sldMk cId="306148850" sldId="260"/>
            <ac:spMk id="18" creationId="{C91232BA-836C-5623-960B-56DB58C58316}"/>
          </ac:spMkLst>
        </pc:spChg>
        <pc:spChg chg="add mod">
          <ac:chgData name="Franziska Händschel" userId="e2149472-3187-4d00-b16a-a19eff6fc04a" providerId="ADAL" clId="{81CE4913-AC07-4808-BF30-F9DD6A406B25}" dt="2023-01-11T16:17:42.183" v="722" actId="34135"/>
          <ac:spMkLst>
            <pc:docMk/>
            <pc:sldMk cId="306148850" sldId="260"/>
            <ac:spMk id="20" creationId="{ED6E33D8-A07A-144F-3480-7432ED6CD582}"/>
          </ac:spMkLst>
        </pc:spChg>
        <pc:spChg chg="mod">
          <ac:chgData name="Franziska Händschel" userId="e2149472-3187-4d00-b16a-a19eff6fc04a" providerId="ADAL" clId="{81CE4913-AC07-4808-BF30-F9DD6A406B25}" dt="2023-01-11T16:17:42.183" v="722" actId="34135"/>
          <ac:spMkLst>
            <pc:docMk/>
            <pc:sldMk cId="306148850" sldId="260"/>
            <ac:spMk id="23" creationId="{FE036571-BB74-6FFD-4479-6F2E2B506E69}"/>
          </ac:spMkLst>
        </pc:spChg>
        <pc:spChg chg="mod">
          <ac:chgData name="Franziska Händschel" userId="e2149472-3187-4d00-b16a-a19eff6fc04a" providerId="ADAL" clId="{81CE4913-AC07-4808-BF30-F9DD6A406B25}" dt="2023-01-11T16:17:42.183" v="722" actId="34135"/>
          <ac:spMkLst>
            <pc:docMk/>
            <pc:sldMk cId="306148850" sldId="260"/>
            <ac:spMk id="24" creationId="{D9E37562-A1B9-44A5-FC01-DEBC39DE128B}"/>
          </ac:spMkLst>
        </pc:spChg>
        <pc:spChg chg="add mod">
          <ac:chgData name="Franziska Händschel" userId="e2149472-3187-4d00-b16a-a19eff6fc04a" providerId="ADAL" clId="{81CE4913-AC07-4808-BF30-F9DD6A406B25}" dt="2023-01-11T16:17:42.183" v="722" actId="34135"/>
          <ac:spMkLst>
            <pc:docMk/>
            <pc:sldMk cId="306148850" sldId="260"/>
            <ac:spMk id="25" creationId="{3898EEF7-0083-EF89-5F0F-C842911195D4}"/>
          </ac:spMkLst>
        </pc:spChg>
        <pc:spChg chg="add mod">
          <ac:chgData name="Franziska Händschel" userId="e2149472-3187-4d00-b16a-a19eff6fc04a" providerId="ADAL" clId="{81CE4913-AC07-4808-BF30-F9DD6A406B25}" dt="2023-01-11T16:17:42.183" v="722" actId="34135"/>
          <ac:spMkLst>
            <pc:docMk/>
            <pc:sldMk cId="306148850" sldId="260"/>
            <ac:spMk id="26" creationId="{CF34C124-3842-FB6C-51B1-AD62F78650F6}"/>
          </ac:spMkLst>
        </pc:spChg>
        <pc:spChg chg="add mod">
          <ac:chgData name="Franziska Händschel" userId="e2149472-3187-4d00-b16a-a19eff6fc04a" providerId="ADAL" clId="{81CE4913-AC07-4808-BF30-F9DD6A406B25}" dt="2023-01-11T16:17:42.183" v="722" actId="34135"/>
          <ac:spMkLst>
            <pc:docMk/>
            <pc:sldMk cId="306148850" sldId="260"/>
            <ac:spMk id="28" creationId="{EDBC1C74-D061-05A7-25A6-49FA4C68A135}"/>
          </ac:spMkLst>
        </pc:spChg>
        <pc:spChg chg="add mod">
          <ac:chgData name="Franziska Händschel" userId="e2149472-3187-4d00-b16a-a19eff6fc04a" providerId="ADAL" clId="{81CE4913-AC07-4808-BF30-F9DD6A406B25}" dt="2023-01-11T16:17:42.183" v="722" actId="34135"/>
          <ac:spMkLst>
            <pc:docMk/>
            <pc:sldMk cId="306148850" sldId="260"/>
            <ac:spMk id="29" creationId="{9BAD9C8F-C50A-3B23-B646-37E6BBDA8531}"/>
          </ac:spMkLst>
        </pc:spChg>
        <pc:spChg chg="add mod">
          <ac:chgData name="Franziska Händschel" userId="e2149472-3187-4d00-b16a-a19eff6fc04a" providerId="ADAL" clId="{81CE4913-AC07-4808-BF30-F9DD6A406B25}" dt="2023-01-11T16:17:42.183" v="722" actId="34135"/>
          <ac:spMkLst>
            <pc:docMk/>
            <pc:sldMk cId="306148850" sldId="260"/>
            <ac:spMk id="34" creationId="{C1D054E3-8C18-56B3-084A-9D90BD6B235A}"/>
          </ac:spMkLst>
        </pc:spChg>
        <pc:grpChg chg="mod">
          <ac:chgData name="Franziska Händschel" userId="e2149472-3187-4d00-b16a-a19eff6fc04a" providerId="ADAL" clId="{81CE4913-AC07-4808-BF30-F9DD6A406B25}" dt="2023-01-11T16:17:42.183" v="722" actId="34135"/>
          <ac:grpSpMkLst>
            <pc:docMk/>
            <pc:sldMk cId="306148850" sldId="260"/>
            <ac:grpSpMk id="10" creationId="{D77A9D1F-E5B0-E31B-ECC0-F28E46D3450B}"/>
          </ac:grpSpMkLst>
        </pc:grpChg>
        <pc:picChg chg="add del mod">
          <ac:chgData name="Franziska Händschel" userId="e2149472-3187-4d00-b16a-a19eff6fc04a" providerId="ADAL" clId="{81CE4913-AC07-4808-BF30-F9DD6A406B25}" dt="2023-01-11T16:08:03.770" v="530" actId="478"/>
          <ac:picMkLst>
            <pc:docMk/>
            <pc:sldMk cId="306148850" sldId="260"/>
            <ac:picMk id="5" creationId="{F4CF9223-D867-1B91-38AE-4F76D4F9341D}"/>
          </ac:picMkLst>
        </pc:picChg>
        <pc:picChg chg="mod">
          <ac:chgData name="Franziska Händschel" userId="e2149472-3187-4d00-b16a-a19eff6fc04a" providerId="ADAL" clId="{81CE4913-AC07-4808-BF30-F9DD6A406B25}" dt="2023-01-11T16:17:42.183" v="722" actId="34135"/>
          <ac:picMkLst>
            <pc:docMk/>
            <pc:sldMk cId="306148850" sldId="260"/>
            <ac:picMk id="11" creationId="{DF728B52-D24B-AD4B-9680-875967E7D5AB}"/>
          </ac:picMkLst>
        </pc:picChg>
        <pc:picChg chg="add del mod">
          <ac:chgData name="Franziska Händschel" userId="e2149472-3187-4d00-b16a-a19eff6fc04a" providerId="ADAL" clId="{81CE4913-AC07-4808-BF30-F9DD6A406B25}" dt="2023-01-11T16:08:03.770" v="530" actId="478"/>
          <ac:picMkLst>
            <pc:docMk/>
            <pc:sldMk cId="306148850" sldId="260"/>
            <ac:picMk id="14" creationId="{459C4F0C-BE8B-0D7E-2D4E-0382B631D452}"/>
          </ac:picMkLst>
        </pc:picChg>
        <pc:picChg chg="add del mod">
          <ac:chgData name="Franziska Händschel" userId="e2149472-3187-4d00-b16a-a19eff6fc04a" providerId="ADAL" clId="{81CE4913-AC07-4808-BF30-F9DD6A406B25}" dt="2023-01-11T16:08:03.770" v="530" actId="478"/>
          <ac:picMkLst>
            <pc:docMk/>
            <pc:sldMk cId="306148850" sldId="260"/>
            <ac:picMk id="17" creationId="{CCAE9548-EA40-CA52-C447-23E80E32EC73}"/>
          </ac:picMkLst>
        </pc:picChg>
        <pc:picChg chg="mod">
          <ac:chgData name="Franziska Händschel" userId="e2149472-3187-4d00-b16a-a19eff6fc04a" providerId="ADAL" clId="{81CE4913-AC07-4808-BF30-F9DD6A406B25}" dt="2023-01-11T16:17:42.183" v="722" actId="34135"/>
          <ac:picMkLst>
            <pc:docMk/>
            <pc:sldMk cId="306148850" sldId="260"/>
            <ac:picMk id="19" creationId="{141F12FD-EEBE-02FC-032C-A28E4C8F5165}"/>
          </ac:picMkLst>
        </pc:picChg>
        <pc:picChg chg="add del mod">
          <ac:chgData name="Franziska Händschel" userId="e2149472-3187-4d00-b16a-a19eff6fc04a" providerId="ADAL" clId="{81CE4913-AC07-4808-BF30-F9DD6A406B25}" dt="2023-01-11T16:11:04.030" v="571" actId="478"/>
          <ac:picMkLst>
            <pc:docMk/>
            <pc:sldMk cId="306148850" sldId="260"/>
            <ac:picMk id="21" creationId="{9E91F030-02CA-5552-AEF7-38615BED5B0F}"/>
          </ac:picMkLst>
        </pc:picChg>
        <pc:picChg chg="mod">
          <ac:chgData name="Franziska Händschel" userId="e2149472-3187-4d00-b16a-a19eff6fc04a" providerId="ADAL" clId="{81CE4913-AC07-4808-BF30-F9DD6A406B25}" dt="2023-01-11T16:17:42.183" v="722" actId="34135"/>
          <ac:picMkLst>
            <pc:docMk/>
            <pc:sldMk cId="306148850" sldId="260"/>
            <ac:picMk id="22" creationId="{3B893B78-91FD-C6C7-3123-A59DAEA58CC9}"/>
          </ac:picMkLst>
        </pc:picChg>
        <pc:picChg chg="add del mod">
          <ac:chgData name="Franziska Händschel" userId="e2149472-3187-4d00-b16a-a19eff6fc04a" providerId="ADAL" clId="{81CE4913-AC07-4808-BF30-F9DD6A406B25}" dt="2023-01-11T16:11:34.840" v="577" actId="478"/>
          <ac:picMkLst>
            <pc:docMk/>
            <pc:sldMk cId="306148850" sldId="260"/>
            <ac:picMk id="27" creationId="{E742E0F2-71D0-8F32-0BE3-A01962560AB9}"/>
          </ac:picMkLst>
        </pc:picChg>
        <pc:picChg chg="add del mod">
          <ac:chgData name="Franziska Händschel" userId="e2149472-3187-4d00-b16a-a19eff6fc04a" providerId="ADAL" clId="{81CE4913-AC07-4808-BF30-F9DD6A406B25}" dt="2023-01-11T16:12:01.874" v="581" actId="478"/>
          <ac:picMkLst>
            <pc:docMk/>
            <pc:sldMk cId="306148850" sldId="260"/>
            <ac:picMk id="30" creationId="{FB2E370E-4AF2-0C11-D953-28A8E9AA64C8}"/>
          </ac:picMkLst>
        </pc:picChg>
        <pc:picChg chg="add mod">
          <ac:chgData name="Franziska Händschel" userId="e2149472-3187-4d00-b16a-a19eff6fc04a" providerId="ADAL" clId="{81CE4913-AC07-4808-BF30-F9DD6A406B25}" dt="2023-01-11T16:17:42.183" v="722" actId="34135"/>
          <ac:picMkLst>
            <pc:docMk/>
            <pc:sldMk cId="306148850" sldId="260"/>
            <ac:picMk id="31" creationId="{B9F28DC4-C8EC-AB18-A45D-28134F49CA7C}"/>
          </ac:picMkLst>
        </pc:picChg>
        <pc:picChg chg="add mod">
          <ac:chgData name="Franziska Händschel" userId="e2149472-3187-4d00-b16a-a19eff6fc04a" providerId="ADAL" clId="{81CE4913-AC07-4808-BF30-F9DD6A406B25}" dt="2023-01-11T16:17:42.183" v="722" actId="34135"/>
          <ac:picMkLst>
            <pc:docMk/>
            <pc:sldMk cId="306148850" sldId="260"/>
            <ac:picMk id="32" creationId="{D94E86CB-7BD3-09A1-90C5-F790BCB8A6AC}"/>
          </ac:picMkLst>
        </pc:picChg>
        <pc:picChg chg="add mod">
          <ac:chgData name="Franziska Händschel" userId="e2149472-3187-4d00-b16a-a19eff6fc04a" providerId="ADAL" clId="{81CE4913-AC07-4808-BF30-F9DD6A406B25}" dt="2023-01-11T16:17:42.183" v="722" actId="34135"/>
          <ac:picMkLst>
            <pc:docMk/>
            <pc:sldMk cId="306148850" sldId="260"/>
            <ac:picMk id="33" creationId="{3E459A59-7F27-968C-441C-35BB69E911FA}"/>
          </ac:picMkLst>
        </pc:picChg>
        <pc:extLst>
          <p:ext xmlns:p="http://schemas.openxmlformats.org/presentationml/2006/main" uri="{D6D511B9-2390-475A-947B-AFAB55BFBCF1}">
            <pc226:cmChg xmlns:pc226="http://schemas.microsoft.com/office/powerpoint/2022/06/main/command" chg="del">
              <pc226:chgData name="Franziska Händschel" userId="e2149472-3187-4d00-b16a-a19eff6fc04a" providerId="ADAL" clId="{81CE4913-AC07-4808-BF30-F9DD6A406B25}" dt="2023-01-02T15:45:08.205" v="468"/>
              <pc2:cmMkLst xmlns:pc2="http://schemas.microsoft.com/office/powerpoint/2019/9/main/command">
                <pc:docMk/>
                <pc:sldMk cId="306148850" sldId="260"/>
                <pc2:cmMk id="{0DC550E7-BF9B-40C7-9CE8-E32868C55A92}"/>
              </pc2:cmMkLst>
            </pc226:cmChg>
          </p:ext>
        </pc:extLst>
      </pc:sldChg>
      <pc:sldChg chg="modSp mod delCm">
        <pc:chgData name="Franziska Händschel" userId="e2149472-3187-4d00-b16a-a19eff6fc04a" providerId="ADAL" clId="{81CE4913-AC07-4808-BF30-F9DD6A406B25}" dt="2023-01-27T11:32:28.117" v="738" actId="34135"/>
        <pc:sldMkLst>
          <pc:docMk/>
          <pc:sldMk cId="3420431232" sldId="261"/>
        </pc:sldMkLst>
        <pc:spChg chg="mod">
          <ac:chgData name="Franziska Händschel" userId="e2149472-3187-4d00-b16a-a19eff6fc04a" providerId="ADAL" clId="{81CE4913-AC07-4808-BF30-F9DD6A406B25}" dt="2023-01-27T11:32:28.117" v="738" actId="34135"/>
          <ac:spMkLst>
            <pc:docMk/>
            <pc:sldMk cId="3420431232" sldId="261"/>
            <ac:spMk id="3" creationId="{15A8DAB9-88F2-E9EB-1769-C40512E5499F}"/>
          </ac:spMkLst>
        </pc:spChg>
        <pc:spChg chg="mod">
          <ac:chgData name="Franziska Händschel" userId="e2149472-3187-4d00-b16a-a19eff6fc04a" providerId="ADAL" clId="{81CE4913-AC07-4808-BF30-F9DD6A406B25}" dt="2023-01-27T11:32:28.117" v="738" actId="34135"/>
          <ac:spMkLst>
            <pc:docMk/>
            <pc:sldMk cId="3420431232" sldId="261"/>
            <ac:spMk id="6" creationId="{54218E56-4B7C-AAEC-CDBE-B7DE7F5EB9D0}"/>
          </ac:spMkLst>
        </pc:spChg>
        <pc:spChg chg="mod">
          <ac:chgData name="Franziska Händschel" userId="e2149472-3187-4d00-b16a-a19eff6fc04a" providerId="ADAL" clId="{81CE4913-AC07-4808-BF30-F9DD6A406B25}" dt="2023-01-27T11:32:28.117" v="738" actId="34135"/>
          <ac:spMkLst>
            <pc:docMk/>
            <pc:sldMk cId="3420431232" sldId="261"/>
            <ac:spMk id="8" creationId="{69F738A6-A521-63EF-EC3F-1B6C0E150B94}"/>
          </ac:spMkLst>
        </pc:spChg>
        <pc:spChg chg="mod">
          <ac:chgData name="Franziska Händschel" userId="e2149472-3187-4d00-b16a-a19eff6fc04a" providerId="ADAL" clId="{81CE4913-AC07-4808-BF30-F9DD6A406B25}" dt="2023-01-27T11:32:28.117" v="738" actId="34135"/>
          <ac:spMkLst>
            <pc:docMk/>
            <pc:sldMk cId="3420431232" sldId="261"/>
            <ac:spMk id="9" creationId="{C8FBD942-DD48-87D3-5779-C3B20273D21C}"/>
          </ac:spMkLst>
        </pc:spChg>
        <pc:spChg chg="mod">
          <ac:chgData name="Franziska Händschel" userId="e2149472-3187-4d00-b16a-a19eff6fc04a" providerId="ADAL" clId="{81CE4913-AC07-4808-BF30-F9DD6A406B25}" dt="2023-01-27T11:32:28.117" v="738" actId="34135"/>
          <ac:spMkLst>
            <pc:docMk/>
            <pc:sldMk cId="3420431232" sldId="261"/>
            <ac:spMk id="12" creationId="{A2A43D6D-75BD-DD56-07E7-28A9F4B5E237}"/>
          </ac:spMkLst>
        </pc:spChg>
        <pc:spChg chg="mod">
          <ac:chgData name="Franziska Händschel" userId="e2149472-3187-4d00-b16a-a19eff6fc04a" providerId="ADAL" clId="{81CE4913-AC07-4808-BF30-F9DD6A406B25}" dt="2023-01-27T11:32:28.117" v="738" actId="34135"/>
          <ac:spMkLst>
            <pc:docMk/>
            <pc:sldMk cId="3420431232" sldId="261"/>
            <ac:spMk id="23" creationId="{FE036571-BB74-6FFD-4479-6F2E2B506E69}"/>
          </ac:spMkLst>
        </pc:spChg>
        <pc:spChg chg="mod">
          <ac:chgData name="Franziska Händschel" userId="e2149472-3187-4d00-b16a-a19eff6fc04a" providerId="ADAL" clId="{81CE4913-AC07-4808-BF30-F9DD6A406B25}" dt="2023-01-27T11:32:28.117" v="738" actId="34135"/>
          <ac:spMkLst>
            <pc:docMk/>
            <pc:sldMk cId="3420431232" sldId="261"/>
            <ac:spMk id="24" creationId="{D9E37562-A1B9-44A5-FC01-DEBC39DE128B}"/>
          </ac:spMkLst>
        </pc:spChg>
        <pc:grpChg chg="mod">
          <ac:chgData name="Franziska Händschel" userId="e2149472-3187-4d00-b16a-a19eff6fc04a" providerId="ADAL" clId="{81CE4913-AC07-4808-BF30-F9DD6A406B25}" dt="2023-01-27T11:32:28.117" v="738" actId="34135"/>
          <ac:grpSpMkLst>
            <pc:docMk/>
            <pc:sldMk cId="3420431232" sldId="261"/>
            <ac:grpSpMk id="10" creationId="{D77A9D1F-E5B0-E31B-ECC0-F28E46D3450B}"/>
          </ac:grpSpMkLst>
        </pc:grpChg>
        <pc:picChg chg="mod">
          <ac:chgData name="Franziska Händschel" userId="e2149472-3187-4d00-b16a-a19eff6fc04a" providerId="ADAL" clId="{81CE4913-AC07-4808-BF30-F9DD6A406B25}" dt="2023-01-27T11:32:28.117" v="738" actId="34135"/>
          <ac:picMkLst>
            <pc:docMk/>
            <pc:sldMk cId="3420431232" sldId="261"/>
            <ac:picMk id="2" creationId="{9ABA1FAF-208C-109B-4E64-4274A1FFF461}"/>
          </ac:picMkLst>
        </pc:picChg>
        <pc:picChg chg="mod">
          <ac:chgData name="Franziska Händschel" userId="e2149472-3187-4d00-b16a-a19eff6fc04a" providerId="ADAL" clId="{81CE4913-AC07-4808-BF30-F9DD6A406B25}" dt="2023-01-27T11:32:28.117" v="738" actId="34135"/>
          <ac:picMkLst>
            <pc:docMk/>
            <pc:sldMk cId="3420431232" sldId="261"/>
            <ac:picMk id="11" creationId="{DF728B52-D24B-AD4B-9680-875967E7D5AB}"/>
          </ac:picMkLst>
        </pc:picChg>
        <pc:picChg chg="mod">
          <ac:chgData name="Franziska Händschel" userId="e2149472-3187-4d00-b16a-a19eff6fc04a" providerId="ADAL" clId="{81CE4913-AC07-4808-BF30-F9DD6A406B25}" dt="2023-01-27T11:32:28.117" v="738" actId="34135"/>
          <ac:picMkLst>
            <pc:docMk/>
            <pc:sldMk cId="3420431232" sldId="261"/>
            <ac:picMk id="22" creationId="{3B893B78-91FD-C6C7-3123-A59DAEA58CC9}"/>
          </ac:picMkLst>
        </pc:picChg>
        <pc:extLst>
          <p:ext xmlns:p="http://schemas.openxmlformats.org/presentationml/2006/main" uri="{D6D511B9-2390-475A-947B-AFAB55BFBCF1}">
            <pc226:cmChg xmlns:pc226="http://schemas.microsoft.com/office/powerpoint/2022/06/main/command" chg="del">
              <pc226:chgData name="Franziska Händschel" userId="e2149472-3187-4d00-b16a-a19eff6fc04a" providerId="ADAL" clId="{81CE4913-AC07-4808-BF30-F9DD6A406B25}" dt="2023-01-02T13:56:02.696" v="260"/>
              <pc2:cmMkLst xmlns:pc2="http://schemas.microsoft.com/office/powerpoint/2019/9/main/command">
                <pc:docMk/>
                <pc:sldMk cId="3420431232" sldId="261"/>
                <pc2:cmMk id="{8D322A80-EEDF-4DB8-A325-B84ACEDCD079}"/>
              </pc2:cmMkLst>
            </pc226:cmChg>
          </p:ext>
        </pc:extLst>
      </pc:sldChg>
      <pc:sldChg chg="modSp mod delCm">
        <pc:chgData name="Franziska Händschel" userId="e2149472-3187-4d00-b16a-a19eff6fc04a" providerId="ADAL" clId="{81CE4913-AC07-4808-BF30-F9DD6A406B25}" dt="2023-01-27T11:32:37.915" v="740" actId="34135"/>
        <pc:sldMkLst>
          <pc:docMk/>
          <pc:sldMk cId="1484406941" sldId="262"/>
        </pc:sldMkLst>
        <pc:spChg chg="mod">
          <ac:chgData name="Franziska Händschel" userId="e2149472-3187-4d00-b16a-a19eff6fc04a" providerId="ADAL" clId="{81CE4913-AC07-4808-BF30-F9DD6A406B25}" dt="2023-01-27T11:32:37.915" v="740" actId="34135"/>
          <ac:spMkLst>
            <pc:docMk/>
            <pc:sldMk cId="1484406941" sldId="262"/>
            <ac:spMk id="3" creationId="{15A8DAB9-88F2-E9EB-1769-C40512E5499F}"/>
          </ac:spMkLst>
        </pc:spChg>
        <pc:spChg chg="mod">
          <ac:chgData name="Franziska Händschel" userId="e2149472-3187-4d00-b16a-a19eff6fc04a" providerId="ADAL" clId="{81CE4913-AC07-4808-BF30-F9DD6A406B25}" dt="2023-01-27T11:32:37.915" v="740" actId="34135"/>
          <ac:spMkLst>
            <pc:docMk/>
            <pc:sldMk cId="1484406941" sldId="262"/>
            <ac:spMk id="6" creationId="{54218E56-4B7C-AAEC-CDBE-B7DE7F5EB9D0}"/>
          </ac:spMkLst>
        </pc:spChg>
        <pc:spChg chg="mod">
          <ac:chgData name="Franziska Händschel" userId="e2149472-3187-4d00-b16a-a19eff6fc04a" providerId="ADAL" clId="{81CE4913-AC07-4808-BF30-F9DD6A406B25}" dt="2023-01-27T11:32:37.915" v="740" actId="34135"/>
          <ac:spMkLst>
            <pc:docMk/>
            <pc:sldMk cId="1484406941" sldId="262"/>
            <ac:spMk id="8" creationId="{69F738A6-A521-63EF-EC3F-1B6C0E150B94}"/>
          </ac:spMkLst>
        </pc:spChg>
        <pc:spChg chg="mod">
          <ac:chgData name="Franziska Händschel" userId="e2149472-3187-4d00-b16a-a19eff6fc04a" providerId="ADAL" clId="{81CE4913-AC07-4808-BF30-F9DD6A406B25}" dt="2023-01-27T11:32:37.915" v="740" actId="34135"/>
          <ac:spMkLst>
            <pc:docMk/>
            <pc:sldMk cId="1484406941" sldId="262"/>
            <ac:spMk id="9" creationId="{C8FBD942-DD48-87D3-5779-C3B20273D21C}"/>
          </ac:spMkLst>
        </pc:spChg>
        <pc:spChg chg="mod">
          <ac:chgData name="Franziska Händschel" userId="e2149472-3187-4d00-b16a-a19eff6fc04a" providerId="ADAL" clId="{81CE4913-AC07-4808-BF30-F9DD6A406B25}" dt="2023-01-27T11:32:37.915" v="740" actId="34135"/>
          <ac:spMkLst>
            <pc:docMk/>
            <pc:sldMk cId="1484406941" sldId="262"/>
            <ac:spMk id="12" creationId="{A2A43D6D-75BD-DD56-07E7-28A9F4B5E237}"/>
          </ac:spMkLst>
        </pc:spChg>
        <pc:spChg chg="mod">
          <ac:chgData name="Franziska Händschel" userId="e2149472-3187-4d00-b16a-a19eff6fc04a" providerId="ADAL" clId="{81CE4913-AC07-4808-BF30-F9DD6A406B25}" dt="2023-01-27T11:32:37.915" v="740" actId="34135"/>
          <ac:spMkLst>
            <pc:docMk/>
            <pc:sldMk cId="1484406941" sldId="262"/>
            <ac:spMk id="23" creationId="{FE036571-BB74-6FFD-4479-6F2E2B506E69}"/>
          </ac:spMkLst>
        </pc:spChg>
        <pc:spChg chg="mod">
          <ac:chgData name="Franziska Händschel" userId="e2149472-3187-4d00-b16a-a19eff6fc04a" providerId="ADAL" clId="{81CE4913-AC07-4808-BF30-F9DD6A406B25}" dt="2023-01-27T11:32:37.915" v="740" actId="34135"/>
          <ac:spMkLst>
            <pc:docMk/>
            <pc:sldMk cId="1484406941" sldId="262"/>
            <ac:spMk id="24" creationId="{D9E37562-A1B9-44A5-FC01-DEBC39DE128B}"/>
          </ac:spMkLst>
        </pc:spChg>
        <pc:grpChg chg="mod">
          <ac:chgData name="Franziska Händschel" userId="e2149472-3187-4d00-b16a-a19eff6fc04a" providerId="ADAL" clId="{81CE4913-AC07-4808-BF30-F9DD6A406B25}" dt="2023-01-27T11:32:37.915" v="740" actId="34135"/>
          <ac:grpSpMkLst>
            <pc:docMk/>
            <pc:sldMk cId="1484406941" sldId="262"/>
            <ac:grpSpMk id="10" creationId="{D77A9D1F-E5B0-E31B-ECC0-F28E46D3450B}"/>
          </ac:grpSpMkLst>
        </pc:grpChg>
        <pc:picChg chg="mod">
          <ac:chgData name="Franziska Händschel" userId="e2149472-3187-4d00-b16a-a19eff6fc04a" providerId="ADAL" clId="{81CE4913-AC07-4808-BF30-F9DD6A406B25}" dt="2023-01-27T11:32:37.915" v="740" actId="34135"/>
          <ac:picMkLst>
            <pc:docMk/>
            <pc:sldMk cId="1484406941" sldId="262"/>
            <ac:picMk id="5" creationId="{215F17F8-2F9D-0C09-DFA8-5E08187EDDCC}"/>
          </ac:picMkLst>
        </pc:picChg>
        <pc:picChg chg="mod">
          <ac:chgData name="Franziska Händschel" userId="e2149472-3187-4d00-b16a-a19eff6fc04a" providerId="ADAL" clId="{81CE4913-AC07-4808-BF30-F9DD6A406B25}" dt="2023-01-27T11:32:37.915" v="740" actId="34135"/>
          <ac:picMkLst>
            <pc:docMk/>
            <pc:sldMk cId="1484406941" sldId="262"/>
            <ac:picMk id="11" creationId="{DF728B52-D24B-AD4B-9680-875967E7D5AB}"/>
          </ac:picMkLst>
        </pc:picChg>
        <pc:picChg chg="mod">
          <ac:chgData name="Franziska Händschel" userId="e2149472-3187-4d00-b16a-a19eff6fc04a" providerId="ADAL" clId="{81CE4913-AC07-4808-BF30-F9DD6A406B25}" dt="2023-01-27T11:32:37.915" v="740" actId="34135"/>
          <ac:picMkLst>
            <pc:docMk/>
            <pc:sldMk cId="1484406941" sldId="262"/>
            <ac:picMk id="22" creationId="{3B893B78-91FD-C6C7-3123-A59DAEA58CC9}"/>
          </ac:picMkLst>
        </pc:picChg>
        <pc:extLst>
          <p:ext xmlns:p="http://schemas.openxmlformats.org/presentationml/2006/main" uri="{D6D511B9-2390-475A-947B-AFAB55BFBCF1}">
            <pc226:cmChg xmlns:pc226="http://schemas.microsoft.com/office/powerpoint/2022/06/main/command" chg="del">
              <pc226:chgData name="Franziska Händschel" userId="e2149472-3187-4d00-b16a-a19eff6fc04a" providerId="ADAL" clId="{81CE4913-AC07-4808-BF30-F9DD6A406B25}" dt="2023-01-02T14:01:40.955" v="269"/>
              <pc2:cmMkLst xmlns:pc2="http://schemas.microsoft.com/office/powerpoint/2019/9/main/command">
                <pc:docMk/>
                <pc:sldMk cId="1484406941" sldId="262"/>
                <pc2:cmMk id="{B1AC4969-5964-4C54-A26A-73C191113C9F}"/>
              </pc2:cmMkLst>
            </pc226:cmChg>
          </p:ext>
        </pc:extLst>
      </pc:sldChg>
      <pc:sldChg chg="modSp mod delCm">
        <pc:chgData name="Franziska Händschel" userId="e2149472-3187-4d00-b16a-a19eff6fc04a" providerId="ADAL" clId="{81CE4913-AC07-4808-BF30-F9DD6A406B25}" dt="2023-01-27T11:32:46.472" v="742" actId="34135"/>
        <pc:sldMkLst>
          <pc:docMk/>
          <pc:sldMk cId="2591359738" sldId="263"/>
        </pc:sldMkLst>
        <pc:spChg chg="mod">
          <ac:chgData name="Franziska Händschel" userId="e2149472-3187-4d00-b16a-a19eff6fc04a" providerId="ADAL" clId="{81CE4913-AC07-4808-BF30-F9DD6A406B25}" dt="2023-01-27T11:32:46.472" v="742" actId="34135"/>
          <ac:spMkLst>
            <pc:docMk/>
            <pc:sldMk cId="2591359738" sldId="263"/>
            <ac:spMk id="3" creationId="{15A8DAB9-88F2-E9EB-1769-C40512E5499F}"/>
          </ac:spMkLst>
        </pc:spChg>
        <pc:spChg chg="mod">
          <ac:chgData name="Franziska Händschel" userId="e2149472-3187-4d00-b16a-a19eff6fc04a" providerId="ADAL" clId="{81CE4913-AC07-4808-BF30-F9DD6A406B25}" dt="2023-01-27T11:32:46.472" v="742" actId="34135"/>
          <ac:spMkLst>
            <pc:docMk/>
            <pc:sldMk cId="2591359738" sldId="263"/>
            <ac:spMk id="6" creationId="{54218E56-4B7C-AAEC-CDBE-B7DE7F5EB9D0}"/>
          </ac:spMkLst>
        </pc:spChg>
        <pc:spChg chg="mod">
          <ac:chgData name="Franziska Händschel" userId="e2149472-3187-4d00-b16a-a19eff6fc04a" providerId="ADAL" clId="{81CE4913-AC07-4808-BF30-F9DD6A406B25}" dt="2023-01-27T11:32:46.472" v="742" actId="34135"/>
          <ac:spMkLst>
            <pc:docMk/>
            <pc:sldMk cId="2591359738" sldId="263"/>
            <ac:spMk id="8" creationId="{69F738A6-A521-63EF-EC3F-1B6C0E150B94}"/>
          </ac:spMkLst>
        </pc:spChg>
        <pc:spChg chg="mod">
          <ac:chgData name="Franziska Händschel" userId="e2149472-3187-4d00-b16a-a19eff6fc04a" providerId="ADAL" clId="{81CE4913-AC07-4808-BF30-F9DD6A406B25}" dt="2023-01-27T11:32:46.472" v="742" actId="34135"/>
          <ac:spMkLst>
            <pc:docMk/>
            <pc:sldMk cId="2591359738" sldId="263"/>
            <ac:spMk id="9" creationId="{C8FBD942-DD48-87D3-5779-C3B20273D21C}"/>
          </ac:spMkLst>
        </pc:spChg>
        <pc:spChg chg="mod">
          <ac:chgData name="Franziska Händschel" userId="e2149472-3187-4d00-b16a-a19eff6fc04a" providerId="ADAL" clId="{81CE4913-AC07-4808-BF30-F9DD6A406B25}" dt="2023-01-27T11:32:46.472" v="742" actId="34135"/>
          <ac:spMkLst>
            <pc:docMk/>
            <pc:sldMk cId="2591359738" sldId="263"/>
            <ac:spMk id="12" creationId="{A2A43D6D-75BD-DD56-07E7-28A9F4B5E237}"/>
          </ac:spMkLst>
        </pc:spChg>
        <pc:spChg chg="mod">
          <ac:chgData name="Franziska Händschel" userId="e2149472-3187-4d00-b16a-a19eff6fc04a" providerId="ADAL" clId="{81CE4913-AC07-4808-BF30-F9DD6A406B25}" dt="2023-01-27T11:32:46.472" v="742" actId="34135"/>
          <ac:spMkLst>
            <pc:docMk/>
            <pc:sldMk cId="2591359738" sldId="263"/>
            <ac:spMk id="23" creationId="{FE036571-BB74-6FFD-4479-6F2E2B506E69}"/>
          </ac:spMkLst>
        </pc:spChg>
        <pc:spChg chg="mod">
          <ac:chgData name="Franziska Händschel" userId="e2149472-3187-4d00-b16a-a19eff6fc04a" providerId="ADAL" clId="{81CE4913-AC07-4808-BF30-F9DD6A406B25}" dt="2023-01-27T11:32:46.472" v="742" actId="34135"/>
          <ac:spMkLst>
            <pc:docMk/>
            <pc:sldMk cId="2591359738" sldId="263"/>
            <ac:spMk id="24" creationId="{D9E37562-A1B9-44A5-FC01-DEBC39DE128B}"/>
          </ac:spMkLst>
        </pc:spChg>
        <pc:grpChg chg="mod">
          <ac:chgData name="Franziska Händschel" userId="e2149472-3187-4d00-b16a-a19eff6fc04a" providerId="ADAL" clId="{81CE4913-AC07-4808-BF30-F9DD6A406B25}" dt="2023-01-27T11:32:46.472" v="742" actId="34135"/>
          <ac:grpSpMkLst>
            <pc:docMk/>
            <pc:sldMk cId="2591359738" sldId="263"/>
            <ac:grpSpMk id="10" creationId="{D77A9D1F-E5B0-E31B-ECC0-F28E46D3450B}"/>
          </ac:grpSpMkLst>
        </pc:grpChg>
        <pc:picChg chg="mod">
          <ac:chgData name="Franziska Händschel" userId="e2149472-3187-4d00-b16a-a19eff6fc04a" providerId="ADAL" clId="{81CE4913-AC07-4808-BF30-F9DD6A406B25}" dt="2023-01-27T11:32:46.472" v="742" actId="34135"/>
          <ac:picMkLst>
            <pc:docMk/>
            <pc:sldMk cId="2591359738" sldId="263"/>
            <ac:picMk id="5" creationId="{1B42F221-4E94-F909-6B55-A458116A006F}"/>
          </ac:picMkLst>
        </pc:picChg>
        <pc:picChg chg="mod">
          <ac:chgData name="Franziska Händschel" userId="e2149472-3187-4d00-b16a-a19eff6fc04a" providerId="ADAL" clId="{81CE4913-AC07-4808-BF30-F9DD6A406B25}" dt="2023-01-27T11:32:46.472" v="742" actId="34135"/>
          <ac:picMkLst>
            <pc:docMk/>
            <pc:sldMk cId="2591359738" sldId="263"/>
            <ac:picMk id="11" creationId="{DF728B52-D24B-AD4B-9680-875967E7D5AB}"/>
          </ac:picMkLst>
        </pc:picChg>
        <pc:picChg chg="mod">
          <ac:chgData name="Franziska Händschel" userId="e2149472-3187-4d00-b16a-a19eff6fc04a" providerId="ADAL" clId="{81CE4913-AC07-4808-BF30-F9DD6A406B25}" dt="2023-01-27T11:32:46.472" v="742" actId="34135"/>
          <ac:picMkLst>
            <pc:docMk/>
            <pc:sldMk cId="2591359738" sldId="263"/>
            <ac:picMk id="22" creationId="{3B893B78-91FD-C6C7-3123-A59DAEA58CC9}"/>
          </ac:picMkLst>
        </pc:picChg>
        <pc:extLst>
          <p:ext xmlns:p="http://schemas.openxmlformats.org/presentationml/2006/main" uri="{D6D511B9-2390-475A-947B-AFAB55BFBCF1}">
            <pc226:cmChg xmlns:pc226="http://schemas.microsoft.com/office/powerpoint/2022/06/main/command" chg="del">
              <pc226:chgData name="Franziska Händschel" userId="e2149472-3187-4d00-b16a-a19eff6fc04a" providerId="ADAL" clId="{81CE4913-AC07-4808-BF30-F9DD6A406B25}" dt="2023-01-02T15:00:23.989" v="467"/>
              <pc2:cmMkLst xmlns:pc2="http://schemas.microsoft.com/office/powerpoint/2019/9/main/command">
                <pc:docMk/>
                <pc:sldMk cId="2591359738" sldId="263"/>
                <pc2:cmMk id="{F97B2D34-2DED-4805-9141-11FBD3DD1F56}"/>
              </pc2:cmMkLst>
            </pc226:cmChg>
          </p:ext>
        </pc:extLst>
      </pc:sldChg>
      <pc:sldChg chg="modSp add mod">
        <pc:chgData name="Franziska Händschel" userId="e2149472-3187-4d00-b16a-a19eff6fc04a" providerId="ADAL" clId="{81CE4913-AC07-4808-BF30-F9DD6A406B25}" dt="2023-01-27T11:32:19.838" v="736" actId="34135"/>
        <pc:sldMkLst>
          <pc:docMk/>
          <pc:sldMk cId="754529313" sldId="264"/>
        </pc:sldMkLst>
        <pc:spChg chg="mod">
          <ac:chgData name="Franziska Händschel" userId="e2149472-3187-4d00-b16a-a19eff6fc04a" providerId="ADAL" clId="{81CE4913-AC07-4808-BF30-F9DD6A406B25}" dt="2023-01-27T11:32:19.838" v="736" actId="34135"/>
          <ac:spMkLst>
            <pc:docMk/>
            <pc:sldMk cId="754529313" sldId="264"/>
            <ac:spMk id="3" creationId="{15A8DAB9-88F2-E9EB-1769-C40512E5499F}"/>
          </ac:spMkLst>
        </pc:spChg>
        <pc:spChg chg="mod">
          <ac:chgData name="Franziska Händschel" userId="e2149472-3187-4d00-b16a-a19eff6fc04a" providerId="ADAL" clId="{81CE4913-AC07-4808-BF30-F9DD6A406B25}" dt="2023-01-27T11:32:19.838" v="736" actId="34135"/>
          <ac:spMkLst>
            <pc:docMk/>
            <pc:sldMk cId="754529313" sldId="264"/>
            <ac:spMk id="6" creationId="{54218E56-4B7C-AAEC-CDBE-B7DE7F5EB9D0}"/>
          </ac:spMkLst>
        </pc:spChg>
        <pc:spChg chg="mod">
          <ac:chgData name="Franziska Händschel" userId="e2149472-3187-4d00-b16a-a19eff6fc04a" providerId="ADAL" clId="{81CE4913-AC07-4808-BF30-F9DD6A406B25}" dt="2023-01-27T11:32:19.838" v="736" actId="34135"/>
          <ac:spMkLst>
            <pc:docMk/>
            <pc:sldMk cId="754529313" sldId="264"/>
            <ac:spMk id="8" creationId="{69F738A6-A521-63EF-EC3F-1B6C0E150B94}"/>
          </ac:spMkLst>
        </pc:spChg>
        <pc:spChg chg="mod">
          <ac:chgData name="Franziska Händschel" userId="e2149472-3187-4d00-b16a-a19eff6fc04a" providerId="ADAL" clId="{81CE4913-AC07-4808-BF30-F9DD6A406B25}" dt="2023-01-27T11:32:19.838" v="736" actId="34135"/>
          <ac:spMkLst>
            <pc:docMk/>
            <pc:sldMk cId="754529313" sldId="264"/>
            <ac:spMk id="9" creationId="{C8FBD942-DD48-87D3-5779-C3B20273D21C}"/>
          </ac:spMkLst>
        </pc:spChg>
        <pc:spChg chg="mod">
          <ac:chgData name="Franziska Händschel" userId="e2149472-3187-4d00-b16a-a19eff6fc04a" providerId="ADAL" clId="{81CE4913-AC07-4808-BF30-F9DD6A406B25}" dt="2023-01-27T11:32:19.838" v="736" actId="34135"/>
          <ac:spMkLst>
            <pc:docMk/>
            <pc:sldMk cId="754529313" sldId="264"/>
            <ac:spMk id="12" creationId="{A2A43D6D-75BD-DD56-07E7-28A9F4B5E237}"/>
          </ac:spMkLst>
        </pc:spChg>
        <pc:spChg chg="mod">
          <ac:chgData name="Franziska Händschel" userId="e2149472-3187-4d00-b16a-a19eff6fc04a" providerId="ADAL" clId="{81CE4913-AC07-4808-BF30-F9DD6A406B25}" dt="2023-01-27T11:32:19.838" v="736" actId="34135"/>
          <ac:spMkLst>
            <pc:docMk/>
            <pc:sldMk cId="754529313" sldId="264"/>
            <ac:spMk id="23" creationId="{FE036571-BB74-6FFD-4479-6F2E2B506E69}"/>
          </ac:spMkLst>
        </pc:spChg>
        <pc:spChg chg="mod">
          <ac:chgData name="Franziska Händschel" userId="e2149472-3187-4d00-b16a-a19eff6fc04a" providerId="ADAL" clId="{81CE4913-AC07-4808-BF30-F9DD6A406B25}" dt="2023-01-27T11:32:19.838" v="736" actId="34135"/>
          <ac:spMkLst>
            <pc:docMk/>
            <pc:sldMk cId="754529313" sldId="264"/>
            <ac:spMk id="24" creationId="{D9E37562-A1B9-44A5-FC01-DEBC39DE128B}"/>
          </ac:spMkLst>
        </pc:spChg>
        <pc:grpChg chg="mod">
          <ac:chgData name="Franziska Händschel" userId="e2149472-3187-4d00-b16a-a19eff6fc04a" providerId="ADAL" clId="{81CE4913-AC07-4808-BF30-F9DD6A406B25}" dt="2023-01-27T11:32:19.838" v="736" actId="34135"/>
          <ac:grpSpMkLst>
            <pc:docMk/>
            <pc:sldMk cId="754529313" sldId="264"/>
            <ac:grpSpMk id="10" creationId="{D77A9D1F-E5B0-E31B-ECC0-F28E46D3450B}"/>
          </ac:grpSpMkLst>
        </pc:grpChg>
        <pc:picChg chg="mod">
          <ac:chgData name="Franziska Händschel" userId="e2149472-3187-4d00-b16a-a19eff6fc04a" providerId="ADAL" clId="{81CE4913-AC07-4808-BF30-F9DD6A406B25}" dt="2023-01-27T11:32:19.838" v="736" actId="34135"/>
          <ac:picMkLst>
            <pc:docMk/>
            <pc:sldMk cId="754529313" sldId="264"/>
            <ac:picMk id="11" creationId="{DF728B52-D24B-AD4B-9680-875967E7D5AB}"/>
          </ac:picMkLst>
        </pc:picChg>
        <pc:picChg chg="mod">
          <ac:chgData name="Franziska Händschel" userId="e2149472-3187-4d00-b16a-a19eff6fc04a" providerId="ADAL" clId="{81CE4913-AC07-4808-BF30-F9DD6A406B25}" dt="2023-01-27T11:32:19.838" v="736" actId="34135"/>
          <ac:picMkLst>
            <pc:docMk/>
            <pc:sldMk cId="754529313" sldId="264"/>
            <ac:picMk id="19" creationId="{141F12FD-EEBE-02FC-032C-A28E4C8F5165}"/>
          </ac:picMkLst>
        </pc:picChg>
        <pc:picChg chg="mod">
          <ac:chgData name="Franziska Händschel" userId="e2149472-3187-4d00-b16a-a19eff6fc04a" providerId="ADAL" clId="{81CE4913-AC07-4808-BF30-F9DD6A406B25}" dt="2023-01-27T11:32:19.838" v="736" actId="34135"/>
          <ac:picMkLst>
            <pc:docMk/>
            <pc:sldMk cId="754529313" sldId="264"/>
            <ac:picMk id="22" creationId="{3B893B78-91FD-C6C7-3123-A59DAEA58CC9}"/>
          </ac:picMkLst>
        </pc:picChg>
      </pc:sldChg>
      <pc:sldChg chg="addSp modSp add mod ord">
        <pc:chgData name="Franziska Händschel" userId="e2149472-3187-4d00-b16a-a19eff6fc04a" providerId="ADAL" clId="{81CE4913-AC07-4808-BF30-F9DD6A406B25}" dt="2023-01-27T11:32:23.964" v="737" actId="34135"/>
        <pc:sldMkLst>
          <pc:docMk/>
          <pc:sldMk cId="1155436170" sldId="265"/>
        </pc:sldMkLst>
        <pc:spChg chg="add mod">
          <ac:chgData name="Franziska Händschel" userId="e2149472-3187-4d00-b16a-a19eff6fc04a" providerId="ADAL" clId="{81CE4913-AC07-4808-BF30-F9DD6A406B25}" dt="2023-01-27T11:32:23.964" v="737" actId="34135"/>
          <ac:spMkLst>
            <pc:docMk/>
            <pc:sldMk cId="1155436170" sldId="265"/>
            <ac:spMk id="2" creationId="{7CE05026-FDFC-B505-C046-5B002865AF7B}"/>
          </ac:spMkLst>
        </pc:spChg>
        <pc:spChg chg="mod">
          <ac:chgData name="Franziska Händschel" userId="e2149472-3187-4d00-b16a-a19eff6fc04a" providerId="ADAL" clId="{81CE4913-AC07-4808-BF30-F9DD6A406B25}" dt="2023-01-27T11:32:23.964" v="737" actId="34135"/>
          <ac:spMkLst>
            <pc:docMk/>
            <pc:sldMk cId="1155436170" sldId="265"/>
            <ac:spMk id="3" creationId="{15A8DAB9-88F2-E9EB-1769-C40512E5499F}"/>
          </ac:spMkLst>
        </pc:spChg>
        <pc:spChg chg="mod">
          <ac:chgData name="Franziska Händschel" userId="e2149472-3187-4d00-b16a-a19eff6fc04a" providerId="ADAL" clId="{81CE4913-AC07-4808-BF30-F9DD6A406B25}" dt="2023-01-27T11:32:23.964" v="737" actId="34135"/>
          <ac:spMkLst>
            <pc:docMk/>
            <pc:sldMk cId="1155436170" sldId="265"/>
            <ac:spMk id="6" creationId="{54218E56-4B7C-AAEC-CDBE-B7DE7F5EB9D0}"/>
          </ac:spMkLst>
        </pc:spChg>
        <pc:spChg chg="mod">
          <ac:chgData name="Franziska Händschel" userId="e2149472-3187-4d00-b16a-a19eff6fc04a" providerId="ADAL" clId="{81CE4913-AC07-4808-BF30-F9DD6A406B25}" dt="2023-01-27T11:32:23.964" v="737" actId="34135"/>
          <ac:spMkLst>
            <pc:docMk/>
            <pc:sldMk cId="1155436170" sldId="265"/>
            <ac:spMk id="8" creationId="{69F738A6-A521-63EF-EC3F-1B6C0E150B94}"/>
          </ac:spMkLst>
        </pc:spChg>
        <pc:spChg chg="mod">
          <ac:chgData name="Franziska Händschel" userId="e2149472-3187-4d00-b16a-a19eff6fc04a" providerId="ADAL" clId="{81CE4913-AC07-4808-BF30-F9DD6A406B25}" dt="2023-01-27T11:32:23.964" v="737" actId="34135"/>
          <ac:spMkLst>
            <pc:docMk/>
            <pc:sldMk cId="1155436170" sldId="265"/>
            <ac:spMk id="9" creationId="{C8FBD942-DD48-87D3-5779-C3B20273D21C}"/>
          </ac:spMkLst>
        </pc:spChg>
        <pc:spChg chg="mod">
          <ac:chgData name="Franziska Händschel" userId="e2149472-3187-4d00-b16a-a19eff6fc04a" providerId="ADAL" clId="{81CE4913-AC07-4808-BF30-F9DD6A406B25}" dt="2023-01-27T11:32:23.964" v="737" actId="34135"/>
          <ac:spMkLst>
            <pc:docMk/>
            <pc:sldMk cId="1155436170" sldId="265"/>
            <ac:spMk id="12" creationId="{A2A43D6D-75BD-DD56-07E7-28A9F4B5E237}"/>
          </ac:spMkLst>
        </pc:spChg>
        <pc:spChg chg="mod">
          <ac:chgData name="Franziska Händschel" userId="e2149472-3187-4d00-b16a-a19eff6fc04a" providerId="ADAL" clId="{81CE4913-AC07-4808-BF30-F9DD6A406B25}" dt="2023-01-27T11:32:23.964" v="737" actId="34135"/>
          <ac:spMkLst>
            <pc:docMk/>
            <pc:sldMk cId="1155436170" sldId="265"/>
            <ac:spMk id="18" creationId="{C91232BA-836C-5623-960B-56DB58C58316}"/>
          </ac:spMkLst>
        </pc:spChg>
        <pc:spChg chg="mod">
          <ac:chgData name="Franziska Händschel" userId="e2149472-3187-4d00-b16a-a19eff6fc04a" providerId="ADAL" clId="{81CE4913-AC07-4808-BF30-F9DD6A406B25}" dt="2023-01-27T11:32:23.964" v="737" actId="34135"/>
          <ac:spMkLst>
            <pc:docMk/>
            <pc:sldMk cId="1155436170" sldId="265"/>
            <ac:spMk id="20" creationId="{ED6E33D8-A07A-144F-3480-7432ED6CD582}"/>
          </ac:spMkLst>
        </pc:spChg>
        <pc:spChg chg="mod">
          <ac:chgData name="Franziska Händschel" userId="e2149472-3187-4d00-b16a-a19eff6fc04a" providerId="ADAL" clId="{81CE4913-AC07-4808-BF30-F9DD6A406B25}" dt="2023-01-27T11:32:23.964" v="737" actId="34135"/>
          <ac:spMkLst>
            <pc:docMk/>
            <pc:sldMk cId="1155436170" sldId="265"/>
            <ac:spMk id="23" creationId="{FE036571-BB74-6FFD-4479-6F2E2B506E69}"/>
          </ac:spMkLst>
        </pc:spChg>
        <pc:spChg chg="mod">
          <ac:chgData name="Franziska Händschel" userId="e2149472-3187-4d00-b16a-a19eff6fc04a" providerId="ADAL" clId="{81CE4913-AC07-4808-BF30-F9DD6A406B25}" dt="2023-01-27T11:32:23.964" v="737" actId="34135"/>
          <ac:spMkLst>
            <pc:docMk/>
            <pc:sldMk cId="1155436170" sldId="265"/>
            <ac:spMk id="24" creationId="{D9E37562-A1B9-44A5-FC01-DEBC39DE128B}"/>
          </ac:spMkLst>
        </pc:spChg>
        <pc:spChg chg="mod">
          <ac:chgData name="Franziska Händschel" userId="e2149472-3187-4d00-b16a-a19eff6fc04a" providerId="ADAL" clId="{81CE4913-AC07-4808-BF30-F9DD6A406B25}" dt="2023-01-27T11:32:23.964" v="737" actId="34135"/>
          <ac:spMkLst>
            <pc:docMk/>
            <pc:sldMk cId="1155436170" sldId="265"/>
            <ac:spMk id="25" creationId="{3898EEF7-0083-EF89-5F0F-C842911195D4}"/>
          </ac:spMkLst>
        </pc:spChg>
        <pc:spChg chg="mod">
          <ac:chgData name="Franziska Händschel" userId="e2149472-3187-4d00-b16a-a19eff6fc04a" providerId="ADAL" clId="{81CE4913-AC07-4808-BF30-F9DD6A406B25}" dt="2023-01-27T11:32:23.964" v="737" actId="34135"/>
          <ac:spMkLst>
            <pc:docMk/>
            <pc:sldMk cId="1155436170" sldId="265"/>
            <ac:spMk id="26" creationId="{CF34C124-3842-FB6C-51B1-AD62F78650F6}"/>
          </ac:spMkLst>
        </pc:spChg>
        <pc:spChg chg="mod">
          <ac:chgData name="Franziska Händschel" userId="e2149472-3187-4d00-b16a-a19eff6fc04a" providerId="ADAL" clId="{81CE4913-AC07-4808-BF30-F9DD6A406B25}" dt="2023-01-27T11:32:23.964" v="737" actId="34135"/>
          <ac:spMkLst>
            <pc:docMk/>
            <pc:sldMk cId="1155436170" sldId="265"/>
            <ac:spMk id="28" creationId="{EDBC1C74-D061-05A7-25A6-49FA4C68A135}"/>
          </ac:spMkLst>
        </pc:spChg>
        <pc:spChg chg="mod">
          <ac:chgData name="Franziska Händschel" userId="e2149472-3187-4d00-b16a-a19eff6fc04a" providerId="ADAL" clId="{81CE4913-AC07-4808-BF30-F9DD6A406B25}" dt="2023-01-27T11:32:23.964" v="737" actId="34135"/>
          <ac:spMkLst>
            <pc:docMk/>
            <pc:sldMk cId="1155436170" sldId="265"/>
            <ac:spMk id="29" creationId="{9BAD9C8F-C50A-3B23-B646-37E6BBDA8531}"/>
          </ac:spMkLst>
        </pc:spChg>
        <pc:grpChg chg="mod">
          <ac:chgData name="Franziska Händschel" userId="e2149472-3187-4d00-b16a-a19eff6fc04a" providerId="ADAL" clId="{81CE4913-AC07-4808-BF30-F9DD6A406B25}" dt="2023-01-27T11:32:23.964" v="737" actId="34135"/>
          <ac:grpSpMkLst>
            <pc:docMk/>
            <pc:sldMk cId="1155436170" sldId="265"/>
            <ac:grpSpMk id="10" creationId="{D77A9D1F-E5B0-E31B-ECC0-F28E46D3450B}"/>
          </ac:grpSpMkLst>
        </pc:grpChg>
        <pc:picChg chg="mod">
          <ac:chgData name="Franziska Händschel" userId="e2149472-3187-4d00-b16a-a19eff6fc04a" providerId="ADAL" clId="{81CE4913-AC07-4808-BF30-F9DD6A406B25}" dt="2023-01-27T11:32:23.964" v="737" actId="34135"/>
          <ac:picMkLst>
            <pc:docMk/>
            <pc:sldMk cId="1155436170" sldId="265"/>
            <ac:picMk id="11" creationId="{DF728B52-D24B-AD4B-9680-875967E7D5AB}"/>
          </ac:picMkLst>
        </pc:picChg>
        <pc:picChg chg="mod">
          <ac:chgData name="Franziska Händschel" userId="e2149472-3187-4d00-b16a-a19eff6fc04a" providerId="ADAL" clId="{81CE4913-AC07-4808-BF30-F9DD6A406B25}" dt="2023-01-27T11:32:23.964" v="737" actId="34135"/>
          <ac:picMkLst>
            <pc:docMk/>
            <pc:sldMk cId="1155436170" sldId="265"/>
            <ac:picMk id="19" creationId="{141F12FD-EEBE-02FC-032C-A28E4C8F5165}"/>
          </ac:picMkLst>
        </pc:picChg>
        <pc:picChg chg="mod">
          <ac:chgData name="Franziska Händschel" userId="e2149472-3187-4d00-b16a-a19eff6fc04a" providerId="ADAL" clId="{81CE4913-AC07-4808-BF30-F9DD6A406B25}" dt="2023-01-27T11:32:23.964" v="737" actId="34135"/>
          <ac:picMkLst>
            <pc:docMk/>
            <pc:sldMk cId="1155436170" sldId="265"/>
            <ac:picMk id="22" creationId="{3B893B78-91FD-C6C7-3123-A59DAEA58CC9}"/>
          </ac:picMkLst>
        </pc:picChg>
        <pc:picChg chg="mod">
          <ac:chgData name="Franziska Händschel" userId="e2149472-3187-4d00-b16a-a19eff6fc04a" providerId="ADAL" clId="{81CE4913-AC07-4808-BF30-F9DD6A406B25}" dt="2023-01-27T11:32:23.964" v="737" actId="34135"/>
          <ac:picMkLst>
            <pc:docMk/>
            <pc:sldMk cId="1155436170" sldId="265"/>
            <ac:picMk id="31" creationId="{B9F28DC4-C8EC-AB18-A45D-28134F49CA7C}"/>
          </ac:picMkLst>
        </pc:picChg>
        <pc:picChg chg="mod">
          <ac:chgData name="Franziska Händschel" userId="e2149472-3187-4d00-b16a-a19eff6fc04a" providerId="ADAL" clId="{81CE4913-AC07-4808-BF30-F9DD6A406B25}" dt="2023-01-27T11:32:23.964" v="737" actId="34135"/>
          <ac:picMkLst>
            <pc:docMk/>
            <pc:sldMk cId="1155436170" sldId="265"/>
            <ac:picMk id="32" creationId="{D94E86CB-7BD3-09A1-90C5-F790BCB8A6AC}"/>
          </ac:picMkLst>
        </pc:picChg>
        <pc:picChg chg="mod">
          <ac:chgData name="Franziska Händschel" userId="e2149472-3187-4d00-b16a-a19eff6fc04a" providerId="ADAL" clId="{81CE4913-AC07-4808-BF30-F9DD6A406B25}" dt="2023-01-27T11:32:23.964" v="737" actId="34135"/>
          <ac:picMkLst>
            <pc:docMk/>
            <pc:sldMk cId="1155436170" sldId="265"/>
            <ac:picMk id="33" creationId="{3E459A59-7F27-968C-441C-35BB69E911FA}"/>
          </ac:picMkLst>
        </pc:picChg>
      </pc:sldChg>
      <pc:sldChg chg="addSp modSp add mod ord">
        <pc:chgData name="Franziska Händschel" userId="e2149472-3187-4d00-b16a-a19eff6fc04a" providerId="ADAL" clId="{81CE4913-AC07-4808-BF30-F9DD6A406B25}" dt="2023-01-27T11:32:32.927" v="739" actId="34135"/>
        <pc:sldMkLst>
          <pc:docMk/>
          <pc:sldMk cId="2981770707" sldId="266"/>
        </pc:sldMkLst>
        <pc:spChg chg="add mod">
          <ac:chgData name="Franziska Händschel" userId="e2149472-3187-4d00-b16a-a19eff6fc04a" providerId="ADAL" clId="{81CE4913-AC07-4808-BF30-F9DD6A406B25}" dt="2023-01-27T11:32:32.927" v="739" actId="34135"/>
          <ac:spMkLst>
            <pc:docMk/>
            <pc:sldMk cId="2981770707" sldId="266"/>
            <ac:spMk id="2" creationId="{971C3F0B-5E01-2AB7-572B-727BA14F5F99}"/>
          </ac:spMkLst>
        </pc:spChg>
        <pc:spChg chg="mod">
          <ac:chgData name="Franziska Händschel" userId="e2149472-3187-4d00-b16a-a19eff6fc04a" providerId="ADAL" clId="{81CE4913-AC07-4808-BF30-F9DD6A406B25}" dt="2023-01-27T11:32:32.927" v="739" actId="34135"/>
          <ac:spMkLst>
            <pc:docMk/>
            <pc:sldMk cId="2981770707" sldId="266"/>
            <ac:spMk id="3" creationId="{15A8DAB9-88F2-E9EB-1769-C40512E5499F}"/>
          </ac:spMkLst>
        </pc:spChg>
        <pc:spChg chg="mod">
          <ac:chgData name="Franziska Händschel" userId="e2149472-3187-4d00-b16a-a19eff6fc04a" providerId="ADAL" clId="{81CE4913-AC07-4808-BF30-F9DD6A406B25}" dt="2023-01-27T11:32:32.927" v="739" actId="34135"/>
          <ac:spMkLst>
            <pc:docMk/>
            <pc:sldMk cId="2981770707" sldId="266"/>
            <ac:spMk id="6" creationId="{54218E56-4B7C-AAEC-CDBE-B7DE7F5EB9D0}"/>
          </ac:spMkLst>
        </pc:spChg>
        <pc:spChg chg="mod">
          <ac:chgData name="Franziska Händschel" userId="e2149472-3187-4d00-b16a-a19eff6fc04a" providerId="ADAL" clId="{81CE4913-AC07-4808-BF30-F9DD6A406B25}" dt="2023-01-27T11:32:32.927" v="739" actId="34135"/>
          <ac:spMkLst>
            <pc:docMk/>
            <pc:sldMk cId="2981770707" sldId="266"/>
            <ac:spMk id="8" creationId="{69F738A6-A521-63EF-EC3F-1B6C0E150B94}"/>
          </ac:spMkLst>
        </pc:spChg>
        <pc:spChg chg="mod">
          <ac:chgData name="Franziska Händschel" userId="e2149472-3187-4d00-b16a-a19eff6fc04a" providerId="ADAL" clId="{81CE4913-AC07-4808-BF30-F9DD6A406B25}" dt="2023-01-27T11:32:32.927" v="739" actId="34135"/>
          <ac:spMkLst>
            <pc:docMk/>
            <pc:sldMk cId="2981770707" sldId="266"/>
            <ac:spMk id="9" creationId="{C8FBD942-DD48-87D3-5779-C3B20273D21C}"/>
          </ac:spMkLst>
        </pc:spChg>
        <pc:spChg chg="mod">
          <ac:chgData name="Franziska Händschel" userId="e2149472-3187-4d00-b16a-a19eff6fc04a" providerId="ADAL" clId="{81CE4913-AC07-4808-BF30-F9DD6A406B25}" dt="2023-01-27T11:32:32.927" v="739" actId="34135"/>
          <ac:spMkLst>
            <pc:docMk/>
            <pc:sldMk cId="2981770707" sldId="266"/>
            <ac:spMk id="12" creationId="{A2A43D6D-75BD-DD56-07E7-28A9F4B5E237}"/>
          </ac:spMkLst>
        </pc:spChg>
        <pc:spChg chg="mod">
          <ac:chgData name="Franziska Händschel" userId="e2149472-3187-4d00-b16a-a19eff6fc04a" providerId="ADAL" clId="{81CE4913-AC07-4808-BF30-F9DD6A406B25}" dt="2023-01-27T11:32:32.927" v="739" actId="34135"/>
          <ac:spMkLst>
            <pc:docMk/>
            <pc:sldMk cId="2981770707" sldId="266"/>
            <ac:spMk id="18" creationId="{C91232BA-836C-5623-960B-56DB58C58316}"/>
          </ac:spMkLst>
        </pc:spChg>
        <pc:spChg chg="mod">
          <ac:chgData name="Franziska Händschel" userId="e2149472-3187-4d00-b16a-a19eff6fc04a" providerId="ADAL" clId="{81CE4913-AC07-4808-BF30-F9DD6A406B25}" dt="2023-01-27T11:32:32.927" v="739" actId="34135"/>
          <ac:spMkLst>
            <pc:docMk/>
            <pc:sldMk cId="2981770707" sldId="266"/>
            <ac:spMk id="20" creationId="{ED6E33D8-A07A-144F-3480-7432ED6CD582}"/>
          </ac:spMkLst>
        </pc:spChg>
        <pc:spChg chg="mod">
          <ac:chgData name="Franziska Händschel" userId="e2149472-3187-4d00-b16a-a19eff6fc04a" providerId="ADAL" clId="{81CE4913-AC07-4808-BF30-F9DD6A406B25}" dt="2023-01-27T11:32:32.927" v="739" actId="34135"/>
          <ac:spMkLst>
            <pc:docMk/>
            <pc:sldMk cId="2981770707" sldId="266"/>
            <ac:spMk id="23" creationId="{FE036571-BB74-6FFD-4479-6F2E2B506E69}"/>
          </ac:spMkLst>
        </pc:spChg>
        <pc:spChg chg="mod">
          <ac:chgData name="Franziska Händschel" userId="e2149472-3187-4d00-b16a-a19eff6fc04a" providerId="ADAL" clId="{81CE4913-AC07-4808-BF30-F9DD6A406B25}" dt="2023-01-27T11:32:32.927" v="739" actId="34135"/>
          <ac:spMkLst>
            <pc:docMk/>
            <pc:sldMk cId="2981770707" sldId="266"/>
            <ac:spMk id="24" creationId="{D9E37562-A1B9-44A5-FC01-DEBC39DE128B}"/>
          </ac:spMkLst>
        </pc:spChg>
        <pc:spChg chg="mod">
          <ac:chgData name="Franziska Händschel" userId="e2149472-3187-4d00-b16a-a19eff6fc04a" providerId="ADAL" clId="{81CE4913-AC07-4808-BF30-F9DD6A406B25}" dt="2023-01-27T11:32:32.927" v="739" actId="34135"/>
          <ac:spMkLst>
            <pc:docMk/>
            <pc:sldMk cId="2981770707" sldId="266"/>
            <ac:spMk id="25" creationId="{3898EEF7-0083-EF89-5F0F-C842911195D4}"/>
          </ac:spMkLst>
        </pc:spChg>
        <pc:spChg chg="mod">
          <ac:chgData name="Franziska Händschel" userId="e2149472-3187-4d00-b16a-a19eff6fc04a" providerId="ADAL" clId="{81CE4913-AC07-4808-BF30-F9DD6A406B25}" dt="2023-01-27T11:32:32.927" v="739" actId="34135"/>
          <ac:spMkLst>
            <pc:docMk/>
            <pc:sldMk cId="2981770707" sldId="266"/>
            <ac:spMk id="26" creationId="{CF34C124-3842-FB6C-51B1-AD62F78650F6}"/>
          </ac:spMkLst>
        </pc:spChg>
        <pc:spChg chg="mod">
          <ac:chgData name="Franziska Händschel" userId="e2149472-3187-4d00-b16a-a19eff6fc04a" providerId="ADAL" clId="{81CE4913-AC07-4808-BF30-F9DD6A406B25}" dt="2023-01-27T11:32:32.927" v="739" actId="34135"/>
          <ac:spMkLst>
            <pc:docMk/>
            <pc:sldMk cId="2981770707" sldId="266"/>
            <ac:spMk id="28" creationId="{EDBC1C74-D061-05A7-25A6-49FA4C68A135}"/>
          </ac:spMkLst>
        </pc:spChg>
        <pc:spChg chg="mod">
          <ac:chgData name="Franziska Händschel" userId="e2149472-3187-4d00-b16a-a19eff6fc04a" providerId="ADAL" clId="{81CE4913-AC07-4808-BF30-F9DD6A406B25}" dt="2023-01-27T11:32:32.927" v="739" actId="34135"/>
          <ac:spMkLst>
            <pc:docMk/>
            <pc:sldMk cId="2981770707" sldId="266"/>
            <ac:spMk id="29" creationId="{9BAD9C8F-C50A-3B23-B646-37E6BBDA8531}"/>
          </ac:spMkLst>
        </pc:spChg>
        <pc:grpChg chg="mod">
          <ac:chgData name="Franziska Händschel" userId="e2149472-3187-4d00-b16a-a19eff6fc04a" providerId="ADAL" clId="{81CE4913-AC07-4808-BF30-F9DD6A406B25}" dt="2023-01-27T11:32:32.927" v="739" actId="34135"/>
          <ac:grpSpMkLst>
            <pc:docMk/>
            <pc:sldMk cId="2981770707" sldId="266"/>
            <ac:grpSpMk id="10" creationId="{D77A9D1F-E5B0-E31B-ECC0-F28E46D3450B}"/>
          </ac:grpSpMkLst>
        </pc:grpChg>
        <pc:picChg chg="mod">
          <ac:chgData name="Franziska Händschel" userId="e2149472-3187-4d00-b16a-a19eff6fc04a" providerId="ADAL" clId="{81CE4913-AC07-4808-BF30-F9DD6A406B25}" dt="2023-01-27T11:32:32.927" v="739" actId="34135"/>
          <ac:picMkLst>
            <pc:docMk/>
            <pc:sldMk cId="2981770707" sldId="266"/>
            <ac:picMk id="11" creationId="{DF728B52-D24B-AD4B-9680-875967E7D5AB}"/>
          </ac:picMkLst>
        </pc:picChg>
        <pc:picChg chg="mod">
          <ac:chgData name="Franziska Händschel" userId="e2149472-3187-4d00-b16a-a19eff6fc04a" providerId="ADAL" clId="{81CE4913-AC07-4808-BF30-F9DD6A406B25}" dt="2023-01-27T11:32:32.927" v="739" actId="34135"/>
          <ac:picMkLst>
            <pc:docMk/>
            <pc:sldMk cId="2981770707" sldId="266"/>
            <ac:picMk id="19" creationId="{141F12FD-EEBE-02FC-032C-A28E4C8F5165}"/>
          </ac:picMkLst>
        </pc:picChg>
        <pc:picChg chg="mod">
          <ac:chgData name="Franziska Händschel" userId="e2149472-3187-4d00-b16a-a19eff6fc04a" providerId="ADAL" clId="{81CE4913-AC07-4808-BF30-F9DD6A406B25}" dt="2023-01-27T11:32:32.927" v="739" actId="34135"/>
          <ac:picMkLst>
            <pc:docMk/>
            <pc:sldMk cId="2981770707" sldId="266"/>
            <ac:picMk id="22" creationId="{3B893B78-91FD-C6C7-3123-A59DAEA58CC9}"/>
          </ac:picMkLst>
        </pc:picChg>
        <pc:picChg chg="mod">
          <ac:chgData name="Franziska Händschel" userId="e2149472-3187-4d00-b16a-a19eff6fc04a" providerId="ADAL" clId="{81CE4913-AC07-4808-BF30-F9DD6A406B25}" dt="2023-01-27T11:32:32.927" v="739" actId="34135"/>
          <ac:picMkLst>
            <pc:docMk/>
            <pc:sldMk cId="2981770707" sldId="266"/>
            <ac:picMk id="31" creationId="{B9F28DC4-C8EC-AB18-A45D-28134F49CA7C}"/>
          </ac:picMkLst>
        </pc:picChg>
        <pc:picChg chg="mod">
          <ac:chgData name="Franziska Händschel" userId="e2149472-3187-4d00-b16a-a19eff6fc04a" providerId="ADAL" clId="{81CE4913-AC07-4808-BF30-F9DD6A406B25}" dt="2023-01-27T11:32:32.927" v="739" actId="34135"/>
          <ac:picMkLst>
            <pc:docMk/>
            <pc:sldMk cId="2981770707" sldId="266"/>
            <ac:picMk id="32" creationId="{D94E86CB-7BD3-09A1-90C5-F790BCB8A6AC}"/>
          </ac:picMkLst>
        </pc:picChg>
        <pc:picChg chg="mod">
          <ac:chgData name="Franziska Händschel" userId="e2149472-3187-4d00-b16a-a19eff6fc04a" providerId="ADAL" clId="{81CE4913-AC07-4808-BF30-F9DD6A406B25}" dt="2023-01-27T11:32:32.927" v="739" actId="34135"/>
          <ac:picMkLst>
            <pc:docMk/>
            <pc:sldMk cId="2981770707" sldId="266"/>
            <ac:picMk id="33" creationId="{3E459A59-7F27-968C-441C-35BB69E911FA}"/>
          </ac:picMkLst>
        </pc:picChg>
      </pc:sldChg>
      <pc:sldChg chg="addSp modSp add mod ord">
        <pc:chgData name="Franziska Händschel" userId="e2149472-3187-4d00-b16a-a19eff6fc04a" providerId="ADAL" clId="{81CE4913-AC07-4808-BF30-F9DD6A406B25}" dt="2023-01-27T11:32:42.202" v="741" actId="34135"/>
        <pc:sldMkLst>
          <pc:docMk/>
          <pc:sldMk cId="412029251" sldId="267"/>
        </pc:sldMkLst>
        <pc:spChg chg="add mod">
          <ac:chgData name="Franziska Händschel" userId="e2149472-3187-4d00-b16a-a19eff6fc04a" providerId="ADAL" clId="{81CE4913-AC07-4808-BF30-F9DD6A406B25}" dt="2023-01-27T11:32:42.202" v="741" actId="34135"/>
          <ac:spMkLst>
            <pc:docMk/>
            <pc:sldMk cId="412029251" sldId="267"/>
            <ac:spMk id="2" creationId="{8CC36A3B-150C-5916-D48C-1D7FEC8BF238}"/>
          </ac:spMkLst>
        </pc:spChg>
        <pc:spChg chg="mod">
          <ac:chgData name="Franziska Händschel" userId="e2149472-3187-4d00-b16a-a19eff6fc04a" providerId="ADAL" clId="{81CE4913-AC07-4808-BF30-F9DD6A406B25}" dt="2023-01-27T11:32:42.202" v="741" actId="34135"/>
          <ac:spMkLst>
            <pc:docMk/>
            <pc:sldMk cId="412029251" sldId="267"/>
            <ac:spMk id="3" creationId="{15A8DAB9-88F2-E9EB-1769-C40512E5499F}"/>
          </ac:spMkLst>
        </pc:spChg>
        <pc:spChg chg="mod">
          <ac:chgData name="Franziska Händschel" userId="e2149472-3187-4d00-b16a-a19eff6fc04a" providerId="ADAL" clId="{81CE4913-AC07-4808-BF30-F9DD6A406B25}" dt="2023-01-27T11:32:42.202" v="741" actId="34135"/>
          <ac:spMkLst>
            <pc:docMk/>
            <pc:sldMk cId="412029251" sldId="267"/>
            <ac:spMk id="6" creationId="{54218E56-4B7C-AAEC-CDBE-B7DE7F5EB9D0}"/>
          </ac:spMkLst>
        </pc:spChg>
        <pc:spChg chg="mod">
          <ac:chgData name="Franziska Händschel" userId="e2149472-3187-4d00-b16a-a19eff6fc04a" providerId="ADAL" clId="{81CE4913-AC07-4808-BF30-F9DD6A406B25}" dt="2023-01-27T11:32:42.202" v="741" actId="34135"/>
          <ac:spMkLst>
            <pc:docMk/>
            <pc:sldMk cId="412029251" sldId="267"/>
            <ac:spMk id="8" creationId="{69F738A6-A521-63EF-EC3F-1B6C0E150B94}"/>
          </ac:spMkLst>
        </pc:spChg>
        <pc:spChg chg="mod">
          <ac:chgData name="Franziska Händschel" userId="e2149472-3187-4d00-b16a-a19eff6fc04a" providerId="ADAL" clId="{81CE4913-AC07-4808-BF30-F9DD6A406B25}" dt="2023-01-27T11:32:42.202" v="741" actId="34135"/>
          <ac:spMkLst>
            <pc:docMk/>
            <pc:sldMk cId="412029251" sldId="267"/>
            <ac:spMk id="9" creationId="{C8FBD942-DD48-87D3-5779-C3B20273D21C}"/>
          </ac:spMkLst>
        </pc:spChg>
        <pc:spChg chg="mod">
          <ac:chgData name="Franziska Händschel" userId="e2149472-3187-4d00-b16a-a19eff6fc04a" providerId="ADAL" clId="{81CE4913-AC07-4808-BF30-F9DD6A406B25}" dt="2023-01-27T11:32:42.202" v="741" actId="34135"/>
          <ac:spMkLst>
            <pc:docMk/>
            <pc:sldMk cId="412029251" sldId="267"/>
            <ac:spMk id="12" creationId="{A2A43D6D-75BD-DD56-07E7-28A9F4B5E237}"/>
          </ac:spMkLst>
        </pc:spChg>
        <pc:spChg chg="mod">
          <ac:chgData name="Franziska Händschel" userId="e2149472-3187-4d00-b16a-a19eff6fc04a" providerId="ADAL" clId="{81CE4913-AC07-4808-BF30-F9DD6A406B25}" dt="2023-01-27T11:32:42.202" v="741" actId="34135"/>
          <ac:spMkLst>
            <pc:docMk/>
            <pc:sldMk cId="412029251" sldId="267"/>
            <ac:spMk id="18" creationId="{C91232BA-836C-5623-960B-56DB58C58316}"/>
          </ac:spMkLst>
        </pc:spChg>
        <pc:spChg chg="mod">
          <ac:chgData name="Franziska Händschel" userId="e2149472-3187-4d00-b16a-a19eff6fc04a" providerId="ADAL" clId="{81CE4913-AC07-4808-BF30-F9DD6A406B25}" dt="2023-01-27T11:32:42.202" v="741" actId="34135"/>
          <ac:spMkLst>
            <pc:docMk/>
            <pc:sldMk cId="412029251" sldId="267"/>
            <ac:spMk id="20" creationId="{ED6E33D8-A07A-144F-3480-7432ED6CD582}"/>
          </ac:spMkLst>
        </pc:spChg>
        <pc:spChg chg="mod">
          <ac:chgData name="Franziska Händschel" userId="e2149472-3187-4d00-b16a-a19eff6fc04a" providerId="ADAL" clId="{81CE4913-AC07-4808-BF30-F9DD6A406B25}" dt="2023-01-27T11:32:42.202" v="741" actId="34135"/>
          <ac:spMkLst>
            <pc:docMk/>
            <pc:sldMk cId="412029251" sldId="267"/>
            <ac:spMk id="23" creationId="{FE036571-BB74-6FFD-4479-6F2E2B506E69}"/>
          </ac:spMkLst>
        </pc:spChg>
        <pc:spChg chg="mod">
          <ac:chgData name="Franziska Händschel" userId="e2149472-3187-4d00-b16a-a19eff6fc04a" providerId="ADAL" clId="{81CE4913-AC07-4808-BF30-F9DD6A406B25}" dt="2023-01-27T11:32:42.202" v="741" actId="34135"/>
          <ac:spMkLst>
            <pc:docMk/>
            <pc:sldMk cId="412029251" sldId="267"/>
            <ac:spMk id="24" creationId="{D9E37562-A1B9-44A5-FC01-DEBC39DE128B}"/>
          </ac:spMkLst>
        </pc:spChg>
        <pc:spChg chg="mod">
          <ac:chgData name="Franziska Händschel" userId="e2149472-3187-4d00-b16a-a19eff6fc04a" providerId="ADAL" clId="{81CE4913-AC07-4808-BF30-F9DD6A406B25}" dt="2023-01-27T11:32:42.202" v="741" actId="34135"/>
          <ac:spMkLst>
            <pc:docMk/>
            <pc:sldMk cId="412029251" sldId="267"/>
            <ac:spMk id="25" creationId="{3898EEF7-0083-EF89-5F0F-C842911195D4}"/>
          </ac:spMkLst>
        </pc:spChg>
        <pc:spChg chg="mod">
          <ac:chgData name="Franziska Händschel" userId="e2149472-3187-4d00-b16a-a19eff6fc04a" providerId="ADAL" clId="{81CE4913-AC07-4808-BF30-F9DD6A406B25}" dt="2023-01-27T11:32:42.202" v="741" actId="34135"/>
          <ac:spMkLst>
            <pc:docMk/>
            <pc:sldMk cId="412029251" sldId="267"/>
            <ac:spMk id="26" creationId="{CF34C124-3842-FB6C-51B1-AD62F78650F6}"/>
          </ac:spMkLst>
        </pc:spChg>
        <pc:spChg chg="mod">
          <ac:chgData name="Franziska Händschel" userId="e2149472-3187-4d00-b16a-a19eff6fc04a" providerId="ADAL" clId="{81CE4913-AC07-4808-BF30-F9DD6A406B25}" dt="2023-01-27T11:32:42.202" v="741" actId="34135"/>
          <ac:spMkLst>
            <pc:docMk/>
            <pc:sldMk cId="412029251" sldId="267"/>
            <ac:spMk id="28" creationId="{EDBC1C74-D061-05A7-25A6-49FA4C68A135}"/>
          </ac:spMkLst>
        </pc:spChg>
        <pc:spChg chg="mod">
          <ac:chgData name="Franziska Händschel" userId="e2149472-3187-4d00-b16a-a19eff6fc04a" providerId="ADAL" clId="{81CE4913-AC07-4808-BF30-F9DD6A406B25}" dt="2023-01-27T11:32:42.202" v="741" actId="34135"/>
          <ac:spMkLst>
            <pc:docMk/>
            <pc:sldMk cId="412029251" sldId="267"/>
            <ac:spMk id="29" creationId="{9BAD9C8F-C50A-3B23-B646-37E6BBDA8531}"/>
          </ac:spMkLst>
        </pc:spChg>
        <pc:grpChg chg="mod">
          <ac:chgData name="Franziska Händschel" userId="e2149472-3187-4d00-b16a-a19eff6fc04a" providerId="ADAL" clId="{81CE4913-AC07-4808-BF30-F9DD6A406B25}" dt="2023-01-27T11:32:42.202" v="741" actId="34135"/>
          <ac:grpSpMkLst>
            <pc:docMk/>
            <pc:sldMk cId="412029251" sldId="267"/>
            <ac:grpSpMk id="10" creationId="{D77A9D1F-E5B0-E31B-ECC0-F28E46D3450B}"/>
          </ac:grpSpMkLst>
        </pc:grpChg>
        <pc:picChg chg="mod">
          <ac:chgData name="Franziska Händschel" userId="e2149472-3187-4d00-b16a-a19eff6fc04a" providerId="ADAL" clId="{81CE4913-AC07-4808-BF30-F9DD6A406B25}" dt="2023-01-27T11:32:42.202" v="741" actId="34135"/>
          <ac:picMkLst>
            <pc:docMk/>
            <pc:sldMk cId="412029251" sldId="267"/>
            <ac:picMk id="11" creationId="{DF728B52-D24B-AD4B-9680-875967E7D5AB}"/>
          </ac:picMkLst>
        </pc:picChg>
        <pc:picChg chg="mod">
          <ac:chgData name="Franziska Händschel" userId="e2149472-3187-4d00-b16a-a19eff6fc04a" providerId="ADAL" clId="{81CE4913-AC07-4808-BF30-F9DD6A406B25}" dt="2023-01-27T11:32:42.202" v="741" actId="34135"/>
          <ac:picMkLst>
            <pc:docMk/>
            <pc:sldMk cId="412029251" sldId="267"/>
            <ac:picMk id="19" creationId="{141F12FD-EEBE-02FC-032C-A28E4C8F5165}"/>
          </ac:picMkLst>
        </pc:picChg>
        <pc:picChg chg="mod">
          <ac:chgData name="Franziska Händschel" userId="e2149472-3187-4d00-b16a-a19eff6fc04a" providerId="ADAL" clId="{81CE4913-AC07-4808-BF30-F9DD6A406B25}" dt="2023-01-27T11:32:42.202" v="741" actId="34135"/>
          <ac:picMkLst>
            <pc:docMk/>
            <pc:sldMk cId="412029251" sldId="267"/>
            <ac:picMk id="22" creationId="{3B893B78-91FD-C6C7-3123-A59DAEA58CC9}"/>
          </ac:picMkLst>
        </pc:picChg>
        <pc:picChg chg="mod">
          <ac:chgData name="Franziska Händschel" userId="e2149472-3187-4d00-b16a-a19eff6fc04a" providerId="ADAL" clId="{81CE4913-AC07-4808-BF30-F9DD6A406B25}" dt="2023-01-27T11:32:42.202" v="741" actId="34135"/>
          <ac:picMkLst>
            <pc:docMk/>
            <pc:sldMk cId="412029251" sldId="267"/>
            <ac:picMk id="31" creationId="{B9F28DC4-C8EC-AB18-A45D-28134F49CA7C}"/>
          </ac:picMkLst>
        </pc:picChg>
        <pc:picChg chg="mod">
          <ac:chgData name="Franziska Händschel" userId="e2149472-3187-4d00-b16a-a19eff6fc04a" providerId="ADAL" clId="{81CE4913-AC07-4808-BF30-F9DD6A406B25}" dt="2023-01-27T11:32:42.202" v="741" actId="34135"/>
          <ac:picMkLst>
            <pc:docMk/>
            <pc:sldMk cId="412029251" sldId="267"/>
            <ac:picMk id="32" creationId="{D94E86CB-7BD3-09A1-90C5-F790BCB8A6AC}"/>
          </ac:picMkLst>
        </pc:picChg>
        <pc:picChg chg="mod">
          <ac:chgData name="Franziska Händschel" userId="e2149472-3187-4d00-b16a-a19eff6fc04a" providerId="ADAL" clId="{81CE4913-AC07-4808-BF30-F9DD6A406B25}" dt="2023-01-27T11:32:42.202" v="741" actId="34135"/>
          <ac:picMkLst>
            <pc:docMk/>
            <pc:sldMk cId="412029251" sldId="267"/>
            <ac:picMk id="33" creationId="{3E459A59-7F27-968C-441C-35BB69E911FA}"/>
          </ac:picMkLst>
        </pc:picChg>
      </pc:sldChg>
    </pc:docChg>
  </pc:docChgLst>
  <pc:docChgLst>
    <pc:chgData name="Franziska Händschel" userId="e2149472-3187-4d00-b16a-a19eff6fc04a" providerId="ADAL" clId="{CF94EC8D-BA1D-477B-9AA3-D8BA192ECE20}"/>
    <pc:docChg chg="undo custSel delSld modSld modMainMaster">
      <pc:chgData name="Franziska Händschel" userId="e2149472-3187-4d00-b16a-a19eff6fc04a" providerId="ADAL" clId="{CF94EC8D-BA1D-477B-9AA3-D8BA192ECE20}" dt="2024-04-23T09:34:59.418" v="145" actId="20577"/>
      <pc:docMkLst>
        <pc:docMk/>
      </pc:docMkLst>
      <pc:sldChg chg="modSp mod">
        <pc:chgData name="Franziska Händschel" userId="e2149472-3187-4d00-b16a-a19eff6fc04a" providerId="ADAL" clId="{CF94EC8D-BA1D-477B-9AA3-D8BA192ECE20}" dt="2024-04-23T09:30:10.017" v="18" actId="208"/>
        <pc:sldMkLst>
          <pc:docMk/>
          <pc:sldMk cId="306148850" sldId="260"/>
        </pc:sldMkLst>
        <pc:spChg chg="mod">
          <ac:chgData name="Franziska Händschel" userId="e2149472-3187-4d00-b16a-a19eff6fc04a" providerId="ADAL" clId="{CF94EC8D-BA1D-477B-9AA3-D8BA192ECE20}" dt="2024-04-23T09:30:10.017" v="18" actId="208"/>
          <ac:spMkLst>
            <pc:docMk/>
            <pc:sldMk cId="306148850" sldId="260"/>
            <ac:spMk id="6" creationId="{54218E56-4B7C-AAEC-CDBE-B7DE7F5EB9D0}"/>
          </ac:spMkLst>
        </pc:spChg>
        <pc:spChg chg="mod">
          <ac:chgData name="Franziska Händschel" userId="e2149472-3187-4d00-b16a-a19eff6fc04a" providerId="ADAL" clId="{CF94EC8D-BA1D-477B-9AA3-D8BA192ECE20}" dt="2024-04-23T09:29:40.237" v="4" actId="16037"/>
          <ac:spMkLst>
            <pc:docMk/>
            <pc:sldMk cId="306148850" sldId="260"/>
            <ac:spMk id="16" creationId="{612F5BCA-C20F-C3A6-1EEF-1AFDFEE2E0D3}"/>
          </ac:spMkLst>
        </pc:spChg>
        <pc:spChg chg="mod">
          <ac:chgData name="Franziska Händschel" userId="e2149472-3187-4d00-b16a-a19eff6fc04a" providerId="ADAL" clId="{CF94EC8D-BA1D-477B-9AA3-D8BA192ECE20}" dt="2024-04-23T09:30:06.206" v="16" actId="208"/>
          <ac:spMkLst>
            <pc:docMk/>
            <pc:sldMk cId="306148850" sldId="260"/>
            <ac:spMk id="41" creationId="{6FCEC793-3AB1-E5BE-7FBB-8D9F5B598F26}"/>
          </ac:spMkLst>
        </pc:spChg>
        <pc:spChg chg="mod">
          <ac:chgData name="Franziska Händschel" userId="e2149472-3187-4d00-b16a-a19eff6fc04a" providerId="ADAL" clId="{CF94EC8D-BA1D-477B-9AA3-D8BA192ECE20}" dt="2024-04-23T09:29:45.010" v="6" actId="208"/>
          <ac:spMkLst>
            <pc:docMk/>
            <pc:sldMk cId="306148850" sldId="260"/>
            <ac:spMk id="42" creationId="{C4EB6039-9C86-144D-869E-63B945C44E53}"/>
          </ac:spMkLst>
        </pc:spChg>
        <pc:spChg chg="mod">
          <ac:chgData name="Franziska Händschel" userId="e2149472-3187-4d00-b16a-a19eff6fc04a" providerId="ADAL" clId="{CF94EC8D-BA1D-477B-9AA3-D8BA192ECE20}" dt="2024-04-23T09:30:03.723" v="14" actId="208"/>
          <ac:spMkLst>
            <pc:docMk/>
            <pc:sldMk cId="306148850" sldId="260"/>
            <ac:spMk id="44" creationId="{71E94E4A-6D58-5773-F7AF-9A356152B94E}"/>
          </ac:spMkLst>
        </pc:spChg>
        <pc:spChg chg="mod">
          <ac:chgData name="Franziska Händschel" userId="e2149472-3187-4d00-b16a-a19eff6fc04a" providerId="ADAL" clId="{CF94EC8D-BA1D-477B-9AA3-D8BA192ECE20}" dt="2024-04-23T09:29:49.308" v="8" actId="208"/>
          <ac:spMkLst>
            <pc:docMk/>
            <pc:sldMk cId="306148850" sldId="260"/>
            <ac:spMk id="45" creationId="{AC73BF65-5858-2F43-857C-C0272E165E2F}"/>
          </ac:spMkLst>
        </pc:spChg>
        <pc:spChg chg="mod">
          <ac:chgData name="Franziska Händschel" userId="e2149472-3187-4d00-b16a-a19eff6fc04a" providerId="ADAL" clId="{CF94EC8D-BA1D-477B-9AA3-D8BA192ECE20}" dt="2024-04-23T09:30:00.579" v="12" actId="208"/>
          <ac:spMkLst>
            <pc:docMk/>
            <pc:sldMk cId="306148850" sldId="260"/>
            <ac:spMk id="47" creationId="{272F53F3-2CF7-92B0-FC93-868E78894365}"/>
          </ac:spMkLst>
        </pc:spChg>
        <pc:spChg chg="mod">
          <ac:chgData name="Franziska Händschel" userId="e2149472-3187-4d00-b16a-a19eff6fc04a" providerId="ADAL" clId="{CF94EC8D-BA1D-477B-9AA3-D8BA192ECE20}" dt="2024-04-23T09:29:54.052" v="10" actId="208"/>
          <ac:spMkLst>
            <pc:docMk/>
            <pc:sldMk cId="306148850" sldId="260"/>
            <ac:spMk id="48" creationId="{659BF569-7500-1B12-E582-A29724420F72}"/>
          </ac:spMkLst>
        </pc:spChg>
      </pc:sldChg>
      <pc:sldChg chg="del">
        <pc:chgData name="Franziska Händschel" userId="e2149472-3187-4d00-b16a-a19eff6fc04a" providerId="ADAL" clId="{CF94EC8D-BA1D-477B-9AA3-D8BA192ECE20}" dt="2024-04-23T09:32:22.958" v="63" actId="47"/>
        <pc:sldMkLst>
          <pc:docMk/>
          <pc:sldMk cId="1754646966" sldId="266"/>
        </pc:sldMkLst>
      </pc:sldChg>
      <pc:sldChg chg="del">
        <pc:chgData name="Franziska Händschel" userId="e2149472-3187-4d00-b16a-a19eff6fc04a" providerId="ADAL" clId="{CF94EC8D-BA1D-477B-9AA3-D8BA192ECE20}" dt="2024-04-23T09:32:24.534" v="64" actId="47"/>
        <pc:sldMkLst>
          <pc:docMk/>
          <pc:sldMk cId="3697005230" sldId="267"/>
        </pc:sldMkLst>
      </pc:sldChg>
      <pc:sldChg chg="del">
        <pc:chgData name="Franziska Händschel" userId="e2149472-3187-4d00-b16a-a19eff6fc04a" providerId="ADAL" clId="{CF94EC8D-BA1D-477B-9AA3-D8BA192ECE20}" dt="2024-04-23T09:32:26.442" v="65" actId="47"/>
        <pc:sldMkLst>
          <pc:docMk/>
          <pc:sldMk cId="1221470721" sldId="268"/>
        </pc:sldMkLst>
      </pc:sldChg>
      <pc:sldMasterChg chg="addSp delSp modSp mod delSldLayout modSldLayout">
        <pc:chgData name="Franziska Händschel" userId="e2149472-3187-4d00-b16a-a19eff6fc04a" providerId="ADAL" clId="{CF94EC8D-BA1D-477B-9AA3-D8BA192ECE20}" dt="2024-04-23T09:34:59.418" v="145" actId="20577"/>
        <pc:sldMasterMkLst>
          <pc:docMk/>
          <pc:sldMasterMk cId="742852142" sldId="2147483666"/>
        </pc:sldMasterMkLst>
        <pc:spChg chg="del">
          <ac:chgData name="Franziska Händschel" userId="e2149472-3187-4d00-b16a-a19eff6fc04a" providerId="ADAL" clId="{CF94EC8D-BA1D-477B-9AA3-D8BA192ECE20}" dt="2024-04-23T09:30:34.886" v="45" actId="478"/>
          <ac:spMkLst>
            <pc:docMk/>
            <pc:sldMasterMk cId="742852142" sldId="2147483666"/>
            <ac:spMk id="2" creationId="{00000000-0000-0000-0000-000000000000}"/>
          </ac:spMkLst>
        </pc:spChg>
        <pc:spChg chg="del">
          <ac:chgData name="Franziska Händschel" userId="e2149472-3187-4d00-b16a-a19eff6fc04a" providerId="ADAL" clId="{CF94EC8D-BA1D-477B-9AA3-D8BA192ECE20}" dt="2024-04-23T09:30:34.886" v="45" actId="478"/>
          <ac:spMkLst>
            <pc:docMk/>
            <pc:sldMasterMk cId="742852142" sldId="2147483666"/>
            <ac:spMk id="3" creationId="{00000000-0000-0000-0000-000000000000}"/>
          </ac:spMkLst>
        </pc:spChg>
        <pc:spChg chg="del">
          <ac:chgData name="Franziska Händschel" userId="e2149472-3187-4d00-b16a-a19eff6fc04a" providerId="ADAL" clId="{CF94EC8D-BA1D-477B-9AA3-D8BA192ECE20}" dt="2024-04-23T09:30:34.886" v="45" actId="478"/>
          <ac:spMkLst>
            <pc:docMk/>
            <pc:sldMasterMk cId="742852142" sldId="2147483666"/>
            <ac:spMk id="4" creationId="{00000000-0000-0000-0000-000000000000}"/>
          </ac:spMkLst>
        </pc:spChg>
        <pc:spChg chg="del">
          <ac:chgData name="Franziska Händschel" userId="e2149472-3187-4d00-b16a-a19eff6fc04a" providerId="ADAL" clId="{CF94EC8D-BA1D-477B-9AA3-D8BA192ECE20}" dt="2024-04-23T09:30:34.886" v="45" actId="478"/>
          <ac:spMkLst>
            <pc:docMk/>
            <pc:sldMasterMk cId="742852142" sldId="2147483666"/>
            <ac:spMk id="5" creationId="{00000000-0000-0000-0000-000000000000}"/>
          </ac:spMkLst>
        </pc:spChg>
        <pc:spChg chg="del">
          <ac:chgData name="Franziska Händschel" userId="e2149472-3187-4d00-b16a-a19eff6fc04a" providerId="ADAL" clId="{CF94EC8D-BA1D-477B-9AA3-D8BA192ECE20}" dt="2024-04-23T09:30:34.886" v="45" actId="478"/>
          <ac:spMkLst>
            <pc:docMk/>
            <pc:sldMasterMk cId="742852142" sldId="2147483666"/>
            <ac:spMk id="6" creationId="{00000000-0000-0000-0000-000000000000}"/>
          </ac:spMkLst>
        </pc:spChg>
        <pc:spChg chg="mod">
          <ac:chgData name="Franziska Händschel" userId="e2149472-3187-4d00-b16a-a19eff6fc04a" providerId="ADAL" clId="{CF94EC8D-BA1D-477B-9AA3-D8BA192ECE20}" dt="2024-04-23T09:30:53.298" v="46"/>
          <ac:spMkLst>
            <pc:docMk/>
            <pc:sldMasterMk cId="742852142" sldId="2147483666"/>
            <ac:spMk id="12" creationId="{35073E84-7998-1A65-74F7-00AE8C728344}"/>
          </ac:spMkLst>
        </pc:spChg>
        <pc:grpChg chg="del">
          <ac:chgData name="Franziska Händschel" userId="e2149472-3187-4d00-b16a-a19eff6fc04a" providerId="ADAL" clId="{CF94EC8D-BA1D-477B-9AA3-D8BA192ECE20}" dt="2024-04-23T09:30:34.886" v="45" actId="478"/>
          <ac:grpSpMkLst>
            <pc:docMk/>
            <pc:sldMasterMk cId="742852142" sldId="2147483666"/>
            <ac:grpSpMk id="7" creationId="{1A00FD18-B4AB-9DF8-9F31-D42FCDE4C640}"/>
          </ac:grpSpMkLst>
        </pc:grpChg>
        <pc:grpChg chg="add mod">
          <ac:chgData name="Franziska Händschel" userId="e2149472-3187-4d00-b16a-a19eff6fc04a" providerId="ADAL" clId="{CF94EC8D-BA1D-477B-9AA3-D8BA192ECE20}" dt="2024-04-23T09:30:53.298" v="46"/>
          <ac:grpSpMkLst>
            <pc:docMk/>
            <pc:sldMasterMk cId="742852142" sldId="2147483666"/>
            <ac:grpSpMk id="10" creationId="{EAD09995-2C59-C957-6673-60D76BBBF9D2}"/>
          </ac:grpSpMkLst>
        </pc:grpChg>
        <pc:picChg chg="mod">
          <ac:chgData name="Franziska Händschel" userId="e2149472-3187-4d00-b16a-a19eff6fc04a" providerId="ADAL" clId="{CF94EC8D-BA1D-477B-9AA3-D8BA192ECE20}" dt="2024-04-23T09:30:53.298" v="46"/>
          <ac:picMkLst>
            <pc:docMk/>
            <pc:sldMasterMk cId="742852142" sldId="2147483666"/>
            <ac:picMk id="11" creationId="{BBE11B09-E950-3788-3EF6-A2EF6CD81E7B}"/>
          </ac:picMkLst>
        </pc:picChg>
        <pc:sldLayoutChg chg="del">
          <pc:chgData name="Franziska Händschel" userId="e2149472-3187-4d00-b16a-a19eff6fc04a" providerId="ADAL" clId="{CF94EC8D-BA1D-477B-9AA3-D8BA192ECE20}" dt="2024-04-23T09:30:31.354" v="35" actId="2696"/>
          <pc:sldLayoutMkLst>
            <pc:docMk/>
            <pc:sldMasterMk cId="742852142" sldId="2147483666"/>
            <pc:sldLayoutMk cId="2783144649" sldId="2147483667"/>
          </pc:sldLayoutMkLst>
        </pc:sldLayoutChg>
        <pc:sldLayoutChg chg="del">
          <pc:chgData name="Franziska Händschel" userId="e2149472-3187-4d00-b16a-a19eff6fc04a" providerId="ADAL" clId="{CF94EC8D-BA1D-477B-9AA3-D8BA192ECE20}" dt="2024-04-23T09:30:31.354" v="36" actId="2696"/>
          <pc:sldLayoutMkLst>
            <pc:docMk/>
            <pc:sldMasterMk cId="742852142" sldId="2147483666"/>
            <pc:sldLayoutMk cId="3239308946" sldId="2147483668"/>
          </pc:sldLayoutMkLst>
        </pc:sldLayoutChg>
        <pc:sldLayoutChg chg="del">
          <pc:chgData name="Franziska Händschel" userId="e2149472-3187-4d00-b16a-a19eff6fc04a" providerId="ADAL" clId="{CF94EC8D-BA1D-477B-9AA3-D8BA192ECE20}" dt="2024-04-23T09:30:31.354" v="37" actId="2696"/>
          <pc:sldLayoutMkLst>
            <pc:docMk/>
            <pc:sldMasterMk cId="742852142" sldId="2147483666"/>
            <pc:sldLayoutMk cId="3591972283" sldId="2147483669"/>
          </pc:sldLayoutMkLst>
        </pc:sldLayoutChg>
        <pc:sldLayoutChg chg="del">
          <pc:chgData name="Franziska Händschel" userId="e2149472-3187-4d00-b16a-a19eff6fc04a" providerId="ADAL" clId="{CF94EC8D-BA1D-477B-9AA3-D8BA192ECE20}" dt="2024-04-23T09:30:31.375" v="38" actId="2696"/>
          <pc:sldLayoutMkLst>
            <pc:docMk/>
            <pc:sldMasterMk cId="742852142" sldId="2147483666"/>
            <pc:sldLayoutMk cId="2222136286" sldId="2147483670"/>
          </pc:sldLayoutMkLst>
        </pc:sldLayoutChg>
        <pc:sldLayoutChg chg="del">
          <pc:chgData name="Franziska Händschel" userId="e2149472-3187-4d00-b16a-a19eff6fc04a" providerId="ADAL" clId="{CF94EC8D-BA1D-477B-9AA3-D8BA192ECE20}" dt="2024-04-23T09:30:31.379" v="39" actId="2696"/>
          <pc:sldLayoutMkLst>
            <pc:docMk/>
            <pc:sldMasterMk cId="742852142" sldId="2147483666"/>
            <pc:sldLayoutMk cId="2357592481" sldId="2147483671"/>
          </pc:sldLayoutMkLst>
        </pc:sldLayoutChg>
        <pc:sldLayoutChg chg="del">
          <pc:chgData name="Franziska Händschel" userId="e2149472-3187-4d00-b16a-a19eff6fc04a" providerId="ADAL" clId="{CF94EC8D-BA1D-477B-9AA3-D8BA192ECE20}" dt="2024-04-23T09:30:31.383" v="40" actId="2696"/>
          <pc:sldLayoutMkLst>
            <pc:docMk/>
            <pc:sldMasterMk cId="742852142" sldId="2147483666"/>
            <pc:sldLayoutMk cId="1725541296" sldId="2147483672"/>
          </pc:sldLayoutMkLst>
        </pc:sldLayoutChg>
        <pc:sldLayoutChg chg="del">
          <pc:chgData name="Franziska Händschel" userId="e2149472-3187-4d00-b16a-a19eff6fc04a" providerId="ADAL" clId="{CF94EC8D-BA1D-477B-9AA3-D8BA192ECE20}" dt="2024-04-23T09:30:31.385" v="41" actId="2696"/>
          <pc:sldLayoutMkLst>
            <pc:docMk/>
            <pc:sldMasterMk cId="742852142" sldId="2147483666"/>
            <pc:sldLayoutMk cId="2873385212" sldId="2147483673"/>
          </pc:sldLayoutMkLst>
        </pc:sldLayoutChg>
        <pc:sldLayoutChg chg="del">
          <pc:chgData name="Franziska Händschel" userId="e2149472-3187-4d00-b16a-a19eff6fc04a" providerId="ADAL" clId="{CF94EC8D-BA1D-477B-9AA3-D8BA192ECE20}" dt="2024-04-23T09:30:31.385" v="42" actId="2696"/>
          <pc:sldLayoutMkLst>
            <pc:docMk/>
            <pc:sldMasterMk cId="742852142" sldId="2147483666"/>
            <pc:sldLayoutMk cId="4006382104" sldId="2147483674"/>
          </pc:sldLayoutMkLst>
        </pc:sldLayoutChg>
        <pc:sldLayoutChg chg="del">
          <pc:chgData name="Franziska Händschel" userId="e2149472-3187-4d00-b16a-a19eff6fc04a" providerId="ADAL" clId="{CF94EC8D-BA1D-477B-9AA3-D8BA192ECE20}" dt="2024-04-23T09:30:31.385" v="43" actId="2696"/>
          <pc:sldLayoutMkLst>
            <pc:docMk/>
            <pc:sldMasterMk cId="742852142" sldId="2147483666"/>
            <pc:sldLayoutMk cId="1397933074" sldId="2147483675"/>
          </pc:sldLayoutMkLst>
        </pc:sldLayoutChg>
        <pc:sldLayoutChg chg="del">
          <pc:chgData name="Franziska Händschel" userId="e2149472-3187-4d00-b16a-a19eff6fc04a" providerId="ADAL" clId="{CF94EC8D-BA1D-477B-9AA3-D8BA192ECE20}" dt="2024-04-23T09:30:31.385" v="44" actId="2696"/>
          <pc:sldLayoutMkLst>
            <pc:docMk/>
            <pc:sldMasterMk cId="742852142" sldId="2147483666"/>
            <pc:sldLayoutMk cId="1474516176" sldId="2147483676"/>
          </pc:sldLayoutMkLst>
        </pc:sldLayoutChg>
        <pc:sldLayoutChg chg="del">
          <pc:chgData name="Franziska Händschel" userId="e2149472-3187-4d00-b16a-a19eff6fc04a" providerId="ADAL" clId="{CF94EC8D-BA1D-477B-9AA3-D8BA192ECE20}" dt="2024-04-23T09:30:31.339" v="34" actId="2696"/>
          <pc:sldLayoutMkLst>
            <pc:docMk/>
            <pc:sldMasterMk cId="742852142" sldId="2147483666"/>
            <pc:sldLayoutMk cId="3718738452" sldId="2147483677"/>
          </pc:sldLayoutMkLst>
        </pc:sldLayoutChg>
        <pc:sldLayoutChg chg="addSp delSp modSp mod">
          <pc:chgData name="Franziska Händschel" userId="e2149472-3187-4d00-b16a-a19eff6fc04a" providerId="ADAL" clId="{CF94EC8D-BA1D-477B-9AA3-D8BA192ECE20}" dt="2024-04-23T09:33:41.825" v="89" actId="20577"/>
          <pc:sldLayoutMkLst>
            <pc:docMk/>
            <pc:sldMasterMk cId="742852142" sldId="2147483666"/>
            <pc:sldLayoutMk cId="358340247" sldId="2147483678"/>
          </pc:sldLayoutMkLst>
          <pc:spChg chg="add mod">
            <ac:chgData name="Franziska Händschel" userId="e2149472-3187-4d00-b16a-a19eff6fc04a" providerId="ADAL" clId="{CF94EC8D-BA1D-477B-9AA3-D8BA192ECE20}" dt="2024-04-23T09:33:41.825" v="89" actId="20577"/>
            <ac:spMkLst>
              <pc:docMk/>
              <pc:sldMasterMk cId="742852142" sldId="2147483666"/>
              <pc:sldLayoutMk cId="358340247" sldId="2147483678"/>
              <ac:spMk id="2" creationId="{12EAD26F-ABCF-E69F-82C1-E579B50C9FC4}"/>
            </ac:spMkLst>
          </pc:spChg>
          <pc:spChg chg="del">
            <ac:chgData name="Franziska Händschel" userId="e2149472-3187-4d00-b16a-a19eff6fc04a" providerId="ADAL" clId="{CF94EC8D-BA1D-477B-9AA3-D8BA192ECE20}" dt="2024-04-23T09:33:33.446" v="71" actId="478"/>
            <ac:spMkLst>
              <pc:docMk/>
              <pc:sldMasterMk cId="742852142" sldId="2147483666"/>
              <pc:sldLayoutMk cId="358340247" sldId="2147483678"/>
              <ac:spMk id="7" creationId="{3BECBCB4-59D1-6F25-A21D-146685AB34D1}"/>
            </ac:spMkLst>
          </pc:spChg>
          <pc:spChg chg="mod">
            <ac:chgData name="Franziska Händschel" userId="e2149472-3187-4d00-b16a-a19eff6fc04a" providerId="ADAL" clId="{CF94EC8D-BA1D-477B-9AA3-D8BA192ECE20}" dt="2024-04-23T09:30:25.117" v="33" actId="20577"/>
            <ac:spMkLst>
              <pc:docMk/>
              <pc:sldMasterMk cId="742852142" sldId="2147483666"/>
              <pc:sldLayoutMk cId="358340247" sldId="2147483678"/>
              <ac:spMk id="8" creationId="{7A1DCCE2-E42A-B46B-89F0-CE76931CC4BA}"/>
            </ac:spMkLst>
          </pc:spChg>
        </pc:sldLayoutChg>
        <pc:sldLayoutChg chg="addSp delSp modSp mod">
          <pc:chgData name="Franziska Händschel" userId="e2149472-3187-4d00-b16a-a19eff6fc04a" providerId="ADAL" clId="{CF94EC8D-BA1D-477B-9AA3-D8BA192ECE20}" dt="2024-04-23T09:34:59.418" v="145" actId="20577"/>
          <pc:sldLayoutMkLst>
            <pc:docMk/>
            <pc:sldMasterMk cId="742852142" sldId="2147483666"/>
            <pc:sldLayoutMk cId="2730862671" sldId="2147483679"/>
          </pc:sldLayoutMkLst>
          <pc:spChg chg="add mod">
            <ac:chgData name="Franziska Händschel" userId="e2149472-3187-4d00-b16a-a19eff6fc04a" providerId="ADAL" clId="{CF94EC8D-BA1D-477B-9AA3-D8BA192ECE20}" dt="2024-04-23T09:33:51.756" v="99" actId="20577"/>
            <ac:spMkLst>
              <pc:docMk/>
              <pc:sldMasterMk cId="742852142" sldId="2147483666"/>
              <pc:sldLayoutMk cId="2730862671" sldId="2147483679"/>
              <ac:spMk id="2" creationId="{6C527B9D-6BBE-0AA3-0E73-136A85D76C50}"/>
            </ac:spMkLst>
          </pc:spChg>
          <pc:spChg chg="add mod">
            <ac:chgData name="Franziska Händschel" userId="e2149472-3187-4d00-b16a-a19eff6fc04a" providerId="ADAL" clId="{CF94EC8D-BA1D-477B-9AA3-D8BA192ECE20}" dt="2024-04-23T09:34:59.418" v="145" actId="20577"/>
            <ac:spMkLst>
              <pc:docMk/>
              <pc:sldMasterMk cId="742852142" sldId="2147483666"/>
              <pc:sldLayoutMk cId="2730862671" sldId="2147483679"/>
              <ac:spMk id="3" creationId="{67FEDC9F-8D12-8E8A-4A04-26DE42A6BEC9}"/>
            </ac:spMkLst>
          </pc:spChg>
          <pc:spChg chg="del">
            <ac:chgData name="Franziska Händschel" userId="e2149472-3187-4d00-b16a-a19eff6fc04a" providerId="ADAL" clId="{CF94EC8D-BA1D-477B-9AA3-D8BA192ECE20}" dt="2024-04-23T09:33:46.640" v="90" actId="478"/>
            <ac:spMkLst>
              <pc:docMk/>
              <pc:sldMasterMk cId="742852142" sldId="2147483666"/>
              <pc:sldLayoutMk cId="2730862671" sldId="2147483679"/>
              <ac:spMk id="8" creationId="{7572F319-8856-D446-C164-B368C33901EB}"/>
            </ac:spMkLst>
          </pc:spChg>
          <pc:spChg chg="mod">
            <ac:chgData name="Franziska Händschel" userId="e2149472-3187-4d00-b16a-a19eff6fc04a" providerId="ADAL" clId="{CF94EC8D-BA1D-477B-9AA3-D8BA192ECE20}" dt="2024-04-23T09:31:01.896" v="48" actId="208"/>
            <ac:spMkLst>
              <pc:docMk/>
              <pc:sldMasterMk cId="742852142" sldId="2147483666"/>
              <pc:sldLayoutMk cId="2730862671" sldId="2147483679"/>
              <ac:spMk id="11" creationId="{78FAACD5-B3A7-D75F-5D4B-94F975E67A13}"/>
            </ac:spMkLst>
          </pc:spChg>
          <pc:spChg chg="mod">
            <ac:chgData name="Franziska Händschel" userId="e2149472-3187-4d00-b16a-a19eff6fc04a" providerId="ADAL" clId="{CF94EC8D-BA1D-477B-9AA3-D8BA192ECE20}" dt="2024-04-23T09:32:08.744" v="62" actId="208"/>
            <ac:spMkLst>
              <pc:docMk/>
              <pc:sldMasterMk cId="742852142" sldId="2147483666"/>
              <pc:sldLayoutMk cId="2730862671" sldId="2147483679"/>
              <ac:spMk id="12" creationId="{00F36FFD-DAD7-A7FD-DF9E-DEB03D6DCA33}"/>
            </ac:spMkLst>
          </pc:spChg>
          <pc:spChg chg="del mod">
            <ac:chgData name="Franziska Händschel" userId="e2149472-3187-4d00-b16a-a19eff6fc04a" providerId="ADAL" clId="{CF94EC8D-BA1D-477B-9AA3-D8BA192ECE20}" dt="2024-04-23T09:34:57.787" v="142" actId="478"/>
            <ac:spMkLst>
              <pc:docMk/>
              <pc:sldMasterMk cId="742852142" sldId="2147483666"/>
              <pc:sldLayoutMk cId="2730862671" sldId="2147483679"/>
              <ac:spMk id="13" creationId="{F586E8D9-C724-3B8F-CD40-1829FF14CA0E}"/>
            </ac:spMkLst>
          </pc:spChg>
        </pc:sldLayoutChg>
        <pc:sldLayoutChg chg="addSp delSp modSp mod">
          <pc:chgData name="Franziska Händschel" userId="e2149472-3187-4d00-b16a-a19eff6fc04a" providerId="ADAL" clId="{CF94EC8D-BA1D-477B-9AA3-D8BA192ECE20}" dt="2024-04-23T09:34:50.924" v="140" actId="20577"/>
          <pc:sldLayoutMkLst>
            <pc:docMk/>
            <pc:sldMasterMk cId="742852142" sldId="2147483666"/>
            <pc:sldLayoutMk cId="2634910056" sldId="2147483680"/>
          </pc:sldLayoutMkLst>
          <pc:spChg chg="add mod">
            <ac:chgData name="Franziska Händschel" userId="e2149472-3187-4d00-b16a-a19eff6fc04a" providerId="ADAL" clId="{CF94EC8D-BA1D-477B-9AA3-D8BA192ECE20}" dt="2024-04-23T09:33:58.415" v="107" actId="20577"/>
            <ac:spMkLst>
              <pc:docMk/>
              <pc:sldMasterMk cId="742852142" sldId="2147483666"/>
              <pc:sldLayoutMk cId="2634910056" sldId="2147483680"/>
              <ac:spMk id="2" creationId="{09A57D38-068C-AB21-8A75-F8E9A814E6FF}"/>
            </ac:spMkLst>
          </pc:spChg>
          <pc:spChg chg="add mod">
            <ac:chgData name="Franziska Händschel" userId="e2149472-3187-4d00-b16a-a19eff6fc04a" providerId="ADAL" clId="{CF94EC8D-BA1D-477B-9AA3-D8BA192ECE20}" dt="2024-04-23T09:34:50.924" v="140" actId="20577"/>
            <ac:spMkLst>
              <pc:docMk/>
              <pc:sldMasterMk cId="742852142" sldId="2147483666"/>
              <pc:sldLayoutMk cId="2634910056" sldId="2147483680"/>
              <ac:spMk id="3" creationId="{B81073C0-C483-3EB1-BEB2-714E36251DC5}"/>
            </ac:spMkLst>
          </pc:spChg>
          <pc:spChg chg="del">
            <ac:chgData name="Franziska Händschel" userId="e2149472-3187-4d00-b16a-a19eff6fc04a" providerId="ADAL" clId="{CF94EC8D-BA1D-477B-9AA3-D8BA192ECE20}" dt="2024-04-23T09:33:54.553" v="100" actId="478"/>
            <ac:spMkLst>
              <pc:docMk/>
              <pc:sldMasterMk cId="742852142" sldId="2147483666"/>
              <pc:sldLayoutMk cId="2634910056" sldId="2147483680"/>
              <ac:spMk id="8" creationId="{60224026-8C47-EAF4-E509-CB75E59E6A8A}"/>
            </ac:spMkLst>
          </pc:spChg>
          <pc:spChg chg="mod">
            <ac:chgData name="Franziska Händschel" userId="e2149472-3187-4d00-b16a-a19eff6fc04a" providerId="ADAL" clId="{CF94EC8D-BA1D-477B-9AA3-D8BA192ECE20}" dt="2024-04-23T09:31:22.346" v="50" actId="208"/>
            <ac:spMkLst>
              <pc:docMk/>
              <pc:sldMasterMk cId="742852142" sldId="2147483666"/>
              <pc:sldLayoutMk cId="2634910056" sldId="2147483680"/>
              <ac:spMk id="10" creationId="{DB968534-FCD2-9735-3B55-AB12C52ECB89}"/>
            </ac:spMkLst>
          </pc:spChg>
          <pc:spChg chg="mod">
            <ac:chgData name="Franziska Händschel" userId="e2149472-3187-4d00-b16a-a19eff6fc04a" providerId="ADAL" clId="{CF94EC8D-BA1D-477B-9AA3-D8BA192ECE20}" dt="2024-04-23T09:32:03.981" v="60" actId="208"/>
            <ac:spMkLst>
              <pc:docMk/>
              <pc:sldMasterMk cId="742852142" sldId="2147483666"/>
              <pc:sldLayoutMk cId="2634910056" sldId="2147483680"/>
              <ac:spMk id="11" creationId="{1C6524A2-700E-D093-927E-6721EADACA2C}"/>
            </ac:spMkLst>
          </pc:spChg>
          <pc:spChg chg="del">
            <ac:chgData name="Franziska Händschel" userId="e2149472-3187-4d00-b16a-a19eff6fc04a" providerId="ADAL" clId="{CF94EC8D-BA1D-477B-9AA3-D8BA192ECE20}" dt="2024-04-23T09:34:48.691" v="137" actId="478"/>
            <ac:spMkLst>
              <pc:docMk/>
              <pc:sldMasterMk cId="742852142" sldId="2147483666"/>
              <pc:sldLayoutMk cId="2634910056" sldId="2147483680"/>
              <ac:spMk id="12" creationId="{BBDB320B-2D2C-06BB-3D87-1563FF7A6D52}"/>
            </ac:spMkLst>
          </pc:spChg>
        </pc:sldLayoutChg>
        <pc:sldLayoutChg chg="addSp delSp modSp mod">
          <pc:chgData name="Franziska Händschel" userId="e2149472-3187-4d00-b16a-a19eff6fc04a" providerId="ADAL" clId="{CF94EC8D-BA1D-477B-9AA3-D8BA192ECE20}" dt="2024-04-23T09:34:44.525" v="136" actId="20577"/>
          <pc:sldLayoutMkLst>
            <pc:docMk/>
            <pc:sldMasterMk cId="742852142" sldId="2147483666"/>
            <pc:sldLayoutMk cId="2891434631" sldId="2147483681"/>
          </pc:sldLayoutMkLst>
          <pc:spChg chg="add mod">
            <ac:chgData name="Franziska Händschel" userId="e2149472-3187-4d00-b16a-a19eff6fc04a" providerId="ADAL" clId="{CF94EC8D-BA1D-477B-9AA3-D8BA192ECE20}" dt="2024-04-23T09:34:07.661" v="117" actId="20577"/>
            <ac:spMkLst>
              <pc:docMk/>
              <pc:sldMasterMk cId="742852142" sldId="2147483666"/>
              <pc:sldLayoutMk cId="2891434631" sldId="2147483681"/>
              <ac:spMk id="2" creationId="{A7B18AF0-6585-7D40-0190-4BDAC9F0495A}"/>
            </ac:spMkLst>
          </pc:spChg>
          <pc:spChg chg="add mod">
            <ac:chgData name="Franziska Händschel" userId="e2149472-3187-4d00-b16a-a19eff6fc04a" providerId="ADAL" clId="{CF94EC8D-BA1D-477B-9AA3-D8BA192ECE20}" dt="2024-04-23T09:34:44.525" v="136" actId="20577"/>
            <ac:spMkLst>
              <pc:docMk/>
              <pc:sldMasterMk cId="742852142" sldId="2147483666"/>
              <pc:sldLayoutMk cId="2891434631" sldId="2147483681"/>
              <ac:spMk id="3" creationId="{45BC8AB3-AFB7-9CD2-D5A8-0B67C18F3EF8}"/>
            </ac:spMkLst>
          </pc:spChg>
          <pc:spChg chg="del">
            <ac:chgData name="Franziska Händschel" userId="e2149472-3187-4d00-b16a-a19eff6fc04a" providerId="ADAL" clId="{CF94EC8D-BA1D-477B-9AA3-D8BA192ECE20}" dt="2024-04-23T09:34:01.323" v="108" actId="478"/>
            <ac:spMkLst>
              <pc:docMk/>
              <pc:sldMasterMk cId="742852142" sldId="2147483666"/>
              <pc:sldLayoutMk cId="2891434631" sldId="2147483681"/>
              <ac:spMk id="9" creationId="{9F44DF52-054F-4701-20ED-E977188BA586}"/>
            </ac:spMkLst>
          </pc:spChg>
          <pc:spChg chg="mod">
            <ac:chgData name="Franziska Händschel" userId="e2149472-3187-4d00-b16a-a19eff6fc04a" providerId="ADAL" clId="{CF94EC8D-BA1D-477B-9AA3-D8BA192ECE20}" dt="2024-04-23T09:31:29.292" v="52" actId="208"/>
            <ac:spMkLst>
              <pc:docMk/>
              <pc:sldMasterMk cId="742852142" sldId="2147483666"/>
              <pc:sldLayoutMk cId="2891434631" sldId="2147483681"/>
              <ac:spMk id="11" creationId="{ED63577E-AAE2-5E21-7575-2420F961E02D}"/>
            </ac:spMkLst>
          </pc:spChg>
          <pc:spChg chg="mod">
            <ac:chgData name="Franziska Händschel" userId="e2149472-3187-4d00-b16a-a19eff6fc04a" providerId="ADAL" clId="{CF94EC8D-BA1D-477B-9AA3-D8BA192ECE20}" dt="2024-04-23T09:31:59.644" v="58" actId="208"/>
            <ac:spMkLst>
              <pc:docMk/>
              <pc:sldMasterMk cId="742852142" sldId="2147483666"/>
              <pc:sldLayoutMk cId="2891434631" sldId="2147483681"/>
              <ac:spMk id="12" creationId="{78D986A1-AA88-5867-E50D-BE8A5DA60D18}"/>
            </ac:spMkLst>
          </pc:spChg>
          <pc:spChg chg="del mod">
            <ac:chgData name="Franziska Händschel" userId="e2149472-3187-4d00-b16a-a19eff6fc04a" providerId="ADAL" clId="{CF94EC8D-BA1D-477B-9AA3-D8BA192ECE20}" dt="2024-04-23T09:34:42.774" v="133" actId="478"/>
            <ac:spMkLst>
              <pc:docMk/>
              <pc:sldMasterMk cId="742852142" sldId="2147483666"/>
              <pc:sldLayoutMk cId="2891434631" sldId="2147483681"/>
              <ac:spMk id="13" creationId="{6B0A96B6-0ADE-C754-153D-12FF476C936C}"/>
            </ac:spMkLst>
          </pc:spChg>
        </pc:sldLayoutChg>
        <pc:sldLayoutChg chg="addSp delSp modSp mod">
          <pc:chgData name="Franziska Händschel" userId="e2149472-3187-4d00-b16a-a19eff6fc04a" providerId="ADAL" clId="{CF94EC8D-BA1D-477B-9AA3-D8BA192ECE20}" dt="2024-04-23T09:34:37.930" v="132" actId="1076"/>
          <pc:sldLayoutMkLst>
            <pc:docMk/>
            <pc:sldMasterMk cId="742852142" sldId="2147483666"/>
            <pc:sldLayoutMk cId="2101526280" sldId="2147483682"/>
          </pc:sldLayoutMkLst>
          <pc:spChg chg="add mod">
            <ac:chgData name="Franziska Händschel" userId="e2149472-3187-4d00-b16a-a19eff6fc04a" providerId="ADAL" clId="{CF94EC8D-BA1D-477B-9AA3-D8BA192ECE20}" dt="2024-04-23T09:34:13.990" v="127" actId="20577"/>
            <ac:spMkLst>
              <pc:docMk/>
              <pc:sldMasterMk cId="742852142" sldId="2147483666"/>
              <pc:sldLayoutMk cId="2101526280" sldId="2147483682"/>
              <ac:spMk id="2" creationId="{70E5FD20-EA4F-7C47-5184-EA5B6C8B1CC8}"/>
            </ac:spMkLst>
          </pc:spChg>
          <pc:spChg chg="del">
            <ac:chgData name="Franziska Händschel" userId="e2149472-3187-4d00-b16a-a19eff6fc04a" providerId="ADAL" clId="{CF94EC8D-BA1D-477B-9AA3-D8BA192ECE20}" dt="2024-04-23T09:34:10.481" v="118" actId="478"/>
            <ac:spMkLst>
              <pc:docMk/>
              <pc:sldMasterMk cId="742852142" sldId="2147483666"/>
              <pc:sldLayoutMk cId="2101526280" sldId="2147483682"/>
              <ac:spMk id="11" creationId="{E028ED07-E1DC-E434-8C09-FA4E5FE4421E}"/>
            </ac:spMkLst>
          </pc:spChg>
          <pc:spChg chg="mod">
            <ac:chgData name="Franziska Händschel" userId="e2149472-3187-4d00-b16a-a19eff6fc04a" providerId="ADAL" clId="{CF94EC8D-BA1D-477B-9AA3-D8BA192ECE20}" dt="2024-04-23T09:31:47.640" v="54" actId="208"/>
            <ac:spMkLst>
              <pc:docMk/>
              <pc:sldMasterMk cId="742852142" sldId="2147483666"/>
              <pc:sldLayoutMk cId="2101526280" sldId="2147483682"/>
              <ac:spMk id="13" creationId="{256BDDE5-B70E-4E9D-FC2A-01A7BE3E12C0}"/>
            </ac:spMkLst>
          </pc:spChg>
          <pc:spChg chg="mod">
            <ac:chgData name="Franziska Händschel" userId="e2149472-3187-4d00-b16a-a19eff6fc04a" providerId="ADAL" clId="{CF94EC8D-BA1D-477B-9AA3-D8BA192ECE20}" dt="2024-04-23T09:31:55.503" v="56" actId="208"/>
            <ac:spMkLst>
              <pc:docMk/>
              <pc:sldMasterMk cId="742852142" sldId="2147483666"/>
              <pc:sldLayoutMk cId="2101526280" sldId="2147483682"/>
              <ac:spMk id="14" creationId="{A7BAC1EE-E032-FBEF-EB49-5F537AB3FBC7}"/>
            </ac:spMkLst>
          </pc:spChg>
          <pc:spChg chg="mod">
            <ac:chgData name="Franziska Händschel" userId="e2149472-3187-4d00-b16a-a19eff6fc04a" providerId="ADAL" clId="{CF94EC8D-BA1D-477B-9AA3-D8BA192ECE20}" dt="2024-04-23T09:34:37.930" v="132" actId="1076"/>
            <ac:spMkLst>
              <pc:docMk/>
              <pc:sldMasterMk cId="742852142" sldId="2147483666"/>
              <pc:sldLayoutMk cId="2101526280" sldId="2147483682"/>
              <ac:spMk id="15" creationId="{30BDCB08-2A44-EAF1-45BE-50AF3DD5EA94}"/>
            </ac:spMkLst>
          </pc:spChg>
          <pc:grpChg chg="mod">
            <ac:chgData name="Franziska Händschel" userId="e2149472-3187-4d00-b16a-a19eff6fc04a" providerId="ADAL" clId="{CF94EC8D-BA1D-477B-9AA3-D8BA192ECE20}" dt="2024-04-23T09:34:31.780" v="131" actId="1076"/>
            <ac:grpSpMkLst>
              <pc:docMk/>
              <pc:sldMasterMk cId="742852142" sldId="2147483666"/>
              <pc:sldLayoutMk cId="2101526280" sldId="2147483682"/>
              <ac:grpSpMk id="12" creationId="{021ECB74-6088-3679-3AC9-29381D791582}"/>
            </ac:grpSpMkLst>
          </pc:grpChg>
        </pc:sldLayoutChg>
      </pc:sldMasterChg>
    </pc:docChg>
  </pc:docChgLst>
  <pc:docChgLst>
    <pc:chgData name="Dirk Ahrends" userId="4319949e-1bf1-4fae-94f5-c7e80ffaa492" providerId="ADAL" clId="{DFDE49CE-6D35-4ECC-9591-57A3A6F98B93}"/>
    <pc:docChg chg="">
      <pc:chgData name="Dirk Ahrends" userId="4319949e-1bf1-4fae-94f5-c7e80ffaa492" providerId="ADAL" clId="{DFDE49CE-6D35-4ECC-9591-57A3A6F98B93}" dt="2022-12-20T14:27:08.913" v="3"/>
      <pc:docMkLst>
        <pc:docMk/>
      </pc:docMkLst>
      <pc:sldChg chg="addCm">
        <pc:chgData name="Dirk Ahrends" userId="4319949e-1bf1-4fae-94f5-c7e80ffaa492" providerId="ADAL" clId="{DFDE49CE-6D35-4ECC-9591-57A3A6F98B93}" dt="2022-12-20T14:22:22.667" v="0"/>
        <pc:sldMkLst>
          <pc:docMk/>
          <pc:sldMk cId="306148850" sldId="260"/>
        </pc:sldMkLst>
      </pc:sldChg>
      <pc:sldChg chg="addCm">
        <pc:chgData name="Dirk Ahrends" userId="4319949e-1bf1-4fae-94f5-c7e80ffaa492" providerId="ADAL" clId="{DFDE49CE-6D35-4ECC-9591-57A3A6F98B93}" dt="2022-12-20T14:23:59.794" v="1"/>
        <pc:sldMkLst>
          <pc:docMk/>
          <pc:sldMk cId="3420431232" sldId="261"/>
        </pc:sldMkLst>
      </pc:sldChg>
      <pc:sldChg chg="addCm">
        <pc:chgData name="Dirk Ahrends" userId="4319949e-1bf1-4fae-94f5-c7e80ffaa492" providerId="ADAL" clId="{DFDE49CE-6D35-4ECC-9591-57A3A6F98B93}" dt="2022-12-20T14:25:08.952" v="2"/>
        <pc:sldMkLst>
          <pc:docMk/>
          <pc:sldMk cId="1484406941" sldId="262"/>
        </pc:sldMkLst>
      </pc:sldChg>
      <pc:sldChg chg="addCm">
        <pc:chgData name="Dirk Ahrends" userId="4319949e-1bf1-4fae-94f5-c7e80ffaa492" providerId="ADAL" clId="{DFDE49CE-6D35-4ECC-9591-57A3A6F98B93}" dt="2022-12-20T14:27:08.913" v="3"/>
        <pc:sldMkLst>
          <pc:docMk/>
          <pc:sldMk cId="2591359738" sldId="263"/>
        </pc:sldMkLst>
      </pc:sldChg>
    </pc:docChg>
  </pc:docChgLst>
  <pc:docChgLst>
    <pc:chgData name="Franziska Händschel" userId="e2149472-3187-4d00-b16a-a19eff6fc04a" providerId="ADAL" clId="{68236FA9-BB37-4671-8931-11BD228CC603}"/>
    <pc:docChg chg="undo custSel addSld delSld modSld sldOrd">
      <pc:chgData name="Franziska Händschel" userId="e2149472-3187-4d00-b16a-a19eff6fc04a" providerId="ADAL" clId="{68236FA9-BB37-4671-8931-11BD228CC603}" dt="2022-12-15T14:00:00.906" v="9915" actId="6549"/>
      <pc:docMkLst>
        <pc:docMk/>
      </pc:docMkLst>
      <pc:sldChg chg="addSp delSp modSp del mod ord">
        <pc:chgData name="Franziska Händschel" userId="e2149472-3187-4d00-b16a-a19eff6fc04a" providerId="ADAL" clId="{68236FA9-BB37-4671-8931-11BD228CC603}" dt="2022-12-02T11:07:36.421" v="9233" actId="47"/>
        <pc:sldMkLst>
          <pc:docMk/>
          <pc:sldMk cId="1542393289" sldId="256"/>
        </pc:sldMkLst>
        <pc:spChg chg="mod">
          <ac:chgData name="Franziska Händschel" userId="e2149472-3187-4d00-b16a-a19eff6fc04a" providerId="ADAL" clId="{68236FA9-BB37-4671-8931-11BD228CC603}" dt="2022-12-02T09:45:33.091" v="4710" actId="2711"/>
          <ac:spMkLst>
            <pc:docMk/>
            <pc:sldMk cId="1542393289" sldId="256"/>
            <ac:spMk id="4" creationId="{3D4F01A0-595B-0551-F174-5E253F45202E}"/>
          </ac:spMkLst>
        </pc:spChg>
        <pc:picChg chg="add del mod">
          <ac:chgData name="Franziska Händschel" userId="e2149472-3187-4d00-b16a-a19eff6fc04a" providerId="ADAL" clId="{68236FA9-BB37-4671-8931-11BD228CC603}" dt="2022-12-02T10:56:49.225" v="8506" actId="478"/>
          <ac:picMkLst>
            <pc:docMk/>
            <pc:sldMk cId="1542393289" sldId="256"/>
            <ac:picMk id="3" creationId="{B66F49CC-1A50-1087-2ACF-82620AAEC95C}"/>
          </ac:picMkLst>
        </pc:picChg>
      </pc:sldChg>
      <pc:sldChg chg="modSp del mod">
        <pc:chgData name="Franziska Händschel" userId="e2149472-3187-4d00-b16a-a19eff6fc04a" providerId="ADAL" clId="{68236FA9-BB37-4671-8931-11BD228CC603}" dt="2022-12-02T11:07:35.468" v="9232" actId="47"/>
        <pc:sldMkLst>
          <pc:docMk/>
          <pc:sldMk cId="780005245" sldId="257"/>
        </pc:sldMkLst>
        <pc:spChg chg="mod">
          <ac:chgData name="Franziska Händschel" userId="e2149472-3187-4d00-b16a-a19eff6fc04a" providerId="ADAL" clId="{68236FA9-BB37-4671-8931-11BD228CC603}" dt="2022-12-02T09:45:39.278" v="4711" actId="2711"/>
          <ac:spMkLst>
            <pc:docMk/>
            <pc:sldMk cId="780005245" sldId="257"/>
            <ac:spMk id="4" creationId="{3D4F01A0-595B-0551-F174-5E253F45202E}"/>
          </ac:spMkLst>
        </pc:spChg>
      </pc:sldChg>
      <pc:sldChg chg="modSp del mod">
        <pc:chgData name="Franziska Händschel" userId="e2149472-3187-4d00-b16a-a19eff6fc04a" providerId="ADAL" clId="{68236FA9-BB37-4671-8931-11BD228CC603}" dt="2022-12-02T11:07:37.372" v="9234" actId="47"/>
        <pc:sldMkLst>
          <pc:docMk/>
          <pc:sldMk cId="3143788072" sldId="258"/>
        </pc:sldMkLst>
        <pc:spChg chg="mod">
          <ac:chgData name="Franziska Händschel" userId="e2149472-3187-4d00-b16a-a19eff6fc04a" providerId="ADAL" clId="{68236FA9-BB37-4671-8931-11BD228CC603}" dt="2022-12-02T09:45:45.031" v="4712" actId="2711"/>
          <ac:spMkLst>
            <pc:docMk/>
            <pc:sldMk cId="3143788072" sldId="258"/>
            <ac:spMk id="4" creationId="{3D4F01A0-595B-0551-F174-5E253F45202E}"/>
          </ac:spMkLst>
        </pc:spChg>
      </pc:sldChg>
      <pc:sldChg chg="modSp add del mod">
        <pc:chgData name="Franziska Händschel" userId="e2149472-3187-4d00-b16a-a19eff6fc04a" providerId="ADAL" clId="{68236FA9-BB37-4671-8931-11BD228CC603}" dt="2022-12-02T11:07:38.393" v="9235" actId="47"/>
        <pc:sldMkLst>
          <pc:docMk/>
          <pc:sldMk cId="609773564" sldId="259"/>
        </pc:sldMkLst>
        <pc:spChg chg="mod">
          <ac:chgData name="Franziska Händschel" userId="e2149472-3187-4d00-b16a-a19eff6fc04a" providerId="ADAL" clId="{68236FA9-BB37-4671-8931-11BD228CC603}" dt="2022-12-02T09:45:53.987" v="4713" actId="2711"/>
          <ac:spMkLst>
            <pc:docMk/>
            <pc:sldMk cId="609773564" sldId="259"/>
            <ac:spMk id="4" creationId="{3D4F01A0-595B-0551-F174-5E253F45202E}"/>
          </ac:spMkLst>
        </pc:spChg>
      </pc:sldChg>
      <pc:sldChg chg="addSp delSp modSp new mod ord">
        <pc:chgData name="Franziska Händschel" userId="e2149472-3187-4d00-b16a-a19eff6fc04a" providerId="ADAL" clId="{68236FA9-BB37-4671-8931-11BD228CC603}" dt="2022-12-15T12:24:02.524" v="9486" actId="20577"/>
        <pc:sldMkLst>
          <pc:docMk/>
          <pc:sldMk cId="306148850" sldId="260"/>
        </pc:sldMkLst>
        <pc:spChg chg="del">
          <ac:chgData name="Franziska Händschel" userId="e2149472-3187-4d00-b16a-a19eff6fc04a" providerId="ADAL" clId="{68236FA9-BB37-4671-8931-11BD228CC603}" dt="2022-12-02T10:02:06.887" v="4715" actId="478"/>
          <ac:spMkLst>
            <pc:docMk/>
            <pc:sldMk cId="306148850" sldId="260"/>
            <ac:spMk id="2" creationId="{AA24D330-6E73-559E-A88A-B5EB8AFCFB62}"/>
          </ac:spMkLst>
        </pc:spChg>
        <pc:spChg chg="add mod">
          <ac:chgData name="Franziska Händschel" userId="e2149472-3187-4d00-b16a-a19eff6fc04a" providerId="ADAL" clId="{68236FA9-BB37-4671-8931-11BD228CC603}" dt="2022-12-02T10:52:11.508" v="7889" actId="208"/>
          <ac:spMkLst>
            <pc:docMk/>
            <pc:sldMk cId="306148850" sldId="260"/>
            <ac:spMk id="3" creationId="{15A8DAB9-88F2-E9EB-1769-C40512E5499F}"/>
          </ac:spMkLst>
        </pc:spChg>
        <pc:spChg chg="add mod">
          <ac:chgData name="Franziska Händschel" userId="e2149472-3187-4d00-b16a-a19eff6fc04a" providerId="ADAL" clId="{68236FA9-BB37-4671-8931-11BD228CC603}" dt="2022-12-02T10:23:12.878" v="4817" actId="164"/>
          <ac:spMkLst>
            <pc:docMk/>
            <pc:sldMk cId="306148850" sldId="260"/>
            <ac:spMk id="4" creationId="{1B57F9A5-7E34-5649-4277-F66B2BFF6663}"/>
          </ac:spMkLst>
        </pc:spChg>
        <pc:spChg chg="add del mod">
          <ac:chgData name="Franziska Händschel" userId="e2149472-3187-4d00-b16a-a19eff6fc04a" providerId="ADAL" clId="{68236FA9-BB37-4671-8931-11BD228CC603}" dt="2022-12-15T12:24:02.524" v="9486" actId="20577"/>
          <ac:spMkLst>
            <pc:docMk/>
            <pc:sldMk cId="306148850" sldId="260"/>
            <ac:spMk id="6" creationId="{54218E56-4B7C-AAEC-CDBE-B7DE7F5EB9D0}"/>
          </ac:spMkLst>
        </pc:spChg>
        <pc:spChg chg="add del mod">
          <ac:chgData name="Franziska Händschel" userId="e2149472-3187-4d00-b16a-a19eff6fc04a" providerId="ADAL" clId="{68236FA9-BB37-4671-8931-11BD228CC603}" dt="2022-12-02T10:25:25.308" v="4851" actId="478"/>
          <ac:spMkLst>
            <pc:docMk/>
            <pc:sldMk cId="306148850" sldId="260"/>
            <ac:spMk id="7" creationId="{26CE3E9A-8BF2-8042-4A9B-CCC13E4367D4}"/>
          </ac:spMkLst>
        </pc:spChg>
        <pc:spChg chg="add mod">
          <ac:chgData name="Franziska Händschel" userId="e2149472-3187-4d00-b16a-a19eff6fc04a" providerId="ADAL" clId="{68236FA9-BB37-4671-8931-11BD228CC603}" dt="2022-12-02T10:26:54.642" v="4879" actId="20577"/>
          <ac:spMkLst>
            <pc:docMk/>
            <pc:sldMk cId="306148850" sldId="260"/>
            <ac:spMk id="8" creationId="{69F738A6-A521-63EF-EC3F-1B6C0E150B94}"/>
          </ac:spMkLst>
        </pc:spChg>
        <pc:spChg chg="add mod">
          <ac:chgData name="Franziska Händschel" userId="e2149472-3187-4d00-b16a-a19eff6fc04a" providerId="ADAL" clId="{68236FA9-BB37-4671-8931-11BD228CC603}" dt="2022-12-02T10:31:39.712" v="5697" actId="20577"/>
          <ac:spMkLst>
            <pc:docMk/>
            <pc:sldMk cId="306148850" sldId="260"/>
            <ac:spMk id="9" creationId="{C8FBD942-DD48-87D3-5779-C3B20273D21C}"/>
          </ac:spMkLst>
        </pc:spChg>
        <pc:spChg chg="mod">
          <ac:chgData name="Franziska Händschel" userId="e2149472-3187-4d00-b16a-a19eff6fc04a" providerId="ADAL" clId="{68236FA9-BB37-4671-8931-11BD228CC603}" dt="2022-12-02T10:02:07.949" v="4716"/>
          <ac:spMkLst>
            <pc:docMk/>
            <pc:sldMk cId="306148850" sldId="260"/>
            <ac:spMk id="12" creationId="{A2A43D6D-75BD-DD56-07E7-28A9F4B5E237}"/>
          </ac:spMkLst>
        </pc:spChg>
        <pc:spChg chg="add del mod">
          <ac:chgData name="Franziska Händschel" userId="e2149472-3187-4d00-b16a-a19eff6fc04a" providerId="ADAL" clId="{68236FA9-BB37-4671-8931-11BD228CC603}" dt="2022-12-02T10:22:01.434" v="4797"/>
          <ac:spMkLst>
            <pc:docMk/>
            <pc:sldMk cId="306148850" sldId="260"/>
            <ac:spMk id="15" creationId="{4091462E-717F-4BF1-B4E3-8ED756BDC6EA}"/>
          </ac:spMkLst>
        </pc:spChg>
        <pc:spChg chg="add del mod topLvl">
          <ac:chgData name="Franziska Händschel" userId="e2149472-3187-4d00-b16a-a19eff6fc04a" providerId="ADAL" clId="{68236FA9-BB37-4671-8931-11BD228CC603}" dt="2022-12-02T10:25:29.648" v="4852" actId="478"/>
          <ac:spMkLst>
            <pc:docMk/>
            <pc:sldMk cId="306148850" sldId="260"/>
            <ac:spMk id="18" creationId="{0D119EFF-FFF3-A845-DEB8-5B60F45F157A}"/>
          </ac:spMkLst>
        </pc:spChg>
        <pc:spChg chg="add del mod">
          <ac:chgData name="Franziska Händschel" userId="e2149472-3187-4d00-b16a-a19eff6fc04a" providerId="ADAL" clId="{68236FA9-BB37-4671-8931-11BD228CC603}" dt="2022-12-02T10:46:48.220" v="7826" actId="478"/>
          <ac:spMkLst>
            <pc:docMk/>
            <pc:sldMk cId="306148850" sldId="260"/>
            <ac:spMk id="20" creationId="{E7AF423C-01E3-CDE4-48EE-FD8DB2467AB9}"/>
          </ac:spMkLst>
        </pc:spChg>
        <pc:spChg chg="add mod">
          <ac:chgData name="Franziska Händschel" userId="e2149472-3187-4d00-b16a-a19eff6fc04a" providerId="ADAL" clId="{68236FA9-BB37-4671-8931-11BD228CC603}" dt="2022-12-02T10:48:40.693" v="7864" actId="5793"/>
          <ac:spMkLst>
            <pc:docMk/>
            <pc:sldMk cId="306148850" sldId="260"/>
            <ac:spMk id="23" creationId="{FE036571-BB74-6FFD-4479-6F2E2B506E69}"/>
          </ac:spMkLst>
        </pc:spChg>
        <pc:spChg chg="add mod">
          <ac:chgData name="Franziska Händschel" userId="e2149472-3187-4d00-b16a-a19eff6fc04a" providerId="ADAL" clId="{68236FA9-BB37-4671-8931-11BD228CC603}" dt="2022-12-02T10:52:16.208" v="7890" actId="208"/>
          <ac:spMkLst>
            <pc:docMk/>
            <pc:sldMk cId="306148850" sldId="260"/>
            <ac:spMk id="24" creationId="{D9E37562-A1B9-44A5-FC01-DEBC39DE128B}"/>
          </ac:spMkLst>
        </pc:spChg>
        <pc:grpChg chg="add mod">
          <ac:chgData name="Franziska Händschel" userId="e2149472-3187-4d00-b16a-a19eff6fc04a" providerId="ADAL" clId="{68236FA9-BB37-4671-8931-11BD228CC603}" dt="2022-12-02T10:02:07.949" v="4716"/>
          <ac:grpSpMkLst>
            <pc:docMk/>
            <pc:sldMk cId="306148850" sldId="260"/>
            <ac:grpSpMk id="10" creationId="{D77A9D1F-E5B0-E31B-ECC0-F28E46D3450B}"/>
          </ac:grpSpMkLst>
        </pc:grpChg>
        <pc:grpChg chg="add del mod">
          <ac:chgData name="Franziska Händschel" userId="e2149472-3187-4d00-b16a-a19eff6fc04a" providerId="ADAL" clId="{68236FA9-BB37-4671-8931-11BD228CC603}" dt="2022-12-02T10:23:17.001" v="4818" actId="21"/>
          <ac:grpSpMkLst>
            <pc:docMk/>
            <pc:sldMk cId="306148850" sldId="260"/>
            <ac:grpSpMk id="16" creationId="{2567445F-03FC-E972-9294-1D1B823257BD}"/>
          </ac:grpSpMkLst>
        </pc:grpChg>
        <pc:grpChg chg="add del mod">
          <ac:chgData name="Franziska Händschel" userId="e2149472-3187-4d00-b16a-a19eff6fc04a" providerId="ADAL" clId="{68236FA9-BB37-4671-8931-11BD228CC603}" dt="2022-12-02T10:24:52.256" v="4840" actId="165"/>
          <ac:grpSpMkLst>
            <pc:docMk/>
            <pc:sldMk cId="306148850" sldId="260"/>
            <ac:grpSpMk id="17" creationId="{8652D57A-7938-BE25-1DC9-8BDBE2B63FAF}"/>
          </ac:grpSpMkLst>
        </pc:grpChg>
        <pc:picChg chg="add del mod">
          <ac:chgData name="Franziska Händschel" userId="e2149472-3187-4d00-b16a-a19eff6fc04a" providerId="ADAL" clId="{68236FA9-BB37-4671-8931-11BD228CC603}" dt="2022-12-02T10:20:41.225" v="4731" actId="478"/>
          <ac:picMkLst>
            <pc:docMk/>
            <pc:sldMk cId="306148850" sldId="260"/>
            <ac:picMk id="5" creationId="{027DF222-8787-EAE8-EC6A-5744264AA2A1}"/>
          </ac:picMkLst>
        </pc:picChg>
        <pc:picChg chg="mod">
          <ac:chgData name="Franziska Händschel" userId="e2149472-3187-4d00-b16a-a19eff6fc04a" providerId="ADAL" clId="{68236FA9-BB37-4671-8931-11BD228CC603}" dt="2022-12-02T10:02:07.949" v="4716"/>
          <ac:picMkLst>
            <pc:docMk/>
            <pc:sldMk cId="306148850" sldId="260"/>
            <ac:picMk id="11" creationId="{DF728B52-D24B-AD4B-9680-875967E7D5AB}"/>
          </ac:picMkLst>
        </pc:picChg>
        <pc:picChg chg="add mod">
          <ac:chgData name="Franziska Händschel" userId="e2149472-3187-4d00-b16a-a19eff6fc04a" providerId="ADAL" clId="{68236FA9-BB37-4671-8931-11BD228CC603}" dt="2022-12-02T10:23:12.878" v="4817" actId="164"/>
          <ac:picMkLst>
            <pc:docMk/>
            <pc:sldMk cId="306148850" sldId="260"/>
            <ac:picMk id="14" creationId="{B3CE1690-315C-B029-F31A-68D0513E3A40}"/>
          </ac:picMkLst>
        </pc:picChg>
        <pc:picChg chg="mod ord topLvl">
          <ac:chgData name="Franziska Händschel" userId="e2149472-3187-4d00-b16a-a19eff6fc04a" providerId="ADAL" clId="{68236FA9-BB37-4671-8931-11BD228CC603}" dt="2022-12-02T10:47:49.915" v="7838" actId="1076"/>
          <ac:picMkLst>
            <pc:docMk/>
            <pc:sldMk cId="306148850" sldId="260"/>
            <ac:picMk id="19" creationId="{141F12FD-EEBE-02FC-032C-A28E4C8F5165}"/>
          </ac:picMkLst>
        </pc:picChg>
        <pc:picChg chg="add del mod">
          <ac:chgData name="Franziska Händschel" userId="e2149472-3187-4d00-b16a-a19eff6fc04a" providerId="ADAL" clId="{68236FA9-BB37-4671-8931-11BD228CC603}" dt="2022-12-02T11:07:41.943" v="9236" actId="478"/>
          <ac:picMkLst>
            <pc:docMk/>
            <pc:sldMk cId="306148850" sldId="260"/>
            <ac:picMk id="21" creationId="{8F24C500-7E85-A7AA-5963-6AA2586A738A}"/>
          </ac:picMkLst>
        </pc:picChg>
        <pc:picChg chg="add mod">
          <ac:chgData name="Franziska Händschel" userId="e2149472-3187-4d00-b16a-a19eff6fc04a" providerId="ADAL" clId="{68236FA9-BB37-4671-8931-11BD228CC603}" dt="2022-12-02T10:51:41.522" v="7887" actId="1038"/>
          <ac:picMkLst>
            <pc:docMk/>
            <pc:sldMk cId="306148850" sldId="260"/>
            <ac:picMk id="22" creationId="{3B893B78-91FD-C6C7-3123-A59DAEA58CC9}"/>
          </ac:picMkLst>
        </pc:picChg>
      </pc:sldChg>
      <pc:sldChg chg="addSp delSp modSp add mod">
        <pc:chgData name="Franziska Händschel" userId="e2149472-3187-4d00-b16a-a19eff6fc04a" providerId="ADAL" clId="{68236FA9-BB37-4671-8931-11BD228CC603}" dt="2022-12-02T11:07:44.344" v="9237" actId="478"/>
        <pc:sldMkLst>
          <pc:docMk/>
          <pc:sldMk cId="3420431232" sldId="261"/>
        </pc:sldMkLst>
        <pc:spChg chg="mod">
          <ac:chgData name="Franziska Händschel" userId="e2149472-3187-4d00-b16a-a19eff6fc04a" providerId="ADAL" clId="{68236FA9-BB37-4671-8931-11BD228CC603}" dt="2022-12-02T10:56:23.421" v="8500" actId="208"/>
          <ac:spMkLst>
            <pc:docMk/>
            <pc:sldMk cId="3420431232" sldId="261"/>
            <ac:spMk id="3" creationId="{15A8DAB9-88F2-E9EB-1769-C40512E5499F}"/>
          </ac:spMkLst>
        </pc:spChg>
        <pc:spChg chg="mod">
          <ac:chgData name="Franziska Händschel" userId="e2149472-3187-4d00-b16a-a19eff6fc04a" providerId="ADAL" clId="{68236FA9-BB37-4671-8931-11BD228CC603}" dt="2022-12-02T10:56:14.429" v="8498" actId="207"/>
          <ac:spMkLst>
            <pc:docMk/>
            <pc:sldMk cId="3420431232" sldId="261"/>
            <ac:spMk id="6" creationId="{54218E56-4B7C-AAEC-CDBE-B7DE7F5EB9D0}"/>
          </ac:spMkLst>
        </pc:spChg>
        <pc:spChg chg="mod">
          <ac:chgData name="Franziska Händschel" userId="e2149472-3187-4d00-b16a-a19eff6fc04a" providerId="ADAL" clId="{68236FA9-BB37-4671-8931-11BD228CC603}" dt="2022-12-02T11:03:34.261" v="9133" actId="20577"/>
          <ac:spMkLst>
            <pc:docMk/>
            <pc:sldMk cId="3420431232" sldId="261"/>
            <ac:spMk id="9" creationId="{C8FBD942-DD48-87D3-5779-C3B20273D21C}"/>
          </ac:spMkLst>
        </pc:spChg>
        <pc:spChg chg="mod">
          <ac:chgData name="Franziska Händschel" userId="e2149472-3187-4d00-b16a-a19eff6fc04a" providerId="ADAL" clId="{68236FA9-BB37-4671-8931-11BD228CC603}" dt="2022-12-02T10:56:26.976" v="8505" actId="20577"/>
          <ac:spMkLst>
            <pc:docMk/>
            <pc:sldMk cId="3420431232" sldId="261"/>
            <ac:spMk id="23" creationId="{FE036571-BB74-6FFD-4479-6F2E2B506E69}"/>
          </ac:spMkLst>
        </pc:spChg>
        <pc:spChg chg="mod">
          <ac:chgData name="Franziska Händschel" userId="e2149472-3187-4d00-b16a-a19eff6fc04a" providerId="ADAL" clId="{68236FA9-BB37-4671-8931-11BD228CC603}" dt="2022-12-02T10:56:19.393" v="8499" actId="208"/>
          <ac:spMkLst>
            <pc:docMk/>
            <pc:sldMk cId="3420431232" sldId="261"/>
            <ac:spMk id="24" creationId="{D9E37562-A1B9-44A5-FC01-DEBC39DE128B}"/>
          </ac:spMkLst>
        </pc:spChg>
        <pc:picChg chg="add mod">
          <ac:chgData name="Franziska Händschel" userId="e2149472-3187-4d00-b16a-a19eff6fc04a" providerId="ADAL" clId="{68236FA9-BB37-4671-8931-11BD228CC603}" dt="2022-12-02T10:52:41.448" v="7895" actId="1076"/>
          <ac:picMkLst>
            <pc:docMk/>
            <pc:sldMk cId="3420431232" sldId="261"/>
            <ac:picMk id="2" creationId="{9ABA1FAF-208C-109B-4E64-4274A1FFF461}"/>
          </ac:picMkLst>
        </pc:picChg>
        <pc:picChg chg="del">
          <ac:chgData name="Franziska Händschel" userId="e2149472-3187-4d00-b16a-a19eff6fc04a" providerId="ADAL" clId="{68236FA9-BB37-4671-8931-11BD228CC603}" dt="2022-12-02T10:52:37.277" v="7894" actId="478"/>
          <ac:picMkLst>
            <pc:docMk/>
            <pc:sldMk cId="3420431232" sldId="261"/>
            <ac:picMk id="19" creationId="{141F12FD-EEBE-02FC-032C-A28E4C8F5165}"/>
          </ac:picMkLst>
        </pc:picChg>
        <pc:picChg chg="del">
          <ac:chgData name="Franziska Händschel" userId="e2149472-3187-4d00-b16a-a19eff6fc04a" providerId="ADAL" clId="{68236FA9-BB37-4671-8931-11BD228CC603}" dt="2022-12-02T11:07:44.344" v="9237" actId="478"/>
          <ac:picMkLst>
            <pc:docMk/>
            <pc:sldMk cId="3420431232" sldId="261"/>
            <ac:picMk id="21" creationId="{8F24C500-7E85-A7AA-5963-6AA2586A738A}"/>
          </ac:picMkLst>
        </pc:picChg>
      </pc:sldChg>
      <pc:sldChg chg="addSp delSp modSp add mod">
        <pc:chgData name="Franziska Händschel" userId="e2149472-3187-4d00-b16a-a19eff6fc04a" providerId="ADAL" clId="{68236FA9-BB37-4671-8931-11BD228CC603}" dt="2022-12-15T09:50:40.149" v="9248" actId="20577"/>
        <pc:sldMkLst>
          <pc:docMk/>
          <pc:sldMk cId="1484406941" sldId="262"/>
        </pc:sldMkLst>
        <pc:spChg chg="mod">
          <ac:chgData name="Franziska Händschel" userId="e2149472-3187-4d00-b16a-a19eff6fc04a" providerId="ADAL" clId="{68236FA9-BB37-4671-8931-11BD228CC603}" dt="2022-12-02T11:03:17.542" v="9126" actId="208"/>
          <ac:spMkLst>
            <pc:docMk/>
            <pc:sldMk cId="1484406941" sldId="262"/>
            <ac:spMk id="3" creationId="{15A8DAB9-88F2-E9EB-1769-C40512E5499F}"/>
          </ac:spMkLst>
        </pc:spChg>
        <pc:spChg chg="mod">
          <ac:chgData name="Franziska Händschel" userId="e2149472-3187-4d00-b16a-a19eff6fc04a" providerId="ADAL" clId="{68236FA9-BB37-4671-8931-11BD228CC603}" dt="2022-12-15T09:50:40.149" v="9248" actId="20577"/>
          <ac:spMkLst>
            <pc:docMk/>
            <pc:sldMk cId="1484406941" sldId="262"/>
            <ac:spMk id="6" creationId="{54218E56-4B7C-AAEC-CDBE-B7DE7F5EB9D0}"/>
          </ac:spMkLst>
        </pc:spChg>
        <pc:spChg chg="mod">
          <ac:chgData name="Franziska Händschel" userId="e2149472-3187-4d00-b16a-a19eff6fc04a" providerId="ADAL" clId="{68236FA9-BB37-4671-8931-11BD228CC603}" dt="2022-12-02T11:03:39.141" v="9135" actId="20577"/>
          <ac:spMkLst>
            <pc:docMk/>
            <pc:sldMk cId="1484406941" sldId="262"/>
            <ac:spMk id="9" creationId="{C8FBD942-DD48-87D3-5779-C3B20273D21C}"/>
          </ac:spMkLst>
        </pc:spChg>
        <pc:spChg chg="mod">
          <ac:chgData name="Franziska Händschel" userId="e2149472-3187-4d00-b16a-a19eff6fc04a" providerId="ADAL" clId="{68236FA9-BB37-4671-8931-11BD228CC603}" dt="2022-12-02T11:01:17.063" v="9057" actId="20577"/>
          <ac:spMkLst>
            <pc:docMk/>
            <pc:sldMk cId="1484406941" sldId="262"/>
            <ac:spMk id="23" creationId="{FE036571-BB74-6FFD-4479-6F2E2B506E69}"/>
          </ac:spMkLst>
        </pc:spChg>
        <pc:spChg chg="mod">
          <ac:chgData name="Franziska Händschel" userId="e2149472-3187-4d00-b16a-a19eff6fc04a" providerId="ADAL" clId="{68236FA9-BB37-4671-8931-11BD228CC603}" dt="2022-12-02T11:03:15.014" v="9125" actId="208"/>
          <ac:spMkLst>
            <pc:docMk/>
            <pc:sldMk cId="1484406941" sldId="262"/>
            <ac:spMk id="24" creationId="{D9E37562-A1B9-44A5-FC01-DEBC39DE128B}"/>
          </ac:spMkLst>
        </pc:spChg>
        <pc:picChg chg="del">
          <ac:chgData name="Franziska Händschel" userId="e2149472-3187-4d00-b16a-a19eff6fc04a" providerId="ADAL" clId="{68236FA9-BB37-4671-8931-11BD228CC603}" dt="2022-12-02T10:57:49.908" v="8512" actId="478"/>
          <ac:picMkLst>
            <pc:docMk/>
            <pc:sldMk cId="1484406941" sldId="262"/>
            <ac:picMk id="2" creationId="{9ABA1FAF-208C-109B-4E64-4274A1FFF461}"/>
          </ac:picMkLst>
        </pc:picChg>
        <pc:picChg chg="add mod">
          <ac:chgData name="Franziska Händschel" userId="e2149472-3187-4d00-b16a-a19eff6fc04a" providerId="ADAL" clId="{68236FA9-BB37-4671-8931-11BD228CC603}" dt="2022-12-02T11:02:59.278" v="9123" actId="1076"/>
          <ac:picMkLst>
            <pc:docMk/>
            <pc:sldMk cId="1484406941" sldId="262"/>
            <ac:picMk id="5" creationId="{215F17F8-2F9D-0C09-DFA8-5E08187EDDCC}"/>
          </ac:picMkLst>
        </pc:picChg>
        <pc:picChg chg="del">
          <ac:chgData name="Franziska Händschel" userId="e2149472-3187-4d00-b16a-a19eff6fc04a" providerId="ADAL" clId="{68236FA9-BB37-4671-8931-11BD228CC603}" dt="2022-12-02T11:07:47.216" v="9238" actId="478"/>
          <ac:picMkLst>
            <pc:docMk/>
            <pc:sldMk cId="1484406941" sldId="262"/>
            <ac:picMk id="21" creationId="{8F24C500-7E85-A7AA-5963-6AA2586A738A}"/>
          </ac:picMkLst>
        </pc:picChg>
      </pc:sldChg>
      <pc:sldChg chg="addSp delSp modSp add mod ord">
        <pc:chgData name="Franziska Händschel" userId="e2149472-3187-4d00-b16a-a19eff6fc04a" providerId="ADAL" clId="{68236FA9-BB37-4671-8931-11BD228CC603}" dt="2022-12-15T14:00:00.906" v="9915" actId="6549"/>
        <pc:sldMkLst>
          <pc:docMk/>
          <pc:sldMk cId="2591359738" sldId="263"/>
        </pc:sldMkLst>
        <pc:spChg chg="mod">
          <ac:chgData name="Franziska Händschel" userId="e2149472-3187-4d00-b16a-a19eff6fc04a" providerId="ADAL" clId="{68236FA9-BB37-4671-8931-11BD228CC603}" dt="2022-12-02T11:05:06.979" v="9158" actId="208"/>
          <ac:spMkLst>
            <pc:docMk/>
            <pc:sldMk cId="2591359738" sldId="263"/>
            <ac:spMk id="3" creationId="{15A8DAB9-88F2-E9EB-1769-C40512E5499F}"/>
          </ac:spMkLst>
        </pc:spChg>
        <pc:spChg chg="mod">
          <ac:chgData name="Franziska Händschel" userId="e2149472-3187-4d00-b16a-a19eff6fc04a" providerId="ADAL" clId="{68236FA9-BB37-4671-8931-11BD228CC603}" dt="2022-12-15T14:00:00.906" v="9915" actId="6549"/>
          <ac:spMkLst>
            <pc:docMk/>
            <pc:sldMk cId="2591359738" sldId="263"/>
            <ac:spMk id="6" creationId="{54218E56-4B7C-AAEC-CDBE-B7DE7F5EB9D0}"/>
          </ac:spMkLst>
        </pc:spChg>
        <pc:spChg chg="mod">
          <ac:chgData name="Franziska Händschel" userId="e2149472-3187-4d00-b16a-a19eff6fc04a" providerId="ADAL" clId="{68236FA9-BB37-4671-8931-11BD228CC603}" dt="2022-12-02T11:03:30.503" v="9131" actId="20577"/>
          <ac:spMkLst>
            <pc:docMk/>
            <pc:sldMk cId="2591359738" sldId="263"/>
            <ac:spMk id="9" creationId="{C8FBD942-DD48-87D3-5779-C3B20273D21C}"/>
          </ac:spMkLst>
        </pc:spChg>
        <pc:spChg chg="mod">
          <ac:chgData name="Franziska Händschel" userId="e2149472-3187-4d00-b16a-a19eff6fc04a" providerId="ADAL" clId="{68236FA9-BB37-4671-8931-11BD228CC603}" dt="2022-12-02T11:04:41.082" v="9155" actId="20577"/>
          <ac:spMkLst>
            <pc:docMk/>
            <pc:sldMk cId="2591359738" sldId="263"/>
            <ac:spMk id="23" creationId="{FE036571-BB74-6FFD-4479-6F2E2B506E69}"/>
          </ac:spMkLst>
        </pc:spChg>
        <pc:spChg chg="mod">
          <ac:chgData name="Franziska Händschel" userId="e2149472-3187-4d00-b16a-a19eff6fc04a" providerId="ADAL" clId="{68236FA9-BB37-4671-8931-11BD228CC603}" dt="2022-12-02T11:05:04.182" v="9157" actId="208"/>
          <ac:spMkLst>
            <pc:docMk/>
            <pc:sldMk cId="2591359738" sldId="263"/>
            <ac:spMk id="24" creationId="{D9E37562-A1B9-44A5-FC01-DEBC39DE128B}"/>
          </ac:spMkLst>
        </pc:spChg>
        <pc:picChg chg="del">
          <ac:chgData name="Franziska Händschel" userId="e2149472-3187-4d00-b16a-a19eff6fc04a" providerId="ADAL" clId="{68236FA9-BB37-4671-8931-11BD228CC603}" dt="2022-12-02T11:03:41.982" v="9136" actId="478"/>
          <ac:picMkLst>
            <pc:docMk/>
            <pc:sldMk cId="2591359738" sldId="263"/>
            <ac:picMk id="2" creationId="{9ABA1FAF-208C-109B-4E64-4274A1FFF461}"/>
          </ac:picMkLst>
        </pc:picChg>
        <pc:picChg chg="add mod">
          <ac:chgData name="Franziska Händschel" userId="e2149472-3187-4d00-b16a-a19eff6fc04a" providerId="ADAL" clId="{68236FA9-BB37-4671-8931-11BD228CC603}" dt="2022-12-02T11:04:29.960" v="9145" actId="1076"/>
          <ac:picMkLst>
            <pc:docMk/>
            <pc:sldMk cId="2591359738" sldId="263"/>
            <ac:picMk id="5" creationId="{1B42F221-4E94-F909-6B55-A458116A006F}"/>
          </ac:picMkLst>
        </pc:picChg>
        <pc:picChg chg="del">
          <ac:chgData name="Franziska Händschel" userId="e2149472-3187-4d00-b16a-a19eff6fc04a" providerId="ADAL" clId="{68236FA9-BB37-4671-8931-11BD228CC603}" dt="2022-12-02T11:07:49.978" v="9239" actId="478"/>
          <ac:picMkLst>
            <pc:docMk/>
            <pc:sldMk cId="2591359738" sldId="263"/>
            <ac:picMk id="21" creationId="{8F24C500-7E85-A7AA-5963-6AA2586A738A}"/>
          </ac:picMkLst>
        </pc:picChg>
      </pc:sldChg>
    </pc:docChg>
  </pc:docChgLst>
  <pc:docChgLst>
    <pc:chgData name="Franziska Händschel" userId="e2149472-3187-4d00-b16a-a19eff6fc04a" providerId="ADAL" clId="{26643249-A430-4731-94E2-B1CF11AB2D58}"/>
    <pc:docChg chg="undo custSel addSld delSld modSld sldOrd modMainMaster">
      <pc:chgData name="Franziska Händschel" userId="e2149472-3187-4d00-b16a-a19eff6fc04a" providerId="ADAL" clId="{26643249-A430-4731-94E2-B1CF11AB2D58}" dt="2023-04-05T16:11:29.165" v="915"/>
      <pc:docMkLst>
        <pc:docMk/>
      </pc:docMkLst>
      <pc:sldChg chg="addSp delSp modSp mod modClrScheme chgLayout">
        <pc:chgData name="Franziska Händschel" userId="e2149472-3187-4d00-b16a-a19eff6fc04a" providerId="ADAL" clId="{26643249-A430-4731-94E2-B1CF11AB2D58}" dt="2023-04-05T16:10:41.665" v="906" actId="34135"/>
        <pc:sldMkLst>
          <pc:docMk/>
          <pc:sldMk cId="306148850" sldId="260"/>
        </pc:sldMkLst>
        <pc:spChg chg="add mod">
          <ac:chgData name="Franziska Händschel" userId="e2149472-3187-4d00-b16a-a19eff6fc04a" providerId="ADAL" clId="{26643249-A430-4731-94E2-B1CF11AB2D58}" dt="2023-04-05T16:10:41.665" v="906" actId="34135"/>
          <ac:spMkLst>
            <pc:docMk/>
            <pc:sldMk cId="306148850" sldId="260"/>
            <ac:spMk id="2" creationId="{5BA7C3B6-9462-A246-2DE6-DE3E3B62F2DE}"/>
          </ac:spMkLst>
        </pc:spChg>
        <pc:spChg chg="del">
          <ac:chgData name="Franziska Händschel" userId="e2149472-3187-4d00-b16a-a19eff6fc04a" providerId="ADAL" clId="{26643249-A430-4731-94E2-B1CF11AB2D58}" dt="2023-04-05T15:43:09.157" v="276" actId="478"/>
          <ac:spMkLst>
            <pc:docMk/>
            <pc:sldMk cId="306148850" sldId="260"/>
            <ac:spMk id="3" creationId="{15A8DAB9-88F2-E9EB-1769-C40512E5499F}"/>
          </ac:spMkLst>
        </pc:spChg>
        <pc:spChg chg="add del mod">
          <ac:chgData name="Franziska Händschel" userId="e2149472-3187-4d00-b16a-a19eff6fc04a" providerId="ADAL" clId="{26643249-A430-4731-94E2-B1CF11AB2D58}" dt="2023-04-05T16:10:31.057" v="904" actId="21"/>
          <ac:spMkLst>
            <pc:docMk/>
            <pc:sldMk cId="306148850" sldId="260"/>
            <ac:spMk id="4" creationId="{9D2A3914-9E12-D462-3DDA-91B824DABA53}"/>
          </ac:spMkLst>
        </pc:spChg>
        <pc:spChg chg="mod">
          <ac:chgData name="Franziska Händschel" userId="e2149472-3187-4d00-b16a-a19eff6fc04a" providerId="ADAL" clId="{26643249-A430-4731-94E2-B1CF11AB2D58}" dt="2023-04-05T16:10:41.665" v="906" actId="34135"/>
          <ac:spMkLst>
            <pc:docMk/>
            <pc:sldMk cId="306148850" sldId="260"/>
            <ac:spMk id="6" creationId="{54218E56-4B7C-AAEC-CDBE-B7DE7F5EB9D0}"/>
          </ac:spMkLst>
        </pc:spChg>
        <pc:spChg chg="del">
          <ac:chgData name="Franziska Händschel" userId="e2149472-3187-4d00-b16a-a19eff6fc04a" providerId="ADAL" clId="{26643249-A430-4731-94E2-B1CF11AB2D58}" dt="2023-04-05T15:42:37.870" v="269" actId="478"/>
          <ac:spMkLst>
            <pc:docMk/>
            <pc:sldMk cId="306148850" sldId="260"/>
            <ac:spMk id="8" creationId="{69F738A6-A521-63EF-EC3F-1B6C0E150B94}"/>
          </ac:spMkLst>
        </pc:spChg>
        <pc:spChg chg="del">
          <ac:chgData name="Franziska Händschel" userId="e2149472-3187-4d00-b16a-a19eff6fc04a" providerId="ADAL" clId="{26643249-A430-4731-94E2-B1CF11AB2D58}" dt="2023-04-05T15:42:37.870" v="269" actId="478"/>
          <ac:spMkLst>
            <pc:docMk/>
            <pc:sldMk cId="306148850" sldId="260"/>
            <ac:spMk id="9" creationId="{C8FBD942-DD48-87D3-5779-C3B20273D21C}"/>
          </ac:spMkLst>
        </pc:spChg>
        <pc:spChg chg="add mod">
          <ac:chgData name="Franziska Händschel" userId="e2149472-3187-4d00-b16a-a19eff6fc04a" providerId="ADAL" clId="{26643249-A430-4731-94E2-B1CF11AB2D58}" dt="2023-04-05T16:10:41.665" v="906" actId="34135"/>
          <ac:spMkLst>
            <pc:docMk/>
            <pc:sldMk cId="306148850" sldId="260"/>
            <ac:spMk id="16" creationId="{612F5BCA-C20F-C3A6-1EEF-1AFDFEE2E0D3}"/>
          </ac:spMkLst>
        </pc:spChg>
        <pc:spChg chg="del mod">
          <ac:chgData name="Franziska Händschel" userId="e2149472-3187-4d00-b16a-a19eff6fc04a" providerId="ADAL" clId="{26643249-A430-4731-94E2-B1CF11AB2D58}" dt="2023-04-05T15:56:21.393" v="448" actId="478"/>
          <ac:spMkLst>
            <pc:docMk/>
            <pc:sldMk cId="306148850" sldId="260"/>
            <ac:spMk id="18" creationId="{C91232BA-836C-5623-960B-56DB58C58316}"/>
          </ac:spMkLst>
        </pc:spChg>
        <pc:spChg chg="del">
          <ac:chgData name="Franziska Händschel" userId="e2149472-3187-4d00-b16a-a19eff6fc04a" providerId="ADAL" clId="{26643249-A430-4731-94E2-B1CF11AB2D58}" dt="2023-04-05T15:56:21.393" v="448" actId="478"/>
          <ac:spMkLst>
            <pc:docMk/>
            <pc:sldMk cId="306148850" sldId="260"/>
            <ac:spMk id="20" creationId="{ED6E33D8-A07A-144F-3480-7432ED6CD582}"/>
          </ac:spMkLst>
        </pc:spChg>
        <pc:spChg chg="del mod">
          <ac:chgData name="Franziska Händschel" userId="e2149472-3187-4d00-b16a-a19eff6fc04a" providerId="ADAL" clId="{26643249-A430-4731-94E2-B1CF11AB2D58}" dt="2023-04-05T15:57:20.986" v="489" actId="478"/>
          <ac:spMkLst>
            <pc:docMk/>
            <pc:sldMk cId="306148850" sldId="260"/>
            <ac:spMk id="21" creationId="{970091DE-7E41-8482-465B-435120CBC06E}"/>
          </ac:spMkLst>
        </pc:spChg>
        <pc:spChg chg="del">
          <ac:chgData name="Franziska Händschel" userId="e2149472-3187-4d00-b16a-a19eff6fc04a" providerId="ADAL" clId="{26643249-A430-4731-94E2-B1CF11AB2D58}" dt="2023-04-05T15:43:09.157" v="276" actId="478"/>
          <ac:spMkLst>
            <pc:docMk/>
            <pc:sldMk cId="306148850" sldId="260"/>
            <ac:spMk id="23" creationId="{FE036571-BB74-6FFD-4479-6F2E2B506E69}"/>
          </ac:spMkLst>
        </pc:spChg>
        <pc:spChg chg="del">
          <ac:chgData name="Franziska Händschel" userId="e2149472-3187-4d00-b16a-a19eff6fc04a" providerId="ADAL" clId="{26643249-A430-4731-94E2-B1CF11AB2D58}" dt="2023-04-05T15:56:11.532" v="446" actId="478"/>
          <ac:spMkLst>
            <pc:docMk/>
            <pc:sldMk cId="306148850" sldId="260"/>
            <ac:spMk id="24" creationId="{D9E37562-A1B9-44A5-FC01-DEBC39DE128B}"/>
          </ac:spMkLst>
        </pc:spChg>
        <pc:spChg chg="del mod">
          <ac:chgData name="Franziska Händschel" userId="e2149472-3187-4d00-b16a-a19eff6fc04a" providerId="ADAL" clId="{26643249-A430-4731-94E2-B1CF11AB2D58}" dt="2023-04-05T15:56:21.393" v="448" actId="478"/>
          <ac:spMkLst>
            <pc:docMk/>
            <pc:sldMk cId="306148850" sldId="260"/>
            <ac:spMk id="25" creationId="{3898EEF7-0083-EF89-5F0F-C842911195D4}"/>
          </ac:spMkLst>
        </pc:spChg>
        <pc:spChg chg="del">
          <ac:chgData name="Franziska Händschel" userId="e2149472-3187-4d00-b16a-a19eff6fc04a" providerId="ADAL" clId="{26643249-A430-4731-94E2-B1CF11AB2D58}" dt="2023-04-05T15:56:21.393" v="448" actId="478"/>
          <ac:spMkLst>
            <pc:docMk/>
            <pc:sldMk cId="306148850" sldId="260"/>
            <ac:spMk id="26" creationId="{CF34C124-3842-FB6C-51B1-AD62F78650F6}"/>
          </ac:spMkLst>
        </pc:spChg>
        <pc:spChg chg="mod">
          <ac:chgData name="Franziska Händschel" userId="e2149472-3187-4d00-b16a-a19eff6fc04a" providerId="ADAL" clId="{26643249-A430-4731-94E2-B1CF11AB2D58}" dt="2023-04-05T15:57:10.295" v="456"/>
          <ac:spMkLst>
            <pc:docMk/>
            <pc:sldMk cId="306148850" sldId="260"/>
            <ac:spMk id="27" creationId="{E9D6A6C9-5EC5-A9F8-3AE9-2B595FA69C28}"/>
          </ac:spMkLst>
        </pc:spChg>
        <pc:spChg chg="del mod">
          <ac:chgData name="Franziska Händschel" userId="e2149472-3187-4d00-b16a-a19eff6fc04a" providerId="ADAL" clId="{26643249-A430-4731-94E2-B1CF11AB2D58}" dt="2023-04-05T15:56:21.393" v="448" actId="478"/>
          <ac:spMkLst>
            <pc:docMk/>
            <pc:sldMk cId="306148850" sldId="260"/>
            <ac:spMk id="28" creationId="{EDBC1C74-D061-05A7-25A6-49FA4C68A135}"/>
          </ac:spMkLst>
        </pc:spChg>
        <pc:spChg chg="del">
          <ac:chgData name="Franziska Händschel" userId="e2149472-3187-4d00-b16a-a19eff6fc04a" providerId="ADAL" clId="{26643249-A430-4731-94E2-B1CF11AB2D58}" dt="2023-04-05T15:56:21.393" v="448" actId="478"/>
          <ac:spMkLst>
            <pc:docMk/>
            <pc:sldMk cId="306148850" sldId="260"/>
            <ac:spMk id="29" creationId="{9BAD9C8F-C50A-3B23-B646-37E6BBDA8531}"/>
          </ac:spMkLst>
        </pc:spChg>
        <pc:spChg chg="mod">
          <ac:chgData name="Franziska Händschel" userId="e2149472-3187-4d00-b16a-a19eff6fc04a" providerId="ADAL" clId="{26643249-A430-4731-94E2-B1CF11AB2D58}" dt="2023-04-05T15:57:10.295" v="456"/>
          <ac:spMkLst>
            <pc:docMk/>
            <pc:sldMk cId="306148850" sldId="260"/>
            <ac:spMk id="30" creationId="{9F3B8BDB-9774-EE64-DF86-48684ECD98CC}"/>
          </ac:spMkLst>
        </pc:spChg>
        <pc:spChg chg="del mod">
          <ac:chgData name="Franziska Händschel" userId="e2149472-3187-4d00-b16a-a19eff6fc04a" providerId="ADAL" clId="{26643249-A430-4731-94E2-B1CF11AB2D58}" dt="2023-04-05T16:10:31.057" v="904" actId="21"/>
          <ac:spMkLst>
            <pc:docMk/>
            <pc:sldMk cId="306148850" sldId="260"/>
            <ac:spMk id="34" creationId="{C1D054E3-8C18-56B3-084A-9D90BD6B235A}"/>
          </ac:spMkLst>
        </pc:spChg>
        <pc:spChg chg="mod">
          <ac:chgData name="Franziska Händschel" userId="e2149472-3187-4d00-b16a-a19eff6fc04a" providerId="ADAL" clId="{26643249-A430-4731-94E2-B1CF11AB2D58}" dt="2023-04-05T15:58:00.582" v="498"/>
          <ac:spMkLst>
            <pc:docMk/>
            <pc:sldMk cId="306148850" sldId="260"/>
            <ac:spMk id="37" creationId="{F8A343B5-6545-B5E4-89D3-F381937B83D2}"/>
          </ac:spMkLst>
        </pc:spChg>
        <pc:spChg chg="mod">
          <ac:chgData name="Franziska Händschel" userId="e2149472-3187-4d00-b16a-a19eff6fc04a" providerId="ADAL" clId="{26643249-A430-4731-94E2-B1CF11AB2D58}" dt="2023-04-05T15:58:00.582" v="498"/>
          <ac:spMkLst>
            <pc:docMk/>
            <pc:sldMk cId="306148850" sldId="260"/>
            <ac:spMk id="38" creationId="{BCD1C002-7A7B-8110-0D51-8E77952D7482}"/>
          </ac:spMkLst>
        </pc:spChg>
        <pc:spChg chg="mod">
          <ac:chgData name="Franziska Händschel" userId="e2149472-3187-4d00-b16a-a19eff6fc04a" providerId="ADAL" clId="{26643249-A430-4731-94E2-B1CF11AB2D58}" dt="2023-04-05T15:58:00.582" v="498"/>
          <ac:spMkLst>
            <pc:docMk/>
            <pc:sldMk cId="306148850" sldId="260"/>
            <ac:spMk id="39" creationId="{1F9EF2DC-C8ED-E6BA-4D35-9CF42A118EC8}"/>
          </ac:spMkLst>
        </pc:spChg>
        <pc:spChg chg="mod">
          <ac:chgData name="Franziska Händschel" userId="e2149472-3187-4d00-b16a-a19eff6fc04a" providerId="ADAL" clId="{26643249-A430-4731-94E2-B1CF11AB2D58}" dt="2023-04-05T16:10:41.665" v="906" actId="34135"/>
          <ac:spMkLst>
            <pc:docMk/>
            <pc:sldMk cId="306148850" sldId="260"/>
            <ac:spMk id="41" creationId="{6FCEC793-3AB1-E5BE-7FBB-8D9F5B598F26}"/>
          </ac:spMkLst>
        </pc:spChg>
        <pc:spChg chg="mod">
          <ac:chgData name="Franziska Händschel" userId="e2149472-3187-4d00-b16a-a19eff6fc04a" providerId="ADAL" clId="{26643249-A430-4731-94E2-B1CF11AB2D58}" dt="2023-04-05T16:10:41.665" v="906" actId="34135"/>
          <ac:spMkLst>
            <pc:docMk/>
            <pc:sldMk cId="306148850" sldId="260"/>
            <ac:spMk id="42" creationId="{C4EB6039-9C86-144D-869E-63B945C44E53}"/>
          </ac:spMkLst>
        </pc:spChg>
        <pc:spChg chg="mod">
          <ac:chgData name="Franziska Händschel" userId="e2149472-3187-4d00-b16a-a19eff6fc04a" providerId="ADAL" clId="{26643249-A430-4731-94E2-B1CF11AB2D58}" dt="2023-04-05T16:10:41.665" v="906" actId="34135"/>
          <ac:spMkLst>
            <pc:docMk/>
            <pc:sldMk cId="306148850" sldId="260"/>
            <ac:spMk id="44" creationId="{71E94E4A-6D58-5773-F7AF-9A356152B94E}"/>
          </ac:spMkLst>
        </pc:spChg>
        <pc:spChg chg="mod">
          <ac:chgData name="Franziska Händschel" userId="e2149472-3187-4d00-b16a-a19eff6fc04a" providerId="ADAL" clId="{26643249-A430-4731-94E2-B1CF11AB2D58}" dt="2023-04-05T16:10:41.665" v="906" actId="34135"/>
          <ac:spMkLst>
            <pc:docMk/>
            <pc:sldMk cId="306148850" sldId="260"/>
            <ac:spMk id="45" creationId="{AC73BF65-5858-2F43-857C-C0272E165E2F}"/>
          </ac:spMkLst>
        </pc:spChg>
        <pc:spChg chg="mod">
          <ac:chgData name="Franziska Händschel" userId="e2149472-3187-4d00-b16a-a19eff6fc04a" providerId="ADAL" clId="{26643249-A430-4731-94E2-B1CF11AB2D58}" dt="2023-04-05T16:10:41.665" v="906" actId="34135"/>
          <ac:spMkLst>
            <pc:docMk/>
            <pc:sldMk cId="306148850" sldId="260"/>
            <ac:spMk id="47" creationId="{272F53F3-2CF7-92B0-FC93-868E78894365}"/>
          </ac:spMkLst>
        </pc:spChg>
        <pc:spChg chg="mod">
          <ac:chgData name="Franziska Händschel" userId="e2149472-3187-4d00-b16a-a19eff6fc04a" providerId="ADAL" clId="{26643249-A430-4731-94E2-B1CF11AB2D58}" dt="2023-04-05T16:10:41.665" v="906" actId="34135"/>
          <ac:spMkLst>
            <pc:docMk/>
            <pc:sldMk cId="306148850" sldId="260"/>
            <ac:spMk id="48" creationId="{659BF569-7500-1B12-E582-A29724420F72}"/>
          </ac:spMkLst>
        </pc:spChg>
        <pc:grpChg chg="del">
          <ac:chgData name="Franziska Händschel" userId="e2149472-3187-4d00-b16a-a19eff6fc04a" providerId="ADAL" clId="{26643249-A430-4731-94E2-B1CF11AB2D58}" dt="2023-04-05T15:42:40.570" v="270" actId="478"/>
          <ac:grpSpMkLst>
            <pc:docMk/>
            <pc:sldMk cId="306148850" sldId="260"/>
            <ac:grpSpMk id="10" creationId="{D77A9D1F-E5B0-E31B-ECC0-F28E46D3450B}"/>
          </ac:grpSpMkLst>
        </pc:grpChg>
        <pc:grpChg chg="add del mod">
          <ac:chgData name="Franziska Händschel" userId="e2149472-3187-4d00-b16a-a19eff6fc04a" providerId="ADAL" clId="{26643249-A430-4731-94E2-B1CF11AB2D58}" dt="2023-04-05T15:57:22.452" v="490" actId="478"/>
          <ac:grpSpMkLst>
            <pc:docMk/>
            <pc:sldMk cId="306148850" sldId="260"/>
            <ac:grpSpMk id="17" creationId="{F633B6B0-FE48-2E08-5C28-3866B6F68353}"/>
          </ac:grpSpMkLst>
        </pc:grpChg>
        <pc:grpChg chg="add mod">
          <ac:chgData name="Franziska Händschel" userId="e2149472-3187-4d00-b16a-a19eff6fc04a" providerId="ADAL" clId="{26643249-A430-4731-94E2-B1CF11AB2D58}" dt="2023-04-05T16:10:41.665" v="906" actId="34135"/>
          <ac:grpSpMkLst>
            <pc:docMk/>
            <pc:sldMk cId="306148850" sldId="260"/>
            <ac:grpSpMk id="35" creationId="{8F6CD9B5-9F6B-5F1E-4FA4-A62935D403F0}"/>
          </ac:grpSpMkLst>
        </pc:grpChg>
        <pc:grpChg chg="add del mod">
          <ac:chgData name="Franziska Händschel" userId="e2149472-3187-4d00-b16a-a19eff6fc04a" providerId="ADAL" clId="{26643249-A430-4731-94E2-B1CF11AB2D58}" dt="2023-04-05T15:58:01.523" v="499"/>
          <ac:grpSpMkLst>
            <pc:docMk/>
            <pc:sldMk cId="306148850" sldId="260"/>
            <ac:grpSpMk id="36" creationId="{67529E3D-31EB-2DB4-A20F-14DB8932A4DC}"/>
          </ac:grpSpMkLst>
        </pc:grpChg>
        <pc:grpChg chg="add mod">
          <ac:chgData name="Franziska Händschel" userId="e2149472-3187-4d00-b16a-a19eff6fc04a" providerId="ADAL" clId="{26643249-A430-4731-94E2-B1CF11AB2D58}" dt="2023-04-05T16:10:41.665" v="906" actId="34135"/>
          <ac:grpSpMkLst>
            <pc:docMk/>
            <pc:sldMk cId="306148850" sldId="260"/>
            <ac:grpSpMk id="40" creationId="{11666DB6-17F2-08DA-7E46-D7DE183B2EE9}"/>
          </ac:grpSpMkLst>
        </pc:grpChg>
        <pc:grpChg chg="add mod">
          <ac:chgData name="Franziska Händschel" userId="e2149472-3187-4d00-b16a-a19eff6fc04a" providerId="ADAL" clId="{26643249-A430-4731-94E2-B1CF11AB2D58}" dt="2023-04-05T16:10:41.665" v="906" actId="34135"/>
          <ac:grpSpMkLst>
            <pc:docMk/>
            <pc:sldMk cId="306148850" sldId="260"/>
            <ac:grpSpMk id="43" creationId="{E87F8A4F-7FF9-552F-FE62-C2F6C92E6870}"/>
          </ac:grpSpMkLst>
        </pc:grpChg>
        <pc:grpChg chg="add mod">
          <ac:chgData name="Franziska Händschel" userId="e2149472-3187-4d00-b16a-a19eff6fc04a" providerId="ADAL" clId="{26643249-A430-4731-94E2-B1CF11AB2D58}" dt="2023-04-05T16:10:41.665" v="906" actId="34135"/>
          <ac:grpSpMkLst>
            <pc:docMk/>
            <pc:sldMk cId="306148850" sldId="260"/>
            <ac:grpSpMk id="46" creationId="{074F545C-44EB-AE98-E5F2-047D4EC30E9A}"/>
          </ac:grpSpMkLst>
        </pc:grpChg>
        <pc:grpChg chg="add mod">
          <ac:chgData name="Franziska Händschel" userId="e2149472-3187-4d00-b16a-a19eff6fc04a" providerId="ADAL" clId="{26643249-A430-4731-94E2-B1CF11AB2D58}" dt="2023-04-05T16:10:41.665" v="906" actId="34135"/>
          <ac:grpSpMkLst>
            <pc:docMk/>
            <pc:sldMk cId="306148850" sldId="260"/>
            <ac:grpSpMk id="49" creationId="{5E290FD7-F7D5-D696-1D20-A8F8997564F7}"/>
          </ac:grpSpMkLst>
        </pc:grpChg>
        <pc:grpChg chg="add mod">
          <ac:chgData name="Franziska Händschel" userId="e2149472-3187-4d00-b16a-a19eff6fc04a" providerId="ADAL" clId="{26643249-A430-4731-94E2-B1CF11AB2D58}" dt="2023-04-05T16:10:41.665" v="906" actId="34135"/>
          <ac:grpSpMkLst>
            <pc:docMk/>
            <pc:sldMk cId="306148850" sldId="260"/>
            <ac:grpSpMk id="50" creationId="{638D456B-935D-EDDE-DA3B-DB5B5CC5CE60}"/>
          </ac:grpSpMkLst>
        </pc:grpChg>
        <pc:grpChg chg="add mod">
          <ac:chgData name="Franziska Händschel" userId="e2149472-3187-4d00-b16a-a19eff6fc04a" providerId="ADAL" clId="{26643249-A430-4731-94E2-B1CF11AB2D58}" dt="2023-04-05T16:10:41.665" v="906" actId="34135"/>
          <ac:grpSpMkLst>
            <pc:docMk/>
            <pc:sldMk cId="306148850" sldId="260"/>
            <ac:grpSpMk id="51" creationId="{F162633D-6E33-D1AF-D324-5E610965D280}"/>
          </ac:grpSpMkLst>
        </pc:grpChg>
        <pc:grpChg chg="add mod">
          <ac:chgData name="Franziska Händschel" userId="e2149472-3187-4d00-b16a-a19eff6fc04a" providerId="ADAL" clId="{26643249-A430-4731-94E2-B1CF11AB2D58}" dt="2023-04-05T16:10:41.665" v="906" actId="34135"/>
          <ac:grpSpMkLst>
            <pc:docMk/>
            <pc:sldMk cId="306148850" sldId="260"/>
            <ac:grpSpMk id="52" creationId="{C74B22FC-BA5F-121F-F32B-F25475DDA682}"/>
          </ac:grpSpMkLst>
        </pc:grpChg>
        <pc:grpChg chg="add mod">
          <ac:chgData name="Franziska Händschel" userId="e2149472-3187-4d00-b16a-a19eff6fc04a" providerId="ADAL" clId="{26643249-A430-4731-94E2-B1CF11AB2D58}" dt="2023-04-05T16:10:41.665" v="906" actId="34135"/>
          <ac:grpSpMkLst>
            <pc:docMk/>
            <pc:sldMk cId="306148850" sldId="260"/>
            <ac:grpSpMk id="53" creationId="{6888C497-466B-941F-AD82-4159495C41D7}"/>
          </ac:grpSpMkLst>
        </pc:grpChg>
        <pc:picChg chg="add mod ord">
          <ac:chgData name="Franziska Händschel" userId="e2149472-3187-4d00-b16a-a19eff6fc04a" providerId="ADAL" clId="{26643249-A430-4731-94E2-B1CF11AB2D58}" dt="2023-04-05T16:10:41.665" v="906" actId="34135"/>
          <ac:picMkLst>
            <pc:docMk/>
            <pc:sldMk cId="306148850" sldId="260"/>
            <ac:picMk id="5" creationId="{53BF30D0-99EB-3DD0-C44E-37B072AD31BF}"/>
          </ac:picMkLst>
        </pc:picChg>
        <pc:picChg chg="add mod ord">
          <ac:chgData name="Franziska Händschel" userId="e2149472-3187-4d00-b16a-a19eff6fc04a" providerId="ADAL" clId="{26643249-A430-4731-94E2-B1CF11AB2D58}" dt="2023-04-05T16:10:41.665" v="906" actId="34135"/>
          <ac:picMkLst>
            <pc:docMk/>
            <pc:sldMk cId="306148850" sldId="260"/>
            <ac:picMk id="7" creationId="{225F2867-31DA-C7D8-0A21-2A2860855DCD}"/>
          </ac:picMkLst>
        </pc:picChg>
        <pc:picChg chg="add mod ord">
          <ac:chgData name="Franziska Händschel" userId="e2149472-3187-4d00-b16a-a19eff6fc04a" providerId="ADAL" clId="{26643249-A430-4731-94E2-B1CF11AB2D58}" dt="2023-04-05T16:10:41.665" v="906" actId="34135"/>
          <ac:picMkLst>
            <pc:docMk/>
            <pc:sldMk cId="306148850" sldId="260"/>
            <ac:picMk id="13" creationId="{C9B225AF-5DB8-4873-A060-D894ED626DA6}"/>
          </ac:picMkLst>
        </pc:picChg>
        <pc:picChg chg="add mod ord">
          <ac:chgData name="Franziska Händschel" userId="e2149472-3187-4d00-b16a-a19eff6fc04a" providerId="ADAL" clId="{26643249-A430-4731-94E2-B1CF11AB2D58}" dt="2023-04-05T16:10:41.665" v="906" actId="34135"/>
          <ac:picMkLst>
            <pc:docMk/>
            <pc:sldMk cId="306148850" sldId="260"/>
            <ac:picMk id="14" creationId="{19F7EFBB-9FBC-F4FE-ABB0-62D568CA2415}"/>
          </ac:picMkLst>
        </pc:picChg>
        <pc:picChg chg="add mod ord">
          <ac:chgData name="Franziska Händschel" userId="e2149472-3187-4d00-b16a-a19eff6fc04a" providerId="ADAL" clId="{26643249-A430-4731-94E2-B1CF11AB2D58}" dt="2023-04-05T16:10:41.665" v="906" actId="34135"/>
          <ac:picMkLst>
            <pc:docMk/>
            <pc:sldMk cId="306148850" sldId="260"/>
            <ac:picMk id="15" creationId="{D1CDB339-F1BD-7316-2761-45EC05FD7711}"/>
          </ac:picMkLst>
        </pc:picChg>
        <pc:picChg chg="del">
          <ac:chgData name="Franziska Händschel" userId="e2149472-3187-4d00-b16a-a19eff6fc04a" providerId="ADAL" clId="{26643249-A430-4731-94E2-B1CF11AB2D58}" dt="2023-04-05T15:56:13.861" v="447" actId="478"/>
          <ac:picMkLst>
            <pc:docMk/>
            <pc:sldMk cId="306148850" sldId="260"/>
            <ac:picMk id="19" creationId="{141F12FD-EEBE-02FC-032C-A28E4C8F5165}"/>
          </ac:picMkLst>
        </pc:picChg>
        <pc:picChg chg="del">
          <ac:chgData name="Franziska Händschel" userId="e2149472-3187-4d00-b16a-a19eff6fc04a" providerId="ADAL" clId="{26643249-A430-4731-94E2-B1CF11AB2D58}" dt="2023-04-05T15:43:09.157" v="276" actId="478"/>
          <ac:picMkLst>
            <pc:docMk/>
            <pc:sldMk cId="306148850" sldId="260"/>
            <ac:picMk id="22" creationId="{3B893B78-91FD-C6C7-3123-A59DAEA58CC9}"/>
          </ac:picMkLst>
        </pc:picChg>
        <pc:picChg chg="del">
          <ac:chgData name="Franziska Händschel" userId="e2149472-3187-4d00-b16a-a19eff6fc04a" providerId="ADAL" clId="{26643249-A430-4731-94E2-B1CF11AB2D58}" dt="2023-04-05T15:56:21.393" v="448" actId="478"/>
          <ac:picMkLst>
            <pc:docMk/>
            <pc:sldMk cId="306148850" sldId="260"/>
            <ac:picMk id="31" creationId="{B9F28DC4-C8EC-AB18-A45D-28134F49CA7C}"/>
          </ac:picMkLst>
        </pc:picChg>
        <pc:picChg chg="del">
          <ac:chgData name="Franziska Händschel" userId="e2149472-3187-4d00-b16a-a19eff6fc04a" providerId="ADAL" clId="{26643249-A430-4731-94E2-B1CF11AB2D58}" dt="2023-04-05T15:56:21.393" v="448" actId="478"/>
          <ac:picMkLst>
            <pc:docMk/>
            <pc:sldMk cId="306148850" sldId="260"/>
            <ac:picMk id="32" creationId="{D94E86CB-7BD3-09A1-90C5-F790BCB8A6AC}"/>
          </ac:picMkLst>
        </pc:picChg>
        <pc:picChg chg="del">
          <ac:chgData name="Franziska Händschel" userId="e2149472-3187-4d00-b16a-a19eff6fc04a" providerId="ADAL" clId="{26643249-A430-4731-94E2-B1CF11AB2D58}" dt="2023-04-05T15:56:21.393" v="448" actId="478"/>
          <ac:picMkLst>
            <pc:docMk/>
            <pc:sldMk cId="306148850" sldId="260"/>
            <ac:picMk id="33" creationId="{3E459A59-7F27-968C-441C-35BB69E911FA}"/>
          </ac:picMkLst>
        </pc:picChg>
      </pc:sldChg>
      <pc:sldChg chg="addSp delSp modSp mod modClrScheme chgLayout">
        <pc:chgData name="Franziska Händschel" userId="e2149472-3187-4d00-b16a-a19eff6fc04a" providerId="ADAL" clId="{26643249-A430-4731-94E2-B1CF11AB2D58}" dt="2023-04-05T16:07:10.105" v="875" actId="21"/>
        <pc:sldMkLst>
          <pc:docMk/>
          <pc:sldMk cId="3420431232" sldId="261"/>
        </pc:sldMkLst>
        <pc:spChg chg="del">
          <ac:chgData name="Franziska Händschel" userId="e2149472-3187-4d00-b16a-a19eff6fc04a" providerId="ADAL" clId="{26643249-A430-4731-94E2-B1CF11AB2D58}" dt="2023-04-05T15:41:42.988" v="217" actId="478"/>
          <ac:spMkLst>
            <pc:docMk/>
            <pc:sldMk cId="3420431232" sldId="261"/>
            <ac:spMk id="3" creationId="{15A8DAB9-88F2-E9EB-1769-C40512E5499F}"/>
          </ac:spMkLst>
        </pc:spChg>
        <pc:spChg chg="add del mod">
          <ac:chgData name="Franziska Händschel" userId="e2149472-3187-4d00-b16a-a19eff6fc04a" providerId="ADAL" clId="{26643249-A430-4731-94E2-B1CF11AB2D58}" dt="2023-04-05T16:06:22.205" v="861" actId="478"/>
          <ac:spMkLst>
            <pc:docMk/>
            <pc:sldMk cId="3420431232" sldId="261"/>
            <ac:spMk id="4" creationId="{26BF835A-8DF4-D678-9A02-4F2C59B02013}"/>
          </ac:spMkLst>
        </pc:spChg>
        <pc:spChg chg="add mod">
          <ac:chgData name="Franziska Händschel" userId="e2149472-3187-4d00-b16a-a19eff6fc04a" providerId="ADAL" clId="{26643249-A430-4731-94E2-B1CF11AB2D58}" dt="2023-04-05T15:44:34.343" v="378" actId="34135"/>
          <ac:spMkLst>
            <pc:docMk/>
            <pc:sldMk cId="3420431232" sldId="261"/>
            <ac:spMk id="5" creationId="{7F2F4A26-CAA5-0F1E-6026-B10D386BBF1C}"/>
          </ac:spMkLst>
        </pc:spChg>
        <pc:spChg chg="del mod">
          <ac:chgData name="Franziska Händschel" userId="e2149472-3187-4d00-b16a-a19eff6fc04a" providerId="ADAL" clId="{26643249-A430-4731-94E2-B1CF11AB2D58}" dt="2023-04-05T16:01:01.989" v="568" actId="478"/>
          <ac:spMkLst>
            <pc:docMk/>
            <pc:sldMk cId="3420431232" sldId="261"/>
            <ac:spMk id="6" creationId="{54218E56-4B7C-AAEC-CDBE-B7DE7F5EB9D0}"/>
          </ac:spMkLst>
        </pc:spChg>
        <pc:spChg chg="del">
          <ac:chgData name="Franziska Händschel" userId="e2149472-3187-4d00-b16a-a19eff6fc04a" providerId="ADAL" clId="{26643249-A430-4731-94E2-B1CF11AB2D58}" dt="2023-04-05T15:41:46.094" v="219" actId="478"/>
          <ac:spMkLst>
            <pc:docMk/>
            <pc:sldMk cId="3420431232" sldId="261"/>
            <ac:spMk id="8" creationId="{69F738A6-A521-63EF-EC3F-1B6C0E150B94}"/>
          </ac:spMkLst>
        </pc:spChg>
        <pc:spChg chg="del">
          <ac:chgData name="Franziska Händschel" userId="e2149472-3187-4d00-b16a-a19eff6fc04a" providerId="ADAL" clId="{26643249-A430-4731-94E2-B1CF11AB2D58}" dt="2023-04-05T15:41:46.094" v="219" actId="478"/>
          <ac:spMkLst>
            <pc:docMk/>
            <pc:sldMk cId="3420431232" sldId="261"/>
            <ac:spMk id="9" creationId="{C8FBD942-DD48-87D3-5779-C3B20273D21C}"/>
          </ac:spMkLst>
        </pc:spChg>
        <pc:spChg chg="mod">
          <ac:chgData name="Franziska Händschel" userId="e2149472-3187-4d00-b16a-a19eff6fc04a" providerId="ADAL" clId="{26643249-A430-4731-94E2-B1CF11AB2D58}" dt="2023-04-05T16:00:59.731" v="566"/>
          <ac:spMkLst>
            <pc:docMk/>
            <pc:sldMk cId="3420431232" sldId="261"/>
            <ac:spMk id="13" creationId="{0E41EF92-6F29-A9B1-106C-2FEF23FCB229}"/>
          </ac:spMkLst>
        </pc:spChg>
        <pc:spChg chg="mod">
          <ac:chgData name="Franziska Händschel" userId="e2149472-3187-4d00-b16a-a19eff6fc04a" providerId="ADAL" clId="{26643249-A430-4731-94E2-B1CF11AB2D58}" dt="2023-04-05T16:00:59.731" v="566"/>
          <ac:spMkLst>
            <pc:docMk/>
            <pc:sldMk cId="3420431232" sldId="261"/>
            <ac:spMk id="14" creationId="{EB83DAA5-85DE-1D84-185D-1A92FC337BEE}"/>
          </ac:spMkLst>
        </pc:spChg>
        <pc:spChg chg="mod">
          <ac:chgData name="Franziska Händschel" userId="e2149472-3187-4d00-b16a-a19eff6fc04a" providerId="ADAL" clId="{26643249-A430-4731-94E2-B1CF11AB2D58}" dt="2023-04-05T16:00:59.731" v="566"/>
          <ac:spMkLst>
            <pc:docMk/>
            <pc:sldMk cId="3420431232" sldId="261"/>
            <ac:spMk id="15" creationId="{91714792-FB5F-B99D-7BAA-77CE1C79C765}"/>
          </ac:spMkLst>
        </pc:spChg>
        <pc:spChg chg="del">
          <ac:chgData name="Franziska Händschel" userId="e2149472-3187-4d00-b16a-a19eff6fc04a" providerId="ADAL" clId="{26643249-A430-4731-94E2-B1CF11AB2D58}" dt="2023-04-05T15:41:42.988" v="217" actId="478"/>
          <ac:spMkLst>
            <pc:docMk/>
            <pc:sldMk cId="3420431232" sldId="261"/>
            <ac:spMk id="23" creationId="{FE036571-BB74-6FFD-4479-6F2E2B506E69}"/>
          </ac:spMkLst>
        </pc:spChg>
        <pc:spChg chg="del mod">
          <ac:chgData name="Franziska Händschel" userId="e2149472-3187-4d00-b16a-a19eff6fc04a" providerId="ADAL" clId="{26643249-A430-4731-94E2-B1CF11AB2D58}" dt="2023-04-05T16:01:01.989" v="568" actId="478"/>
          <ac:spMkLst>
            <pc:docMk/>
            <pc:sldMk cId="3420431232" sldId="261"/>
            <ac:spMk id="24" creationId="{D9E37562-A1B9-44A5-FC01-DEBC39DE128B}"/>
          </ac:spMkLst>
        </pc:spChg>
        <pc:spChg chg="mod">
          <ac:chgData name="Franziska Händschel" userId="e2149472-3187-4d00-b16a-a19eff6fc04a" providerId="ADAL" clId="{26643249-A430-4731-94E2-B1CF11AB2D58}" dt="2023-04-05T16:01:48.062" v="585" actId="14100"/>
          <ac:spMkLst>
            <pc:docMk/>
            <pc:sldMk cId="3420431232" sldId="261"/>
            <ac:spMk id="25" creationId="{05F92C64-CBAC-BB4C-A68C-9C083D39B73E}"/>
          </ac:spMkLst>
        </pc:spChg>
        <pc:spChg chg="mod">
          <ac:chgData name="Franziska Händschel" userId="e2149472-3187-4d00-b16a-a19eff6fc04a" providerId="ADAL" clId="{26643249-A430-4731-94E2-B1CF11AB2D58}" dt="2023-04-05T16:01:02.982" v="569"/>
          <ac:spMkLst>
            <pc:docMk/>
            <pc:sldMk cId="3420431232" sldId="261"/>
            <ac:spMk id="26" creationId="{412C38B8-E728-8F46-A457-2AFDF9E6FDAF}"/>
          </ac:spMkLst>
        </pc:spChg>
        <pc:spChg chg="mod">
          <ac:chgData name="Franziska Händschel" userId="e2149472-3187-4d00-b16a-a19eff6fc04a" providerId="ADAL" clId="{26643249-A430-4731-94E2-B1CF11AB2D58}" dt="2023-04-05T16:01:06.799" v="571" actId="20577"/>
          <ac:spMkLst>
            <pc:docMk/>
            <pc:sldMk cId="3420431232" sldId="261"/>
            <ac:spMk id="27" creationId="{9585AE01-C8C1-7347-8A84-7393C5B7AC41}"/>
          </ac:spMkLst>
        </pc:spChg>
        <pc:spChg chg="add del mod">
          <ac:chgData name="Franziska Händschel" userId="e2149472-3187-4d00-b16a-a19eff6fc04a" providerId="ADAL" clId="{26643249-A430-4731-94E2-B1CF11AB2D58}" dt="2023-04-05T16:07:10.105" v="875" actId="21"/>
          <ac:spMkLst>
            <pc:docMk/>
            <pc:sldMk cId="3420431232" sldId="261"/>
            <ac:spMk id="33" creationId="{5CDBBF9A-7BB6-6CFB-768E-682A8420080B}"/>
          </ac:spMkLst>
        </pc:spChg>
        <pc:grpChg chg="add del mod">
          <ac:chgData name="Franziska Händschel" userId="e2149472-3187-4d00-b16a-a19eff6fc04a" providerId="ADAL" clId="{26643249-A430-4731-94E2-B1CF11AB2D58}" dt="2023-04-05T16:01:01.191" v="567"/>
          <ac:grpSpMkLst>
            <pc:docMk/>
            <pc:sldMk cId="3420431232" sldId="261"/>
            <ac:grpSpMk id="7" creationId="{2E4C00BE-762A-2F42-90D0-18F4DEA939BD}"/>
          </ac:grpSpMkLst>
        </pc:grpChg>
        <pc:grpChg chg="del">
          <ac:chgData name="Franziska Händschel" userId="e2149472-3187-4d00-b16a-a19eff6fc04a" providerId="ADAL" clId="{26643249-A430-4731-94E2-B1CF11AB2D58}" dt="2023-04-05T15:41:42.988" v="217" actId="478"/>
          <ac:grpSpMkLst>
            <pc:docMk/>
            <pc:sldMk cId="3420431232" sldId="261"/>
            <ac:grpSpMk id="10" creationId="{D77A9D1F-E5B0-E31B-ECC0-F28E46D3450B}"/>
          </ac:grpSpMkLst>
        </pc:grpChg>
        <pc:grpChg chg="add del mod">
          <ac:chgData name="Franziska Händschel" userId="e2149472-3187-4d00-b16a-a19eff6fc04a" providerId="ADAL" clId="{26643249-A430-4731-94E2-B1CF11AB2D58}" dt="2023-04-05T16:07:10.105" v="875" actId="21"/>
          <ac:grpSpMkLst>
            <pc:docMk/>
            <pc:sldMk cId="3420431232" sldId="261"/>
            <ac:grpSpMk id="21" creationId="{4D4520C9-D76E-EF90-6CCA-EC87E6C50AE7}"/>
          </ac:grpSpMkLst>
        </pc:grpChg>
        <pc:picChg chg="del mod">
          <ac:chgData name="Franziska Händschel" userId="e2149472-3187-4d00-b16a-a19eff6fc04a" providerId="ADAL" clId="{26643249-A430-4731-94E2-B1CF11AB2D58}" dt="2023-04-05T16:01:01.989" v="568" actId="478"/>
          <ac:picMkLst>
            <pc:docMk/>
            <pc:sldMk cId="3420431232" sldId="261"/>
            <ac:picMk id="2" creationId="{9ABA1FAF-208C-109B-4E64-4274A1FFF461}"/>
          </ac:picMkLst>
        </pc:picChg>
        <pc:picChg chg="add del mod">
          <ac:chgData name="Franziska Händschel" userId="e2149472-3187-4d00-b16a-a19eff6fc04a" providerId="ADAL" clId="{26643249-A430-4731-94E2-B1CF11AB2D58}" dt="2023-04-05T16:01:01.191" v="567"/>
          <ac:picMkLst>
            <pc:docMk/>
            <pc:sldMk cId="3420431232" sldId="261"/>
            <ac:picMk id="16" creationId="{A8AD4411-84C7-70CC-ACFC-FC1F1DD85398}"/>
          </ac:picMkLst>
        </pc:picChg>
        <pc:picChg chg="add del mod">
          <ac:chgData name="Franziska Händschel" userId="e2149472-3187-4d00-b16a-a19eff6fc04a" providerId="ADAL" clId="{26643249-A430-4731-94E2-B1CF11AB2D58}" dt="2023-04-05T16:01:01.191" v="567"/>
          <ac:picMkLst>
            <pc:docMk/>
            <pc:sldMk cId="3420431232" sldId="261"/>
            <ac:picMk id="17" creationId="{CEDE38BB-3C3D-9C7E-DFA2-09F3E4375CAD}"/>
          </ac:picMkLst>
        </pc:picChg>
        <pc:picChg chg="add del mod">
          <ac:chgData name="Franziska Händschel" userId="e2149472-3187-4d00-b16a-a19eff6fc04a" providerId="ADAL" clId="{26643249-A430-4731-94E2-B1CF11AB2D58}" dt="2023-04-05T16:01:01.191" v="567"/>
          <ac:picMkLst>
            <pc:docMk/>
            <pc:sldMk cId="3420431232" sldId="261"/>
            <ac:picMk id="18" creationId="{195056B3-E786-C79A-42E8-2DC79080781D}"/>
          </ac:picMkLst>
        </pc:picChg>
        <pc:picChg chg="add del mod">
          <ac:chgData name="Franziska Händschel" userId="e2149472-3187-4d00-b16a-a19eff6fc04a" providerId="ADAL" clId="{26643249-A430-4731-94E2-B1CF11AB2D58}" dt="2023-04-05T16:01:01.191" v="567"/>
          <ac:picMkLst>
            <pc:docMk/>
            <pc:sldMk cId="3420431232" sldId="261"/>
            <ac:picMk id="19" creationId="{A45A53A8-86F3-3793-3BB3-7246DF5DF8D2}"/>
          </ac:picMkLst>
        </pc:picChg>
        <pc:picChg chg="add del mod">
          <ac:chgData name="Franziska Händschel" userId="e2149472-3187-4d00-b16a-a19eff6fc04a" providerId="ADAL" clId="{26643249-A430-4731-94E2-B1CF11AB2D58}" dt="2023-04-05T16:01:01.191" v="567"/>
          <ac:picMkLst>
            <pc:docMk/>
            <pc:sldMk cId="3420431232" sldId="261"/>
            <ac:picMk id="20" creationId="{4258D684-611D-481E-C805-2E3C1EFD1DE9}"/>
          </ac:picMkLst>
        </pc:picChg>
        <pc:picChg chg="del">
          <ac:chgData name="Franziska Händschel" userId="e2149472-3187-4d00-b16a-a19eff6fc04a" providerId="ADAL" clId="{26643249-A430-4731-94E2-B1CF11AB2D58}" dt="2023-04-05T15:41:42.988" v="217" actId="478"/>
          <ac:picMkLst>
            <pc:docMk/>
            <pc:sldMk cId="3420431232" sldId="261"/>
            <ac:picMk id="22" creationId="{3B893B78-91FD-C6C7-3123-A59DAEA58CC9}"/>
          </ac:picMkLst>
        </pc:picChg>
        <pc:picChg chg="add del mod">
          <ac:chgData name="Franziska Händschel" userId="e2149472-3187-4d00-b16a-a19eff6fc04a" providerId="ADAL" clId="{26643249-A430-4731-94E2-B1CF11AB2D58}" dt="2023-04-05T16:02:51.334" v="626" actId="21"/>
          <ac:picMkLst>
            <pc:docMk/>
            <pc:sldMk cId="3420431232" sldId="261"/>
            <ac:picMk id="28" creationId="{8CE8B44E-CA2F-EBD7-9A9D-C49C9FAD8067}"/>
          </ac:picMkLst>
        </pc:picChg>
        <pc:picChg chg="add del mod">
          <ac:chgData name="Franziska Händschel" userId="e2149472-3187-4d00-b16a-a19eff6fc04a" providerId="ADAL" clId="{26643249-A430-4731-94E2-B1CF11AB2D58}" dt="2023-04-05T16:06:18.986" v="860" actId="478"/>
          <ac:picMkLst>
            <pc:docMk/>
            <pc:sldMk cId="3420431232" sldId="261"/>
            <ac:picMk id="29" creationId="{5EC95BB0-987E-D60F-B79B-45304FECD5BC}"/>
          </ac:picMkLst>
        </pc:picChg>
        <pc:picChg chg="add del mod">
          <ac:chgData name="Franziska Händschel" userId="e2149472-3187-4d00-b16a-a19eff6fc04a" providerId="ADAL" clId="{26643249-A430-4731-94E2-B1CF11AB2D58}" dt="2023-04-05T16:01:12.130" v="577" actId="478"/>
          <ac:picMkLst>
            <pc:docMk/>
            <pc:sldMk cId="3420431232" sldId="261"/>
            <ac:picMk id="30" creationId="{F5C6BC08-7646-7533-D100-0A73635745BB}"/>
          </ac:picMkLst>
        </pc:picChg>
        <pc:picChg chg="add del mod">
          <ac:chgData name="Franziska Händschel" userId="e2149472-3187-4d00-b16a-a19eff6fc04a" providerId="ADAL" clId="{26643249-A430-4731-94E2-B1CF11AB2D58}" dt="2023-04-05T16:07:10.105" v="875" actId="21"/>
          <ac:picMkLst>
            <pc:docMk/>
            <pc:sldMk cId="3420431232" sldId="261"/>
            <ac:picMk id="31" creationId="{78D0D580-3865-F3A0-7EBF-99D3C8069812}"/>
          </ac:picMkLst>
        </pc:picChg>
        <pc:picChg chg="add del mod">
          <ac:chgData name="Franziska Händschel" userId="e2149472-3187-4d00-b16a-a19eff6fc04a" providerId="ADAL" clId="{26643249-A430-4731-94E2-B1CF11AB2D58}" dt="2023-04-05T16:02:51.334" v="626" actId="21"/>
          <ac:picMkLst>
            <pc:docMk/>
            <pc:sldMk cId="3420431232" sldId="261"/>
            <ac:picMk id="32" creationId="{E477C36C-EDD0-FBB0-02F9-AD4A4E4DAB8E}"/>
          </ac:picMkLst>
        </pc:picChg>
      </pc:sldChg>
      <pc:sldChg chg="addSp delSp modSp mod modClrScheme chgLayout">
        <pc:chgData name="Franziska Händschel" userId="e2149472-3187-4d00-b16a-a19eff6fc04a" providerId="ADAL" clId="{26643249-A430-4731-94E2-B1CF11AB2D58}" dt="2023-04-05T16:07:01.422" v="873" actId="21"/>
        <pc:sldMkLst>
          <pc:docMk/>
          <pc:sldMk cId="1484406941" sldId="262"/>
        </pc:sldMkLst>
        <pc:spChg chg="add del mod">
          <ac:chgData name="Franziska Händschel" userId="e2149472-3187-4d00-b16a-a19eff6fc04a" providerId="ADAL" clId="{26643249-A430-4731-94E2-B1CF11AB2D58}" dt="2023-04-05T16:06:13.585" v="858" actId="478"/>
          <ac:spMkLst>
            <pc:docMk/>
            <pc:sldMk cId="1484406941" sldId="262"/>
            <ac:spMk id="2" creationId="{F1C358ED-DF65-A037-7256-368BD82DFC58}"/>
          </ac:spMkLst>
        </pc:spChg>
        <pc:spChg chg="del">
          <ac:chgData name="Franziska Händschel" userId="e2149472-3187-4d00-b16a-a19eff6fc04a" providerId="ADAL" clId="{26643249-A430-4731-94E2-B1CF11AB2D58}" dt="2023-04-05T15:41:57.637" v="231" actId="478"/>
          <ac:spMkLst>
            <pc:docMk/>
            <pc:sldMk cId="1484406941" sldId="262"/>
            <ac:spMk id="3" creationId="{15A8DAB9-88F2-E9EB-1769-C40512E5499F}"/>
          </ac:spMkLst>
        </pc:spChg>
        <pc:spChg chg="add mod">
          <ac:chgData name="Franziska Händschel" userId="e2149472-3187-4d00-b16a-a19eff6fc04a" providerId="ADAL" clId="{26643249-A430-4731-94E2-B1CF11AB2D58}" dt="2023-04-05T15:44:30.008" v="377" actId="34135"/>
          <ac:spMkLst>
            <pc:docMk/>
            <pc:sldMk cId="1484406941" sldId="262"/>
            <ac:spMk id="4" creationId="{EB8846A9-F392-C433-867C-151447D12A90}"/>
          </ac:spMkLst>
        </pc:spChg>
        <pc:spChg chg="del mod">
          <ac:chgData name="Franziska Händschel" userId="e2149472-3187-4d00-b16a-a19eff6fc04a" providerId="ADAL" clId="{26643249-A430-4731-94E2-B1CF11AB2D58}" dt="2023-04-05T16:02:11.355" v="590" actId="478"/>
          <ac:spMkLst>
            <pc:docMk/>
            <pc:sldMk cId="1484406941" sldId="262"/>
            <ac:spMk id="6" creationId="{54218E56-4B7C-AAEC-CDBE-B7DE7F5EB9D0}"/>
          </ac:spMkLst>
        </pc:spChg>
        <pc:spChg chg="del">
          <ac:chgData name="Franziska Händschel" userId="e2149472-3187-4d00-b16a-a19eff6fc04a" providerId="ADAL" clId="{26643249-A430-4731-94E2-B1CF11AB2D58}" dt="2023-04-05T15:41:59.743" v="232" actId="478"/>
          <ac:spMkLst>
            <pc:docMk/>
            <pc:sldMk cId="1484406941" sldId="262"/>
            <ac:spMk id="8" creationId="{69F738A6-A521-63EF-EC3F-1B6C0E150B94}"/>
          </ac:spMkLst>
        </pc:spChg>
        <pc:spChg chg="del">
          <ac:chgData name="Franziska Händschel" userId="e2149472-3187-4d00-b16a-a19eff6fc04a" providerId="ADAL" clId="{26643249-A430-4731-94E2-B1CF11AB2D58}" dt="2023-04-05T15:41:59.743" v="232" actId="478"/>
          <ac:spMkLst>
            <pc:docMk/>
            <pc:sldMk cId="1484406941" sldId="262"/>
            <ac:spMk id="9" creationId="{C8FBD942-DD48-87D3-5779-C3B20273D21C}"/>
          </ac:spMkLst>
        </pc:spChg>
        <pc:spChg chg="mod">
          <ac:chgData name="Franziska Händschel" userId="e2149472-3187-4d00-b16a-a19eff6fc04a" providerId="ADAL" clId="{26643249-A430-4731-94E2-B1CF11AB2D58}" dt="2023-04-05T16:02:42.841" v="625" actId="20577"/>
          <ac:spMkLst>
            <pc:docMk/>
            <pc:sldMk cId="1484406941" sldId="262"/>
            <ac:spMk id="13" creationId="{F3F67013-E850-BB82-2DBE-C6FDAC32DA7E}"/>
          </ac:spMkLst>
        </pc:spChg>
        <pc:spChg chg="mod">
          <ac:chgData name="Franziska Händschel" userId="e2149472-3187-4d00-b16a-a19eff6fc04a" providerId="ADAL" clId="{26643249-A430-4731-94E2-B1CF11AB2D58}" dt="2023-04-05T16:02:11.796" v="591"/>
          <ac:spMkLst>
            <pc:docMk/>
            <pc:sldMk cId="1484406941" sldId="262"/>
            <ac:spMk id="14" creationId="{B5563DCF-22F0-2C38-AC82-7E66F07AC26F}"/>
          </ac:spMkLst>
        </pc:spChg>
        <pc:spChg chg="mod">
          <ac:chgData name="Franziska Händschel" userId="e2149472-3187-4d00-b16a-a19eff6fc04a" providerId="ADAL" clId="{26643249-A430-4731-94E2-B1CF11AB2D58}" dt="2023-04-05T16:02:57.061" v="628" actId="20577"/>
          <ac:spMkLst>
            <pc:docMk/>
            <pc:sldMk cId="1484406941" sldId="262"/>
            <ac:spMk id="15" creationId="{A5ED85CA-1685-A2A2-CB14-362A1ED3CDE1}"/>
          </ac:spMkLst>
        </pc:spChg>
        <pc:spChg chg="add del mod">
          <ac:chgData name="Franziska Händschel" userId="e2149472-3187-4d00-b16a-a19eff6fc04a" providerId="ADAL" clId="{26643249-A430-4731-94E2-B1CF11AB2D58}" dt="2023-04-05T16:07:01.422" v="873" actId="21"/>
          <ac:spMkLst>
            <pc:docMk/>
            <pc:sldMk cId="1484406941" sldId="262"/>
            <ac:spMk id="19" creationId="{2C239451-649C-44F4-23EA-EF6811B25296}"/>
          </ac:spMkLst>
        </pc:spChg>
        <pc:spChg chg="del">
          <ac:chgData name="Franziska Händschel" userId="e2149472-3187-4d00-b16a-a19eff6fc04a" providerId="ADAL" clId="{26643249-A430-4731-94E2-B1CF11AB2D58}" dt="2023-04-05T15:41:57.637" v="231" actId="478"/>
          <ac:spMkLst>
            <pc:docMk/>
            <pc:sldMk cId="1484406941" sldId="262"/>
            <ac:spMk id="23" creationId="{FE036571-BB74-6FFD-4479-6F2E2B506E69}"/>
          </ac:spMkLst>
        </pc:spChg>
        <pc:spChg chg="del mod">
          <ac:chgData name="Franziska Händschel" userId="e2149472-3187-4d00-b16a-a19eff6fc04a" providerId="ADAL" clId="{26643249-A430-4731-94E2-B1CF11AB2D58}" dt="2023-04-05T16:02:09.387" v="589" actId="478"/>
          <ac:spMkLst>
            <pc:docMk/>
            <pc:sldMk cId="1484406941" sldId="262"/>
            <ac:spMk id="24" creationId="{D9E37562-A1B9-44A5-FC01-DEBC39DE128B}"/>
          </ac:spMkLst>
        </pc:spChg>
        <pc:grpChg chg="add del mod">
          <ac:chgData name="Franziska Händschel" userId="e2149472-3187-4d00-b16a-a19eff6fc04a" providerId="ADAL" clId="{26643249-A430-4731-94E2-B1CF11AB2D58}" dt="2023-04-05T16:07:01.422" v="873" actId="21"/>
          <ac:grpSpMkLst>
            <pc:docMk/>
            <pc:sldMk cId="1484406941" sldId="262"/>
            <ac:grpSpMk id="7" creationId="{0B81562F-E511-0B1C-9CBD-7D576659726C}"/>
          </ac:grpSpMkLst>
        </pc:grpChg>
        <pc:grpChg chg="del">
          <ac:chgData name="Franziska Händschel" userId="e2149472-3187-4d00-b16a-a19eff6fc04a" providerId="ADAL" clId="{26643249-A430-4731-94E2-B1CF11AB2D58}" dt="2023-04-05T15:41:57.637" v="231" actId="478"/>
          <ac:grpSpMkLst>
            <pc:docMk/>
            <pc:sldMk cId="1484406941" sldId="262"/>
            <ac:grpSpMk id="10" creationId="{D77A9D1F-E5B0-E31B-ECC0-F28E46D3450B}"/>
          </ac:grpSpMkLst>
        </pc:grpChg>
        <pc:picChg chg="del mod">
          <ac:chgData name="Franziska Händschel" userId="e2149472-3187-4d00-b16a-a19eff6fc04a" providerId="ADAL" clId="{26643249-A430-4731-94E2-B1CF11AB2D58}" dt="2023-04-05T16:02:09.387" v="589" actId="478"/>
          <ac:picMkLst>
            <pc:docMk/>
            <pc:sldMk cId="1484406941" sldId="262"/>
            <ac:picMk id="5" creationId="{215F17F8-2F9D-0C09-DFA8-5E08187EDDCC}"/>
          </ac:picMkLst>
        </pc:picChg>
        <pc:picChg chg="add del mod">
          <ac:chgData name="Franziska Händschel" userId="e2149472-3187-4d00-b16a-a19eff6fc04a" providerId="ADAL" clId="{26643249-A430-4731-94E2-B1CF11AB2D58}" dt="2023-04-05T16:02:58.948" v="629" actId="478"/>
          <ac:picMkLst>
            <pc:docMk/>
            <pc:sldMk cId="1484406941" sldId="262"/>
            <ac:picMk id="16" creationId="{67EEBD52-DE2C-4679-1C2E-F86BA3E57A7A}"/>
          </ac:picMkLst>
        </pc:picChg>
        <pc:picChg chg="add del mod ord">
          <ac:chgData name="Franziska Händschel" userId="e2149472-3187-4d00-b16a-a19eff6fc04a" providerId="ADAL" clId="{26643249-A430-4731-94E2-B1CF11AB2D58}" dt="2023-04-05T16:07:01.422" v="873" actId="21"/>
          <ac:picMkLst>
            <pc:docMk/>
            <pc:sldMk cId="1484406941" sldId="262"/>
            <ac:picMk id="17" creationId="{BAAAA998-5097-FD0A-3B02-107793437DB6}"/>
          </ac:picMkLst>
        </pc:picChg>
        <pc:picChg chg="add del mod">
          <ac:chgData name="Franziska Händschel" userId="e2149472-3187-4d00-b16a-a19eff6fc04a" providerId="ADAL" clId="{26643249-A430-4731-94E2-B1CF11AB2D58}" dt="2023-04-05T16:07:01.422" v="873" actId="21"/>
          <ac:picMkLst>
            <pc:docMk/>
            <pc:sldMk cId="1484406941" sldId="262"/>
            <ac:picMk id="18" creationId="{F50502F8-052F-A1C9-EF08-D337E0DDC5D6}"/>
          </ac:picMkLst>
        </pc:picChg>
        <pc:picChg chg="del">
          <ac:chgData name="Franziska Händschel" userId="e2149472-3187-4d00-b16a-a19eff6fc04a" providerId="ADAL" clId="{26643249-A430-4731-94E2-B1CF11AB2D58}" dt="2023-04-05T15:41:57.637" v="231" actId="478"/>
          <ac:picMkLst>
            <pc:docMk/>
            <pc:sldMk cId="1484406941" sldId="262"/>
            <ac:picMk id="22" creationId="{3B893B78-91FD-C6C7-3123-A59DAEA58CC9}"/>
          </ac:picMkLst>
        </pc:picChg>
      </pc:sldChg>
      <pc:sldChg chg="addSp delSp modSp mod modClrScheme chgLayout">
        <pc:chgData name="Franziska Händschel" userId="e2149472-3187-4d00-b16a-a19eff6fc04a" providerId="ADAL" clId="{26643249-A430-4731-94E2-B1CF11AB2D58}" dt="2023-04-05T16:06:44.742" v="865" actId="21"/>
        <pc:sldMkLst>
          <pc:docMk/>
          <pc:sldMk cId="2591359738" sldId="263"/>
        </pc:sldMkLst>
        <pc:spChg chg="add del mod">
          <ac:chgData name="Franziska Händschel" userId="e2149472-3187-4d00-b16a-a19eff6fc04a" providerId="ADAL" clId="{26643249-A430-4731-94E2-B1CF11AB2D58}" dt="2023-04-05T16:06:28.900" v="863" actId="478"/>
          <ac:spMkLst>
            <pc:docMk/>
            <pc:sldMk cId="2591359738" sldId="263"/>
            <ac:spMk id="2" creationId="{7C504B6F-F751-B3EF-9921-A41FE753C311}"/>
          </ac:spMkLst>
        </pc:spChg>
        <pc:spChg chg="del">
          <ac:chgData name="Franziska Händschel" userId="e2149472-3187-4d00-b16a-a19eff6fc04a" providerId="ADAL" clId="{26643249-A430-4731-94E2-B1CF11AB2D58}" dt="2023-04-05T15:42:11.514" v="256" actId="478"/>
          <ac:spMkLst>
            <pc:docMk/>
            <pc:sldMk cId="2591359738" sldId="263"/>
            <ac:spMk id="3" creationId="{15A8DAB9-88F2-E9EB-1769-C40512E5499F}"/>
          </ac:spMkLst>
        </pc:spChg>
        <pc:spChg chg="add mod">
          <ac:chgData name="Franziska Händschel" userId="e2149472-3187-4d00-b16a-a19eff6fc04a" providerId="ADAL" clId="{26643249-A430-4731-94E2-B1CF11AB2D58}" dt="2023-04-05T15:44:26.049" v="376" actId="34135"/>
          <ac:spMkLst>
            <pc:docMk/>
            <pc:sldMk cId="2591359738" sldId="263"/>
            <ac:spMk id="4" creationId="{D1A93FBB-CB77-F310-82CF-43E9C83DCDA6}"/>
          </ac:spMkLst>
        </pc:spChg>
        <pc:spChg chg="del mod">
          <ac:chgData name="Franziska Händschel" userId="e2149472-3187-4d00-b16a-a19eff6fc04a" providerId="ADAL" clId="{26643249-A430-4731-94E2-B1CF11AB2D58}" dt="2023-04-05T16:04:08.285" v="640" actId="478"/>
          <ac:spMkLst>
            <pc:docMk/>
            <pc:sldMk cId="2591359738" sldId="263"/>
            <ac:spMk id="6" creationId="{54218E56-4B7C-AAEC-CDBE-B7DE7F5EB9D0}"/>
          </ac:spMkLst>
        </pc:spChg>
        <pc:spChg chg="del">
          <ac:chgData name="Franziska Händschel" userId="e2149472-3187-4d00-b16a-a19eff6fc04a" providerId="ADAL" clId="{26643249-A430-4731-94E2-B1CF11AB2D58}" dt="2023-04-05T15:42:13.890" v="257" actId="478"/>
          <ac:spMkLst>
            <pc:docMk/>
            <pc:sldMk cId="2591359738" sldId="263"/>
            <ac:spMk id="8" creationId="{69F738A6-A521-63EF-EC3F-1B6C0E150B94}"/>
          </ac:spMkLst>
        </pc:spChg>
        <pc:spChg chg="del">
          <ac:chgData name="Franziska Händschel" userId="e2149472-3187-4d00-b16a-a19eff6fc04a" providerId="ADAL" clId="{26643249-A430-4731-94E2-B1CF11AB2D58}" dt="2023-04-05T15:42:13.890" v="257" actId="478"/>
          <ac:spMkLst>
            <pc:docMk/>
            <pc:sldMk cId="2591359738" sldId="263"/>
            <ac:spMk id="9" creationId="{C8FBD942-DD48-87D3-5779-C3B20273D21C}"/>
          </ac:spMkLst>
        </pc:spChg>
        <pc:spChg chg="mod">
          <ac:chgData name="Franziska Händschel" userId="e2149472-3187-4d00-b16a-a19eff6fc04a" providerId="ADAL" clId="{26643249-A430-4731-94E2-B1CF11AB2D58}" dt="2023-04-05T16:05:04.203" v="664" actId="6549"/>
          <ac:spMkLst>
            <pc:docMk/>
            <pc:sldMk cId="2591359738" sldId="263"/>
            <ac:spMk id="13" creationId="{C36EC95F-ADC5-7689-2F82-DDA29DC9C88A}"/>
          </ac:spMkLst>
        </pc:spChg>
        <pc:spChg chg="mod">
          <ac:chgData name="Franziska Händschel" userId="e2149472-3187-4d00-b16a-a19eff6fc04a" providerId="ADAL" clId="{26643249-A430-4731-94E2-B1CF11AB2D58}" dt="2023-04-05T16:04:08.595" v="641"/>
          <ac:spMkLst>
            <pc:docMk/>
            <pc:sldMk cId="2591359738" sldId="263"/>
            <ac:spMk id="14" creationId="{7EA3DB95-8A4A-2CBA-7985-4252E99F76F6}"/>
          </ac:spMkLst>
        </pc:spChg>
        <pc:spChg chg="mod">
          <ac:chgData name="Franziska Händschel" userId="e2149472-3187-4d00-b16a-a19eff6fc04a" providerId="ADAL" clId="{26643249-A430-4731-94E2-B1CF11AB2D58}" dt="2023-04-05T16:04:29.431" v="649" actId="20577"/>
          <ac:spMkLst>
            <pc:docMk/>
            <pc:sldMk cId="2591359738" sldId="263"/>
            <ac:spMk id="15" creationId="{94643A09-660B-4F76-9CE6-A3B3DC832596}"/>
          </ac:spMkLst>
        </pc:spChg>
        <pc:spChg chg="add del mod">
          <ac:chgData name="Franziska Händschel" userId="e2149472-3187-4d00-b16a-a19eff6fc04a" providerId="ADAL" clId="{26643249-A430-4731-94E2-B1CF11AB2D58}" dt="2023-04-05T16:06:44.742" v="865" actId="21"/>
          <ac:spMkLst>
            <pc:docMk/>
            <pc:sldMk cId="2591359738" sldId="263"/>
            <ac:spMk id="21" creationId="{A260AEC9-EAE5-B328-32A0-DB28B6595867}"/>
          </ac:spMkLst>
        </pc:spChg>
        <pc:spChg chg="del">
          <ac:chgData name="Franziska Händschel" userId="e2149472-3187-4d00-b16a-a19eff6fc04a" providerId="ADAL" clId="{26643249-A430-4731-94E2-B1CF11AB2D58}" dt="2023-04-05T15:42:11.514" v="256" actId="478"/>
          <ac:spMkLst>
            <pc:docMk/>
            <pc:sldMk cId="2591359738" sldId="263"/>
            <ac:spMk id="23" creationId="{FE036571-BB74-6FFD-4479-6F2E2B506E69}"/>
          </ac:spMkLst>
        </pc:spChg>
        <pc:spChg chg="del mod">
          <ac:chgData name="Franziska Händschel" userId="e2149472-3187-4d00-b16a-a19eff6fc04a" providerId="ADAL" clId="{26643249-A430-4731-94E2-B1CF11AB2D58}" dt="2023-04-05T16:04:08.285" v="640" actId="478"/>
          <ac:spMkLst>
            <pc:docMk/>
            <pc:sldMk cId="2591359738" sldId="263"/>
            <ac:spMk id="24" creationId="{D9E37562-A1B9-44A5-FC01-DEBC39DE128B}"/>
          </ac:spMkLst>
        </pc:spChg>
        <pc:grpChg chg="add del mod">
          <ac:chgData name="Franziska Händschel" userId="e2149472-3187-4d00-b16a-a19eff6fc04a" providerId="ADAL" clId="{26643249-A430-4731-94E2-B1CF11AB2D58}" dt="2023-04-05T16:06:44.742" v="865" actId="21"/>
          <ac:grpSpMkLst>
            <pc:docMk/>
            <pc:sldMk cId="2591359738" sldId="263"/>
            <ac:grpSpMk id="7" creationId="{B976CB4E-A396-8F4E-0EAB-4607C08C6B62}"/>
          </ac:grpSpMkLst>
        </pc:grpChg>
        <pc:grpChg chg="del">
          <ac:chgData name="Franziska Händschel" userId="e2149472-3187-4d00-b16a-a19eff6fc04a" providerId="ADAL" clId="{26643249-A430-4731-94E2-B1CF11AB2D58}" dt="2023-04-05T15:42:11.514" v="256" actId="478"/>
          <ac:grpSpMkLst>
            <pc:docMk/>
            <pc:sldMk cId="2591359738" sldId="263"/>
            <ac:grpSpMk id="10" creationId="{D77A9D1F-E5B0-E31B-ECC0-F28E46D3450B}"/>
          </ac:grpSpMkLst>
        </pc:grpChg>
        <pc:picChg chg="del mod">
          <ac:chgData name="Franziska Händschel" userId="e2149472-3187-4d00-b16a-a19eff6fc04a" providerId="ADAL" clId="{26643249-A430-4731-94E2-B1CF11AB2D58}" dt="2023-04-05T16:04:08.285" v="640" actId="478"/>
          <ac:picMkLst>
            <pc:docMk/>
            <pc:sldMk cId="2591359738" sldId="263"/>
            <ac:picMk id="5" creationId="{1B42F221-4E94-F909-6B55-A458116A006F}"/>
          </ac:picMkLst>
        </pc:picChg>
        <pc:picChg chg="add del mod">
          <ac:chgData name="Franziska Händschel" userId="e2149472-3187-4d00-b16a-a19eff6fc04a" providerId="ADAL" clId="{26643249-A430-4731-94E2-B1CF11AB2D58}" dt="2023-04-05T16:04:25.781" v="647" actId="478"/>
          <ac:picMkLst>
            <pc:docMk/>
            <pc:sldMk cId="2591359738" sldId="263"/>
            <ac:picMk id="16" creationId="{46CD5E89-D29C-EFC5-6319-F3D9B9ECB265}"/>
          </ac:picMkLst>
        </pc:picChg>
        <pc:picChg chg="add del mod">
          <ac:chgData name="Franziska Händschel" userId="e2149472-3187-4d00-b16a-a19eff6fc04a" providerId="ADAL" clId="{26643249-A430-4731-94E2-B1CF11AB2D58}" dt="2023-04-05T16:06:44.742" v="865" actId="21"/>
          <ac:picMkLst>
            <pc:docMk/>
            <pc:sldMk cId="2591359738" sldId="263"/>
            <ac:picMk id="17" creationId="{CEB415C4-D915-E269-7A4C-99C11F704CAE}"/>
          </ac:picMkLst>
        </pc:picChg>
        <pc:picChg chg="add del mod">
          <ac:chgData name="Franziska Händschel" userId="e2149472-3187-4d00-b16a-a19eff6fc04a" providerId="ADAL" clId="{26643249-A430-4731-94E2-B1CF11AB2D58}" dt="2023-04-05T16:04:21.887" v="645" actId="478"/>
          <ac:picMkLst>
            <pc:docMk/>
            <pc:sldMk cId="2591359738" sldId="263"/>
            <ac:picMk id="18" creationId="{57721E42-01AB-CD21-71D0-82256A3CAD5E}"/>
          </ac:picMkLst>
        </pc:picChg>
        <pc:picChg chg="add del mod">
          <ac:chgData name="Franziska Händschel" userId="e2149472-3187-4d00-b16a-a19eff6fc04a" providerId="ADAL" clId="{26643249-A430-4731-94E2-B1CF11AB2D58}" dt="2023-04-05T16:04:25.781" v="647" actId="478"/>
          <ac:picMkLst>
            <pc:docMk/>
            <pc:sldMk cId="2591359738" sldId="263"/>
            <ac:picMk id="19" creationId="{8AED8319-C3A6-9E4A-D14E-479E4459EE51}"/>
          </ac:picMkLst>
        </pc:picChg>
        <pc:picChg chg="add del mod">
          <ac:chgData name="Franziska Händschel" userId="e2149472-3187-4d00-b16a-a19eff6fc04a" providerId="ADAL" clId="{26643249-A430-4731-94E2-B1CF11AB2D58}" dt="2023-04-05T16:04:25.781" v="647" actId="478"/>
          <ac:picMkLst>
            <pc:docMk/>
            <pc:sldMk cId="2591359738" sldId="263"/>
            <ac:picMk id="20" creationId="{DD94C155-A6DE-2D1B-4AF8-D27F74D7386C}"/>
          </ac:picMkLst>
        </pc:picChg>
        <pc:picChg chg="del">
          <ac:chgData name="Franziska Händschel" userId="e2149472-3187-4d00-b16a-a19eff6fc04a" providerId="ADAL" clId="{26643249-A430-4731-94E2-B1CF11AB2D58}" dt="2023-04-05T15:42:11.514" v="256" actId="478"/>
          <ac:picMkLst>
            <pc:docMk/>
            <pc:sldMk cId="2591359738" sldId="263"/>
            <ac:picMk id="22" creationId="{3B893B78-91FD-C6C7-3123-A59DAEA58CC9}"/>
          </ac:picMkLst>
        </pc:picChg>
      </pc:sldChg>
      <pc:sldChg chg="addSp delSp modSp del mod modClrScheme chgLayout">
        <pc:chgData name="Franziska Händschel" userId="e2149472-3187-4d00-b16a-a19eff6fc04a" providerId="ADAL" clId="{26643249-A430-4731-94E2-B1CF11AB2D58}" dt="2023-04-05T15:55:20.415" v="431" actId="47"/>
        <pc:sldMkLst>
          <pc:docMk/>
          <pc:sldMk cId="754529313" sldId="264"/>
        </pc:sldMkLst>
        <pc:spChg chg="add mod">
          <ac:chgData name="Franziska Händschel" userId="e2149472-3187-4d00-b16a-a19eff6fc04a" providerId="ADAL" clId="{26643249-A430-4731-94E2-B1CF11AB2D58}" dt="2023-04-05T15:44:39.789" v="379" actId="34135"/>
          <ac:spMkLst>
            <pc:docMk/>
            <pc:sldMk cId="754529313" sldId="264"/>
            <ac:spMk id="2" creationId="{D2BA2792-C432-4D37-4789-30D72F81776D}"/>
          </ac:spMkLst>
        </pc:spChg>
        <pc:spChg chg="del">
          <ac:chgData name="Franziska Händschel" userId="e2149472-3187-4d00-b16a-a19eff6fc04a" providerId="ADAL" clId="{26643249-A430-4731-94E2-B1CF11AB2D58}" dt="2023-04-05T15:35:59.110" v="1" actId="478"/>
          <ac:spMkLst>
            <pc:docMk/>
            <pc:sldMk cId="754529313" sldId="264"/>
            <ac:spMk id="3" creationId="{15A8DAB9-88F2-E9EB-1769-C40512E5499F}"/>
          </ac:spMkLst>
        </pc:spChg>
        <pc:spChg chg="add del mod">
          <ac:chgData name="Franziska Händschel" userId="e2149472-3187-4d00-b16a-a19eff6fc04a" providerId="ADAL" clId="{26643249-A430-4731-94E2-B1CF11AB2D58}" dt="2023-04-05T15:36:54.501" v="161" actId="478"/>
          <ac:spMkLst>
            <pc:docMk/>
            <pc:sldMk cId="754529313" sldId="264"/>
            <ac:spMk id="4" creationId="{4F9AE131-3739-67F4-0F33-10C3D2552136}"/>
          </ac:spMkLst>
        </pc:spChg>
        <pc:spChg chg="add mod">
          <ac:chgData name="Franziska Händschel" userId="e2149472-3187-4d00-b16a-a19eff6fc04a" providerId="ADAL" clId="{26643249-A430-4731-94E2-B1CF11AB2D58}" dt="2023-04-05T15:44:39.789" v="379" actId="34135"/>
          <ac:spMkLst>
            <pc:docMk/>
            <pc:sldMk cId="754529313" sldId="264"/>
            <ac:spMk id="5" creationId="{16B4587D-B5B9-0431-14D8-BCE2DD37CB42}"/>
          </ac:spMkLst>
        </pc:spChg>
        <pc:spChg chg="mod">
          <ac:chgData name="Franziska Händschel" userId="e2149472-3187-4d00-b16a-a19eff6fc04a" providerId="ADAL" clId="{26643249-A430-4731-94E2-B1CF11AB2D58}" dt="2023-04-05T15:44:39.789" v="379" actId="34135"/>
          <ac:spMkLst>
            <pc:docMk/>
            <pc:sldMk cId="754529313" sldId="264"/>
            <ac:spMk id="6" creationId="{54218E56-4B7C-AAEC-CDBE-B7DE7F5EB9D0}"/>
          </ac:spMkLst>
        </pc:spChg>
        <pc:spChg chg="add del mod">
          <ac:chgData name="Franziska Händschel" userId="e2149472-3187-4d00-b16a-a19eff6fc04a" providerId="ADAL" clId="{26643249-A430-4731-94E2-B1CF11AB2D58}" dt="2023-04-05T15:36:56.416" v="162" actId="478"/>
          <ac:spMkLst>
            <pc:docMk/>
            <pc:sldMk cId="754529313" sldId="264"/>
            <ac:spMk id="7" creationId="{2CF8B6A9-82A5-12FD-6794-13A238C52426}"/>
          </ac:spMkLst>
        </pc:spChg>
        <pc:spChg chg="del mod">
          <ac:chgData name="Franziska Händschel" userId="e2149472-3187-4d00-b16a-a19eff6fc04a" providerId="ADAL" clId="{26643249-A430-4731-94E2-B1CF11AB2D58}" dt="2023-04-05T15:44:41.859" v="380" actId="478"/>
          <ac:spMkLst>
            <pc:docMk/>
            <pc:sldMk cId="754529313" sldId="264"/>
            <ac:spMk id="8" creationId="{69F738A6-A521-63EF-EC3F-1B6C0E150B94}"/>
          </ac:spMkLst>
        </pc:spChg>
        <pc:spChg chg="del mod">
          <ac:chgData name="Franziska Händschel" userId="e2149472-3187-4d00-b16a-a19eff6fc04a" providerId="ADAL" clId="{26643249-A430-4731-94E2-B1CF11AB2D58}" dt="2023-04-05T15:44:41.859" v="380" actId="478"/>
          <ac:spMkLst>
            <pc:docMk/>
            <pc:sldMk cId="754529313" sldId="264"/>
            <ac:spMk id="9" creationId="{C8FBD942-DD48-87D3-5779-C3B20273D21C}"/>
          </ac:spMkLst>
        </pc:spChg>
        <pc:spChg chg="del">
          <ac:chgData name="Franziska Händschel" userId="e2149472-3187-4d00-b16a-a19eff6fc04a" providerId="ADAL" clId="{26643249-A430-4731-94E2-B1CF11AB2D58}" dt="2023-04-05T15:35:59.110" v="1" actId="478"/>
          <ac:spMkLst>
            <pc:docMk/>
            <pc:sldMk cId="754529313" sldId="264"/>
            <ac:spMk id="23" creationId="{FE036571-BB74-6FFD-4479-6F2E2B506E69}"/>
          </ac:spMkLst>
        </pc:spChg>
        <pc:spChg chg="mod">
          <ac:chgData name="Franziska Händschel" userId="e2149472-3187-4d00-b16a-a19eff6fc04a" providerId="ADAL" clId="{26643249-A430-4731-94E2-B1CF11AB2D58}" dt="2023-04-05T15:44:39.789" v="379" actId="34135"/>
          <ac:spMkLst>
            <pc:docMk/>
            <pc:sldMk cId="754529313" sldId="264"/>
            <ac:spMk id="24" creationId="{D9E37562-A1B9-44A5-FC01-DEBC39DE128B}"/>
          </ac:spMkLst>
        </pc:spChg>
        <pc:grpChg chg="del">
          <ac:chgData name="Franziska Händschel" userId="e2149472-3187-4d00-b16a-a19eff6fc04a" providerId="ADAL" clId="{26643249-A430-4731-94E2-B1CF11AB2D58}" dt="2023-04-05T15:35:56.528" v="0" actId="478"/>
          <ac:grpSpMkLst>
            <pc:docMk/>
            <pc:sldMk cId="754529313" sldId="264"/>
            <ac:grpSpMk id="10" creationId="{D77A9D1F-E5B0-E31B-ECC0-F28E46D3450B}"/>
          </ac:grpSpMkLst>
        </pc:grpChg>
        <pc:picChg chg="mod">
          <ac:chgData name="Franziska Händschel" userId="e2149472-3187-4d00-b16a-a19eff6fc04a" providerId="ADAL" clId="{26643249-A430-4731-94E2-B1CF11AB2D58}" dt="2023-04-05T15:44:39.789" v="379" actId="34135"/>
          <ac:picMkLst>
            <pc:docMk/>
            <pc:sldMk cId="754529313" sldId="264"/>
            <ac:picMk id="19" creationId="{141F12FD-EEBE-02FC-032C-A28E4C8F5165}"/>
          </ac:picMkLst>
        </pc:picChg>
        <pc:picChg chg="del">
          <ac:chgData name="Franziska Händschel" userId="e2149472-3187-4d00-b16a-a19eff6fc04a" providerId="ADAL" clId="{26643249-A430-4731-94E2-B1CF11AB2D58}" dt="2023-04-05T15:35:59.110" v="1" actId="478"/>
          <ac:picMkLst>
            <pc:docMk/>
            <pc:sldMk cId="754529313" sldId="264"/>
            <ac:picMk id="22" creationId="{3B893B78-91FD-C6C7-3123-A59DAEA58CC9}"/>
          </ac:picMkLst>
        </pc:picChg>
      </pc:sldChg>
      <pc:sldChg chg="delSp del mod modClrScheme chgLayout">
        <pc:chgData name="Franziska Händschel" userId="e2149472-3187-4d00-b16a-a19eff6fc04a" providerId="ADAL" clId="{26643249-A430-4731-94E2-B1CF11AB2D58}" dt="2023-04-05T15:42:54.446" v="273" actId="47"/>
        <pc:sldMkLst>
          <pc:docMk/>
          <pc:sldMk cId="1155436170" sldId="265"/>
        </pc:sldMkLst>
        <pc:spChg chg="del">
          <ac:chgData name="Franziska Händschel" userId="e2149472-3187-4d00-b16a-a19eff6fc04a" providerId="ADAL" clId="{26643249-A430-4731-94E2-B1CF11AB2D58}" dt="2023-04-05T15:42:45.191" v="271" actId="478"/>
          <ac:spMkLst>
            <pc:docMk/>
            <pc:sldMk cId="1155436170" sldId="265"/>
            <ac:spMk id="8" creationId="{69F738A6-A521-63EF-EC3F-1B6C0E150B94}"/>
          </ac:spMkLst>
        </pc:spChg>
        <pc:spChg chg="del">
          <ac:chgData name="Franziska Händschel" userId="e2149472-3187-4d00-b16a-a19eff6fc04a" providerId="ADAL" clId="{26643249-A430-4731-94E2-B1CF11AB2D58}" dt="2023-04-05T15:42:45.191" v="271" actId="478"/>
          <ac:spMkLst>
            <pc:docMk/>
            <pc:sldMk cId="1155436170" sldId="265"/>
            <ac:spMk id="9" creationId="{C8FBD942-DD48-87D3-5779-C3B20273D21C}"/>
          </ac:spMkLst>
        </pc:spChg>
        <pc:grpChg chg="del">
          <ac:chgData name="Franziska Händschel" userId="e2149472-3187-4d00-b16a-a19eff6fc04a" providerId="ADAL" clId="{26643249-A430-4731-94E2-B1CF11AB2D58}" dt="2023-04-05T15:42:48.583" v="272" actId="478"/>
          <ac:grpSpMkLst>
            <pc:docMk/>
            <pc:sldMk cId="1155436170" sldId="265"/>
            <ac:grpSpMk id="10" creationId="{D77A9D1F-E5B0-E31B-ECC0-F28E46D3450B}"/>
          </ac:grpSpMkLst>
        </pc:grpChg>
      </pc:sldChg>
      <pc:sldChg chg="addSp delSp modSp add mod">
        <pc:chgData name="Franziska Händschel" userId="e2149472-3187-4d00-b16a-a19eff6fc04a" providerId="ADAL" clId="{26643249-A430-4731-94E2-B1CF11AB2D58}" dt="2023-04-05T16:07:18.473" v="877" actId="21"/>
        <pc:sldMkLst>
          <pc:docMk/>
          <pc:sldMk cId="3124084571" sldId="265"/>
        </pc:sldMkLst>
        <pc:spChg chg="del mod">
          <ac:chgData name="Franziska Händschel" userId="e2149472-3187-4d00-b16a-a19eff6fc04a" providerId="ADAL" clId="{26643249-A430-4731-94E2-B1CF11AB2D58}" dt="2023-04-05T16:07:18.473" v="877" actId="21"/>
          <ac:spMkLst>
            <pc:docMk/>
            <pc:sldMk cId="3124084571" sldId="265"/>
            <ac:spMk id="2" creationId="{D2BA2792-C432-4D37-4789-30D72F81776D}"/>
          </ac:spMkLst>
        </pc:spChg>
        <pc:spChg chg="add mod">
          <ac:chgData name="Franziska Händschel" userId="e2149472-3187-4d00-b16a-a19eff6fc04a" providerId="ADAL" clId="{26643249-A430-4731-94E2-B1CF11AB2D58}" dt="2023-04-05T15:53:13.773" v="390" actId="164"/>
          <ac:spMkLst>
            <pc:docMk/>
            <pc:sldMk cId="3124084571" sldId="265"/>
            <ac:spMk id="3" creationId="{7394B450-D542-E9A4-D9C7-EBD80F8D86DD}"/>
          </ac:spMkLst>
        </pc:spChg>
        <pc:spChg chg="add mod">
          <ac:chgData name="Franziska Händschel" userId="e2149472-3187-4d00-b16a-a19eff6fc04a" providerId="ADAL" clId="{26643249-A430-4731-94E2-B1CF11AB2D58}" dt="2023-04-05T15:53:13.773" v="390" actId="164"/>
          <ac:spMkLst>
            <pc:docMk/>
            <pc:sldMk cId="3124084571" sldId="265"/>
            <ac:spMk id="4" creationId="{FDF3B903-E9FD-DB11-5CCC-3B78B2909D42}"/>
          </ac:spMkLst>
        </pc:spChg>
        <pc:spChg chg="del">
          <ac:chgData name="Franziska Händschel" userId="e2149472-3187-4d00-b16a-a19eff6fc04a" providerId="ADAL" clId="{26643249-A430-4731-94E2-B1CF11AB2D58}" dt="2023-04-05T15:53:20.816" v="394" actId="478"/>
          <ac:spMkLst>
            <pc:docMk/>
            <pc:sldMk cId="3124084571" sldId="265"/>
            <ac:spMk id="6" creationId="{54218E56-4B7C-AAEC-CDBE-B7DE7F5EB9D0}"/>
          </ac:spMkLst>
        </pc:spChg>
        <pc:spChg chg="add mod">
          <ac:chgData name="Franziska Händschel" userId="e2149472-3187-4d00-b16a-a19eff6fc04a" providerId="ADAL" clId="{26643249-A430-4731-94E2-B1CF11AB2D58}" dt="2023-04-05T15:53:13.773" v="390" actId="164"/>
          <ac:spMkLst>
            <pc:docMk/>
            <pc:sldMk cId="3124084571" sldId="265"/>
            <ac:spMk id="7" creationId="{966B4626-453B-407A-60B1-14857989356B}"/>
          </ac:spMkLst>
        </pc:spChg>
        <pc:spChg chg="mod">
          <ac:chgData name="Franziska Händschel" userId="e2149472-3187-4d00-b16a-a19eff6fc04a" providerId="ADAL" clId="{26643249-A430-4731-94E2-B1CF11AB2D58}" dt="2023-04-05T15:53:16.148" v="392"/>
          <ac:spMkLst>
            <pc:docMk/>
            <pc:sldMk cId="3124084571" sldId="265"/>
            <ac:spMk id="10" creationId="{A4A0D530-855F-C19A-2BE8-B74ADA39F51D}"/>
          </ac:spMkLst>
        </pc:spChg>
        <pc:spChg chg="mod">
          <ac:chgData name="Franziska Händschel" userId="e2149472-3187-4d00-b16a-a19eff6fc04a" providerId="ADAL" clId="{26643249-A430-4731-94E2-B1CF11AB2D58}" dt="2023-04-05T15:53:16.148" v="392"/>
          <ac:spMkLst>
            <pc:docMk/>
            <pc:sldMk cId="3124084571" sldId="265"/>
            <ac:spMk id="11" creationId="{2226F4C1-16FD-E497-02A2-B2CED63FC68F}"/>
          </ac:spMkLst>
        </pc:spChg>
        <pc:spChg chg="mod">
          <ac:chgData name="Franziska Händschel" userId="e2149472-3187-4d00-b16a-a19eff6fc04a" providerId="ADAL" clId="{26643249-A430-4731-94E2-B1CF11AB2D58}" dt="2023-04-05T15:53:16.148" v="392"/>
          <ac:spMkLst>
            <pc:docMk/>
            <pc:sldMk cId="3124084571" sldId="265"/>
            <ac:spMk id="12" creationId="{8E54679F-BEC8-1C98-12E6-56AC04AF75CB}"/>
          </ac:spMkLst>
        </pc:spChg>
        <pc:spChg chg="mod">
          <ac:chgData name="Franziska Händschel" userId="e2149472-3187-4d00-b16a-a19eff6fc04a" providerId="ADAL" clId="{26643249-A430-4731-94E2-B1CF11AB2D58}" dt="2023-04-05T16:01:52.072" v="586" actId="14100"/>
          <ac:spMkLst>
            <pc:docMk/>
            <pc:sldMk cId="3124084571" sldId="265"/>
            <ac:spMk id="14" creationId="{E684C074-82D9-AB2B-6DD9-BDB6E06F6A7D}"/>
          </ac:spMkLst>
        </pc:spChg>
        <pc:spChg chg="mod">
          <ac:chgData name="Franziska Händschel" userId="e2149472-3187-4d00-b16a-a19eff6fc04a" providerId="ADAL" clId="{26643249-A430-4731-94E2-B1CF11AB2D58}" dt="2023-04-05T15:56:43.465" v="450" actId="208"/>
          <ac:spMkLst>
            <pc:docMk/>
            <pc:sldMk cId="3124084571" sldId="265"/>
            <ac:spMk id="15" creationId="{0990A4C8-0114-C3B3-E1AF-B57E536CB2EA}"/>
          </ac:spMkLst>
        </pc:spChg>
        <pc:spChg chg="mod">
          <ac:chgData name="Franziska Händschel" userId="e2149472-3187-4d00-b16a-a19eff6fc04a" providerId="ADAL" clId="{26643249-A430-4731-94E2-B1CF11AB2D58}" dt="2023-04-05T15:56:43.465" v="450" actId="208"/>
          <ac:spMkLst>
            <pc:docMk/>
            <pc:sldMk cId="3124084571" sldId="265"/>
            <ac:spMk id="16" creationId="{2374AAF0-877E-96E4-DE1E-2D60887D7A1C}"/>
          </ac:spMkLst>
        </pc:spChg>
        <pc:spChg chg="del">
          <ac:chgData name="Franziska Händschel" userId="e2149472-3187-4d00-b16a-a19eff6fc04a" providerId="ADAL" clId="{26643249-A430-4731-94E2-B1CF11AB2D58}" dt="2023-04-05T15:53:20.816" v="394" actId="478"/>
          <ac:spMkLst>
            <pc:docMk/>
            <pc:sldMk cId="3124084571" sldId="265"/>
            <ac:spMk id="24" creationId="{D9E37562-A1B9-44A5-FC01-DEBC39DE128B}"/>
          </ac:spMkLst>
        </pc:spChg>
        <pc:grpChg chg="add del mod">
          <ac:chgData name="Franziska Händschel" userId="e2149472-3187-4d00-b16a-a19eff6fc04a" providerId="ADAL" clId="{26643249-A430-4731-94E2-B1CF11AB2D58}" dt="2023-04-05T15:53:14.784" v="391" actId="21"/>
          <ac:grpSpMkLst>
            <pc:docMk/>
            <pc:sldMk cId="3124084571" sldId="265"/>
            <ac:grpSpMk id="8" creationId="{7C2D0E4D-D763-8EE7-7BC7-66DC154F4AD0}"/>
          </ac:grpSpMkLst>
        </pc:grpChg>
        <pc:grpChg chg="add del mod">
          <ac:chgData name="Franziska Händschel" userId="e2149472-3187-4d00-b16a-a19eff6fc04a" providerId="ADAL" clId="{26643249-A430-4731-94E2-B1CF11AB2D58}" dt="2023-04-05T15:53:18.446" v="393" actId="21"/>
          <ac:grpSpMkLst>
            <pc:docMk/>
            <pc:sldMk cId="3124084571" sldId="265"/>
            <ac:grpSpMk id="9" creationId="{FBA6CCD3-97CA-2738-E451-56F1341BE261}"/>
          </ac:grpSpMkLst>
        </pc:grpChg>
        <pc:grpChg chg="add del mod">
          <ac:chgData name="Franziska Händschel" userId="e2149472-3187-4d00-b16a-a19eff6fc04a" providerId="ADAL" clId="{26643249-A430-4731-94E2-B1CF11AB2D58}" dt="2023-04-05T16:07:18.473" v="877" actId="21"/>
          <ac:grpSpMkLst>
            <pc:docMk/>
            <pc:sldMk cId="3124084571" sldId="265"/>
            <ac:grpSpMk id="13" creationId="{77104983-110C-AABD-7539-9D7F70C7EC9B}"/>
          </ac:grpSpMkLst>
        </pc:grpChg>
        <pc:picChg chg="add del mod">
          <ac:chgData name="Franziska Händschel" userId="e2149472-3187-4d00-b16a-a19eff6fc04a" providerId="ADAL" clId="{26643249-A430-4731-94E2-B1CF11AB2D58}" dt="2023-04-05T16:05:16.076" v="666" actId="478"/>
          <ac:picMkLst>
            <pc:docMk/>
            <pc:sldMk cId="3124084571" sldId="265"/>
            <ac:picMk id="18" creationId="{53395CFA-70E3-7756-4311-2D77A2572BB2}"/>
          </ac:picMkLst>
        </pc:picChg>
        <pc:picChg chg="del">
          <ac:chgData name="Franziska Händschel" userId="e2149472-3187-4d00-b16a-a19eff6fc04a" providerId="ADAL" clId="{26643249-A430-4731-94E2-B1CF11AB2D58}" dt="2023-04-05T15:53:20.816" v="394" actId="478"/>
          <ac:picMkLst>
            <pc:docMk/>
            <pc:sldMk cId="3124084571" sldId="265"/>
            <ac:picMk id="19" creationId="{141F12FD-EEBE-02FC-032C-A28E4C8F5165}"/>
          </ac:picMkLst>
        </pc:picChg>
        <pc:picChg chg="add del mod">
          <ac:chgData name="Franziska Händschel" userId="e2149472-3187-4d00-b16a-a19eff6fc04a" providerId="ADAL" clId="{26643249-A430-4731-94E2-B1CF11AB2D58}" dt="2023-04-05T16:05:16.076" v="666" actId="478"/>
          <ac:picMkLst>
            <pc:docMk/>
            <pc:sldMk cId="3124084571" sldId="265"/>
            <ac:picMk id="21" creationId="{B7AA4456-FAED-583D-B497-1332DFD1A80D}"/>
          </ac:picMkLst>
        </pc:picChg>
        <pc:picChg chg="add del mod">
          <ac:chgData name="Franziska Händschel" userId="e2149472-3187-4d00-b16a-a19eff6fc04a" providerId="ADAL" clId="{26643249-A430-4731-94E2-B1CF11AB2D58}" dt="2023-04-05T16:07:18.473" v="877" actId="21"/>
          <ac:picMkLst>
            <pc:docMk/>
            <pc:sldMk cId="3124084571" sldId="265"/>
            <ac:picMk id="23" creationId="{1CCA82B1-DECC-4212-BD9F-72D58162D7F3}"/>
          </ac:picMkLst>
        </pc:picChg>
        <pc:picChg chg="add del mod">
          <ac:chgData name="Franziska Händschel" userId="e2149472-3187-4d00-b16a-a19eff6fc04a" providerId="ADAL" clId="{26643249-A430-4731-94E2-B1CF11AB2D58}" dt="2023-04-05T15:54:13.496" v="414" actId="478"/>
          <ac:picMkLst>
            <pc:docMk/>
            <pc:sldMk cId="3124084571" sldId="265"/>
            <ac:picMk id="26" creationId="{84923078-719F-4E60-FC70-6CD64A73ADCC}"/>
          </ac:picMkLst>
        </pc:picChg>
        <pc:picChg chg="add del mod">
          <ac:chgData name="Franziska Händschel" userId="e2149472-3187-4d00-b16a-a19eff6fc04a" providerId="ADAL" clId="{26643249-A430-4731-94E2-B1CF11AB2D58}" dt="2023-04-05T16:05:16.076" v="666" actId="478"/>
          <ac:picMkLst>
            <pc:docMk/>
            <pc:sldMk cId="3124084571" sldId="265"/>
            <ac:picMk id="28" creationId="{CFCEDC5D-F81D-AB65-F324-8D1C625B4E32}"/>
          </ac:picMkLst>
        </pc:picChg>
        <pc:picChg chg="add del mod">
          <ac:chgData name="Franziska Händschel" userId="e2149472-3187-4d00-b16a-a19eff6fc04a" providerId="ADAL" clId="{26643249-A430-4731-94E2-B1CF11AB2D58}" dt="2023-04-05T16:05:16.076" v="666" actId="478"/>
          <ac:picMkLst>
            <pc:docMk/>
            <pc:sldMk cId="3124084571" sldId="265"/>
            <ac:picMk id="30" creationId="{40881B8B-A57E-5054-0A49-B3E48BF48789}"/>
          </ac:picMkLst>
        </pc:picChg>
      </pc:sldChg>
      <pc:sldChg chg="add del">
        <pc:chgData name="Franziska Händschel" userId="e2149472-3187-4d00-b16a-a19eff6fc04a" providerId="ADAL" clId="{26643249-A430-4731-94E2-B1CF11AB2D58}" dt="2023-04-05T16:03:32.610" v="638" actId="47"/>
        <pc:sldMkLst>
          <pc:docMk/>
          <pc:sldMk cId="862537413" sldId="266"/>
        </pc:sldMkLst>
      </pc:sldChg>
      <pc:sldChg chg="add ord">
        <pc:chgData name="Franziska Händschel" userId="e2149472-3187-4d00-b16a-a19eff6fc04a" providerId="ADAL" clId="{26643249-A430-4731-94E2-B1CF11AB2D58}" dt="2023-04-05T16:11:22.748" v="909"/>
        <pc:sldMkLst>
          <pc:docMk/>
          <pc:sldMk cId="1754646966" sldId="266"/>
        </pc:sldMkLst>
      </pc:sldChg>
      <pc:sldChg chg="add del">
        <pc:chgData name="Franziska Händschel" userId="e2149472-3187-4d00-b16a-a19eff6fc04a" providerId="ADAL" clId="{26643249-A430-4731-94E2-B1CF11AB2D58}" dt="2023-04-05T16:01:57.507" v="587" actId="47"/>
        <pc:sldMkLst>
          <pc:docMk/>
          <pc:sldMk cId="2845310890" sldId="266"/>
        </pc:sldMkLst>
      </pc:sldChg>
      <pc:sldChg chg="del mod modClrScheme chgLayout">
        <pc:chgData name="Franziska Händschel" userId="e2149472-3187-4d00-b16a-a19eff6fc04a" providerId="ADAL" clId="{26643249-A430-4731-94E2-B1CF11AB2D58}" dt="2023-04-05T15:42:56.289" v="274" actId="47"/>
        <pc:sldMkLst>
          <pc:docMk/>
          <pc:sldMk cId="2981770707" sldId="266"/>
        </pc:sldMkLst>
      </pc:sldChg>
      <pc:sldChg chg="add del">
        <pc:chgData name="Franziska Händschel" userId="e2149472-3187-4d00-b16a-a19eff6fc04a" providerId="ADAL" clId="{26643249-A430-4731-94E2-B1CF11AB2D58}" dt="2023-04-05T16:05:07.339" v="665" actId="47"/>
        <pc:sldMkLst>
          <pc:docMk/>
          <pc:sldMk cId="3111954534" sldId="266"/>
        </pc:sldMkLst>
      </pc:sldChg>
      <pc:sldChg chg="del mod modClrScheme chgLayout">
        <pc:chgData name="Franziska Händschel" userId="e2149472-3187-4d00-b16a-a19eff6fc04a" providerId="ADAL" clId="{26643249-A430-4731-94E2-B1CF11AB2D58}" dt="2023-04-05T15:42:58.473" v="275" actId="47"/>
        <pc:sldMkLst>
          <pc:docMk/>
          <pc:sldMk cId="412029251" sldId="267"/>
        </pc:sldMkLst>
      </pc:sldChg>
      <pc:sldChg chg="add ord">
        <pc:chgData name="Franziska Händschel" userId="e2149472-3187-4d00-b16a-a19eff6fc04a" providerId="ADAL" clId="{26643249-A430-4731-94E2-B1CF11AB2D58}" dt="2023-04-05T16:11:25.887" v="912"/>
        <pc:sldMkLst>
          <pc:docMk/>
          <pc:sldMk cId="3697005230" sldId="267"/>
        </pc:sldMkLst>
      </pc:sldChg>
      <pc:sldChg chg="add ord">
        <pc:chgData name="Franziska Händschel" userId="e2149472-3187-4d00-b16a-a19eff6fc04a" providerId="ADAL" clId="{26643249-A430-4731-94E2-B1CF11AB2D58}" dt="2023-04-05T16:11:29.165" v="915"/>
        <pc:sldMkLst>
          <pc:docMk/>
          <pc:sldMk cId="1221470721" sldId="268"/>
        </pc:sldMkLst>
      </pc:sldChg>
      <pc:sldMasterChg chg="addSp delSp modSp mod delSldLayout modSldLayout">
        <pc:chgData name="Franziska Händschel" userId="e2149472-3187-4d00-b16a-a19eff6fc04a" providerId="ADAL" clId="{26643249-A430-4731-94E2-B1CF11AB2D58}" dt="2023-04-05T16:10:35.242" v="905"/>
        <pc:sldMasterMkLst>
          <pc:docMk/>
          <pc:sldMasterMk cId="1661914187" sldId="2147483660"/>
        </pc:sldMasterMkLst>
        <pc:spChg chg="del">
          <ac:chgData name="Franziska Händschel" userId="e2149472-3187-4d00-b16a-a19eff6fc04a" providerId="ADAL" clId="{26643249-A430-4731-94E2-B1CF11AB2D58}" dt="2023-04-05T15:37:48.944" v="164" actId="478"/>
          <ac:spMkLst>
            <pc:docMk/>
            <pc:sldMasterMk cId="1661914187" sldId="2147483660"/>
            <ac:spMk id="2" creationId="{00000000-0000-0000-0000-000000000000}"/>
          </ac:spMkLst>
        </pc:spChg>
        <pc:spChg chg="del">
          <ac:chgData name="Franziska Händschel" userId="e2149472-3187-4d00-b16a-a19eff6fc04a" providerId="ADAL" clId="{26643249-A430-4731-94E2-B1CF11AB2D58}" dt="2023-04-05T15:37:48.944" v="164" actId="478"/>
          <ac:spMkLst>
            <pc:docMk/>
            <pc:sldMasterMk cId="1661914187" sldId="2147483660"/>
            <ac:spMk id="3" creationId="{00000000-0000-0000-0000-000000000000}"/>
          </ac:spMkLst>
        </pc:spChg>
        <pc:spChg chg="del">
          <ac:chgData name="Franziska Händschel" userId="e2149472-3187-4d00-b16a-a19eff6fc04a" providerId="ADAL" clId="{26643249-A430-4731-94E2-B1CF11AB2D58}" dt="2023-04-05T15:37:48.944" v="164" actId="478"/>
          <ac:spMkLst>
            <pc:docMk/>
            <pc:sldMasterMk cId="1661914187" sldId="2147483660"/>
            <ac:spMk id="4" creationId="{00000000-0000-0000-0000-000000000000}"/>
          </ac:spMkLst>
        </pc:spChg>
        <pc:spChg chg="del">
          <ac:chgData name="Franziska Händschel" userId="e2149472-3187-4d00-b16a-a19eff6fc04a" providerId="ADAL" clId="{26643249-A430-4731-94E2-B1CF11AB2D58}" dt="2023-04-05T15:37:48.944" v="164" actId="478"/>
          <ac:spMkLst>
            <pc:docMk/>
            <pc:sldMasterMk cId="1661914187" sldId="2147483660"/>
            <ac:spMk id="5" creationId="{00000000-0000-0000-0000-000000000000}"/>
          </ac:spMkLst>
        </pc:spChg>
        <pc:spChg chg="del">
          <ac:chgData name="Franziska Händschel" userId="e2149472-3187-4d00-b16a-a19eff6fc04a" providerId="ADAL" clId="{26643249-A430-4731-94E2-B1CF11AB2D58}" dt="2023-04-05T15:37:48.944" v="164" actId="478"/>
          <ac:spMkLst>
            <pc:docMk/>
            <pc:sldMasterMk cId="1661914187" sldId="2147483660"/>
            <ac:spMk id="6" creationId="{00000000-0000-0000-0000-000000000000}"/>
          </ac:spMkLst>
        </pc:spChg>
        <pc:spChg chg="mod">
          <ac:chgData name="Franziska Händschel" userId="e2149472-3187-4d00-b16a-a19eff6fc04a" providerId="ADAL" clId="{26643249-A430-4731-94E2-B1CF11AB2D58}" dt="2023-04-05T15:39:11.626" v="179"/>
          <ac:spMkLst>
            <pc:docMk/>
            <pc:sldMasterMk cId="1661914187" sldId="2147483660"/>
            <ac:spMk id="9" creationId="{578E0217-EF19-9CC9-436C-CB9B760FE3D5}"/>
          </ac:spMkLst>
        </pc:spChg>
        <pc:spChg chg="add del mod">
          <ac:chgData name="Franziska Händschel" userId="e2149472-3187-4d00-b16a-a19eff6fc04a" providerId="ADAL" clId="{26643249-A430-4731-94E2-B1CF11AB2D58}" dt="2023-04-05T15:39:26.253" v="181" actId="21"/>
          <ac:spMkLst>
            <pc:docMk/>
            <pc:sldMasterMk cId="1661914187" sldId="2147483660"/>
            <ac:spMk id="10" creationId="{BB58CDFC-F97B-38BF-3BE7-A31E28681F06}"/>
          </ac:spMkLst>
        </pc:spChg>
        <pc:grpChg chg="add mod">
          <ac:chgData name="Franziska Händschel" userId="e2149472-3187-4d00-b16a-a19eff6fc04a" providerId="ADAL" clId="{26643249-A430-4731-94E2-B1CF11AB2D58}" dt="2023-04-05T15:39:11.626" v="179"/>
          <ac:grpSpMkLst>
            <pc:docMk/>
            <pc:sldMasterMk cId="1661914187" sldId="2147483660"/>
            <ac:grpSpMk id="7" creationId="{655DFDD6-2166-C5BF-0DF0-51F71E3A01D4}"/>
          </ac:grpSpMkLst>
        </pc:grpChg>
        <pc:picChg chg="mod">
          <ac:chgData name="Franziska Händschel" userId="e2149472-3187-4d00-b16a-a19eff6fc04a" providerId="ADAL" clId="{26643249-A430-4731-94E2-B1CF11AB2D58}" dt="2023-04-05T15:39:11.626" v="179"/>
          <ac:picMkLst>
            <pc:docMk/>
            <pc:sldMasterMk cId="1661914187" sldId="2147483660"/>
            <ac:picMk id="8" creationId="{D1A22301-5DAA-F32B-1C0F-64B10D6F3C65}"/>
          </ac:picMkLst>
        </pc:picChg>
        <pc:sldLayoutChg chg="addSp delSp modSp mod">
          <pc:chgData name="Franziska Händschel" userId="e2149472-3187-4d00-b16a-a19eff6fc04a" providerId="ADAL" clId="{26643249-A430-4731-94E2-B1CF11AB2D58}" dt="2023-04-05T16:10:35.242" v="905"/>
          <pc:sldLayoutMkLst>
            <pc:docMk/>
            <pc:sldMasterMk cId="1661914187" sldId="2147483660"/>
            <pc:sldLayoutMk cId="2188342533" sldId="2147483661"/>
          </pc:sldLayoutMkLst>
          <pc:spChg chg="del">
            <ac:chgData name="Franziska Händschel" userId="e2149472-3187-4d00-b16a-a19eff6fc04a" providerId="ADAL" clId="{26643249-A430-4731-94E2-B1CF11AB2D58}" dt="2023-04-05T15:37:52.099" v="165" actId="478"/>
            <ac:spMkLst>
              <pc:docMk/>
              <pc:sldMasterMk cId="1661914187" sldId="2147483660"/>
              <pc:sldLayoutMk cId="2188342533" sldId="2147483661"/>
              <ac:spMk id="2" creationId="{00000000-0000-0000-0000-000000000000}"/>
            </ac:spMkLst>
          </pc:spChg>
          <pc:spChg chg="del">
            <ac:chgData name="Franziska Händschel" userId="e2149472-3187-4d00-b16a-a19eff6fc04a" providerId="ADAL" clId="{26643249-A430-4731-94E2-B1CF11AB2D58}" dt="2023-04-05T15:37:52.099" v="165" actId="478"/>
            <ac:spMkLst>
              <pc:docMk/>
              <pc:sldMasterMk cId="1661914187" sldId="2147483660"/>
              <pc:sldLayoutMk cId="2188342533" sldId="2147483661"/>
              <ac:spMk id="3" creationId="{00000000-0000-0000-0000-000000000000}"/>
            </ac:spMkLst>
          </pc:spChg>
          <pc:spChg chg="del">
            <ac:chgData name="Franziska Händschel" userId="e2149472-3187-4d00-b16a-a19eff6fc04a" providerId="ADAL" clId="{26643249-A430-4731-94E2-B1CF11AB2D58}" dt="2023-04-05T15:37:52.099" v="165" actId="478"/>
            <ac:spMkLst>
              <pc:docMk/>
              <pc:sldMasterMk cId="1661914187" sldId="2147483660"/>
              <pc:sldLayoutMk cId="2188342533" sldId="2147483661"/>
              <ac:spMk id="4" creationId="{00000000-0000-0000-0000-000000000000}"/>
            </ac:spMkLst>
          </pc:spChg>
          <pc:spChg chg="del">
            <ac:chgData name="Franziska Händschel" userId="e2149472-3187-4d00-b16a-a19eff6fc04a" providerId="ADAL" clId="{26643249-A430-4731-94E2-B1CF11AB2D58}" dt="2023-04-05T15:37:52.099" v="165" actId="478"/>
            <ac:spMkLst>
              <pc:docMk/>
              <pc:sldMasterMk cId="1661914187" sldId="2147483660"/>
              <pc:sldLayoutMk cId="2188342533" sldId="2147483661"/>
              <ac:spMk id="5" creationId="{00000000-0000-0000-0000-000000000000}"/>
            </ac:spMkLst>
          </pc:spChg>
          <pc:spChg chg="del">
            <ac:chgData name="Franziska Händschel" userId="e2149472-3187-4d00-b16a-a19eff6fc04a" providerId="ADAL" clId="{26643249-A430-4731-94E2-B1CF11AB2D58}" dt="2023-04-05T15:37:52.099" v="165" actId="478"/>
            <ac:spMkLst>
              <pc:docMk/>
              <pc:sldMasterMk cId="1661914187" sldId="2147483660"/>
              <pc:sldLayoutMk cId="2188342533" sldId="2147483661"/>
              <ac:spMk id="6" creationId="{00000000-0000-0000-0000-000000000000}"/>
            </ac:spMkLst>
          </pc:spChg>
          <pc:spChg chg="add mod">
            <ac:chgData name="Franziska Händschel" userId="e2149472-3187-4d00-b16a-a19eff6fc04a" providerId="ADAL" clId="{26643249-A430-4731-94E2-B1CF11AB2D58}" dt="2023-04-05T15:40:09.438" v="196" actId="20577"/>
            <ac:spMkLst>
              <pc:docMk/>
              <pc:sldMasterMk cId="1661914187" sldId="2147483660"/>
              <pc:sldLayoutMk cId="2188342533" sldId="2147483661"/>
              <ac:spMk id="7" creationId="{3BECBCB4-59D1-6F25-A21D-146685AB34D1}"/>
            </ac:spMkLst>
          </pc:spChg>
          <pc:spChg chg="add mod">
            <ac:chgData name="Franziska Händschel" userId="e2149472-3187-4d00-b16a-a19eff6fc04a" providerId="ADAL" clId="{26643249-A430-4731-94E2-B1CF11AB2D58}" dt="2023-04-05T16:10:35.242" v="905"/>
            <ac:spMkLst>
              <pc:docMk/>
              <pc:sldMasterMk cId="1661914187" sldId="2147483660"/>
              <pc:sldLayoutMk cId="2188342533" sldId="2147483661"/>
              <ac:spMk id="8" creationId="{7A1DCCE2-E42A-B46B-89F0-CE76931CC4BA}"/>
            </ac:spMkLst>
          </pc:spChg>
          <pc:spChg chg="add mod">
            <ac:chgData name="Franziska Händschel" userId="e2149472-3187-4d00-b16a-a19eff6fc04a" providerId="ADAL" clId="{26643249-A430-4731-94E2-B1CF11AB2D58}" dt="2023-04-05T16:10:35.242" v="905"/>
            <ac:spMkLst>
              <pc:docMk/>
              <pc:sldMasterMk cId="1661914187" sldId="2147483660"/>
              <pc:sldLayoutMk cId="2188342533" sldId="2147483661"/>
              <ac:spMk id="9" creationId="{E0D247E9-837B-A625-17B8-3FD111E3A2AD}"/>
            </ac:spMkLst>
          </pc:spChg>
        </pc:sldLayoutChg>
        <pc:sldLayoutChg chg="addSp delSp modSp mod">
          <pc:chgData name="Franziska Händschel" userId="e2149472-3187-4d00-b16a-a19eff6fc04a" providerId="ADAL" clId="{26643249-A430-4731-94E2-B1CF11AB2D58}" dt="2023-04-05T16:07:21.800" v="878"/>
          <pc:sldLayoutMkLst>
            <pc:docMk/>
            <pc:sldMasterMk cId="1661914187" sldId="2147483660"/>
            <pc:sldLayoutMk cId="85327519" sldId="2147483662"/>
          </pc:sldLayoutMkLst>
          <pc:spChg chg="del">
            <ac:chgData name="Franziska Händschel" userId="e2149472-3187-4d00-b16a-a19eff6fc04a" providerId="ADAL" clId="{26643249-A430-4731-94E2-B1CF11AB2D58}" dt="2023-04-05T15:37:54.932" v="166" actId="478"/>
            <ac:spMkLst>
              <pc:docMk/>
              <pc:sldMasterMk cId="1661914187" sldId="2147483660"/>
              <pc:sldLayoutMk cId="85327519" sldId="2147483662"/>
              <ac:spMk id="2" creationId="{00000000-0000-0000-0000-000000000000}"/>
            </ac:spMkLst>
          </pc:spChg>
          <pc:spChg chg="del">
            <ac:chgData name="Franziska Händschel" userId="e2149472-3187-4d00-b16a-a19eff6fc04a" providerId="ADAL" clId="{26643249-A430-4731-94E2-B1CF11AB2D58}" dt="2023-04-05T15:37:54.932" v="166" actId="478"/>
            <ac:spMkLst>
              <pc:docMk/>
              <pc:sldMasterMk cId="1661914187" sldId="2147483660"/>
              <pc:sldLayoutMk cId="85327519" sldId="2147483662"/>
              <ac:spMk id="3" creationId="{00000000-0000-0000-0000-000000000000}"/>
            </ac:spMkLst>
          </pc:spChg>
          <pc:spChg chg="del">
            <ac:chgData name="Franziska Händschel" userId="e2149472-3187-4d00-b16a-a19eff6fc04a" providerId="ADAL" clId="{26643249-A430-4731-94E2-B1CF11AB2D58}" dt="2023-04-05T15:37:54.932" v="166" actId="478"/>
            <ac:spMkLst>
              <pc:docMk/>
              <pc:sldMasterMk cId="1661914187" sldId="2147483660"/>
              <pc:sldLayoutMk cId="85327519" sldId="2147483662"/>
              <ac:spMk id="4" creationId="{00000000-0000-0000-0000-000000000000}"/>
            </ac:spMkLst>
          </pc:spChg>
          <pc:spChg chg="del">
            <ac:chgData name="Franziska Händschel" userId="e2149472-3187-4d00-b16a-a19eff6fc04a" providerId="ADAL" clId="{26643249-A430-4731-94E2-B1CF11AB2D58}" dt="2023-04-05T15:37:54.932" v="166" actId="478"/>
            <ac:spMkLst>
              <pc:docMk/>
              <pc:sldMasterMk cId="1661914187" sldId="2147483660"/>
              <pc:sldLayoutMk cId="85327519" sldId="2147483662"/>
              <ac:spMk id="5" creationId="{00000000-0000-0000-0000-000000000000}"/>
            </ac:spMkLst>
          </pc:spChg>
          <pc:spChg chg="del">
            <ac:chgData name="Franziska Händschel" userId="e2149472-3187-4d00-b16a-a19eff6fc04a" providerId="ADAL" clId="{26643249-A430-4731-94E2-B1CF11AB2D58}" dt="2023-04-05T15:37:54.932" v="166" actId="478"/>
            <ac:spMkLst>
              <pc:docMk/>
              <pc:sldMasterMk cId="1661914187" sldId="2147483660"/>
              <pc:sldLayoutMk cId="85327519" sldId="2147483662"/>
              <ac:spMk id="6" creationId="{00000000-0000-0000-0000-000000000000}"/>
            </ac:spMkLst>
          </pc:spChg>
          <pc:spChg chg="add mod">
            <ac:chgData name="Franziska Händschel" userId="e2149472-3187-4d00-b16a-a19eff6fc04a" providerId="ADAL" clId="{26643249-A430-4731-94E2-B1CF11AB2D58}" dt="2023-04-05T15:39:55.713" v="192" actId="20577"/>
            <ac:spMkLst>
              <pc:docMk/>
              <pc:sldMasterMk cId="1661914187" sldId="2147483660"/>
              <pc:sldLayoutMk cId="85327519" sldId="2147483662"/>
              <ac:spMk id="8" creationId="{7572F319-8856-D446-C164-B368C33901EB}"/>
            </ac:spMkLst>
          </pc:spChg>
          <pc:spChg chg="add mod">
            <ac:chgData name="Franziska Händschel" userId="e2149472-3187-4d00-b16a-a19eff6fc04a" providerId="ADAL" clId="{26643249-A430-4731-94E2-B1CF11AB2D58}" dt="2023-04-05T16:07:21.800" v="878"/>
            <ac:spMkLst>
              <pc:docMk/>
              <pc:sldMasterMk cId="1661914187" sldId="2147483660"/>
              <pc:sldLayoutMk cId="85327519" sldId="2147483662"/>
              <ac:spMk id="9" creationId="{21FCDB46-74F9-F281-6E07-5DD639E866BD}"/>
            </ac:spMkLst>
          </pc:spChg>
          <pc:spChg chg="mod">
            <ac:chgData name="Franziska Händschel" userId="e2149472-3187-4d00-b16a-a19eff6fc04a" providerId="ADAL" clId="{26643249-A430-4731-94E2-B1CF11AB2D58}" dt="2023-04-05T16:07:21.800" v="878"/>
            <ac:spMkLst>
              <pc:docMk/>
              <pc:sldMasterMk cId="1661914187" sldId="2147483660"/>
              <pc:sldLayoutMk cId="85327519" sldId="2147483662"/>
              <ac:spMk id="11" creationId="{78FAACD5-B3A7-D75F-5D4B-94F975E67A13}"/>
            </ac:spMkLst>
          </pc:spChg>
          <pc:spChg chg="mod">
            <ac:chgData name="Franziska Händschel" userId="e2149472-3187-4d00-b16a-a19eff6fc04a" providerId="ADAL" clId="{26643249-A430-4731-94E2-B1CF11AB2D58}" dt="2023-04-05T16:07:21.800" v="878"/>
            <ac:spMkLst>
              <pc:docMk/>
              <pc:sldMasterMk cId="1661914187" sldId="2147483660"/>
              <pc:sldLayoutMk cId="85327519" sldId="2147483662"/>
              <ac:spMk id="12" creationId="{00F36FFD-DAD7-A7FD-DF9E-DEB03D6DCA33}"/>
            </ac:spMkLst>
          </pc:spChg>
          <pc:spChg chg="mod">
            <ac:chgData name="Franziska Händschel" userId="e2149472-3187-4d00-b16a-a19eff6fc04a" providerId="ADAL" clId="{26643249-A430-4731-94E2-B1CF11AB2D58}" dt="2023-04-05T16:07:21.800" v="878"/>
            <ac:spMkLst>
              <pc:docMk/>
              <pc:sldMasterMk cId="1661914187" sldId="2147483660"/>
              <pc:sldLayoutMk cId="85327519" sldId="2147483662"/>
              <ac:spMk id="13" creationId="{F586E8D9-C724-3B8F-CD40-1829FF14CA0E}"/>
            </ac:spMkLst>
          </pc:spChg>
          <pc:grpChg chg="add mod">
            <ac:chgData name="Franziska Händschel" userId="e2149472-3187-4d00-b16a-a19eff6fc04a" providerId="ADAL" clId="{26643249-A430-4731-94E2-B1CF11AB2D58}" dt="2023-04-05T16:07:21.800" v="878"/>
            <ac:grpSpMkLst>
              <pc:docMk/>
              <pc:sldMasterMk cId="1661914187" sldId="2147483660"/>
              <pc:sldLayoutMk cId="85327519" sldId="2147483662"/>
              <ac:grpSpMk id="10" creationId="{FC8EB056-0C02-827A-91A4-3EE3C031E8C7}"/>
            </ac:grpSpMkLst>
          </pc:grpChg>
          <pc:picChg chg="add mod">
            <ac:chgData name="Franziska Händschel" userId="e2149472-3187-4d00-b16a-a19eff6fc04a" providerId="ADAL" clId="{26643249-A430-4731-94E2-B1CF11AB2D58}" dt="2023-04-05T15:38:48.196" v="178"/>
            <ac:picMkLst>
              <pc:docMk/>
              <pc:sldMasterMk cId="1661914187" sldId="2147483660"/>
              <pc:sldLayoutMk cId="85327519" sldId="2147483662"/>
              <ac:picMk id="7" creationId="{04108307-DFAB-CF51-5695-42906EE3DAC5}"/>
            </ac:picMkLst>
          </pc:picChg>
          <pc:picChg chg="add mod">
            <ac:chgData name="Franziska Händschel" userId="e2149472-3187-4d00-b16a-a19eff6fc04a" providerId="ADAL" clId="{26643249-A430-4731-94E2-B1CF11AB2D58}" dt="2023-04-05T16:07:21.800" v="878"/>
            <ac:picMkLst>
              <pc:docMk/>
              <pc:sldMasterMk cId="1661914187" sldId="2147483660"/>
              <pc:sldLayoutMk cId="85327519" sldId="2147483662"/>
              <ac:picMk id="14" creationId="{087DC7B8-036C-E589-E22D-AFAAFD7026F8}"/>
            </ac:picMkLst>
          </pc:picChg>
        </pc:sldLayoutChg>
        <pc:sldLayoutChg chg="addSp delSp modSp mod">
          <pc:chgData name="Franziska Händschel" userId="e2149472-3187-4d00-b16a-a19eff6fc04a" providerId="ADAL" clId="{26643249-A430-4731-94E2-B1CF11AB2D58}" dt="2023-04-05T16:07:13.550" v="876"/>
          <pc:sldLayoutMkLst>
            <pc:docMk/>
            <pc:sldMasterMk cId="1661914187" sldId="2147483660"/>
            <pc:sldLayoutMk cId="4089955369" sldId="2147483663"/>
          </pc:sldLayoutMkLst>
          <pc:spChg chg="del">
            <ac:chgData name="Franziska Händschel" userId="e2149472-3187-4d00-b16a-a19eff6fc04a" providerId="ADAL" clId="{26643249-A430-4731-94E2-B1CF11AB2D58}" dt="2023-04-05T15:37:57.292" v="167" actId="478"/>
            <ac:spMkLst>
              <pc:docMk/>
              <pc:sldMasterMk cId="1661914187" sldId="2147483660"/>
              <pc:sldLayoutMk cId="4089955369" sldId="2147483663"/>
              <ac:spMk id="2" creationId="{00000000-0000-0000-0000-000000000000}"/>
            </ac:spMkLst>
          </pc:spChg>
          <pc:spChg chg="del">
            <ac:chgData name="Franziska Händschel" userId="e2149472-3187-4d00-b16a-a19eff6fc04a" providerId="ADAL" clId="{26643249-A430-4731-94E2-B1CF11AB2D58}" dt="2023-04-05T15:37:57.292" v="167" actId="478"/>
            <ac:spMkLst>
              <pc:docMk/>
              <pc:sldMasterMk cId="1661914187" sldId="2147483660"/>
              <pc:sldLayoutMk cId="4089955369" sldId="2147483663"/>
              <ac:spMk id="3" creationId="{00000000-0000-0000-0000-000000000000}"/>
            </ac:spMkLst>
          </pc:spChg>
          <pc:spChg chg="del">
            <ac:chgData name="Franziska Händschel" userId="e2149472-3187-4d00-b16a-a19eff6fc04a" providerId="ADAL" clId="{26643249-A430-4731-94E2-B1CF11AB2D58}" dt="2023-04-05T15:37:57.292" v="167" actId="478"/>
            <ac:spMkLst>
              <pc:docMk/>
              <pc:sldMasterMk cId="1661914187" sldId="2147483660"/>
              <pc:sldLayoutMk cId="4089955369" sldId="2147483663"/>
              <ac:spMk id="4" creationId="{00000000-0000-0000-0000-000000000000}"/>
            </ac:spMkLst>
          </pc:spChg>
          <pc:spChg chg="del">
            <ac:chgData name="Franziska Händschel" userId="e2149472-3187-4d00-b16a-a19eff6fc04a" providerId="ADAL" clId="{26643249-A430-4731-94E2-B1CF11AB2D58}" dt="2023-04-05T15:37:57.292" v="167" actId="478"/>
            <ac:spMkLst>
              <pc:docMk/>
              <pc:sldMasterMk cId="1661914187" sldId="2147483660"/>
              <pc:sldLayoutMk cId="4089955369" sldId="2147483663"/>
              <ac:spMk id="5" creationId="{00000000-0000-0000-0000-000000000000}"/>
            </ac:spMkLst>
          </pc:spChg>
          <pc:spChg chg="del">
            <ac:chgData name="Franziska Händschel" userId="e2149472-3187-4d00-b16a-a19eff6fc04a" providerId="ADAL" clId="{26643249-A430-4731-94E2-B1CF11AB2D58}" dt="2023-04-05T15:37:57.292" v="167" actId="478"/>
            <ac:spMkLst>
              <pc:docMk/>
              <pc:sldMasterMk cId="1661914187" sldId="2147483660"/>
              <pc:sldLayoutMk cId="4089955369" sldId="2147483663"/>
              <ac:spMk id="6" creationId="{00000000-0000-0000-0000-000000000000}"/>
            </ac:spMkLst>
          </pc:spChg>
          <pc:spChg chg="add mod">
            <ac:chgData name="Franziska Händschel" userId="e2149472-3187-4d00-b16a-a19eff6fc04a" providerId="ADAL" clId="{26643249-A430-4731-94E2-B1CF11AB2D58}" dt="2023-04-05T15:40:27.462" v="199" actId="20577"/>
            <ac:spMkLst>
              <pc:docMk/>
              <pc:sldMasterMk cId="1661914187" sldId="2147483660"/>
              <pc:sldLayoutMk cId="4089955369" sldId="2147483663"/>
              <ac:spMk id="8" creationId="{60224026-8C47-EAF4-E509-CB75E59E6A8A}"/>
            </ac:spMkLst>
          </pc:spChg>
          <pc:spChg chg="mod">
            <ac:chgData name="Franziska Händschel" userId="e2149472-3187-4d00-b16a-a19eff6fc04a" providerId="ADAL" clId="{26643249-A430-4731-94E2-B1CF11AB2D58}" dt="2023-04-05T16:07:13.550" v="876"/>
            <ac:spMkLst>
              <pc:docMk/>
              <pc:sldMasterMk cId="1661914187" sldId="2147483660"/>
              <pc:sldLayoutMk cId="4089955369" sldId="2147483663"/>
              <ac:spMk id="10" creationId="{DB968534-FCD2-9735-3B55-AB12C52ECB89}"/>
            </ac:spMkLst>
          </pc:spChg>
          <pc:spChg chg="mod">
            <ac:chgData name="Franziska Händschel" userId="e2149472-3187-4d00-b16a-a19eff6fc04a" providerId="ADAL" clId="{26643249-A430-4731-94E2-B1CF11AB2D58}" dt="2023-04-05T16:07:13.550" v="876"/>
            <ac:spMkLst>
              <pc:docMk/>
              <pc:sldMasterMk cId="1661914187" sldId="2147483660"/>
              <pc:sldLayoutMk cId="4089955369" sldId="2147483663"/>
              <ac:spMk id="11" creationId="{1C6524A2-700E-D093-927E-6721EADACA2C}"/>
            </ac:spMkLst>
          </pc:spChg>
          <pc:spChg chg="mod">
            <ac:chgData name="Franziska Händschel" userId="e2149472-3187-4d00-b16a-a19eff6fc04a" providerId="ADAL" clId="{26643249-A430-4731-94E2-B1CF11AB2D58}" dt="2023-04-05T16:07:13.550" v="876"/>
            <ac:spMkLst>
              <pc:docMk/>
              <pc:sldMasterMk cId="1661914187" sldId="2147483660"/>
              <pc:sldLayoutMk cId="4089955369" sldId="2147483663"/>
              <ac:spMk id="12" creationId="{BBDB320B-2D2C-06BB-3D87-1563FF7A6D52}"/>
            </ac:spMkLst>
          </pc:spChg>
          <pc:spChg chg="add mod">
            <ac:chgData name="Franziska Händschel" userId="e2149472-3187-4d00-b16a-a19eff6fc04a" providerId="ADAL" clId="{26643249-A430-4731-94E2-B1CF11AB2D58}" dt="2023-04-05T16:07:13.550" v="876"/>
            <ac:spMkLst>
              <pc:docMk/>
              <pc:sldMasterMk cId="1661914187" sldId="2147483660"/>
              <pc:sldLayoutMk cId="4089955369" sldId="2147483663"/>
              <ac:spMk id="14" creationId="{33D4A5B7-F7BD-C73B-AFE7-13DB22AA0D6D}"/>
            </ac:spMkLst>
          </pc:spChg>
          <pc:grpChg chg="add mod">
            <ac:chgData name="Franziska Händschel" userId="e2149472-3187-4d00-b16a-a19eff6fc04a" providerId="ADAL" clId="{26643249-A430-4731-94E2-B1CF11AB2D58}" dt="2023-04-05T16:07:13.550" v="876"/>
            <ac:grpSpMkLst>
              <pc:docMk/>
              <pc:sldMasterMk cId="1661914187" sldId="2147483660"/>
              <pc:sldLayoutMk cId="4089955369" sldId="2147483663"/>
              <ac:grpSpMk id="9" creationId="{7F4C2494-9A2D-E519-7755-E6B98CC05B6D}"/>
            </ac:grpSpMkLst>
          </pc:grpChg>
          <pc:picChg chg="add mod">
            <ac:chgData name="Franziska Händschel" userId="e2149472-3187-4d00-b16a-a19eff6fc04a" providerId="ADAL" clId="{26643249-A430-4731-94E2-B1CF11AB2D58}" dt="2023-04-05T15:38:46.362" v="177"/>
            <ac:picMkLst>
              <pc:docMk/>
              <pc:sldMasterMk cId="1661914187" sldId="2147483660"/>
              <pc:sldLayoutMk cId="4089955369" sldId="2147483663"/>
              <ac:picMk id="7" creationId="{FFC1DA38-DFC9-59EB-B5C1-74CDDBC8AE30}"/>
            </ac:picMkLst>
          </pc:picChg>
          <pc:picChg chg="add mod">
            <ac:chgData name="Franziska Händschel" userId="e2149472-3187-4d00-b16a-a19eff6fc04a" providerId="ADAL" clId="{26643249-A430-4731-94E2-B1CF11AB2D58}" dt="2023-04-05T16:07:13.550" v="876"/>
            <ac:picMkLst>
              <pc:docMk/>
              <pc:sldMasterMk cId="1661914187" sldId="2147483660"/>
              <pc:sldLayoutMk cId="4089955369" sldId="2147483663"/>
              <ac:picMk id="13" creationId="{F64B46D1-DEF0-9037-0376-34403EBE6A1E}"/>
            </ac:picMkLst>
          </pc:picChg>
        </pc:sldLayoutChg>
        <pc:sldLayoutChg chg="addSp delSp modSp mod">
          <pc:chgData name="Franziska Händschel" userId="e2149472-3187-4d00-b16a-a19eff6fc04a" providerId="ADAL" clId="{26643249-A430-4731-94E2-B1CF11AB2D58}" dt="2023-04-05T16:07:04.903" v="874"/>
          <pc:sldLayoutMkLst>
            <pc:docMk/>
            <pc:sldMasterMk cId="1661914187" sldId="2147483660"/>
            <pc:sldLayoutMk cId="4089691849" sldId="2147483664"/>
          </pc:sldLayoutMkLst>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2" creationId="{00000000-0000-0000-0000-000000000000}"/>
            </ac:spMkLst>
          </pc:spChg>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3" creationId="{00000000-0000-0000-0000-000000000000}"/>
            </ac:spMkLst>
          </pc:spChg>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4" creationId="{00000000-0000-0000-0000-000000000000}"/>
            </ac:spMkLst>
          </pc:spChg>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5" creationId="{00000000-0000-0000-0000-000000000000}"/>
            </ac:spMkLst>
          </pc:spChg>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6" creationId="{00000000-0000-0000-0000-000000000000}"/>
            </ac:spMkLst>
          </pc:spChg>
          <pc:spChg chg="del">
            <ac:chgData name="Franziska Händschel" userId="e2149472-3187-4d00-b16a-a19eff6fc04a" providerId="ADAL" clId="{26643249-A430-4731-94E2-B1CF11AB2D58}" dt="2023-04-05T15:38:00.764" v="168" actId="478"/>
            <ac:spMkLst>
              <pc:docMk/>
              <pc:sldMasterMk cId="1661914187" sldId="2147483660"/>
              <pc:sldLayoutMk cId="4089691849" sldId="2147483664"/>
              <ac:spMk id="7" creationId="{00000000-0000-0000-0000-000000000000}"/>
            </ac:spMkLst>
          </pc:spChg>
          <pc:spChg chg="add mod">
            <ac:chgData name="Franziska Händschel" userId="e2149472-3187-4d00-b16a-a19eff6fc04a" providerId="ADAL" clId="{26643249-A430-4731-94E2-B1CF11AB2D58}" dt="2023-04-05T15:40:32.002" v="202" actId="20577"/>
            <ac:spMkLst>
              <pc:docMk/>
              <pc:sldMasterMk cId="1661914187" sldId="2147483660"/>
              <pc:sldLayoutMk cId="4089691849" sldId="2147483664"/>
              <ac:spMk id="9" creationId="{9F44DF52-054F-4701-20ED-E977188BA586}"/>
            </ac:spMkLst>
          </pc:spChg>
          <pc:spChg chg="mod">
            <ac:chgData name="Franziska Händschel" userId="e2149472-3187-4d00-b16a-a19eff6fc04a" providerId="ADAL" clId="{26643249-A430-4731-94E2-B1CF11AB2D58}" dt="2023-04-05T16:07:04.903" v="874"/>
            <ac:spMkLst>
              <pc:docMk/>
              <pc:sldMasterMk cId="1661914187" sldId="2147483660"/>
              <pc:sldLayoutMk cId="4089691849" sldId="2147483664"/>
              <ac:spMk id="11" creationId="{ED63577E-AAE2-5E21-7575-2420F961E02D}"/>
            </ac:spMkLst>
          </pc:spChg>
          <pc:spChg chg="mod">
            <ac:chgData name="Franziska Händschel" userId="e2149472-3187-4d00-b16a-a19eff6fc04a" providerId="ADAL" clId="{26643249-A430-4731-94E2-B1CF11AB2D58}" dt="2023-04-05T16:07:04.903" v="874"/>
            <ac:spMkLst>
              <pc:docMk/>
              <pc:sldMasterMk cId="1661914187" sldId="2147483660"/>
              <pc:sldLayoutMk cId="4089691849" sldId="2147483664"/>
              <ac:spMk id="12" creationId="{78D986A1-AA88-5867-E50D-BE8A5DA60D18}"/>
            </ac:spMkLst>
          </pc:spChg>
          <pc:spChg chg="mod">
            <ac:chgData name="Franziska Händschel" userId="e2149472-3187-4d00-b16a-a19eff6fc04a" providerId="ADAL" clId="{26643249-A430-4731-94E2-B1CF11AB2D58}" dt="2023-04-05T16:07:04.903" v="874"/>
            <ac:spMkLst>
              <pc:docMk/>
              <pc:sldMasterMk cId="1661914187" sldId="2147483660"/>
              <pc:sldLayoutMk cId="4089691849" sldId="2147483664"/>
              <ac:spMk id="13" creationId="{6B0A96B6-0ADE-C754-153D-12FF476C936C}"/>
            </ac:spMkLst>
          </pc:spChg>
          <pc:spChg chg="add mod">
            <ac:chgData name="Franziska Händschel" userId="e2149472-3187-4d00-b16a-a19eff6fc04a" providerId="ADAL" clId="{26643249-A430-4731-94E2-B1CF11AB2D58}" dt="2023-04-05T16:07:04.903" v="874"/>
            <ac:spMkLst>
              <pc:docMk/>
              <pc:sldMasterMk cId="1661914187" sldId="2147483660"/>
              <pc:sldLayoutMk cId="4089691849" sldId="2147483664"/>
              <ac:spMk id="16" creationId="{F9FF35E5-D59B-4499-8473-F766AA0274CA}"/>
            </ac:spMkLst>
          </pc:spChg>
          <pc:grpChg chg="add mod">
            <ac:chgData name="Franziska Händschel" userId="e2149472-3187-4d00-b16a-a19eff6fc04a" providerId="ADAL" clId="{26643249-A430-4731-94E2-B1CF11AB2D58}" dt="2023-04-05T16:07:04.903" v="874"/>
            <ac:grpSpMkLst>
              <pc:docMk/>
              <pc:sldMasterMk cId="1661914187" sldId="2147483660"/>
              <pc:sldLayoutMk cId="4089691849" sldId="2147483664"/>
              <ac:grpSpMk id="10" creationId="{06D1F2FD-E2CF-E344-EA5C-6FB2433523A4}"/>
            </ac:grpSpMkLst>
          </pc:grpChg>
          <pc:picChg chg="add mod">
            <ac:chgData name="Franziska Händschel" userId="e2149472-3187-4d00-b16a-a19eff6fc04a" providerId="ADAL" clId="{26643249-A430-4731-94E2-B1CF11AB2D58}" dt="2023-04-05T15:38:45.291" v="176"/>
            <ac:picMkLst>
              <pc:docMk/>
              <pc:sldMasterMk cId="1661914187" sldId="2147483660"/>
              <pc:sldLayoutMk cId="4089691849" sldId="2147483664"/>
              <ac:picMk id="8" creationId="{1560A0A7-BAC2-D144-D70D-0F9793388C09}"/>
            </ac:picMkLst>
          </pc:picChg>
          <pc:picChg chg="add mod">
            <ac:chgData name="Franziska Händschel" userId="e2149472-3187-4d00-b16a-a19eff6fc04a" providerId="ADAL" clId="{26643249-A430-4731-94E2-B1CF11AB2D58}" dt="2023-04-05T16:07:04.903" v="874"/>
            <ac:picMkLst>
              <pc:docMk/>
              <pc:sldMasterMk cId="1661914187" sldId="2147483660"/>
              <pc:sldLayoutMk cId="4089691849" sldId="2147483664"/>
              <ac:picMk id="14" creationId="{D1D64BFE-A09A-B4C1-8A50-402D0838479F}"/>
            </ac:picMkLst>
          </pc:picChg>
          <pc:picChg chg="add mod">
            <ac:chgData name="Franziska Händschel" userId="e2149472-3187-4d00-b16a-a19eff6fc04a" providerId="ADAL" clId="{26643249-A430-4731-94E2-B1CF11AB2D58}" dt="2023-04-05T16:07:04.903" v="874"/>
            <ac:picMkLst>
              <pc:docMk/>
              <pc:sldMasterMk cId="1661914187" sldId="2147483660"/>
              <pc:sldLayoutMk cId="4089691849" sldId="2147483664"/>
              <ac:picMk id="15" creationId="{20417036-F48B-37E1-79D9-DDAF28CC407C}"/>
            </ac:picMkLst>
          </pc:picChg>
        </pc:sldLayoutChg>
        <pc:sldLayoutChg chg="addSp delSp modSp mod">
          <pc:chgData name="Franziska Händschel" userId="e2149472-3187-4d00-b16a-a19eff6fc04a" providerId="ADAL" clId="{26643249-A430-4731-94E2-B1CF11AB2D58}" dt="2023-04-05T16:06:48.620" v="866"/>
          <pc:sldLayoutMkLst>
            <pc:docMk/>
            <pc:sldMasterMk cId="1661914187" sldId="2147483660"/>
            <pc:sldLayoutMk cId="541550013" sldId="2147483665"/>
          </pc:sldLayoutMkLst>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2"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3"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4"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5"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6"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7"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8" creationId="{00000000-0000-0000-0000-000000000000}"/>
            </ac:spMkLst>
          </pc:spChg>
          <pc:spChg chg="del">
            <ac:chgData name="Franziska Händschel" userId="e2149472-3187-4d00-b16a-a19eff6fc04a" providerId="ADAL" clId="{26643249-A430-4731-94E2-B1CF11AB2D58}" dt="2023-04-05T15:38:03.963" v="169" actId="478"/>
            <ac:spMkLst>
              <pc:docMk/>
              <pc:sldMasterMk cId="1661914187" sldId="2147483660"/>
              <pc:sldLayoutMk cId="541550013" sldId="2147483665"/>
              <ac:spMk id="9" creationId="{00000000-0000-0000-0000-000000000000}"/>
            </ac:spMkLst>
          </pc:spChg>
          <pc:spChg chg="add mod">
            <ac:chgData name="Franziska Händschel" userId="e2149472-3187-4d00-b16a-a19eff6fc04a" providerId="ADAL" clId="{26643249-A430-4731-94E2-B1CF11AB2D58}" dt="2023-04-05T15:40:38.524" v="205" actId="20577"/>
            <ac:spMkLst>
              <pc:docMk/>
              <pc:sldMasterMk cId="1661914187" sldId="2147483660"/>
              <pc:sldLayoutMk cId="541550013" sldId="2147483665"/>
              <ac:spMk id="11" creationId="{E028ED07-E1DC-E434-8C09-FA4E5FE4421E}"/>
            </ac:spMkLst>
          </pc:spChg>
          <pc:spChg chg="mod">
            <ac:chgData name="Franziska Händschel" userId="e2149472-3187-4d00-b16a-a19eff6fc04a" providerId="ADAL" clId="{26643249-A430-4731-94E2-B1CF11AB2D58}" dt="2023-04-05T16:06:48.620" v="866"/>
            <ac:spMkLst>
              <pc:docMk/>
              <pc:sldMasterMk cId="1661914187" sldId="2147483660"/>
              <pc:sldLayoutMk cId="541550013" sldId="2147483665"/>
              <ac:spMk id="13" creationId="{256BDDE5-B70E-4E9D-FC2A-01A7BE3E12C0}"/>
            </ac:spMkLst>
          </pc:spChg>
          <pc:spChg chg="mod">
            <ac:chgData name="Franziska Händschel" userId="e2149472-3187-4d00-b16a-a19eff6fc04a" providerId="ADAL" clId="{26643249-A430-4731-94E2-B1CF11AB2D58}" dt="2023-04-05T16:06:48.620" v="866"/>
            <ac:spMkLst>
              <pc:docMk/>
              <pc:sldMasterMk cId="1661914187" sldId="2147483660"/>
              <pc:sldLayoutMk cId="541550013" sldId="2147483665"/>
              <ac:spMk id="14" creationId="{A7BAC1EE-E032-FBEF-EB49-5F537AB3FBC7}"/>
            </ac:spMkLst>
          </pc:spChg>
          <pc:spChg chg="mod">
            <ac:chgData name="Franziska Händschel" userId="e2149472-3187-4d00-b16a-a19eff6fc04a" providerId="ADAL" clId="{26643249-A430-4731-94E2-B1CF11AB2D58}" dt="2023-04-05T16:06:48.620" v="866"/>
            <ac:spMkLst>
              <pc:docMk/>
              <pc:sldMasterMk cId="1661914187" sldId="2147483660"/>
              <pc:sldLayoutMk cId="541550013" sldId="2147483665"/>
              <ac:spMk id="15" creationId="{30BDCB08-2A44-EAF1-45BE-50AF3DD5EA94}"/>
            </ac:spMkLst>
          </pc:spChg>
          <pc:spChg chg="add mod">
            <ac:chgData name="Franziska Händschel" userId="e2149472-3187-4d00-b16a-a19eff6fc04a" providerId="ADAL" clId="{26643249-A430-4731-94E2-B1CF11AB2D58}" dt="2023-04-05T16:06:48.620" v="866"/>
            <ac:spMkLst>
              <pc:docMk/>
              <pc:sldMasterMk cId="1661914187" sldId="2147483660"/>
              <pc:sldLayoutMk cId="541550013" sldId="2147483665"/>
              <ac:spMk id="17" creationId="{7A0B9C2C-64A2-C705-345D-FCB127E605CA}"/>
            </ac:spMkLst>
          </pc:spChg>
          <pc:grpChg chg="add mod">
            <ac:chgData name="Franziska Händschel" userId="e2149472-3187-4d00-b16a-a19eff6fc04a" providerId="ADAL" clId="{26643249-A430-4731-94E2-B1CF11AB2D58}" dt="2023-04-05T16:06:48.620" v="866"/>
            <ac:grpSpMkLst>
              <pc:docMk/>
              <pc:sldMasterMk cId="1661914187" sldId="2147483660"/>
              <pc:sldLayoutMk cId="541550013" sldId="2147483665"/>
              <ac:grpSpMk id="12" creationId="{021ECB74-6088-3679-3AC9-29381D791582}"/>
            </ac:grpSpMkLst>
          </pc:grpChg>
          <pc:picChg chg="add mod">
            <ac:chgData name="Franziska Händschel" userId="e2149472-3187-4d00-b16a-a19eff6fc04a" providerId="ADAL" clId="{26643249-A430-4731-94E2-B1CF11AB2D58}" dt="2023-04-05T15:38:43.835" v="175"/>
            <ac:picMkLst>
              <pc:docMk/>
              <pc:sldMasterMk cId="1661914187" sldId="2147483660"/>
              <pc:sldLayoutMk cId="541550013" sldId="2147483665"/>
              <ac:picMk id="10" creationId="{05795236-5FDF-0A6E-02B9-A3BF09DEE5EC}"/>
            </ac:picMkLst>
          </pc:picChg>
          <pc:picChg chg="add mod">
            <ac:chgData name="Franziska Händschel" userId="e2149472-3187-4d00-b16a-a19eff6fc04a" providerId="ADAL" clId="{26643249-A430-4731-94E2-B1CF11AB2D58}" dt="2023-04-05T16:06:48.620" v="866"/>
            <ac:picMkLst>
              <pc:docMk/>
              <pc:sldMasterMk cId="1661914187" sldId="2147483660"/>
              <pc:sldLayoutMk cId="541550013" sldId="2147483665"/>
              <ac:picMk id="16" creationId="{5A5D7392-3E35-AC92-5E95-9ADC6823DF40}"/>
            </ac:picMkLst>
          </pc:picChg>
        </pc:sldLayoutChg>
        <pc:sldLayoutChg chg="del">
          <pc:chgData name="Franziska Händschel" userId="e2149472-3187-4d00-b16a-a19eff6fc04a" providerId="ADAL" clId="{26643249-A430-4731-94E2-B1CF11AB2D58}" dt="2023-04-05T16:06:50.333" v="867" actId="2696"/>
          <pc:sldLayoutMkLst>
            <pc:docMk/>
            <pc:sldMasterMk cId="1661914187" sldId="2147483660"/>
            <pc:sldLayoutMk cId="404519565" sldId="2147483666"/>
          </pc:sldLayoutMkLst>
        </pc:sldLayoutChg>
        <pc:sldLayoutChg chg="del">
          <pc:chgData name="Franziska Händschel" userId="e2149472-3187-4d00-b16a-a19eff6fc04a" providerId="ADAL" clId="{26643249-A430-4731-94E2-B1CF11AB2D58}" dt="2023-04-05T16:06:50.799" v="868" actId="2696"/>
          <pc:sldLayoutMkLst>
            <pc:docMk/>
            <pc:sldMasterMk cId="1661914187" sldId="2147483660"/>
            <pc:sldLayoutMk cId="3477082238" sldId="2147483667"/>
          </pc:sldLayoutMkLst>
        </pc:sldLayoutChg>
        <pc:sldLayoutChg chg="del">
          <pc:chgData name="Franziska Händschel" userId="e2149472-3187-4d00-b16a-a19eff6fc04a" providerId="ADAL" clId="{26643249-A430-4731-94E2-B1CF11AB2D58}" dt="2023-04-05T16:06:51.393" v="869" actId="2696"/>
          <pc:sldLayoutMkLst>
            <pc:docMk/>
            <pc:sldMasterMk cId="1661914187" sldId="2147483660"/>
            <pc:sldLayoutMk cId="988181535" sldId="2147483668"/>
          </pc:sldLayoutMkLst>
        </pc:sldLayoutChg>
        <pc:sldLayoutChg chg="del">
          <pc:chgData name="Franziska Händschel" userId="e2149472-3187-4d00-b16a-a19eff6fc04a" providerId="ADAL" clId="{26643249-A430-4731-94E2-B1CF11AB2D58}" dt="2023-04-05T16:06:51.908" v="870" actId="2696"/>
          <pc:sldLayoutMkLst>
            <pc:docMk/>
            <pc:sldMasterMk cId="1661914187" sldId="2147483660"/>
            <pc:sldLayoutMk cId="45497146" sldId="2147483669"/>
          </pc:sldLayoutMkLst>
        </pc:sldLayoutChg>
        <pc:sldLayoutChg chg="del">
          <pc:chgData name="Franziska Händschel" userId="e2149472-3187-4d00-b16a-a19eff6fc04a" providerId="ADAL" clId="{26643249-A430-4731-94E2-B1CF11AB2D58}" dt="2023-04-05T16:06:52.606" v="871" actId="2696"/>
          <pc:sldLayoutMkLst>
            <pc:docMk/>
            <pc:sldMasterMk cId="1661914187" sldId="2147483660"/>
            <pc:sldLayoutMk cId="613288464" sldId="2147483670"/>
          </pc:sldLayoutMkLst>
        </pc:sldLayoutChg>
        <pc:sldLayoutChg chg="del">
          <pc:chgData name="Franziska Händschel" userId="e2149472-3187-4d00-b16a-a19eff6fc04a" providerId="ADAL" clId="{26643249-A430-4731-94E2-B1CF11AB2D58}" dt="2023-04-05T16:06:53.245" v="872" actId="2696"/>
          <pc:sldLayoutMkLst>
            <pc:docMk/>
            <pc:sldMasterMk cId="1661914187" sldId="2147483660"/>
            <pc:sldLayoutMk cId="856189989"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K-4">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7A1DCCE2-E42A-B46B-89F0-CE76931CC4BA}"/>
              </a:ext>
            </a:extLst>
          </p:cNvPr>
          <p:cNvSpPr txBox="1"/>
          <p:nvPr userDrawn="1"/>
        </p:nvSpPr>
        <p:spPr>
          <a:xfrm>
            <a:off x="716259" y="1008771"/>
            <a:ext cx="6327212" cy="743280"/>
          </a:xfrm>
          <a:prstGeom prst="rect">
            <a:avLst/>
          </a:prstGeom>
          <a:noFill/>
        </p:spPr>
        <p:txBody>
          <a:bodyPr wrap="square" rtlCol="0">
            <a:spAutoFit/>
          </a:bodyPr>
          <a:lstStyle/>
          <a:p>
            <a:r>
              <a:rPr lang="de-DE" sz="2115" b="1" dirty="0">
                <a:latin typeface="Helvetica" panose="020B0604020202020204" pitchFamily="34" charset="0"/>
                <a:cs typeface="Helvetica" panose="020B0604020202020204" pitchFamily="34" charset="0"/>
              </a:rPr>
              <a:t>Zeit für Teamarbeit: </a:t>
            </a:r>
            <a:br>
              <a:rPr lang="de-DE" sz="2115" b="1" dirty="0">
                <a:latin typeface="Helvetica" panose="020B0604020202020204" pitchFamily="34" charset="0"/>
                <a:cs typeface="Helvetica" panose="020B0604020202020204" pitchFamily="34" charset="0"/>
              </a:rPr>
            </a:br>
            <a:r>
              <a:rPr lang="de-DE" sz="2115" dirty="0">
                <a:latin typeface="Helvetica" panose="020B0604020202020204" pitchFamily="34" charset="0"/>
                <a:cs typeface="Helvetica" panose="020B0604020202020204" pitchFamily="34" charset="0"/>
              </a:rPr>
              <a:t>Die Suche nach dem richtigen Konto</a:t>
            </a:r>
          </a:p>
        </p:txBody>
      </p:sp>
      <p:sp>
        <p:nvSpPr>
          <p:cNvPr id="9" name="Textfeld 8">
            <a:extLst>
              <a:ext uri="{FF2B5EF4-FFF2-40B4-BE49-F238E27FC236}">
                <a16:creationId xmlns:a16="http://schemas.microsoft.com/office/drawing/2014/main" id="{E0D247E9-837B-A625-17B8-3FD111E3A2AD}"/>
              </a:ext>
            </a:extLst>
          </p:cNvPr>
          <p:cNvSpPr txBox="1"/>
          <p:nvPr userDrawn="1"/>
        </p:nvSpPr>
        <p:spPr>
          <a:xfrm>
            <a:off x="716259" y="8284853"/>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wichtigste Erkenntnis:</a:t>
            </a:r>
            <a:endParaRPr lang="de-DE" sz="1511" b="1" dirty="0">
              <a:solidFill>
                <a:schemeClr val="tx1"/>
              </a:solidFill>
              <a:latin typeface="helvetica"/>
              <a:ea typeface="Inter" panose="020B0502030000000004" pitchFamily="34" charset="0"/>
              <a:cs typeface="Inter" panose="020B0502030000000004" pitchFamily="34" charset="0"/>
            </a:endParaRPr>
          </a:p>
        </p:txBody>
      </p:sp>
      <p:sp>
        <p:nvSpPr>
          <p:cNvPr id="2" name="Rechteck: abgerundete Ecken 1">
            <a:extLst>
              <a:ext uri="{FF2B5EF4-FFF2-40B4-BE49-F238E27FC236}">
                <a16:creationId xmlns:a16="http://schemas.microsoft.com/office/drawing/2014/main" id="{12EAD26F-ABCF-E69F-82C1-E579B50C9FC4}"/>
              </a:ext>
            </a:extLst>
          </p:cNvPr>
          <p:cNvSpPr/>
          <p:nvPr userDrawn="1"/>
        </p:nvSpPr>
        <p:spPr>
          <a:xfrm>
            <a:off x="5772523" y="38962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GK-4 (alle)</a:t>
            </a:r>
          </a:p>
        </p:txBody>
      </p:sp>
    </p:spTree>
    <p:extLst>
      <p:ext uri="{BB962C8B-B14F-4D97-AF65-F5344CB8AC3E}">
        <p14:creationId xmlns:p14="http://schemas.microsoft.com/office/powerpoint/2010/main" val="35834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K-4.1">
    <p:spTree>
      <p:nvGrpSpPr>
        <p:cNvPr id="1" name=""/>
        <p:cNvGrpSpPr/>
        <p:nvPr/>
      </p:nvGrpSpPr>
      <p:grpSpPr>
        <a:xfrm>
          <a:off x="0" y="0"/>
          <a:ext cx="0" cy="0"/>
          <a:chOff x="0" y="0"/>
          <a:chExt cx="0" cy="0"/>
        </a:xfrm>
      </p:grpSpPr>
      <p:pic>
        <p:nvPicPr>
          <p:cNvPr id="7" name="Grafik 6" descr="Ein Bild, das Licht enthält.&#10;&#10;Automatisch generierte Beschreibung">
            <a:extLst>
              <a:ext uri="{FF2B5EF4-FFF2-40B4-BE49-F238E27FC236}">
                <a16:creationId xmlns:a16="http://schemas.microsoft.com/office/drawing/2014/main" id="{04108307-DFAB-CF51-5695-42906EE3DAC5}"/>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9" name="Textfeld 8">
            <a:extLst>
              <a:ext uri="{FF2B5EF4-FFF2-40B4-BE49-F238E27FC236}">
                <a16:creationId xmlns:a16="http://schemas.microsoft.com/office/drawing/2014/main" id="{21FCDB46-74F9-F281-6E07-5DD639E866BD}"/>
              </a:ext>
            </a:extLst>
          </p:cNvPr>
          <p:cNvSpPr txBox="1">
            <a:spLocks/>
          </p:cNvSpPr>
          <p:nvPr userDrawn="1"/>
        </p:nvSpPr>
        <p:spPr>
          <a:xfrm>
            <a:off x="716259" y="6344022"/>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Entscheidung:</a:t>
            </a:r>
            <a:endParaRPr lang="de-DE" sz="1511" b="1" dirty="0">
              <a:solidFill>
                <a:schemeClr val="tx1"/>
              </a:solidFill>
              <a:latin typeface="helvetica"/>
              <a:ea typeface="Inter" panose="020B0502030000000004" pitchFamily="34" charset="0"/>
              <a:cs typeface="Inter" panose="020B0502030000000004" pitchFamily="34" charset="0"/>
            </a:endParaRPr>
          </a:p>
        </p:txBody>
      </p:sp>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731875" y="1069180"/>
            <a:ext cx="6078109" cy="4833159"/>
            <a:chOff x="663944" y="990599"/>
            <a:chExt cx="5513950" cy="4477938"/>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4477937"/>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auf der Suche nach </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einem Girokonto für </a:t>
              </a:r>
              <a:r>
                <a:rPr lang="de-DE" sz="1511" b="1" dirty="0">
                  <a:solidFill>
                    <a:srgbClr val="000000"/>
                  </a:solidFill>
                  <a:latin typeface="Helvetica" panose="020B0604020202020204" pitchFamily="34" charset="0"/>
                  <a:ea typeface="Inter" panose="020B0502030000000004" pitchFamily="34" charset="0"/>
                  <a:cs typeface="Helvetica" panose="020B0604020202020204" pitchFamily="34" charset="0"/>
                </a:rPr>
                <a:t>Ramiro</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Wenn Ramiro, 59, seine Gelddinge immer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online erledigen und alle Einkäufe mit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Kreditkarte zahlen würde, ginge ihm der Überblick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verloren. Davon ist er überzeugt. Deshalb möchte er ein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Konto, mit dem er einfach und kostenlos innerhalb Deutschlands an Bargeld kommt. Wichtig ist ihm auch, dass er hin und wieder Geld auf sein Konto einzahlen und seine Überweisungen wie bislang gewohnt per Beleg einreichen kann. Genau dafür hat seine bisherige Bank nun die Kosten deutlich angehoben – für Ramiro, der jeden Monat locker ein Dutzend Überweisungen aufgibt, Grund genug, das Konto zu wechseln.</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Welche Bank und welches Konto empfehlt ihr Ramiro? Begründet eure Entscheidung.</a:t>
              </a:r>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4" name="Grafik 13">
            <a:extLst>
              <a:ext uri="{FF2B5EF4-FFF2-40B4-BE49-F238E27FC236}">
                <a16:creationId xmlns:a16="http://schemas.microsoft.com/office/drawing/2014/main" id="{087DC7B8-036C-E589-E22D-AFAAFD7026F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01446" y="1081562"/>
            <a:ext cx="1328930" cy="1554231"/>
          </a:xfrm>
          <a:prstGeom prst="rect">
            <a:avLst/>
          </a:prstGeom>
        </p:spPr>
      </p:pic>
      <p:sp>
        <p:nvSpPr>
          <p:cNvPr id="2" name="Rechteck: abgerundete Ecken 1">
            <a:extLst>
              <a:ext uri="{FF2B5EF4-FFF2-40B4-BE49-F238E27FC236}">
                <a16:creationId xmlns:a16="http://schemas.microsoft.com/office/drawing/2014/main" id="{6C527B9D-6BBE-0AA3-0E73-136A85D76C50}"/>
              </a:ext>
            </a:extLst>
          </p:cNvPr>
          <p:cNvSpPr/>
          <p:nvPr userDrawn="1"/>
        </p:nvSpPr>
        <p:spPr>
          <a:xfrm>
            <a:off x="5772523" y="38962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GK-4.1</a:t>
            </a:r>
          </a:p>
        </p:txBody>
      </p:sp>
      <p:sp>
        <p:nvSpPr>
          <p:cNvPr id="3" name="Ellipse 2">
            <a:extLst>
              <a:ext uri="{FF2B5EF4-FFF2-40B4-BE49-F238E27FC236}">
                <a16:creationId xmlns:a16="http://schemas.microsoft.com/office/drawing/2014/main" id="{67FEDC9F-8D12-8E8A-4A04-26DE42A6BEC9}"/>
              </a:ext>
            </a:extLst>
          </p:cNvPr>
          <p:cNvSpPr/>
          <p:nvPr userDrawn="1"/>
        </p:nvSpPr>
        <p:spPr>
          <a:xfrm>
            <a:off x="901561" y="1461204"/>
            <a:ext cx="442381" cy="433155"/>
          </a:xfrm>
          <a:prstGeom prst="ellipse">
            <a:avLst/>
          </a:prstGeom>
          <a:solidFill>
            <a:srgbClr val="FA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1</a:t>
            </a:r>
          </a:p>
        </p:txBody>
      </p:sp>
    </p:spTree>
    <p:extLst>
      <p:ext uri="{BB962C8B-B14F-4D97-AF65-F5344CB8AC3E}">
        <p14:creationId xmlns:p14="http://schemas.microsoft.com/office/powerpoint/2010/main" val="2730862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GK-4.2">
    <p:spTree>
      <p:nvGrpSpPr>
        <p:cNvPr id="1" name=""/>
        <p:cNvGrpSpPr/>
        <p:nvPr/>
      </p:nvGrpSpPr>
      <p:grpSpPr>
        <a:xfrm>
          <a:off x="0" y="0"/>
          <a:ext cx="0" cy="0"/>
          <a:chOff x="0" y="0"/>
          <a:chExt cx="0" cy="0"/>
        </a:xfrm>
      </p:grpSpPr>
      <p:pic>
        <p:nvPicPr>
          <p:cNvPr id="7" name="Grafik 6" descr="Ein Bild, das Licht enthält.&#10;&#10;Automatisch generierte Beschreibung">
            <a:extLst>
              <a:ext uri="{FF2B5EF4-FFF2-40B4-BE49-F238E27FC236}">
                <a16:creationId xmlns:a16="http://schemas.microsoft.com/office/drawing/2014/main" id="{FFC1DA38-DFC9-59EB-B5C1-74CDDBC8AE30}"/>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grpSp>
        <p:nvGrpSpPr>
          <p:cNvPr id="9" name="Gruppieren 8">
            <a:extLst>
              <a:ext uri="{FF2B5EF4-FFF2-40B4-BE49-F238E27FC236}">
                <a16:creationId xmlns:a16="http://schemas.microsoft.com/office/drawing/2014/main" id="{7F4C2494-9A2D-E519-7755-E6B98CC05B6D}"/>
              </a:ext>
            </a:extLst>
          </p:cNvPr>
          <p:cNvGrpSpPr/>
          <p:nvPr userDrawn="1"/>
        </p:nvGrpSpPr>
        <p:grpSpPr>
          <a:xfrm>
            <a:off x="731875" y="1069180"/>
            <a:ext cx="6078109" cy="4833159"/>
            <a:chOff x="663944" y="990599"/>
            <a:chExt cx="5513950" cy="4477938"/>
          </a:xfrm>
        </p:grpSpPr>
        <p:sp>
          <p:nvSpPr>
            <p:cNvPr id="10" name="Rechteck 9">
              <a:extLst>
                <a:ext uri="{FF2B5EF4-FFF2-40B4-BE49-F238E27FC236}">
                  <a16:creationId xmlns:a16="http://schemas.microsoft.com/office/drawing/2014/main" id="{DB968534-FCD2-9735-3B55-AB12C52ECB89}"/>
                </a:ext>
              </a:extLst>
            </p:cNvPr>
            <p:cNvSpPr/>
            <p:nvPr/>
          </p:nvSpPr>
          <p:spPr>
            <a:xfrm>
              <a:off x="663944" y="990600"/>
              <a:ext cx="5513950" cy="4477937"/>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auf der Suche nach </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einem Girokonto für </a:t>
              </a:r>
              <a:r>
                <a:rPr lang="de-DE" sz="1511" b="1" dirty="0">
                  <a:solidFill>
                    <a:srgbClr val="000000"/>
                  </a:solidFill>
                  <a:latin typeface="Helvetica" panose="020B0604020202020204" pitchFamily="34" charset="0"/>
                  <a:ea typeface="Inter" panose="020B0502030000000004" pitchFamily="34" charset="0"/>
                  <a:cs typeface="Helvetica" panose="020B0604020202020204" pitchFamily="34" charset="0"/>
                </a:rPr>
                <a:t>Laura</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Laura ist 19 Jahre alt, Azubi und erledigt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praktisch alles mithilfe ihres Smartphones.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Das darf auch gern bei ihrem Girokonto so sein.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Mit 750 Euro ist ihr monatliches Budget eher knapp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bemessen – daher soll das Konto am besten nichts kosten. Wichtig ist Laura, dass sie eine Karte hat, mit der sie nicht nur in Deutschland kostenlos bezahlen sowie hin und wieder Geld abheben kann, sondern auch in Italien, wo ihr Freund lebt. Ein Unterkonto,  mit dem sie ihre Finanzen etwas ordnen kann, wäre ebenfalls praktisch. Ihre aktuelle Bank ist in der Hinsicht nicht mehr auf dem neuesten Stand, sodass für Laura jetzt ein Wechsel an der Zeit ist.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Welche Bank und welches Konto empfehlt ihr Laura? Begründet eure Entscheidung.</a:t>
              </a:r>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1" name="Freihandform: Form 10">
              <a:extLst>
                <a:ext uri="{FF2B5EF4-FFF2-40B4-BE49-F238E27FC236}">
                  <a16:creationId xmlns:a16="http://schemas.microsoft.com/office/drawing/2014/main" id="{1C6524A2-700E-D093-927E-6721EADACA2C}"/>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3" name="Grafik 12" descr="Ein Bild, das Logo enthält.&#10;&#10;Automatisch generierte Beschreibung">
            <a:extLst>
              <a:ext uri="{FF2B5EF4-FFF2-40B4-BE49-F238E27FC236}">
                <a16:creationId xmlns:a16="http://schemas.microsoft.com/office/drawing/2014/main" id="{F64B46D1-DEF0-9037-0376-34403EBE6A1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94239" y="929872"/>
            <a:ext cx="1433560" cy="1554231"/>
          </a:xfrm>
          <a:prstGeom prst="rect">
            <a:avLst/>
          </a:prstGeom>
        </p:spPr>
      </p:pic>
      <p:sp>
        <p:nvSpPr>
          <p:cNvPr id="14" name="Textfeld 13">
            <a:extLst>
              <a:ext uri="{FF2B5EF4-FFF2-40B4-BE49-F238E27FC236}">
                <a16:creationId xmlns:a16="http://schemas.microsoft.com/office/drawing/2014/main" id="{33D4A5B7-F7BD-C73B-AFE7-13DB22AA0D6D}"/>
              </a:ext>
            </a:extLst>
          </p:cNvPr>
          <p:cNvSpPr txBox="1">
            <a:spLocks/>
          </p:cNvSpPr>
          <p:nvPr userDrawn="1"/>
        </p:nvSpPr>
        <p:spPr>
          <a:xfrm>
            <a:off x="716259" y="6344022"/>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Entscheidung:</a:t>
            </a:r>
            <a:endParaRPr lang="de-DE" sz="1511" b="1" dirty="0">
              <a:solidFill>
                <a:schemeClr val="tx1"/>
              </a:solidFill>
              <a:latin typeface="helvetica"/>
              <a:ea typeface="Inter" panose="020B0502030000000004" pitchFamily="34" charset="0"/>
              <a:cs typeface="Inter" panose="020B0502030000000004" pitchFamily="34" charset="0"/>
            </a:endParaRPr>
          </a:p>
        </p:txBody>
      </p:sp>
      <p:sp>
        <p:nvSpPr>
          <p:cNvPr id="2" name="Rechteck: abgerundete Ecken 1">
            <a:extLst>
              <a:ext uri="{FF2B5EF4-FFF2-40B4-BE49-F238E27FC236}">
                <a16:creationId xmlns:a16="http://schemas.microsoft.com/office/drawing/2014/main" id="{09A57D38-068C-AB21-8A75-F8E9A814E6FF}"/>
              </a:ext>
            </a:extLst>
          </p:cNvPr>
          <p:cNvSpPr/>
          <p:nvPr userDrawn="1"/>
        </p:nvSpPr>
        <p:spPr>
          <a:xfrm>
            <a:off x="5772523" y="38962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GK-4.2</a:t>
            </a:r>
          </a:p>
        </p:txBody>
      </p:sp>
      <p:sp>
        <p:nvSpPr>
          <p:cNvPr id="3" name="Ellipse 2">
            <a:extLst>
              <a:ext uri="{FF2B5EF4-FFF2-40B4-BE49-F238E27FC236}">
                <a16:creationId xmlns:a16="http://schemas.microsoft.com/office/drawing/2014/main" id="{B81073C0-C483-3EB1-BEB2-714E36251DC5}"/>
              </a:ext>
            </a:extLst>
          </p:cNvPr>
          <p:cNvSpPr/>
          <p:nvPr userDrawn="1"/>
        </p:nvSpPr>
        <p:spPr>
          <a:xfrm>
            <a:off x="901561" y="1461204"/>
            <a:ext cx="442381" cy="433155"/>
          </a:xfrm>
          <a:prstGeom prst="ellipse">
            <a:avLst/>
          </a:prstGeom>
          <a:solidFill>
            <a:srgbClr val="FA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2</a:t>
            </a:r>
          </a:p>
        </p:txBody>
      </p:sp>
    </p:spTree>
    <p:extLst>
      <p:ext uri="{BB962C8B-B14F-4D97-AF65-F5344CB8AC3E}">
        <p14:creationId xmlns:p14="http://schemas.microsoft.com/office/powerpoint/2010/main" val="2634910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K-4.3">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1560A0A7-BAC2-D144-D70D-0F9793388C09}"/>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grpSp>
        <p:nvGrpSpPr>
          <p:cNvPr id="10" name="Gruppieren 9">
            <a:extLst>
              <a:ext uri="{FF2B5EF4-FFF2-40B4-BE49-F238E27FC236}">
                <a16:creationId xmlns:a16="http://schemas.microsoft.com/office/drawing/2014/main" id="{06D1F2FD-E2CF-E344-EA5C-6FB2433523A4}"/>
              </a:ext>
            </a:extLst>
          </p:cNvPr>
          <p:cNvGrpSpPr/>
          <p:nvPr userDrawn="1"/>
        </p:nvGrpSpPr>
        <p:grpSpPr>
          <a:xfrm>
            <a:off x="731875" y="1069180"/>
            <a:ext cx="6078109" cy="4833159"/>
            <a:chOff x="663944" y="990599"/>
            <a:chExt cx="5513950" cy="4477938"/>
          </a:xfrm>
        </p:grpSpPr>
        <p:sp>
          <p:nvSpPr>
            <p:cNvPr id="11" name="Rechteck 10">
              <a:extLst>
                <a:ext uri="{FF2B5EF4-FFF2-40B4-BE49-F238E27FC236}">
                  <a16:creationId xmlns:a16="http://schemas.microsoft.com/office/drawing/2014/main" id="{ED63577E-AAE2-5E21-7575-2420F961E02D}"/>
                </a:ext>
              </a:extLst>
            </p:cNvPr>
            <p:cNvSpPr/>
            <p:nvPr/>
          </p:nvSpPr>
          <p:spPr>
            <a:xfrm>
              <a:off x="663944" y="990600"/>
              <a:ext cx="5513950" cy="4477937"/>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auf der Suche nach </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einem Girokonto für Milad und </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Bianca.</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Milad und Bianca sind ein Paar, wohnen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zusammen und wollen nun ein Konto zu zweit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eröffnen. Die Weltenbummler sind ständig gemeinsam im Ausland unterwegs. Deshalb brauchen Sie ein Konto, mit dem sie weltweit kostengünstig bezahlen und hin und wieder Geld abheben können. Da sie auf Reisen häufiger einen Mietwagen buchen und dafür meist eine „richtige“ Kreditkarte verlangt wird, wollen sie mindestens eine Karte mit Verfügungsrahmen, besser noch zwei. Und weil gerade im Ausland auch mal etwas sein kann, sollte das Konto einen kostengünstigen Dispo bieten, um für alle Fälle gewappnet zu sein.</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Welche Bank und welches Konto empfehlt ihr Milad und Bianca? Begründet eure Entscheidung.</a:t>
              </a:r>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2" name="Freihandform: Form 11">
              <a:extLst>
                <a:ext uri="{FF2B5EF4-FFF2-40B4-BE49-F238E27FC236}">
                  <a16:creationId xmlns:a16="http://schemas.microsoft.com/office/drawing/2014/main" id="{78D986A1-AA88-5867-E50D-BE8A5DA60D18}"/>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4" name="Grafik 13" descr="Ein Bild, das Logo enthält.&#10;&#10;Automatisch generierte Beschreibung">
            <a:extLst>
              <a:ext uri="{FF2B5EF4-FFF2-40B4-BE49-F238E27FC236}">
                <a16:creationId xmlns:a16="http://schemas.microsoft.com/office/drawing/2014/main" id="{D1D64BFE-A09A-B4C1-8A50-402D0838479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1384" y="1302662"/>
            <a:ext cx="1123554" cy="1241806"/>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20417036-F48B-37E1-79D9-DDAF28CC407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844536" y="1302662"/>
            <a:ext cx="1112265" cy="1241806"/>
          </a:xfrm>
          <a:prstGeom prst="rect">
            <a:avLst/>
          </a:prstGeom>
        </p:spPr>
      </p:pic>
      <p:sp>
        <p:nvSpPr>
          <p:cNvPr id="16" name="Textfeld 15">
            <a:extLst>
              <a:ext uri="{FF2B5EF4-FFF2-40B4-BE49-F238E27FC236}">
                <a16:creationId xmlns:a16="http://schemas.microsoft.com/office/drawing/2014/main" id="{F9FF35E5-D59B-4499-8473-F766AA0274CA}"/>
              </a:ext>
            </a:extLst>
          </p:cNvPr>
          <p:cNvSpPr txBox="1">
            <a:spLocks/>
          </p:cNvSpPr>
          <p:nvPr userDrawn="1"/>
        </p:nvSpPr>
        <p:spPr>
          <a:xfrm>
            <a:off x="716259" y="6344022"/>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Entscheidung:</a:t>
            </a:r>
            <a:endParaRPr lang="de-DE" sz="1511" b="1" dirty="0">
              <a:solidFill>
                <a:schemeClr val="tx1"/>
              </a:solidFill>
              <a:latin typeface="helvetica"/>
              <a:ea typeface="Inter" panose="020B0502030000000004" pitchFamily="34" charset="0"/>
              <a:cs typeface="Inter" panose="020B0502030000000004" pitchFamily="34" charset="0"/>
            </a:endParaRPr>
          </a:p>
        </p:txBody>
      </p:sp>
      <p:sp>
        <p:nvSpPr>
          <p:cNvPr id="2" name="Rechteck: abgerundete Ecken 1">
            <a:extLst>
              <a:ext uri="{FF2B5EF4-FFF2-40B4-BE49-F238E27FC236}">
                <a16:creationId xmlns:a16="http://schemas.microsoft.com/office/drawing/2014/main" id="{A7B18AF0-6585-7D40-0190-4BDAC9F0495A}"/>
              </a:ext>
            </a:extLst>
          </p:cNvPr>
          <p:cNvSpPr/>
          <p:nvPr userDrawn="1"/>
        </p:nvSpPr>
        <p:spPr>
          <a:xfrm>
            <a:off x="5772523" y="38962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GK-4.3</a:t>
            </a:r>
          </a:p>
        </p:txBody>
      </p:sp>
      <p:sp>
        <p:nvSpPr>
          <p:cNvPr id="3" name="Ellipse 2">
            <a:extLst>
              <a:ext uri="{FF2B5EF4-FFF2-40B4-BE49-F238E27FC236}">
                <a16:creationId xmlns:a16="http://schemas.microsoft.com/office/drawing/2014/main" id="{45BC8AB3-AFB7-9CD2-D5A8-0B67C18F3EF8}"/>
              </a:ext>
            </a:extLst>
          </p:cNvPr>
          <p:cNvSpPr/>
          <p:nvPr userDrawn="1"/>
        </p:nvSpPr>
        <p:spPr>
          <a:xfrm>
            <a:off x="901561" y="1461204"/>
            <a:ext cx="442381" cy="433155"/>
          </a:xfrm>
          <a:prstGeom prst="ellipse">
            <a:avLst/>
          </a:prstGeom>
          <a:solidFill>
            <a:srgbClr val="FA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3</a:t>
            </a:r>
          </a:p>
        </p:txBody>
      </p:sp>
    </p:spTree>
    <p:extLst>
      <p:ext uri="{BB962C8B-B14F-4D97-AF65-F5344CB8AC3E}">
        <p14:creationId xmlns:p14="http://schemas.microsoft.com/office/powerpoint/2010/main" val="2891434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K-4.4">
    <p:spTree>
      <p:nvGrpSpPr>
        <p:cNvPr id="1" name=""/>
        <p:cNvGrpSpPr/>
        <p:nvPr/>
      </p:nvGrpSpPr>
      <p:grpSpPr>
        <a:xfrm>
          <a:off x="0" y="0"/>
          <a:ext cx="0" cy="0"/>
          <a:chOff x="0" y="0"/>
          <a:chExt cx="0" cy="0"/>
        </a:xfrm>
      </p:grpSpPr>
      <p:pic>
        <p:nvPicPr>
          <p:cNvPr id="10" name="Grafik 9" descr="Ein Bild, das Licht enthält.&#10;&#10;Automatisch generierte Beschreibung">
            <a:extLst>
              <a:ext uri="{FF2B5EF4-FFF2-40B4-BE49-F238E27FC236}">
                <a16:creationId xmlns:a16="http://schemas.microsoft.com/office/drawing/2014/main" id="{05795236-5FDF-0A6E-02B9-A3BF09DEE5EC}"/>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grpSp>
        <p:nvGrpSpPr>
          <p:cNvPr id="12" name="Gruppieren 11">
            <a:extLst>
              <a:ext uri="{FF2B5EF4-FFF2-40B4-BE49-F238E27FC236}">
                <a16:creationId xmlns:a16="http://schemas.microsoft.com/office/drawing/2014/main" id="{021ECB74-6088-3679-3AC9-29381D791582}"/>
              </a:ext>
            </a:extLst>
          </p:cNvPr>
          <p:cNvGrpSpPr/>
          <p:nvPr userDrawn="1"/>
        </p:nvGrpSpPr>
        <p:grpSpPr>
          <a:xfrm>
            <a:off x="731875" y="1069180"/>
            <a:ext cx="6078109" cy="4833159"/>
            <a:chOff x="663944" y="990599"/>
            <a:chExt cx="5513950" cy="4477938"/>
          </a:xfrm>
        </p:grpSpPr>
        <p:sp>
          <p:nvSpPr>
            <p:cNvPr id="13" name="Rechteck 12">
              <a:extLst>
                <a:ext uri="{FF2B5EF4-FFF2-40B4-BE49-F238E27FC236}">
                  <a16:creationId xmlns:a16="http://schemas.microsoft.com/office/drawing/2014/main" id="{256BDDE5-B70E-4E9D-FC2A-01A7BE3E12C0}"/>
                </a:ext>
              </a:extLst>
            </p:cNvPr>
            <p:cNvSpPr/>
            <p:nvPr/>
          </p:nvSpPr>
          <p:spPr>
            <a:xfrm>
              <a:off x="663944" y="990600"/>
              <a:ext cx="5513950" cy="4477937"/>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auf der Suche nach </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einem Girokonto für </a:t>
              </a:r>
              <a:r>
                <a:rPr lang="de-DE" sz="1511" b="1" dirty="0">
                  <a:solidFill>
                    <a:srgbClr val="000000"/>
                  </a:solidFill>
                  <a:latin typeface="Helvetica" panose="020B0604020202020204" pitchFamily="34" charset="0"/>
                  <a:ea typeface="Inter" panose="020B0502030000000004" pitchFamily="34" charset="0"/>
                  <a:cs typeface="Helvetica" panose="020B0604020202020204" pitchFamily="34" charset="0"/>
                </a:rPr>
                <a:t>Léon</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Léon ist gerade 25 geworden und soll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neuerdings eine Grundgebühr für sein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Girokonto bezahlen. Die will er sich aber nicht </a:t>
              </a: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leisten – mit 600 Euro BAföG im Monat (BAföG = staatliche Unterstützung für Ausbildung bzw. Studium) muss sich der Philosophiestudent schon genug einschränken. Und davon mal abgesehen braucht er ja auch gar nicht viel. Online-Banking, eine Karte fürs Bezahlen im Supermarkt und im Internet – das war‘s im Grunde schon. Eines müsst ihr allerdings über Léon wissen: Er findet Smartphones ganz schrecklich und hat entsprechend selbst keines. Ihr solltet also auch bei den TAN-Verfahren genauer hinsehen.</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Welche Bank und welches Konto empfehlt ihr Léon? Begründet eure Entscheidung.</a:t>
              </a:r>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4" name="Freihandform: Form 13">
              <a:extLst>
                <a:ext uri="{FF2B5EF4-FFF2-40B4-BE49-F238E27FC236}">
                  <a16:creationId xmlns:a16="http://schemas.microsoft.com/office/drawing/2014/main" id="{A7BAC1EE-E032-FBEF-EB49-5F537AB3FBC7}"/>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5" name="Ellipse 14">
              <a:extLst>
                <a:ext uri="{FF2B5EF4-FFF2-40B4-BE49-F238E27FC236}">
                  <a16:creationId xmlns:a16="http://schemas.microsoft.com/office/drawing/2014/main" id="{30BDCB08-2A44-EAF1-45BE-50AF3DD5EA94}"/>
                </a:ext>
              </a:extLst>
            </p:cNvPr>
            <p:cNvSpPr/>
            <p:nvPr/>
          </p:nvSpPr>
          <p:spPr>
            <a:xfrm>
              <a:off x="817880" y="1353811"/>
              <a:ext cx="401320" cy="401320"/>
            </a:xfrm>
            <a:prstGeom prst="ellipse">
              <a:avLst/>
            </a:prstGeom>
            <a:solidFill>
              <a:srgbClr val="FAB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4</a:t>
              </a:r>
            </a:p>
          </p:txBody>
        </p:sp>
      </p:grpSp>
      <p:pic>
        <p:nvPicPr>
          <p:cNvPr id="16" name="Grafik 15" descr="Ein Bild, das Text enthält.&#10;&#10;Automatisch generierte Beschreibung">
            <a:extLst>
              <a:ext uri="{FF2B5EF4-FFF2-40B4-BE49-F238E27FC236}">
                <a16:creationId xmlns:a16="http://schemas.microsoft.com/office/drawing/2014/main" id="{5A5D7392-3E35-AC92-5E95-9ADC6823DF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26968" y="953720"/>
            <a:ext cx="1883017" cy="1881280"/>
          </a:xfrm>
          <a:prstGeom prst="rect">
            <a:avLst/>
          </a:prstGeom>
        </p:spPr>
      </p:pic>
      <p:sp>
        <p:nvSpPr>
          <p:cNvPr id="17" name="Textfeld 16">
            <a:extLst>
              <a:ext uri="{FF2B5EF4-FFF2-40B4-BE49-F238E27FC236}">
                <a16:creationId xmlns:a16="http://schemas.microsoft.com/office/drawing/2014/main" id="{7A0B9C2C-64A2-C705-345D-FCB127E605CA}"/>
              </a:ext>
            </a:extLst>
          </p:cNvPr>
          <p:cNvSpPr txBox="1">
            <a:spLocks/>
          </p:cNvSpPr>
          <p:nvPr userDrawn="1"/>
        </p:nvSpPr>
        <p:spPr>
          <a:xfrm>
            <a:off x="716259" y="6344022"/>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Entscheidung:</a:t>
            </a:r>
            <a:endParaRPr lang="de-DE" sz="1511" b="1" dirty="0">
              <a:solidFill>
                <a:schemeClr val="tx1"/>
              </a:solidFill>
              <a:latin typeface="helvetica"/>
              <a:ea typeface="Inter" panose="020B0502030000000004" pitchFamily="34" charset="0"/>
              <a:cs typeface="Inter" panose="020B0502030000000004" pitchFamily="34" charset="0"/>
            </a:endParaRPr>
          </a:p>
        </p:txBody>
      </p:sp>
      <p:sp>
        <p:nvSpPr>
          <p:cNvPr id="2" name="Rechteck: abgerundete Ecken 1">
            <a:extLst>
              <a:ext uri="{FF2B5EF4-FFF2-40B4-BE49-F238E27FC236}">
                <a16:creationId xmlns:a16="http://schemas.microsoft.com/office/drawing/2014/main" id="{70E5FD20-EA4F-7C47-5184-EA5B6C8B1CC8}"/>
              </a:ext>
            </a:extLst>
          </p:cNvPr>
          <p:cNvSpPr/>
          <p:nvPr userDrawn="1"/>
        </p:nvSpPr>
        <p:spPr>
          <a:xfrm>
            <a:off x="5772523" y="38962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GK-4.4</a:t>
            </a:r>
          </a:p>
        </p:txBody>
      </p:sp>
    </p:spTree>
    <p:extLst>
      <p:ext uri="{BB962C8B-B14F-4D97-AF65-F5344CB8AC3E}">
        <p14:creationId xmlns:p14="http://schemas.microsoft.com/office/powerpoint/2010/main" val="2101526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EAD09995-2C59-C957-6673-60D76BBBF9D2}"/>
              </a:ext>
            </a:extLst>
          </p:cNvPr>
          <p:cNvGrpSpPr>
            <a:grpSpLocks/>
          </p:cNvGrpSpPr>
          <p:nvPr userDrawn="1"/>
        </p:nvGrpSpPr>
        <p:grpSpPr>
          <a:xfrm rot="16200000">
            <a:off x="6498246" y="9411823"/>
            <a:ext cx="1069511" cy="253546"/>
            <a:chOff x="4740892" y="3380559"/>
            <a:chExt cx="716795" cy="169928"/>
          </a:xfrm>
        </p:grpSpPr>
        <p:pic>
          <p:nvPicPr>
            <p:cNvPr id="11" name="Grafik 10">
              <a:extLst>
                <a:ext uri="{FF2B5EF4-FFF2-40B4-BE49-F238E27FC236}">
                  <a16:creationId xmlns:a16="http://schemas.microsoft.com/office/drawing/2014/main" id="{BBE11B09-E950-3788-3EF6-A2EF6CD81E7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35073E84-7998-1A65-74F7-00AE8C728344}"/>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74285214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BA7C3B6-9462-A246-2DE6-DE3E3B62F2DE}"/>
              </a:ext>
            </a:extLst>
          </p:cNvPr>
          <p:cNvSpPr>
            <a:spLocks noGrp="1" noRot="1" noMove="1" noResize="1" noEditPoints="1" noAdjustHandles="1" noChangeArrowheads="1" noChangeShapeType="1"/>
          </p:cNvSpPr>
          <p:nvPr/>
        </p:nvSpPr>
        <p:spPr>
          <a:xfrm>
            <a:off x="780142" y="8633489"/>
            <a:ext cx="5951355" cy="144640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grpSp>
        <p:nvGrpSpPr>
          <p:cNvPr id="53" name="Gruppieren 52">
            <a:extLst>
              <a:ext uri="{FF2B5EF4-FFF2-40B4-BE49-F238E27FC236}">
                <a16:creationId xmlns:a16="http://schemas.microsoft.com/office/drawing/2014/main" id="{6888C497-466B-941F-AD82-4159495C41D7}"/>
              </a:ext>
            </a:extLst>
          </p:cNvPr>
          <p:cNvGrpSpPr>
            <a:grpSpLocks noGrp="1" noUngrp="1" noRot="1" noMove="1" noResize="1"/>
          </p:cNvGrpSpPr>
          <p:nvPr/>
        </p:nvGrpSpPr>
        <p:grpSpPr>
          <a:xfrm>
            <a:off x="780142" y="6543552"/>
            <a:ext cx="5975372" cy="1446405"/>
            <a:chOff x="649773" y="5846723"/>
            <a:chExt cx="5536202" cy="1340099"/>
          </a:xfrm>
        </p:grpSpPr>
        <p:grpSp>
          <p:nvGrpSpPr>
            <p:cNvPr id="46" name="Gruppieren 45">
              <a:extLst>
                <a:ext uri="{FF2B5EF4-FFF2-40B4-BE49-F238E27FC236}">
                  <a16:creationId xmlns:a16="http://schemas.microsoft.com/office/drawing/2014/main" id="{074F545C-44EB-AE98-E5F2-047D4EC30E9A}"/>
                </a:ext>
              </a:extLst>
            </p:cNvPr>
            <p:cNvGrpSpPr>
              <a:grpSpLocks noGrp="1" noUngrp="1" noRot="1" noMove="1" noResize="1"/>
            </p:cNvGrpSpPr>
            <p:nvPr/>
          </p:nvGrpSpPr>
          <p:grpSpPr>
            <a:xfrm>
              <a:off x="649773" y="5846723"/>
              <a:ext cx="5536202" cy="1340099"/>
              <a:chOff x="649773" y="1516886"/>
              <a:chExt cx="5536202" cy="1340099"/>
            </a:xfrm>
          </p:grpSpPr>
          <p:sp>
            <p:nvSpPr>
              <p:cNvPr id="47" name="Rechteck 46">
                <a:extLst>
                  <a:ext uri="{FF2B5EF4-FFF2-40B4-BE49-F238E27FC236}">
                    <a16:creationId xmlns:a16="http://schemas.microsoft.com/office/drawing/2014/main" id="{272F53F3-2CF7-92B0-FC93-868E78894365}"/>
                  </a:ext>
                </a:extLst>
              </p:cNvPr>
              <p:cNvSpPr>
                <a:spLocks noGrp="1" noRot="1" noMove="1" noResize="1" noEditPoints="1" noAdjustHandles="1" noChangeArrowheads="1" noChangeShapeType="1"/>
              </p:cNvSpPr>
              <p:nvPr/>
            </p:nvSpPr>
            <p:spPr>
              <a:xfrm>
                <a:off x="649773" y="1516886"/>
                <a:ext cx="5536202" cy="13400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Léon</a:t>
                </a: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Bank:</a:t>
                </a: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Kontomodell: </a:t>
                </a:r>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48" name="Freihandform: Form 47">
                <a:extLst>
                  <a:ext uri="{FF2B5EF4-FFF2-40B4-BE49-F238E27FC236}">
                    <a16:creationId xmlns:a16="http://schemas.microsoft.com/office/drawing/2014/main" id="{659BF569-7500-1B12-E582-A29724420F72}"/>
                  </a:ext>
                </a:extLst>
              </p:cNvPr>
              <p:cNvSpPr>
                <a:spLocks noGrp="1" noRot="1" noMove="1" noResize="1" noEditPoints="1" noAdjustHandles="1" noChangeArrowheads="1" noChangeShapeType="1"/>
              </p:cNvSpPr>
              <p:nvPr/>
            </p:nvSpPr>
            <p:spPr>
              <a:xfrm rot="10800000" flipH="1">
                <a:off x="4690533" y="1516886"/>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7" name="Grafik 6" descr="Ein Bild, das Text enthält.&#10;&#10;Automatisch generierte Beschreibung">
              <a:extLst>
                <a:ext uri="{FF2B5EF4-FFF2-40B4-BE49-F238E27FC236}">
                  <a16:creationId xmlns:a16="http://schemas.microsoft.com/office/drawing/2014/main" id="{225F2867-31DA-C7D8-0A21-2A2860855DC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026413" y="5893817"/>
              <a:ext cx="1022443" cy="1043256"/>
            </a:xfrm>
            <a:prstGeom prst="rect">
              <a:avLst/>
            </a:prstGeom>
          </p:spPr>
        </p:pic>
      </p:grpSp>
      <p:grpSp>
        <p:nvGrpSpPr>
          <p:cNvPr id="50" name="Gruppieren 49">
            <a:extLst>
              <a:ext uri="{FF2B5EF4-FFF2-40B4-BE49-F238E27FC236}">
                <a16:creationId xmlns:a16="http://schemas.microsoft.com/office/drawing/2014/main" id="{638D456B-935D-EDDE-DA3B-DB5B5CC5CE60}"/>
              </a:ext>
            </a:extLst>
          </p:cNvPr>
          <p:cNvGrpSpPr>
            <a:grpSpLocks noGrp="1" noUngrp="1" noRot="1" noMove="1" noResize="1"/>
          </p:cNvGrpSpPr>
          <p:nvPr/>
        </p:nvGrpSpPr>
        <p:grpSpPr>
          <a:xfrm>
            <a:off x="780142" y="1870243"/>
            <a:ext cx="5975372" cy="1446405"/>
            <a:chOff x="649773" y="1516886"/>
            <a:chExt cx="5536202" cy="1340099"/>
          </a:xfrm>
        </p:grpSpPr>
        <p:grpSp>
          <p:nvGrpSpPr>
            <p:cNvPr id="35" name="Gruppieren 34">
              <a:extLst>
                <a:ext uri="{FF2B5EF4-FFF2-40B4-BE49-F238E27FC236}">
                  <a16:creationId xmlns:a16="http://schemas.microsoft.com/office/drawing/2014/main" id="{8F6CD9B5-9F6B-5F1E-4FA4-A62935D403F0}"/>
                </a:ext>
              </a:extLst>
            </p:cNvPr>
            <p:cNvGrpSpPr>
              <a:grpSpLocks noGrp="1" noUngrp="1" noRot="1" noMove="1" noResize="1"/>
            </p:cNvGrpSpPr>
            <p:nvPr/>
          </p:nvGrpSpPr>
          <p:grpSpPr>
            <a:xfrm>
              <a:off x="649773" y="1516886"/>
              <a:ext cx="5536202" cy="1340099"/>
              <a:chOff x="649773" y="1516886"/>
              <a:chExt cx="5536202" cy="1340099"/>
            </a:xfrm>
          </p:grpSpPr>
          <p:sp>
            <p:nvSpPr>
              <p:cNvPr id="6" name="Rechteck 5">
                <a:extLst>
                  <a:ext uri="{FF2B5EF4-FFF2-40B4-BE49-F238E27FC236}">
                    <a16:creationId xmlns:a16="http://schemas.microsoft.com/office/drawing/2014/main" id="{54218E56-4B7C-AAEC-CDBE-B7DE7F5EB9D0}"/>
                  </a:ext>
                </a:extLst>
              </p:cNvPr>
              <p:cNvSpPr>
                <a:spLocks noGrp="1" noRot="1" noMove="1" noResize="1" noEditPoints="1" noAdjustHandles="1" noChangeArrowheads="1" noChangeShapeType="1"/>
              </p:cNvSpPr>
              <p:nvPr/>
            </p:nvSpPr>
            <p:spPr>
              <a:xfrm>
                <a:off x="649773" y="1516886"/>
                <a:ext cx="5536202" cy="13400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Ramiro</a:t>
                </a: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Bank:</a:t>
                </a: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Kontomodell: </a:t>
                </a:r>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16" name="Freihandform: Form 15">
                <a:extLst>
                  <a:ext uri="{FF2B5EF4-FFF2-40B4-BE49-F238E27FC236}">
                    <a16:creationId xmlns:a16="http://schemas.microsoft.com/office/drawing/2014/main" id="{612F5BCA-C20F-C3A6-1EEF-1AFDFEE2E0D3}"/>
                  </a:ext>
                </a:extLst>
              </p:cNvPr>
              <p:cNvSpPr>
                <a:spLocks noGrp="1" noRot="1" noMove="1" noResize="1" noEditPoints="1" noAdjustHandles="1" noChangeArrowheads="1" noChangeShapeType="1"/>
              </p:cNvSpPr>
              <p:nvPr/>
            </p:nvSpPr>
            <p:spPr>
              <a:xfrm rot="10800000" flipH="1">
                <a:off x="4690533" y="1516886"/>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3" name="Grafik 12">
              <a:extLst>
                <a:ext uri="{FF2B5EF4-FFF2-40B4-BE49-F238E27FC236}">
                  <a16:creationId xmlns:a16="http://schemas.microsoft.com/office/drawing/2014/main" id="{C9B225AF-5DB8-4873-A060-D894ED626DA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160891" y="1654098"/>
              <a:ext cx="753488" cy="900000"/>
            </a:xfrm>
            <a:prstGeom prst="rect">
              <a:avLst/>
            </a:prstGeom>
          </p:spPr>
        </p:pic>
      </p:grpSp>
      <p:grpSp>
        <p:nvGrpSpPr>
          <p:cNvPr id="51" name="Gruppieren 50">
            <a:extLst>
              <a:ext uri="{FF2B5EF4-FFF2-40B4-BE49-F238E27FC236}">
                <a16:creationId xmlns:a16="http://schemas.microsoft.com/office/drawing/2014/main" id="{F162633D-6E33-D1AF-D324-5E610965D280}"/>
              </a:ext>
            </a:extLst>
          </p:cNvPr>
          <p:cNvGrpSpPr>
            <a:grpSpLocks noGrp="1" noUngrp="1" noRot="1" noMove="1" noResize="1"/>
          </p:cNvGrpSpPr>
          <p:nvPr/>
        </p:nvGrpSpPr>
        <p:grpSpPr>
          <a:xfrm>
            <a:off x="780142" y="3428013"/>
            <a:ext cx="5975372" cy="1446405"/>
            <a:chOff x="649773" y="2960165"/>
            <a:chExt cx="5536202" cy="1340099"/>
          </a:xfrm>
        </p:grpSpPr>
        <p:grpSp>
          <p:nvGrpSpPr>
            <p:cNvPr id="40" name="Gruppieren 39">
              <a:extLst>
                <a:ext uri="{FF2B5EF4-FFF2-40B4-BE49-F238E27FC236}">
                  <a16:creationId xmlns:a16="http://schemas.microsoft.com/office/drawing/2014/main" id="{11666DB6-17F2-08DA-7E46-D7DE183B2EE9}"/>
                </a:ext>
              </a:extLst>
            </p:cNvPr>
            <p:cNvGrpSpPr>
              <a:grpSpLocks noGrp="1" noUngrp="1" noRot="1" noMove="1" noResize="1"/>
            </p:cNvGrpSpPr>
            <p:nvPr/>
          </p:nvGrpSpPr>
          <p:grpSpPr>
            <a:xfrm>
              <a:off x="649773" y="2960165"/>
              <a:ext cx="5536202" cy="1340099"/>
              <a:chOff x="649773" y="1516886"/>
              <a:chExt cx="5536202" cy="1340099"/>
            </a:xfrm>
          </p:grpSpPr>
          <p:sp>
            <p:nvSpPr>
              <p:cNvPr id="41" name="Rechteck 40">
                <a:extLst>
                  <a:ext uri="{FF2B5EF4-FFF2-40B4-BE49-F238E27FC236}">
                    <a16:creationId xmlns:a16="http://schemas.microsoft.com/office/drawing/2014/main" id="{6FCEC793-3AB1-E5BE-7FBB-8D9F5B598F26}"/>
                  </a:ext>
                </a:extLst>
              </p:cNvPr>
              <p:cNvSpPr>
                <a:spLocks noGrp="1" noRot="1" noMove="1" noResize="1" noEditPoints="1" noAdjustHandles="1" noChangeArrowheads="1" noChangeShapeType="1"/>
              </p:cNvSpPr>
              <p:nvPr/>
            </p:nvSpPr>
            <p:spPr>
              <a:xfrm>
                <a:off x="649773" y="1516886"/>
                <a:ext cx="5536202" cy="13400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Laura</a:t>
                </a: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Bank:</a:t>
                </a: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Kontomodell: </a:t>
                </a:r>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42" name="Freihandform: Form 41">
                <a:extLst>
                  <a:ext uri="{FF2B5EF4-FFF2-40B4-BE49-F238E27FC236}">
                    <a16:creationId xmlns:a16="http://schemas.microsoft.com/office/drawing/2014/main" id="{C4EB6039-9C86-144D-869E-63B945C44E53}"/>
                  </a:ext>
                </a:extLst>
              </p:cNvPr>
              <p:cNvSpPr>
                <a:spLocks noGrp="1" noRot="1" noMove="1" noResize="1" noEditPoints="1" noAdjustHandles="1" noChangeArrowheads="1" noChangeShapeType="1"/>
              </p:cNvSpPr>
              <p:nvPr/>
            </p:nvSpPr>
            <p:spPr>
              <a:xfrm rot="10800000" flipH="1">
                <a:off x="4690533" y="1516886"/>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4" name="Grafik 13" descr="Ein Bild, das Logo enthält.&#10;&#10;Automatisch generierte Beschreibung">
              <a:extLst>
                <a:ext uri="{FF2B5EF4-FFF2-40B4-BE49-F238E27FC236}">
                  <a16:creationId xmlns:a16="http://schemas.microsoft.com/office/drawing/2014/main" id="{19F7EFBB-9FBC-F4FE-ABB0-62D568CA2415}"/>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160891" y="3097377"/>
              <a:ext cx="812813" cy="900000"/>
            </a:xfrm>
            <a:prstGeom prst="rect">
              <a:avLst/>
            </a:prstGeom>
          </p:spPr>
        </p:pic>
      </p:grpSp>
      <p:grpSp>
        <p:nvGrpSpPr>
          <p:cNvPr id="52" name="Gruppieren 51">
            <a:extLst>
              <a:ext uri="{FF2B5EF4-FFF2-40B4-BE49-F238E27FC236}">
                <a16:creationId xmlns:a16="http://schemas.microsoft.com/office/drawing/2014/main" id="{C74B22FC-BA5F-121F-F32B-F25475DDA682}"/>
              </a:ext>
            </a:extLst>
          </p:cNvPr>
          <p:cNvGrpSpPr>
            <a:grpSpLocks noGrp="1" noUngrp="1" noRot="1" noMove="1" noResize="1"/>
          </p:cNvGrpSpPr>
          <p:nvPr/>
        </p:nvGrpSpPr>
        <p:grpSpPr>
          <a:xfrm>
            <a:off x="780142" y="4985783"/>
            <a:ext cx="5975372" cy="1446405"/>
            <a:chOff x="649773" y="4403444"/>
            <a:chExt cx="5536202" cy="1340099"/>
          </a:xfrm>
        </p:grpSpPr>
        <p:grpSp>
          <p:nvGrpSpPr>
            <p:cNvPr id="43" name="Gruppieren 42">
              <a:extLst>
                <a:ext uri="{FF2B5EF4-FFF2-40B4-BE49-F238E27FC236}">
                  <a16:creationId xmlns:a16="http://schemas.microsoft.com/office/drawing/2014/main" id="{E87F8A4F-7FF9-552F-FE62-C2F6C92E6870}"/>
                </a:ext>
              </a:extLst>
            </p:cNvPr>
            <p:cNvGrpSpPr>
              <a:grpSpLocks noGrp="1" noUngrp="1" noRot="1" noMove="1" noResize="1"/>
            </p:cNvGrpSpPr>
            <p:nvPr/>
          </p:nvGrpSpPr>
          <p:grpSpPr>
            <a:xfrm>
              <a:off x="649773" y="4403444"/>
              <a:ext cx="5536202" cy="1340099"/>
              <a:chOff x="649773" y="1516886"/>
              <a:chExt cx="5536202" cy="1340099"/>
            </a:xfrm>
          </p:grpSpPr>
          <p:sp>
            <p:nvSpPr>
              <p:cNvPr id="44" name="Rechteck 43">
                <a:extLst>
                  <a:ext uri="{FF2B5EF4-FFF2-40B4-BE49-F238E27FC236}">
                    <a16:creationId xmlns:a16="http://schemas.microsoft.com/office/drawing/2014/main" id="{71E94E4A-6D58-5773-F7AF-9A356152B94E}"/>
                  </a:ext>
                </a:extLst>
              </p:cNvPr>
              <p:cNvSpPr>
                <a:spLocks noGrp="1" noRot="1" noMove="1" noResize="1" noEditPoints="1" noAdjustHandles="1" noChangeArrowheads="1" noChangeShapeType="1"/>
              </p:cNvSpPr>
              <p:nvPr/>
            </p:nvSpPr>
            <p:spPr>
              <a:xfrm>
                <a:off x="649773" y="1516886"/>
                <a:ext cx="5536202" cy="134009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Milad und Bianca</a:t>
                </a: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Bank:</a:t>
                </a: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Kontomodell: </a:t>
                </a:r>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45" name="Freihandform: Form 44">
                <a:extLst>
                  <a:ext uri="{FF2B5EF4-FFF2-40B4-BE49-F238E27FC236}">
                    <a16:creationId xmlns:a16="http://schemas.microsoft.com/office/drawing/2014/main" id="{AC73BF65-5858-2F43-857C-C0272E165E2F}"/>
                  </a:ext>
                </a:extLst>
              </p:cNvPr>
              <p:cNvSpPr>
                <a:spLocks noGrp="1" noRot="1" noMove="1" noResize="1" noEditPoints="1" noAdjustHandles="1" noChangeArrowheads="1" noChangeShapeType="1"/>
              </p:cNvSpPr>
              <p:nvPr/>
            </p:nvSpPr>
            <p:spPr>
              <a:xfrm rot="10800000" flipH="1">
                <a:off x="4690533" y="1516886"/>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DCA8"/>
              </a:solidFill>
              <a:ln>
                <a:solidFill>
                  <a:srgbClr val="FFDCA8"/>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grpSp>
          <p:nvGrpSpPr>
            <p:cNvPr id="49" name="Gruppieren 48">
              <a:extLst>
                <a:ext uri="{FF2B5EF4-FFF2-40B4-BE49-F238E27FC236}">
                  <a16:creationId xmlns:a16="http://schemas.microsoft.com/office/drawing/2014/main" id="{5E290FD7-F7D5-D696-1D20-A8F8997564F7}"/>
                </a:ext>
              </a:extLst>
            </p:cNvPr>
            <p:cNvGrpSpPr>
              <a:grpSpLocks noGrp="1" noUngrp="1" noRot="1" noMove="1" noResize="1"/>
            </p:cNvGrpSpPr>
            <p:nvPr/>
          </p:nvGrpSpPr>
          <p:grpSpPr>
            <a:xfrm>
              <a:off x="4999563" y="4579097"/>
              <a:ext cx="1157665" cy="747804"/>
              <a:chOff x="4999563" y="4579097"/>
              <a:chExt cx="1157665" cy="747804"/>
            </a:xfrm>
          </p:grpSpPr>
          <p:pic>
            <p:nvPicPr>
              <p:cNvPr id="15" name="Grafik 14" descr="Ein Bild, das Logo enthält.&#10;&#10;Automatisch generierte Beschreibung">
                <a:extLst>
                  <a:ext uri="{FF2B5EF4-FFF2-40B4-BE49-F238E27FC236}">
                    <a16:creationId xmlns:a16="http://schemas.microsoft.com/office/drawing/2014/main" id="{D1CDB339-F1BD-7316-2761-45EC05FD7711}"/>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4999563" y="4579098"/>
                <a:ext cx="662484" cy="747803"/>
              </a:xfrm>
              <a:prstGeom prst="rect">
                <a:avLst/>
              </a:prstGeom>
            </p:spPr>
          </p:pic>
          <p:pic>
            <p:nvPicPr>
              <p:cNvPr id="5" name="Grafik 4" descr="Ein Bild, das Logo enthält.&#10;&#10;Automatisch generierte Beschreibung">
                <a:extLst>
                  <a:ext uri="{FF2B5EF4-FFF2-40B4-BE49-F238E27FC236}">
                    <a16:creationId xmlns:a16="http://schemas.microsoft.com/office/drawing/2014/main" id="{53BF30D0-99EB-3DD0-C44E-37B072AD31BF}"/>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tretch>
                <a:fillRect/>
              </a:stretch>
            </p:blipFill>
            <p:spPr>
              <a:xfrm>
                <a:off x="5501401" y="4579097"/>
                <a:ext cx="655827" cy="747803"/>
              </a:xfrm>
              <a:prstGeom prst="rect">
                <a:avLst/>
              </a:prstGeom>
            </p:spPr>
          </p:pic>
        </p:grpSp>
      </p:grpSp>
    </p:spTree>
    <p:extLst>
      <p:ext uri="{BB962C8B-B14F-4D97-AF65-F5344CB8AC3E}">
        <p14:creationId xmlns:p14="http://schemas.microsoft.com/office/powerpoint/2010/main" val="30614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16B4587D-B5B9-0431-14D8-BCE2DD37CB42}"/>
              </a:ext>
            </a:extLst>
          </p:cNvPr>
          <p:cNvSpPr>
            <a:spLocks noGrp="1" noRot="1" noMove="1" noResize="1" noEditPoints="1" noAdjustHandles="1" noChangeArrowheads="1" noChangeShapeType="1"/>
          </p:cNvSpPr>
          <p:nvPr/>
        </p:nvSpPr>
        <p:spPr>
          <a:xfrm>
            <a:off x="780142" y="6748458"/>
            <a:ext cx="5951355" cy="333143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312408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7F2F4A26-CAA5-0F1E-6026-B10D386BBF1C}"/>
              </a:ext>
            </a:extLst>
          </p:cNvPr>
          <p:cNvSpPr>
            <a:spLocks noGrp="1" noRot="1" noMove="1" noResize="1" noEditPoints="1" noAdjustHandles="1" noChangeArrowheads="1" noChangeShapeType="1"/>
          </p:cNvSpPr>
          <p:nvPr/>
        </p:nvSpPr>
        <p:spPr>
          <a:xfrm>
            <a:off x="780142" y="6748458"/>
            <a:ext cx="5951355" cy="333143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3420431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EB8846A9-F392-C433-867C-151447D12A90}"/>
              </a:ext>
            </a:extLst>
          </p:cNvPr>
          <p:cNvSpPr>
            <a:spLocks noGrp="1" noRot="1" noMove="1" noResize="1" noEditPoints="1" noAdjustHandles="1" noChangeArrowheads="1" noChangeShapeType="1"/>
          </p:cNvSpPr>
          <p:nvPr/>
        </p:nvSpPr>
        <p:spPr>
          <a:xfrm>
            <a:off x="780142" y="6748458"/>
            <a:ext cx="5951355" cy="333143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1484406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D1A93FBB-CB77-F310-82CF-43E9C83DCDA6}"/>
              </a:ext>
            </a:extLst>
          </p:cNvPr>
          <p:cNvSpPr>
            <a:spLocks noGrp="1" noRot="1" noMove="1" noResize="1" noEditPoints="1" noAdjustHandles="1" noChangeArrowheads="1" noChangeShapeType="1"/>
          </p:cNvSpPr>
          <p:nvPr/>
        </p:nvSpPr>
        <p:spPr>
          <a:xfrm>
            <a:off x="780142" y="6748458"/>
            <a:ext cx="5951355" cy="333143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591359738"/>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59C870-9EA0-44A6-B6CD-F94EDC21CC90}">
  <ds:schemaRefs>
    <ds:schemaRef ds:uri="http://schemas.microsoft.com/sharepoint/v3/contenttype/forms"/>
  </ds:schemaRefs>
</ds:datastoreItem>
</file>

<file path=customXml/itemProps2.xml><?xml version="1.0" encoding="utf-8"?>
<ds:datastoreItem xmlns:ds="http://schemas.openxmlformats.org/officeDocument/2006/customXml" ds:itemID="{22048390-151C-4573-BC91-70A41057CFE1}">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B2E15B62-EB94-4648-93EE-34C2FE7162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22</Words>
  <Application>Microsoft Office PowerPoint</Application>
  <PresentationFormat>Benutzerdefiniert</PresentationFormat>
  <Paragraphs>16</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2022-12-01T14:56:30Z</dcterms:created>
  <dcterms:modified xsi:type="dcterms:W3CDTF">2024-04-23T09:35:00Z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