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3" r:id="rId5"/>
    <p:sldId id="264" r:id="rId6"/>
    <p:sldId id="261" r:id="rId7"/>
    <p:sldId id="265" r:id="rId8"/>
    <p:sldId id="262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1787EBE-AB02-5C23-8377-19B28DB68E2C}" name="Dirk Ahrends" initials="DA" userId="S::dirk.ahrends@finanztip.de::4319949e-1bf1-4fae-94f5-c7e80ffaa49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4747"/>
    <a:srgbClr val="05C9D3"/>
    <a:srgbClr val="BFBFBF"/>
    <a:srgbClr val="E2E5E8"/>
    <a:srgbClr val="009FAE"/>
    <a:srgbClr val="E1FBF4"/>
    <a:srgbClr val="B7F5E4"/>
    <a:srgbClr val="D3F4AE"/>
    <a:srgbClr val="E3D1FF"/>
    <a:srgbClr val="20B6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32845C-7AAE-4C35-9836-0D823CFE75E7}" v="4" dt="2024-04-23T10:04:58.3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3B679718-9BE3-424B-B2BD-282DC04FB5C0}"/>
    <pc:docChg chg="undo custSel addSld delSld modSld modMainMaster">
      <pc:chgData name="Franziska Händschel" userId="e2149472-3187-4d00-b16a-a19eff6fc04a" providerId="ADAL" clId="{3B679718-9BE3-424B-B2BD-282DC04FB5C0}" dt="2023-04-06T09:47:11.054" v="227" actId="478"/>
      <pc:docMkLst>
        <pc:docMk/>
      </pc:docMkLst>
      <pc:sldChg chg="addSp delSp modSp mod modClrScheme delAnim modAnim chgLayout">
        <pc:chgData name="Franziska Händschel" userId="e2149472-3187-4d00-b16a-a19eff6fc04a" providerId="ADAL" clId="{3B679718-9BE3-424B-B2BD-282DC04FB5C0}" dt="2023-04-05T12:15:28.118" v="219"/>
        <pc:sldMkLst>
          <pc:docMk/>
          <pc:sldMk cId="151378078" sldId="261"/>
        </pc:sldMkLst>
        <pc:spChg chg="del">
          <ac:chgData name="Franziska Händschel" userId="e2149472-3187-4d00-b16a-a19eff6fc04a" providerId="ADAL" clId="{3B679718-9BE3-424B-B2BD-282DC04FB5C0}" dt="2023-04-05T12:02:00.877" v="172" actId="21"/>
          <ac:spMkLst>
            <pc:docMk/>
            <pc:sldMk cId="151378078" sldId="261"/>
            <ac:spMk id="2" creationId="{096792D7-A574-2C9B-61B1-8F5BEEA14214}"/>
          </ac:spMkLst>
        </pc:spChg>
        <pc:spChg chg="del">
          <ac:chgData name="Franziska Händschel" userId="e2149472-3187-4d00-b16a-a19eff6fc04a" providerId="ADAL" clId="{3B679718-9BE3-424B-B2BD-282DC04FB5C0}" dt="2023-04-05T12:02:00.877" v="172" actId="21"/>
          <ac:spMkLst>
            <pc:docMk/>
            <pc:sldMk cId="151378078" sldId="261"/>
            <ac:spMk id="6" creationId="{853ABEA9-DFB1-FB15-152C-67E3DC3F15B0}"/>
          </ac:spMkLst>
        </pc:spChg>
        <pc:spChg chg="del">
          <ac:chgData name="Franziska Händschel" userId="e2149472-3187-4d00-b16a-a19eff6fc04a" providerId="ADAL" clId="{3B679718-9BE3-424B-B2BD-282DC04FB5C0}" dt="2023-04-05T12:02:00.877" v="172" actId="21"/>
          <ac:spMkLst>
            <pc:docMk/>
            <pc:sldMk cId="151378078" sldId="261"/>
            <ac:spMk id="7" creationId="{4B721AFC-DC89-B2F4-D98C-B1E8F6B98D94}"/>
          </ac:spMkLst>
        </pc:spChg>
        <pc:spChg chg="del">
          <ac:chgData name="Franziska Händschel" userId="e2149472-3187-4d00-b16a-a19eff6fc04a" providerId="ADAL" clId="{3B679718-9BE3-424B-B2BD-282DC04FB5C0}" dt="2023-04-05T11:58:58.764" v="106" actId="478"/>
          <ac:spMkLst>
            <pc:docMk/>
            <pc:sldMk cId="151378078" sldId="261"/>
            <ac:spMk id="8" creationId="{CEC74415-BA07-50FD-014D-3EB728382667}"/>
          </ac:spMkLst>
        </pc:spChg>
        <pc:spChg chg="mod">
          <ac:chgData name="Franziska Händschel" userId="e2149472-3187-4d00-b16a-a19eff6fc04a" providerId="ADAL" clId="{3B679718-9BE3-424B-B2BD-282DC04FB5C0}" dt="2023-04-05T12:00:32.837" v="152"/>
          <ac:spMkLst>
            <pc:docMk/>
            <pc:sldMk cId="151378078" sldId="261"/>
            <ac:spMk id="10" creationId="{FACDA207-CB9B-72B6-1A6F-0458B7080BE8}"/>
          </ac:spMkLst>
        </pc:spChg>
        <pc:spChg chg="del">
          <ac:chgData name="Franziska Händschel" userId="e2149472-3187-4d00-b16a-a19eff6fc04a" providerId="ADAL" clId="{3B679718-9BE3-424B-B2BD-282DC04FB5C0}" dt="2023-04-05T11:58:54.492" v="104" actId="478"/>
          <ac:spMkLst>
            <pc:docMk/>
            <pc:sldMk cId="151378078" sldId="261"/>
            <ac:spMk id="14" creationId="{434A594B-6716-9813-6D8D-EB97B6F4F2B6}"/>
          </ac:spMkLst>
        </pc:spChg>
        <pc:spChg chg="del">
          <ac:chgData name="Franziska Händschel" userId="e2149472-3187-4d00-b16a-a19eff6fc04a" providerId="ADAL" clId="{3B679718-9BE3-424B-B2BD-282DC04FB5C0}" dt="2023-04-05T12:02:00.877" v="172" actId="21"/>
          <ac:spMkLst>
            <pc:docMk/>
            <pc:sldMk cId="151378078" sldId="261"/>
            <ac:spMk id="19" creationId="{14378508-34EF-2FBD-BB35-46C871B28734}"/>
          </ac:spMkLst>
        </pc:spChg>
        <pc:spChg chg="del">
          <ac:chgData name="Franziska Händschel" userId="e2149472-3187-4d00-b16a-a19eff6fc04a" providerId="ADAL" clId="{3B679718-9BE3-424B-B2BD-282DC04FB5C0}" dt="2023-04-05T12:02:00.877" v="172" actId="21"/>
          <ac:spMkLst>
            <pc:docMk/>
            <pc:sldMk cId="151378078" sldId="261"/>
            <ac:spMk id="38" creationId="{66D61F62-1312-066A-EC21-50887FD74015}"/>
          </ac:spMkLst>
        </pc:spChg>
        <pc:spChg chg="del">
          <ac:chgData name="Franziska Händschel" userId="e2149472-3187-4d00-b16a-a19eff6fc04a" providerId="ADAL" clId="{3B679718-9BE3-424B-B2BD-282DC04FB5C0}" dt="2023-04-05T12:02:00.877" v="172" actId="21"/>
          <ac:spMkLst>
            <pc:docMk/>
            <pc:sldMk cId="151378078" sldId="261"/>
            <ac:spMk id="47" creationId="{FE713926-B41D-FA39-2A46-861EE21DCDBD}"/>
          </ac:spMkLst>
        </pc:spChg>
        <pc:spChg chg="del">
          <ac:chgData name="Franziska Händschel" userId="e2149472-3187-4d00-b16a-a19eff6fc04a" providerId="ADAL" clId="{3B679718-9BE3-424B-B2BD-282DC04FB5C0}" dt="2023-04-05T12:02:00.877" v="172" actId="21"/>
          <ac:spMkLst>
            <pc:docMk/>
            <pc:sldMk cId="151378078" sldId="261"/>
            <ac:spMk id="48" creationId="{22F58471-7FC4-D819-2DF9-4084A5A987E3}"/>
          </ac:spMkLst>
        </pc:spChg>
        <pc:spChg chg="del">
          <ac:chgData name="Franziska Händschel" userId="e2149472-3187-4d00-b16a-a19eff6fc04a" providerId="ADAL" clId="{3B679718-9BE3-424B-B2BD-282DC04FB5C0}" dt="2023-04-05T12:02:00.877" v="172" actId="21"/>
          <ac:spMkLst>
            <pc:docMk/>
            <pc:sldMk cId="151378078" sldId="261"/>
            <ac:spMk id="53" creationId="{1BAA1D66-7646-F554-F04D-FEC4AB66E6EA}"/>
          </ac:spMkLst>
        </pc:spChg>
        <pc:spChg chg="del">
          <ac:chgData name="Franziska Händschel" userId="e2149472-3187-4d00-b16a-a19eff6fc04a" providerId="ADAL" clId="{3B679718-9BE3-424B-B2BD-282DC04FB5C0}" dt="2023-04-05T12:02:00.877" v="172" actId="21"/>
          <ac:spMkLst>
            <pc:docMk/>
            <pc:sldMk cId="151378078" sldId="261"/>
            <ac:spMk id="55" creationId="{54432074-5007-CDB5-AEF7-A065B40B6A94}"/>
          </ac:spMkLst>
        </pc:spChg>
        <pc:spChg chg="del">
          <ac:chgData name="Franziska Händschel" userId="e2149472-3187-4d00-b16a-a19eff6fc04a" providerId="ADAL" clId="{3B679718-9BE3-424B-B2BD-282DC04FB5C0}" dt="2023-04-05T12:02:00.877" v="172" actId="21"/>
          <ac:spMkLst>
            <pc:docMk/>
            <pc:sldMk cId="151378078" sldId="261"/>
            <ac:spMk id="61" creationId="{B0AECD4A-D622-F1D7-DC47-B01F9BDCBD03}"/>
          </ac:spMkLst>
        </pc:spChg>
        <pc:spChg chg="del">
          <ac:chgData name="Franziska Händschel" userId="e2149472-3187-4d00-b16a-a19eff6fc04a" providerId="ADAL" clId="{3B679718-9BE3-424B-B2BD-282DC04FB5C0}" dt="2023-04-05T12:02:00.877" v="172" actId="21"/>
          <ac:spMkLst>
            <pc:docMk/>
            <pc:sldMk cId="151378078" sldId="261"/>
            <ac:spMk id="62" creationId="{C6E58C12-A775-5368-94E8-E6CA8C1A62F7}"/>
          </ac:spMkLst>
        </pc:spChg>
        <pc:spChg chg="del">
          <ac:chgData name="Franziska Händschel" userId="e2149472-3187-4d00-b16a-a19eff6fc04a" providerId="ADAL" clId="{3B679718-9BE3-424B-B2BD-282DC04FB5C0}" dt="2023-04-05T12:02:00.877" v="172" actId="21"/>
          <ac:spMkLst>
            <pc:docMk/>
            <pc:sldMk cId="151378078" sldId="261"/>
            <ac:spMk id="63" creationId="{F24B9C6C-F5BC-8910-0730-F920858EA4A8}"/>
          </ac:spMkLst>
        </pc:spChg>
        <pc:spChg chg="del">
          <ac:chgData name="Franziska Händschel" userId="e2149472-3187-4d00-b16a-a19eff6fc04a" providerId="ADAL" clId="{3B679718-9BE3-424B-B2BD-282DC04FB5C0}" dt="2023-04-05T12:02:00.877" v="172" actId="21"/>
          <ac:spMkLst>
            <pc:docMk/>
            <pc:sldMk cId="151378078" sldId="261"/>
            <ac:spMk id="75" creationId="{E6B8B361-34A4-8E2D-D601-6B8F2073A4A4}"/>
          </ac:spMkLst>
        </pc:spChg>
        <pc:spChg chg="del">
          <ac:chgData name="Franziska Händschel" userId="e2149472-3187-4d00-b16a-a19eff6fc04a" providerId="ADAL" clId="{3B679718-9BE3-424B-B2BD-282DC04FB5C0}" dt="2023-04-05T12:02:00.877" v="172" actId="21"/>
          <ac:spMkLst>
            <pc:docMk/>
            <pc:sldMk cId="151378078" sldId="261"/>
            <ac:spMk id="77" creationId="{DA629990-AAFC-0693-231C-03010787319D}"/>
          </ac:spMkLst>
        </pc:spChg>
        <pc:spChg chg="del">
          <ac:chgData name="Franziska Händschel" userId="e2149472-3187-4d00-b16a-a19eff6fc04a" providerId="ADAL" clId="{3B679718-9BE3-424B-B2BD-282DC04FB5C0}" dt="2023-04-05T12:02:00.877" v="172" actId="21"/>
          <ac:spMkLst>
            <pc:docMk/>
            <pc:sldMk cId="151378078" sldId="261"/>
            <ac:spMk id="80" creationId="{0B146007-72B6-BBCE-6EF4-8ACEC52EC439}"/>
          </ac:spMkLst>
        </pc:spChg>
        <pc:spChg chg="del">
          <ac:chgData name="Franziska Händschel" userId="e2149472-3187-4d00-b16a-a19eff6fc04a" providerId="ADAL" clId="{3B679718-9BE3-424B-B2BD-282DC04FB5C0}" dt="2023-04-05T12:02:00.877" v="172" actId="21"/>
          <ac:spMkLst>
            <pc:docMk/>
            <pc:sldMk cId="151378078" sldId="261"/>
            <ac:spMk id="81" creationId="{2E390DFF-6375-9F22-307A-347F4DC5A419}"/>
          </ac:spMkLst>
        </pc:spChg>
        <pc:spChg chg="del">
          <ac:chgData name="Franziska Händschel" userId="e2149472-3187-4d00-b16a-a19eff6fc04a" providerId="ADAL" clId="{3B679718-9BE3-424B-B2BD-282DC04FB5C0}" dt="2023-04-05T12:02:00.877" v="172" actId="21"/>
          <ac:spMkLst>
            <pc:docMk/>
            <pc:sldMk cId="151378078" sldId="261"/>
            <ac:spMk id="82" creationId="{29307184-1976-EB25-618E-1F55DE05EA0B}"/>
          </ac:spMkLst>
        </pc:spChg>
        <pc:spChg chg="del">
          <ac:chgData name="Franziska Händschel" userId="e2149472-3187-4d00-b16a-a19eff6fc04a" providerId="ADAL" clId="{3B679718-9BE3-424B-B2BD-282DC04FB5C0}" dt="2023-04-05T12:02:00.877" v="172" actId="21"/>
          <ac:spMkLst>
            <pc:docMk/>
            <pc:sldMk cId="151378078" sldId="261"/>
            <ac:spMk id="97" creationId="{B374909B-B478-FF64-9EA7-51603FC3291A}"/>
          </ac:spMkLst>
        </pc:spChg>
        <pc:spChg chg="del">
          <ac:chgData name="Franziska Händschel" userId="e2149472-3187-4d00-b16a-a19eff6fc04a" providerId="ADAL" clId="{3B679718-9BE3-424B-B2BD-282DC04FB5C0}" dt="2023-04-05T12:02:00.877" v="172" actId="21"/>
          <ac:spMkLst>
            <pc:docMk/>
            <pc:sldMk cId="151378078" sldId="261"/>
            <ac:spMk id="99" creationId="{0EB4841F-CE07-DA41-AC60-C777DBF87A0A}"/>
          </ac:spMkLst>
        </pc:spChg>
        <pc:spChg chg="del">
          <ac:chgData name="Franziska Händschel" userId="e2149472-3187-4d00-b16a-a19eff6fc04a" providerId="ADAL" clId="{3B679718-9BE3-424B-B2BD-282DC04FB5C0}" dt="2023-04-05T12:02:00.877" v="172" actId="21"/>
          <ac:spMkLst>
            <pc:docMk/>
            <pc:sldMk cId="151378078" sldId="261"/>
            <ac:spMk id="107" creationId="{9C5534AB-A8EF-E1AC-72A2-20C4276EFAA2}"/>
          </ac:spMkLst>
        </pc:spChg>
        <pc:spChg chg="del">
          <ac:chgData name="Franziska Händschel" userId="e2149472-3187-4d00-b16a-a19eff6fc04a" providerId="ADAL" clId="{3B679718-9BE3-424B-B2BD-282DC04FB5C0}" dt="2023-04-05T12:02:00.877" v="172" actId="21"/>
          <ac:spMkLst>
            <pc:docMk/>
            <pc:sldMk cId="151378078" sldId="261"/>
            <ac:spMk id="108" creationId="{D5F3E159-0699-2504-8EC3-AB4062A367B8}"/>
          </ac:spMkLst>
        </pc:spChg>
        <pc:grpChg chg="add del mod">
          <ac:chgData name="Franziska Händschel" userId="e2149472-3187-4d00-b16a-a19eff6fc04a" providerId="ADAL" clId="{3B679718-9BE3-424B-B2BD-282DC04FB5C0}" dt="2023-04-05T12:02:00.877" v="172" actId="21"/>
          <ac:grpSpMkLst>
            <pc:docMk/>
            <pc:sldMk cId="151378078" sldId="261"/>
            <ac:grpSpMk id="9" creationId="{E78B46F2-9960-BAD6-C76D-6B0F50495769}"/>
          </ac:grpSpMkLst>
        </pc:grpChg>
        <pc:grpChg chg="del">
          <ac:chgData name="Franziska Händschel" userId="e2149472-3187-4d00-b16a-a19eff6fc04a" providerId="ADAL" clId="{3B679718-9BE3-424B-B2BD-282DC04FB5C0}" dt="2023-04-05T11:59:00.887" v="107" actId="478"/>
          <ac:grpSpMkLst>
            <pc:docMk/>
            <pc:sldMk cId="151378078" sldId="261"/>
            <ac:grpSpMk id="15" creationId="{84A99CF4-0C75-AF6F-CACD-AA7676F8B5E9}"/>
          </ac:grpSpMkLst>
        </pc:grpChg>
        <pc:grpChg chg="del">
          <ac:chgData name="Franziska Händschel" userId="e2149472-3187-4d00-b16a-a19eff6fc04a" providerId="ADAL" clId="{3B679718-9BE3-424B-B2BD-282DC04FB5C0}" dt="2023-04-05T12:02:00.877" v="172" actId="21"/>
          <ac:grpSpMkLst>
            <pc:docMk/>
            <pc:sldMk cId="151378078" sldId="261"/>
            <ac:grpSpMk id="45" creationId="{957369BF-3D48-A1D7-D689-1AD5FB857526}"/>
          </ac:grpSpMkLst>
        </pc:grpChg>
        <pc:grpChg chg="del">
          <ac:chgData name="Franziska Händschel" userId="e2149472-3187-4d00-b16a-a19eff6fc04a" providerId="ADAL" clId="{3B679718-9BE3-424B-B2BD-282DC04FB5C0}" dt="2023-04-05T12:02:00.877" v="172" actId="21"/>
          <ac:grpSpMkLst>
            <pc:docMk/>
            <pc:sldMk cId="151378078" sldId="261"/>
            <ac:grpSpMk id="51" creationId="{049B95F6-EB52-3B32-63F8-6B117FBA7899}"/>
          </ac:grpSpMkLst>
        </pc:grpChg>
        <pc:grpChg chg="del">
          <ac:chgData name="Franziska Händschel" userId="e2149472-3187-4d00-b16a-a19eff6fc04a" providerId="ADAL" clId="{3B679718-9BE3-424B-B2BD-282DC04FB5C0}" dt="2023-04-05T12:02:00.877" v="172" actId="21"/>
          <ac:grpSpMkLst>
            <pc:docMk/>
            <pc:sldMk cId="151378078" sldId="261"/>
            <ac:grpSpMk id="52" creationId="{20DAB86A-D7F9-0B37-85EB-B5FA3C22A0C7}"/>
          </ac:grpSpMkLst>
        </pc:grpChg>
        <pc:grpChg chg="del">
          <ac:chgData name="Franziska Händschel" userId="e2149472-3187-4d00-b16a-a19eff6fc04a" providerId="ADAL" clId="{3B679718-9BE3-424B-B2BD-282DC04FB5C0}" dt="2023-04-05T12:02:00.877" v="172" actId="21"/>
          <ac:grpSpMkLst>
            <pc:docMk/>
            <pc:sldMk cId="151378078" sldId="261"/>
            <ac:grpSpMk id="64" creationId="{8B0E5D81-E834-A1AE-EFEE-9B5064369D56}"/>
          </ac:grpSpMkLst>
        </pc:grpChg>
        <pc:grpChg chg="del">
          <ac:chgData name="Franziska Händschel" userId="e2149472-3187-4d00-b16a-a19eff6fc04a" providerId="ADAL" clId="{3B679718-9BE3-424B-B2BD-282DC04FB5C0}" dt="2023-04-05T12:01:59.057" v="171" actId="478"/>
          <ac:grpSpMkLst>
            <pc:docMk/>
            <pc:sldMk cId="151378078" sldId="261"/>
            <ac:grpSpMk id="113" creationId="{255F3673-59A5-622B-679D-0585F354119A}"/>
          </ac:grpSpMkLst>
        </pc:grpChg>
        <pc:graphicFrameChg chg="del">
          <ac:chgData name="Franziska Händschel" userId="e2149472-3187-4d00-b16a-a19eff6fc04a" providerId="ADAL" clId="{3B679718-9BE3-424B-B2BD-282DC04FB5C0}" dt="2023-04-05T12:02:00.877" v="172" actId="21"/>
          <ac:graphicFrameMkLst>
            <pc:docMk/>
            <pc:sldMk cId="151378078" sldId="261"/>
            <ac:graphicFrameMk id="39" creationId="{50E8AAA6-AB00-B850-3843-A4CE7413EF44}"/>
          </ac:graphicFrameMkLst>
        </pc:graphicFrameChg>
        <pc:graphicFrameChg chg="del">
          <ac:chgData name="Franziska Händschel" userId="e2149472-3187-4d00-b16a-a19eff6fc04a" providerId="ADAL" clId="{3B679718-9BE3-424B-B2BD-282DC04FB5C0}" dt="2023-04-05T12:02:00.877" v="172" actId="21"/>
          <ac:graphicFrameMkLst>
            <pc:docMk/>
            <pc:sldMk cId="151378078" sldId="261"/>
            <ac:graphicFrameMk id="41" creationId="{13882003-190F-6AB3-4816-E1726686B995}"/>
          </ac:graphicFrameMkLst>
        </pc:graphicFrameChg>
        <pc:picChg chg="del">
          <ac:chgData name="Franziska Händschel" userId="e2149472-3187-4d00-b16a-a19eff6fc04a" providerId="ADAL" clId="{3B679718-9BE3-424B-B2BD-282DC04FB5C0}" dt="2023-04-05T12:02:00.877" v="172" actId="21"/>
          <ac:picMkLst>
            <pc:docMk/>
            <pc:sldMk cId="151378078" sldId="261"/>
            <ac:picMk id="3" creationId="{A4BF7A37-FFDA-7255-9A39-714C0009ACE1}"/>
          </ac:picMkLst>
        </pc:picChg>
        <pc:picChg chg="del">
          <ac:chgData name="Franziska Händschel" userId="e2149472-3187-4d00-b16a-a19eff6fc04a" providerId="ADAL" clId="{3B679718-9BE3-424B-B2BD-282DC04FB5C0}" dt="2023-04-05T12:02:00.877" v="172" actId="21"/>
          <ac:picMkLst>
            <pc:docMk/>
            <pc:sldMk cId="151378078" sldId="261"/>
            <ac:picMk id="4" creationId="{66BC38D8-EEC2-8E96-BC6E-1288ADFB2E60}"/>
          </ac:picMkLst>
        </pc:picChg>
        <pc:picChg chg="del">
          <ac:chgData name="Franziska Händschel" userId="e2149472-3187-4d00-b16a-a19eff6fc04a" providerId="ADAL" clId="{3B679718-9BE3-424B-B2BD-282DC04FB5C0}" dt="2023-04-05T11:58:56.033" v="105" actId="478"/>
          <ac:picMkLst>
            <pc:docMk/>
            <pc:sldMk cId="151378078" sldId="261"/>
            <ac:picMk id="5" creationId="{8224B874-3A15-2F1E-9238-A3EFB5A7341E}"/>
          </ac:picMkLst>
        </pc:picChg>
        <pc:picChg chg="del">
          <ac:chgData name="Franziska Händschel" userId="e2149472-3187-4d00-b16a-a19eff6fc04a" providerId="ADAL" clId="{3B679718-9BE3-424B-B2BD-282DC04FB5C0}" dt="2023-04-05T12:02:00.877" v="172" actId="21"/>
          <ac:picMkLst>
            <pc:docMk/>
            <pc:sldMk cId="151378078" sldId="261"/>
            <ac:picMk id="11" creationId="{3E4A0B44-79EC-A2EC-7267-BAAC389DFC15}"/>
          </ac:picMkLst>
        </pc:picChg>
        <pc:picChg chg="mod">
          <ac:chgData name="Franziska Händschel" userId="e2149472-3187-4d00-b16a-a19eff6fc04a" providerId="ADAL" clId="{3B679718-9BE3-424B-B2BD-282DC04FB5C0}" dt="2023-04-05T12:00:32.837" v="152"/>
          <ac:picMkLst>
            <pc:docMk/>
            <pc:sldMk cId="151378078" sldId="261"/>
            <ac:picMk id="12" creationId="{F4BA74F0-62F3-E8DD-8811-F925D13B18C0}"/>
          </ac:picMkLst>
        </pc:picChg>
        <pc:picChg chg="del">
          <ac:chgData name="Franziska Händschel" userId="e2149472-3187-4d00-b16a-a19eff6fc04a" providerId="ADAL" clId="{3B679718-9BE3-424B-B2BD-282DC04FB5C0}" dt="2023-04-05T12:02:00.877" v="172" actId="21"/>
          <ac:picMkLst>
            <pc:docMk/>
            <pc:sldMk cId="151378078" sldId="261"/>
            <ac:picMk id="17" creationId="{0736B46C-CD85-1F59-F9BC-849F0CC244FC}"/>
          </ac:picMkLst>
        </pc:picChg>
        <pc:picChg chg="del">
          <ac:chgData name="Franziska Händschel" userId="e2149472-3187-4d00-b16a-a19eff6fc04a" providerId="ADAL" clId="{3B679718-9BE3-424B-B2BD-282DC04FB5C0}" dt="2023-04-05T12:02:00.877" v="172" actId="21"/>
          <ac:picMkLst>
            <pc:docMk/>
            <pc:sldMk cId="151378078" sldId="261"/>
            <ac:picMk id="18" creationId="{C0673CB9-688E-6D84-7BC1-C84C4B48D2F8}"/>
          </ac:picMkLst>
        </pc:picChg>
        <pc:picChg chg="del">
          <ac:chgData name="Franziska Händschel" userId="e2149472-3187-4d00-b16a-a19eff6fc04a" providerId="ADAL" clId="{3B679718-9BE3-424B-B2BD-282DC04FB5C0}" dt="2023-04-05T12:02:00.877" v="172" actId="21"/>
          <ac:picMkLst>
            <pc:docMk/>
            <pc:sldMk cId="151378078" sldId="261"/>
            <ac:picMk id="42" creationId="{0E9400A6-4B24-279D-27DD-ADB92722FABE}"/>
          </ac:picMkLst>
        </pc:picChg>
        <pc:picChg chg="del">
          <ac:chgData name="Franziska Händschel" userId="e2149472-3187-4d00-b16a-a19eff6fc04a" providerId="ADAL" clId="{3B679718-9BE3-424B-B2BD-282DC04FB5C0}" dt="2023-04-05T12:02:00.877" v="172" actId="21"/>
          <ac:picMkLst>
            <pc:docMk/>
            <pc:sldMk cId="151378078" sldId="261"/>
            <ac:picMk id="43" creationId="{A7089D9D-8A0F-9F6C-F4E7-990628C999EA}"/>
          </ac:picMkLst>
        </pc:picChg>
        <pc:picChg chg="del">
          <ac:chgData name="Franziska Händschel" userId="e2149472-3187-4d00-b16a-a19eff6fc04a" providerId="ADAL" clId="{3B679718-9BE3-424B-B2BD-282DC04FB5C0}" dt="2023-04-05T12:02:00.877" v="172" actId="21"/>
          <ac:picMkLst>
            <pc:docMk/>
            <pc:sldMk cId="151378078" sldId="261"/>
            <ac:picMk id="44" creationId="{BF9C4ED3-A406-1337-1B7F-B9FF9A8556C2}"/>
          </ac:picMkLst>
        </pc:picChg>
        <pc:picChg chg="del">
          <ac:chgData name="Franziska Händschel" userId="e2149472-3187-4d00-b16a-a19eff6fc04a" providerId="ADAL" clId="{3B679718-9BE3-424B-B2BD-282DC04FB5C0}" dt="2023-04-05T12:02:00.877" v="172" actId="21"/>
          <ac:picMkLst>
            <pc:docMk/>
            <pc:sldMk cId="151378078" sldId="261"/>
            <ac:picMk id="46" creationId="{9B5A90E1-D884-E1AA-456A-6E3B10210C05}"/>
          </ac:picMkLst>
        </pc:picChg>
        <pc:picChg chg="del">
          <ac:chgData name="Franziska Händschel" userId="e2149472-3187-4d00-b16a-a19eff6fc04a" providerId="ADAL" clId="{3B679718-9BE3-424B-B2BD-282DC04FB5C0}" dt="2023-04-05T12:02:00.877" v="172" actId="21"/>
          <ac:picMkLst>
            <pc:docMk/>
            <pc:sldMk cId="151378078" sldId="261"/>
            <ac:picMk id="54" creationId="{6EFCDDF9-CD6B-9E9C-13DD-4CED15A356A1}"/>
          </ac:picMkLst>
        </pc:picChg>
        <pc:picChg chg="del">
          <ac:chgData name="Franziska Händschel" userId="e2149472-3187-4d00-b16a-a19eff6fc04a" providerId="ADAL" clId="{3B679718-9BE3-424B-B2BD-282DC04FB5C0}" dt="2023-04-05T12:02:00.877" v="172" actId="21"/>
          <ac:picMkLst>
            <pc:docMk/>
            <pc:sldMk cId="151378078" sldId="261"/>
            <ac:picMk id="74" creationId="{A1FF59F4-531A-C04A-60C1-56FE11E9E8D9}"/>
          </ac:picMkLst>
        </pc:picChg>
        <pc:picChg chg="del">
          <ac:chgData name="Franziska Händschel" userId="e2149472-3187-4d00-b16a-a19eff6fc04a" providerId="ADAL" clId="{3B679718-9BE3-424B-B2BD-282DC04FB5C0}" dt="2023-04-05T12:02:00.877" v="172" actId="21"/>
          <ac:picMkLst>
            <pc:docMk/>
            <pc:sldMk cId="151378078" sldId="261"/>
            <ac:picMk id="117" creationId="{90AC4212-5E3C-1097-703B-B3684DEAFD9E}"/>
          </ac:picMkLst>
        </pc:picChg>
        <pc:picChg chg="del">
          <ac:chgData name="Franziska Händschel" userId="e2149472-3187-4d00-b16a-a19eff6fc04a" providerId="ADAL" clId="{3B679718-9BE3-424B-B2BD-282DC04FB5C0}" dt="2023-04-05T12:02:00.877" v="172" actId="21"/>
          <ac:picMkLst>
            <pc:docMk/>
            <pc:sldMk cId="151378078" sldId="261"/>
            <ac:picMk id="118" creationId="{957BBD4B-0F37-0DCE-42C4-F5A7D4297380}"/>
          </ac:picMkLst>
        </pc:picChg>
        <pc:picChg chg="del">
          <ac:chgData name="Franziska Händschel" userId="e2149472-3187-4d00-b16a-a19eff6fc04a" providerId="ADAL" clId="{3B679718-9BE3-424B-B2BD-282DC04FB5C0}" dt="2023-04-05T12:02:00.877" v="172" actId="21"/>
          <ac:picMkLst>
            <pc:docMk/>
            <pc:sldMk cId="151378078" sldId="261"/>
            <ac:picMk id="119" creationId="{5188B8B6-AD9F-C125-16EA-5ED09C61C8BD}"/>
          </ac:picMkLst>
        </pc:picChg>
        <pc:picChg chg="del">
          <ac:chgData name="Franziska Händschel" userId="e2149472-3187-4d00-b16a-a19eff6fc04a" providerId="ADAL" clId="{3B679718-9BE3-424B-B2BD-282DC04FB5C0}" dt="2023-04-05T12:02:00.877" v="172" actId="21"/>
          <ac:picMkLst>
            <pc:docMk/>
            <pc:sldMk cId="151378078" sldId="261"/>
            <ac:picMk id="120" creationId="{04892A81-68EC-F0C3-2123-3483F799042E}"/>
          </ac:picMkLst>
        </pc:picChg>
      </pc:sldChg>
      <pc:sldChg chg="addSp delSp modSp mod modClrScheme delAnim modAnim chgLayout">
        <pc:chgData name="Franziska Händschel" userId="e2149472-3187-4d00-b16a-a19eff6fc04a" providerId="ADAL" clId="{3B679718-9BE3-424B-B2BD-282DC04FB5C0}" dt="2023-04-05T12:08:41.629" v="199"/>
        <pc:sldMkLst>
          <pc:docMk/>
          <pc:sldMk cId="3787408610" sldId="262"/>
        </pc:sldMkLst>
        <pc:spChg chg="del">
          <ac:chgData name="Franziska Händschel" userId="e2149472-3187-4d00-b16a-a19eff6fc04a" providerId="ADAL" clId="{3B679718-9BE3-424B-B2BD-282DC04FB5C0}" dt="2023-04-05T12:02:23.458" v="177" actId="21"/>
          <ac:spMkLst>
            <pc:docMk/>
            <pc:sldMk cId="3787408610" sldId="262"/>
            <ac:spMk id="2" creationId="{096792D7-A574-2C9B-61B1-8F5BEEA14214}"/>
          </ac:spMkLst>
        </pc:spChg>
        <pc:spChg chg="del">
          <ac:chgData name="Franziska Händschel" userId="e2149472-3187-4d00-b16a-a19eff6fc04a" providerId="ADAL" clId="{3B679718-9BE3-424B-B2BD-282DC04FB5C0}" dt="2023-04-05T12:02:23.458" v="177" actId="21"/>
          <ac:spMkLst>
            <pc:docMk/>
            <pc:sldMk cId="3787408610" sldId="262"/>
            <ac:spMk id="3" creationId="{BC7B0D71-29DE-41A8-67D0-C909404AC1D4}"/>
          </ac:spMkLst>
        </pc:spChg>
        <pc:spChg chg="del">
          <ac:chgData name="Franziska Händschel" userId="e2149472-3187-4d00-b16a-a19eff6fc04a" providerId="ADAL" clId="{3B679718-9BE3-424B-B2BD-282DC04FB5C0}" dt="2023-04-05T11:59:17.039" v="113" actId="478"/>
          <ac:spMkLst>
            <pc:docMk/>
            <pc:sldMk cId="3787408610" sldId="262"/>
            <ac:spMk id="5" creationId="{45C7F64D-C528-1346-5B78-CB98D88D0F06}"/>
          </ac:spMkLst>
        </pc:spChg>
        <pc:spChg chg="del">
          <ac:chgData name="Franziska Händschel" userId="e2149472-3187-4d00-b16a-a19eff6fc04a" providerId="ADAL" clId="{3B679718-9BE3-424B-B2BD-282DC04FB5C0}" dt="2023-04-05T12:02:23.458" v="177" actId="21"/>
          <ac:spMkLst>
            <pc:docMk/>
            <pc:sldMk cId="3787408610" sldId="262"/>
            <ac:spMk id="6" creationId="{853ABEA9-DFB1-FB15-152C-67E3DC3F15B0}"/>
          </ac:spMkLst>
        </pc:spChg>
        <pc:spChg chg="del">
          <ac:chgData name="Franziska Händschel" userId="e2149472-3187-4d00-b16a-a19eff6fc04a" providerId="ADAL" clId="{3B679718-9BE3-424B-B2BD-282DC04FB5C0}" dt="2023-04-05T12:02:23.458" v="177" actId="21"/>
          <ac:spMkLst>
            <pc:docMk/>
            <pc:sldMk cId="3787408610" sldId="262"/>
            <ac:spMk id="7" creationId="{4B721AFC-DC89-B2F4-D98C-B1E8F6B98D94}"/>
          </ac:spMkLst>
        </pc:spChg>
        <pc:spChg chg="del">
          <ac:chgData name="Franziska Händschel" userId="e2149472-3187-4d00-b16a-a19eff6fc04a" providerId="ADAL" clId="{3B679718-9BE3-424B-B2BD-282DC04FB5C0}" dt="2023-04-05T12:02:23.458" v="177" actId="21"/>
          <ac:spMkLst>
            <pc:docMk/>
            <pc:sldMk cId="3787408610" sldId="262"/>
            <ac:spMk id="8" creationId="{C90AA13D-EAE7-F7FC-7505-5C056F4266C3}"/>
          </ac:spMkLst>
        </pc:spChg>
        <pc:spChg chg="add del mod">
          <ac:chgData name="Franziska Händschel" userId="e2149472-3187-4d00-b16a-a19eff6fc04a" providerId="ADAL" clId="{3B679718-9BE3-424B-B2BD-282DC04FB5C0}" dt="2023-04-05T12:02:23.458" v="177" actId="21"/>
          <ac:spMkLst>
            <pc:docMk/>
            <pc:sldMk cId="3787408610" sldId="262"/>
            <ac:spMk id="15" creationId="{6D21A0B2-D404-435E-4E69-89B215E641BB}"/>
          </ac:spMkLst>
        </pc:spChg>
        <pc:spChg chg="del">
          <ac:chgData name="Franziska Händschel" userId="e2149472-3187-4d00-b16a-a19eff6fc04a" providerId="ADAL" clId="{3B679718-9BE3-424B-B2BD-282DC04FB5C0}" dt="2023-04-05T12:02:23.458" v="177" actId="21"/>
          <ac:spMkLst>
            <pc:docMk/>
            <pc:sldMk cId="3787408610" sldId="262"/>
            <ac:spMk id="19" creationId="{14378508-34EF-2FBD-BB35-46C871B28734}"/>
          </ac:spMkLst>
        </pc:spChg>
        <pc:spChg chg="mod">
          <ac:chgData name="Franziska Händschel" userId="e2149472-3187-4d00-b16a-a19eff6fc04a" providerId="ADAL" clId="{3B679718-9BE3-424B-B2BD-282DC04FB5C0}" dt="2023-04-05T12:00:35.436" v="154"/>
          <ac:spMkLst>
            <pc:docMk/>
            <pc:sldMk cId="3787408610" sldId="262"/>
            <ac:spMk id="20" creationId="{83AB183F-70EB-474E-AFAD-94471BE9E3C1}"/>
          </ac:spMkLst>
        </pc:spChg>
        <pc:spChg chg="del">
          <ac:chgData name="Franziska Händschel" userId="e2149472-3187-4d00-b16a-a19eff6fc04a" providerId="ADAL" clId="{3B679718-9BE3-424B-B2BD-282DC04FB5C0}" dt="2023-04-05T11:59:18.888" v="114" actId="478"/>
          <ac:spMkLst>
            <pc:docMk/>
            <pc:sldMk cId="3787408610" sldId="262"/>
            <ac:spMk id="21" creationId="{49844006-4A23-CF24-AF34-0D9B370F462F}"/>
          </ac:spMkLst>
        </pc:spChg>
        <pc:spChg chg="del">
          <ac:chgData name="Franziska Händschel" userId="e2149472-3187-4d00-b16a-a19eff6fc04a" providerId="ADAL" clId="{3B679718-9BE3-424B-B2BD-282DC04FB5C0}" dt="2023-04-05T12:02:23.458" v="177" actId="21"/>
          <ac:spMkLst>
            <pc:docMk/>
            <pc:sldMk cId="3787408610" sldId="262"/>
            <ac:spMk id="53" creationId="{1BAA1D66-7646-F554-F04D-FEC4AB66E6EA}"/>
          </ac:spMkLst>
        </pc:spChg>
        <pc:spChg chg="del">
          <ac:chgData name="Franziska Händschel" userId="e2149472-3187-4d00-b16a-a19eff6fc04a" providerId="ADAL" clId="{3B679718-9BE3-424B-B2BD-282DC04FB5C0}" dt="2023-04-05T12:02:23.458" v="177" actId="21"/>
          <ac:spMkLst>
            <pc:docMk/>
            <pc:sldMk cId="3787408610" sldId="262"/>
            <ac:spMk id="55" creationId="{54432074-5007-CDB5-AEF7-A065B40B6A94}"/>
          </ac:spMkLst>
        </pc:spChg>
        <pc:spChg chg="del">
          <ac:chgData name="Franziska Händschel" userId="e2149472-3187-4d00-b16a-a19eff6fc04a" providerId="ADAL" clId="{3B679718-9BE3-424B-B2BD-282DC04FB5C0}" dt="2023-04-05T12:02:23.458" v="177" actId="21"/>
          <ac:spMkLst>
            <pc:docMk/>
            <pc:sldMk cId="3787408610" sldId="262"/>
            <ac:spMk id="61" creationId="{B0AECD4A-D622-F1D7-DC47-B01F9BDCBD03}"/>
          </ac:spMkLst>
        </pc:spChg>
        <pc:spChg chg="del">
          <ac:chgData name="Franziska Händschel" userId="e2149472-3187-4d00-b16a-a19eff6fc04a" providerId="ADAL" clId="{3B679718-9BE3-424B-B2BD-282DC04FB5C0}" dt="2023-04-05T12:02:23.458" v="177" actId="21"/>
          <ac:spMkLst>
            <pc:docMk/>
            <pc:sldMk cId="3787408610" sldId="262"/>
            <ac:spMk id="62" creationId="{C6E58C12-A775-5368-94E8-E6CA8C1A62F7}"/>
          </ac:spMkLst>
        </pc:spChg>
        <pc:spChg chg="del">
          <ac:chgData name="Franziska Händschel" userId="e2149472-3187-4d00-b16a-a19eff6fc04a" providerId="ADAL" clId="{3B679718-9BE3-424B-B2BD-282DC04FB5C0}" dt="2023-04-05T12:02:23.458" v="177" actId="21"/>
          <ac:spMkLst>
            <pc:docMk/>
            <pc:sldMk cId="3787408610" sldId="262"/>
            <ac:spMk id="63" creationId="{F24B9C6C-F5BC-8910-0730-F920858EA4A8}"/>
          </ac:spMkLst>
        </pc:spChg>
        <pc:spChg chg="del">
          <ac:chgData name="Franziska Händschel" userId="e2149472-3187-4d00-b16a-a19eff6fc04a" providerId="ADAL" clId="{3B679718-9BE3-424B-B2BD-282DC04FB5C0}" dt="2023-04-05T12:02:23.458" v="177" actId="21"/>
          <ac:spMkLst>
            <pc:docMk/>
            <pc:sldMk cId="3787408610" sldId="262"/>
            <ac:spMk id="77" creationId="{DA629990-AAFC-0693-231C-03010787319D}"/>
          </ac:spMkLst>
        </pc:spChg>
        <pc:spChg chg="del">
          <ac:chgData name="Franziska Händschel" userId="e2149472-3187-4d00-b16a-a19eff6fc04a" providerId="ADAL" clId="{3B679718-9BE3-424B-B2BD-282DC04FB5C0}" dt="2023-04-05T12:02:23.458" v="177" actId="21"/>
          <ac:spMkLst>
            <pc:docMk/>
            <pc:sldMk cId="3787408610" sldId="262"/>
            <ac:spMk id="80" creationId="{0B146007-72B6-BBCE-6EF4-8ACEC52EC439}"/>
          </ac:spMkLst>
        </pc:spChg>
        <pc:spChg chg="del">
          <ac:chgData name="Franziska Händschel" userId="e2149472-3187-4d00-b16a-a19eff6fc04a" providerId="ADAL" clId="{3B679718-9BE3-424B-B2BD-282DC04FB5C0}" dt="2023-04-05T12:02:23.458" v="177" actId="21"/>
          <ac:spMkLst>
            <pc:docMk/>
            <pc:sldMk cId="3787408610" sldId="262"/>
            <ac:spMk id="81" creationId="{2E390DFF-6375-9F22-307A-347F4DC5A419}"/>
          </ac:spMkLst>
        </pc:spChg>
        <pc:spChg chg="del">
          <ac:chgData name="Franziska Händschel" userId="e2149472-3187-4d00-b16a-a19eff6fc04a" providerId="ADAL" clId="{3B679718-9BE3-424B-B2BD-282DC04FB5C0}" dt="2023-04-05T12:02:23.458" v="177" actId="21"/>
          <ac:spMkLst>
            <pc:docMk/>
            <pc:sldMk cId="3787408610" sldId="262"/>
            <ac:spMk id="82" creationId="{29307184-1976-EB25-618E-1F55DE05EA0B}"/>
          </ac:spMkLst>
        </pc:spChg>
        <pc:spChg chg="del">
          <ac:chgData name="Franziska Händschel" userId="e2149472-3187-4d00-b16a-a19eff6fc04a" providerId="ADAL" clId="{3B679718-9BE3-424B-B2BD-282DC04FB5C0}" dt="2023-04-05T12:02:23.458" v="177" actId="21"/>
          <ac:spMkLst>
            <pc:docMk/>
            <pc:sldMk cId="3787408610" sldId="262"/>
            <ac:spMk id="85" creationId="{6D4BAFD8-0623-BB00-9F9B-2A0823B5CE7E}"/>
          </ac:spMkLst>
        </pc:spChg>
        <pc:spChg chg="del">
          <ac:chgData name="Franziska Händschel" userId="e2149472-3187-4d00-b16a-a19eff6fc04a" providerId="ADAL" clId="{3B679718-9BE3-424B-B2BD-282DC04FB5C0}" dt="2023-04-05T12:02:23.458" v="177" actId="21"/>
          <ac:spMkLst>
            <pc:docMk/>
            <pc:sldMk cId="3787408610" sldId="262"/>
            <ac:spMk id="97" creationId="{B374909B-B478-FF64-9EA7-51603FC3291A}"/>
          </ac:spMkLst>
        </pc:spChg>
        <pc:spChg chg="del">
          <ac:chgData name="Franziska Händschel" userId="e2149472-3187-4d00-b16a-a19eff6fc04a" providerId="ADAL" clId="{3B679718-9BE3-424B-B2BD-282DC04FB5C0}" dt="2023-04-05T12:02:23.458" v="177" actId="21"/>
          <ac:spMkLst>
            <pc:docMk/>
            <pc:sldMk cId="3787408610" sldId="262"/>
            <ac:spMk id="99" creationId="{0EB4841F-CE07-DA41-AC60-C777DBF87A0A}"/>
          </ac:spMkLst>
        </pc:spChg>
        <pc:spChg chg="del">
          <ac:chgData name="Franziska Händschel" userId="e2149472-3187-4d00-b16a-a19eff6fc04a" providerId="ADAL" clId="{3B679718-9BE3-424B-B2BD-282DC04FB5C0}" dt="2023-04-05T12:02:23.458" v="177" actId="21"/>
          <ac:spMkLst>
            <pc:docMk/>
            <pc:sldMk cId="3787408610" sldId="262"/>
            <ac:spMk id="107" creationId="{9C5534AB-A8EF-E1AC-72A2-20C4276EFAA2}"/>
          </ac:spMkLst>
        </pc:spChg>
        <pc:spChg chg="del">
          <ac:chgData name="Franziska Händschel" userId="e2149472-3187-4d00-b16a-a19eff6fc04a" providerId="ADAL" clId="{3B679718-9BE3-424B-B2BD-282DC04FB5C0}" dt="2023-04-05T12:02:23.458" v="177" actId="21"/>
          <ac:spMkLst>
            <pc:docMk/>
            <pc:sldMk cId="3787408610" sldId="262"/>
            <ac:spMk id="108" creationId="{D5F3E159-0699-2504-8EC3-AB4062A367B8}"/>
          </ac:spMkLst>
        </pc:spChg>
        <pc:grpChg chg="del">
          <ac:chgData name="Franziska Händschel" userId="e2149472-3187-4d00-b16a-a19eff6fc04a" providerId="ADAL" clId="{3B679718-9BE3-424B-B2BD-282DC04FB5C0}" dt="2023-04-05T11:59:13.839" v="112" actId="478"/>
          <ac:grpSpMkLst>
            <pc:docMk/>
            <pc:sldMk cId="3787408610" sldId="262"/>
            <ac:grpSpMk id="10" creationId="{65CA3C82-FF9B-8BF4-AF5B-3E675DA2ADA4}"/>
          </ac:grpSpMkLst>
        </pc:grpChg>
        <pc:grpChg chg="add del mod">
          <ac:chgData name="Franziska Händschel" userId="e2149472-3187-4d00-b16a-a19eff6fc04a" providerId="ADAL" clId="{3B679718-9BE3-424B-B2BD-282DC04FB5C0}" dt="2023-04-05T12:02:23.458" v="177" actId="21"/>
          <ac:grpSpMkLst>
            <pc:docMk/>
            <pc:sldMk cId="3787408610" sldId="262"/>
            <ac:grpSpMk id="16" creationId="{B11262AF-3175-288C-07C0-C6A6993CB7D9}"/>
          </ac:grpSpMkLst>
        </pc:grpChg>
        <pc:grpChg chg="del">
          <ac:chgData name="Franziska Händschel" userId="e2149472-3187-4d00-b16a-a19eff6fc04a" providerId="ADAL" clId="{3B679718-9BE3-424B-B2BD-282DC04FB5C0}" dt="2023-04-05T12:02:23.458" v="177" actId="21"/>
          <ac:grpSpMkLst>
            <pc:docMk/>
            <pc:sldMk cId="3787408610" sldId="262"/>
            <ac:grpSpMk id="45" creationId="{957369BF-3D48-A1D7-D689-1AD5FB857526}"/>
          </ac:grpSpMkLst>
        </pc:grpChg>
        <pc:grpChg chg="del">
          <ac:chgData name="Franziska Händschel" userId="e2149472-3187-4d00-b16a-a19eff6fc04a" providerId="ADAL" clId="{3B679718-9BE3-424B-B2BD-282DC04FB5C0}" dt="2023-04-05T12:02:23.458" v="177" actId="21"/>
          <ac:grpSpMkLst>
            <pc:docMk/>
            <pc:sldMk cId="3787408610" sldId="262"/>
            <ac:grpSpMk id="51" creationId="{049B95F6-EB52-3B32-63F8-6B117FBA7899}"/>
          </ac:grpSpMkLst>
        </pc:grpChg>
        <pc:grpChg chg="del">
          <ac:chgData name="Franziska Händschel" userId="e2149472-3187-4d00-b16a-a19eff6fc04a" providerId="ADAL" clId="{3B679718-9BE3-424B-B2BD-282DC04FB5C0}" dt="2023-04-05T12:02:23.458" v="177" actId="21"/>
          <ac:grpSpMkLst>
            <pc:docMk/>
            <pc:sldMk cId="3787408610" sldId="262"/>
            <ac:grpSpMk id="52" creationId="{20DAB86A-D7F9-0B37-85EB-B5FA3C22A0C7}"/>
          </ac:grpSpMkLst>
        </pc:grpChg>
        <pc:grpChg chg="del">
          <ac:chgData name="Franziska Händschel" userId="e2149472-3187-4d00-b16a-a19eff6fc04a" providerId="ADAL" clId="{3B679718-9BE3-424B-B2BD-282DC04FB5C0}" dt="2023-04-05T12:02:23.458" v="177" actId="21"/>
          <ac:grpSpMkLst>
            <pc:docMk/>
            <pc:sldMk cId="3787408610" sldId="262"/>
            <ac:grpSpMk id="64" creationId="{8B0E5D81-E834-A1AE-EFEE-9B5064369D56}"/>
          </ac:grpSpMkLst>
        </pc:grpChg>
        <pc:grpChg chg="del">
          <ac:chgData name="Franziska Händschel" userId="e2149472-3187-4d00-b16a-a19eff6fc04a" providerId="ADAL" clId="{3B679718-9BE3-424B-B2BD-282DC04FB5C0}" dt="2023-04-05T12:02:23.458" v="177" actId="21"/>
          <ac:grpSpMkLst>
            <pc:docMk/>
            <pc:sldMk cId="3787408610" sldId="262"/>
            <ac:grpSpMk id="113" creationId="{255F3673-59A5-622B-679D-0585F354119A}"/>
          </ac:grpSpMkLst>
        </pc:grpChg>
        <pc:graphicFrameChg chg="del">
          <ac:chgData name="Franziska Händschel" userId="e2149472-3187-4d00-b16a-a19eff6fc04a" providerId="ADAL" clId="{3B679718-9BE3-424B-B2BD-282DC04FB5C0}" dt="2023-04-05T12:02:23.458" v="177" actId="21"/>
          <ac:graphicFrameMkLst>
            <pc:docMk/>
            <pc:sldMk cId="3787408610" sldId="262"/>
            <ac:graphicFrameMk id="86" creationId="{E18FC28B-60BD-4C68-8009-B941786F0F57}"/>
          </ac:graphicFrameMkLst>
        </pc:graphicFrameChg>
        <pc:graphicFrameChg chg="del">
          <ac:chgData name="Franziska Händschel" userId="e2149472-3187-4d00-b16a-a19eff6fc04a" providerId="ADAL" clId="{3B679718-9BE3-424B-B2BD-282DC04FB5C0}" dt="2023-04-05T12:02:23.458" v="177" actId="21"/>
          <ac:graphicFrameMkLst>
            <pc:docMk/>
            <pc:sldMk cId="3787408610" sldId="262"/>
            <ac:graphicFrameMk id="88" creationId="{B83D9C8D-6D76-D407-50EA-67EC6F8B322B}"/>
          </ac:graphicFrameMkLst>
        </pc:graphicFrameChg>
        <pc:picChg chg="del">
          <ac:chgData name="Franziska Händschel" userId="e2149472-3187-4d00-b16a-a19eff6fc04a" providerId="ADAL" clId="{3B679718-9BE3-424B-B2BD-282DC04FB5C0}" dt="2023-04-05T12:02:23.458" v="177" actId="21"/>
          <ac:picMkLst>
            <pc:docMk/>
            <pc:sldMk cId="3787408610" sldId="262"/>
            <ac:picMk id="4" creationId="{719850B4-35B5-C8F4-886F-E4435FA9B35E}"/>
          </ac:picMkLst>
        </pc:picChg>
        <pc:picChg chg="del">
          <ac:chgData name="Franziska Händschel" userId="e2149472-3187-4d00-b16a-a19eff6fc04a" providerId="ADAL" clId="{3B679718-9BE3-424B-B2BD-282DC04FB5C0}" dt="2023-04-05T11:59:19.892" v="115" actId="478"/>
          <ac:picMkLst>
            <pc:docMk/>
            <pc:sldMk cId="3787408610" sldId="262"/>
            <ac:picMk id="9" creationId="{905DF7AB-0774-22E6-26E4-D43382C72BEF}"/>
          </ac:picMkLst>
        </pc:picChg>
        <pc:picChg chg="del">
          <ac:chgData name="Franziska Händschel" userId="e2149472-3187-4d00-b16a-a19eff6fc04a" providerId="ADAL" clId="{3B679718-9BE3-424B-B2BD-282DC04FB5C0}" dt="2023-04-05T12:02:23.458" v="177" actId="21"/>
          <ac:picMkLst>
            <pc:docMk/>
            <pc:sldMk cId="3787408610" sldId="262"/>
            <ac:picMk id="11" creationId="{3E4A0B44-79EC-A2EC-7267-BAAC389DFC15}"/>
          </ac:picMkLst>
        </pc:picChg>
        <pc:picChg chg="del">
          <ac:chgData name="Franziska Händschel" userId="e2149472-3187-4d00-b16a-a19eff6fc04a" providerId="ADAL" clId="{3B679718-9BE3-424B-B2BD-282DC04FB5C0}" dt="2023-04-05T12:02:23.458" v="177" actId="21"/>
          <ac:picMkLst>
            <pc:docMk/>
            <pc:sldMk cId="3787408610" sldId="262"/>
            <ac:picMk id="12" creationId="{3E35B453-2EA0-3A6F-C563-4C4E9FC3509D}"/>
          </ac:picMkLst>
        </pc:picChg>
        <pc:picChg chg="add del mod">
          <ac:chgData name="Franziska Händschel" userId="e2149472-3187-4d00-b16a-a19eff6fc04a" providerId="ADAL" clId="{3B679718-9BE3-424B-B2BD-282DC04FB5C0}" dt="2023-04-05T12:02:23.458" v="177" actId="21"/>
          <ac:picMkLst>
            <pc:docMk/>
            <pc:sldMk cId="3787408610" sldId="262"/>
            <ac:picMk id="14" creationId="{99E2D36A-142E-D62F-9AD2-B42465B92E5C}"/>
          </ac:picMkLst>
        </pc:picChg>
        <pc:picChg chg="del">
          <ac:chgData name="Franziska Händschel" userId="e2149472-3187-4d00-b16a-a19eff6fc04a" providerId="ADAL" clId="{3B679718-9BE3-424B-B2BD-282DC04FB5C0}" dt="2023-04-05T12:02:23.458" v="177" actId="21"/>
          <ac:picMkLst>
            <pc:docMk/>
            <pc:sldMk cId="3787408610" sldId="262"/>
            <ac:picMk id="17" creationId="{0736B46C-CD85-1F59-F9BC-849F0CC244FC}"/>
          </ac:picMkLst>
        </pc:picChg>
        <pc:picChg chg="del">
          <ac:chgData name="Franziska Händschel" userId="e2149472-3187-4d00-b16a-a19eff6fc04a" providerId="ADAL" clId="{3B679718-9BE3-424B-B2BD-282DC04FB5C0}" dt="2023-04-05T12:02:23.458" v="177" actId="21"/>
          <ac:picMkLst>
            <pc:docMk/>
            <pc:sldMk cId="3787408610" sldId="262"/>
            <ac:picMk id="18" creationId="{C0673CB9-688E-6D84-7BC1-C84C4B48D2F8}"/>
          </ac:picMkLst>
        </pc:picChg>
        <pc:picChg chg="mod">
          <ac:chgData name="Franziska Händschel" userId="e2149472-3187-4d00-b16a-a19eff6fc04a" providerId="ADAL" clId="{3B679718-9BE3-424B-B2BD-282DC04FB5C0}" dt="2023-04-05T12:00:35.436" v="154"/>
          <ac:picMkLst>
            <pc:docMk/>
            <pc:sldMk cId="3787408610" sldId="262"/>
            <ac:picMk id="39" creationId="{8592DDB3-E416-D9B7-BF2E-CE60CA7176FD}"/>
          </ac:picMkLst>
        </pc:picChg>
        <pc:picChg chg="del">
          <ac:chgData name="Franziska Händschel" userId="e2149472-3187-4d00-b16a-a19eff6fc04a" providerId="ADAL" clId="{3B679718-9BE3-424B-B2BD-282DC04FB5C0}" dt="2023-04-05T12:02:23.458" v="177" actId="21"/>
          <ac:picMkLst>
            <pc:docMk/>
            <pc:sldMk cId="3787408610" sldId="262"/>
            <ac:picMk id="44" creationId="{BF9C4ED3-A406-1337-1B7F-B9FF9A8556C2}"/>
          </ac:picMkLst>
        </pc:picChg>
        <pc:picChg chg="del">
          <ac:chgData name="Franziska Händschel" userId="e2149472-3187-4d00-b16a-a19eff6fc04a" providerId="ADAL" clId="{3B679718-9BE3-424B-B2BD-282DC04FB5C0}" dt="2023-04-05T12:02:23.458" v="177" actId="21"/>
          <ac:picMkLst>
            <pc:docMk/>
            <pc:sldMk cId="3787408610" sldId="262"/>
            <ac:picMk id="46" creationId="{9B5A90E1-D884-E1AA-456A-6E3B10210C05}"/>
          </ac:picMkLst>
        </pc:picChg>
        <pc:picChg chg="del">
          <ac:chgData name="Franziska Händschel" userId="e2149472-3187-4d00-b16a-a19eff6fc04a" providerId="ADAL" clId="{3B679718-9BE3-424B-B2BD-282DC04FB5C0}" dt="2023-04-05T12:02:23.458" v="177" actId="21"/>
          <ac:picMkLst>
            <pc:docMk/>
            <pc:sldMk cId="3787408610" sldId="262"/>
            <ac:picMk id="54" creationId="{6EFCDDF9-CD6B-9E9C-13DD-4CED15A356A1}"/>
          </ac:picMkLst>
        </pc:picChg>
        <pc:picChg chg="del">
          <ac:chgData name="Franziska Händschel" userId="e2149472-3187-4d00-b16a-a19eff6fc04a" providerId="ADAL" clId="{3B679718-9BE3-424B-B2BD-282DC04FB5C0}" dt="2023-04-05T12:02:23.458" v="177" actId="21"/>
          <ac:picMkLst>
            <pc:docMk/>
            <pc:sldMk cId="3787408610" sldId="262"/>
            <ac:picMk id="117" creationId="{90AC4212-5E3C-1097-703B-B3684DEAFD9E}"/>
          </ac:picMkLst>
        </pc:picChg>
        <pc:picChg chg="del">
          <ac:chgData name="Franziska Händschel" userId="e2149472-3187-4d00-b16a-a19eff6fc04a" providerId="ADAL" clId="{3B679718-9BE3-424B-B2BD-282DC04FB5C0}" dt="2023-04-05T12:02:23.458" v="177" actId="21"/>
          <ac:picMkLst>
            <pc:docMk/>
            <pc:sldMk cId="3787408610" sldId="262"/>
            <ac:picMk id="118" creationId="{957BBD4B-0F37-0DCE-42C4-F5A7D4297380}"/>
          </ac:picMkLst>
        </pc:picChg>
        <pc:picChg chg="del">
          <ac:chgData name="Franziska Händschel" userId="e2149472-3187-4d00-b16a-a19eff6fc04a" providerId="ADAL" clId="{3B679718-9BE3-424B-B2BD-282DC04FB5C0}" dt="2023-04-05T12:02:23.458" v="177" actId="21"/>
          <ac:picMkLst>
            <pc:docMk/>
            <pc:sldMk cId="3787408610" sldId="262"/>
            <ac:picMk id="119" creationId="{5188B8B6-AD9F-C125-16EA-5ED09C61C8BD}"/>
          </ac:picMkLst>
        </pc:picChg>
        <pc:picChg chg="del">
          <ac:chgData name="Franziska Händschel" userId="e2149472-3187-4d00-b16a-a19eff6fc04a" providerId="ADAL" clId="{3B679718-9BE3-424B-B2BD-282DC04FB5C0}" dt="2023-04-05T12:02:23.458" v="177" actId="21"/>
          <ac:picMkLst>
            <pc:docMk/>
            <pc:sldMk cId="3787408610" sldId="262"/>
            <ac:picMk id="120" creationId="{04892A81-68EC-F0C3-2123-3483F799042E}"/>
          </ac:picMkLst>
        </pc:picChg>
      </pc:sldChg>
      <pc:sldChg chg="addSp delSp modSp mod delAnim modAnim chgLayout">
        <pc:chgData name="Franziska Händschel" userId="e2149472-3187-4d00-b16a-a19eff6fc04a" providerId="ADAL" clId="{3B679718-9BE3-424B-B2BD-282DC04FB5C0}" dt="2023-04-05T12:05:45.669" v="183"/>
        <pc:sldMkLst>
          <pc:docMk/>
          <pc:sldMk cId="3498044616" sldId="263"/>
        </pc:sldMkLst>
        <pc:spChg chg="del">
          <ac:chgData name="Franziska Händschel" userId="e2149472-3187-4d00-b16a-a19eff6fc04a" providerId="ADAL" clId="{3B679718-9BE3-424B-B2BD-282DC04FB5C0}" dt="2023-04-05T12:01:34.951" v="165" actId="21"/>
          <ac:spMkLst>
            <pc:docMk/>
            <pc:sldMk cId="3498044616" sldId="263"/>
            <ac:spMk id="2" creationId="{096792D7-A574-2C9B-61B1-8F5BEEA14214}"/>
          </ac:spMkLst>
        </pc:spChg>
        <pc:spChg chg="del">
          <ac:chgData name="Franziska Händschel" userId="e2149472-3187-4d00-b16a-a19eff6fc04a" providerId="ADAL" clId="{3B679718-9BE3-424B-B2BD-282DC04FB5C0}" dt="2023-04-05T11:58:04.857" v="15" actId="478"/>
          <ac:spMkLst>
            <pc:docMk/>
            <pc:sldMk cId="3498044616" sldId="263"/>
            <ac:spMk id="3" creationId="{0435E47B-8DD1-9526-4E77-F96E68AC5618}"/>
          </ac:spMkLst>
        </pc:spChg>
        <pc:spChg chg="del">
          <ac:chgData name="Franziska Händschel" userId="e2149472-3187-4d00-b16a-a19eff6fc04a" providerId="ADAL" clId="{3B679718-9BE3-424B-B2BD-282DC04FB5C0}" dt="2023-04-05T12:01:34.951" v="165" actId="21"/>
          <ac:spMkLst>
            <pc:docMk/>
            <pc:sldMk cId="3498044616" sldId="263"/>
            <ac:spMk id="6" creationId="{853ABEA9-DFB1-FB15-152C-67E3DC3F15B0}"/>
          </ac:spMkLst>
        </pc:spChg>
        <pc:spChg chg="del">
          <ac:chgData name="Franziska Händschel" userId="e2149472-3187-4d00-b16a-a19eff6fc04a" providerId="ADAL" clId="{3B679718-9BE3-424B-B2BD-282DC04FB5C0}" dt="2023-04-05T12:01:34.951" v="165" actId="21"/>
          <ac:spMkLst>
            <pc:docMk/>
            <pc:sldMk cId="3498044616" sldId="263"/>
            <ac:spMk id="7" creationId="{4B721AFC-DC89-B2F4-D98C-B1E8F6B98D94}"/>
          </ac:spMkLst>
        </pc:spChg>
        <pc:spChg chg="mod">
          <ac:chgData name="Franziska Händschel" userId="e2149472-3187-4d00-b16a-a19eff6fc04a" providerId="ADAL" clId="{3B679718-9BE3-424B-B2BD-282DC04FB5C0}" dt="2023-04-05T12:00:17.768" v="119"/>
          <ac:spMkLst>
            <pc:docMk/>
            <pc:sldMk cId="3498044616" sldId="263"/>
            <ac:spMk id="10" creationId="{A3B04A29-A2D9-7C18-87D4-86922246E495}"/>
          </ac:spMkLst>
        </pc:spChg>
        <pc:spChg chg="del">
          <ac:chgData name="Franziska Händschel" userId="e2149472-3187-4d00-b16a-a19eff6fc04a" providerId="ADAL" clId="{3B679718-9BE3-424B-B2BD-282DC04FB5C0}" dt="2023-04-05T12:01:34.951" v="165" actId="21"/>
          <ac:spMkLst>
            <pc:docMk/>
            <pc:sldMk cId="3498044616" sldId="263"/>
            <ac:spMk id="19" creationId="{14378508-34EF-2FBD-BB35-46C871B28734}"/>
          </ac:spMkLst>
        </pc:spChg>
        <pc:spChg chg="del">
          <ac:chgData name="Franziska Händschel" userId="e2149472-3187-4d00-b16a-a19eff6fc04a" providerId="ADAL" clId="{3B679718-9BE3-424B-B2BD-282DC04FB5C0}" dt="2023-04-05T12:01:34.951" v="165" actId="21"/>
          <ac:spMkLst>
            <pc:docMk/>
            <pc:sldMk cId="3498044616" sldId="263"/>
            <ac:spMk id="47" creationId="{FE713926-B41D-FA39-2A46-861EE21DCDBD}"/>
          </ac:spMkLst>
        </pc:spChg>
        <pc:spChg chg="del">
          <ac:chgData name="Franziska Händschel" userId="e2149472-3187-4d00-b16a-a19eff6fc04a" providerId="ADAL" clId="{3B679718-9BE3-424B-B2BD-282DC04FB5C0}" dt="2023-04-05T12:01:34.951" v="165" actId="21"/>
          <ac:spMkLst>
            <pc:docMk/>
            <pc:sldMk cId="3498044616" sldId="263"/>
            <ac:spMk id="48" creationId="{22F58471-7FC4-D819-2DF9-4084A5A987E3}"/>
          </ac:spMkLst>
        </pc:spChg>
        <pc:spChg chg="del">
          <ac:chgData name="Franziska Händschel" userId="e2149472-3187-4d00-b16a-a19eff6fc04a" providerId="ADAL" clId="{3B679718-9BE3-424B-B2BD-282DC04FB5C0}" dt="2023-04-05T12:01:34.951" v="165" actId="21"/>
          <ac:spMkLst>
            <pc:docMk/>
            <pc:sldMk cId="3498044616" sldId="263"/>
            <ac:spMk id="53" creationId="{1BAA1D66-7646-F554-F04D-FEC4AB66E6EA}"/>
          </ac:spMkLst>
        </pc:spChg>
        <pc:spChg chg="del">
          <ac:chgData name="Franziska Händschel" userId="e2149472-3187-4d00-b16a-a19eff6fc04a" providerId="ADAL" clId="{3B679718-9BE3-424B-B2BD-282DC04FB5C0}" dt="2023-04-05T12:01:34.951" v="165" actId="21"/>
          <ac:spMkLst>
            <pc:docMk/>
            <pc:sldMk cId="3498044616" sldId="263"/>
            <ac:spMk id="55" creationId="{54432074-5007-CDB5-AEF7-A065B40B6A94}"/>
          </ac:spMkLst>
        </pc:spChg>
        <pc:spChg chg="del">
          <ac:chgData name="Franziska Händschel" userId="e2149472-3187-4d00-b16a-a19eff6fc04a" providerId="ADAL" clId="{3B679718-9BE3-424B-B2BD-282DC04FB5C0}" dt="2023-04-05T12:01:34.951" v="165" actId="21"/>
          <ac:spMkLst>
            <pc:docMk/>
            <pc:sldMk cId="3498044616" sldId="263"/>
            <ac:spMk id="61" creationId="{B0AECD4A-D622-F1D7-DC47-B01F9BDCBD03}"/>
          </ac:spMkLst>
        </pc:spChg>
        <pc:spChg chg="del">
          <ac:chgData name="Franziska Händschel" userId="e2149472-3187-4d00-b16a-a19eff6fc04a" providerId="ADAL" clId="{3B679718-9BE3-424B-B2BD-282DC04FB5C0}" dt="2023-04-05T12:01:34.951" v="165" actId="21"/>
          <ac:spMkLst>
            <pc:docMk/>
            <pc:sldMk cId="3498044616" sldId="263"/>
            <ac:spMk id="62" creationId="{C6E58C12-A775-5368-94E8-E6CA8C1A62F7}"/>
          </ac:spMkLst>
        </pc:spChg>
        <pc:spChg chg="del">
          <ac:chgData name="Franziska Händschel" userId="e2149472-3187-4d00-b16a-a19eff6fc04a" providerId="ADAL" clId="{3B679718-9BE3-424B-B2BD-282DC04FB5C0}" dt="2023-04-05T12:01:34.951" v="165" actId="21"/>
          <ac:spMkLst>
            <pc:docMk/>
            <pc:sldMk cId="3498044616" sldId="263"/>
            <ac:spMk id="63" creationId="{F24B9C6C-F5BC-8910-0730-F920858EA4A8}"/>
          </ac:spMkLst>
        </pc:spChg>
        <pc:spChg chg="del">
          <ac:chgData name="Franziska Händschel" userId="e2149472-3187-4d00-b16a-a19eff6fc04a" providerId="ADAL" clId="{3B679718-9BE3-424B-B2BD-282DC04FB5C0}" dt="2023-04-05T12:01:34.951" v="165" actId="21"/>
          <ac:spMkLst>
            <pc:docMk/>
            <pc:sldMk cId="3498044616" sldId="263"/>
            <ac:spMk id="75" creationId="{E6B8B361-34A4-8E2D-D601-6B8F2073A4A4}"/>
          </ac:spMkLst>
        </pc:spChg>
        <pc:spChg chg="del">
          <ac:chgData name="Franziska Händschel" userId="e2149472-3187-4d00-b16a-a19eff6fc04a" providerId="ADAL" clId="{3B679718-9BE3-424B-B2BD-282DC04FB5C0}" dt="2023-04-05T12:01:34.951" v="165" actId="21"/>
          <ac:spMkLst>
            <pc:docMk/>
            <pc:sldMk cId="3498044616" sldId="263"/>
            <ac:spMk id="77" creationId="{DA629990-AAFC-0693-231C-03010787319D}"/>
          </ac:spMkLst>
        </pc:spChg>
        <pc:spChg chg="del">
          <ac:chgData name="Franziska Händschel" userId="e2149472-3187-4d00-b16a-a19eff6fc04a" providerId="ADAL" clId="{3B679718-9BE3-424B-B2BD-282DC04FB5C0}" dt="2023-04-05T12:01:34.951" v="165" actId="21"/>
          <ac:spMkLst>
            <pc:docMk/>
            <pc:sldMk cId="3498044616" sldId="263"/>
            <ac:spMk id="80" creationId="{0B146007-72B6-BBCE-6EF4-8ACEC52EC439}"/>
          </ac:spMkLst>
        </pc:spChg>
        <pc:spChg chg="del">
          <ac:chgData name="Franziska Händschel" userId="e2149472-3187-4d00-b16a-a19eff6fc04a" providerId="ADAL" clId="{3B679718-9BE3-424B-B2BD-282DC04FB5C0}" dt="2023-04-05T12:01:34.951" v="165" actId="21"/>
          <ac:spMkLst>
            <pc:docMk/>
            <pc:sldMk cId="3498044616" sldId="263"/>
            <ac:spMk id="81" creationId="{2E390DFF-6375-9F22-307A-347F4DC5A419}"/>
          </ac:spMkLst>
        </pc:spChg>
        <pc:spChg chg="del">
          <ac:chgData name="Franziska Händschel" userId="e2149472-3187-4d00-b16a-a19eff6fc04a" providerId="ADAL" clId="{3B679718-9BE3-424B-B2BD-282DC04FB5C0}" dt="2023-04-05T12:01:34.951" v="165" actId="21"/>
          <ac:spMkLst>
            <pc:docMk/>
            <pc:sldMk cId="3498044616" sldId="263"/>
            <ac:spMk id="82" creationId="{29307184-1976-EB25-618E-1F55DE05EA0B}"/>
          </ac:spMkLst>
        </pc:spChg>
        <pc:spChg chg="del mod">
          <ac:chgData name="Franziska Händschel" userId="e2149472-3187-4d00-b16a-a19eff6fc04a" providerId="ADAL" clId="{3B679718-9BE3-424B-B2BD-282DC04FB5C0}" dt="2023-04-05T12:01:34.951" v="165" actId="21"/>
          <ac:spMkLst>
            <pc:docMk/>
            <pc:sldMk cId="3498044616" sldId="263"/>
            <ac:spMk id="84" creationId="{D9F348C8-B2BD-8EDC-B3B1-CEDF3F0722E7}"/>
          </ac:spMkLst>
        </pc:spChg>
        <pc:spChg chg="del">
          <ac:chgData name="Franziska Händschel" userId="e2149472-3187-4d00-b16a-a19eff6fc04a" providerId="ADAL" clId="{3B679718-9BE3-424B-B2BD-282DC04FB5C0}" dt="2023-04-05T12:01:34.951" v="165" actId="21"/>
          <ac:spMkLst>
            <pc:docMk/>
            <pc:sldMk cId="3498044616" sldId="263"/>
            <ac:spMk id="97" creationId="{B374909B-B478-FF64-9EA7-51603FC3291A}"/>
          </ac:spMkLst>
        </pc:spChg>
        <pc:spChg chg="del">
          <ac:chgData name="Franziska Händschel" userId="e2149472-3187-4d00-b16a-a19eff6fc04a" providerId="ADAL" clId="{3B679718-9BE3-424B-B2BD-282DC04FB5C0}" dt="2023-04-05T12:01:34.951" v="165" actId="21"/>
          <ac:spMkLst>
            <pc:docMk/>
            <pc:sldMk cId="3498044616" sldId="263"/>
            <ac:spMk id="99" creationId="{0EB4841F-CE07-DA41-AC60-C777DBF87A0A}"/>
          </ac:spMkLst>
        </pc:spChg>
        <pc:spChg chg="del">
          <ac:chgData name="Franziska Händschel" userId="e2149472-3187-4d00-b16a-a19eff6fc04a" providerId="ADAL" clId="{3B679718-9BE3-424B-B2BD-282DC04FB5C0}" dt="2023-04-05T12:01:34.951" v="165" actId="21"/>
          <ac:spMkLst>
            <pc:docMk/>
            <pc:sldMk cId="3498044616" sldId="263"/>
            <ac:spMk id="107" creationId="{9C5534AB-A8EF-E1AC-72A2-20C4276EFAA2}"/>
          </ac:spMkLst>
        </pc:spChg>
        <pc:spChg chg="del">
          <ac:chgData name="Franziska Händschel" userId="e2149472-3187-4d00-b16a-a19eff6fc04a" providerId="ADAL" clId="{3B679718-9BE3-424B-B2BD-282DC04FB5C0}" dt="2023-04-05T12:01:34.951" v="165" actId="21"/>
          <ac:spMkLst>
            <pc:docMk/>
            <pc:sldMk cId="3498044616" sldId="263"/>
            <ac:spMk id="108" creationId="{D5F3E159-0699-2504-8EC3-AB4062A367B8}"/>
          </ac:spMkLst>
        </pc:spChg>
        <pc:grpChg chg="del">
          <ac:chgData name="Franziska Händschel" userId="e2149472-3187-4d00-b16a-a19eff6fc04a" providerId="ADAL" clId="{3B679718-9BE3-424B-B2BD-282DC04FB5C0}" dt="2023-04-05T11:58:04.857" v="15" actId="478"/>
          <ac:grpSpMkLst>
            <pc:docMk/>
            <pc:sldMk cId="3498044616" sldId="263"/>
            <ac:grpSpMk id="4" creationId="{9EBE65BD-0926-E6BD-A8AF-31E38CEB478F}"/>
          </ac:grpSpMkLst>
        </pc:grpChg>
        <pc:grpChg chg="add del mod">
          <ac:chgData name="Franziska Händschel" userId="e2149472-3187-4d00-b16a-a19eff6fc04a" providerId="ADAL" clId="{3B679718-9BE3-424B-B2BD-282DC04FB5C0}" dt="2023-04-05T12:01:34.951" v="165" actId="21"/>
          <ac:grpSpMkLst>
            <pc:docMk/>
            <pc:sldMk cId="3498044616" sldId="263"/>
            <ac:grpSpMk id="9" creationId="{3599D5F5-C8BB-11B7-E8C9-60D40F0CBB3C}"/>
          </ac:grpSpMkLst>
        </pc:grpChg>
        <pc:grpChg chg="del">
          <ac:chgData name="Franziska Händschel" userId="e2149472-3187-4d00-b16a-a19eff6fc04a" providerId="ADAL" clId="{3B679718-9BE3-424B-B2BD-282DC04FB5C0}" dt="2023-04-05T12:01:34.951" v="165" actId="21"/>
          <ac:grpSpMkLst>
            <pc:docMk/>
            <pc:sldMk cId="3498044616" sldId="263"/>
            <ac:grpSpMk id="45" creationId="{957369BF-3D48-A1D7-D689-1AD5FB857526}"/>
          </ac:grpSpMkLst>
        </pc:grpChg>
        <pc:grpChg chg="del">
          <ac:chgData name="Franziska Händschel" userId="e2149472-3187-4d00-b16a-a19eff6fc04a" providerId="ADAL" clId="{3B679718-9BE3-424B-B2BD-282DC04FB5C0}" dt="2023-04-05T12:01:34.951" v="165" actId="21"/>
          <ac:grpSpMkLst>
            <pc:docMk/>
            <pc:sldMk cId="3498044616" sldId="263"/>
            <ac:grpSpMk id="51" creationId="{049B95F6-EB52-3B32-63F8-6B117FBA7899}"/>
          </ac:grpSpMkLst>
        </pc:grpChg>
        <pc:grpChg chg="del">
          <ac:chgData name="Franziska Händschel" userId="e2149472-3187-4d00-b16a-a19eff6fc04a" providerId="ADAL" clId="{3B679718-9BE3-424B-B2BD-282DC04FB5C0}" dt="2023-04-05T12:01:34.951" v="165" actId="21"/>
          <ac:grpSpMkLst>
            <pc:docMk/>
            <pc:sldMk cId="3498044616" sldId="263"/>
            <ac:grpSpMk id="52" creationId="{20DAB86A-D7F9-0B37-85EB-B5FA3C22A0C7}"/>
          </ac:grpSpMkLst>
        </pc:grpChg>
        <pc:grpChg chg="del">
          <ac:chgData name="Franziska Händschel" userId="e2149472-3187-4d00-b16a-a19eff6fc04a" providerId="ADAL" clId="{3B679718-9BE3-424B-B2BD-282DC04FB5C0}" dt="2023-04-05T12:01:34.951" v="165" actId="21"/>
          <ac:grpSpMkLst>
            <pc:docMk/>
            <pc:sldMk cId="3498044616" sldId="263"/>
            <ac:grpSpMk id="64" creationId="{8B0E5D81-E834-A1AE-EFEE-9B5064369D56}"/>
          </ac:grpSpMkLst>
        </pc:grpChg>
        <pc:grpChg chg="del">
          <ac:chgData name="Franziska Händschel" userId="e2149472-3187-4d00-b16a-a19eff6fc04a" providerId="ADAL" clId="{3B679718-9BE3-424B-B2BD-282DC04FB5C0}" dt="2023-04-05T12:01:34.951" v="165" actId="21"/>
          <ac:grpSpMkLst>
            <pc:docMk/>
            <pc:sldMk cId="3498044616" sldId="263"/>
            <ac:grpSpMk id="113" creationId="{255F3673-59A5-622B-679D-0585F354119A}"/>
          </ac:grpSpMkLst>
        </pc:grpChg>
        <pc:picChg chg="del">
          <ac:chgData name="Franziska Händschel" userId="e2149472-3187-4d00-b16a-a19eff6fc04a" providerId="ADAL" clId="{3B679718-9BE3-424B-B2BD-282DC04FB5C0}" dt="2023-04-05T12:01:34.951" v="165" actId="21"/>
          <ac:picMkLst>
            <pc:docMk/>
            <pc:sldMk cId="3498044616" sldId="263"/>
            <ac:picMk id="11" creationId="{3E4A0B44-79EC-A2EC-7267-BAAC389DFC15}"/>
          </ac:picMkLst>
        </pc:picChg>
        <pc:picChg chg="mod">
          <ac:chgData name="Franziska Händschel" userId="e2149472-3187-4d00-b16a-a19eff6fc04a" providerId="ADAL" clId="{3B679718-9BE3-424B-B2BD-282DC04FB5C0}" dt="2023-04-05T12:00:17.768" v="119"/>
          <ac:picMkLst>
            <pc:docMk/>
            <pc:sldMk cId="3498044616" sldId="263"/>
            <ac:picMk id="12" creationId="{20DC02CD-E390-BD01-614E-F9B2E56E32D0}"/>
          </ac:picMkLst>
        </pc:picChg>
        <pc:picChg chg="del">
          <ac:chgData name="Franziska Händschel" userId="e2149472-3187-4d00-b16a-a19eff6fc04a" providerId="ADAL" clId="{3B679718-9BE3-424B-B2BD-282DC04FB5C0}" dt="2023-04-05T12:01:34.951" v="165" actId="21"/>
          <ac:picMkLst>
            <pc:docMk/>
            <pc:sldMk cId="3498044616" sldId="263"/>
            <ac:picMk id="17" creationId="{0736B46C-CD85-1F59-F9BC-849F0CC244FC}"/>
          </ac:picMkLst>
        </pc:picChg>
        <pc:picChg chg="del">
          <ac:chgData name="Franziska Händschel" userId="e2149472-3187-4d00-b16a-a19eff6fc04a" providerId="ADAL" clId="{3B679718-9BE3-424B-B2BD-282DC04FB5C0}" dt="2023-04-05T12:01:34.951" v="165" actId="21"/>
          <ac:picMkLst>
            <pc:docMk/>
            <pc:sldMk cId="3498044616" sldId="263"/>
            <ac:picMk id="18" creationId="{C0673CB9-688E-6D84-7BC1-C84C4B48D2F8}"/>
          </ac:picMkLst>
        </pc:picChg>
        <pc:picChg chg="del">
          <ac:chgData name="Franziska Händschel" userId="e2149472-3187-4d00-b16a-a19eff6fc04a" providerId="ADAL" clId="{3B679718-9BE3-424B-B2BD-282DC04FB5C0}" dt="2023-04-05T12:01:34.951" v="165" actId="21"/>
          <ac:picMkLst>
            <pc:docMk/>
            <pc:sldMk cId="3498044616" sldId="263"/>
            <ac:picMk id="46" creationId="{9B5A90E1-D884-E1AA-456A-6E3B10210C05}"/>
          </ac:picMkLst>
        </pc:picChg>
        <pc:picChg chg="del">
          <ac:chgData name="Franziska Händschel" userId="e2149472-3187-4d00-b16a-a19eff6fc04a" providerId="ADAL" clId="{3B679718-9BE3-424B-B2BD-282DC04FB5C0}" dt="2023-04-05T12:01:34.951" v="165" actId="21"/>
          <ac:picMkLst>
            <pc:docMk/>
            <pc:sldMk cId="3498044616" sldId="263"/>
            <ac:picMk id="54" creationId="{6EFCDDF9-CD6B-9E9C-13DD-4CED15A356A1}"/>
          </ac:picMkLst>
        </pc:picChg>
        <pc:picChg chg="del">
          <ac:chgData name="Franziska Händschel" userId="e2149472-3187-4d00-b16a-a19eff6fc04a" providerId="ADAL" clId="{3B679718-9BE3-424B-B2BD-282DC04FB5C0}" dt="2023-04-05T12:01:34.951" v="165" actId="21"/>
          <ac:picMkLst>
            <pc:docMk/>
            <pc:sldMk cId="3498044616" sldId="263"/>
            <ac:picMk id="74" creationId="{A1FF59F4-531A-C04A-60C1-56FE11E9E8D9}"/>
          </ac:picMkLst>
        </pc:picChg>
        <pc:picChg chg="del mod">
          <ac:chgData name="Franziska Händschel" userId="e2149472-3187-4d00-b16a-a19eff6fc04a" providerId="ADAL" clId="{3B679718-9BE3-424B-B2BD-282DC04FB5C0}" dt="2023-04-05T12:01:34.951" v="165" actId="21"/>
          <ac:picMkLst>
            <pc:docMk/>
            <pc:sldMk cId="3498044616" sldId="263"/>
            <ac:picMk id="83" creationId="{88A6E175-70A8-BF51-6C56-E89ACE37179B}"/>
          </ac:picMkLst>
        </pc:picChg>
        <pc:picChg chg="del">
          <ac:chgData name="Franziska Händschel" userId="e2149472-3187-4d00-b16a-a19eff6fc04a" providerId="ADAL" clId="{3B679718-9BE3-424B-B2BD-282DC04FB5C0}" dt="2023-04-05T12:01:34.951" v="165" actId="21"/>
          <ac:picMkLst>
            <pc:docMk/>
            <pc:sldMk cId="3498044616" sldId="263"/>
            <ac:picMk id="117" creationId="{90AC4212-5E3C-1097-703B-B3684DEAFD9E}"/>
          </ac:picMkLst>
        </pc:picChg>
        <pc:picChg chg="del">
          <ac:chgData name="Franziska Händschel" userId="e2149472-3187-4d00-b16a-a19eff6fc04a" providerId="ADAL" clId="{3B679718-9BE3-424B-B2BD-282DC04FB5C0}" dt="2023-04-05T12:01:34.951" v="165" actId="21"/>
          <ac:picMkLst>
            <pc:docMk/>
            <pc:sldMk cId="3498044616" sldId="263"/>
            <ac:picMk id="118" creationId="{957BBD4B-0F37-0DCE-42C4-F5A7D4297380}"/>
          </ac:picMkLst>
        </pc:picChg>
        <pc:picChg chg="del">
          <ac:chgData name="Franziska Händschel" userId="e2149472-3187-4d00-b16a-a19eff6fc04a" providerId="ADAL" clId="{3B679718-9BE3-424B-B2BD-282DC04FB5C0}" dt="2023-04-05T12:01:34.951" v="165" actId="21"/>
          <ac:picMkLst>
            <pc:docMk/>
            <pc:sldMk cId="3498044616" sldId="263"/>
            <ac:picMk id="119" creationId="{5188B8B6-AD9F-C125-16EA-5ED09C61C8BD}"/>
          </ac:picMkLst>
        </pc:picChg>
        <pc:picChg chg="del">
          <ac:chgData name="Franziska Händschel" userId="e2149472-3187-4d00-b16a-a19eff6fc04a" providerId="ADAL" clId="{3B679718-9BE3-424B-B2BD-282DC04FB5C0}" dt="2023-04-05T12:01:34.951" v="165" actId="21"/>
          <ac:picMkLst>
            <pc:docMk/>
            <pc:sldMk cId="3498044616" sldId="263"/>
            <ac:picMk id="120" creationId="{04892A81-68EC-F0C3-2123-3483F799042E}"/>
          </ac:picMkLst>
        </pc:picChg>
      </pc:sldChg>
      <pc:sldChg chg="addSp delSp modSp add del mod delAnim modAnim chgLayout">
        <pc:chgData name="Franziska Händschel" userId="e2149472-3187-4d00-b16a-a19eff6fc04a" providerId="ADAL" clId="{3B679718-9BE3-424B-B2BD-282DC04FB5C0}" dt="2023-04-06T09:47:09.843" v="226" actId="47"/>
        <pc:sldMkLst>
          <pc:docMk/>
          <pc:sldMk cId="3471054108" sldId="264"/>
        </pc:sldMkLst>
        <pc:spChg chg="add del">
          <ac:chgData name="Franziska Händschel" userId="e2149472-3187-4d00-b16a-a19eff6fc04a" providerId="ADAL" clId="{3B679718-9BE3-424B-B2BD-282DC04FB5C0}" dt="2023-04-05T11:58:44.047" v="100" actId="478"/>
          <ac:spMkLst>
            <pc:docMk/>
            <pc:sldMk cId="3471054108" sldId="264"/>
            <ac:spMk id="4" creationId="{9BB33C9A-446F-8498-C57A-BA8FC0B4BD70}"/>
          </ac:spMkLst>
        </pc:spChg>
        <pc:spChg chg="add del">
          <ac:chgData name="Franziska Händschel" userId="e2149472-3187-4d00-b16a-a19eff6fc04a" providerId="ADAL" clId="{3B679718-9BE3-424B-B2BD-282DC04FB5C0}" dt="2023-04-05T11:58:48.893" v="102" actId="478"/>
          <ac:spMkLst>
            <pc:docMk/>
            <pc:sldMk cId="3471054108" sldId="264"/>
            <ac:spMk id="8" creationId="{44E7C244-A037-C292-DFD6-E2597AD5D337}"/>
          </ac:spMkLst>
        </pc:spChg>
        <pc:spChg chg="add del mod">
          <ac:chgData name="Franziska Händschel" userId="e2149472-3187-4d00-b16a-a19eff6fc04a" providerId="ADAL" clId="{3B679718-9BE3-424B-B2BD-282DC04FB5C0}" dt="2023-04-05T11:58:35.483" v="98"/>
          <ac:spMkLst>
            <pc:docMk/>
            <pc:sldMk cId="3471054108" sldId="264"/>
            <ac:spMk id="10" creationId="{3A469A11-2B12-A73A-E585-A68EB3F66B8D}"/>
          </ac:spMkLst>
        </pc:spChg>
        <pc:spChg chg="add del mod">
          <ac:chgData name="Franziska Händschel" userId="e2149472-3187-4d00-b16a-a19eff6fc04a" providerId="ADAL" clId="{3B679718-9BE3-424B-B2BD-282DC04FB5C0}" dt="2023-04-05T11:58:35.483" v="98"/>
          <ac:spMkLst>
            <pc:docMk/>
            <pc:sldMk cId="3471054108" sldId="264"/>
            <ac:spMk id="11" creationId="{81E41CE9-AB84-A2CF-494B-B8792F1DDE1F}"/>
          </ac:spMkLst>
        </pc:spChg>
        <pc:spChg chg="add del mod">
          <ac:chgData name="Franziska Händschel" userId="e2149472-3187-4d00-b16a-a19eff6fc04a" providerId="ADAL" clId="{3B679718-9BE3-424B-B2BD-282DC04FB5C0}" dt="2023-04-05T12:01:50.675" v="169" actId="21"/>
          <ac:spMkLst>
            <pc:docMk/>
            <pc:sldMk cId="3471054108" sldId="264"/>
            <ac:spMk id="13" creationId="{1EC321E9-37BD-1691-50C0-97672799B78F}"/>
          </ac:spMkLst>
        </pc:spChg>
        <pc:spChg chg="mod">
          <ac:chgData name="Franziska Händschel" userId="e2149472-3187-4d00-b16a-a19eff6fc04a" providerId="ADAL" clId="{3B679718-9BE3-424B-B2BD-282DC04FB5C0}" dt="2023-04-05T12:00:28.585" v="151" actId="20577"/>
          <ac:spMkLst>
            <pc:docMk/>
            <pc:sldMk cId="3471054108" sldId="264"/>
            <ac:spMk id="15" creationId="{810D55DB-30AC-AC26-7859-99E36303844B}"/>
          </ac:spMkLst>
        </pc:spChg>
        <pc:spChg chg="del">
          <ac:chgData name="Franziska Händschel" userId="e2149472-3187-4d00-b16a-a19eff6fc04a" providerId="ADAL" clId="{3B679718-9BE3-424B-B2BD-282DC04FB5C0}" dt="2023-04-05T12:01:50.675" v="169" actId="21"/>
          <ac:spMkLst>
            <pc:docMk/>
            <pc:sldMk cId="3471054108" sldId="264"/>
            <ac:spMk id="128" creationId="{C8AB6AB4-10A0-6C9D-8A83-557ADF516B32}"/>
          </ac:spMkLst>
        </pc:spChg>
        <pc:spChg chg="del">
          <ac:chgData name="Franziska Händschel" userId="e2149472-3187-4d00-b16a-a19eff6fc04a" providerId="ADAL" clId="{3B679718-9BE3-424B-B2BD-282DC04FB5C0}" dt="2023-04-05T12:01:50.675" v="169" actId="21"/>
          <ac:spMkLst>
            <pc:docMk/>
            <pc:sldMk cId="3471054108" sldId="264"/>
            <ac:spMk id="137" creationId="{8C030615-B446-BA95-9B60-18933EE7AFAA}"/>
          </ac:spMkLst>
        </pc:spChg>
        <pc:spChg chg="del">
          <ac:chgData name="Franziska Händschel" userId="e2149472-3187-4d00-b16a-a19eff6fc04a" providerId="ADAL" clId="{3B679718-9BE3-424B-B2BD-282DC04FB5C0}" dt="2023-04-05T12:01:50.675" v="169" actId="21"/>
          <ac:spMkLst>
            <pc:docMk/>
            <pc:sldMk cId="3471054108" sldId="264"/>
            <ac:spMk id="138" creationId="{F29392FD-1CB1-2EC9-CB13-16498E5B3FF7}"/>
          </ac:spMkLst>
        </pc:spChg>
        <pc:spChg chg="del">
          <ac:chgData name="Franziska Händschel" userId="e2149472-3187-4d00-b16a-a19eff6fc04a" providerId="ADAL" clId="{3B679718-9BE3-424B-B2BD-282DC04FB5C0}" dt="2023-04-05T12:01:50.675" v="169" actId="21"/>
          <ac:spMkLst>
            <pc:docMk/>
            <pc:sldMk cId="3471054108" sldId="264"/>
            <ac:spMk id="139" creationId="{1BC7A285-96F9-1AD6-386E-47A6F1A37BB6}"/>
          </ac:spMkLst>
        </pc:spChg>
        <pc:spChg chg="del">
          <ac:chgData name="Franziska Händschel" userId="e2149472-3187-4d00-b16a-a19eff6fc04a" providerId="ADAL" clId="{3B679718-9BE3-424B-B2BD-282DC04FB5C0}" dt="2023-04-05T12:01:50.675" v="169" actId="21"/>
          <ac:spMkLst>
            <pc:docMk/>
            <pc:sldMk cId="3471054108" sldId="264"/>
            <ac:spMk id="140" creationId="{0FC5B8E0-4951-09B2-6AF6-9D1C6BE15866}"/>
          </ac:spMkLst>
        </pc:spChg>
        <pc:spChg chg="del">
          <ac:chgData name="Franziska Händschel" userId="e2149472-3187-4d00-b16a-a19eff6fc04a" providerId="ADAL" clId="{3B679718-9BE3-424B-B2BD-282DC04FB5C0}" dt="2023-04-05T12:01:50.675" v="169" actId="21"/>
          <ac:spMkLst>
            <pc:docMk/>
            <pc:sldMk cId="3471054108" sldId="264"/>
            <ac:spMk id="159" creationId="{108213D7-9C99-82AE-5649-129565195E92}"/>
          </ac:spMkLst>
        </pc:spChg>
        <pc:spChg chg="del">
          <ac:chgData name="Franziska Händschel" userId="e2149472-3187-4d00-b16a-a19eff6fc04a" providerId="ADAL" clId="{3B679718-9BE3-424B-B2BD-282DC04FB5C0}" dt="2023-04-05T12:01:50.675" v="169" actId="21"/>
          <ac:spMkLst>
            <pc:docMk/>
            <pc:sldMk cId="3471054108" sldId="264"/>
            <ac:spMk id="162" creationId="{8035E263-774C-0369-D9CF-B6E56DE0AE82}"/>
          </ac:spMkLst>
        </pc:spChg>
        <pc:spChg chg="del">
          <ac:chgData name="Franziska Händschel" userId="e2149472-3187-4d00-b16a-a19eff6fc04a" providerId="ADAL" clId="{3B679718-9BE3-424B-B2BD-282DC04FB5C0}" dt="2023-04-05T12:01:50.675" v="169" actId="21"/>
          <ac:spMkLst>
            <pc:docMk/>
            <pc:sldMk cId="3471054108" sldId="264"/>
            <ac:spMk id="163" creationId="{4DE3F8E9-2360-5DE5-9C6E-D9EF5C7432A3}"/>
          </ac:spMkLst>
        </pc:spChg>
        <pc:spChg chg="del">
          <ac:chgData name="Franziska Händschel" userId="e2149472-3187-4d00-b16a-a19eff6fc04a" providerId="ADAL" clId="{3B679718-9BE3-424B-B2BD-282DC04FB5C0}" dt="2023-04-05T12:01:50.675" v="169" actId="21"/>
          <ac:spMkLst>
            <pc:docMk/>
            <pc:sldMk cId="3471054108" sldId="264"/>
            <ac:spMk id="164" creationId="{F16C7906-8CE5-1881-18B5-DC4E46219444}"/>
          </ac:spMkLst>
        </pc:spChg>
        <pc:spChg chg="del">
          <ac:chgData name="Franziska Händschel" userId="e2149472-3187-4d00-b16a-a19eff6fc04a" providerId="ADAL" clId="{3B679718-9BE3-424B-B2BD-282DC04FB5C0}" dt="2023-04-05T12:01:50.675" v="169" actId="21"/>
          <ac:spMkLst>
            <pc:docMk/>
            <pc:sldMk cId="3471054108" sldId="264"/>
            <ac:spMk id="165" creationId="{F8D1720B-6E1E-36F9-7302-A538986E56A8}"/>
          </ac:spMkLst>
        </pc:spChg>
        <pc:spChg chg="del">
          <ac:chgData name="Franziska Händschel" userId="e2149472-3187-4d00-b16a-a19eff6fc04a" providerId="ADAL" clId="{3B679718-9BE3-424B-B2BD-282DC04FB5C0}" dt="2023-04-05T12:01:50.675" v="169" actId="21"/>
          <ac:spMkLst>
            <pc:docMk/>
            <pc:sldMk cId="3471054108" sldId="264"/>
            <ac:spMk id="169" creationId="{C5CAA045-54F5-DF11-75EB-D4B9460A49E8}"/>
          </ac:spMkLst>
        </pc:spChg>
        <pc:spChg chg="del">
          <ac:chgData name="Franziska Händschel" userId="e2149472-3187-4d00-b16a-a19eff6fc04a" providerId="ADAL" clId="{3B679718-9BE3-424B-B2BD-282DC04FB5C0}" dt="2023-04-05T12:01:50.675" v="169" actId="21"/>
          <ac:spMkLst>
            <pc:docMk/>
            <pc:sldMk cId="3471054108" sldId="264"/>
            <ac:spMk id="170" creationId="{12AB5067-679D-08A2-D9F0-DA2B5B6DFC0C}"/>
          </ac:spMkLst>
        </pc:spChg>
        <pc:spChg chg="del">
          <ac:chgData name="Franziska Händschel" userId="e2149472-3187-4d00-b16a-a19eff6fc04a" providerId="ADAL" clId="{3B679718-9BE3-424B-B2BD-282DC04FB5C0}" dt="2023-04-05T12:01:50.675" v="169" actId="21"/>
          <ac:spMkLst>
            <pc:docMk/>
            <pc:sldMk cId="3471054108" sldId="264"/>
            <ac:spMk id="171" creationId="{03EB6980-F88C-75D6-C7DB-D116BDF80E49}"/>
          </ac:spMkLst>
        </pc:spChg>
        <pc:spChg chg="del">
          <ac:chgData name="Franziska Händschel" userId="e2149472-3187-4d00-b16a-a19eff6fc04a" providerId="ADAL" clId="{3B679718-9BE3-424B-B2BD-282DC04FB5C0}" dt="2023-04-05T12:01:50.675" v="169" actId="21"/>
          <ac:spMkLst>
            <pc:docMk/>
            <pc:sldMk cId="3471054108" sldId="264"/>
            <ac:spMk id="172" creationId="{A15C5C03-FD0E-AF1C-9C12-F17856AFDEA1}"/>
          </ac:spMkLst>
        </pc:spChg>
        <pc:spChg chg="del">
          <ac:chgData name="Franziska Händschel" userId="e2149472-3187-4d00-b16a-a19eff6fc04a" providerId="ADAL" clId="{3B679718-9BE3-424B-B2BD-282DC04FB5C0}" dt="2023-04-05T12:01:50.675" v="169" actId="21"/>
          <ac:spMkLst>
            <pc:docMk/>
            <pc:sldMk cId="3471054108" sldId="264"/>
            <ac:spMk id="173" creationId="{CF3B72FC-257D-A3B3-28F2-6770742CBD0C}"/>
          </ac:spMkLst>
        </pc:spChg>
        <pc:spChg chg="del">
          <ac:chgData name="Franziska Händschel" userId="e2149472-3187-4d00-b16a-a19eff6fc04a" providerId="ADAL" clId="{3B679718-9BE3-424B-B2BD-282DC04FB5C0}" dt="2023-04-05T12:01:50.675" v="169" actId="21"/>
          <ac:spMkLst>
            <pc:docMk/>
            <pc:sldMk cId="3471054108" sldId="264"/>
            <ac:spMk id="174" creationId="{64F54777-DBD7-E608-DA25-F6E6F0650C04}"/>
          </ac:spMkLst>
        </pc:spChg>
        <pc:spChg chg="del">
          <ac:chgData name="Franziska Händschel" userId="e2149472-3187-4d00-b16a-a19eff6fc04a" providerId="ADAL" clId="{3B679718-9BE3-424B-B2BD-282DC04FB5C0}" dt="2023-04-05T12:01:50.675" v="169" actId="21"/>
          <ac:spMkLst>
            <pc:docMk/>
            <pc:sldMk cId="3471054108" sldId="264"/>
            <ac:spMk id="175" creationId="{F9454955-A9D3-0723-0E68-1346D8626FE4}"/>
          </ac:spMkLst>
        </pc:spChg>
        <pc:spChg chg="del">
          <ac:chgData name="Franziska Händschel" userId="e2149472-3187-4d00-b16a-a19eff6fc04a" providerId="ADAL" clId="{3B679718-9BE3-424B-B2BD-282DC04FB5C0}" dt="2023-04-05T12:01:50.675" v="169" actId="21"/>
          <ac:spMkLst>
            <pc:docMk/>
            <pc:sldMk cId="3471054108" sldId="264"/>
            <ac:spMk id="176" creationId="{E15FB3AD-E5BF-EEFB-372B-E2399E3BAF46}"/>
          </ac:spMkLst>
        </pc:spChg>
        <pc:spChg chg="del">
          <ac:chgData name="Franziska Händschel" userId="e2149472-3187-4d00-b16a-a19eff6fc04a" providerId="ADAL" clId="{3B679718-9BE3-424B-B2BD-282DC04FB5C0}" dt="2023-04-05T12:01:50.675" v="169" actId="21"/>
          <ac:spMkLst>
            <pc:docMk/>
            <pc:sldMk cId="3471054108" sldId="264"/>
            <ac:spMk id="186" creationId="{4904ECAF-0543-7F68-0641-C4F8766B9E79}"/>
          </ac:spMkLst>
        </pc:spChg>
        <pc:spChg chg="add del">
          <ac:chgData name="Franziska Händschel" userId="e2149472-3187-4d00-b16a-a19eff6fc04a" providerId="ADAL" clId="{3B679718-9BE3-424B-B2BD-282DC04FB5C0}" dt="2023-04-05T12:01:50.675" v="169" actId="21"/>
          <ac:spMkLst>
            <pc:docMk/>
            <pc:sldMk cId="3471054108" sldId="264"/>
            <ac:spMk id="192" creationId="{60EC989C-E47E-8959-EDA4-6BC6A4B9FF64}"/>
          </ac:spMkLst>
        </pc:spChg>
        <pc:grpChg chg="add del">
          <ac:chgData name="Franziska Händschel" userId="e2149472-3187-4d00-b16a-a19eff6fc04a" providerId="ADAL" clId="{3B679718-9BE3-424B-B2BD-282DC04FB5C0}" dt="2023-04-05T11:58:45.956" v="101" actId="478"/>
          <ac:grpSpMkLst>
            <pc:docMk/>
            <pc:sldMk cId="3471054108" sldId="264"/>
            <ac:grpSpMk id="5" creationId="{2A3A1CC7-E09E-57AB-272A-B0C0C31F927D}"/>
          </ac:grpSpMkLst>
        </pc:grpChg>
        <pc:grpChg chg="add del mod">
          <ac:chgData name="Franziska Händschel" userId="e2149472-3187-4d00-b16a-a19eff6fc04a" providerId="ADAL" clId="{3B679718-9BE3-424B-B2BD-282DC04FB5C0}" dt="2023-04-05T12:01:50.675" v="169" actId="21"/>
          <ac:grpSpMkLst>
            <pc:docMk/>
            <pc:sldMk cId="3471054108" sldId="264"/>
            <ac:grpSpMk id="14" creationId="{C21AB1AD-ED7F-3371-C694-32411A73E736}"/>
          </ac:grpSpMkLst>
        </pc:grpChg>
        <pc:grpChg chg="del">
          <ac:chgData name="Franziska Händschel" userId="e2149472-3187-4d00-b16a-a19eff6fc04a" providerId="ADAL" clId="{3B679718-9BE3-424B-B2BD-282DC04FB5C0}" dt="2023-04-05T12:01:50.675" v="169" actId="21"/>
          <ac:grpSpMkLst>
            <pc:docMk/>
            <pc:sldMk cId="3471054108" sldId="264"/>
            <ac:grpSpMk id="141" creationId="{B0D26C07-F1CA-EF3B-EA0F-FD3742DDA29D}"/>
          </ac:grpSpMkLst>
        </pc:grpChg>
        <pc:grpChg chg="del">
          <ac:chgData name="Franziska Händschel" userId="e2149472-3187-4d00-b16a-a19eff6fc04a" providerId="ADAL" clId="{3B679718-9BE3-424B-B2BD-282DC04FB5C0}" dt="2023-04-05T12:01:50.675" v="169" actId="21"/>
          <ac:grpSpMkLst>
            <pc:docMk/>
            <pc:sldMk cId="3471054108" sldId="264"/>
            <ac:grpSpMk id="154" creationId="{3356DB8B-99E0-2671-7453-ECA37C4F59E2}"/>
          </ac:grpSpMkLst>
        </pc:grpChg>
        <pc:grpChg chg="del">
          <ac:chgData name="Franziska Händschel" userId="e2149472-3187-4d00-b16a-a19eff6fc04a" providerId="ADAL" clId="{3B679718-9BE3-424B-B2BD-282DC04FB5C0}" dt="2023-04-05T12:01:48.616" v="168" actId="478"/>
          <ac:grpSpMkLst>
            <pc:docMk/>
            <pc:sldMk cId="3471054108" sldId="264"/>
            <ac:grpSpMk id="166" creationId="{081CA368-82E7-874A-1237-8AE7C8DC5963}"/>
          </ac:grpSpMkLst>
        </pc:grpChg>
        <pc:grpChg chg="del">
          <ac:chgData name="Franziska Händschel" userId="e2149472-3187-4d00-b16a-a19eff6fc04a" providerId="ADAL" clId="{3B679718-9BE3-424B-B2BD-282DC04FB5C0}" dt="2023-04-05T12:01:50.675" v="169" actId="21"/>
          <ac:grpSpMkLst>
            <pc:docMk/>
            <pc:sldMk cId="3471054108" sldId="264"/>
            <ac:grpSpMk id="177" creationId="{C9AE6195-2BD5-5F27-873F-E8351A146CC1}"/>
          </ac:grpSpMkLst>
        </pc:grpChg>
        <pc:grpChg chg="del">
          <ac:chgData name="Franziska Händschel" userId="e2149472-3187-4d00-b16a-a19eff6fc04a" providerId="ADAL" clId="{3B679718-9BE3-424B-B2BD-282DC04FB5C0}" dt="2023-04-05T12:01:50.675" v="169" actId="21"/>
          <ac:grpSpMkLst>
            <pc:docMk/>
            <pc:sldMk cId="3471054108" sldId="264"/>
            <ac:grpSpMk id="187" creationId="{295E14CF-D43C-7925-8688-15C1B438B3CB}"/>
          </ac:grpSpMkLst>
        </pc:grpChg>
        <pc:picChg chg="add del">
          <ac:chgData name="Franziska Händschel" userId="e2149472-3187-4d00-b16a-a19eff6fc04a" providerId="ADAL" clId="{3B679718-9BE3-424B-B2BD-282DC04FB5C0}" dt="2023-04-05T11:58:50.439" v="103" actId="478"/>
          <ac:picMkLst>
            <pc:docMk/>
            <pc:sldMk cId="3471054108" sldId="264"/>
            <ac:picMk id="2" creationId="{4D9390AD-F985-BA5B-0FA2-C0000D0D73AD}"/>
          </ac:picMkLst>
        </pc:picChg>
        <pc:picChg chg="add del mod">
          <ac:chgData name="Franziska Händschel" userId="e2149472-3187-4d00-b16a-a19eff6fc04a" providerId="ADAL" clId="{3B679718-9BE3-424B-B2BD-282DC04FB5C0}" dt="2023-04-05T11:58:35.483" v="98"/>
          <ac:picMkLst>
            <pc:docMk/>
            <pc:sldMk cId="3471054108" sldId="264"/>
            <ac:picMk id="3" creationId="{D669142A-4F98-B5BB-E5D7-C978FA2999CF}"/>
          </ac:picMkLst>
        </pc:picChg>
        <pc:picChg chg="add del mod">
          <ac:chgData name="Franziska Händschel" userId="e2149472-3187-4d00-b16a-a19eff6fc04a" providerId="ADAL" clId="{3B679718-9BE3-424B-B2BD-282DC04FB5C0}" dt="2023-04-05T11:58:35.483" v="98"/>
          <ac:picMkLst>
            <pc:docMk/>
            <pc:sldMk cId="3471054108" sldId="264"/>
            <ac:picMk id="9" creationId="{875401EF-1ED5-1A3E-1420-D2EAF13D7709}"/>
          </ac:picMkLst>
        </pc:picChg>
        <pc:picChg chg="add del mod">
          <ac:chgData name="Franziska Händschel" userId="e2149472-3187-4d00-b16a-a19eff6fc04a" providerId="ADAL" clId="{3B679718-9BE3-424B-B2BD-282DC04FB5C0}" dt="2023-04-05T12:01:50.675" v="169" actId="21"/>
          <ac:picMkLst>
            <pc:docMk/>
            <pc:sldMk cId="3471054108" sldId="264"/>
            <ac:picMk id="12" creationId="{30DFE2FE-2819-750F-8A5D-EDA6DC75ED53}"/>
          </ac:picMkLst>
        </pc:picChg>
        <pc:picChg chg="mod">
          <ac:chgData name="Franziska Händschel" userId="e2149472-3187-4d00-b16a-a19eff6fc04a" providerId="ADAL" clId="{3B679718-9BE3-424B-B2BD-282DC04FB5C0}" dt="2023-04-05T12:00:21.851" v="120"/>
          <ac:picMkLst>
            <pc:docMk/>
            <pc:sldMk cId="3471054108" sldId="264"/>
            <ac:picMk id="16" creationId="{17DD74F3-580A-C1C1-1A10-8F598B082CAD}"/>
          </ac:picMkLst>
        </pc:picChg>
        <pc:picChg chg="del">
          <ac:chgData name="Franziska Händschel" userId="e2149472-3187-4d00-b16a-a19eff6fc04a" providerId="ADAL" clId="{3B679718-9BE3-424B-B2BD-282DC04FB5C0}" dt="2023-04-05T12:01:50.675" v="169" actId="21"/>
          <ac:picMkLst>
            <pc:docMk/>
            <pc:sldMk cId="3471054108" sldId="264"/>
            <ac:picMk id="135" creationId="{19AC7314-A906-7160-B8EF-465741DB179B}"/>
          </ac:picMkLst>
        </pc:picChg>
        <pc:picChg chg="del">
          <ac:chgData name="Franziska Händschel" userId="e2149472-3187-4d00-b16a-a19eff6fc04a" providerId="ADAL" clId="{3B679718-9BE3-424B-B2BD-282DC04FB5C0}" dt="2023-04-05T12:01:50.675" v="169" actId="21"/>
          <ac:picMkLst>
            <pc:docMk/>
            <pc:sldMk cId="3471054108" sldId="264"/>
            <ac:picMk id="158" creationId="{D7CA3BC5-4005-E80A-7D4A-11B402AF8DFF}"/>
          </ac:picMkLst>
        </pc:picChg>
        <pc:picChg chg="del">
          <ac:chgData name="Franziska Händschel" userId="e2149472-3187-4d00-b16a-a19eff6fc04a" providerId="ADAL" clId="{3B679718-9BE3-424B-B2BD-282DC04FB5C0}" dt="2023-04-05T12:01:50.675" v="169" actId="21"/>
          <ac:picMkLst>
            <pc:docMk/>
            <pc:sldMk cId="3471054108" sldId="264"/>
            <ac:picMk id="160" creationId="{8FE86D51-95F3-3D44-7050-C264B3BEDBD4}"/>
          </ac:picMkLst>
        </pc:picChg>
        <pc:picChg chg="del">
          <ac:chgData name="Franziska Händschel" userId="e2149472-3187-4d00-b16a-a19eff6fc04a" providerId="ADAL" clId="{3B679718-9BE3-424B-B2BD-282DC04FB5C0}" dt="2023-04-05T12:01:50.675" v="169" actId="21"/>
          <ac:picMkLst>
            <pc:docMk/>
            <pc:sldMk cId="3471054108" sldId="264"/>
            <ac:picMk id="161" creationId="{58C82375-82EC-C315-83AF-F6A016274E86}"/>
          </ac:picMkLst>
        </pc:picChg>
        <pc:picChg chg="del">
          <ac:chgData name="Franziska Händschel" userId="e2149472-3187-4d00-b16a-a19eff6fc04a" providerId="ADAL" clId="{3B679718-9BE3-424B-B2BD-282DC04FB5C0}" dt="2023-04-05T12:01:50.675" v="169" actId="21"/>
          <ac:picMkLst>
            <pc:docMk/>
            <pc:sldMk cId="3471054108" sldId="264"/>
            <ac:picMk id="180" creationId="{6AFD4650-6051-194B-A010-FEEFDE91B946}"/>
          </ac:picMkLst>
        </pc:picChg>
        <pc:picChg chg="del">
          <ac:chgData name="Franziska Händschel" userId="e2149472-3187-4d00-b16a-a19eff6fc04a" providerId="ADAL" clId="{3B679718-9BE3-424B-B2BD-282DC04FB5C0}" dt="2023-04-05T12:01:50.675" v="169" actId="21"/>
          <ac:picMkLst>
            <pc:docMk/>
            <pc:sldMk cId="3471054108" sldId="264"/>
            <ac:picMk id="181" creationId="{5EFD5CF1-0167-7836-78B5-91D6F2DB7D5D}"/>
          </ac:picMkLst>
        </pc:picChg>
        <pc:picChg chg="del">
          <ac:chgData name="Franziska Händschel" userId="e2149472-3187-4d00-b16a-a19eff6fc04a" providerId="ADAL" clId="{3B679718-9BE3-424B-B2BD-282DC04FB5C0}" dt="2023-04-05T12:01:50.675" v="169" actId="21"/>
          <ac:picMkLst>
            <pc:docMk/>
            <pc:sldMk cId="3471054108" sldId="264"/>
            <ac:picMk id="182" creationId="{B0324A6F-81B0-DC1D-65D8-B89C0FD224FE}"/>
          </ac:picMkLst>
        </pc:picChg>
        <pc:picChg chg="del">
          <ac:chgData name="Franziska Händschel" userId="e2149472-3187-4d00-b16a-a19eff6fc04a" providerId="ADAL" clId="{3B679718-9BE3-424B-B2BD-282DC04FB5C0}" dt="2023-04-05T12:01:50.675" v="169" actId="21"/>
          <ac:picMkLst>
            <pc:docMk/>
            <pc:sldMk cId="3471054108" sldId="264"/>
            <ac:picMk id="183" creationId="{A3A1415C-CC22-F871-CBDF-60CF7605E372}"/>
          </ac:picMkLst>
        </pc:picChg>
        <pc:picChg chg="del">
          <ac:chgData name="Franziska Händschel" userId="e2149472-3187-4d00-b16a-a19eff6fc04a" providerId="ADAL" clId="{3B679718-9BE3-424B-B2BD-282DC04FB5C0}" dt="2023-04-05T12:01:50.675" v="169" actId="21"/>
          <ac:picMkLst>
            <pc:docMk/>
            <pc:sldMk cId="3471054108" sldId="264"/>
            <ac:picMk id="184" creationId="{8DCC2F9F-9B5B-F91E-EF2F-804025077DE0}"/>
          </ac:picMkLst>
        </pc:picChg>
        <pc:picChg chg="del">
          <ac:chgData name="Franziska Händschel" userId="e2149472-3187-4d00-b16a-a19eff6fc04a" providerId="ADAL" clId="{3B679718-9BE3-424B-B2BD-282DC04FB5C0}" dt="2023-04-05T12:01:50.675" v="169" actId="21"/>
          <ac:picMkLst>
            <pc:docMk/>
            <pc:sldMk cId="3471054108" sldId="264"/>
            <ac:picMk id="185" creationId="{EAE76C43-03A8-A300-22D9-9DA957E22C24}"/>
          </ac:picMkLst>
        </pc:picChg>
        <pc:picChg chg="add del">
          <ac:chgData name="Franziska Händschel" userId="e2149472-3187-4d00-b16a-a19eff6fc04a" providerId="ADAL" clId="{3B679718-9BE3-424B-B2BD-282DC04FB5C0}" dt="2023-04-05T12:01:50.675" v="169" actId="21"/>
          <ac:picMkLst>
            <pc:docMk/>
            <pc:sldMk cId="3471054108" sldId="264"/>
            <ac:picMk id="190" creationId="{69262C90-1174-F157-9B6A-BD8FE78B7279}"/>
          </ac:picMkLst>
        </pc:picChg>
      </pc:sldChg>
      <pc:sldChg chg="addSp delSp modSp add del mod modClrScheme delAnim modAnim chgLayout">
        <pc:chgData name="Franziska Händschel" userId="e2149472-3187-4d00-b16a-a19eff6fc04a" providerId="ADAL" clId="{3B679718-9BE3-424B-B2BD-282DC04FB5C0}" dt="2023-04-06T09:47:09.225" v="225" actId="47"/>
        <pc:sldMkLst>
          <pc:docMk/>
          <pc:sldMk cId="2009715580" sldId="265"/>
        </pc:sldMkLst>
        <pc:spChg chg="del">
          <ac:chgData name="Franziska Händschel" userId="e2149472-3187-4d00-b16a-a19eff6fc04a" providerId="ADAL" clId="{3B679718-9BE3-424B-B2BD-282DC04FB5C0}" dt="2023-04-05T12:02:12.929" v="175" actId="21"/>
          <ac:spMkLst>
            <pc:docMk/>
            <pc:sldMk cId="2009715580" sldId="265"/>
            <ac:spMk id="2" creationId="{4010F431-57FD-7F45-83C0-83BA96598C67}"/>
          </ac:spMkLst>
        </pc:spChg>
        <pc:spChg chg="del">
          <ac:chgData name="Franziska Händschel" userId="e2149472-3187-4d00-b16a-a19eff6fc04a" providerId="ADAL" clId="{3B679718-9BE3-424B-B2BD-282DC04FB5C0}" dt="2023-04-05T12:02:12.929" v="175" actId="21"/>
          <ac:spMkLst>
            <pc:docMk/>
            <pc:sldMk cId="2009715580" sldId="265"/>
            <ac:spMk id="5" creationId="{436C6DFE-72A9-4B2E-6182-54D3CB9A66F2}"/>
          </ac:spMkLst>
        </pc:spChg>
        <pc:spChg chg="del">
          <ac:chgData name="Franziska Händschel" userId="e2149472-3187-4d00-b16a-a19eff6fc04a" providerId="ADAL" clId="{3B679718-9BE3-424B-B2BD-282DC04FB5C0}" dt="2023-04-05T12:02:12.929" v="175" actId="21"/>
          <ac:spMkLst>
            <pc:docMk/>
            <pc:sldMk cId="2009715580" sldId="265"/>
            <ac:spMk id="6" creationId="{F4A915B5-5E89-9D47-C88D-4D34CAFAD51D}"/>
          </ac:spMkLst>
        </pc:spChg>
        <pc:spChg chg="del">
          <ac:chgData name="Franziska Händschel" userId="e2149472-3187-4d00-b16a-a19eff6fc04a" providerId="ADAL" clId="{3B679718-9BE3-424B-B2BD-282DC04FB5C0}" dt="2023-04-05T12:02:12.929" v="175" actId="21"/>
          <ac:spMkLst>
            <pc:docMk/>
            <pc:sldMk cId="2009715580" sldId="265"/>
            <ac:spMk id="7" creationId="{EF508118-155F-D34B-D45A-2F571E76E114}"/>
          </ac:spMkLst>
        </pc:spChg>
        <pc:spChg chg="del">
          <ac:chgData name="Franziska Händschel" userId="e2149472-3187-4d00-b16a-a19eff6fc04a" providerId="ADAL" clId="{3B679718-9BE3-424B-B2BD-282DC04FB5C0}" dt="2023-04-05T12:02:12.929" v="175" actId="21"/>
          <ac:spMkLst>
            <pc:docMk/>
            <pc:sldMk cId="2009715580" sldId="265"/>
            <ac:spMk id="26" creationId="{829BDEB2-6B43-1BA2-3E3F-779B8E10867E}"/>
          </ac:spMkLst>
        </pc:spChg>
        <pc:spChg chg="del">
          <ac:chgData name="Franziska Händschel" userId="e2149472-3187-4d00-b16a-a19eff6fc04a" providerId="ADAL" clId="{3B679718-9BE3-424B-B2BD-282DC04FB5C0}" dt="2023-04-05T12:02:12.929" v="175" actId="21"/>
          <ac:spMkLst>
            <pc:docMk/>
            <pc:sldMk cId="2009715580" sldId="265"/>
            <ac:spMk id="29" creationId="{FB9064A5-7C32-C1AE-8BC7-E825B010407D}"/>
          </ac:spMkLst>
        </pc:spChg>
        <pc:spChg chg="del">
          <ac:chgData name="Franziska Händschel" userId="e2149472-3187-4d00-b16a-a19eff6fc04a" providerId="ADAL" clId="{3B679718-9BE3-424B-B2BD-282DC04FB5C0}" dt="2023-04-05T12:02:12.929" v="175" actId="21"/>
          <ac:spMkLst>
            <pc:docMk/>
            <pc:sldMk cId="2009715580" sldId="265"/>
            <ac:spMk id="30" creationId="{BA22A9B5-92E6-5748-3121-796AEA865796}"/>
          </ac:spMkLst>
        </pc:spChg>
        <pc:spChg chg="del">
          <ac:chgData name="Franziska Händschel" userId="e2149472-3187-4d00-b16a-a19eff6fc04a" providerId="ADAL" clId="{3B679718-9BE3-424B-B2BD-282DC04FB5C0}" dt="2023-04-05T12:02:12.929" v="175" actId="21"/>
          <ac:spMkLst>
            <pc:docMk/>
            <pc:sldMk cId="2009715580" sldId="265"/>
            <ac:spMk id="31" creationId="{27C00C73-9B0A-28F6-5FA3-D932FC725945}"/>
          </ac:spMkLst>
        </pc:spChg>
        <pc:spChg chg="del">
          <ac:chgData name="Franziska Händschel" userId="e2149472-3187-4d00-b16a-a19eff6fc04a" providerId="ADAL" clId="{3B679718-9BE3-424B-B2BD-282DC04FB5C0}" dt="2023-04-05T12:02:12.929" v="175" actId="21"/>
          <ac:spMkLst>
            <pc:docMk/>
            <pc:sldMk cId="2009715580" sldId="265"/>
            <ac:spMk id="32" creationId="{5BC034B3-B449-5FB7-C053-9019457781BD}"/>
          </ac:spMkLst>
        </pc:spChg>
        <pc:spChg chg="del">
          <ac:chgData name="Franziska Händschel" userId="e2149472-3187-4d00-b16a-a19eff6fc04a" providerId="ADAL" clId="{3B679718-9BE3-424B-B2BD-282DC04FB5C0}" dt="2023-04-05T12:02:12.929" v="175" actId="21"/>
          <ac:spMkLst>
            <pc:docMk/>
            <pc:sldMk cId="2009715580" sldId="265"/>
            <ac:spMk id="36" creationId="{1EC46BFF-EA94-F4B0-F3A6-9BDC5A2CC0D9}"/>
          </ac:spMkLst>
        </pc:spChg>
        <pc:spChg chg="del">
          <ac:chgData name="Franziska Händschel" userId="e2149472-3187-4d00-b16a-a19eff6fc04a" providerId="ADAL" clId="{3B679718-9BE3-424B-B2BD-282DC04FB5C0}" dt="2023-04-05T12:02:12.929" v="175" actId="21"/>
          <ac:spMkLst>
            <pc:docMk/>
            <pc:sldMk cId="2009715580" sldId="265"/>
            <ac:spMk id="37" creationId="{C3DFFA3D-9A5E-E77F-07F8-2114C4ADFC0F}"/>
          </ac:spMkLst>
        </pc:spChg>
        <pc:spChg chg="del">
          <ac:chgData name="Franziska Händschel" userId="e2149472-3187-4d00-b16a-a19eff6fc04a" providerId="ADAL" clId="{3B679718-9BE3-424B-B2BD-282DC04FB5C0}" dt="2023-04-05T12:02:12.929" v="175" actId="21"/>
          <ac:spMkLst>
            <pc:docMk/>
            <pc:sldMk cId="2009715580" sldId="265"/>
            <ac:spMk id="38" creationId="{B8FCF6C6-AACB-75FC-ADD9-DB3CDF2CF68D}"/>
          </ac:spMkLst>
        </pc:spChg>
        <pc:spChg chg="del">
          <ac:chgData name="Franziska Händschel" userId="e2149472-3187-4d00-b16a-a19eff6fc04a" providerId="ADAL" clId="{3B679718-9BE3-424B-B2BD-282DC04FB5C0}" dt="2023-04-05T12:02:12.929" v="175" actId="21"/>
          <ac:spMkLst>
            <pc:docMk/>
            <pc:sldMk cId="2009715580" sldId="265"/>
            <ac:spMk id="39" creationId="{1857EA8D-5E6E-6B34-9355-1D5D3B8A66D8}"/>
          </ac:spMkLst>
        </pc:spChg>
        <pc:spChg chg="del">
          <ac:chgData name="Franziska Händschel" userId="e2149472-3187-4d00-b16a-a19eff6fc04a" providerId="ADAL" clId="{3B679718-9BE3-424B-B2BD-282DC04FB5C0}" dt="2023-04-05T12:02:12.929" v="175" actId="21"/>
          <ac:spMkLst>
            <pc:docMk/>
            <pc:sldMk cId="2009715580" sldId="265"/>
            <ac:spMk id="40" creationId="{9F43F21B-2BE0-2AC8-AD64-DB51BBB8B3E5}"/>
          </ac:spMkLst>
        </pc:spChg>
        <pc:spChg chg="del">
          <ac:chgData name="Franziska Händschel" userId="e2149472-3187-4d00-b16a-a19eff6fc04a" providerId="ADAL" clId="{3B679718-9BE3-424B-B2BD-282DC04FB5C0}" dt="2023-04-05T12:02:12.929" v="175" actId="21"/>
          <ac:spMkLst>
            <pc:docMk/>
            <pc:sldMk cId="2009715580" sldId="265"/>
            <ac:spMk id="41" creationId="{D46AAE62-3175-2BD8-3F2B-9815CB51D58E}"/>
          </ac:spMkLst>
        </pc:spChg>
        <pc:spChg chg="del">
          <ac:chgData name="Franziska Händschel" userId="e2149472-3187-4d00-b16a-a19eff6fc04a" providerId="ADAL" clId="{3B679718-9BE3-424B-B2BD-282DC04FB5C0}" dt="2023-04-05T12:02:12.929" v="175" actId="21"/>
          <ac:spMkLst>
            <pc:docMk/>
            <pc:sldMk cId="2009715580" sldId="265"/>
            <ac:spMk id="42" creationId="{B07388FC-9ACD-DD08-89D5-7B2A04133F67}"/>
          </ac:spMkLst>
        </pc:spChg>
        <pc:spChg chg="del">
          <ac:chgData name="Franziska Händschel" userId="e2149472-3187-4d00-b16a-a19eff6fc04a" providerId="ADAL" clId="{3B679718-9BE3-424B-B2BD-282DC04FB5C0}" dt="2023-04-05T12:02:12.929" v="175" actId="21"/>
          <ac:spMkLst>
            <pc:docMk/>
            <pc:sldMk cId="2009715580" sldId="265"/>
            <ac:spMk id="43" creationId="{E2495134-B625-698A-80D3-9199F027AEC3}"/>
          </ac:spMkLst>
        </pc:spChg>
        <pc:spChg chg="del">
          <ac:chgData name="Franziska Händschel" userId="e2149472-3187-4d00-b16a-a19eff6fc04a" providerId="ADAL" clId="{3B679718-9BE3-424B-B2BD-282DC04FB5C0}" dt="2023-04-05T11:59:05.603" v="108" actId="478"/>
          <ac:spMkLst>
            <pc:docMk/>
            <pc:sldMk cId="2009715580" sldId="265"/>
            <ac:spMk id="56" creationId="{D06AB37C-09F1-A1A2-A657-C7D86E2C3AA6}"/>
          </ac:spMkLst>
        </pc:spChg>
        <pc:spChg chg="add del mod">
          <ac:chgData name="Franziska Händschel" userId="e2149472-3187-4d00-b16a-a19eff6fc04a" providerId="ADAL" clId="{3B679718-9BE3-424B-B2BD-282DC04FB5C0}" dt="2023-04-05T12:02:12.929" v="175" actId="21"/>
          <ac:spMkLst>
            <pc:docMk/>
            <pc:sldMk cId="2009715580" sldId="265"/>
            <ac:spMk id="58" creationId="{DC8E73E8-7F35-B6C6-3527-7DD9D1AA1C8B}"/>
          </ac:spMkLst>
        </pc:spChg>
        <pc:spChg chg="del">
          <ac:chgData name="Franziska Händschel" userId="e2149472-3187-4d00-b16a-a19eff6fc04a" providerId="ADAL" clId="{3B679718-9BE3-424B-B2BD-282DC04FB5C0}" dt="2023-04-05T12:02:12.929" v="175" actId="21"/>
          <ac:spMkLst>
            <pc:docMk/>
            <pc:sldMk cId="2009715580" sldId="265"/>
            <ac:spMk id="59" creationId="{7D6EBCB7-597D-9A8F-B0EC-0125A449F294}"/>
          </ac:spMkLst>
        </pc:spChg>
        <pc:spChg chg="del">
          <ac:chgData name="Franziska Händschel" userId="e2149472-3187-4d00-b16a-a19eff6fc04a" providerId="ADAL" clId="{3B679718-9BE3-424B-B2BD-282DC04FB5C0}" dt="2023-04-05T12:02:12.929" v="175" actId="21"/>
          <ac:spMkLst>
            <pc:docMk/>
            <pc:sldMk cId="2009715580" sldId="265"/>
            <ac:spMk id="62" creationId="{BDF3B866-94EB-0132-98F7-58B30C355CE2}"/>
          </ac:spMkLst>
        </pc:spChg>
        <pc:spChg chg="mod">
          <ac:chgData name="Franziska Händschel" userId="e2149472-3187-4d00-b16a-a19eff6fc04a" providerId="ADAL" clId="{3B679718-9BE3-424B-B2BD-282DC04FB5C0}" dt="2023-04-05T12:00:33.966" v="153"/>
          <ac:spMkLst>
            <pc:docMk/>
            <pc:sldMk cId="2009715580" sldId="265"/>
            <ac:spMk id="65" creationId="{5797A8FB-6F75-2531-A47E-DE159F2CD608}"/>
          </ac:spMkLst>
        </pc:spChg>
        <pc:spChg chg="del">
          <ac:chgData name="Franziska Händschel" userId="e2149472-3187-4d00-b16a-a19eff6fc04a" providerId="ADAL" clId="{3B679718-9BE3-424B-B2BD-282DC04FB5C0}" dt="2023-04-05T11:59:09.087" v="110" actId="478"/>
          <ac:spMkLst>
            <pc:docMk/>
            <pc:sldMk cId="2009715580" sldId="265"/>
            <ac:spMk id="66" creationId="{676ECCAF-0E19-8FFD-B34F-87AE0889BB9F}"/>
          </ac:spMkLst>
        </pc:spChg>
        <pc:grpChg chg="del">
          <ac:chgData name="Franziska Händschel" userId="e2149472-3187-4d00-b16a-a19eff6fc04a" providerId="ADAL" clId="{3B679718-9BE3-424B-B2BD-282DC04FB5C0}" dt="2023-04-05T12:02:12.929" v="175" actId="21"/>
          <ac:grpSpMkLst>
            <pc:docMk/>
            <pc:sldMk cId="2009715580" sldId="265"/>
            <ac:grpSpMk id="8" creationId="{A7E6B417-8EBB-3FE2-09B6-4AAA004B9220}"/>
          </ac:grpSpMkLst>
        </pc:grpChg>
        <pc:grpChg chg="del">
          <ac:chgData name="Franziska Händschel" userId="e2149472-3187-4d00-b16a-a19eff6fc04a" providerId="ADAL" clId="{3B679718-9BE3-424B-B2BD-282DC04FB5C0}" dt="2023-04-05T12:02:12.929" v="175" actId="21"/>
          <ac:grpSpMkLst>
            <pc:docMk/>
            <pc:sldMk cId="2009715580" sldId="265"/>
            <ac:grpSpMk id="21" creationId="{313D211A-38A8-0A9A-D66F-389F8ED8977F}"/>
          </ac:grpSpMkLst>
        </pc:grpChg>
        <pc:grpChg chg="del">
          <ac:chgData name="Franziska Händschel" userId="e2149472-3187-4d00-b16a-a19eff6fc04a" providerId="ADAL" clId="{3B679718-9BE3-424B-B2BD-282DC04FB5C0}" dt="2023-04-05T12:02:10.266" v="174" actId="478"/>
          <ac:grpSpMkLst>
            <pc:docMk/>
            <pc:sldMk cId="2009715580" sldId="265"/>
            <ac:grpSpMk id="33" creationId="{E73D3951-16DA-3499-8857-A81A14F37308}"/>
          </ac:grpSpMkLst>
        </pc:grpChg>
        <pc:grpChg chg="del">
          <ac:chgData name="Franziska Händschel" userId="e2149472-3187-4d00-b16a-a19eff6fc04a" providerId="ADAL" clId="{3B679718-9BE3-424B-B2BD-282DC04FB5C0}" dt="2023-04-05T12:02:12.929" v="175" actId="21"/>
          <ac:grpSpMkLst>
            <pc:docMk/>
            <pc:sldMk cId="2009715580" sldId="265"/>
            <ac:grpSpMk id="44" creationId="{0010B38C-27D9-F6FF-AEDE-08B7CA58BEA5}"/>
          </ac:grpSpMkLst>
        </pc:grpChg>
        <pc:grpChg chg="del">
          <ac:chgData name="Franziska Händschel" userId="e2149472-3187-4d00-b16a-a19eff6fc04a" providerId="ADAL" clId="{3B679718-9BE3-424B-B2BD-282DC04FB5C0}" dt="2023-04-05T12:02:12.929" v="175" actId="21"/>
          <ac:grpSpMkLst>
            <pc:docMk/>
            <pc:sldMk cId="2009715580" sldId="265"/>
            <ac:grpSpMk id="53" creationId="{812C3F3A-0824-F188-146A-D57CE31B03E6}"/>
          </ac:grpSpMkLst>
        </pc:grpChg>
        <pc:grpChg chg="del">
          <ac:chgData name="Franziska Händschel" userId="e2149472-3187-4d00-b16a-a19eff6fc04a" providerId="ADAL" clId="{3B679718-9BE3-424B-B2BD-282DC04FB5C0}" dt="2023-04-05T11:59:07.206" v="109" actId="478"/>
          <ac:grpSpMkLst>
            <pc:docMk/>
            <pc:sldMk cId="2009715580" sldId="265"/>
            <ac:grpSpMk id="61" creationId="{0BE2D32C-287A-2F31-F177-A766040D5715}"/>
          </ac:grpSpMkLst>
        </pc:grpChg>
        <pc:grpChg chg="add del mod">
          <ac:chgData name="Franziska Händschel" userId="e2149472-3187-4d00-b16a-a19eff6fc04a" providerId="ADAL" clId="{3B679718-9BE3-424B-B2BD-282DC04FB5C0}" dt="2023-04-05T12:02:12.929" v="175" actId="21"/>
          <ac:grpSpMkLst>
            <pc:docMk/>
            <pc:sldMk cId="2009715580" sldId="265"/>
            <ac:grpSpMk id="64" creationId="{55535A94-318E-6247-8A16-B87864C3FD55}"/>
          </ac:grpSpMkLst>
        </pc:grpChg>
        <pc:picChg chg="del">
          <ac:chgData name="Franziska Händschel" userId="e2149472-3187-4d00-b16a-a19eff6fc04a" providerId="ADAL" clId="{3B679718-9BE3-424B-B2BD-282DC04FB5C0}" dt="2023-04-05T12:02:12.929" v="175" actId="21"/>
          <ac:picMkLst>
            <pc:docMk/>
            <pc:sldMk cId="2009715580" sldId="265"/>
            <ac:picMk id="3" creationId="{48F3FA37-7A88-37F4-2F5B-97E48A7AF4E7}"/>
          </ac:picMkLst>
        </pc:picChg>
        <pc:picChg chg="del">
          <ac:chgData name="Franziska Händschel" userId="e2149472-3187-4d00-b16a-a19eff6fc04a" providerId="ADAL" clId="{3B679718-9BE3-424B-B2BD-282DC04FB5C0}" dt="2023-04-05T11:59:10.543" v="111" actId="478"/>
          <ac:picMkLst>
            <pc:docMk/>
            <pc:sldMk cId="2009715580" sldId="265"/>
            <ac:picMk id="4" creationId="{5BD5E7C9-FD3B-280F-5D09-64D6935228CA}"/>
          </ac:picMkLst>
        </pc:picChg>
        <pc:picChg chg="del">
          <ac:chgData name="Franziska Händschel" userId="e2149472-3187-4d00-b16a-a19eff6fc04a" providerId="ADAL" clId="{3B679718-9BE3-424B-B2BD-282DC04FB5C0}" dt="2023-04-05T12:02:12.929" v="175" actId="21"/>
          <ac:picMkLst>
            <pc:docMk/>
            <pc:sldMk cId="2009715580" sldId="265"/>
            <ac:picMk id="25" creationId="{AAEF92E7-1B5E-0952-3EB1-D9F1BF0442B9}"/>
          </ac:picMkLst>
        </pc:picChg>
        <pc:picChg chg="del">
          <ac:chgData name="Franziska Händschel" userId="e2149472-3187-4d00-b16a-a19eff6fc04a" providerId="ADAL" clId="{3B679718-9BE3-424B-B2BD-282DC04FB5C0}" dt="2023-04-05T12:02:12.929" v="175" actId="21"/>
          <ac:picMkLst>
            <pc:docMk/>
            <pc:sldMk cId="2009715580" sldId="265"/>
            <ac:picMk id="27" creationId="{4CC11891-9562-53EB-85E9-4E11CE3E9D58}"/>
          </ac:picMkLst>
        </pc:picChg>
        <pc:picChg chg="del">
          <ac:chgData name="Franziska Händschel" userId="e2149472-3187-4d00-b16a-a19eff6fc04a" providerId="ADAL" clId="{3B679718-9BE3-424B-B2BD-282DC04FB5C0}" dt="2023-04-05T12:02:12.929" v="175" actId="21"/>
          <ac:picMkLst>
            <pc:docMk/>
            <pc:sldMk cId="2009715580" sldId="265"/>
            <ac:picMk id="28" creationId="{D0D51D66-81C2-72A1-B1C4-54CD90A917BE}"/>
          </ac:picMkLst>
        </pc:picChg>
        <pc:picChg chg="del">
          <ac:chgData name="Franziska Händschel" userId="e2149472-3187-4d00-b16a-a19eff6fc04a" providerId="ADAL" clId="{3B679718-9BE3-424B-B2BD-282DC04FB5C0}" dt="2023-04-05T12:02:12.929" v="175" actId="21"/>
          <ac:picMkLst>
            <pc:docMk/>
            <pc:sldMk cId="2009715580" sldId="265"/>
            <ac:picMk id="47" creationId="{3E1D4F02-8998-4E19-B9F7-93D035916F96}"/>
          </ac:picMkLst>
        </pc:picChg>
        <pc:picChg chg="del">
          <ac:chgData name="Franziska Händschel" userId="e2149472-3187-4d00-b16a-a19eff6fc04a" providerId="ADAL" clId="{3B679718-9BE3-424B-B2BD-282DC04FB5C0}" dt="2023-04-05T12:02:12.929" v="175" actId="21"/>
          <ac:picMkLst>
            <pc:docMk/>
            <pc:sldMk cId="2009715580" sldId="265"/>
            <ac:picMk id="48" creationId="{1FBD1C5E-A984-EF61-547C-A0E01B8B1129}"/>
          </ac:picMkLst>
        </pc:picChg>
        <pc:picChg chg="del">
          <ac:chgData name="Franziska Händschel" userId="e2149472-3187-4d00-b16a-a19eff6fc04a" providerId="ADAL" clId="{3B679718-9BE3-424B-B2BD-282DC04FB5C0}" dt="2023-04-05T12:02:12.929" v="175" actId="21"/>
          <ac:picMkLst>
            <pc:docMk/>
            <pc:sldMk cId="2009715580" sldId="265"/>
            <ac:picMk id="49" creationId="{117FECFA-CDFF-2838-2CDB-E3F7A49FDCDF}"/>
          </ac:picMkLst>
        </pc:picChg>
        <pc:picChg chg="del">
          <ac:chgData name="Franziska Händschel" userId="e2149472-3187-4d00-b16a-a19eff6fc04a" providerId="ADAL" clId="{3B679718-9BE3-424B-B2BD-282DC04FB5C0}" dt="2023-04-05T12:02:12.929" v="175" actId="21"/>
          <ac:picMkLst>
            <pc:docMk/>
            <pc:sldMk cId="2009715580" sldId="265"/>
            <ac:picMk id="50" creationId="{04938905-2C04-2CA1-9345-0851D0C111ED}"/>
          </ac:picMkLst>
        </pc:picChg>
        <pc:picChg chg="del">
          <ac:chgData name="Franziska Händschel" userId="e2149472-3187-4d00-b16a-a19eff6fc04a" providerId="ADAL" clId="{3B679718-9BE3-424B-B2BD-282DC04FB5C0}" dt="2023-04-05T12:02:12.929" v="175" actId="21"/>
          <ac:picMkLst>
            <pc:docMk/>
            <pc:sldMk cId="2009715580" sldId="265"/>
            <ac:picMk id="51" creationId="{CAEB1FAA-747F-8F86-E8AC-837BD48AB048}"/>
          </ac:picMkLst>
        </pc:picChg>
        <pc:picChg chg="del">
          <ac:chgData name="Franziska Händschel" userId="e2149472-3187-4d00-b16a-a19eff6fc04a" providerId="ADAL" clId="{3B679718-9BE3-424B-B2BD-282DC04FB5C0}" dt="2023-04-05T12:02:12.929" v="175" actId="21"/>
          <ac:picMkLst>
            <pc:docMk/>
            <pc:sldMk cId="2009715580" sldId="265"/>
            <ac:picMk id="52" creationId="{253AFB1D-C200-937D-7525-5851F2AF8301}"/>
          </ac:picMkLst>
        </pc:picChg>
        <pc:picChg chg="add del mod">
          <ac:chgData name="Franziska Händschel" userId="e2149472-3187-4d00-b16a-a19eff6fc04a" providerId="ADAL" clId="{3B679718-9BE3-424B-B2BD-282DC04FB5C0}" dt="2023-04-05T12:02:12.929" v="175" actId="21"/>
          <ac:picMkLst>
            <pc:docMk/>
            <pc:sldMk cId="2009715580" sldId="265"/>
            <ac:picMk id="57" creationId="{71EAA801-C995-6B18-9407-1BA9D89D2505}"/>
          </ac:picMkLst>
        </pc:picChg>
        <pc:picChg chg="del">
          <ac:chgData name="Franziska Händschel" userId="e2149472-3187-4d00-b16a-a19eff6fc04a" providerId="ADAL" clId="{3B679718-9BE3-424B-B2BD-282DC04FB5C0}" dt="2023-04-05T12:02:12.929" v="175" actId="21"/>
          <ac:picMkLst>
            <pc:docMk/>
            <pc:sldMk cId="2009715580" sldId="265"/>
            <ac:picMk id="60" creationId="{29A3720D-189B-D61D-A1F8-1C9CB75A46CD}"/>
          </ac:picMkLst>
        </pc:picChg>
        <pc:picChg chg="mod">
          <ac:chgData name="Franziska Händschel" userId="e2149472-3187-4d00-b16a-a19eff6fc04a" providerId="ADAL" clId="{3B679718-9BE3-424B-B2BD-282DC04FB5C0}" dt="2023-04-05T12:00:33.966" v="153"/>
          <ac:picMkLst>
            <pc:docMk/>
            <pc:sldMk cId="2009715580" sldId="265"/>
            <ac:picMk id="68" creationId="{0606E554-EC2A-9965-E6A2-88B4C2EA9A9B}"/>
          </ac:picMkLst>
        </pc:picChg>
      </pc:sldChg>
      <pc:sldMasterChg chg="addSp delSp modSp mod delSldLayout modSldLayout">
        <pc:chgData name="Franziska Händschel" userId="e2149472-3187-4d00-b16a-a19eff6fc04a" providerId="ADAL" clId="{3B679718-9BE3-424B-B2BD-282DC04FB5C0}" dt="2023-04-06T09:47:11.054" v="227" actId="478"/>
        <pc:sldMasterMkLst>
          <pc:docMk/>
          <pc:sldMasterMk cId="2420491077" sldId="2147483648"/>
        </pc:sldMasterMkLst>
        <pc:spChg chg="del">
          <ac:chgData name="Franziska Händschel" userId="e2149472-3187-4d00-b16a-a19eff6fc04a" providerId="ADAL" clId="{3B679718-9BE3-424B-B2BD-282DC04FB5C0}" dt="2023-04-05T11:51:16.400" v="0" actId="478"/>
          <ac:spMkLst>
            <pc:docMk/>
            <pc:sldMasterMk cId="2420491077" sldId="2147483648"/>
            <ac:spMk id="2" creationId="{CAEB0655-8C2C-1806-1F6C-C4F2CD7D6996}"/>
          </ac:spMkLst>
        </pc:spChg>
        <pc:spChg chg="del">
          <ac:chgData name="Franziska Händschel" userId="e2149472-3187-4d00-b16a-a19eff6fc04a" providerId="ADAL" clId="{3B679718-9BE3-424B-B2BD-282DC04FB5C0}" dt="2023-04-05T11:51:16.400" v="0" actId="478"/>
          <ac:spMkLst>
            <pc:docMk/>
            <pc:sldMasterMk cId="2420491077" sldId="2147483648"/>
            <ac:spMk id="3" creationId="{01185981-5F19-4ED0-C894-EACD391F1C5C}"/>
          </ac:spMkLst>
        </pc:spChg>
        <pc:spChg chg="del">
          <ac:chgData name="Franziska Händschel" userId="e2149472-3187-4d00-b16a-a19eff6fc04a" providerId="ADAL" clId="{3B679718-9BE3-424B-B2BD-282DC04FB5C0}" dt="2023-04-05T11:51:16.400" v="0" actId="478"/>
          <ac:spMkLst>
            <pc:docMk/>
            <pc:sldMasterMk cId="2420491077" sldId="2147483648"/>
            <ac:spMk id="4" creationId="{C42EA1D1-C75B-5BA8-8F89-FDA6836D93E6}"/>
          </ac:spMkLst>
        </pc:spChg>
        <pc:spChg chg="del">
          <ac:chgData name="Franziska Händschel" userId="e2149472-3187-4d00-b16a-a19eff6fc04a" providerId="ADAL" clId="{3B679718-9BE3-424B-B2BD-282DC04FB5C0}" dt="2023-04-05T11:51:16.400" v="0" actId="478"/>
          <ac:spMkLst>
            <pc:docMk/>
            <pc:sldMasterMk cId="2420491077" sldId="2147483648"/>
            <ac:spMk id="5" creationId="{8D847FE1-EB2A-1CE4-F13C-E4C5AB7151FC}"/>
          </ac:spMkLst>
        </pc:spChg>
        <pc:spChg chg="del">
          <ac:chgData name="Franziska Händschel" userId="e2149472-3187-4d00-b16a-a19eff6fc04a" providerId="ADAL" clId="{3B679718-9BE3-424B-B2BD-282DC04FB5C0}" dt="2023-04-05T11:51:16.400" v="0" actId="478"/>
          <ac:spMkLst>
            <pc:docMk/>
            <pc:sldMasterMk cId="2420491077" sldId="2147483648"/>
            <ac:spMk id="6" creationId="{76D1737A-4230-06D6-5D0D-B77D18C75D12}"/>
          </ac:spMkLst>
        </pc:spChg>
        <pc:spChg chg="mod">
          <ac:chgData name="Franziska Händschel" userId="e2149472-3187-4d00-b16a-a19eff6fc04a" providerId="ADAL" clId="{3B679718-9BE3-424B-B2BD-282DC04FB5C0}" dt="2023-04-05T11:57:57.497" v="14" actId="20577"/>
          <ac:spMkLst>
            <pc:docMk/>
            <pc:sldMasterMk cId="2420491077" sldId="2147483648"/>
            <ac:spMk id="9" creationId="{27E478B0-163E-733A-07DE-22DBF0C90687}"/>
          </ac:spMkLst>
        </pc:spChg>
        <pc:grpChg chg="add mod">
          <ac:chgData name="Franziska Händschel" userId="e2149472-3187-4d00-b16a-a19eff6fc04a" providerId="ADAL" clId="{3B679718-9BE3-424B-B2BD-282DC04FB5C0}" dt="2023-04-05T11:52:56.066" v="12"/>
          <ac:grpSpMkLst>
            <pc:docMk/>
            <pc:sldMasterMk cId="2420491077" sldId="2147483648"/>
            <ac:grpSpMk id="7" creationId="{7E0F1EFC-5FF1-B35A-410C-8C69B8FB228F}"/>
          </ac:grpSpMkLst>
        </pc:grpChg>
        <pc:picChg chg="mod">
          <ac:chgData name="Franziska Händschel" userId="e2149472-3187-4d00-b16a-a19eff6fc04a" providerId="ADAL" clId="{3B679718-9BE3-424B-B2BD-282DC04FB5C0}" dt="2023-04-05T11:52:56.066" v="12"/>
          <ac:picMkLst>
            <pc:docMk/>
            <pc:sldMasterMk cId="2420491077" sldId="2147483648"/>
            <ac:picMk id="8" creationId="{B6599433-51C6-0900-32F9-9B3D19D415E8}"/>
          </ac:picMkLst>
        </pc:picChg>
        <pc:sldLayoutChg chg="addSp delSp modSp mod addAnim delAnim modAnim">
          <pc:chgData name="Franziska Händschel" userId="e2149472-3187-4d00-b16a-a19eff6fc04a" providerId="ADAL" clId="{3B679718-9BE3-424B-B2BD-282DC04FB5C0}" dt="2023-04-06T09:47:11.054" v="227" actId="478"/>
          <pc:sldLayoutMkLst>
            <pc:docMk/>
            <pc:sldMasterMk cId="2420491077" sldId="2147483648"/>
            <pc:sldLayoutMk cId="132651907" sldId="2147483649"/>
          </pc:sldLayoutMkLst>
          <pc:spChg chg="del">
            <ac:chgData name="Franziska Händschel" userId="e2149472-3187-4d00-b16a-a19eff6fc04a" providerId="ADAL" clId="{3B679718-9BE3-424B-B2BD-282DC04FB5C0}" dt="2023-04-05T11:51:30.286" v="11" actId="478"/>
            <ac:spMkLst>
              <pc:docMk/>
              <pc:sldMasterMk cId="2420491077" sldId="2147483648"/>
              <pc:sldLayoutMk cId="132651907" sldId="2147483649"/>
              <ac:spMk id="2" creationId="{1D55D33B-0492-3922-7B50-3BF0921A87CB}"/>
            </ac:spMkLst>
          </pc:spChg>
          <pc:spChg chg="del">
            <ac:chgData name="Franziska Händschel" userId="e2149472-3187-4d00-b16a-a19eff6fc04a" providerId="ADAL" clId="{3B679718-9BE3-424B-B2BD-282DC04FB5C0}" dt="2023-04-05T11:51:30.286" v="11" actId="478"/>
            <ac:spMkLst>
              <pc:docMk/>
              <pc:sldMasterMk cId="2420491077" sldId="2147483648"/>
              <pc:sldLayoutMk cId="132651907" sldId="2147483649"/>
              <ac:spMk id="3" creationId="{D5F391A8-8C90-25E9-1A44-5D6A28E4135B}"/>
            </ac:spMkLst>
          </pc:spChg>
          <pc:spChg chg="del">
            <ac:chgData name="Franziska Händschel" userId="e2149472-3187-4d00-b16a-a19eff6fc04a" providerId="ADAL" clId="{3B679718-9BE3-424B-B2BD-282DC04FB5C0}" dt="2023-04-05T11:51:30.286" v="11" actId="478"/>
            <ac:spMkLst>
              <pc:docMk/>
              <pc:sldMasterMk cId="2420491077" sldId="2147483648"/>
              <pc:sldLayoutMk cId="132651907" sldId="2147483649"/>
              <ac:spMk id="4" creationId="{42A5A867-20C9-3423-D2C9-BBBA1A799F69}"/>
            </ac:spMkLst>
          </pc:spChg>
          <pc:spChg chg="del">
            <ac:chgData name="Franziska Händschel" userId="e2149472-3187-4d00-b16a-a19eff6fc04a" providerId="ADAL" clId="{3B679718-9BE3-424B-B2BD-282DC04FB5C0}" dt="2023-04-05T11:51:30.286" v="11" actId="478"/>
            <ac:spMkLst>
              <pc:docMk/>
              <pc:sldMasterMk cId="2420491077" sldId="2147483648"/>
              <pc:sldLayoutMk cId="132651907" sldId="2147483649"/>
              <ac:spMk id="5" creationId="{CDFF61B3-C681-572C-F0AD-38F90C6DE462}"/>
            </ac:spMkLst>
          </pc:spChg>
          <pc:spChg chg="del">
            <ac:chgData name="Franziska Händschel" userId="e2149472-3187-4d00-b16a-a19eff6fc04a" providerId="ADAL" clId="{3B679718-9BE3-424B-B2BD-282DC04FB5C0}" dt="2023-04-05T11:51:30.286" v="11" actId="478"/>
            <ac:spMkLst>
              <pc:docMk/>
              <pc:sldMasterMk cId="2420491077" sldId="2147483648"/>
              <pc:sldLayoutMk cId="132651907" sldId="2147483649"/>
              <ac:spMk id="6" creationId="{BFC39421-9BD4-0B0F-EF95-E81834626415}"/>
            </ac:spMkLst>
          </pc:spChg>
          <pc:spChg chg="add 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7" creationId="{EB4E1E43-782D-AFD9-E22B-1169B661E7BE}"/>
            </ac:spMkLst>
          </pc:spChg>
          <pc:spChg chg="add 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8" creationId="{F78FD232-81C2-8764-37CE-03C2B5D3680D}"/>
            </ac:spMkLst>
          </pc:spChg>
          <pc:spChg chg="add 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9" creationId="{1FD76F56-E2F6-6302-F230-24D12F15DD9B}"/>
            </ac:spMkLst>
          </pc:spChg>
          <pc:spChg chg="add 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10" creationId="{C10ED539-A474-D720-EDAC-3CFC07574C54}"/>
            </ac:spMkLst>
          </pc:spChg>
          <pc:spChg chg="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15" creationId="{0DCD4471-7C02-12B9-5167-19DC89ADC579}"/>
            </ac:spMkLst>
          </pc:spChg>
          <pc:spChg chg="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16" creationId="{529F4118-BBC1-C6E3-BCB3-1B73567693B9}"/>
            </ac:spMkLst>
          </pc:spChg>
          <pc:spChg chg="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17" creationId="{38BE3060-F310-8893-5038-844554D5B342}"/>
            </ac:spMkLst>
          </pc:spChg>
          <pc:spChg chg="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18" creationId="{AA6A2096-B7B3-681C-2F3D-C433443F9B96}"/>
            </ac:spMkLst>
          </pc:spChg>
          <pc:spChg chg="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20" creationId="{156DC362-13A7-7FA1-8ABF-4CB0E512B5F8}"/>
            </ac:spMkLst>
          </pc:spChg>
          <pc:spChg chg="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22" creationId="{E6B781AA-B239-2A10-3B8C-695463E4466C}"/>
            </ac:spMkLst>
          </pc:spChg>
          <pc:spChg chg="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25" creationId="{AFE94D41-938C-6F16-2C7F-46C0F691D03F}"/>
            </ac:spMkLst>
          </pc:spChg>
          <pc:spChg chg="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26" creationId="{1DBDEE09-ABE9-4141-4FAC-FFC1C40E8CB7}"/>
            </ac:spMkLst>
          </pc:spChg>
          <pc:spChg chg="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27" creationId="{F028E567-44E0-7DEA-27E6-924FC29BA12B}"/>
            </ac:spMkLst>
          </pc:spChg>
          <pc:spChg chg="add 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29" creationId="{414304BB-EA59-B919-1D37-4BD7FF2A5467}"/>
            </ac:spMkLst>
          </pc:spChg>
          <pc:spChg chg="add 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32" creationId="{CEC378E3-451C-384E-1825-5D42113ECAF3}"/>
            </ac:spMkLst>
          </pc:spChg>
          <pc:spChg chg="add 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33" creationId="{036EEFAD-91EA-DF13-7C96-9774F3CA15AF}"/>
            </ac:spMkLst>
          </pc:spChg>
          <pc:spChg chg="add 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34" creationId="{23D7E9C5-D991-D271-E3F0-FAC6CD96AB56}"/>
            </ac:spMkLst>
          </pc:spChg>
          <pc:spChg chg="add 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35" creationId="{5E8D1AB7-0837-8F36-C300-F0C9CC61C048}"/>
            </ac:spMkLst>
          </pc:spChg>
          <pc:spChg chg="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37" creationId="{2BFA1271-008F-50DA-9C79-411DC756A46A}"/>
            </ac:spMkLst>
          </pc:spChg>
          <pc:spChg chg="add 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39" creationId="{3AC34658-DD03-8F48-69CB-6DB39A71E402}"/>
            </ac:spMkLst>
          </pc:spChg>
          <pc:spChg chg="add 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40" creationId="{30681612-BCEE-C3D0-B8CD-C7141CE52F8B}"/>
            </ac:spMkLst>
          </pc:spChg>
          <pc:spChg chg="add 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41" creationId="{1372441B-3C71-3401-2F7C-74EA79C2D72E}"/>
            </ac:spMkLst>
          </pc:spChg>
          <pc:spChg chg="add 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42" creationId="{E12A5B82-0FC7-82A7-8590-415A1940B2AC}"/>
            </ac:spMkLst>
          </pc:spChg>
          <pc:spChg chg="add 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43" creationId="{E4524132-0181-CDEE-94C9-C65760F16D1B}"/>
            </ac:spMkLst>
          </pc:spChg>
          <pc:spChg chg="add 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44" creationId="{424FF991-A8ED-61EA-2DB1-CA12DC8A570B}"/>
            </ac:spMkLst>
          </pc:spChg>
          <pc:spChg chg="add 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45" creationId="{DDA70BF4-D8D8-F520-A76E-01DC006286CF}"/>
            </ac:spMkLst>
          </pc:spChg>
          <pc:spChg chg="add 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46" creationId="{B8F43941-1CCA-BA16-8FE4-53552714B62E}"/>
            </ac:spMkLst>
          </pc:spChg>
          <pc:spChg chg="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48" creationId="{04B0F338-6B15-1E88-16F3-90A5A3FA3249}"/>
            </ac:spMkLst>
          </pc:spChg>
          <pc:spChg chg="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49" creationId="{A3337CC9-0051-F16E-92E3-D1849312D562}"/>
            </ac:spMkLst>
          </pc:spChg>
          <pc:spChg chg="add 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56" creationId="{E929922F-EAA4-CDF7-B4E3-240A5375B918}"/>
            </ac:spMkLst>
          </pc:spChg>
          <pc:spChg chg="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58" creationId="{5310512B-D0A7-D573-31EC-5C326DAB164A}"/>
            </ac:spMkLst>
          </pc:spChg>
          <pc:spChg chg="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59" creationId="{6E3E3673-2849-D773-DFF4-292354B3F48D}"/>
            </ac:spMkLst>
          </pc:spChg>
          <pc:spChg chg="add 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62" creationId="{B9DC9047-240F-E36B-8426-45B46C518388}"/>
            </ac:spMkLst>
          </pc:spChg>
          <pc:spChg chg="add 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63" creationId="{8F1A79DC-0B74-50EA-AFF4-6997D9ADE89A}"/>
            </ac:spMkLst>
          </pc:spChg>
          <pc:spChg chg="add 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64" creationId="{7299218B-889E-6479-D1DA-EAD28FB8A4D3}"/>
            </ac:spMkLst>
          </pc:spChg>
          <pc:spChg chg="mod">
            <ac:chgData name="Franziska Händschel" userId="e2149472-3187-4d00-b16a-a19eff6fc04a" providerId="ADAL" clId="{3B679718-9BE3-424B-B2BD-282DC04FB5C0}" dt="2023-04-05T12:01:39.023" v="166"/>
            <ac:spMkLst>
              <pc:docMk/>
              <pc:sldMasterMk cId="2420491077" sldId="2147483648"/>
              <pc:sldLayoutMk cId="132651907" sldId="2147483649"/>
              <ac:spMk id="66" creationId="{CF806D75-327C-1F47-18EA-73BB0C415B9C}"/>
            </ac:spMkLst>
          </pc:spChg>
          <pc:grpChg chg="add mod">
            <ac:chgData name="Franziska Händschel" userId="e2149472-3187-4d00-b16a-a19eff6fc04a" providerId="ADAL" clId="{3B679718-9BE3-424B-B2BD-282DC04FB5C0}" dt="2023-04-05T12:01:39.023" v="166"/>
            <ac:grpSpMkLst>
              <pc:docMk/>
              <pc:sldMasterMk cId="2420491077" sldId="2147483648"/>
              <pc:sldLayoutMk cId="132651907" sldId="2147483649"/>
              <ac:grpSpMk id="11" creationId="{DBFA259F-8608-E41C-C15A-9684F6DEEAD6}"/>
            </ac:grpSpMkLst>
          </pc:grpChg>
          <pc:grpChg chg="mod">
            <ac:chgData name="Franziska Händschel" userId="e2149472-3187-4d00-b16a-a19eff6fc04a" providerId="ADAL" clId="{3B679718-9BE3-424B-B2BD-282DC04FB5C0}" dt="2023-04-05T12:01:39.023" v="166"/>
            <ac:grpSpMkLst>
              <pc:docMk/>
              <pc:sldMasterMk cId="2420491077" sldId="2147483648"/>
              <pc:sldLayoutMk cId="132651907" sldId="2147483649"/>
              <ac:grpSpMk id="12" creationId="{ABC8F0DF-C0F8-5F92-015A-5C404C8624A6}"/>
            </ac:grpSpMkLst>
          </pc:grpChg>
          <pc:grpChg chg="mod">
            <ac:chgData name="Franziska Händschel" userId="e2149472-3187-4d00-b16a-a19eff6fc04a" providerId="ADAL" clId="{3B679718-9BE3-424B-B2BD-282DC04FB5C0}" dt="2023-04-05T12:01:39.023" v="166"/>
            <ac:grpSpMkLst>
              <pc:docMk/>
              <pc:sldMasterMk cId="2420491077" sldId="2147483648"/>
              <pc:sldLayoutMk cId="132651907" sldId="2147483649"/>
              <ac:grpSpMk id="13" creationId="{AAF646F8-FF97-0A3A-A349-BC732BA6E475}"/>
            </ac:grpSpMkLst>
          </pc:grpChg>
          <pc:grpChg chg="mod">
            <ac:chgData name="Franziska Händschel" userId="e2149472-3187-4d00-b16a-a19eff6fc04a" providerId="ADAL" clId="{3B679718-9BE3-424B-B2BD-282DC04FB5C0}" dt="2023-04-05T12:01:39.023" v="166"/>
            <ac:grpSpMkLst>
              <pc:docMk/>
              <pc:sldMasterMk cId="2420491077" sldId="2147483648"/>
              <pc:sldLayoutMk cId="132651907" sldId="2147483649"/>
              <ac:grpSpMk id="14" creationId="{43CF0857-FE1C-3222-F367-FC23233D545C}"/>
            </ac:grpSpMkLst>
          </pc:grpChg>
          <pc:grpChg chg="add mod">
            <ac:chgData name="Franziska Händschel" userId="e2149472-3187-4d00-b16a-a19eff6fc04a" providerId="ADAL" clId="{3B679718-9BE3-424B-B2BD-282DC04FB5C0}" dt="2023-04-05T12:01:39.023" v="166"/>
            <ac:grpSpMkLst>
              <pc:docMk/>
              <pc:sldMasterMk cId="2420491077" sldId="2147483648"/>
              <pc:sldLayoutMk cId="132651907" sldId="2147483649"/>
              <ac:grpSpMk id="24" creationId="{F6A975EE-CF64-7F60-287B-AFF3FCD840C5}"/>
            </ac:grpSpMkLst>
          </pc:grpChg>
          <pc:grpChg chg="add del mod">
            <ac:chgData name="Franziska Händschel" userId="e2149472-3187-4d00-b16a-a19eff6fc04a" providerId="ADAL" clId="{3B679718-9BE3-424B-B2BD-282DC04FB5C0}" dt="2023-04-05T12:01:43.179" v="167" actId="478"/>
            <ac:grpSpMkLst>
              <pc:docMk/>
              <pc:sldMasterMk cId="2420491077" sldId="2147483648"/>
              <pc:sldLayoutMk cId="132651907" sldId="2147483649"/>
              <ac:grpSpMk id="36" creationId="{7E58C9F1-5655-3D4E-D5F2-7A388439F377}"/>
            </ac:grpSpMkLst>
          </pc:grpChg>
          <pc:grpChg chg="add mod">
            <ac:chgData name="Franziska Händschel" userId="e2149472-3187-4d00-b16a-a19eff6fc04a" providerId="ADAL" clId="{3B679718-9BE3-424B-B2BD-282DC04FB5C0}" dt="2023-04-05T12:01:39.023" v="166"/>
            <ac:grpSpMkLst>
              <pc:docMk/>
              <pc:sldMasterMk cId="2420491077" sldId="2147483648"/>
              <pc:sldLayoutMk cId="132651907" sldId="2147483649"/>
              <ac:grpSpMk id="47" creationId="{9F3CF044-0346-3BA9-52F7-F11EE74BA0DA}"/>
            </ac:grpSpMkLst>
          </pc:grpChg>
          <pc:grpChg chg="add mod">
            <ac:chgData name="Franziska Händschel" userId="e2149472-3187-4d00-b16a-a19eff6fc04a" providerId="ADAL" clId="{3B679718-9BE3-424B-B2BD-282DC04FB5C0}" dt="2023-04-05T12:01:39.023" v="166"/>
            <ac:grpSpMkLst>
              <pc:docMk/>
              <pc:sldMasterMk cId="2420491077" sldId="2147483648"/>
              <pc:sldLayoutMk cId="132651907" sldId="2147483649"/>
              <ac:grpSpMk id="57" creationId="{5D3A2FCF-9F99-2FD1-0CDD-A1173DA21F40}"/>
            </ac:grpSpMkLst>
          </pc:grpChg>
          <pc:grpChg chg="add del mod">
            <ac:chgData name="Franziska Händschel" userId="e2149472-3187-4d00-b16a-a19eff6fc04a" providerId="ADAL" clId="{3B679718-9BE3-424B-B2BD-282DC04FB5C0}" dt="2023-04-06T09:47:11.054" v="227" actId="478"/>
            <ac:grpSpMkLst>
              <pc:docMk/>
              <pc:sldMasterMk cId="2420491077" sldId="2147483648"/>
              <pc:sldLayoutMk cId="132651907" sldId="2147483649"/>
              <ac:grpSpMk id="65" creationId="{EAC7C9F8-8792-4AC8-B419-51E37E608A02}"/>
            </ac:grpSpMkLst>
          </pc:grpChg>
          <pc:picChg chg="mod">
            <ac:chgData name="Franziska Händschel" userId="e2149472-3187-4d00-b16a-a19eff6fc04a" providerId="ADAL" clId="{3B679718-9BE3-424B-B2BD-282DC04FB5C0}" dt="2023-04-05T12:01:39.023" v="166"/>
            <ac:picMkLst>
              <pc:docMk/>
              <pc:sldMasterMk cId="2420491077" sldId="2147483648"/>
              <pc:sldLayoutMk cId="132651907" sldId="2147483649"/>
              <ac:picMk id="19" creationId="{D5881597-1496-2E58-9CDE-22833B284602}"/>
            </ac:picMkLst>
          </pc:picChg>
          <pc:picChg chg="mod">
            <ac:chgData name="Franziska Händschel" userId="e2149472-3187-4d00-b16a-a19eff6fc04a" providerId="ADAL" clId="{3B679718-9BE3-424B-B2BD-282DC04FB5C0}" dt="2023-04-05T12:01:39.023" v="166"/>
            <ac:picMkLst>
              <pc:docMk/>
              <pc:sldMasterMk cId="2420491077" sldId="2147483648"/>
              <pc:sldLayoutMk cId="132651907" sldId="2147483649"/>
              <ac:picMk id="21" creationId="{E2EB6035-44BE-2627-0408-C0D2990AF954}"/>
            </ac:picMkLst>
          </pc:picChg>
          <pc:picChg chg="mod">
            <ac:chgData name="Franziska Händschel" userId="e2149472-3187-4d00-b16a-a19eff6fc04a" providerId="ADAL" clId="{3B679718-9BE3-424B-B2BD-282DC04FB5C0}" dt="2023-04-05T12:01:39.023" v="166"/>
            <ac:picMkLst>
              <pc:docMk/>
              <pc:sldMasterMk cId="2420491077" sldId="2147483648"/>
              <pc:sldLayoutMk cId="132651907" sldId="2147483649"/>
              <ac:picMk id="23" creationId="{756ABC89-3475-FE42-03F2-F08D8143C2DD}"/>
            </ac:picMkLst>
          </pc:picChg>
          <pc:picChg chg="add mod">
            <ac:chgData name="Franziska Händschel" userId="e2149472-3187-4d00-b16a-a19eff6fc04a" providerId="ADAL" clId="{3B679718-9BE3-424B-B2BD-282DC04FB5C0}" dt="2023-04-05T12:01:39.023" v="166"/>
            <ac:picMkLst>
              <pc:docMk/>
              <pc:sldMasterMk cId="2420491077" sldId="2147483648"/>
              <pc:sldLayoutMk cId="132651907" sldId="2147483649"/>
              <ac:picMk id="28" creationId="{9CC0016D-8CF7-F9FB-FDC5-3E327E6C3C43}"/>
            </ac:picMkLst>
          </pc:picChg>
          <pc:picChg chg="add mod">
            <ac:chgData name="Franziska Händschel" userId="e2149472-3187-4d00-b16a-a19eff6fc04a" providerId="ADAL" clId="{3B679718-9BE3-424B-B2BD-282DC04FB5C0}" dt="2023-04-05T12:01:39.023" v="166"/>
            <ac:picMkLst>
              <pc:docMk/>
              <pc:sldMasterMk cId="2420491077" sldId="2147483648"/>
              <pc:sldLayoutMk cId="132651907" sldId="2147483649"/>
              <ac:picMk id="30" creationId="{8DFC6A0B-ADB5-4D29-C25B-8F98EE1B663D}"/>
            </ac:picMkLst>
          </pc:picChg>
          <pc:picChg chg="add mod">
            <ac:chgData name="Franziska Händschel" userId="e2149472-3187-4d00-b16a-a19eff6fc04a" providerId="ADAL" clId="{3B679718-9BE3-424B-B2BD-282DC04FB5C0}" dt="2023-04-05T12:01:39.023" v="166"/>
            <ac:picMkLst>
              <pc:docMk/>
              <pc:sldMasterMk cId="2420491077" sldId="2147483648"/>
              <pc:sldLayoutMk cId="132651907" sldId="2147483649"/>
              <ac:picMk id="31" creationId="{41D66CD6-9259-E7D0-32B8-02AD7BC0961E}"/>
            </ac:picMkLst>
          </pc:picChg>
          <pc:picChg chg="mod">
            <ac:chgData name="Franziska Händschel" userId="e2149472-3187-4d00-b16a-a19eff6fc04a" providerId="ADAL" clId="{3B679718-9BE3-424B-B2BD-282DC04FB5C0}" dt="2023-04-05T12:01:39.023" v="166"/>
            <ac:picMkLst>
              <pc:docMk/>
              <pc:sldMasterMk cId="2420491077" sldId="2147483648"/>
              <pc:sldLayoutMk cId="132651907" sldId="2147483649"/>
              <ac:picMk id="38" creationId="{F4E776CD-C305-D0CD-288D-46E95C786DF0}"/>
            </ac:picMkLst>
          </pc:picChg>
          <pc:picChg chg="add mod">
            <ac:chgData name="Franziska Händschel" userId="e2149472-3187-4d00-b16a-a19eff6fc04a" providerId="ADAL" clId="{3B679718-9BE3-424B-B2BD-282DC04FB5C0}" dt="2023-04-05T12:01:39.023" v="166"/>
            <ac:picMkLst>
              <pc:docMk/>
              <pc:sldMasterMk cId="2420491077" sldId="2147483648"/>
              <pc:sldLayoutMk cId="132651907" sldId="2147483649"/>
              <ac:picMk id="50" creationId="{7CE735EA-F2D9-3DA6-EAD9-1FE9474F6690}"/>
            </ac:picMkLst>
          </pc:picChg>
          <pc:picChg chg="add mod">
            <ac:chgData name="Franziska Händschel" userId="e2149472-3187-4d00-b16a-a19eff6fc04a" providerId="ADAL" clId="{3B679718-9BE3-424B-B2BD-282DC04FB5C0}" dt="2023-04-05T12:01:39.023" v="166"/>
            <ac:picMkLst>
              <pc:docMk/>
              <pc:sldMasterMk cId="2420491077" sldId="2147483648"/>
              <pc:sldLayoutMk cId="132651907" sldId="2147483649"/>
              <ac:picMk id="51" creationId="{43471EED-F304-F695-FC35-3C4B704640CB}"/>
            </ac:picMkLst>
          </pc:picChg>
          <pc:picChg chg="add mod">
            <ac:chgData name="Franziska Händschel" userId="e2149472-3187-4d00-b16a-a19eff6fc04a" providerId="ADAL" clId="{3B679718-9BE3-424B-B2BD-282DC04FB5C0}" dt="2023-04-05T12:01:39.023" v="166"/>
            <ac:picMkLst>
              <pc:docMk/>
              <pc:sldMasterMk cId="2420491077" sldId="2147483648"/>
              <pc:sldLayoutMk cId="132651907" sldId="2147483649"/>
              <ac:picMk id="52" creationId="{81575A87-16B5-5292-C9AB-1540C08D947B}"/>
            </ac:picMkLst>
          </pc:picChg>
          <pc:picChg chg="add mod">
            <ac:chgData name="Franziska Händschel" userId="e2149472-3187-4d00-b16a-a19eff6fc04a" providerId="ADAL" clId="{3B679718-9BE3-424B-B2BD-282DC04FB5C0}" dt="2023-04-05T12:01:39.023" v="166"/>
            <ac:picMkLst>
              <pc:docMk/>
              <pc:sldMasterMk cId="2420491077" sldId="2147483648"/>
              <pc:sldLayoutMk cId="132651907" sldId="2147483649"/>
              <ac:picMk id="53" creationId="{C3E9C459-522D-63A3-4593-8BEE58A66892}"/>
            </ac:picMkLst>
          </pc:picChg>
          <pc:picChg chg="add mod">
            <ac:chgData name="Franziska Händschel" userId="e2149472-3187-4d00-b16a-a19eff6fc04a" providerId="ADAL" clId="{3B679718-9BE3-424B-B2BD-282DC04FB5C0}" dt="2023-04-05T12:01:39.023" v="166"/>
            <ac:picMkLst>
              <pc:docMk/>
              <pc:sldMasterMk cId="2420491077" sldId="2147483648"/>
              <pc:sldLayoutMk cId="132651907" sldId="2147483649"/>
              <ac:picMk id="54" creationId="{3DB14B16-914C-1BBA-9D01-7559CA7D11A9}"/>
            </ac:picMkLst>
          </pc:picChg>
          <pc:picChg chg="add mod">
            <ac:chgData name="Franziska Händschel" userId="e2149472-3187-4d00-b16a-a19eff6fc04a" providerId="ADAL" clId="{3B679718-9BE3-424B-B2BD-282DC04FB5C0}" dt="2023-04-05T12:01:39.023" v="166"/>
            <ac:picMkLst>
              <pc:docMk/>
              <pc:sldMasterMk cId="2420491077" sldId="2147483648"/>
              <pc:sldLayoutMk cId="132651907" sldId="2147483649"/>
              <ac:picMk id="55" creationId="{208386C3-4498-68D4-897B-0DBC191922AF}"/>
            </ac:picMkLst>
          </pc:picChg>
          <pc:picChg chg="add mod">
            <ac:chgData name="Franziska Händschel" userId="e2149472-3187-4d00-b16a-a19eff6fc04a" providerId="ADAL" clId="{3B679718-9BE3-424B-B2BD-282DC04FB5C0}" dt="2023-04-05T12:01:39.023" v="166"/>
            <ac:picMkLst>
              <pc:docMk/>
              <pc:sldMasterMk cId="2420491077" sldId="2147483648"/>
              <pc:sldLayoutMk cId="132651907" sldId="2147483649"/>
              <ac:picMk id="60" creationId="{E120BA19-0676-DC23-B0B4-080D1F196CDF}"/>
            </ac:picMkLst>
          </pc:picChg>
          <pc:picChg chg="add mod">
            <ac:chgData name="Franziska Händschel" userId="e2149472-3187-4d00-b16a-a19eff6fc04a" providerId="ADAL" clId="{3B679718-9BE3-424B-B2BD-282DC04FB5C0}" dt="2023-04-05T12:01:39.023" v="166"/>
            <ac:picMkLst>
              <pc:docMk/>
              <pc:sldMasterMk cId="2420491077" sldId="2147483648"/>
              <pc:sldLayoutMk cId="132651907" sldId="2147483649"/>
              <ac:picMk id="61" creationId="{10EB4648-78B3-97D8-A676-27F0C90F6EE3}"/>
            </ac:picMkLst>
          </pc:picChg>
          <pc:picChg chg="mod">
            <ac:chgData name="Franziska Händschel" userId="e2149472-3187-4d00-b16a-a19eff6fc04a" providerId="ADAL" clId="{3B679718-9BE3-424B-B2BD-282DC04FB5C0}" dt="2023-04-05T12:01:39.023" v="166"/>
            <ac:picMkLst>
              <pc:docMk/>
              <pc:sldMasterMk cId="2420491077" sldId="2147483648"/>
              <pc:sldLayoutMk cId="132651907" sldId="2147483649"/>
              <ac:picMk id="67" creationId="{DCDF49D3-F9B4-A462-093E-E689C92E9551}"/>
            </ac:picMkLst>
          </pc:picChg>
        </pc:sldLayoutChg>
        <pc:sldLayoutChg chg="del">
          <pc:chgData name="Franziska Händschel" userId="e2149472-3187-4d00-b16a-a19eff6fc04a" providerId="ADAL" clId="{3B679718-9BE3-424B-B2BD-282DC04FB5C0}" dt="2023-04-05T11:51:17.774" v="1" actId="2696"/>
          <pc:sldLayoutMkLst>
            <pc:docMk/>
            <pc:sldMasterMk cId="2420491077" sldId="2147483648"/>
            <pc:sldLayoutMk cId="1492843222" sldId="2147483650"/>
          </pc:sldLayoutMkLst>
        </pc:sldLayoutChg>
        <pc:sldLayoutChg chg="del">
          <pc:chgData name="Franziska Händschel" userId="e2149472-3187-4d00-b16a-a19eff6fc04a" providerId="ADAL" clId="{3B679718-9BE3-424B-B2BD-282DC04FB5C0}" dt="2023-04-05T11:51:18.253" v="2" actId="2696"/>
          <pc:sldLayoutMkLst>
            <pc:docMk/>
            <pc:sldMasterMk cId="2420491077" sldId="2147483648"/>
            <pc:sldLayoutMk cId="3181389632" sldId="2147483651"/>
          </pc:sldLayoutMkLst>
        </pc:sldLayoutChg>
        <pc:sldLayoutChg chg="del">
          <pc:chgData name="Franziska Händschel" userId="e2149472-3187-4d00-b16a-a19eff6fc04a" providerId="ADAL" clId="{3B679718-9BE3-424B-B2BD-282DC04FB5C0}" dt="2023-04-05T11:51:18.453" v="3" actId="2696"/>
          <pc:sldLayoutMkLst>
            <pc:docMk/>
            <pc:sldMasterMk cId="2420491077" sldId="2147483648"/>
            <pc:sldLayoutMk cId="3120750407" sldId="2147483652"/>
          </pc:sldLayoutMkLst>
        </pc:sldLayoutChg>
        <pc:sldLayoutChg chg="del">
          <pc:chgData name="Franziska Händschel" userId="e2149472-3187-4d00-b16a-a19eff6fc04a" providerId="ADAL" clId="{3B679718-9BE3-424B-B2BD-282DC04FB5C0}" dt="2023-04-05T11:51:18.729" v="4" actId="2696"/>
          <pc:sldLayoutMkLst>
            <pc:docMk/>
            <pc:sldMasterMk cId="2420491077" sldId="2147483648"/>
            <pc:sldLayoutMk cId="922971204" sldId="2147483653"/>
          </pc:sldLayoutMkLst>
        </pc:sldLayoutChg>
        <pc:sldLayoutChg chg="del">
          <pc:chgData name="Franziska Händschel" userId="e2149472-3187-4d00-b16a-a19eff6fc04a" providerId="ADAL" clId="{3B679718-9BE3-424B-B2BD-282DC04FB5C0}" dt="2023-04-05T11:51:18.968" v="5" actId="2696"/>
          <pc:sldLayoutMkLst>
            <pc:docMk/>
            <pc:sldMasterMk cId="2420491077" sldId="2147483648"/>
            <pc:sldLayoutMk cId="1671724974" sldId="2147483654"/>
          </pc:sldLayoutMkLst>
        </pc:sldLayoutChg>
        <pc:sldLayoutChg chg="addSp delSp modSp mod delAnim modAnim">
          <pc:chgData name="Franziska Händschel" userId="e2149472-3187-4d00-b16a-a19eff6fc04a" providerId="ADAL" clId="{3B679718-9BE3-424B-B2BD-282DC04FB5C0}" dt="2023-04-05T12:12:22.435" v="211" actId="478"/>
          <pc:sldLayoutMkLst>
            <pc:docMk/>
            <pc:sldMasterMk cId="2420491077" sldId="2147483648"/>
            <pc:sldLayoutMk cId="2432287551" sldId="2147483655"/>
          </pc:sldLayoutMkLst>
          <pc:spChg chg="del">
            <ac:chgData name="Franziska Händschel" userId="e2149472-3187-4d00-b16a-a19eff6fc04a" providerId="ADAL" clId="{3B679718-9BE3-424B-B2BD-282DC04FB5C0}" dt="2023-04-05T11:51:26.687" v="10" actId="478"/>
            <ac:spMkLst>
              <pc:docMk/>
              <pc:sldMasterMk cId="2420491077" sldId="2147483648"/>
              <pc:sldLayoutMk cId="2432287551" sldId="2147483655"/>
              <ac:spMk id="2" creationId="{F68AA409-DDBC-BA14-1D60-4E3A8AA7150F}"/>
            </ac:spMkLst>
          </pc:spChg>
          <pc:spChg chg="del">
            <ac:chgData name="Franziska Händschel" userId="e2149472-3187-4d00-b16a-a19eff6fc04a" providerId="ADAL" clId="{3B679718-9BE3-424B-B2BD-282DC04FB5C0}" dt="2023-04-05T11:51:26.687" v="10" actId="478"/>
            <ac:spMkLst>
              <pc:docMk/>
              <pc:sldMasterMk cId="2420491077" sldId="2147483648"/>
              <pc:sldLayoutMk cId="2432287551" sldId="2147483655"/>
              <ac:spMk id="3" creationId="{EA9BDF72-0CD9-1E07-21D0-4F01BD82E6EF}"/>
            </ac:spMkLst>
          </pc:spChg>
          <pc:spChg chg="del">
            <ac:chgData name="Franziska Händschel" userId="e2149472-3187-4d00-b16a-a19eff6fc04a" providerId="ADAL" clId="{3B679718-9BE3-424B-B2BD-282DC04FB5C0}" dt="2023-04-05T11:51:26.687" v="10" actId="478"/>
            <ac:spMkLst>
              <pc:docMk/>
              <pc:sldMasterMk cId="2420491077" sldId="2147483648"/>
              <pc:sldLayoutMk cId="2432287551" sldId="2147483655"/>
              <ac:spMk id="4" creationId="{1886218A-33E3-1033-67F4-8196B0760066}"/>
            </ac:spMkLst>
          </pc:spChg>
          <pc:spChg chg="add 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5" creationId="{D7F72B7A-164D-9564-CBC6-BA994130758A}"/>
            </ac:spMkLst>
          </pc:spChg>
          <pc:spChg chg="add 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7" creationId="{DA5C79A7-5AED-7266-C819-8803AB47A936}"/>
            </ac:spMkLst>
          </pc:spChg>
          <pc:spChg chg="add 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8" creationId="{BD922D97-262B-A77D-C089-A4F363D1DD73}"/>
            </ac:spMkLst>
          </pc:spChg>
          <pc:spChg chg="add 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9" creationId="{ACE93004-7B83-0971-40F8-BA7A44903670}"/>
            </ac:spMkLst>
          </pc:spChg>
          <pc:spChg chg="add 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10" creationId="{277EA960-DB67-4EFD-2E5F-54832E3D12C4}"/>
            </ac:spMkLst>
          </pc:spChg>
          <pc:spChg chg="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15" creationId="{4AE1427D-0DAA-1368-E575-095902250DB3}"/>
            </ac:spMkLst>
          </pc:spChg>
          <pc:spChg chg="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16" creationId="{9A44422C-C5B1-DA48-4398-518E17FF2C3D}"/>
            </ac:spMkLst>
          </pc:spChg>
          <pc:spChg chg="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17" creationId="{BC19434C-5578-4A06-0CCB-19D4AF0EC5B2}"/>
            </ac:spMkLst>
          </pc:spChg>
          <pc:spChg chg="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18" creationId="{FA50CAD3-C3FD-2A65-A5C2-DA0B8C7D4744}"/>
            </ac:spMkLst>
          </pc:spChg>
          <pc:spChg chg="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20" creationId="{A33CE1AD-E3B3-1059-EA38-C1B6F076C27E}"/>
            </ac:spMkLst>
          </pc:spChg>
          <pc:spChg chg="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22" creationId="{7B16FAD4-60E4-6C59-55C0-2E732DDC5CA7}"/>
            </ac:spMkLst>
          </pc:spChg>
          <pc:spChg chg="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25" creationId="{592CF078-9B78-9B3F-E692-CC6355FC5489}"/>
            </ac:spMkLst>
          </pc:spChg>
          <pc:spChg chg="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26" creationId="{676745EB-0632-C2C9-0C61-784C742CF5EC}"/>
            </ac:spMkLst>
          </pc:spChg>
          <pc:spChg chg="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27" creationId="{57B0D24E-9854-069E-C3EC-216544158434}"/>
            </ac:spMkLst>
          </pc:spChg>
          <pc:spChg chg="add 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29" creationId="{AB51E5D6-90A7-61A8-DFE2-B75048A2F6A2}"/>
            </ac:spMkLst>
          </pc:spChg>
          <pc:spChg chg="add 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32" creationId="{93CA6B37-7AA7-1353-2709-555571C2F3F3}"/>
            </ac:spMkLst>
          </pc:spChg>
          <pc:spChg chg="add 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33" creationId="{325DF17B-018C-479B-0E67-A99C595CF56E}"/>
            </ac:spMkLst>
          </pc:spChg>
          <pc:spChg chg="add 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34" creationId="{EA517EE4-2B71-192F-4203-058A3A24B236}"/>
            </ac:spMkLst>
          </pc:spChg>
          <pc:spChg chg="add 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35" creationId="{85144DF3-36EE-41E4-F1EB-76DE147EA5E4}"/>
            </ac:spMkLst>
          </pc:spChg>
          <pc:spChg chg="add 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36" creationId="{3219581A-C06B-95CD-1845-AD9FC63C23F5}"/>
            </ac:spMkLst>
          </pc:spChg>
          <pc:spChg chg="add 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37" creationId="{1F77D734-484A-22D2-8E0C-4D8940313C27}"/>
            </ac:spMkLst>
          </pc:spChg>
          <pc:spChg chg="add 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38" creationId="{3BB0CE09-6FC3-ED56-38C3-8628DF80ED34}"/>
            </ac:spMkLst>
          </pc:spChg>
          <pc:spChg chg="add 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39" creationId="{F7B4C8EB-836C-921D-88C9-F6F2E6763B9C}"/>
            </ac:spMkLst>
          </pc:spChg>
          <pc:spChg chg="add 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40" creationId="{A5BA3B69-F129-24C6-DCF8-4B5BADA877A4}"/>
            </ac:spMkLst>
          </pc:spChg>
          <pc:spChg chg="add 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41" creationId="{5E476B12-DD8C-9144-4F10-38A442C788E6}"/>
            </ac:spMkLst>
          </pc:spChg>
          <pc:spChg chg="add 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42" creationId="{E1DF0EF9-D5AF-B655-6D8D-A6FA6D5D4C5A}"/>
            </ac:spMkLst>
          </pc:spChg>
          <pc:spChg chg="add 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43" creationId="{660F2BE1-C22A-B55C-0752-A64C6FE6D633}"/>
            </ac:spMkLst>
          </pc:spChg>
          <pc:spChg chg="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45" creationId="{CF6DF537-738E-112F-7646-4A4442E45BC0}"/>
            </ac:spMkLst>
          </pc:spChg>
          <pc:spChg chg="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46" creationId="{F3B07B10-38F3-3053-B3D3-F49D84081D0F}"/>
            </ac:spMkLst>
          </pc:spChg>
          <pc:spChg chg="add 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53" creationId="{FDBEAF7D-6594-F0C8-6941-B14B539C8CE2}"/>
            </ac:spMkLst>
          </pc:spChg>
          <pc:spChg chg="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55" creationId="{F7CAE321-C1C7-5ED8-6E1F-F8EC29FFC148}"/>
            </ac:spMkLst>
          </pc:spChg>
          <pc:spChg chg="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56" creationId="{6B912A0E-2328-8786-7ECB-962FB13C9C3F}"/>
            </ac:spMkLst>
          </pc:spChg>
          <pc:spChg chg="add del mod">
            <ac:chgData name="Franziska Händschel" userId="e2149472-3187-4d00-b16a-a19eff6fc04a" providerId="ADAL" clId="{3B679718-9BE3-424B-B2BD-282DC04FB5C0}" dt="2023-04-05T12:08:58.507" v="202" actId="478"/>
            <ac:spMkLst>
              <pc:docMk/>
              <pc:sldMasterMk cId="2420491077" sldId="2147483648"/>
              <pc:sldLayoutMk cId="2432287551" sldId="2147483655"/>
              <ac:spMk id="58" creationId="{73EC0783-176C-39A1-B407-91D4BE231E20}"/>
            </ac:spMkLst>
          </pc:spChg>
          <pc:spChg chg="add 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60" creationId="{A9883A91-41F2-9CC1-A775-11DB3475451F}"/>
            </ac:spMkLst>
          </pc:spChg>
          <pc:spChg chg="mod">
            <ac:chgData name="Franziska Händschel" userId="e2149472-3187-4d00-b16a-a19eff6fc04a" providerId="ADAL" clId="{3B679718-9BE3-424B-B2BD-282DC04FB5C0}" dt="2023-04-05T12:01:54.515" v="170"/>
            <ac:spMkLst>
              <pc:docMk/>
              <pc:sldMasterMk cId="2420491077" sldId="2147483648"/>
              <pc:sldLayoutMk cId="2432287551" sldId="2147483655"/>
              <ac:spMk id="62" creationId="{1A854C93-7A4B-A8F6-2355-8BD8B518203C}"/>
            </ac:spMkLst>
          </pc:spChg>
          <pc:spChg chg="add mod">
            <ac:chgData name="Franziska Händschel" userId="e2149472-3187-4d00-b16a-a19eff6fc04a" providerId="ADAL" clId="{3B679718-9BE3-424B-B2BD-282DC04FB5C0}" dt="2023-04-05T12:08:58.856" v="203"/>
            <ac:spMkLst>
              <pc:docMk/>
              <pc:sldMasterMk cId="2420491077" sldId="2147483648"/>
              <pc:sldLayoutMk cId="2432287551" sldId="2147483655"/>
              <ac:spMk id="65" creationId="{22F2BF6D-82A3-FBB7-3DB5-16493AB85F04}"/>
            </ac:spMkLst>
          </pc:spChg>
          <pc:spChg chg="mod">
            <ac:chgData name="Franziska Händschel" userId="e2149472-3187-4d00-b16a-a19eff6fc04a" providerId="ADAL" clId="{3B679718-9BE3-424B-B2BD-282DC04FB5C0}" dt="2023-04-05T12:09:12.530" v="206"/>
            <ac:spMkLst>
              <pc:docMk/>
              <pc:sldMasterMk cId="2420491077" sldId="2147483648"/>
              <pc:sldLayoutMk cId="2432287551" sldId="2147483655"/>
              <ac:spMk id="67" creationId="{6439C534-71AC-B007-E119-1869FEDD22C2}"/>
            </ac:spMkLst>
          </pc:spChg>
          <pc:grpChg chg="add mod">
            <ac:chgData name="Franziska Händschel" userId="e2149472-3187-4d00-b16a-a19eff6fc04a" providerId="ADAL" clId="{3B679718-9BE3-424B-B2BD-282DC04FB5C0}" dt="2023-04-05T12:01:54.515" v="170"/>
            <ac:grpSpMkLst>
              <pc:docMk/>
              <pc:sldMasterMk cId="2420491077" sldId="2147483648"/>
              <pc:sldLayoutMk cId="2432287551" sldId="2147483655"/>
              <ac:grpSpMk id="11" creationId="{B38B8AC4-8DC0-5644-443C-7B055E5D3B51}"/>
            </ac:grpSpMkLst>
          </pc:grpChg>
          <pc:grpChg chg="mod">
            <ac:chgData name="Franziska Händschel" userId="e2149472-3187-4d00-b16a-a19eff6fc04a" providerId="ADAL" clId="{3B679718-9BE3-424B-B2BD-282DC04FB5C0}" dt="2023-04-05T12:01:54.515" v="170"/>
            <ac:grpSpMkLst>
              <pc:docMk/>
              <pc:sldMasterMk cId="2420491077" sldId="2147483648"/>
              <pc:sldLayoutMk cId="2432287551" sldId="2147483655"/>
              <ac:grpSpMk id="12" creationId="{7534F06C-D5C9-BA40-0362-559C689EA5D3}"/>
            </ac:grpSpMkLst>
          </pc:grpChg>
          <pc:grpChg chg="mod">
            <ac:chgData name="Franziska Händschel" userId="e2149472-3187-4d00-b16a-a19eff6fc04a" providerId="ADAL" clId="{3B679718-9BE3-424B-B2BD-282DC04FB5C0}" dt="2023-04-05T12:01:54.515" v="170"/>
            <ac:grpSpMkLst>
              <pc:docMk/>
              <pc:sldMasterMk cId="2420491077" sldId="2147483648"/>
              <pc:sldLayoutMk cId="2432287551" sldId="2147483655"/>
              <ac:grpSpMk id="13" creationId="{8F87CFEE-222F-7175-C37F-CC872A445CD7}"/>
            </ac:grpSpMkLst>
          </pc:grpChg>
          <pc:grpChg chg="mod">
            <ac:chgData name="Franziska Händschel" userId="e2149472-3187-4d00-b16a-a19eff6fc04a" providerId="ADAL" clId="{3B679718-9BE3-424B-B2BD-282DC04FB5C0}" dt="2023-04-05T12:01:54.515" v="170"/>
            <ac:grpSpMkLst>
              <pc:docMk/>
              <pc:sldMasterMk cId="2420491077" sldId="2147483648"/>
              <pc:sldLayoutMk cId="2432287551" sldId="2147483655"/>
              <ac:grpSpMk id="14" creationId="{275DB7B0-2C89-2AD2-554D-9A8B9678DD0C}"/>
            </ac:grpSpMkLst>
          </pc:grpChg>
          <pc:grpChg chg="add mod">
            <ac:chgData name="Franziska Händschel" userId="e2149472-3187-4d00-b16a-a19eff6fc04a" providerId="ADAL" clId="{3B679718-9BE3-424B-B2BD-282DC04FB5C0}" dt="2023-04-05T12:01:54.515" v="170"/>
            <ac:grpSpMkLst>
              <pc:docMk/>
              <pc:sldMasterMk cId="2420491077" sldId="2147483648"/>
              <pc:sldLayoutMk cId="2432287551" sldId="2147483655"/>
              <ac:grpSpMk id="24" creationId="{25EE83D9-EDBF-94CD-FCEA-272F54E0FC9D}"/>
            </ac:grpSpMkLst>
          </pc:grpChg>
          <pc:grpChg chg="add mod">
            <ac:chgData name="Franziska Händschel" userId="e2149472-3187-4d00-b16a-a19eff6fc04a" providerId="ADAL" clId="{3B679718-9BE3-424B-B2BD-282DC04FB5C0}" dt="2023-04-05T12:01:54.515" v="170"/>
            <ac:grpSpMkLst>
              <pc:docMk/>
              <pc:sldMasterMk cId="2420491077" sldId="2147483648"/>
              <pc:sldLayoutMk cId="2432287551" sldId="2147483655"/>
              <ac:grpSpMk id="44" creationId="{9D008F72-CAEE-BAC2-9BCA-6F86E84B7CD5}"/>
            </ac:grpSpMkLst>
          </pc:grpChg>
          <pc:grpChg chg="add mod">
            <ac:chgData name="Franziska Händschel" userId="e2149472-3187-4d00-b16a-a19eff6fc04a" providerId="ADAL" clId="{3B679718-9BE3-424B-B2BD-282DC04FB5C0}" dt="2023-04-05T12:01:54.515" v="170"/>
            <ac:grpSpMkLst>
              <pc:docMk/>
              <pc:sldMasterMk cId="2420491077" sldId="2147483648"/>
              <pc:sldLayoutMk cId="2432287551" sldId="2147483655"/>
              <ac:grpSpMk id="54" creationId="{ACB85A87-D31F-19C5-B607-B17E8D245729}"/>
            </ac:grpSpMkLst>
          </pc:grpChg>
          <pc:grpChg chg="add del mod">
            <ac:chgData name="Franziska Händschel" userId="e2149472-3187-4d00-b16a-a19eff6fc04a" providerId="ADAL" clId="{3B679718-9BE3-424B-B2BD-282DC04FB5C0}" dt="2023-04-05T12:08:44.546" v="200" actId="478"/>
            <ac:grpSpMkLst>
              <pc:docMk/>
              <pc:sldMasterMk cId="2420491077" sldId="2147483648"/>
              <pc:sldLayoutMk cId="2432287551" sldId="2147483655"/>
              <ac:grpSpMk id="61" creationId="{02953A03-9E93-D8B7-000A-E8672C79B55A}"/>
            </ac:grpSpMkLst>
          </pc:grpChg>
          <pc:grpChg chg="add del mod">
            <ac:chgData name="Franziska Händschel" userId="e2149472-3187-4d00-b16a-a19eff6fc04a" providerId="ADAL" clId="{3B679718-9BE3-424B-B2BD-282DC04FB5C0}" dt="2023-04-05T12:12:22.435" v="211" actId="478"/>
            <ac:grpSpMkLst>
              <pc:docMk/>
              <pc:sldMasterMk cId="2420491077" sldId="2147483648"/>
              <pc:sldLayoutMk cId="2432287551" sldId="2147483655"/>
              <ac:grpSpMk id="66" creationId="{BF2CF80A-3C50-F191-2D51-B00EE0A001D8}"/>
            </ac:grpSpMkLst>
          </pc:grpChg>
          <pc:picChg chg="add mod">
            <ac:chgData name="Franziska Händschel" userId="e2149472-3187-4d00-b16a-a19eff6fc04a" providerId="ADAL" clId="{3B679718-9BE3-424B-B2BD-282DC04FB5C0}" dt="2023-04-05T12:01:54.515" v="170"/>
            <ac:picMkLst>
              <pc:docMk/>
              <pc:sldMasterMk cId="2420491077" sldId="2147483648"/>
              <pc:sldLayoutMk cId="2432287551" sldId="2147483655"/>
              <ac:picMk id="6" creationId="{9B7CB5D1-B3D1-B27D-40C4-361EF09A4A4C}"/>
            </ac:picMkLst>
          </pc:picChg>
          <pc:picChg chg="mod">
            <ac:chgData name="Franziska Händschel" userId="e2149472-3187-4d00-b16a-a19eff6fc04a" providerId="ADAL" clId="{3B679718-9BE3-424B-B2BD-282DC04FB5C0}" dt="2023-04-05T12:01:54.515" v="170"/>
            <ac:picMkLst>
              <pc:docMk/>
              <pc:sldMasterMk cId="2420491077" sldId="2147483648"/>
              <pc:sldLayoutMk cId="2432287551" sldId="2147483655"/>
              <ac:picMk id="19" creationId="{0F2DB115-E09E-C9A6-165B-A1D54C8EC993}"/>
            </ac:picMkLst>
          </pc:picChg>
          <pc:picChg chg="mod">
            <ac:chgData name="Franziska Händschel" userId="e2149472-3187-4d00-b16a-a19eff6fc04a" providerId="ADAL" clId="{3B679718-9BE3-424B-B2BD-282DC04FB5C0}" dt="2023-04-05T12:01:54.515" v="170"/>
            <ac:picMkLst>
              <pc:docMk/>
              <pc:sldMasterMk cId="2420491077" sldId="2147483648"/>
              <pc:sldLayoutMk cId="2432287551" sldId="2147483655"/>
              <ac:picMk id="21" creationId="{8171FF45-8E11-B8AD-724E-1A2F6E1B7990}"/>
            </ac:picMkLst>
          </pc:picChg>
          <pc:picChg chg="mod">
            <ac:chgData name="Franziska Händschel" userId="e2149472-3187-4d00-b16a-a19eff6fc04a" providerId="ADAL" clId="{3B679718-9BE3-424B-B2BD-282DC04FB5C0}" dt="2023-04-05T12:01:54.515" v="170"/>
            <ac:picMkLst>
              <pc:docMk/>
              <pc:sldMasterMk cId="2420491077" sldId="2147483648"/>
              <pc:sldLayoutMk cId="2432287551" sldId="2147483655"/>
              <ac:picMk id="23" creationId="{C435A0D4-748F-1912-F7A5-CECF2A26BA35}"/>
            </ac:picMkLst>
          </pc:picChg>
          <pc:picChg chg="add mod">
            <ac:chgData name="Franziska Händschel" userId="e2149472-3187-4d00-b16a-a19eff6fc04a" providerId="ADAL" clId="{3B679718-9BE3-424B-B2BD-282DC04FB5C0}" dt="2023-04-05T12:01:54.515" v="170"/>
            <ac:picMkLst>
              <pc:docMk/>
              <pc:sldMasterMk cId="2420491077" sldId="2147483648"/>
              <pc:sldLayoutMk cId="2432287551" sldId="2147483655"/>
              <ac:picMk id="28" creationId="{5D75B2C4-BC73-0DA9-5FD6-297823B081A5}"/>
            </ac:picMkLst>
          </pc:picChg>
          <pc:picChg chg="add mod">
            <ac:chgData name="Franziska Händschel" userId="e2149472-3187-4d00-b16a-a19eff6fc04a" providerId="ADAL" clId="{3B679718-9BE3-424B-B2BD-282DC04FB5C0}" dt="2023-04-05T12:01:54.515" v="170"/>
            <ac:picMkLst>
              <pc:docMk/>
              <pc:sldMasterMk cId="2420491077" sldId="2147483648"/>
              <pc:sldLayoutMk cId="2432287551" sldId="2147483655"/>
              <ac:picMk id="30" creationId="{580E505E-CA73-8D2E-B953-8BB2734D45C1}"/>
            </ac:picMkLst>
          </pc:picChg>
          <pc:picChg chg="add mod">
            <ac:chgData name="Franziska Händschel" userId="e2149472-3187-4d00-b16a-a19eff6fc04a" providerId="ADAL" clId="{3B679718-9BE3-424B-B2BD-282DC04FB5C0}" dt="2023-04-05T12:01:54.515" v="170"/>
            <ac:picMkLst>
              <pc:docMk/>
              <pc:sldMasterMk cId="2420491077" sldId="2147483648"/>
              <pc:sldLayoutMk cId="2432287551" sldId="2147483655"/>
              <ac:picMk id="31" creationId="{5EAD2727-6129-FD53-1DCD-7F895C6828D7}"/>
            </ac:picMkLst>
          </pc:picChg>
          <pc:picChg chg="add mod">
            <ac:chgData name="Franziska Händschel" userId="e2149472-3187-4d00-b16a-a19eff6fc04a" providerId="ADAL" clId="{3B679718-9BE3-424B-B2BD-282DC04FB5C0}" dt="2023-04-05T12:01:54.515" v="170"/>
            <ac:picMkLst>
              <pc:docMk/>
              <pc:sldMasterMk cId="2420491077" sldId="2147483648"/>
              <pc:sldLayoutMk cId="2432287551" sldId="2147483655"/>
              <ac:picMk id="47" creationId="{170167CC-B493-1788-BCF8-EE3B0219ABD5}"/>
            </ac:picMkLst>
          </pc:picChg>
          <pc:picChg chg="add mod">
            <ac:chgData name="Franziska Händschel" userId="e2149472-3187-4d00-b16a-a19eff6fc04a" providerId="ADAL" clId="{3B679718-9BE3-424B-B2BD-282DC04FB5C0}" dt="2023-04-05T12:01:54.515" v="170"/>
            <ac:picMkLst>
              <pc:docMk/>
              <pc:sldMasterMk cId="2420491077" sldId="2147483648"/>
              <pc:sldLayoutMk cId="2432287551" sldId="2147483655"/>
              <ac:picMk id="48" creationId="{D0CE8FCD-34C1-8832-3963-18F92E558A29}"/>
            </ac:picMkLst>
          </pc:picChg>
          <pc:picChg chg="add mod">
            <ac:chgData name="Franziska Händschel" userId="e2149472-3187-4d00-b16a-a19eff6fc04a" providerId="ADAL" clId="{3B679718-9BE3-424B-B2BD-282DC04FB5C0}" dt="2023-04-05T12:01:54.515" v="170"/>
            <ac:picMkLst>
              <pc:docMk/>
              <pc:sldMasterMk cId="2420491077" sldId="2147483648"/>
              <pc:sldLayoutMk cId="2432287551" sldId="2147483655"/>
              <ac:picMk id="49" creationId="{DB55FB02-0437-9145-5B46-9713ADF4244F}"/>
            </ac:picMkLst>
          </pc:picChg>
          <pc:picChg chg="add mod">
            <ac:chgData name="Franziska Händschel" userId="e2149472-3187-4d00-b16a-a19eff6fc04a" providerId="ADAL" clId="{3B679718-9BE3-424B-B2BD-282DC04FB5C0}" dt="2023-04-05T12:01:54.515" v="170"/>
            <ac:picMkLst>
              <pc:docMk/>
              <pc:sldMasterMk cId="2420491077" sldId="2147483648"/>
              <pc:sldLayoutMk cId="2432287551" sldId="2147483655"/>
              <ac:picMk id="50" creationId="{3224B7A9-5AF9-6162-DC9D-C494240CC12C}"/>
            </ac:picMkLst>
          </pc:picChg>
          <pc:picChg chg="add mod">
            <ac:chgData name="Franziska Händschel" userId="e2149472-3187-4d00-b16a-a19eff6fc04a" providerId="ADAL" clId="{3B679718-9BE3-424B-B2BD-282DC04FB5C0}" dt="2023-04-05T12:01:54.515" v="170"/>
            <ac:picMkLst>
              <pc:docMk/>
              <pc:sldMasterMk cId="2420491077" sldId="2147483648"/>
              <pc:sldLayoutMk cId="2432287551" sldId="2147483655"/>
              <ac:picMk id="51" creationId="{05FDED20-EF41-0CD5-B625-F69BB78F5F69}"/>
            </ac:picMkLst>
          </pc:picChg>
          <pc:picChg chg="add mod">
            <ac:chgData name="Franziska Händschel" userId="e2149472-3187-4d00-b16a-a19eff6fc04a" providerId="ADAL" clId="{3B679718-9BE3-424B-B2BD-282DC04FB5C0}" dt="2023-04-05T12:01:54.515" v="170"/>
            <ac:picMkLst>
              <pc:docMk/>
              <pc:sldMasterMk cId="2420491077" sldId="2147483648"/>
              <pc:sldLayoutMk cId="2432287551" sldId="2147483655"/>
              <ac:picMk id="52" creationId="{2AED9707-F43C-AAC7-D84F-437390938D7B}"/>
            </ac:picMkLst>
          </pc:picChg>
          <pc:picChg chg="add del mod">
            <ac:chgData name="Franziska Händschel" userId="e2149472-3187-4d00-b16a-a19eff6fc04a" providerId="ADAL" clId="{3B679718-9BE3-424B-B2BD-282DC04FB5C0}" dt="2023-04-05T12:08:55.647" v="201" actId="478"/>
            <ac:picMkLst>
              <pc:docMk/>
              <pc:sldMasterMk cId="2420491077" sldId="2147483648"/>
              <pc:sldLayoutMk cId="2432287551" sldId="2147483655"/>
              <ac:picMk id="57" creationId="{5EF2C464-2F6F-5335-40C3-436ADD0A1C73}"/>
            </ac:picMkLst>
          </pc:picChg>
          <pc:picChg chg="add mod">
            <ac:chgData name="Franziska Händschel" userId="e2149472-3187-4d00-b16a-a19eff6fc04a" providerId="ADAL" clId="{3B679718-9BE3-424B-B2BD-282DC04FB5C0}" dt="2023-04-05T12:01:54.515" v="170"/>
            <ac:picMkLst>
              <pc:docMk/>
              <pc:sldMasterMk cId="2420491077" sldId="2147483648"/>
              <pc:sldLayoutMk cId="2432287551" sldId="2147483655"/>
              <ac:picMk id="59" creationId="{AD1B2F2C-1715-69E0-9865-B6BB1F8BC26E}"/>
            </ac:picMkLst>
          </pc:picChg>
          <pc:picChg chg="mod">
            <ac:chgData name="Franziska Händschel" userId="e2149472-3187-4d00-b16a-a19eff6fc04a" providerId="ADAL" clId="{3B679718-9BE3-424B-B2BD-282DC04FB5C0}" dt="2023-04-05T12:01:54.515" v="170"/>
            <ac:picMkLst>
              <pc:docMk/>
              <pc:sldMasterMk cId="2420491077" sldId="2147483648"/>
              <pc:sldLayoutMk cId="2432287551" sldId="2147483655"/>
              <ac:picMk id="63" creationId="{B2E572ED-04A9-F823-B272-336301ADB269}"/>
            </ac:picMkLst>
          </pc:picChg>
          <pc:picChg chg="add mod">
            <ac:chgData name="Franziska Händschel" userId="e2149472-3187-4d00-b16a-a19eff6fc04a" providerId="ADAL" clId="{3B679718-9BE3-424B-B2BD-282DC04FB5C0}" dt="2023-04-05T12:08:58.856" v="203"/>
            <ac:picMkLst>
              <pc:docMk/>
              <pc:sldMasterMk cId="2420491077" sldId="2147483648"/>
              <pc:sldLayoutMk cId="2432287551" sldId="2147483655"/>
              <ac:picMk id="64" creationId="{D2962EFA-46DD-8E42-0315-F807519511A1}"/>
            </ac:picMkLst>
          </pc:picChg>
          <pc:picChg chg="mod">
            <ac:chgData name="Franziska Händschel" userId="e2149472-3187-4d00-b16a-a19eff6fc04a" providerId="ADAL" clId="{3B679718-9BE3-424B-B2BD-282DC04FB5C0}" dt="2023-04-05T12:09:12.530" v="206"/>
            <ac:picMkLst>
              <pc:docMk/>
              <pc:sldMasterMk cId="2420491077" sldId="2147483648"/>
              <pc:sldLayoutMk cId="2432287551" sldId="2147483655"/>
              <ac:picMk id="68" creationId="{93EE2D2C-67BB-1554-ED7D-5EF0E8B160C0}"/>
            </ac:picMkLst>
          </pc:picChg>
        </pc:sldLayoutChg>
        <pc:sldLayoutChg chg="addSp delSp modSp mod addAnim delAnim modAnim">
          <pc:chgData name="Franziska Händschel" userId="e2149472-3187-4d00-b16a-a19eff6fc04a" providerId="ADAL" clId="{3B679718-9BE3-424B-B2BD-282DC04FB5C0}" dt="2023-04-05T12:16:04.335" v="220" actId="478"/>
          <pc:sldLayoutMkLst>
            <pc:docMk/>
            <pc:sldMasterMk cId="2420491077" sldId="2147483648"/>
            <pc:sldLayoutMk cId="1031421894" sldId="2147483656"/>
          </pc:sldLayoutMkLst>
          <pc:spChg chg="add 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2" creationId="{AEBA0AB6-C331-4652-16B8-B8A8C81DA13D}"/>
            </ac:spMkLst>
          </pc:spChg>
          <pc:spChg chg="add 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3" creationId="{01346852-F909-822E-BDFB-76DA53531355}"/>
            </ac:spMkLst>
          </pc:spChg>
          <pc:spChg chg="add 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9" creationId="{FD739102-00AC-5ADE-3F60-AF3E53836DE6}"/>
            </ac:spMkLst>
          </pc:spChg>
          <pc:spChg chg="add 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10" creationId="{821C54AF-CAA3-6A97-C8A5-CC165B1EB0E0}"/>
            </ac:spMkLst>
          </pc:spChg>
          <pc:spChg chg="add 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11" creationId="{82E6577C-8632-6C5D-206C-5D1C63A52E8B}"/>
            </ac:spMkLst>
          </pc:spChg>
          <pc:spChg chg="add 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12" creationId="{6695E823-3197-4F8D-E8C8-166E8D8823CE}"/>
            </ac:spMkLst>
          </pc:spChg>
          <pc:spChg chg="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17" creationId="{614B5ED0-BEBE-3F22-F904-D6A43AC50295}"/>
            </ac:spMkLst>
          </pc:spChg>
          <pc:spChg chg="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18" creationId="{2502F2B2-DADB-1D2B-80D8-0E0441DF2DF7}"/>
            </ac:spMkLst>
          </pc:spChg>
          <pc:spChg chg="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19" creationId="{48577C49-1DD7-1E94-B0C3-F878A4E7633A}"/>
            </ac:spMkLst>
          </pc:spChg>
          <pc:spChg chg="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20" creationId="{A9EE9795-F0CB-15C7-08CF-F0B75E69C2D3}"/>
            </ac:spMkLst>
          </pc:spChg>
          <pc:spChg chg="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22" creationId="{0A0E03A6-D471-D22C-6612-49AF7EBD3389}"/>
            </ac:spMkLst>
          </pc:spChg>
          <pc:spChg chg="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24" creationId="{E40AF82B-EADE-1513-0C44-3F1D7AB438E0}"/>
            </ac:spMkLst>
          </pc:spChg>
          <pc:spChg chg="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27" creationId="{62083086-2F84-65D8-275B-475248D34033}"/>
            </ac:spMkLst>
          </pc:spChg>
          <pc:spChg chg="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28" creationId="{CAC5D203-F3BE-5DEA-6152-C66A429C5171}"/>
            </ac:spMkLst>
          </pc:spChg>
          <pc:spChg chg="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29" creationId="{E3996657-7D2C-A337-72C9-29EF6E4178AB}"/>
            </ac:spMkLst>
          </pc:spChg>
          <pc:spChg chg="add 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31" creationId="{96EBEC25-DD89-0EC9-FB58-188256BBD40F}"/>
            </ac:spMkLst>
          </pc:spChg>
          <pc:spChg chg="add 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34" creationId="{E5321981-6222-8D6A-B020-8C30D6EAE920}"/>
            </ac:spMkLst>
          </pc:spChg>
          <pc:spChg chg="add 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35" creationId="{4D8ED4DC-1EB3-0A81-6F48-F8C465920606}"/>
            </ac:spMkLst>
          </pc:spChg>
          <pc:spChg chg="add 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36" creationId="{5D8AE1B4-AEB2-87F8-2A0B-5F4DEF6BBC91}"/>
            </ac:spMkLst>
          </pc:spChg>
          <pc:spChg chg="add 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37" creationId="{5CEB6952-BA32-83EB-5633-353497535376}"/>
            </ac:spMkLst>
          </pc:spChg>
          <pc:spChg chg="add 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38" creationId="{40BD6F3F-AEFE-B152-E0C9-C6E64EEBD57B}"/>
            </ac:spMkLst>
          </pc:spChg>
          <pc:spChg chg="add 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39" creationId="{C25D5167-B28C-571D-A739-5395B7B94FCF}"/>
            </ac:spMkLst>
          </pc:spChg>
          <pc:spChg chg="add 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40" creationId="{E825104B-3AF7-D954-F579-EDE3D071D99E}"/>
            </ac:spMkLst>
          </pc:spChg>
          <pc:spChg chg="add 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41" creationId="{BB3C1413-3FF8-1D8E-5011-C937FD8EE980}"/>
            </ac:spMkLst>
          </pc:spChg>
          <pc:spChg chg="add 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42" creationId="{194728B5-E9B1-C483-D5A9-FB0764245E17}"/>
            </ac:spMkLst>
          </pc:spChg>
          <pc:spChg chg="add 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43" creationId="{2CBF0822-592F-4159-6366-407FDDC0DB2F}"/>
            </ac:spMkLst>
          </pc:spChg>
          <pc:spChg chg="add 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44" creationId="{72031447-6921-DE60-7709-6DA58739F226}"/>
            </ac:spMkLst>
          </pc:spChg>
          <pc:spChg chg="add 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45" creationId="{A860A32E-4B76-CF9E-5559-33FE2FE2FCEF}"/>
            </ac:spMkLst>
          </pc:spChg>
          <pc:spChg chg="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47" creationId="{6A7699DD-BAFD-DF3F-C662-CE7960D3A80A}"/>
            </ac:spMkLst>
          </pc:spChg>
          <pc:spChg chg="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48" creationId="{59AD01CB-5CCC-54FE-9E3D-ED380C3D8D06}"/>
            </ac:spMkLst>
          </pc:spChg>
          <pc:spChg chg="add 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55" creationId="{342D76F6-62AA-B7C5-033E-34758F6C328B}"/>
            </ac:spMkLst>
          </pc:spChg>
          <pc:spChg chg="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57" creationId="{7FAC2096-34D7-35A5-4E24-F7492253D0FE}"/>
            </ac:spMkLst>
          </pc:spChg>
          <pc:spChg chg="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58" creationId="{8B44887A-B310-B16F-5EA1-A6EC66820DA4}"/>
            </ac:spMkLst>
          </pc:spChg>
          <pc:spChg chg="add del mod">
            <ac:chgData name="Franziska Händschel" userId="e2149472-3187-4d00-b16a-a19eff6fc04a" providerId="ADAL" clId="{3B679718-9BE3-424B-B2BD-282DC04FB5C0}" dt="2023-04-05T12:08:35.895" v="196" actId="478"/>
            <ac:spMkLst>
              <pc:docMk/>
              <pc:sldMasterMk cId="2420491077" sldId="2147483648"/>
              <pc:sldLayoutMk cId="1031421894" sldId="2147483656"/>
              <ac:spMk id="60" creationId="{A2A83FA1-314C-8865-B1F4-CD381017FB63}"/>
            </ac:spMkLst>
          </pc:spChg>
          <pc:spChg chg="mod">
            <ac:chgData name="Franziska Händschel" userId="e2149472-3187-4d00-b16a-a19eff6fc04a" providerId="ADAL" clId="{3B679718-9BE3-424B-B2BD-282DC04FB5C0}" dt="2023-04-05T12:02:06.110" v="173"/>
            <ac:spMkLst>
              <pc:docMk/>
              <pc:sldMasterMk cId="2420491077" sldId="2147483648"/>
              <pc:sldLayoutMk cId="1031421894" sldId="2147483656"/>
              <ac:spMk id="64" creationId="{E531D1C7-1BED-8B3C-E6CF-A55C90E0D6C5}"/>
            </ac:spMkLst>
          </pc:spChg>
          <pc:spChg chg="add mod">
            <ac:chgData name="Franziska Händschel" userId="e2149472-3187-4d00-b16a-a19eff6fc04a" providerId="ADAL" clId="{3B679718-9BE3-424B-B2BD-282DC04FB5C0}" dt="2023-04-05T12:08:36.257" v="197"/>
            <ac:spMkLst>
              <pc:docMk/>
              <pc:sldMasterMk cId="2420491077" sldId="2147483648"/>
              <pc:sldLayoutMk cId="1031421894" sldId="2147483656"/>
              <ac:spMk id="67" creationId="{3B863AB1-E98C-3A66-2F59-FD5559A23E37}"/>
            </ac:spMkLst>
          </pc:spChg>
          <pc:spChg chg="mod">
            <ac:chgData name="Franziska Händschel" userId="e2149472-3187-4d00-b16a-a19eff6fc04a" providerId="ADAL" clId="{3B679718-9BE3-424B-B2BD-282DC04FB5C0}" dt="2023-04-05T12:09:11.351" v="205"/>
            <ac:spMkLst>
              <pc:docMk/>
              <pc:sldMasterMk cId="2420491077" sldId="2147483648"/>
              <pc:sldLayoutMk cId="1031421894" sldId="2147483656"/>
              <ac:spMk id="69" creationId="{199C5CC3-5A80-1309-EAAA-183A9CD39F66}"/>
            </ac:spMkLst>
          </pc:spChg>
          <pc:grpChg chg="add mod">
            <ac:chgData name="Franziska Händschel" userId="e2149472-3187-4d00-b16a-a19eff6fc04a" providerId="ADAL" clId="{3B679718-9BE3-424B-B2BD-282DC04FB5C0}" dt="2023-04-05T12:02:06.110" v="173"/>
            <ac:grpSpMkLst>
              <pc:docMk/>
              <pc:sldMasterMk cId="2420491077" sldId="2147483648"/>
              <pc:sldLayoutMk cId="1031421894" sldId="2147483656"/>
              <ac:grpSpMk id="13" creationId="{E1463B2C-E4F2-5202-44AD-3C08456C60A9}"/>
            </ac:grpSpMkLst>
          </pc:grpChg>
          <pc:grpChg chg="mod">
            <ac:chgData name="Franziska Händschel" userId="e2149472-3187-4d00-b16a-a19eff6fc04a" providerId="ADAL" clId="{3B679718-9BE3-424B-B2BD-282DC04FB5C0}" dt="2023-04-05T12:02:06.110" v="173"/>
            <ac:grpSpMkLst>
              <pc:docMk/>
              <pc:sldMasterMk cId="2420491077" sldId="2147483648"/>
              <pc:sldLayoutMk cId="1031421894" sldId="2147483656"/>
              <ac:grpSpMk id="14" creationId="{3FB6BF15-6771-0C13-68BF-FFDDEFB895C6}"/>
            </ac:grpSpMkLst>
          </pc:grpChg>
          <pc:grpChg chg="mod">
            <ac:chgData name="Franziska Händschel" userId="e2149472-3187-4d00-b16a-a19eff6fc04a" providerId="ADAL" clId="{3B679718-9BE3-424B-B2BD-282DC04FB5C0}" dt="2023-04-05T12:02:06.110" v="173"/>
            <ac:grpSpMkLst>
              <pc:docMk/>
              <pc:sldMasterMk cId="2420491077" sldId="2147483648"/>
              <pc:sldLayoutMk cId="1031421894" sldId="2147483656"/>
              <ac:grpSpMk id="15" creationId="{7E88D2B7-A611-F93B-4F67-402EA0284279}"/>
            </ac:grpSpMkLst>
          </pc:grpChg>
          <pc:grpChg chg="mod">
            <ac:chgData name="Franziska Händschel" userId="e2149472-3187-4d00-b16a-a19eff6fc04a" providerId="ADAL" clId="{3B679718-9BE3-424B-B2BD-282DC04FB5C0}" dt="2023-04-05T12:02:06.110" v="173"/>
            <ac:grpSpMkLst>
              <pc:docMk/>
              <pc:sldMasterMk cId="2420491077" sldId="2147483648"/>
              <pc:sldLayoutMk cId="1031421894" sldId="2147483656"/>
              <ac:grpSpMk id="16" creationId="{1E37302C-677D-F288-0DE1-0163BDBDEA20}"/>
            </ac:grpSpMkLst>
          </pc:grpChg>
          <pc:grpChg chg="add mod">
            <ac:chgData name="Franziska Händschel" userId="e2149472-3187-4d00-b16a-a19eff6fc04a" providerId="ADAL" clId="{3B679718-9BE3-424B-B2BD-282DC04FB5C0}" dt="2023-04-05T12:02:06.110" v="173"/>
            <ac:grpSpMkLst>
              <pc:docMk/>
              <pc:sldMasterMk cId="2420491077" sldId="2147483648"/>
              <pc:sldLayoutMk cId="1031421894" sldId="2147483656"/>
              <ac:grpSpMk id="26" creationId="{C12B423B-4C7F-64B8-F319-0EAA4BBD42A2}"/>
            </ac:grpSpMkLst>
          </pc:grpChg>
          <pc:grpChg chg="add mod">
            <ac:chgData name="Franziska Händschel" userId="e2149472-3187-4d00-b16a-a19eff6fc04a" providerId="ADAL" clId="{3B679718-9BE3-424B-B2BD-282DC04FB5C0}" dt="2023-04-05T12:02:06.110" v="173"/>
            <ac:grpSpMkLst>
              <pc:docMk/>
              <pc:sldMasterMk cId="2420491077" sldId="2147483648"/>
              <pc:sldLayoutMk cId="1031421894" sldId="2147483656"/>
              <ac:grpSpMk id="46" creationId="{727603DE-1032-E779-071C-90F03E77340C}"/>
            </ac:grpSpMkLst>
          </pc:grpChg>
          <pc:grpChg chg="add mod">
            <ac:chgData name="Franziska Händschel" userId="e2149472-3187-4d00-b16a-a19eff6fc04a" providerId="ADAL" clId="{3B679718-9BE3-424B-B2BD-282DC04FB5C0}" dt="2023-04-05T12:02:06.110" v="173"/>
            <ac:grpSpMkLst>
              <pc:docMk/>
              <pc:sldMasterMk cId="2420491077" sldId="2147483648"/>
              <pc:sldLayoutMk cId="1031421894" sldId="2147483656"/>
              <ac:grpSpMk id="56" creationId="{1F3468D7-7A40-BEC6-574E-20A81E7D3AE7}"/>
            </ac:grpSpMkLst>
          </pc:grpChg>
          <pc:grpChg chg="add del mod">
            <ac:chgData name="Franziska Händschel" userId="e2149472-3187-4d00-b16a-a19eff6fc04a" providerId="ADAL" clId="{3B679718-9BE3-424B-B2BD-282DC04FB5C0}" dt="2023-04-05T12:08:30.835" v="194" actId="478"/>
            <ac:grpSpMkLst>
              <pc:docMk/>
              <pc:sldMasterMk cId="2420491077" sldId="2147483648"/>
              <pc:sldLayoutMk cId="1031421894" sldId="2147483656"/>
              <ac:grpSpMk id="63" creationId="{DB34A2B0-8A28-F63D-642E-04374A87BD08}"/>
            </ac:grpSpMkLst>
          </pc:grpChg>
          <pc:grpChg chg="add del mod">
            <ac:chgData name="Franziska Händschel" userId="e2149472-3187-4d00-b16a-a19eff6fc04a" providerId="ADAL" clId="{3B679718-9BE3-424B-B2BD-282DC04FB5C0}" dt="2023-04-05T12:16:04.335" v="220" actId="478"/>
            <ac:grpSpMkLst>
              <pc:docMk/>
              <pc:sldMasterMk cId="2420491077" sldId="2147483648"/>
              <pc:sldLayoutMk cId="1031421894" sldId="2147483656"/>
              <ac:grpSpMk id="68" creationId="{CB24F544-1B0D-44B0-8DDE-D4A6E53D9F4C}"/>
            </ac:grpSpMkLst>
          </pc:grpChg>
          <pc:graphicFrameChg chg="add mod">
            <ac:chgData name="Franziska Händschel" userId="e2149472-3187-4d00-b16a-a19eff6fc04a" providerId="ADAL" clId="{3B679718-9BE3-424B-B2BD-282DC04FB5C0}" dt="2023-04-05T12:02:06.110" v="173"/>
            <ac:graphicFrameMkLst>
              <pc:docMk/>
              <pc:sldMasterMk cId="2420491077" sldId="2147483648"/>
              <pc:sldLayoutMk cId="1031421894" sldId="2147483656"/>
              <ac:graphicFrameMk id="4" creationId="{D12BD76A-7D83-50C8-1363-BC900D3115BB}"/>
            </ac:graphicFrameMkLst>
          </pc:graphicFrameChg>
          <pc:graphicFrameChg chg="add mod">
            <ac:chgData name="Franziska Händschel" userId="e2149472-3187-4d00-b16a-a19eff6fc04a" providerId="ADAL" clId="{3B679718-9BE3-424B-B2BD-282DC04FB5C0}" dt="2023-04-05T12:02:06.110" v="173"/>
            <ac:graphicFrameMkLst>
              <pc:docMk/>
              <pc:sldMasterMk cId="2420491077" sldId="2147483648"/>
              <pc:sldLayoutMk cId="1031421894" sldId="2147483656"/>
              <ac:graphicFrameMk id="5" creationId="{29072717-0FBF-4A43-ED36-5D2396A9D38F}"/>
            </ac:graphicFrameMkLst>
          </pc:graphicFrameChg>
          <pc:picChg chg="add mod">
            <ac:chgData name="Franziska Händschel" userId="e2149472-3187-4d00-b16a-a19eff6fc04a" providerId="ADAL" clId="{3B679718-9BE3-424B-B2BD-282DC04FB5C0}" dt="2023-04-05T12:02:06.110" v="173"/>
            <ac:picMkLst>
              <pc:docMk/>
              <pc:sldMasterMk cId="2420491077" sldId="2147483648"/>
              <pc:sldLayoutMk cId="1031421894" sldId="2147483656"/>
              <ac:picMk id="6" creationId="{FF6B6F2A-417F-D313-E2BF-956345551BAE}"/>
            </ac:picMkLst>
          </pc:picChg>
          <pc:picChg chg="add mod">
            <ac:chgData name="Franziska Händschel" userId="e2149472-3187-4d00-b16a-a19eff6fc04a" providerId="ADAL" clId="{3B679718-9BE3-424B-B2BD-282DC04FB5C0}" dt="2023-04-05T12:02:06.110" v="173"/>
            <ac:picMkLst>
              <pc:docMk/>
              <pc:sldMasterMk cId="2420491077" sldId="2147483648"/>
              <pc:sldLayoutMk cId="1031421894" sldId="2147483656"/>
              <ac:picMk id="7" creationId="{896C0C40-5B59-7223-B622-A65E5C687F97}"/>
            </ac:picMkLst>
          </pc:picChg>
          <pc:picChg chg="add mod">
            <ac:chgData name="Franziska Händschel" userId="e2149472-3187-4d00-b16a-a19eff6fc04a" providerId="ADAL" clId="{3B679718-9BE3-424B-B2BD-282DC04FB5C0}" dt="2023-04-05T12:02:06.110" v="173"/>
            <ac:picMkLst>
              <pc:docMk/>
              <pc:sldMasterMk cId="2420491077" sldId="2147483648"/>
              <pc:sldLayoutMk cId="1031421894" sldId="2147483656"/>
              <ac:picMk id="8" creationId="{E39C4976-6FCA-553B-1783-DCD7C0241D45}"/>
            </ac:picMkLst>
          </pc:picChg>
          <pc:picChg chg="mod">
            <ac:chgData name="Franziska Händschel" userId="e2149472-3187-4d00-b16a-a19eff6fc04a" providerId="ADAL" clId="{3B679718-9BE3-424B-B2BD-282DC04FB5C0}" dt="2023-04-05T12:02:06.110" v="173"/>
            <ac:picMkLst>
              <pc:docMk/>
              <pc:sldMasterMk cId="2420491077" sldId="2147483648"/>
              <pc:sldLayoutMk cId="1031421894" sldId="2147483656"/>
              <ac:picMk id="21" creationId="{DD70442A-B549-D060-C3D7-14159B559562}"/>
            </ac:picMkLst>
          </pc:picChg>
          <pc:picChg chg="mod">
            <ac:chgData name="Franziska Händschel" userId="e2149472-3187-4d00-b16a-a19eff6fc04a" providerId="ADAL" clId="{3B679718-9BE3-424B-B2BD-282DC04FB5C0}" dt="2023-04-05T12:02:06.110" v="173"/>
            <ac:picMkLst>
              <pc:docMk/>
              <pc:sldMasterMk cId="2420491077" sldId="2147483648"/>
              <pc:sldLayoutMk cId="1031421894" sldId="2147483656"/>
              <ac:picMk id="23" creationId="{6822FC9F-97F0-63D6-C635-50F597BB1CF3}"/>
            </ac:picMkLst>
          </pc:picChg>
          <pc:picChg chg="mod">
            <ac:chgData name="Franziska Händschel" userId="e2149472-3187-4d00-b16a-a19eff6fc04a" providerId="ADAL" clId="{3B679718-9BE3-424B-B2BD-282DC04FB5C0}" dt="2023-04-05T12:02:06.110" v="173"/>
            <ac:picMkLst>
              <pc:docMk/>
              <pc:sldMasterMk cId="2420491077" sldId="2147483648"/>
              <pc:sldLayoutMk cId="1031421894" sldId="2147483656"/>
              <ac:picMk id="25" creationId="{3605B38F-A55F-8B65-A89C-0079E9B143F3}"/>
            </ac:picMkLst>
          </pc:picChg>
          <pc:picChg chg="add mod">
            <ac:chgData name="Franziska Händschel" userId="e2149472-3187-4d00-b16a-a19eff6fc04a" providerId="ADAL" clId="{3B679718-9BE3-424B-B2BD-282DC04FB5C0}" dt="2023-04-05T12:02:06.110" v="173"/>
            <ac:picMkLst>
              <pc:docMk/>
              <pc:sldMasterMk cId="2420491077" sldId="2147483648"/>
              <pc:sldLayoutMk cId="1031421894" sldId="2147483656"/>
              <ac:picMk id="30" creationId="{3714AA6A-60A4-20AD-BEE6-3279CF200431}"/>
            </ac:picMkLst>
          </pc:picChg>
          <pc:picChg chg="add mod">
            <ac:chgData name="Franziska Händschel" userId="e2149472-3187-4d00-b16a-a19eff6fc04a" providerId="ADAL" clId="{3B679718-9BE3-424B-B2BD-282DC04FB5C0}" dt="2023-04-05T12:02:06.110" v="173"/>
            <ac:picMkLst>
              <pc:docMk/>
              <pc:sldMasterMk cId="2420491077" sldId="2147483648"/>
              <pc:sldLayoutMk cId="1031421894" sldId="2147483656"/>
              <ac:picMk id="32" creationId="{47011F4D-0CFC-0336-49EE-3890468580E1}"/>
            </ac:picMkLst>
          </pc:picChg>
          <pc:picChg chg="add mod">
            <ac:chgData name="Franziska Händschel" userId="e2149472-3187-4d00-b16a-a19eff6fc04a" providerId="ADAL" clId="{3B679718-9BE3-424B-B2BD-282DC04FB5C0}" dt="2023-04-05T12:02:06.110" v="173"/>
            <ac:picMkLst>
              <pc:docMk/>
              <pc:sldMasterMk cId="2420491077" sldId="2147483648"/>
              <pc:sldLayoutMk cId="1031421894" sldId="2147483656"/>
              <ac:picMk id="33" creationId="{DC7555AD-3E39-B88B-47C2-90BEC9D4DA03}"/>
            </ac:picMkLst>
          </pc:picChg>
          <pc:picChg chg="add mod">
            <ac:chgData name="Franziska Händschel" userId="e2149472-3187-4d00-b16a-a19eff6fc04a" providerId="ADAL" clId="{3B679718-9BE3-424B-B2BD-282DC04FB5C0}" dt="2023-04-05T12:02:06.110" v="173"/>
            <ac:picMkLst>
              <pc:docMk/>
              <pc:sldMasterMk cId="2420491077" sldId="2147483648"/>
              <pc:sldLayoutMk cId="1031421894" sldId="2147483656"/>
              <ac:picMk id="49" creationId="{9C3BAC6B-EE67-8A91-95C5-74DEC79F01F5}"/>
            </ac:picMkLst>
          </pc:picChg>
          <pc:picChg chg="add mod">
            <ac:chgData name="Franziska Händschel" userId="e2149472-3187-4d00-b16a-a19eff6fc04a" providerId="ADAL" clId="{3B679718-9BE3-424B-B2BD-282DC04FB5C0}" dt="2023-04-05T12:02:06.110" v="173"/>
            <ac:picMkLst>
              <pc:docMk/>
              <pc:sldMasterMk cId="2420491077" sldId="2147483648"/>
              <pc:sldLayoutMk cId="1031421894" sldId="2147483656"/>
              <ac:picMk id="50" creationId="{C4E41D60-C7D0-10FA-DA92-5B881EDE3505}"/>
            </ac:picMkLst>
          </pc:picChg>
          <pc:picChg chg="add mod">
            <ac:chgData name="Franziska Händschel" userId="e2149472-3187-4d00-b16a-a19eff6fc04a" providerId="ADAL" clId="{3B679718-9BE3-424B-B2BD-282DC04FB5C0}" dt="2023-04-05T12:02:06.110" v="173"/>
            <ac:picMkLst>
              <pc:docMk/>
              <pc:sldMasterMk cId="2420491077" sldId="2147483648"/>
              <pc:sldLayoutMk cId="1031421894" sldId="2147483656"/>
              <ac:picMk id="51" creationId="{97118905-04C1-F15E-D23D-72C2BA38E001}"/>
            </ac:picMkLst>
          </pc:picChg>
          <pc:picChg chg="add mod">
            <ac:chgData name="Franziska Händschel" userId="e2149472-3187-4d00-b16a-a19eff6fc04a" providerId="ADAL" clId="{3B679718-9BE3-424B-B2BD-282DC04FB5C0}" dt="2023-04-05T12:02:06.110" v="173"/>
            <ac:picMkLst>
              <pc:docMk/>
              <pc:sldMasterMk cId="2420491077" sldId="2147483648"/>
              <pc:sldLayoutMk cId="1031421894" sldId="2147483656"/>
              <ac:picMk id="52" creationId="{D75800D4-B864-A994-6020-FEACF4B26FFE}"/>
            </ac:picMkLst>
          </pc:picChg>
          <pc:picChg chg="add mod">
            <ac:chgData name="Franziska Händschel" userId="e2149472-3187-4d00-b16a-a19eff6fc04a" providerId="ADAL" clId="{3B679718-9BE3-424B-B2BD-282DC04FB5C0}" dt="2023-04-05T12:02:06.110" v="173"/>
            <ac:picMkLst>
              <pc:docMk/>
              <pc:sldMasterMk cId="2420491077" sldId="2147483648"/>
              <pc:sldLayoutMk cId="1031421894" sldId="2147483656"/>
              <ac:picMk id="53" creationId="{7E363806-4866-23FB-C19E-582F12862640}"/>
            </ac:picMkLst>
          </pc:picChg>
          <pc:picChg chg="add mod">
            <ac:chgData name="Franziska Händschel" userId="e2149472-3187-4d00-b16a-a19eff6fc04a" providerId="ADAL" clId="{3B679718-9BE3-424B-B2BD-282DC04FB5C0}" dt="2023-04-05T12:02:06.110" v="173"/>
            <ac:picMkLst>
              <pc:docMk/>
              <pc:sldMasterMk cId="2420491077" sldId="2147483648"/>
              <pc:sldLayoutMk cId="1031421894" sldId="2147483656"/>
              <ac:picMk id="54" creationId="{FD4741F2-EBCE-6A93-21DF-A366E3F3D75B}"/>
            </ac:picMkLst>
          </pc:picChg>
          <pc:picChg chg="add del mod">
            <ac:chgData name="Franziska Händschel" userId="e2149472-3187-4d00-b16a-a19eff6fc04a" providerId="ADAL" clId="{3B679718-9BE3-424B-B2BD-282DC04FB5C0}" dt="2023-04-05T12:08:31.904" v="195" actId="478"/>
            <ac:picMkLst>
              <pc:docMk/>
              <pc:sldMasterMk cId="2420491077" sldId="2147483648"/>
              <pc:sldLayoutMk cId="1031421894" sldId="2147483656"/>
              <ac:picMk id="59" creationId="{5E75DA76-A3A1-6A3F-BFFC-9BA2D05BAD7B}"/>
            </ac:picMkLst>
          </pc:picChg>
          <pc:picChg chg="add mod">
            <ac:chgData name="Franziska Händschel" userId="e2149472-3187-4d00-b16a-a19eff6fc04a" providerId="ADAL" clId="{3B679718-9BE3-424B-B2BD-282DC04FB5C0}" dt="2023-04-05T12:02:06.110" v="173"/>
            <ac:picMkLst>
              <pc:docMk/>
              <pc:sldMasterMk cId="2420491077" sldId="2147483648"/>
              <pc:sldLayoutMk cId="1031421894" sldId="2147483656"/>
              <ac:picMk id="61" creationId="{3CAB6034-AF3A-612A-9EA7-B0906F63C6FB}"/>
            </ac:picMkLst>
          </pc:picChg>
          <pc:picChg chg="add mod">
            <ac:chgData name="Franziska Händschel" userId="e2149472-3187-4d00-b16a-a19eff6fc04a" providerId="ADAL" clId="{3B679718-9BE3-424B-B2BD-282DC04FB5C0}" dt="2023-04-05T12:02:06.110" v="173"/>
            <ac:picMkLst>
              <pc:docMk/>
              <pc:sldMasterMk cId="2420491077" sldId="2147483648"/>
              <pc:sldLayoutMk cId="1031421894" sldId="2147483656"/>
              <ac:picMk id="62" creationId="{49C205E9-8407-F7DD-87DC-C42B2D57700E}"/>
            </ac:picMkLst>
          </pc:picChg>
          <pc:picChg chg="mod">
            <ac:chgData name="Franziska Händschel" userId="e2149472-3187-4d00-b16a-a19eff6fc04a" providerId="ADAL" clId="{3B679718-9BE3-424B-B2BD-282DC04FB5C0}" dt="2023-04-05T12:02:06.110" v="173"/>
            <ac:picMkLst>
              <pc:docMk/>
              <pc:sldMasterMk cId="2420491077" sldId="2147483648"/>
              <pc:sldLayoutMk cId="1031421894" sldId="2147483656"/>
              <ac:picMk id="65" creationId="{FE435F04-1844-E9C9-7223-E3A8EFE4A336}"/>
            </ac:picMkLst>
          </pc:picChg>
          <pc:picChg chg="add mod">
            <ac:chgData name="Franziska Händschel" userId="e2149472-3187-4d00-b16a-a19eff6fc04a" providerId="ADAL" clId="{3B679718-9BE3-424B-B2BD-282DC04FB5C0}" dt="2023-04-05T12:08:36.257" v="197"/>
            <ac:picMkLst>
              <pc:docMk/>
              <pc:sldMasterMk cId="2420491077" sldId="2147483648"/>
              <pc:sldLayoutMk cId="1031421894" sldId="2147483656"/>
              <ac:picMk id="66" creationId="{2A8DB947-3B2A-67A8-8E7B-95DBADE5940B}"/>
            </ac:picMkLst>
          </pc:picChg>
          <pc:picChg chg="mod">
            <ac:chgData name="Franziska Händschel" userId="e2149472-3187-4d00-b16a-a19eff6fc04a" providerId="ADAL" clId="{3B679718-9BE3-424B-B2BD-282DC04FB5C0}" dt="2023-04-05T12:09:11.351" v="205"/>
            <ac:picMkLst>
              <pc:docMk/>
              <pc:sldMasterMk cId="2420491077" sldId="2147483648"/>
              <pc:sldLayoutMk cId="1031421894" sldId="2147483656"/>
              <ac:picMk id="70" creationId="{9B8F69D6-9116-3418-8E41-0BDED64C7B6B}"/>
            </ac:picMkLst>
          </pc:picChg>
        </pc:sldLayoutChg>
        <pc:sldLayoutChg chg="del">
          <pc:chgData name="Franziska Händschel" userId="e2149472-3187-4d00-b16a-a19eff6fc04a" providerId="ADAL" clId="{3B679718-9BE3-424B-B2BD-282DC04FB5C0}" dt="2023-04-05T11:51:21.989" v="6" actId="2696"/>
          <pc:sldLayoutMkLst>
            <pc:docMk/>
            <pc:sldMasterMk cId="2420491077" sldId="2147483648"/>
            <pc:sldLayoutMk cId="2655310031" sldId="2147483656"/>
          </pc:sldLayoutMkLst>
        </pc:sldLayoutChg>
        <pc:sldLayoutChg chg="del">
          <pc:chgData name="Franziska Händschel" userId="e2149472-3187-4d00-b16a-a19eff6fc04a" providerId="ADAL" clId="{3B679718-9BE3-424B-B2BD-282DC04FB5C0}" dt="2023-04-05T11:51:22.518" v="7" actId="2696"/>
          <pc:sldLayoutMkLst>
            <pc:docMk/>
            <pc:sldMasterMk cId="2420491077" sldId="2147483648"/>
            <pc:sldLayoutMk cId="1983911324" sldId="2147483657"/>
          </pc:sldLayoutMkLst>
        </pc:sldLayoutChg>
        <pc:sldLayoutChg chg="addSp delSp modSp mod addAnim delAnim modAnim">
          <pc:chgData name="Franziska Händschel" userId="e2149472-3187-4d00-b16a-a19eff6fc04a" providerId="ADAL" clId="{3B679718-9BE3-424B-B2BD-282DC04FB5C0}" dt="2023-04-05T12:14:34.008" v="218" actId="478"/>
          <pc:sldLayoutMkLst>
            <pc:docMk/>
            <pc:sldMasterMk cId="2420491077" sldId="2147483648"/>
            <pc:sldLayoutMk cId="2281873994" sldId="2147483657"/>
          </pc:sldLayoutMkLst>
          <pc:spChg chg="add 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2" creationId="{7DEB87B0-FAD1-2673-36CB-BB834FE98954}"/>
            </ac:spMkLst>
          </pc:spChg>
          <pc:spChg chg="add 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4" creationId="{8635DDB3-582E-82D3-4F5E-057EA13024AB}"/>
            </ac:spMkLst>
          </pc:spChg>
          <pc:spChg chg="add 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5" creationId="{EA679A97-E812-A3D7-0FB5-42331F7DC914}"/>
            </ac:spMkLst>
          </pc:spChg>
          <pc:spChg chg="add 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6" creationId="{1D92B20C-8CF6-873E-F140-35EC187AAFD8}"/>
            </ac:spMkLst>
          </pc:spChg>
          <pc:spChg chg="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11" creationId="{4540366E-1DE2-EF3B-EA33-3AFC354F7EA6}"/>
            </ac:spMkLst>
          </pc:spChg>
          <pc:spChg chg="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12" creationId="{A47D8748-063F-9B16-88B1-B2A1942ECB01}"/>
            </ac:spMkLst>
          </pc:spChg>
          <pc:spChg chg="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13" creationId="{0F5886DE-4D56-42BB-21BE-6F32CAB2FBB8}"/>
            </ac:spMkLst>
          </pc:spChg>
          <pc:spChg chg="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14" creationId="{F9A2C83D-49C7-A72F-91C7-52D330D3095B}"/>
            </ac:spMkLst>
          </pc:spChg>
          <pc:spChg chg="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16" creationId="{726E9DEA-7DE3-688D-E041-109A4BA5B57C}"/>
            </ac:spMkLst>
          </pc:spChg>
          <pc:spChg chg="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18" creationId="{38D3F1D6-AD3B-C0DE-A52B-EF458FB2667D}"/>
            </ac:spMkLst>
          </pc:spChg>
          <pc:spChg chg="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21" creationId="{503DAE5B-482D-7760-0F25-E48E5ED41860}"/>
            </ac:spMkLst>
          </pc:spChg>
          <pc:spChg chg="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22" creationId="{50946F12-A148-C425-FEF5-343C35348DF0}"/>
            </ac:spMkLst>
          </pc:spChg>
          <pc:spChg chg="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23" creationId="{B84725AC-0C7E-D4AD-D127-BA288A2EBF59}"/>
            </ac:spMkLst>
          </pc:spChg>
          <pc:spChg chg="add 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25" creationId="{D66A1502-FF4D-72DE-D2AA-F298600EF769}"/>
            </ac:spMkLst>
          </pc:spChg>
          <pc:spChg chg="add 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28" creationId="{B382EAD7-9270-04BC-B81A-9E38CB590DD7}"/>
            </ac:spMkLst>
          </pc:spChg>
          <pc:spChg chg="add 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29" creationId="{5FB00BDF-4C1A-70D8-7B03-E22D289340EF}"/>
            </ac:spMkLst>
          </pc:spChg>
          <pc:spChg chg="add 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30" creationId="{A68CD843-D683-8983-C155-57221832B786}"/>
            </ac:spMkLst>
          </pc:spChg>
          <pc:spChg chg="add 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31" creationId="{6B6F0594-F8AE-5E66-53C6-E1679481DF16}"/>
            </ac:spMkLst>
          </pc:spChg>
          <pc:spChg chg="add 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32" creationId="{AEDE7DB9-02BB-DBD6-C5C3-5406A4286BEE}"/>
            </ac:spMkLst>
          </pc:spChg>
          <pc:spChg chg="add 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33" creationId="{5684E587-1582-F993-7D50-423FE9626885}"/>
            </ac:spMkLst>
          </pc:spChg>
          <pc:spChg chg="add 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34" creationId="{3EA4A153-6AB7-FFA9-D4FD-195F3CA09A0C}"/>
            </ac:spMkLst>
          </pc:spChg>
          <pc:spChg chg="add 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35" creationId="{A8151000-F5B8-4899-8093-AC74DBE3A696}"/>
            </ac:spMkLst>
          </pc:spChg>
          <pc:spChg chg="add 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36" creationId="{8BABFF88-C3A7-A86C-182F-ACE16ECE9879}"/>
            </ac:spMkLst>
          </pc:spChg>
          <pc:spChg chg="add 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37" creationId="{14F23817-66EC-FFFF-AA27-89D3F1ED8A11}"/>
            </ac:spMkLst>
          </pc:spChg>
          <pc:spChg chg="add 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38" creationId="{B3817ACC-F8BE-F3EE-2D78-2A1F858174D4}"/>
            </ac:spMkLst>
          </pc:spChg>
          <pc:spChg chg="add 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39" creationId="{E5DDF6C5-8145-FB7A-1F1B-28DF35C24887}"/>
            </ac:spMkLst>
          </pc:spChg>
          <pc:spChg chg="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41" creationId="{5CD23242-34A7-83A7-BB0D-ADA023B5BD15}"/>
            </ac:spMkLst>
          </pc:spChg>
          <pc:spChg chg="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42" creationId="{94C8A221-A97F-D45A-5D17-5530DC14DA35}"/>
            </ac:spMkLst>
          </pc:spChg>
          <pc:spChg chg="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50" creationId="{0EBC7ED7-A0C7-93B0-C9B9-7AB1ECC7642F}"/>
            </ac:spMkLst>
          </pc:spChg>
          <pc:spChg chg="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51" creationId="{D01D6CD2-5492-B8B4-C8D4-CC279549DBF3}"/>
            </ac:spMkLst>
          </pc:spChg>
          <pc:spChg chg="add 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52" creationId="{CFB72999-29D3-FC02-463C-B5881FDBA523}"/>
            </ac:spMkLst>
          </pc:spChg>
          <pc:spChg chg="add del mod">
            <ac:chgData name="Franziska Händschel" userId="e2149472-3187-4d00-b16a-a19eff6fc04a" providerId="ADAL" clId="{3B679718-9BE3-424B-B2BD-282DC04FB5C0}" dt="2023-04-05T12:08:27.621" v="192" actId="478"/>
            <ac:spMkLst>
              <pc:docMk/>
              <pc:sldMasterMk cId="2420491077" sldId="2147483648"/>
              <pc:sldLayoutMk cId="2281873994" sldId="2147483657"/>
              <ac:spMk id="54" creationId="{AA2C5C09-64FD-8427-C89B-CFDF58B6944F}"/>
            </ac:spMkLst>
          </pc:spChg>
          <pc:spChg chg="add 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56" creationId="{4444CF8E-E84F-2B46-830C-C80534481AB9}"/>
            </ac:spMkLst>
          </pc:spChg>
          <pc:spChg chg="mod">
            <ac:chgData name="Franziska Händschel" userId="e2149472-3187-4d00-b16a-a19eff6fc04a" providerId="ADAL" clId="{3B679718-9BE3-424B-B2BD-282DC04FB5C0}" dt="2023-04-05T12:02:17.135" v="176"/>
            <ac:spMkLst>
              <pc:docMk/>
              <pc:sldMasterMk cId="2420491077" sldId="2147483648"/>
              <pc:sldLayoutMk cId="2281873994" sldId="2147483657"/>
              <ac:spMk id="58" creationId="{1F744B9A-EAF4-9070-3773-372067019427}"/>
            </ac:spMkLst>
          </pc:spChg>
          <pc:spChg chg="add mod">
            <ac:chgData name="Franziska Händschel" userId="e2149472-3187-4d00-b16a-a19eff6fc04a" providerId="ADAL" clId="{3B679718-9BE3-424B-B2BD-282DC04FB5C0}" dt="2023-04-05T12:08:28.029" v="193"/>
            <ac:spMkLst>
              <pc:docMk/>
              <pc:sldMasterMk cId="2420491077" sldId="2147483648"/>
              <pc:sldLayoutMk cId="2281873994" sldId="2147483657"/>
              <ac:spMk id="61" creationId="{10CA7B0A-3319-E77E-AD81-10DFDB6907FB}"/>
            </ac:spMkLst>
          </pc:spChg>
          <pc:spChg chg="mod">
            <ac:chgData name="Franziska Händschel" userId="e2149472-3187-4d00-b16a-a19eff6fc04a" providerId="ADAL" clId="{3B679718-9BE3-424B-B2BD-282DC04FB5C0}" dt="2023-04-05T12:09:10.249" v="204"/>
            <ac:spMkLst>
              <pc:docMk/>
              <pc:sldMasterMk cId="2420491077" sldId="2147483648"/>
              <pc:sldLayoutMk cId="2281873994" sldId="2147483657"/>
              <ac:spMk id="63" creationId="{FFB7E036-7866-A191-0F5C-B5FEDBBB2AA7}"/>
            </ac:spMkLst>
          </pc:spChg>
          <pc:grpChg chg="add mod">
            <ac:chgData name="Franziska Händschel" userId="e2149472-3187-4d00-b16a-a19eff6fc04a" providerId="ADAL" clId="{3B679718-9BE3-424B-B2BD-282DC04FB5C0}" dt="2023-04-05T12:02:17.135" v="176"/>
            <ac:grpSpMkLst>
              <pc:docMk/>
              <pc:sldMasterMk cId="2420491077" sldId="2147483648"/>
              <pc:sldLayoutMk cId="2281873994" sldId="2147483657"/>
              <ac:grpSpMk id="7" creationId="{2777DAE4-7E03-8C9D-A324-73D464ABC277}"/>
            </ac:grpSpMkLst>
          </pc:grpChg>
          <pc:grpChg chg="mod">
            <ac:chgData name="Franziska Händschel" userId="e2149472-3187-4d00-b16a-a19eff6fc04a" providerId="ADAL" clId="{3B679718-9BE3-424B-B2BD-282DC04FB5C0}" dt="2023-04-05T12:02:17.135" v="176"/>
            <ac:grpSpMkLst>
              <pc:docMk/>
              <pc:sldMasterMk cId="2420491077" sldId="2147483648"/>
              <pc:sldLayoutMk cId="2281873994" sldId="2147483657"/>
              <ac:grpSpMk id="8" creationId="{7EC3D12A-4CE3-FF08-5D6B-8854C23754C2}"/>
            </ac:grpSpMkLst>
          </pc:grpChg>
          <pc:grpChg chg="mod">
            <ac:chgData name="Franziska Händschel" userId="e2149472-3187-4d00-b16a-a19eff6fc04a" providerId="ADAL" clId="{3B679718-9BE3-424B-B2BD-282DC04FB5C0}" dt="2023-04-05T12:02:17.135" v="176"/>
            <ac:grpSpMkLst>
              <pc:docMk/>
              <pc:sldMasterMk cId="2420491077" sldId="2147483648"/>
              <pc:sldLayoutMk cId="2281873994" sldId="2147483657"/>
              <ac:grpSpMk id="9" creationId="{13A3746B-D5C4-B8D5-C462-B4B07E925A20}"/>
            </ac:grpSpMkLst>
          </pc:grpChg>
          <pc:grpChg chg="mod">
            <ac:chgData name="Franziska Händschel" userId="e2149472-3187-4d00-b16a-a19eff6fc04a" providerId="ADAL" clId="{3B679718-9BE3-424B-B2BD-282DC04FB5C0}" dt="2023-04-05T12:02:17.135" v="176"/>
            <ac:grpSpMkLst>
              <pc:docMk/>
              <pc:sldMasterMk cId="2420491077" sldId="2147483648"/>
              <pc:sldLayoutMk cId="2281873994" sldId="2147483657"/>
              <ac:grpSpMk id="10" creationId="{A8FD675B-B365-BC01-4E96-537E919660B8}"/>
            </ac:grpSpMkLst>
          </pc:grpChg>
          <pc:grpChg chg="add mod">
            <ac:chgData name="Franziska Händschel" userId="e2149472-3187-4d00-b16a-a19eff6fc04a" providerId="ADAL" clId="{3B679718-9BE3-424B-B2BD-282DC04FB5C0}" dt="2023-04-05T12:02:17.135" v="176"/>
            <ac:grpSpMkLst>
              <pc:docMk/>
              <pc:sldMasterMk cId="2420491077" sldId="2147483648"/>
              <pc:sldLayoutMk cId="2281873994" sldId="2147483657"/>
              <ac:grpSpMk id="20" creationId="{BA20C7EE-C198-B552-7115-DD6DC31832C0}"/>
            </ac:grpSpMkLst>
          </pc:grpChg>
          <pc:grpChg chg="add mod">
            <ac:chgData name="Franziska Händschel" userId="e2149472-3187-4d00-b16a-a19eff6fc04a" providerId="ADAL" clId="{3B679718-9BE3-424B-B2BD-282DC04FB5C0}" dt="2023-04-05T12:02:17.135" v="176"/>
            <ac:grpSpMkLst>
              <pc:docMk/>
              <pc:sldMasterMk cId="2420491077" sldId="2147483648"/>
              <pc:sldLayoutMk cId="2281873994" sldId="2147483657"/>
              <ac:grpSpMk id="40" creationId="{17FF01EA-03EB-58F1-742D-0F88A385B752}"/>
            </ac:grpSpMkLst>
          </pc:grpChg>
          <pc:grpChg chg="add mod">
            <ac:chgData name="Franziska Händschel" userId="e2149472-3187-4d00-b16a-a19eff6fc04a" providerId="ADAL" clId="{3B679718-9BE3-424B-B2BD-282DC04FB5C0}" dt="2023-04-05T12:02:17.135" v="176"/>
            <ac:grpSpMkLst>
              <pc:docMk/>
              <pc:sldMasterMk cId="2420491077" sldId="2147483648"/>
              <pc:sldLayoutMk cId="2281873994" sldId="2147483657"/>
              <ac:grpSpMk id="49" creationId="{CDFB85D2-64FE-1DB9-A366-C53AB28AB68B}"/>
            </ac:grpSpMkLst>
          </pc:grpChg>
          <pc:grpChg chg="add del mod">
            <ac:chgData name="Franziska Händschel" userId="e2149472-3187-4d00-b16a-a19eff6fc04a" providerId="ADAL" clId="{3B679718-9BE3-424B-B2BD-282DC04FB5C0}" dt="2023-04-05T12:08:23.503" v="190" actId="478"/>
            <ac:grpSpMkLst>
              <pc:docMk/>
              <pc:sldMasterMk cId="2420491077" sldId="2147483648"/>
              <pc:sldLayoutMk cId="2281873994" sldId="2147483657"/>
              <ac:grpSpMk id="57" creationId="{E28CA4DF-7666-27FF-624F-BC25D41CB1F0}"/>
            </ac:grpSpMkLst>
          </pc:grpChg>
          <pc:grpChg chg="add del mod">
            <ac:chgData name="Franziska Händschel" userId="e2149472-3187-4d00-b16a-a19eff6fc04a" providerId="ADAL" clId="{3B679718-9BE3-424B-B2BD-282DC04FB5C0}" dt="2023-04-05T12:14:34.008" v="218" actId="478"/>
            <ac:grpSpMkLst>
              <pc:docMk/>
              <pc:sldMasterMk cId="2420491077" sldId="2147483648"/>
              <pc:sldLayoutMk cId="2281873994" sldId="2147483657"/>
              <ac:grpSpMk id="62" creationId="{CBB64CE6-2204-CF6E-82A4-44DEBB26A7A7}"/>
            </ac:grpSpMkLst>
          </pc:grpChg>
          <pc:picChg chg="add mod">
            <ac:chgData name="Franziska Händschel" userId="e2149472-3187-4d00-b16a-a19eff6fc04a" providerId="ADAL" clId="{3B679718-9BE3-424B-B2BD-282DC04FB5C0}" dt="2023-04-05T12:02:17.135" v="176"/>
            <ac:picMkLst>
              <pc:docMk/>
              <pc:sldMasterMk cId="2420491077" sldId="2147483648"/>
              <pc:sldLayoutMk cId="2281873994" sldId="2147483657"/>
              <ac:picMk id="3" creationId="{C262E832-C71E-8A1C-FBCD-375852E9FDB3}"/>
            </ac:picMkLst>
          </pc:picChg>
          <pc:picChg chg="mod">
            <ac:chgData name="Franziska Händschel" userId="e2149472-3187-4d00-b16a-a19eff6fc04a" providerId="ADAL" clId="{3B679718-9BE3-424B-B2BD-282DC04FB5C0}" dt="2023-04-05T12:02:17.135" v="176"/>
            <ac:picMkLst>
              <pc:docMk/>
              <pc:sldMasterMk cId="2420491077" sldId="2147483648"/>
              <pc:sldLayoutMk cId="2281873994" sldId="2147483657"/>
              <ac:picMk id="15" creationId="{FC69BF4E-8E99-9CB6-8D9E-F3B20B9772E1}"/>
            </ac:picMkLst>
          </pc:picChg>
          <pc:picChg chg="mod">
            <ac:chgData name="Franziska Händschel" userId="e2149472-3187-4d00-b16a-a19eff6fc04a" providerId="ADAL" clId="{3B679718-9BE3-424B-B2BD-282DC04FB5C0}" dt="2023-04-05T12:02:17.135" v="176"/>
            <ac:picMkLst>
              <pc:docMk/>
              <pc:sldMasterMk cId="2420491077" sldId="2147483648"/>
              <pc:sldLayoutMk cId="2281873994" sldId="2147483657"/>
              <ac:picMk id="17" creationId="{F4E778F0-CA1B-9689-1C5A-56251E5EE881}"/>
            </ac:picMkLst>
          </pc:picChg>
          <pc:picChg chg="mod">
            <ac:chgData name="Franziska Händschel" userId="e2149472-3187-4d00-b16a-a19eff6fc04a" providerId="ADAL" clId="{3B679718-9BE3-424B-B2BD-282DC04FB5C0}" dt="2023-04-05T12:02:17.135" v="176"/>
            <ac:picMkLst>
              <pc:docMk/>
              <pc:sldMasterMk cId="2420491077" sldId="2147483648"/>
              <pc:sldLayoutMk cId="2281873994" sldId="2147483657"/>
              <ac:picMk id="19" creationId="{8C1B1D04-96AA-DC08-7147-2C54AC61F230}"/>
            </ac:picMkLst>
          </pc:picChg>
          <pc:picChg chg="add mod">
            <ac:chgData name="Franziska Händschel" userId="e2149472-3187-4d00-b16a-a19eff6fc04a" providerId="ADAL" clId="{3B679718-9BE3-424B-B2BD-282DC04FB5C0}" dt="2023-04-05T12:02:17.135" v="176"/>
            <ac:picMkLst>
              <pc:docMk/>
              <pc:sldMasterMk cId="2420491077" sldId="2147483648"/>
              <pc:sldLayoutMk cId="2281873994" sldId="2147483657"/>
              <ac:picMk id="24" creationId="{AB20396D-DD52-85F3-070D-A03421496B9E}"/>
            </ac:picMkLst>
          </pc:picChg>
          <pc:picChg chg="add mod">
            <ac:chgData name="Franziska Händschel" userId="e2149472-3187-4d00-b16a-a19eff6fc04a" providerId="ADAL" clId="{3B679718-9BE3-424B-B2BD-282DC04FB5C0}" dt="2023-04-05T12:02:17.135" v="176"/>
            <ac:picMkLst>
              <pc:docMk/>
              <pc:sldMasterMk cId="2420491077" sldId="2147483648"/>
              <pc:sldLayoutMk cId="2281873994" sldId="2147483657"/>
              <ac:picMk id="26" creationId="{40D71246-3C63-8965-36AB-B1DBAB18F1FB}"/>
            </ac:picMkLst>
          </pc:picChg>
          <pc:picChg chg="add mod">
            <ac:chgData name="Franziska Händschel" userId="e2149472-3187-4d00-b16a-a19eff6fc04a" providerId="ADAL" clId="{3B679718-9BE3-424B-B2BD-282DC04FB5C0}" dt="2023-04-05T12:02:17.135" v="176"/>
            <ac:picMkLst>
              <pc:docMk/>
              <pc:sldMasterMk cId="2420491077" sldId="2147483648"/>
              <pc:sldLayoutMk cId="2281873994" sldId="2147483657"/>
              <ac:picMk id="27" creationId="{B0393A7D-71A3-B792-F5D2-B8A38F6ECCDB}"/>
            </ac:picMkLst>
          </pc:picChg>
          <pc:picChg chg="add mod">
            <ac:chgData name="Franziska Händschel" userId="e2149472-3187-4d00-b16a-a19eff6fc04a" providerId="ADAL" clId="{3B679718-9BE3-424B-B2BD-282DC04FB5C0}" dt="2023-04-05T12:02:17.135" v="176"/>
            <ac:picMkLst>
              <pc:docMk/>
              <pc:sldMasterMk cId="2420491077" sldId="2147483648"/>
              <pc:sldLayoutMk cId="2281873994" sldId="2147483657"/>
              <ac:picMk id="43" creationId="{A4D5497C-1E4B-AF31-F9A6-B04D54F35B73}"/>
            </ac:picMkLst>
          </pc:picChg>
          <pc:picChg chg="add mod">
            <ac:chgData name="Franziska Händschel" userId="e2149472-3187-4d00-b16a-a19eff6fc04a" providerId="ADAL" clId="{3B679718-9BE3-424B-B2BD-282DC04FB5C0}" dt="2023-04-05T12:02:17.135" v="176"/>
            <ac:picMkLst>
              <pc:docMk/>
              <pc:sldMasterMk cId="2420491077" sldId="2147483648"/>
              <pc:sldLayoutMk cId="2281873994" sldId="2147483657"/>
              <ac:picMk id="44" creationId="{9802A854-6FA3-C49D-76F6-10F828236DF7}"/>
            </ac:picMkLst>
          </pc:picChg>
          <pc:picChg chg="add mod">
            <ac:chgData name="Franziska Händschel" userId="e2149472-3187-4d00-b16a-a19eff6fc04a" providerId="ADAL" clId="{3B679718-9BE3-424B-B2BD-282DC04FB5C0}" dt="2023-04-05T12:02:17.135" v="176"/>
            <ac:picMkLst>
              <pc:docMk/>
              <pc:sldMasterMk cId="2420491077" sldId="2147483648"/>
              <pc:sldLayoutMk cId="2281873994" sldId="2147483657"/>
              <ac:picMk id="45" creationId="{63D7B782-F506-7A48-FC70-E1699795DF05}"/>
            </ac:picMkLst>
          </pc:picChg>
          <pc:picChg chg="add mod">
            <ac:chgData name="Franziska Händschel" userId="e2149472-3187-4d00-b16a-a19eff6fc04a" providerId="ADAL" clId="{3B679718-9BE3-424B-B2BD-282DC04FB5C0}" dt="2023-04-05T12:02:17.135" v="176"/>
            <ac:picMkLst>
              <pc:docMk/>
              <pc:sldMasterMk cId="2420491077" sldId="2147483648"/>
              <pc:sldLayoutMk cId="2281873994" sldId="2147483657"/>
              <ac:picMk id="46" creationId="{6856984C-7DBF-5DCB-69D7-46D498621F44}"/>
            </ac:picMkLst>
          </pc:picChg>
          <pc:picChg chg="add mod">
            <ac:chgData name="Franziska Händschel" userId="e2149472-3187-4d00-b16a-a19eff6fc04a" providerId="ADAL" clId="{3B679718-9BE3-424B-B2BD-282DC04FB5C0}" dt="2023-04-05T12:02:17.135" v="176"/>
            <ac:picMkLst>
              <pc:docMk/>
              <pc:sldMasterMk cId="2420491077" sldId="2147483648"/>
              <pc:sldLayoutMk cId="2281873994" sldId="2147483657"/>
              <ac:picMk id="47" creationId="{F2C9090A-111D-25D9-ACE3-72811ECB84FE}"/>
            </ac:picMkLst>
          </pc:picChg>
          <pc:picChg chg="add mod">
            <ac:chgData name="Franziska Händschel" userId="e2149472-3187-4d00-b16a-a19eff6fc04a" providerId="ADAL" clId="{3B679718-9BE3-424B-B2BD-282DC04FB5C0}" dt="2023-04-05T12:02:17.135" v="176"/>
            <ac:picMkLst>
              <pc:docMk/>
              <pc:sldMasterMk cId="2420491077" sldId="2147483648"/>
              <pc:sldLayoutMk cId="2281873994" sldId="2147483657"/>
              <ac:picMk id="48" creationId="{A2FC0BCA-4CE8-B45F-0D6C-6911E53B8D5D}"/>
            </ac:picMkLst>
          </pc:picChg>
          <pc:picChg chg="add del mod">
            <ac:chgData name="Franziska Händschel" userId="e2149472-3187-4d00-b16a-a19eff6fc04a" providerId="ADAL" clId="{3B679718-9BE3-424B-B2BD-282DC04FB5C0}" dt="2023-04-05T12:08:24.899" v="191" actId="478"/>
            <ac:picMkLst>
              <pc:docMk/>
              <pc:sldMasterMk cId="2420491077" sldId="2147483648"/>
              <pc:sldLayoutMk cId="2281873994" sldId="2147483657"/>
              <ac:picMk id="53" creationId="{DBDDE2AA-E1B9-4A6E-AA95-A0F7AC99C5A8}"/>
            </ac:picMkLst>
          </pc:picChg>
          <pc:picChg chg="add mod">
            <ac:chgData name="Franziska Händschel" userId="e2149472-3187-4d00-b16a-a19eff6fc04a" providerId="ADAL" clId="{3B679718-9BE3-424B-B2BD-282DC04FB5C0}" dt="2023-04-05T12:02:17.135" v="176"/>
            <ac:picMkLst>
              <pc:docMk/>
              <pc:sldMasterMk cId="2420491077" sldId="2147483648"/>
              <pc:sldLayoutMk cId="2281873994" sldId="2147483657"/>
              <ac:picMk id="55" creationId="{680B8107-F8BD-61A8-DD44-44908BA339B5}"/>
            </ac:picMkLst>
          </pc:picChg>
          <pc:picChg chg="mod">
            <ac:chgData name="Franziska Händschel" userId="e2149472-3187-4d00-b16a-a19eff6fc04a" providerId="ADAL" clId="{3B679718-9BE3-424B-B2BD-282DC04FB5C0}" dt="2023-04-05T12:02:17.135" v="176"/>
            <ac:picMkLst>
              <pc:docMk/>
              <pc:sldMasterMk cId="2420491077" sldId="2147483648"/>
              <pc:sldLayoutMk cId="2281873994" sldId="2147483657"/>
              <ac:picMk id="59" creationId="{A36CB5C3-40B8-7179-51B2-9744FD457074}"/>
            </ac:picMkLst>
          </pc:picChg>
          <pc:picChg chg="add mod">
            <ac:chgData name="Franziska Händschel" userId="e2149472-3187-4d00-b16a-a19eff6fc04a" providerId="ADAL" clId="{3B679718-9BE3-424B-B2BD-282DC04FB5C0}" dt="2023-04-05T12:08:28.029" v="193"/>
            <ac:picMkLst>
              <pc:docMk/>
              <pc:sldMasterMk cId="2420491077" sldId="2147483648"/>
              <pc:sldLayoutMk cId="2281873994" sldId="2147483657"/>
              <ac:picMk id="60" creationId="{28E082C0-96CA-E60D-D5C1-5E0E6E462303}"/>
            </ac:picMkLst>
          </pc:picChg>
          <pc:picChg chg="mod">
            <ac:chgData name="Franziska Händschel" userId="e2149472-3187-4d00-b16a-a19eff6fc04a" providerId="ADAL" clId="{3B679718-9BE3-424B-B2BD-282DC04FB5C0}" dt="2023-04-05T12:09:10.249" v="204"/>
            <ac:picMkLst>
              <pc:docMk/>
              <pc:sldMasterMk cId="2420491077" sldId="2147483648"/>
              <pc:sldLayoutMk cId="2281873994" sldId="2147483657"/>
              <ac:picMk id="64" creationId="{A0E701ED-A523-8E2B-E7A0-C4FD055F1F83}"/>
            </ac:picMkLst>
          </pc:picChg>
        </pc:sldLayoutChg>
        <pc:sldLayoutChg chg="addSp delSp modSp mod addAnim delAnim modAnim">
          <pc:chgData name="Franziska Händschel" userId="e2149472-3187-4d00-b16a-a19eff6fc04a" providerId="ADAL" clId="{3B679718-9BE3-424B-B2BD-282DC04FB5C0}" dt="2023-04-05T12:16:07.859" v="221" actId="478"/>
          <pc:sldLayoutMkLst>
            <pc:docMk/>
            <pc:sldMasterMk cId="2420491077" sldId="2147483648"/>
            <pc:sldLayoutMk cId="61450144" sldId="2147483658"/>
          </pc:sldLayoutMkLst>
          <pc:spChg chg="add 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2" creationId="{4D69350B-EE71-4095-6433-0C811C0DD038}"/>
            </ac:spMkLst>
          </pc:spChg>
          <pc:spChg chg="add 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4" creationId="{F4FE6C60-0608-3785-DD34-93465B9956F7}"/>
            </ac:spMkLst>
          </pc:spChg>
          <pc:spChg chg="add 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5" creationId="{5FBE2418-5770-9043-D6D5-B6CFEC373CAC}"/>
            </ac:spMkLst>
          </pc:spChg>
          <pc:spChg chg="add 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6" creationId="{39E68A06-CE33-AE3A-2CB8-3C80583BF3F9}"/>
            </ac:spMkLst>
          </pc:spChg>
          <pc:spChg chg="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11" creationId="{D5047C0B-3417-BFB1-F9C0-08821E7FF627}"/>
            </ac:spMkLst>
          </pc:spChg>
          <pc:spChg chg="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12" creationId="{B9D63123-1AD8-9128-FF3E-1738D7986375}"/>
            </ac:spMkLst>
          </pc:spChg>
          <pc:spChg chg="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13" creationId="{521560C2-640D-EE2F-C171-935613C5987C}"/>
            </ac:spMkLst>
          </pc:spChg>
          <pc:spChg chg="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14" creationId="{49248E4C-B8D4-4A8E-A9A3-DAE17F47FDDB}"/>
            </ac:spMkLst>
          </pc:spChg>
          <pc:spChg chg="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16" creationId="{BC671BF7-54F6-B8FD-6E3F-A06F33D67DD3}"/>
            </ac:spMkLst>
          </pc:spChg>
          <pc:spChg chg="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18" creationId="{B61B3279-D019-5907-5011-94520856025B}"/>
            </ac:spMkLst>
          </pc:spChg>
          <pc:spChg chg="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21" creationId="{B1B24C0E-9C6A-E81B-7935-0EFBEADA7C50}"/>
            </ac:spMkLst>
          </pc:spChg>
          <pc:spChg chg="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22" creationId="{34F1A8D7-ABFD-4169-04A8-7BE89A232ED1}"/>
            </ac:spMkLst>
          </pc:spChg>
          <pc:spChg chg="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23" creationId="{A4FE568E-51AC-661E-2E0C-8494F67EAA73}"/>
            </ac:spMkLst>
          </pc:spChg>
          <pc:spChg chg="add 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25" creationId="{B2B723C1-F823-512F-B4CE-68138C13A96E}"/>
            </ac:spMkLst>
          </pc:spChg>
          <pc:spChg chg="add 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28" creationId="{9E247D1E-BB42-D98D-F1AA-799F6DCB11F9}"/>
            </ac:spMkLst>
          </pc:spChg>
          <pc:spChg chg="add 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29" creationId="{04C7A456-C3AA-9375-CC9D-DB906326FF7E}"/>
            </ac:spMkLst>
          </pc:spChg>
          <pc:spChg chg="add 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30" creationId="{185D81D4-6D6F-47C7-1879-33748DBDD8D2}"/>
            </ac:spMkLst>
          </pc:spChg>
          <pc:spChg chg="add 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31" creationId="{1333CA95-7C53-C55C-2824-2331B428A0B4}"/>
            </ac:spMkLst>
          </pc:spChg>
          <pc:spChg chg="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33" creationId="{F5C7FCA0-0159-033E-8FB1-E2B55B822958}"/>
            </ac:spMkLst>
          </pc:spChg>
          <pc:spChg chg="add 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35" creationId="{4A6564A6-EA7C-F765-1CD8-E5D5A2973901}"/>
            </ac:spMkLst>
          </pc:spChg>
          <pc:spChg chg="add 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36" creationId="{7717D7BA-B38E-E97D-DFFC-51BCC0338677}"/>
            </ac:spMkLst>
          </pc:spChg>
          <pc:spChg chg="add 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37" creationId="{0246C2FC-9631-77D0-85A9-A8D7927C30DC}"/>
            </ac:spMkLst>
          </pc:spChg>
          <pc:spChg chg="add 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38" creationId="{EFE2DDF6-20BF-4462-2A69-9C5B29DFCF3A}"/>
            </ac:spMkLst>
          </pc:spChg>
          <pc:spChg chg="add 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39" creationId="{F1B46742-B16A-A62E-BBE9-09772DA099BB}"/>
            </ac:spMkLst>
          </pc:spChg>
          <pc:spChg chg="add 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40" creationId="{A4FEE907-91B7-16A5-3CA9-299CCE6C4E38}"/>
            </ac:spMkLst>
          </pc:spChg>
          <pc:spChg chg="add 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41" creationId="{083D6908-2DDE-C56B-1B37-5D1E43A4D2D1}"/>
            </ac:spMkLst>
          </pc:spChg>
          <pc:spChg chg="add 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42" creationId="{A7863F1F-11F4-28C2-623C-FEE0F3245E04}"/>
            </ac:spMkLst>
          </pc:spChg>
          <pc:spChg chg="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44" creationId="{C0CCB856-80A8-3BC9-AE6C-AD0FDD644D1F}"/>
            </ac:spMkLst>
          </pc:spChg>
          <pc:spChg chg="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45" creationId="{FFA7D01B-9E9B-DE02-FD73-35B681DE78B7}"/>
            </ac:spMkLst>
          </pc:spChg>
          <pc:spChg chg="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53" creationId="{E5F2618A-AEFD-5BB5-DE71-A97F546AF64B}"/>
            </ac:spMkLst>
          </pc:spChg>
          <pc:spChg chg="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54" creationId="{F9371125-E856-1250-B802-DA0AF0D5C049}"/>
            </ac:spMkLst>
          </pc:spChg>
          <pc:spChg chg="add 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55" creationId="{B0560A3F-E8C9-CC27-BC62-75CB2103232F}"/>
            </ac:spMkLst>
          </pc:spChg>
          <pc:spChg chg="add 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58" creationId="{08F79BED-B897-2197-B439-B415B4C5DF97}"/>
            </ac:spMkLst>
          </pc:spChg>
          <pc:spChg chg="add mod">
            <ac:chgData name="Franziska Händschel" userId="e2149472-3187-4d00-b16a-a19eff6fc04a" providerId="ADAL" clId="{3B679718-9BE3-424B-B2BD-282DC04FB5C0}" dt="2023-04-05T12:08:18.040" v="189" actId="14100"/>
            <ac:spMkLst>
              <pc:docMk/>
              <pc:sldMasterMk cId="2420491077" sldId="2147483648"/>
              <pc:sldLayoutMk cId="61450144" sldId="2147483658"/>
              <ac:spMk id="60" creationId="{B5418CF3-8E9E-D695-3054-7AB0E5BE082B}"/>
            </ac:spMkLst>
          </pc:spChg>
          <pc:spChg chg="add 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63" creationId="{02B9F10B-48B7-C777-7913-11F248816064}"/>
            </ac:spMkLst>
          </pc:spChg>
          <pc:spChg chg="mod">
            <ac:chgData name="Franziska Händschel" userId="e2149472-3187-4d00-b16a-a19eff6fc04a" providerId="ADAL" clId="{3B679718-9BE3-424B-B2BD-282DC04FB5C0}" dt="2023-04-05T12:02:27.173" v="178"/>
            <ac:spMkLst>
              <pc:docMk/>
              <pc:sldMasterMk cId="2420491077" sldId="2147483648"/>
              <pc:sldLayoutMk cId="61450144" sldId="2147483658"/>
              <ac:spMk id="65" creationId="{EF9474DF-2173-A76B-534B-4792E40D418A}"/>
            </ac:spMkLst>
          </pc:spChg>
          <pc:spChg chg="mod">
            <ac:chgData name="Franziska Händschel" userId="e2149472-3187-4d00-b16a-a19eff6fc04a" providerId="ADAL" clId="{3B679718-9BE3-424B-B2BD-282DC04FB5C0}" dt="2023-04-05T12:08:41.629" v="199"/>
            <ac:spMkLst>
              <pc:docMk/>
              <pc:sldMasterMk cId="2420491077" sldId="2147483648"/>
              <pc:sldLayoutMk cId="61450144" sldId="2147483658"/>
              <ac:spMk id="69" creationId="{72B00681-B06F-9B29-37FB-3F70D6820123}"/>
            </ac:spMkLst>
          </pc:spChg>
          <pc:grpChg chg="add mod">
            <ac:chgData name="Franziska Händschel" userId="e2149472-3187-4d00-b16a-a19eff6fc04a" providerId="ADAL" clId="{3B679718-9BE3-424B-B2BD-282DC04FB5C0}" dt="2023-04-05T12:02:27.173" v="178"/>
            <ac:grpSpMkLst>
              <pc:docMk/>
              <pc:sldMasterMk cId="2420491077" sldId="2147483648"/>
              <pc:sldLayoutMk cId="61450144" sldId="2147483658"/>
              <ac:grpSpMk id="7" creationId="{B65EA8FF-5703-7B58-17E8-2EE653B2E15C}"/>
            </ac:grpSpMkLst>
          </pc:grpChg>
          <pc:grpChg chg="mod">
            <ac:chgData name="Franziska Händschel" userId="e2149472-3187-4d00-b16a-a19eff6fc04a" providerId="ADAL" clId="{3B679718-9BE3-424B-B2BD-282DC04FB5C0}" dt="2023-04-05T12:02:27.173" v="178"/>
            <ac:grpSpMkLst>
              <pc:docMk/>
              <pc:sldMasterMk cId="2420491077" sldId="2147483648"/>
              <pc:sldLayoutMk cId="61450144" sldId="2147483658"/>
              <ac:grpSpMk id="8" creationId="{8D9FCEA1-28A2-EF90-9CAD-E143FCA6760B}"/>
            </ac:grpSpMkLst>
          </pc:grpChg>
          <pc:grpChg chg="mod">
            <ac:chgData name="Franziska Händschel" userId="e2149472-3187-4d00-b16a-a19eff6fc04a" providerId="ADAL" clId="{3B679718-9BE3-424B-B2BD-282DC04FB5C0}" dt="2023-04-05T12:02:27.173" v="178"/>
            <ac:grpSpMkLst>
              <pc:docMk/>
              <pc:sldMasterMk cId="2420491077" sldId="2147483648"/>
              <pc:sldLayoutMk cId="61450144" sldId="2147483658"/>
              <ac:grpSpMk id="9" creationId="{976EC450-578D-D42E-D8EE-619C6BB48BF1}"/>
            </ac:grpSpMkLst>
          </pc:grpChg>
          <pc:grpChg chg="mod">
            <ac:chgData name="Franziska Händschel" userId="e2149472-3187-4d00-b16a-a19eff6fc04a" providerId="ADAL" clId="{3B679718-9BE3-424B-B2BD-282DC04FB5C0}" dt="2023-04-05T12:02:27.173" v="178"/>
            <ac:grpSpMkLst>
              <pc:docMk/>
              <pc:sldMasterMk cId="2420491077" sldId="2147483648"/>
              <pc:sldLayoutMk cId="61450144" sldId="2147483658"/>
              <ac:grpSpMk id="10" creationId="{39906572-E2FF-262F-F326-ED66954820CB}"/>
            </ac:grpSpMkLst>
          </pc:grpChg>
          <pc:grpChg chg="add mod">
            <ac:chgData name="Franziska Händschel" userId="e2149472-3187-4d00-b16a-a19eff6fc04a" providerId="ADAL" clId="{3B679718-9BE3-424B-B2BD-282DC04FB5C0}" dt="2023-04-05T12:02:27.173" v="178"/>
            <ac:grpSpMkLst>
              <pc:docMk/>
              <pc:sldMasterMk cId="2420491077" sldId="2147483648"/>
              <pc:sldLayoutMk cId="61450144" sldId="2147483658"/>
              <ac:grpSpMk id="20" creationId="{D7068148-93E2-CF85-E7C5-C741FAA4E735}"/>
            </ac:grpSpMkLst>
          </pc:grpChg>
          <pc:grpChg chg="add del mod">
            <ac:chgData name="Franziska Händschel" userId="e2149472-3187-4d00-b16a-a19eff6fc04a" providerId="ADAL" clId="{3B679718-9BE3-424B-B2BD-282DC04FB5C0}" dt="2023-04-05T12:02:30.372" v="179" actId="478"/>
            <ac:grpSpMkLst>
              <pc:docMk/>
              <pc:sldMasterMk cId="2420491077" sldId="2147483648"/>
              <pc:sldLayoutMk cId="61450144" sldId="2147483658"/>
              <ac:grpSpMk id="32" creationId="{2345AFCD-92F8-290F-7539-01AA4F795927}"/>
            </ac:grpSpMkLst>
          </pc:grpChg>
          <pc:grpChg chg="add mod">
            <ac:chgData name="Franziska Händschel" userId="e2149472-3187-4d00-b16a-a19eff6fc04a" providerId="ADAL" clId="{3B679718-9BE3-424B-B2BD-282DC04FB5C0}" dt="2023-04-05T12:02:27.173" v="178"/>
            <ac:grpSpMkLst>
              <pc:docMk/>
              <pc:sldMasterMk cId="2420491077" sldId="2147483648"/>
              <pc:sldLayoutMk cId="61450144" sldId="2147483658"/>
              <ac:grpSpMk id="43" creationId="{66803517-5026-B3F3-783E-1F7014395993}"/>
            </ac:grpSpMkLst>
          </pc:grpChg>
          <pc:grpChg chg="add mod">
            <ac:chgData name="Franziska Händschel" userId="e2149472-3187-4d00-b16a-a19eff6fc04a" providerId="ADAL" clId="{3B679718-9BE3-424B-B2BD-282DC04FB5C0}" dt="2023-04-05T12:02:27.173" v="178"/>
            <ac:grpSpMkLst>
              <pc:docMk/>
              <pc:sldMasterMk cId="2420491077" sldId="2147483648"/>
              <pc:sldLayoutMk cId="61450144" sldId="2147483658"/>
              <ac:grpSpMk id="52" creationId="{D36F80DB-4ED3-8C5E-7F33-5AB3CE2ECA13}"/>
            </ac:grpSpMkLst>
          </pc:grpChg>
          <pc:grpChg chg="add del mod">
            <ac:chgData name="Franziska Händschel" userId="e2149472-3187-4d00-b16a-a19eff6fc04a" providerId="ADAL" clId="{3B679718-9BE3-424B-B2BD-282DC04FB5C0}" dt="2023-04-05T12:07:34.478" v="184" actId="21"/>
            <ac:grpSpMkLst>
              <pc:docMk/>
              <pc:sldMasterMk cId="2420491077" sldId="2147483648"/>
              <pc:sldLayoutMk cId="61450144" sldId="2147483658"/>
              <ac:grpSpMk id="64" creationId="{6EFE6D16-5348-F37E-39D4-FE69469AF18B}"/>
            </ac:grpSpMkLst>
          </pc:grpChg>
          <pc:grpChg chg="add mod">
            <ac:chgData name="Franziska Händschel" userId="e2149472-3187-4d00-b16a-a19eff6fc04a" providerId="ADAL" clId="{3B679718-9BE3-424B-B2BD-282DC04FB5C0}" dt="2023-04-05T12:07:49.523" v="186" actId="164"/>
            <ac:grpSpMkLst>
              <pc:docMk/>
              <pc:sldMasterMk cId="2420491077" sldId="2147483648"/>
              <pc:sldLayoutMk cId="61450144" sldId="2147483658"/>
              <ac:grpSpMk id="67" creationId="{073BF25E-B0CC-5A4C-5DCF-E3650A8E961F}"/>
            </ac:grpSpMkLst>
          </pc:grpChg>
          <pc:grpChg chg="add del mod">
            <ac:chgData name="Franziska Händschel" userId="e2149472-3187-4d00-b16a-a19eff6fc04a" providerId="ADAL" clId="{3B679718-9BE3-424B-B2BD-282DC04FB5C0}" dt="2023-04-05T12:16:07.859" v="221" actId="478"/>
            <ac:grpSpMkLst>
              <pc:docMk/>
              <pc:sldMasterMk cId="2420491077" sldId="2147483648"/>
              <pc:sldLayoutMk cId="61450144" sldId="2147483658"/>
              <ac:grpSpMk id="68" creationId="{C6519727-9092-4A56-B404-B882D0C822C9}"/>
            </ac:grpSpMkLst>
          </pc:grpChg>
          <pc:graphicFrameChg chg="add mod">
            <ac:chgData name="Franziska Händschel" userId="e2149472-3187-4d00-b16a-a19eff6fc04a" providerId="ADAL" clId="{3B679718-9BE3-424B-B2BD-282DC04FB5C0}" dt="2023-04-05T12:02:27.173" v="178"/>
            <ac:graphicFrameMkLst>
              <pc:docMk/>
              <pc:sldMasterMk cId="2420491077" sldId="2147483648"/>
              <pc:sldLayoutMk cId="61450144" sldId="2147483658"/>
              <ac:graphicFrameMk id="56" creationId="{8904698D-EC7B-6CD5-9ED0-DF3B2E914C53}"/>
            </ac:graphicFrameMkLst>
          </pc:graphicFrameChg>
          <pc:graphicFrameChg chg="add mod">
            <ac:chgData name="Franziska Händschel" userId="e2149472-3187-4d00-b16a-a19eff6fc04a" providerId="ADAL" clId="{3B679718-9BE3-424B-B2BD-282DC04FB5C0}" dt="2023-04-05T12:02:27.173" v="178"/>
            <ac:graphicFrameMkLst>
              <pc:docMk/>
              <pc:sldMasterMk cId="2420491077" sldId="2147483648"/>
              <pc:sldLayoutMk cId="61450144" sldId="2147483658"/>
              <ac:graphicFrameMk id="57" creationId="{07545D27-8657-2FD1-565E-9DB80F743A7F}"/>
            </ac:graphicFrameMkLst>
          </pc:graphicFrameChg>
          <pc:picChg chg="add mod">
            <ac:chgData name="Franziska Händschel" userId="e2149472-3187-4d00-b16a-a19eff6fc04a" providerId="ADAL" clId="{3B679718-9BE3-424B-B2BD-282DC04FB5C0}" dt="2023-04-05T12:02:27.173" v="178"/>
            <ac:picMkLst>
              <pc:docMk/>
              <pc:sldMasterMk cId="2420491077" sldId="2147483648"/>
              <pc:sldLayoutMk cId="61450144" sldId="2147483658"/>
              <ac:picMk id="3" creationId="{3240EDDB-A2AE-62B1-1B59-B4AB760405AA}"/>
            </ac:picMkLst>
          </pc:picChg>
          <pc:picChg chg="mod">
            <ac:chgData name="Franziska Händschel" userId="e2149472-3187-4d00-b16a-a19eff6fc04a" providerId="ADAL" clId="{3B679718-9BE3-424B-B2BD-282DC04FB5C0}" dt="2023-04-05T12:02:27.173" v="178"/>
            <ac:picMkLst>
              <pc:docMk/>
              <pc:sldMasterMk cId="2420491077" sldId="2147483648"/>
              <pc:sldLayoutMk cId="61450144" sldId="2147483658"/>
              <ac:picMk id="15" creationId="{F98BFFB8-390B-F4B4-B05A-9AC298CB348F}"/>
            </ac:picMkLst>
          </pc:picChg>
          <pc:picChg chg="mod">
            <ac:chgData name="Franziska Händschel" userId="e2149472-3187-4d00-b16a-a19eff6fc04a" providerId="ADAL" clId="{3B679718-9BE3-424B-B2BD-282DC04FB5C0}" dt="2023-04-05T12:02:27.173" v="178"/>
            <ac:picMkLst>
              <pc:docMk/>
              <pc:sldMasterMk cId="2420491077" sldId="2147483648"/>
              <pc:sldLayoutMk cId="61450144" sldId="2147483658"/>
              <ac:picMk id="17" creationId="{E90268E5-23FA-9FCA-34B7-93689FE09FE6}"/>
            </ac:picMkLst>
          </pc:picChg>
          <pc:picChg chg="mod">
            <ac:chgData name="Franziska Händschel" userId="e2149472-3187-4d00-b16a-a19eff6fc04a" providerId="ADAL" clId="{3B679718-9BE3-424B-B2BD-282DC04FB5C0}" dt="2023-04-05T12:02:27.173" v="178"/>
            <ac:picMkLst>
              <pc:docMk/>
              <pc:sldMasterMk cId="2420491077" sldId="2147483648"/>
              <pc:sldLayoutMk cId="61450144" sldId="2147483658"/>
              <ac:picMk id="19" creationId="{F6ECFA1A-7329-9103-5760-FCB3886D37DF}"/>
            </ac:picMkLst>
          </pc:picChg>
          <pc:picChg chg="add mod">
            <ac:chgData name="Franziska Händschel" userId="e2149472-3187-4d00-b16a-a19eff6fc04a" providerId="ADAL" clId="{3B679718-9BE3-424B-B2BD-282DC04FB5C0}" dt="2023-04-05T12:02:27.173" v="178"/>
            <ac:picMkLst>
              <pc:docMk/>
              <pc:sldMasterMk cId="2420491077" sldId="2147483648"/>
              <pc:sldLayoutMk cId="61450144" sldId="2147483658"/>
              <ac:picMk id="24" creationId="{FBFF1A4C-E017-C810-E34E-88FC8E697979}"/>
            </ac:picMkLst>
          </pc:picChg>
          <pc:picChg chg="add mod">
            <ac:chgData name="Franziska Händschel" userId="e2149472-3187-4d00-b16a-a19eff6fc04a" providerId="ADAL" clId="{3B679718-9BE3-424B-B2BD-282DC04FB5C0}" dt="2023-04-05T12:02:27.173" v="178"/>
            <ac:picMkLst>
              <pc:docMk/>
              <pc:sldMasterMk cId="2420491077" sldId="2147483648"/>
              <pc:sldLayoutMk cId="61450144" sldId="2147483658"/>
              <ac:picMk id="26" creationId="{C42B0C47-6475-AB52-998C-237AAC408FF4}"/>
            </ac:picMkLst>
          </pc:picChg>
          <pc:picChg chg="add mod">
            <ac:chgData name="Franziska Händschel" userId="e2149472-3187-4d00-b16a-a19eff6fc04a" providerId="ADAL" clId="{3B679718-9BE3-424B-B2BD-282DC04FB5C0}" dt="2023-04-05T12:02:27.173" v="178"/>
            <ac:picMkLst>
              <pc:docMk/>
              <pc:sldMasterMk cId="2420491077" sldId="2147483648"/>
              <pc:sldLayoutMk cId="61450144" sldId="2147483658"/>
              <ac:picMk id="27" creationId="{E6AE7542-949E-8A01-418E-7765C0EE7137}"/>
            </ac:picMkLst>
          </pc:picChg>
          <pc:picChg chg="mod">
            <ac:chgData name="Franziska Händschel" userId="e2149472-3187-4d00-b16a-a19eff6fc04a" providerId="ADAL" clId="{3B679718-9BE3-424B-B2BD-282DC04FB5C0}" dt="2023-04-05T12:02:27.173" v="178"/>
            <ac:picMkLst>
              <pc:docMk/>
              <pc:sldMasterMk cId="2420491077" sldId="2147483648"/>
              <pc:sldLayoutMk cId="61450144" sldId="2147483658"/>
              <ac:picMk id="34" creationId="{EE0A0FC7-4F6C-68DF-E863-63D1D92ECD3F}"/>
            </ac:picMkLst>
          </pc:picChg>
          <pc:picChg chg="add mod">
            <ac:chgData name="Franziska Händschel" userId="e2149472-3187-4d00-b16a-a19eff6fc04a" providerId="ADAL" clId="{3B679718-9BE3-424B-B2BD-282DC04FB5C0}" dt="2023-04-05T12:02:27.173" v="178"/>
            <ac:picMkLst>
              <pc:docMk/>
              <pc:sldMasterMk cId="2420491077" sldId="2147483648"/>
              <pc:sldLayoutMk cId="61450144" sldId="2147483658"/>
              <ac:picMk id="46" creationId="{4CEDD046-C5A3-AE45-5256-A4FD87A97F44}"/>
            </ac:picMkLst>
          </pc:picChg>
          <pc:picChg chg="add mod">
            <ac:chgData name="Franziska Händschel" userId="e2149472-3187-4d00-b16a-a19eff6fc04a" providerId="ADAL" clId="{3B679718-9BE3-424B-B2BD-282DC04FB5C0}" dt="2023-04-05T12:02:27.173" v="178"/>
            <ac:picMkLst>
              <pc:docMk/>
              <pc:sldMasterMk cId="2420491077" sldId="2147483648"/>
              <pc:sldLayoutMk cId="61450144" sldId="2147483658"/>
              <ac:picMk id="47" creationId="{B93443FD-91F8-5CF9-F921-38C08DE81BE7}"/>
            </ac:picMkLst>
          </pc:picChg>
          <pc:picChg chg="add mod">
            <ac:chgData name="Franziska Händschel" userId="e2149472-3187-4d00-b16a-a19eff6fc04a" providerId="ADAL" clId="{3B679718-9BE3-424B-B2BD-282DC04FB5C0}" dt="2023-04-05T12:02:27.173" v="178"/>
            <ac:picMkLst>
              <pc:docMk/>
              <pc:sldMasterMk cId="2420491077" sldId="2147483648"/>
              <pc:sldLayoutMk cId="61450144" sldId="2147483658"/>
              <ac:picMk id="48" creationId="{000B0F9D-C181-BF59-B7E9-CB7F5C0C57BD}"/>
            </ac:picMkLst>
          </pc:picChg>
          <pc:picChg chg="add mod">
            <ac:chgData name="Franziska Händschel" userId="e2149472-3187-4d00-b16a-a19eff6fc04a" providerId="ADAL" clId="{3B679718-9BE3-424B-B2BD-282DC04FB5C0}" dt="2023-04-05T12:02:27.173" v="178"/>
            <ac:picMkLst>
              <pc:docMk/>
              <pc:sldMasterMk cId="2420491077" sldId="2147483648"/>
              <pc:sldLayoutMk cId="61450144" sldId="2147483658"/>
              <ac:picMk id="49" creationId="{F9EEBBEB-92AC-5113-83A4-C38C146DAFF6}"/>
            </ac:picMkLst>
          </pc:picChg>
          <pc:picChg chg="add mod">
            <ac:chgData name="Franziska Händschel" userId="e2149472-3187-4d00-b16a-a19eff6fc04a" providerId="ADAL" clId="{3B679718-9BE3-424B-B2BD-282DC04FB5C0}" dt="2023-04-05T12:02:27.173" v="178"/>
            <ac:picMkLst>
              <pc:docMk/>
              <pc:sldMasterMk cId="2420491077" sldId="2147483648"/>
              <pc:sldLayoutMk cId="61450144" sldId="2147483658"/>
              <ac:picMk id="50" creationId="{9518B9AA-81B3-7A40-F6F6-553AA6A37D0F}"/>
            </ac:picMkLst>
          </pc:picChg>
          <pc:picChg chg="add mod">
            <ac:chgData name="Franziska Händschel" userId="e2149472-3187-4d00-b16a-a19eff6fc04a" providerId="ADAL" clId="{3B679718-9BE3-424B-B2BD-282DC04FB5C0}" dt="2023-04-05T12:02:27.173" v="178"/>
            <ac:picMkLst>
              <pc:docMk/>
              <pc:sldMasterMk cId="2420491077" sldId="2147483648"/>
              <pc:sldLayoutMk cId="61450144" sldId="2147483658"/>
              <ac:picMk id="51" creationId="{67F35517-522D-701C-CFB3-901CED5CFD4D}"/>
            </ac:picMkLst>
          </pc:picChg>
          <pc:picChg chg="add mod">
            <ac:chgData name="Franziska Händschel" userId="e2149472-3187-4d00-b16a-a19eff6fc04a" providerId="ADAL" clId="{3B679718-9BE3-424B-B2BD-282DC04FB5C0}" dt="2023-04-05T12:08:02.257" v="187"/>
            <ac:picMkLst>
              <pc:docMk/>
              <pc:sldMasterMk cId="2420491077" sldId="2147483648"/>
              <pc:sldLayoutMk cId="61450144" sldId="2147483658"/>
              <ac:picMk id="59" creationId="{4A47860D-E85C-27D9-663B-02F19BD7324B}"/>
            </ac:picMkLst>
          </pc:picChg>
          <pc:picChg chg="add mod">
            <ac:chgData name="Franziska Händschel" userId="e2149472-3187-4d00-b16a-a19eff6fc04a" providerId="ADAL" clId="{3B679718-9BE3-424B-B2BD-282DC04FB5C0}" dt="2023-04-05T12:02:27.173" v="178"/>
            <ac:picMkLst>
              <pc:docMk/>
              <pc:sldMasterMk cId="2420491077" sldId="2147483648"/>
              <pc:sldLayoutMk cId="61450144" sldId="2147483658"/>
              <ac:picMk id="61" creationId="{2BC798DC-2DB9-74F9-FE3B-BACABF7BCD02}"/>
            </ac:picMkLst>
          </pc:picChg>
          <pc:picChg chg="add mod">
            <ac:chgData name="Franziska Händschel" userId="e2149472-3187-4d00-b16a-a19eff6fc04a" providerId="ADAL" clId="{3B679718-9BE3-424B-B2BD-282DC04FB5C0}" dt="2023-04-05T12:02:27.173" v="178"/>
            <ac:picMkLst>
              <pc:docMk/>
              <pc:sldMasterMk cId="2420491077" sldId="2147483648"/>
              <pc:sldLayoutMk cId="61450144" sldId="2147483658"/>
              <ac:picMk id="62" creationId="{2D944A01-248D-F10B-A3FF-AB40C34168B3}"/>
            </ac:picMkLst>
          </pc:picChg>
          <pc:picChg chg="mod">
            <ac:chgData name="Franziska Händschel" userId="e2149472-3187-4d00-b16a-a19eff6fc04a" providerId="ADAL" clId="{3B679718-9BE3-424B-B2BD-282DC04FB5C0}" dt="2023-04-05T12:02:27.173" v="178"/>
            <ac:picMkLst>
              <pc:docMk/>
              <pc:sldMasterMk cId="2420491077" sldId="2147483648"/>
              <pc:sldLayoutMk cId="61450144" sldId="2147483658"/>
              <ac:picMk id="66" creationId="{F7E7F5D4-5B71-E086-CB1E-A06129EADCC2}"/>
            </ac:picMkLst>
          </pc:picChg>
          <pc:picChg chg="mod">
            <ac:chgData name="Franziska Händschel" userId="e2149472-3187-4d00-b16a-a19eff6fc04a" providerId="ADAL" clId="{3B679718-9BE3-424B-B2BD-282DC04FB5C0}" dt="2023-04-05T12:08:41.629" v="199"/>
            <ac:picMkLst>
              <pc:docMk/>
              <pc:sldMasterMk cId="2420491077" sldId="2147483648"/>
              <pc:sldLayoutMk cId="61450144" sldId="2147483658"/>
              <ac:picMk id="70" creationId="{0E415042-43F1-5374-A9B5-10A796E4E99D}"/>
            </ac:picMkLst>
          </pc:picChg>
        </pc:sldLayoutChg>
        <pc:sldLayoutChg chg="del">
          <pc:chgData name="Franziska Händschel" userId="e2149472-3187-4d00-b16a-a19eff6fc04a" providerId="ADAL" clId="{3B679718-9BE3-424B-B2BD-282DC04FB5C0}" dt="2023-04-05T11:51:22.978" v="8" actId="2696"/>
          <pc:sldLayoutMkLst>
            <pc:docMk/>
            <pc:sldMasterMk cId="2420491077" sldId="2147483648"/>
            <pc:sldLayoutMk cId="657568147" sldId="2147483658"/>
          </pc:sldLayoutMkLst>
        </pc:sldLayoutChg>
        <pc:sldLayoutChg chg="del">
          <pc:chgData name="Franziska Händschel" userId="e2149472-3187-4d00-b16a-a19eff6fc04a" providerId="ADAL" clId="{3B679718-9BE3-424B-B2BD-282DC04FB5C0}" dt="2023-04-05T11:51:23.508" v="9" actId="2696"/>
          <pc:sldLayoutMkLst>
            <pc:docMk/>
            <pc:sldMasterMk cId="2420491077" sldId="2147483648"/>
            <pc:sldLayoutMk cId="1790733543" sldId="2147483659"/>
          </pc:sldLayoutMkLst>
        </pc:sldLayoutChg>
      </pc:sldMasterChg>
    </pc:docChg>
  </pc:docChgLst>
  <pc:docChgLst>
    <pc:chgData name="Franziska Händschel" userId="e2149472-3187-4d00-b16a-a19eff6fc04a" providerId="ADAL" clId="{869DA138-0434-4B05-9897-F1EDFE3FBC7B}"/>
    <pc:docChg chg="undo custSel modSld">
      <pc:chgData name="Franziska Händschel" userId="e2149472-3187-4d00-b16a-a19eff6fc04a" providerId="ADAL" clId="{869DA138-0434-4B05-9897-F1EDFE3FBC7B}" dt="2023-01-18T09:02:10.848" v="26"/>
      <pc:docMkLst>
        <pc:docMk/>
      </pc:docMkLst>
      <pc:sldChg chg="addSp delSp modSp mod">
        <pc:chgData name="Franziska Händschel" userId="e2149472-3187-4d00-b16a-a19eff6fc04a" providerId="ADAL" clId="{869DA138-0434-4B05-9897-F1EDFE3FBC7B}" dt="2023-01-18T09:02:02.387" v="22"/>
        <pc:sldMkLst>
          <pc:docMk/>
          <pc:sldMk cId="151378078" sldId="261"/>
        </pc:sldMkLst>
        <pc:spChg chg="add mod">
          <ac:chgData name="Franziska Händschel" userId="e2149472-3187-4d00-b16a-a19eff6fc04a" providerId="ADAL" clId="{869DA138-0434-4B05-9897-F1EDFE3FBC7B}" dt="2023-01-18T09:02:02.387" v="22"/>
          <ac:spMkLst>
            <pc:docMk/>
            <pc:sldMk cId="151378078" sldId="261"/>
            <ac:spMk id="8" creationId="{CEC74415-BA07-50FD-014D-3EB728382667}"/>
          </ac:spMkLst>
        </pc:spChg>
        <pc:spChg chg="del">
          <ac:chgData name="Franziska Händschel" userId="e2149472-3187-4d00-b16a-a19eff6fc04a" providerId="ADAL" clId="{869DA138-0434-4B05-9897-F1EDFE3FBC7B}" dt="2023-01-18T09:02:02.044" v="21" actId="478"/>
          <ac:spMkLst>
            <pc:docMk/>
            <pc:sldMk cId="151378078" sldId="261"/>
            <ac:spMk id="9" creationId="{451491B8-DE7D-DAF0-992C-EBAF28BD6C0B}"/>
          </ac:spMkLst>
        </pc:spChg>
        <pc:spChg chg="mod">
          <ac:chgData name="Franziska Händschel" userId="e2149472-3187-4d00-b16a-a19eff6fc04a" providerId="ADAL" clId="{869DA138-0434-4B05-9897-F1EDFE3FBC7B}" dt="2023-01-18T09:02:02.387" v="22"/>
          <ac:spMkLst>
            <pc:docMk/>
            <pc:sldMk cId="151378078" sldId="261"/>
            <ac:spMk id="20" creationId="{EFEFD04D-0F6E-367D-5AC5-5AFD53647A4A}"/>
          </ac:spMkLst>
        </pc:spChg>
        <pc:grpChg chg="del">
          <ac:chgData name="Franziska Händschel" userId="e2149472-3187-4d00-b16a-a19eff6fc04a" providerId="ADAL" clId="{869DA138-0434-4B05-9897-F1EDFE3FBC7B}" dt="2023-01-18T09:02:02.044" v="21" actId="478"/>
          <ac:grpSpMkLst>
            <pc:docMk/>
            <pc:sldMk cId="151378078" sldId="261"/>
            <ac:grpSpMk id="10" creationId="{0500C454-D78F-2D09-F780-EF5F0BC7213C}"/>
          </ac:grpSpMkLst>
        </pc:grpChg>
        <pc:grpChg chg="add mod">
          <ac:chgData name="Franziska Händschel" userId="e2149472-3187-4d00-b16a-a19eff6fc04a" providerId="ADAL" clId="{869DA138-0434-4B05-9897-F1EDFE3FBC7B}" dt="2023-01-18T09:02:02.387" v="22"/>
          <ac:grpSpMkLst>
            <pc:docMk/>
            <pc:sldMk cId="151378078" sldId="261"/>
            <ac:grpSpMk id="15" creationId="{84A99CF4-0C75-AF6F-CACD-AA7676F8B5E9}"/>
          </ac:grpSpMkLst>
        </pc:grpChg>
        <pc:picChg chg="mod">
          <ac:chgData name="Franziska Händschel" userId="e2149472-3187-4d00-b16a-a19eff6fc04a" providerId="ADAL" clId="{869DA138-0434-4B05-9897-F1EDFE3FBC7B}" dt="2023-01-18T09:02:02.387" v="22"/>
          <ac:picMkLst>
            <pc:docMk/>
            <pc:sldMk cId="151378078" sldId="261"/>
            <ac:picMk id="16" creationId="{F48EFEBC-22AC-122A-4682-392626472925}"/>
          </ac:picMkLst>
        </pc:picChg>
      </pc:sldChg>
      <pc:sldChg chg="addSp delSp modSp mod">
        <pc:chgData name="Franziska Händschel" userId="e2149472-3187-4d00-b16a-a19eff6fc04a" providerId="ADAL" clId="{869DA138-0434-4B05-9897-F1EDFE3FBC7B}" dt="2023-01-18T09:02:10.848" v="26"/>
        <pc:sldMkLst>
          <pc:docMk/>
          <pc:sldMk cId="3787408610" sldId="262"/>
        </pc:sldMkLst>
        <pc:spChg chg="add mod">
          <ac:chgData name="Franziska Händschel" userId="e2149472-3187-4d00-b16a-a19eff6fc04a" providerId="ADAL" clId="{869DA138-0434-4B05-9897-F1EDFE3FBC7B}" dt="2023-01-18T09:02:10.848" v="26"/>
          <ac:spMkLst>
            <pc:docMk/>
            <pc:sldMk cId="3787408610" sldId="262"/>
            <ac:spMk id="5" creationId="{45C7F64D-C528-1346-5B78-CB98D88D0F06}"/>
          </ac:spMkLst>
        </pc:spChg>
        <pc:spChg chg="del">
          <ac:chgData name="Franziska Händschel" userId="e2149472-3187-4d00-b16a-a19eff6fc04a" providerId="ADAL" clId="{869DA138-0434-4B05-9897-F1EDFE3FBC7B}" dt="2023-01-18T09:02:10.555" v="25" actId="478"/>
          <ac:spMkLst>
            <pc:docMk/>
            <pc:sldMk cId="3787408610" sldId="262"/>
            <ac:spMk id="14" creationId="{54B4C71D-5704-12F9-7621-CE9B553731EB}"/>
          </ac:spMkLst>
        </pc:spChg>
        <pc:spChg chg="mod">
          <ac:chgData name="Franziska Händschel" userId="e2149472-3187-4d00-b16a-a19eff6fc04a" providerId="ADAL" clId="{869DA138-0434-4B05-9897-F1EDFE3FBC7B}" dt="2023-01-18T09:02:10.848" v="26"/>
          <ac:spMkLst>
            <pc:docMk/>
            <pc:sldMk cId="3787408610" sldId="262"/>
            <ac:spMk id="38" creationId="{AEF03983-0B0B-E70A-4824-7587180DA565}"/>
          </ac:spMkLst>
        </pc:spChg>
        <pc:grpChg chg="add mod">
          <ac:chgData name="Franziska Händschel" userId="e2149472-3187-4d00-b16a-a19eff6fc04a" providerId="ADAL" clId="{869DA138-0434-4B05-9897-F1EDFE3FBC7B}" dt="2023-01-18T09:02:10.848" v="26"/>
          <ac:grpSpMkLst>
            <pc:docMk/>
            <pc:sldMk cId="3787408610" sldId="262"/>
            <ac:grpSpMk id="10" creationId="{65CA3C82-FF9B-8BF4-AF5B-3E675DA2ADA4}"/>
          </ac:grpSpMkLst>
        </pc:grpChg>
        <pc:grpChg chg="del">
          <ac:chgData name="Franziska Händschel" userId="e2149472-3187-4d00-b16a-a19eff6fc04a" providerId="ADAL" clId="{869DA138-0434-4B05-9897-F1EDFE3FBC7B}" dt="2023-01-18T09:02:10.555" v="25" actId="478"/>
          <ac:grpSpMkLst>
            <pc:docMk/>
            <pc:sldMk cId="3787408610" sldId="262"/>
            <ac:grpSpMk id="15" creationId="{BB7DDD2B-521C-AA73-2E3A-9E0523A17D08}"/>
          </ac:grpSpMkLst>
        </pc:grpChg>
        <pc:picChg chg="mod">
          <ac:chgData name="Franziska Händschel" userId="e2149472-3187-4d00-b16a-a19eff6fc04a" providerId="ADAL" clId="{869DA138-0434-4B05-9897-F1EDFE3FBC7B}" dt="2023-01-18T09:02:10.848" v="26"/>
          <ac:picMkLst>
            <pc:docMk/>
            <pc:sldMk cId="3787408610" sldId="262"/>
            <ac:picMk id="13" creationId="{0776D3B8-76EC-2873-6BAA-7B976DC5B814}"/>
          </ac:picMkLst>
        </pc:picChg>
      </pc:sldChg>
      <pc:sldChg chg="addSp delSp modSp mod">
        <pc:chgData name="Franziska Händschel" userId="e2149472-3187-4d00-b16a-a19eff6fc04a" providerId="ADAL" clId="{869DA138-0434-4B05-9897-F1EDFE3FBC7B}" dt="2023-01-18T09:01:58.513" v="20"/>
        <pc:sldMkLst>
          <pc:docMk/>
          <pc:sldMk cId="3498044616" sldId="263"/>
        </pc:sldMkLst>
        <pc:spChg chg="add mod">
          <ac:chgData name="Franziska Händschel" userId="e2149472-3187-4d00-b16a-a19eff6fc04a" providerId="ADAL" clId="{869DA138-0434-4B05-9897-F1EDFE3FBC7B}" dt="2023-01-18T09:01:58.513" v="20"/>
          <ac:spMkLst>
            <pc:docMk/>
            <pc:sldMk cId="3498044616" sldId="263"/>
            <ac:spMk id="3" creationId="{0435E47B-8DD1-9526-4E77-F96E68AC5618}"/>
          </ac:spMkLst>
        </pc:spChg>
        <pc:spChg chg="mod">
          <ac:chgData name="Franziska Händschel" userId="e2149472-3187-4d00-b16a-a19eff6fc04a" providerId="ADAL" clId="{869DA138-0434-4B05-9897-F1EDFE3FBC7B}" dt="2023-01-18T09:01:58.513" v="20"/>
          <ac:spMkLst>
            <pc:docMk/>
            <pc:sldMk cId="3498044616" sldId="263"/>
            <ac:spMk id="8" creationId="{799A5A95-E54C-4EC8-375B-37755A516E9F}"/>
          </ac:spMkLst>
        </pc:spChg>
        <pc:spChg chg="del mod">
          <ac:chgData name="Franziska Händschel" userId="e2149472-3187-4d00-b16a-a19eff6fc04a" providerId="ADAL" clId="{869DA138-0434-4B05-9897-F1EDFE3FBC7B}" dt="2023-01-18T09:01:58.233" v="19" actId="478"/>
          <ac:spMkLst>
            <pc:docMk/>
            <pc:sldMk cId="3498044616" sldId="263"/>
            <ac:spMk id="13" creationId="{0FC94423-3CD4-9A9A-C3A5-D9496F79A2A3}"/>
          </ac:spMkLst>
        </pc:spChg>
        <pc:grpChg chg="add mod">
          <ac:chgData name="Franziska Händschel" userId="e2149472-3187-4d00-b16a-a19eff6fc04a" providerId="ADAL" clId="{869DA138-0434-4B05-9897-F1EDFE3FBC7B}" dt="2023-01-18T09:01:58.513" v="20"/>
          <ac:grpSpMkLst>
            <pc:docMk/>
            <pc:sldMk cId="3498044616" sldId="263"/>
            <ac:grpSpMk id="4" creationId="{9EBE65BD-0926-E6BD-A8AF-31E38CEB478F}"/>
          </ac:grpSpMkLst>
        </pc:grpChg>
        <pc:grpChg chg="del">
          <ac:chgData name="Franziska Händschel" userId="e2149472-3187-4d00-b16a-a19eff6fc04a" providerId="ADAL" clId="{869DA138-0434-4B05-9897-F1EDFE3FBC7B}" dt="2023-01-18T09:01:58.233" v="19" actId="478"/>
          <ac:grpSpMkLst>
            <pc:docMk/>
            <pc:sldMk cId="3498044616" sldId="263"/>
            <ac:grpSpMk id="14" creationId="{5DDD81BF-D755-CA86-5308-09593EEFCB51}"/>
          </ac:grpSpMkLst>
        </pc:grpChg>
        <pc:picChg chg="mod">
          <ac:chgData name="Franziska Händschel" userId="e2149472-3187-4d00-b16a-a19eff6fc04a" providerId="ADAL" clId="{869DA138-0434-4B05-9897-F1EDFE3FBC7B}" dt="2023-01-18T09:01:58.513" v="20"/>
          <ac:picMkLst>
            <pc:docMk/>
            <pc:sldMk cId="3498044616" sldId="263"/>
            <ac:picMk id="5" creationId="{9802C932-94A8-1F48-5008-DD3594936EE3}"/>
          </ac:picMkLst>
        </pc:picChg>
      </pc:sldChg>
      <pc:sldChg chg="modSp mod">
        <pc:chgData name="Franziska Händschel" userId="e2149472-3187-4d00-b16a-a19eff6fc04a" providerId="ADAL" clId="{869DA138-0434-4B05-9897-F1EDFE3FBC7B}" dt="2023-01-18T09:01:50.884" v="18" actId="20577"/>
        <pc:sldMkLst>
          <pc:docMk/>
          <pc:sldMk cId="3471054108" sldId="264"/>
        </pc:sldMkLst>
        <pc:spChg chg="mod">
          <ac:chgData name="Franziska Händschel" userId="e2149472-3187-4d00-b16a-a19eff6fc04a" providerId="ADAL" clId="{869DA138-0434-4B05-9897-F1EDFE3FBC7B}" dt="2023-01-18T09:01:48.526" v="16" actId="121"/>
          <ac:spMkLst>
            <pc:docMk/>
            <pc:sldMk cId="3471054108" sldId="264"/>
            <ac:spMk id="4" creationId="{9BB33C9A-446F-8498-C57A-BA8FC0B4BD70}"/>
          </ac:spMkLst>
        </pc:spChg>
        <pc:spChg chg="mod">
          <ac:chgData name="Franziska Händschel" userId="e2149472-3187-4d00-b16a-a19eff6fc04a" providerId="ADAL" clId="{869DA138-0434-4B05-9897-F1EDFE3FBC7B}" dt="2023-01-18T09:01:50.884" v="18" actId="20577"/>
          <ac:spMkLst>
            <pc:docMk/>
            <pc:sldMk cId="3471054108" sldId="264"/>
            <ac:spMk id="7" creationId="{232AFCC1-9E36-5ED2-AB82-D29241E9CA9C}"/>
          </ac:spMkLst>
        </pc:spChg>
      </pc:sldChg>
      <pc:sldChg chg="addSp delSp modSp mod">
        <pc:chgData name="Franziska Händschel" userId="e2149472-3187-4d00-b16a-a19eff6fc04a" providerId="ADAL" clId="{869DA138-0434-4B05-9897-F1EDFE3FBC7B}" dt="2023-01-18T09:02:06.768" v="24"/>
        <pc:sldMkLst>
          <pc:docMk/>
          <pc:sldMk cId="2009715580" sldId="265"/>
        </pc:sldMkLst>
        <pc:spChg chg="add mod">
          <ac:chgData name="Franziska Händschel" userId="e2149472-3187-4d00-b16a-a19eff6fc04a" providerId="ADAL" clId="{869DA138-0434-4B05-9897-F1EDFE3FBC7B}" dt="2023-01-18T09:02:06.768" v="24"/>
          <ac:spMkLst>
            <pc:docMk/>
            <pc:sldMk cId="2009715580" sldId="265"/>
            <ac:spMk id="56" creationId="{D06AB37C-09F1-A1A2-A657-C7D86E2C3AA6}"/>
          </ac:spMkLst>
        </pc:spChg>
        <pc:spChg chg="del">
          <ac:chgData name="Franziska Händschel" userId="e2149472-3187-4d00-b16a-a19eff6fc04a" providerId="ADAL" clId="{869DA138-0434-4B05-9897-F1EDFE3FBC7B}" dt="2023-01-18T09:02:06.202" v="23" actId="478"/>
          <ac:spMkLst>
            <pc:docMk/>
            <pc:sldMk cId="2009715580" sldId="265"/>
            <ac:spMk id="57" creationId="{BFDE55D7-41E8-4E87-A82B-80BA69A65086}"/>
          </ac:spMkLst>
        </pc:spChg>
        <pc:spChg chg="mod">
          <ac:chgData name="Franziska Händschel" userId="e2149472-3187-4d00-b16a-a19eff6fc04a" providerId="ADAL" clId="{869DA138-0434-4B05-9897-F1EDFE3FBC7B}" dt="2023-01-18T09:02:06.768" v="24"/>
          <ac:spMkLst>
            <pc:docMk/>
            <pc:sldMk cId="2009715580" sldId="265"/>
            <ac:spMk id="67" creationId="{C497CDBE-E7E7-97D6-506A-0404171B09FF}"/>
          </ac:spMkLst>
        </pc:spChg>
        <pc:grpChg chg="del">
          <ac:chgData name="Franziska Händschel" userId="e2149472-3187-4d00-b16a-a19eff6fc04a" providerId="ADAL" clId="{869DA138-0434-4B05-9897-F1EDFE3FBC7B}" dt="2023-01-18T09:02:06.202" v="23" actId="478"/>
          <ac:grpSpMkLst>
            <pc:docMk/>
            <pc:sldMk cId="2009715580" sldId="265"/>
            <ac:grpSpMk id="58" creationId="{0E385360-1AF6-5DF7-5B44-05B05AAA8D1D}"/>
          </ac:grpSpMkLst>
        </pc:grpChg>
        <pc:grpChg chg="add mod">
          <ac:chgData name="Franziska Händschel" userId="e2149472-3187-4d00-b16a-a19eff6fc04a" providerId="ADAL" clId="{869DA138-0434-4B05-9897-F1EDFE3FBC7B}" dt="2023-01-18T09:02:06.768" v="24"/>
          <ac:grpSpMkLst>
            <pc:docMk/>
            <pc:sldMk cId="2009715580" sldId="265"/>
            <ac:grpSpMk id="61" creationId="{0BE2D32C-287A-2F31-F177-A766040D5715}"/>
          </ac:grpSpMkLst>
        </pc:grpChg>
        <pc:picChg chg="mod">
          <ac:chgData name="Franziska Händschel" userId="e2149472-3187-4d00-b16a-a19eff6fc04a" providerId="ADAL" clId="{869DA138-0434-4B05-9897-F1EDFE3FBC7B}" dt="2023-01-18T09:02:06.768" v="24"/>
          <ac:picMkLst>
            <pc:docMk/>
            <pc:sldMk cId="2009715580" sldId="265"/>
            <ac:picMk id="63" creationId="{5720F9B1-754F-C276-9CBA-2509859E532F}"/>
          </ac:picMkLst>
        </pc:picChg>
      </pc:sldChg>
    </pc:docChg>
  </pc:docChgLst>
  <pc:docChgLst>
    <pc:chgData name="Franziska Händschel" userId="e2149472-3187-4d00-b16a-a19eff6fc04a" providerId="ADAL" clId="{9B32845C-7AAE-4C35-9836-0D823CFE75E7}"/>
    <pc:docChg chg="custSel modSld modMainMaster">
      <pc:chgData name="Franziska Händschel" userId="e2149472-3187-4d00-b16a-a19eff6fc04a" providerId="ADAL" clId="{9B32845C-7AAE-4C35-9836-0D823CFE75E7}" dt="2024-04-23T10:06:04.260" v="10" actId="6014"/>
      <pc:docMkLst>
        <pc:docMk/>
      </pc:docMkLst>
      <pc:sldChg chg="modAnim">
        <pc:chgData name="Franziska Händschel" userId="e2149472-3187-4d00-b16a-a19eff6fc04a" providerId="ADAL" clId="{9B32845C-7AAE-4C35-9836-0D823CFE75E7}" dt="2024-04-23T10:04:44.715" v="0"/>
        <pc:sldMkLst>
          <pc:docMk/>
          <pc:sldMk cId="3498044616" sldId="263"/>
        </pc:sldMkLst>
      </pc:sldChg>
      <pc:sldMasterChg chg="addSp delSp modSp mod modSldLayout">
        <pc:chgData name="Franziska Händschel" userId="e2149472-3187-4d00-b16a-a19eff6fc04a" providerId="ADAL" clId="{9B32845C-7AAE-4C35-9836-0D823CFE75E7}" dt="2024-04-23T10:06:04.260" v="10" actId="6014"/>
        <pc:sldMasterMkLst>
          <pc:docMk/>
          <pc:sldMasterMk cId="2420491077" sldId="2147483648"/>
        </pc:sldMasterMkLst>
        <pc:spChg chg="mod">
          <ac:chgData name="Franziska Händschel" userId="e2149472-3187-4d00-b16a-a19eff6fc04a" providerId="ADAL" clId="{9B32845C-7AAE-4C35-9836-0D823CFE75E7}" dt="2024-04-23T10:04:58.351" v="4"/>
          <ac:spMkLst>
            <pc:docMk/>
            <pc:sldMasterMk cId="2420491077" sldId="2147483648"/>
            <ac:spMk id="4" creationId="{3E4A2CB1-AB17-5888-6C74-46009A2770F9}"/>
          </ac:spMkLst>
        </pc:spChg>
        <pc:grpChg chg="add mod">
          <ac:chgData name="Franziska Händschel" userId="e2149472-3187-4d00-b16a-a19eff6fc04a" providerId="ADAL" clId="{9B32845C-7AAE-4C35-9836-0D823CFE75E7}" dt="2024-04-23T10:04:58.351" v="4"/>
          <ac:grpSpMkLst>
            <pc:docMk/>
            <pc:sldMasterMk cId="2420491077" sldId="2147483648"/>
            <ac:grpSpMk id="2" creationId="{F7EDA0FD-6AC0-FE43-CAF2-32FBCFA08926}"/>
          </ac:grpSpMkLst>
        </pc:grpChg>
        <pc:grpChg chg="del">
          <ac:chgData name="Franziska Händschel" userId="e2149472-3187-4d00-b16a-a19eff6fc04a" providerId="ADAL" clId="{9B32845C-7AAE-4C35-9836-0D823CFE75E7}" dt="2024-04-23T10:04:58.002" v="3" actId="478"/>
          <ac:grpSpMkLst>
            <pc:docMk/>
            <pc:sldMasterMk cId="2420491077" sldId="2147483648"/>
            <ac:grpSpMk id="7" creationId="{7E0F1EFC-5FF1-B35A-410C-8C69B8FB228F}"/>
          </ac:grpSpMkLst>
        </pc:grpChg>
        <pc:picChg chg="mod">
          <ac:chgData name="Franziska Händschel" userId="e2149472-3187-4d00-b16a-a19eff6fc04a" providerId="ADAL" clId="{9B32845C-7AAE-4C35-9836-0D823CFE75E7}" dt="2024-04-23T10:04:58.351" v="4"/>
          <ac:picMkLst>
            <pc:docMk/>
            <pc:sldMasterMk cId="2420491077" sldId="2147483648"/>
            <ac:picMk id="3" creationId="{0F101DD9-692E-81D8-F3CB-C6DA55F410DD}"/>
          </ac:picMkLst>
        </pc:picChg>
        <pc:sldLayoutChg chg="addSp modSp mod modAnim">
          <pc:chgData name="Franziska Händschel" userId="e2149472-3187-4d00-b16a-a19eff6fc04a" providerId="ADAL" clId="{9B32845C-7AAE-4C35-9836-0D823CFE75E7}" dt="2024-04-23T10:05:13.284" v="5" actId="6014"/>
          <pc:sldLayoutMkLst>
            <pc:docMk/>
            <pc:sldMasterMk cId="2420491077" sldId="2147483648"/>
            <pc:sldLayoutMk cId="132651907" sldId="2147483649"/>
          </pc:sldLayoutMkLst>
          <pc:spChg chg="add mod">
            <ac:chgData name="Franziska Händschel" userId="e2149472-3187-4d00-b16a-a19eff6fc04a" providerId="ADAL" clId="{9B32845C-7AAE-4C35-9836-0D823CFE75E7}" dt="2024-04-23T10:04:47.575" v="2" actId="20577"/>
            <ac:spMkLst>
              <pc:docMk/>
              <pc:sldMasterMk cId="2420491077" sldId="2147483648"/>
              <pc:sldLayoutMk cId="132651907" sldId="2147483649"/>
              <ac:spMk id="2" creationId="{44624642-D952-203A-3B48-0A70DB5C9883}"/>
            </ac:spMkLst>
          </pc:spChg>
        </pc:sldLayoutChg>
        <pc:sldLayoutChg chg="mod">
          <pc:chgData name="Franziska Händschel" userId="e2149472-3187-4d00-b16a-a19eff6fc04a" providerId="ADAL" clId="{9B32845C-7AAE-4C35-9836-0D823CFE75E7}" dt="2024-04-23T10:06:04.260" v="10" actId="6014"/>
          <pc:sldLayoutMkLst>
            <pc:docMk/>
            <pc:sldMasterMk cId="2420491077" sldId="2147483648"/>
            <pc:sldLayoutMk cId="2432287551" sldId="2147483655"/>
          </pc:sldLayoutMkLst>
        </pc:sldLayoutChg>
        <pc:sldLayoutChg chg="mod">
          <pc:chgData name="Franziska Händschel" userId="e2149472-3187-4d00-b16a-a19eff6fc04a" providerId="ADAL" clId="{9B32845C-7AAE-4C35-9836-0D823CFE75E7}" dt="2024-04-23T10:05:31.985" v="7" actId="6014"/>
          <pc:sldLayoutMkLst>
            <pc:docMk/>
            <pc:sldMasterMk cId="2420491077" sldId="2147483648"/>
            <pc:sldLayoutMk cId="1031421894" sldId="2147483656"/>
          </pc:sldLayoutMkLst>
        </pc:sldLayoutChg>
        <pc:sldLayoutChg chg="mod">
          <pc:chgData name="Franziska Händschel" userId="e2149472-3187-4d00-b16a-a19eff6fc04a" providerId="ADAL" clId="{9B32845C-7AAE-4C35-9836-0D823CFE75E7}" dt="2024-04-23T10:05:42.534" v="8" actId="6014"/>
          <pc:sldLayoutMkLst>
            <pc:docMk/>
            <pc:sldMasterMk cId="2420491077" sldId="2147483648"/>
            <pc:sldLayoutMk cId="2281873994" sldId="2147483657"/>
          </pc:sldLayoutMkLst>
        </pc:sldLayoutChg>
        <pc:sldLayoutChg chg="mod">
          <pc:chgData name="Franziska Händschel" userId="e2149472-3187-4d00-b16a-a19eff6fc04a" providerId="ADAL" clId="{9B32845C-7AAE-4C35-9836-0D823CFE75E7}" dt="2024-04-23T10:05:49.735" v="9" actId="6014"/>
          <pc:sldLayoutMkLst>
            <pc:docMk/>
            <pc:sldMasterMk cId="2420491077" sldId="2147483648"/>
            <pc:sldLayoutMk cId="61450144" sldId="2147483658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1.svg"/><Relationship Id="rId3" Type="http://schemas.openxmlformats.org/officeDocument/2006/relationships/image" Target="../media/image4.svg"/><Relationship Id="rId7" Type="http://schemas.openxmlformats.org/officeDocument/2006/relationships/slide" Target="../slides/slide1.xml"/><Relationship Id="rId12" Type="http://schemas.openxmlformats.org/officeDocument/2006/relationships/image" Target="../media/image10.png"/><Relationship Id="rId17" Type="http://schemas.openxmlformats.org/officeDocument/2006/relationships/image" Target="../media/image15.svg"/><Relationship Id="rId2" Type="http://schemas.openxmlformats.org/officeDocument/2006/relationships/image" Target="../media/image3.png"/><Relationship Id="rId16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2.xml"/><Relationship Id="rId11" Type="http://schemas.openxmlformats.org/officeDocument/2006/relationships/slide" Target="../slides/slide4.xml"/><Relationship Id="rId5" Type="http://schemas.openxmlformats.org/officeDocument/2006/relationships/image" Target="../media/image6.png"/><Relationship Id="rId15" Type="http://schemas.openxmlformats.org/officeDocument/2006/relationships/image" Target="../media/image13.svg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8.png"/><Relationship Id="rId14" Type="http://schemas.openxmlformats.org/officeDocument/2006/relationships/image" Target="../media/image12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3.svg"/><Relationship Id="rId3" Type="http://schemas.openxmlformats.org/officeDocument/2006/relationships/image" Target="../media/image3.png"/><Relationship Id="rId7" Type="http://schemas.openxmlformats.org/officeDocument/2006/relationships/slide" Target="../slides/slide1.xml"/><Relationship Id="rId12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slide" Target="../slides/slide5.xml"/><Relationship Id="rId5" Type="http://schemas.openxmlformats.org/officeDocument/2006/relationships/image" Target="../media/image5.png"/><Relationship Id="rId15" Type="http://schemas.openxmlformats.org/officeDocument/2006/relationships/image" Target="../media/image11.svg"/><Relationship Id="rId10" Type="http://schemas.openxmlformats.org/officeDocument/2006/relationships/image" Target="../media/image9.png"/><Relationship Id="rId4" Type="http://schemas.openxmlformats.org/officeDocument/2006/relationships/image" Target="../media/image4.svg"/><Relationship Id="rId9" Type="http://schemas.openxmlformats.org/officeDocument/2006/relationships/image" Target="../media/image8.png"/><Relationship Id="rId1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.xml"/><Relationship Id="rId13" Type="http://schemas.openxmlformats.org/officeDocument/2006/relationships/image" Target="../media/image10.png"/><Relationship Id="rId3" Type="http://schemas.openxmlformats.org/officeDocument/2006/relationships/image" Target="../media/image16.png"/><Relationship Id="rId7" Type="http://schemas.openxmlformats.org/officeDocument/2006/relationships/image" Target="../media/image6.png"/><Relationship Id="rId12" Type="http://schemas.openxmlformats.org/officeDocument/2006/relationships/slide" Target="../slides/slide4.xml"/><Relationship Id="rId2" Type="http://schemas.openxmlformats.org/officeDocument/2006/relationships/slide" Target="../slides/slide3.xm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sv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11.sv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slide" Target="../slides/slide3.xml"/><Relationship Id="rId13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slide" Target="../slides/slide2.xml"/><Relationship Id="rId12" Type="http://schemas.openxmlformats.org/officeDocument/2006/relationships/image" Target="../media/image9.png"/><Relationship Id="rId2" Type="http://schemas.openxmlformats.org/officeDocument/2006/relationships/image" Target="../media/image16.png"/><Relationship Id="rId16" Type="http://schemas.openxmlformats.org/officeDocument/2006/relationships/image" Target="../media/image11.sv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5" Type="http://schemas.openxmlformats.org/officeDocument/2006/relationships/image" Target="../media/image10.png"/><Relationship Id="rId10" Type="http://schemas.openxmlformats.org/officeDocument/2006/relationships/image" Target="../media/image7.png"/><Relationship Id="rId4" Type="http://schemas.openxmlformats.org/officeDocument/2006/relationships/image" Target="../media/image4.svg"/><Relationship Id="rId9" Type="http://schemas.openxmlformats.org/officeDocument/2006/relationships/slide" Target="../slides/slide1.xml"/><Relationship Id="rId14" Type="http://schemas.openxmlformats.org/officeDocument/2006/relationships/image" Target="../media/image13.sv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slide" Target="../slides/slide5.xml"/><Relationship Id="rId13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slide" Target="../slides/slide2.xml"/><Relationship Id="rId12" Type="http://schemas.openxmlformats.org/officeDocument/2006/relationships/slide" Target="../slides/slide1.xml"/><Relationship Id="rId2" Type="http://schemas.openxmlformats.org/officeDocument/2006/relationships/image" Target="../media/image16.png"/><Relationship Id="rId16" Type="http://schemas.openxmlformats.org/officeDocument/2006/relationships/image" Target="../media/image13.sv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9.png"/><Relationship Id="rId5" Type="http://schemas.openxmlformats.org/officeDocument/2006/relationships/image" Target="../media/image5.png"/><Relationship Id="rId15" Type="http://schemas.openxmlformats.org/officeDocument/2006/relationships/image" Target="../media/image12.png"/><Relationship Id="rId10" Type="http://schemas.openxmlformats.org/officeDocument/2006/relationships/image" Target="../media/image8.png"/><Relationship Id="rId4" Type="http://schemas.openxmlformats.org/officeDocument/2006/relationships/image" Target="../media/image4.svg"/><Relationship Id="rId9" Type="http://schemas.openxmlformats.org/officeDocument/2006/relationships/image" Target="../media/image7.png"/><Relationship Id="rId14" Type="http://schemas.openxmlformats.org/officeDocument/2006/relationships/image" Target="../media/image11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K-5.6 1/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EB4E1E43-782D-AFD9-E22B-1169B661E7BE}"/>
              </a:ext>
            </a:extLst>
          </p:cNvPr>
          <p:cNvSpPr/>
          <p:nvPr userDrawn="1"/>
        </p:nvSpPr>
        <p:spPr>
          <a:xfrm>
            <a:off x="1194656" y="4335278"/>
            <a:ext cx="9698643" cy="321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rgbClr val="009FAE"/>
                </a:solidFill>
              </a:rPr>
              <a:t>…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F78FD232-81C2-8764-37CE-03C2B5D3680D}"/>
              </a:ext>
            </a:extLst>
          </p:cNvPr>
          <p:cNvSpPr txBox="1"/>
          <p:nvPr userDrawn="1"/>
        </p:nvSpPr>
        <p:spPr>
          <a:xfrm>
            <a:off x="1122338" y="783757"/>
            <a:ext cx="6826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009F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besten Girokonten im Vergleich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1FD76F56-E2F6-6302-F230-24D12F15DD9B}"/>
              </a:ext>
            </a:extLst>
          </p:cNvPr>
          <p:cNvSpPr/>
          <p:nvPr userDrawn="1"/>
        </p:nvSpPr>
        <p:spPr>
          <a:xfrm>
            <a:off x="1194660" y="1384704"/>
            <a:ext cx="9698643" cy="1434322"/>
          </a:xfrm>
          <a:prstGeom prst="rect">
            <a:avLst/>
          </a:prstGeom>
          <a:solidFill>
            <a:srgbClr val="E1FBF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10ED539-A474-D720-EDAC-3CFC07574C54}"/>
              </a:ext>
            </a:extLst>
          </p:cNvPr>
          <p:cNvSpPr/>
          <p:nvPr userDrawn="1"/>
        </p:nvSpPr>
        <p:spPr>
          <a:xfrm>
            <a:off x="1194659" y="2971460"/>
            <a:ext cx="9698643" cy="1379612"/>
          </a:xfrm>
          <a:prstGeom prst="rect">
            <a:avLst/>
          </a:prstGeom>
          <a:solidFill>
            <a:schemeClr val="bg1"/>
          </a:solidFill>
          <a:ln>
            <a:solidFill>
              <a:srgbClr val="009F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DBFA259F-8608-E41C-C15A-9684F6DEEAD6}"/>
              </a:ext>
            </a:extLst>
          </p:cNvPr>
          <p:cNvGrpSpPr/>
          <p:nvPr userDrawn="1"/>
        </p:nvGrpSpPr>
        <p:grpSpPr>
          <a:xfrm>
            <a:off x="5041725" y="1606240"/>
            <a:ext cx="2171781" cy="969775"/>
            <a:chOff x="1762447" y="1884108"/>
            <a:chExt cx="2171781" cy="969775"/>
          </a:xfrm>
        </p:grpSpPr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ABC8F0DF-C0F8-5F92-015A-5C404C8624A6}"/>
                </a:ext>
              </a:extLst>
            </p:cNvPr>
            <p:cNvGrpSpPr/>
            <p:nvPr/>
          </p:nvGrpSpPr>
          <p:grpSpPr>
            <a:xfrm>
              <a:off x="1762447" y="1916819"/>
              <a:ext cx="273132" cy="273132"/>
              <a:chOff x="2699707" y="4371943"/>
              <a:chExt cx="1365088" cy="1365088"/>
            </a:xfrm>
          </p:grpSpPr>
          <p:sp>
            <p:nvSpPr>
              <p:cNvPr id="22" name="Ellipse 21">
                <a:extLst>
                  <a:ext uri="{FF2B5EF4-FFF2-40B4-BE49-F238E27FC236}">
                    <a16:creationId xmlns:a16="http://schemas.microsoft.com/office/drawing/2014/main" id="{E6B781AA-B239-2A10-3B8C-695463E4466C}"/>
                  </a:ext>
                </a:extLst>
              </p:cNvPr>
              <p:cNvSpPr/>
              <p:nvPr/>
            </p:nvSpPr>
            <p:spPr>
              <a:xfrm>
                <a:off x="2699707" y="4371943"/>
                <a:ext cx="1365088" cy="1365088"/>
              </a:xfrm>
              <a:prstGeom prst="ellipse">
                <a:avLst/>
              </a:prstGeom>
              <a:solidFill>
                <a:srgbClr val="05C9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23" name="Grafik 22" descr="Häkchen mit einfarbiger Füllung">
                <a:extLst>
                  <a:ext uri="{FF2B5EF4-FFF2-40B4-BE49-F238E27FC236}">
                    <a16:creationId xmlns:a16="http://schemas.microsoft.com/office/drawing/2014/main" id="{756ABC89-3475-FE42-03F2-F08D8143C2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925053" y="4627131"/>
                <a:ext cx="914402" cy="914402"/>
              </a:xfrm>
              <a:prstGeom prst="rect">
                <a:avLst/>
              </a:prstGeom>
            </p:spPr>
          </p:pic>
        </p:grpSp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AAF646F8-FF97-0A3A-A349-BC732BA6E475}"/>
                </a:ext>
              </a:extLst>
            </p:cNvPr>
            <p:cNvGrpSpPr/>
            <p:nvPr/>
          </p:nvGrpSpPr>
          <p:grpSpPr>
            <a:xfrm>
              <a:off x="1762447" y="2236691"/>
              <a:ext cx="273132" cy="273132"/>
              <a:chOff x="2699707" y="4292603"/>
              <a:chExt cx="1365088" cy="1365088"/>
            </a:xfrm>
          </p:grpSpPr>
          <p:sp>
            <p:nvSpPr>
              <p:cNvPr id="20" name="Ellipse 19">
                <a:extLst>
                  <a:ext uri="{FF2B5EF4-FFF2-40B4-BE49-F238E27FC236}">
                    <a16:creationId xmlns:a16="http://schemas.microsoft.com/office/drawing/2014/main" id="{156DC362-13A7-7FA1-8ABF-4CB0E512B5F8}"/>
                  </a:ext>
                </a:extLst>
              </p:cNvPr>
              <p:cNvSpPr/>
              <p:nvPr/>
            </p:nvSpPr>
            <p:spPr>
              <a:xfrm>
                <a:off x="2699707" y="4292603"/>
                <a:ext cx="1365088" cy="1365088"/>
              </a:xfrm>
              <a:prstGeom prst="ellipse">
                <a:avLst/>
              </a:prstGeom>
              <a:solidFill>
                <a:srgbClr val="05C9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21" name="Grafik 20" descr="Häkchen mit einfarbiger Füllung">
                <a:extLst>
                  <a:ext uri="{FF2B5EF4-FFF2-40B4-BE49-F238E27FC236}">
                    <a16:creationId xmlns:a16="http://schemas.microsoft.com/office/drawing/2014/main" id="{E2EB6035-44BE-2627-0408-C0D2990AF9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925053" y="4513915"/>
                <a:ext cx="914402" cy="914402"/>
              </a:xfrm>
              <a:prstGeom prst="rect">
                <a:avLst/>
              </a:prstGeom>
            </p:spPr>
          </p:pic>
        </p:grpSp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43CF0857-FE1C-3222-F367-FC23233D545C}"/>
                </a:ext>
              </a:extLst>
            </p:cNvPr>
            <p:cNvGrpSpPr/>
            <p:nvPr/>
          </p:nvGrpSpPr>
          <p:grpSpPr>
            <a:xfrm>
              <a:off x="1762447" y="2548040"/>
              <a:ext cx="273132" cy="273132"/>
              <a:chOff x="2699707" y="4292603"/>
              <a:chExt cx="1365088" cy="1365088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AA6A2096-B7B3-681C-2F3D-C433443F9B96}"/>
                  </a:ext>
                </a:extLst>
              </p:cNvPr>
              <p:cNvSpPr/>
              <p:nvPr/>
            </p:nvSpPr>
            <p:spPr>
              <a:xfrm>
                <a:off x="2699707" y="4292603"/>
                <a:ext cx="1365088" cy="1365088"/>
              </a:xfrm>
              <a:prstGeom prst="ellipse">
                <a:avLst/>
              </a:prstGeom>
              <a:solidFill>
                <a:srgbClr val="05C9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9" name="Grafik 18" descr="Häkchen mit einfarbiger Füllung">
                <a:extLst>
                  <a:ext uri="{FF2B5EF4-FFF2-40B4-BE49-F238E27FC236}">
                    <a16:creationId xmlns:a16="http://schemas.microsoft.com/office/drawing/2014/main" id="{D5881597-1496-2E58-9CDE-22833B2846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925053" y="4517949"/>
                <a:ext cx="914402" cy="914402"/>
              </a:xfrm>
              <a:prstGeom prst="rect">
                <a:avLst/>
              </a:prstGeom>
            </p:spPr>
          </p:pic>
        </p:grp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0DCD4471-7C02-12B9-5167-19DC89ADC579}"/>
                </a:ext>
              </a:extLst>
            </p:cNvPr>
            <p:cNvSpPr txBox="1"/>
            <p:nvPr/>
          </p:nvSpPr>
          <p:spPr>
            <a:xfrm>
              <a:off x="2040761" y="1884108"/>
              <a:ext cx="18934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Kostenloses Konto</a:t>
              </a: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529F4118-BBC1-C6E3-BCB3-1B73567693B9}"/>
                </a:ext>
              </a:extLst>
            </p:cNvPr>
            <p:cNvSpPr txBox="1"/>
            <p:nvPr/>
          </p:nvSpPr>
          <p:spPr>
            <a:xfrm>
              <a:off x="2035579" y="2203980"/>
              <a:ext cx="15087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Mit Kreditkarte</a:t>
              </a: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38BE3060-F310-8893-5038-844554D5B342}"/>
                </a:ext>
              </a:extLst>
            </p:cNvPr>
            <p:cNvSpPr txBox="1"/>
            <p:nvPr/>
          </p:nvSpPr>
          <p:spPr>
            <a:xfrm>
              <a:off x="2043816" y="2515329"/>
              <a:ext cx="17246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In 5 Min. eröffnet</a:t>
              </a:r>
            </a:p>
          </p:txBody>
        </p:sp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F6A975EE-CF64-7F60-287B-AFF3FCD840C5}"/>
              </a:ext>
            </a:extLst>
          </p:cNvPr>
          <p:cNvGrpSpPr/>
          <p:nvPr userDrawn="1"/>
        </p:nvGrpSpPr>
        <p:grpSpPr>
          <a:xfrm>
            <a:off x="1282292" y="1274175"/>
            <a:ext cx="1064418" cy="1149293"/>
            <a:chOff x="4165907" y="892505"/>
            <a:chExt cx="1064418" cy="1149293"/>
          </a:xfrm>
          <a:solidFill>
            <a:srgbClr val="05C9D3"/>
          </a:solidFill>
        </p:grpSpPr>
        <p:sp>
          <p:nvSpPr>
            <p:cNvPr id="25" name="Trapezoid 24">
              <a:extLst>
                <a:ext uri="{FF2B5EF4-FFF2-40B4-BE49-F238E27FC236}">
                  <a16:creationId xmlns:a16="http://schemas.microsoft.com/office/drawing/2014/main" id="{AFE94D41-938C-6F16-2C7F-46C0F691D03F}"/>
                </a:ext>
              </a:extLst>
            </p:cNvPr>
            <p:cNvSpPr/>
            <p:nvPr/>
          </p:nvSpPr>
          <p:spPr>
            <a:xfrm>
              <a:off x="4165907" y="892505"/>
              <a:ext cx="1064418" cy="105501"/>
            </a:xfrm>
            <a:prstGeom prst="trapezoid">
              <a:avLst>
                <a:gd name="adj" fmla="val 41836"/>
              </a:avLst>
            </a:prstGeom>
            <a:solidFill>
              <a:srgbClr val="009FAE"/>
            </a:solidFill>
            <a:ln>
              <a:solidFill>
                <a:srgbClr val="009F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6" name="Pfeil: Fünfeck 25">
              <a:extLst>
                <a:ext uri="{FF2B5EF4-FFF2-40B4-BE49-F238E27FC236}">
                  <a16:creationId xmlns:a16="http://schemas.microsoft.com/office/drawing/2014/main" id="{1DBDEE09-ABE9-4141-4FAC-FFC1C40E8CB7}"/>
                </a:ext>
              </a:extLst>
            </p:cNvPr>
            <p:cNvSpPr/>
            <p:nvPr/>
          </p:nvSpPr>
          <p:spPr>
            <a:xfrm rot="5400000">
              <a:off x="4121164" y="986958"/>
              <a:ext cx="1149292" cy="960388"/>
            </a:xfrm>
            <a:prstGeom prst="homePlate">
              <a:avLst>
                <a:gd name="adj" fmla="val 33404"/>
              </a:avLst>
            </a:prstGeom>
            <a:grpFill/>
            <a:ln>
              <a:solidFill>
                <a:srgbClr val="05C9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F028E567-44E0-7DEA-27E6-924FC29BA12B}"/>
                </a:ext>
              </a:extLst>
            </p:cNvPr>
            <p:cNvSpPr txBox="1"/>
            <p:nvPr/>
          </p:nvSpPr>
          <p:spPr>
            <a:xfrm>
              <a:off x="4215616" y="1146276"/>
              <a:ext cx="960388" cy="461665"/>
            </a:xfrm>
            <a:prstGeom prst="rect">
              <a:avLst/>
            </a:prstGeom>
            <a:grpFill/>
            <a:ln>
              <a:solidFill>
                <a:srgbClr val="05C9D3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Unser</a:t>
              </a:r>
            </a:p>
            <a:p>
              <a:pPr algn="ctr"/>
              <a:r>
                <a:rPr lang="de-DE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Testsieger</a:t>
              </a:r>
            </a:p>
          </p:txBody>
        </p:sp>
      </p:grpSp>
      <p:pic>
        <p:nvPicPr>
          <p:cNvPr id="28" name="Grafik 27">
            <a:extLst>
              <a:ext uri="{FF2B5EF4-FFF2-40B4-BE49-F238E27FC236}">
                <a16:creationId xmlns:a16="http://schemas.microsoft.com/office/drawing/2014/main" id="{9CC0016D-8CF7-F9FB-FDC5-3E327E6C3C4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86121" y="1456582"/>
            <a:ext cx="2351138" cy="1305843"/>
          </a:xfrm>
          <a:prstGeom prst="rect">
            <a:avLst/>
          </a:prstGeom>
        </p:spPr>
      </p:pic>
      <p:sp>
        <p:nvSpPr>
          <p:cNvPr id="29" name="Rechteck 28">
            <a:extLst>
              <a:ext uri="{FF2B5EF4-FFF2-40B4-BE49-F238E27FC236}">
                <a16:creationId xmlns:a16="http://schemas.microsoft.com/office/drawing/2014/main" id="{414304BB-EA59-B919-1D37-4BD7FF2A5467}"/>
              </a:ext>
            </a:extLst>
          </p:cNvPr>
          <p:cNvSpPr/>
          <p:nvPr userDrawn="1"/>
        </p:nvSpPr>
        <p:spPr>
          <a:xfrm>
            <a:off x="1194658" y="4682287"/>
            <a:ext cx="9698643" cy="1379612"/>
          </a:xfrm>
          <a:prstGeom prst="rect">
            <a:avLst/>
          </a:prstGeom>
          <a:solidFill>
            <a:schemeClr val="bg1"/>
          </a:solidFill>
          <a:ln>
            <a:solidFill>
              <a:srgbClr val="009F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id="{8DFC6A0B-ADB5-4D29-C25B-8F98EE1B663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75258" y="5006164"/>
            <a:ext cx="1874181" cy="960388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41D66CD6-9259-E7D0-32B8-02AD7BC0961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22338" y="3093062"/>
            <a:ext cx="2131070" cy="1183615"/>
          </a:xfrm>
          <a:prstGeom prst="rect">
            <a:avLst/>
          </a:prstGeom>
        </p:spPr>
      </p:pic>
      <p:sp>
        <p:nvSpPr>
          <p:cNvPr id="32" name="Textfeld 31">
            <a:extLst>
              <a:ext uri="{FF2B5EF4-FFF2-40B4-BE49-F238E27FC236}">
                <a16:creationId xmlns:a16="http://schemas.microsoft.com/office/drawing/2014/main" id="{CEC378E3-451C-384E-1825-5D42113ECAF3}"/>
              </a:ext>
            </a:extLst>
          </p:cNvPr>
          <p:cNvSpPr txBox="1"/>
          <p:nvPr userDrawn="1"/>
        </p:nvSpPr>
        <p:spPr>
          <a:xfrm>
            <a:off x="10325300" y="1105008"/>
            <a:ext cx="672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rgbClr val="BFBFBF"/>
                </a:solidFill>
              </a:rPr>
              <a:t>Anzeige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036EEFAD-91EA-DF13-7C96-9774F3CA15AF}"/>
              </a:ext>
            </a:extLst>
          </p:cNvPr>
          <p:cNvSpPr/>
          <p:nvPr userDrawn="1"/>
        </p:nvSpPr>
        <p:spPr>
          <a:xfrm>
            <a:off x="8487720" y="3755487"/>
            <a:ext cx="2161140" cy="360727"/>
          </a:xfrm>
          <a:prstGeom prst="rect">
            <a:avLst/>
          </a:prstGeom>
          <a:solidFill>
            <a:srgbClr val="05C9D3"/>
          </a:solidFill>
          <a:ln>
            <a:solidFill>
              <a:srgbClr val="05C9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jetzt eröffnen »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23D7E9C5-D991-D271-E3F0-FAC6CD96AB56}"/>
              </a:ext>
            </a:extLst>
          </p:cNvPr>
          <p:cNvSpPr/>
          <p:nvPr userDrawn="1"/>
        </p:nvSpPr>
        <p:spPr>
          <a:xfrm>
            <a:off x="8500181" y="5466338"/>
            <a:ext cx="2161140" cy="360727"/>
          </a:xfrm>
          <a:prstGeom prst="rect">
            <a:avLst/>
          </a:prstGeom>
          <a:solidFill>
            <a:srgbClr val="05C9D3"/>
          </a:solidFill>
          <a:ln>
            <a:solidFill>
              <a:srgbClr val="05C9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jetzt eröffnen »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5E8D1AB7-0837-8F36-C300-F0C9CC61C048}"/>
              </a:ext>
            </a:extLst>
          </p:cNvPr>
          <p:cNvSpPr txBox="1"/>
          <p:nvPr userDrawn="1"/>
        </p:nvSpPr>
        <p:spPr>
          <a:xfrm>
            <a:off x="3408338" y="3231000"/>
            <a:ext cx="13227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>
                <a:solidFill>
                  <a:srgbClr val="009F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0,00 €</a:t>
            </a:r>
            <a:endParaRPr lang="de-DE" sz="2000" b="1" dirty="0">
              <a:solidFill>
                <a:srgbClr val="009FA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Grundgebühr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3AC34658-DD03-8F48-69CB-6DB39A71E402}"/>
              </a:ext>
            </a:extLst>
          </p:cNvPr>
          <p:cNvSpPr txBox="1"/>
          <p:nvPr userDrawn="1"/>
        </p:nvSpPr>
        <p:spPr>
          <a:xfrm>
            <a:off x="1129418" y="6089178"/>
            <a:ext cx="9763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rgbClr val="BFBFBF"/>
                </a:solidFill>
              </a:rPr>
              <a:t>Dieser Vergleich stellt keinen kompletten Marktüberblick dar. Provisionshinweis: Wenn Sie auf „zum Angebot“ klicken und das Konto beim Anbieter eröffnen, erhalten wir dafür eine Vergütung. Stand der Informationen: </a:t>
            </a:r>
            <a:fld id="{7E68563B-0696-4C8F-88F4-6FC9213CADDD}" type="datetime1">
              <a:rPr lang="de-DE" sz="1200" smtClean="0">
                <a:solidFill>
                  <a:srgbClr val="BFBFBF"/>
                </a:solidFill>
              </a:rPr>
              <a:t>23.04.2024</a:t>
            </a:fld>
            <a:endParaRPr lang="de-DE" sz="1200" dirty="0">
              <a:solidFill>
                <a:srgbClr val="BFBFBF"/>
              </a:solidFill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30681612-BCEE-C3D0-B8CD-C7141CE52F8B}"/>
              </a:ext>
            </a:extLst>
          </p:cNvPr>
          <p:cNvSpPr txBox="1"/>
          <p:nvPr userDrawn="1"/>
        </p:nvSpPr>
        <p:spPr>
          <a:xfrm>
            <a:off x="1194656" y="2984163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>
                <a:solidFill>
                  <a:srgbClr val="BFBF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Bank C: Online-Konto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1372441B-3C71-3401-2F7C-74EA79C2D72E}"/>
              </a:ext>
            </a:extLst>
          </p:cNvPr>
          <p:cNvSpPr txBox="1"/>
          <p:nvPr userDrawn="1"/>
        </p:nvSpPr>
        <p:spPr>
          <a:xfrm>
            <a:off x="1194656" y="4682908"/>
            <a:ext cx="17860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>
                <a:solidFill>
                  <a:srgbClr val="BFBF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Bank D: Girokonto Extra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E12A5B82-0FC7-82A7-8590-415A1940B2AC}"/>
              </a:ext>
            </a:extLst>
          </p:cNvPr>
          <p:cNvSpPr txBox="1"/>
          <p:nvPr userDrawn="1"/>
        </p:nvSpPr>
        <p:spPr>
          <a:xfrm>
            <a:off x="3410238" y="4968992"/>
            <a:ext cx="13227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5,00 €</a:t>
            </a:r>
            <a:endParaRPr lang="de-DE" sz="2000" b="1" dirty="0">
              <a:solidFill>
                <a:srgbClr val="4747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Grundgebühr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E4524132-0181-CDEE-94C9-C65760F16D1B}"/>
              </a:ext>
            </a:extLst>
          </p:cNvPr>
          <p:cNvSpPr txBox="1"/>
          <p:nvPr userDrawn="1"/>
        </p:nvSpPr>
        <p:spPr>
          <a:xfrm>
            <a:off x="5042809" y="3170483"/>
            <a:ext cx="1712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Geld abheben: </a:t>
            </a:r>
            <a:r>
              <a: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0,00 %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424FF991-A8ED-61EA-2DB1-CA12DC8A570B}"/>
              </a:ext>
            </a:extLst>
          </p:cNvPr>
          <p:cNvSpPr txBox="1"/>
          <p:nvPr userDrawn="1"/>
        </p:nvSpPr>
        <p:spPr>
          <a:xfrm>
            <a:off x="5041725" y="3478260"/>
            <a:ext cx="1875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Dispozins: </a:t>
            </a:r>
            <a:r>
              <a: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12,50 % </a:t>
            </a:r>
            <a:r>
              <a:rPr lang="de-DE" sz="105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 a.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DDA70BF4-D8D8-F520-A76E-01DC006286CF}"/>
              </a:ext>
            </a:extLst>
          </p:cNvPr>
          <p:cNvSpPr txBox="1"/>
          <p:nvPr userDrawn="1"/>
        </p:nvSpPr>
        <p:spPr>
          <a:xfrm>
            <a:off x="5067825" y="4859377"/>
            <a:ext cx="1712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Geld abheben: </a:t>
            </a:r>
            <a:r>
              <a: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0,00 %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B8F43941-1CCA-BA16-8FE4-53552714B62E}"/>
              </a:ext>
            </a:extLst>
          </p:cNvPr>
          <p:cNvSpPr txBox="1"/>
          <p:nvPr userDrawn="1"/>
        </p:nvSpPr>
        <p:spPr>
          <a:xfrm>
            <a:off x="5066741" y="5167154"/>
            <a:ext cx="1776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Dispozins: </a:t>
            </a:r>
            <a:r>
              <a: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8,00 % </a:t>
            </a:r>
            <a:r>
              <a:rPr lang="de-DE" sz="105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 a.</a:t>
            </a:r>
          </a:p>
        </p:txBody>
      </p:sp>
      <p:grpSp>
        <p:nvGrpSpPr>
          <p:cNvPr id="47" name="Produktdetails Bank C">
            <a:extLst>
              <a:ext uri="{FF2B5EF4-FFF2-40B4-BE49-F238E27FC236}">
                <a16:creationId xmlns:a16="http://schemas.microsoft.com/office/drawing/2014/main" id="{9F3CF044-0346-3BA9-52F7-F11EE74BA0DA}"/>
              </a:ext>
            </a:extLst>
          </p:cNvPr>
          <p:cNvGrpSpPr/>
          <p:nvPr userDrawn="1"/>
        </p:nvGrpSpPr>
        <p:grpSpPr>
          <a:xfrm>
            <a:off x="5041725" y="3917944"/>
            <a:ext cx="1143688" cy="253916"/>
            <a:chOff x="5041725" y="3917944"/>
            <a:chExt cx="1143688" cy="253916"/>
          </a:xfrm>
        </p:grpSpPr>
        <p:sp>
          <p:nvSpPr>
            <p:cNvPr id="48" name="Textfeld 47">
              <a:hlinkClick r:id="rId6" action="ppaction://hlinksldjump"/>
              <a:extLst>
                <a:ext uri="{FF2B5EF4-FFF2-40B4-BE49-F238E27FC236}">
                  <a16:creationId xmlns:a16="http://schemas.microsoft.com/office/drawing/2014/main" id="{04B0F338-6B15-1E88-16F3-90A5A3FA3249}"/>
                </a:ext>
              </a:extLst>
            </p:cNvPr>
            <p:cNvSpPr txBox="1"/>
            <p:nvPr/>
          </p:nvSpPr>
          <p:spPr>
            <a:xfrm>
              <a:off x="5041725" y="3917944"/>
              <a:ext cx="111921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Produktdetails</a:t>
              </a:r>
              <a:endPara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Gleichschenkliges Dreieck 48">
              <a:hlinkClick r:id="rId6" action="ppaction://hlinksldjump"/>
              <a:extLst>
                <a:ext uri="{FF2B5EF4-FFF2-40B4-BE49-F238E27FC236}">
                  <a16:creationId xmlns:a16="http://schemas.microsoft.com/office/drawing/2014/main" id="{A3337CC9-0051-F16E-92E3-D1849312D562}"/>
                </a:ext>
              </a:extLst>
            </p:cNvPr>
            <p:cNvSpPr/>
            <p:nvPr/>
          </p:nvSpPr>
          <p:spPr>
            <a:xfrm rot="10800000">
              <a:off x="6092115" y="4013384"/>
              <a:ext cx="93298" cy="80430"/>
            </a:xfrm>
            <a:prstGeom prst="triangl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50" name="Grafik 49">
            <a:hlinkClick r:id="rId7" action="ppaction://hlinksldjump" tooltip="Innerhalb Deutschlands können Sie mit der C-Card an ca. 15.000 Automaten der C-Bank und ihrer Partnerbanken kostenlos Geld abheben."/>
            <a:extLst>
              <a:ext uri="{FF2B5EF4-FFF2-40B4-BE49-F238E27FC236}">
                <a16:creationId xmlns:a16="http://schemas.microsoft.com/office/drawing/2014/main" id="{7CE735EA-F2D9-3DA6-EAD9-1FE9474F669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688705" y="3238687"/>
            <a:ext cx="182896" cy="182896"/>
          </a:xfrm>
          <a:prstGeom prst="rect">
            <a:avLst/>
          </a:prstGeom>
        </p:spPr>
      </p:pic>
      <p:pic>
        <p:nvPicPr>
          <p:cNvPr id="51" name="Grafik 50">
            <a:hlinkClick r:id="rId7" action="ppaction://hlinksldjump" tooltip="Mit der Visa-Debitkarte von Bank D können Sie deutschlandweit an allen ca. 55.000 Automaten mit Visa-Zeichen fünfmal pro Monat kostenlos Geld abheben. Jede weitere Abhebung kostet 2,50 Euro."/>
            <a:extLst>
              <a:ext uri="{FF2B5EF4-FFF2-40B4-BE49-F238E27FC236}">
                <a16:creationId xmlns:a16="http://schemas.microsoft.com/office/drawing/2014/main" id="{43471EED-F304-F695-FC35-3C4B704640CB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693284" y="4914716"/>
            <a:ext cx="182896" cy="182896"/>
          </a:xfrm>
          <a:prstGeom prst="rect">
            <a:avLst/>
          </a:prstGeom>
        </p:spPr>
      </p:pic>
      <p:pic>
        <p:nvPicPr>
          <p:cNvPr id="52" name="Grafik 51">
            <a:hlinkClick r:id="rId7" action="ppaction://hlinksldjump" tooltip="Für das Konto fällt keine Kontoführungsgebühr an, solange monatlich 1.500 Euro darauf eingehen. Bei einem Geldeingang von unter 1.500 Euro im Monat beträgt die Kontoführungsgebühr 5,00 Euro pro Monat."/>
            <a:extLst>
              <a:ext uri="{FF2B5EF4-FFF2-40B4-BE49-F238E27FC236}">
                <a16:creationId xmlns:a16="http://schemas.microsoft.com/office/drawing/2014/main" id="{81575A87-16B5-5292-C9AB-1540C08D947B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453882" y="3746258"/>
            <a:ext cx="182896" cy="182896"/>
          </a:xfrm>
          <a:prstGeom prst="rect">
            <a:avLst/>
          </a:prstGeom>
        </p:spPr>
      </p:pic>
      <p:pic>
        <p:nvPicPr>
          <p:cNvPr id="53" name="Grafik 52">
            <a:hlinkClick r:id="rId7" action="ppaction://hlinksldjump" tooltip="Die Kontoführungsgebühr beträgt unabhängig vom Geldeingang 5,00 Euro im Monat."/>
            <a:extLst>
              <a:ext uri="{FF2B5EF4-FFF2-40B4-BE49-F238E27FC236}">
                <a16:creationId xmlns:a16="http://schemas.microsoft.com/office/drawing/2014/main" id="{C3E9C459-522D-63A3-4593-8BEE58A66892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453882" y="5486358"/>
            <a:ext cx="182896" cy="182896"/>
          </a:xfrm>
          <a:prstGeom prst="rect">
            <a:avLst/>
          </a:prstGeom>
        </p:spPr>
      </p:pic>
      <p:pic>
        <p:nvPicPr>
          <p:cNvPr id="54" name="Grafik 53">
            <a:hlinkClick r:id="rId7" action="ppaction://hlinksldjump" tooltip="Die Kontonote berechnet sich aus folgenden Punktwerten: Grundgebühr 20/20 | Karten 10/10 | Zinsen 3/5 | Sonstige Gebühren 9/10"/>
            <a:extLst>
              <a:ext uri="{FF2B5EF4-FFF2-40B4-BE49-F238E27FC236}">
                <a16:creationId xmlns:a16="http://schemas.microsoft.com/office/drawing/2014/main" id="{3DB14B16-914C-1BBA-9D01-7559CA7D11A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4477" y="3204412"/>
            <a:ext cx="896190" cy="932769"/>
          </a:xfrm>
          <a:prstGeom prst="rect">
            <a:avLst/>
          </a:prstGeom>
        </p:spPr>
      </p:pic>
      <p:pic>
        <p:nvPicPr>
          <p:cNvPr id="55" name="Grafik 54">
            <a:hlinkClick r:id="rId7" action="ppaction://hlinksldjump" tooltip="Die Kontonote berechnet sich aus folgenden Punktwerten: Grundgebühr 10/20 | Karten 5/10 | Zinsen 5/5 | Sonstige Gebühren 8/10"/>
            <a:extLst>
              <a:ext uri="{FF2B5EF4-FFF2-40B4-BE49-F238E27FC236}">
                <a16:creationId xmlns:a16="http://schemas.microsoft.com/office/drawing/2014/main" id="{208386C3-4498-68D4-897B-0DBC191922AF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7264477" y="4894296"/>
            <a:ext cx="896190" cy="932769"/>
          </a:xfrm>
          <a:prstGeom prst="rect">
            <a:avLst/>
          </a:prstGeom>
        </p:spPr>
      </p:pic>
      <p:sp>
        <p:nvSpPr>
          <p:cNvPr id="56" name="Rechteck 55">
            <a:extLst>
              <a:ext uri="{FF2B5EF4-FFF2-40B4-BE49-F238E27FC236}">
                <a16:creationId xmlns:a16="http://schemas.microsoft.com/office/drawing/2014/main" id="{E929922F-EAA4-CDF7-B4E3-240A5375B918}"/>
              </a:ext>
            </a:extLst>
          </p:cNvPr>
          <p:cNvSpPr/>
          <p:nvPr userDrawn="1"/>
        </p:nvSpPr>
        <p:spPr>
          <a:xfrm>
            <a:off x="0" y="0"/>
            <a:ext cx="12192000" cy="662775"/>
          </a:xfrm>
          <a:prstGeom prst="rect">
            <a:avLst/>
          </a:prstGeom>
          <a:solidFill>
            <a:srgbClr val="05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57" name="Produktdetails Bank B">
            <a:extLst>
              <a:ext uri="{FF2B5EF4-FFF2-40B4-BE49-F238E27FC236}">
                <a16:creationId xmlns:a16="http://schemas.microsoft.com/office/drawing/2014/main" id="{5D3A2FCF-9F99-2FD1-0CDD-A1173DA21F40}"/>
              </a:ext>
            </a:extLst>
          </p:cNvPr>
          <p:cNvGrpSpPr/>
          <p:nvPr userDrawn="1"/>
        </p:nvGrpSpPr>
        <p:grpSpPr>
          <a:xfrm>
            <a:off x="5067971" y="5587932"/>
            <a:ext cx="1143688" cy="253916"/>
            <a:chOff x="5041725" y="3917944"/>
            <a:chExt cx="1143688" cy="253916"/>
          </a:xfrm>
        </p:grpSpPr>
        <p:sp>
          <p:nvSpPr>
            <p:cNvPr id="58" name="Textfeld 57">
              <a:hlinkClick r:id="rId11" action="ppaction://hlinksldjump"/>
              <a:extLst>
                <a:ext uri="{FF2B5EF4-FFF2-40B4-BE49-F238E27FC236}">
                  <a16:creationId xmlns:a16="http://schemas.microsoft.com/office/drawing/2014/main" id="{5310512B-D0A7-D573-31EC-5C326DAB164A}"/>
                </a:ext>
              </a:extLst>
            </p:cNvPr>
            <p:cNvSpPr txBox="1"/>
            <p:nvPr/>
          </p:nvSpPr>
          <p:spPr>
            <a:xfrm>
              <a:off x="5041725" y="3917944"/>
              <a:ext cx="111921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Produktdetails</a:t>
              </a:r>
              <a:endPara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Gleichschenkliges Dreieck 58">
              <a:hlinkClick r:id="rId11" action="ppaction://hlinksldjump"/>
              <a:extLst>
                <a:ext uri="{FF2B5EF4-FFF2-40B4-BE49-F238E27FC236}">
                  <a16:creationId xmlns:a16="http://schemas.microsoft.com/office/drawing/2014/main" id="{6E3E3673-2849-D773-DFF4-292354B3F48D}"/>
                </a:ext>
              </a:extLst>
            </p:cNvPr>
            <p:cNvSpPr/>
            <p:nvPr/>
          </p:nvSpPr>
          <p:spPr>
            <a:xfrm rot="10800000">
              <a:off x="6092115" y="4013384"/>
              <a:ext cx="93298" cy="80430"/>
            </a:xfrm>
            <a:prstGeom prst="triangl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60" name="Grafik 59" descr="Fuchs Silhouette">
            <a:extLst>
              <a:ext uri="{FF2B5EF4-FFF2-40B4-BE49-F238E27FC236}">
                <a16:creationId xmlns:a16="http://schemas.microsoft.com/office/drawing/2014/main" id="{E120BA19-0676-DC23-B0B4-080D1F196CDF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29418" y="-58128"/>
            <a:ext cx="745337" cy="745337"/>
          </a:xfrm>
          <a:prstGeom prst="rect">
            <a:avLst/>
          </a:prstGeom>
        </p:spPr>
      </p:pic>
      <p:pic>
        <p:nvPicPr>
          <p:cNvPr id="61" name="Grafik 60" descr="Eichhörnchen Silhouette">
            <a:extLst>
              <a:ext uri="{FF2B5EF4-FFF2-40B4-BE49-F238E27FC236}">
                <a16:creationId xmlns:a16="http://schemas.microsoft.com/office/drawing/2014/main" id="{10EB4648-78B3-97D8-A676-27F0C90F6EE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flipH="1">
            <a:off x="10295862" y="-330"/>
            <a:ext cx="665079" cy="665079"/>
          </a:xfrm>
          <a:prstGeom prst="rect">
            <a:avLst/>
          </a:prstGeom>
        </p:spPr>
      </p:pic>
      <p:sp>
        <p:nvSpPr>
          <p:cNvPr id="62" name="Textfeld 61">
            <a:extLst>
              <a:ext uri="{FF2B5EF4-FFF2-40B4-BE49-F238E27FC236}">
                <a16:creationId xmlns:a16="http://schemas.microsoft.com/office/drawing/2014/main" id="{B9DC9047-240F-E36B-8426-45B46C518388}"/>
              </a:ext>
            </a:extLst>
          </p:cNvPr>
          <p:cNvSpPr txBox="1"/>
          <p:nvPr userDrawn="1"/>
        </p:nvSpPr>
        <p:spPr>
          <a:xfrm>
            <a:off x="1874755" y="92886"/>
            <a:ext cx="68267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VERGLEICHSFUCHS</a:t>
            </a:r>
            <a:br>
              <a:rPr lang="de-DE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1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schlau verglichen, Geld gespart</a:t>
            </a:r>
            <a:endParaRPr lang="de-DE" sz="16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8F1A79DC-0B74-50EA-AFF4-6997D9ADE89A}"/>
              </a:ext>
            </a:extLst>
          </p:cNvPr>
          <p:cNvSpPr txBox="1"/>
          <p:nvPr userDrawn="1"/>
        </p:nvSpPr>
        <p:spPr>
          <a:xfrm>
            <a:off x="8422201" y="110113"/>
            <a:ext cx="3015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 Partner von </a:t>
            </a:r>
          </a:p>
          <a:p>
            <a:r>
              <a:rPr lang="de-D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VERGLEICHHÖRNCHEN</a:t>
            </a:r>
            <a:endParaRPr lang="de-DE" sz="12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7299218B-889E-6479-D1DA-EAD28FB8A4D3}"/>
              </a:ext>
            </a:extLst>
          </p:cNvPr>
          <p:cNvSpPr/>
          <p:nvPr userDrawn="1"/>
        </p:nvSpPr>
        <p:spPr>
          <a:xfrm>
            <a:off x="8497996" y="2197966"/>
            <a:ext cx="2161140" cy="360727"/>
          </a:xfrm>
          <a:prstGeom prst="rect">
            <a:avLst/>
          </a:prstGeom>
          <a:solidFill>
            <a:srgbClr val="009FAE"/>
          </a:solidFill>
          <a:ln>
            <a:solidFill>
              <a:srgbClr val="009F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jetzt eröffnen »</a:t>
            </a:r>
          </a:p>
        </p:txBody>
      </p:sp>
      <p:grpSp>
        <p:nvGrpSpPr>
          <p:cNvPr id="65" name="Gruppieren 64">
            <a:extLst>
              <a:ext uri="{FF2B5EF4-FFF2-40B4-BE49-F238E27FC236}">
                <a16:creationId xmlns:a16="http://schemas.microsoft.com/office/drawing/2014/main" id="{EAC7C9F8-8792-4AC8-B419-51E37E608A02}"/>
              </a:ext>
            </a:extLst>
          </p:cNvPr>
          <p:cNvGrpSpPr/>
          <p:nvPr userDrawn="1"/>
        </p:nvGrpSpPr>
        <p:grpSpPr>
          <a:xfrm>
            <a:off x="-6352" y="0"/>
            <a:ext cx="12198351" cy="6858000"/>
            <a:chOff x="-6352" y="0"/>
            <a:chExt cx="12198351" cy="6858000"/>
          </a:xfrm>
        </p:grpSpPr>
        <p:sp>
          <p:nvSpPr>
            <p:cNvPr id="66" name="Rechteck 65">
              <a:extLst>
                <a:ext uri="{FF2B5EF4-FFF2-40B4-BE49-F238E27FC236}">
                  <a16:creationId xmlns:a16="http://schemas.microsoft.com/office/drawing/2014/main" id="{CF806D75-327C-1F47-18EA-73BB0C415B9C}"/>
                </a:ext>
              </a:extLst>
            </p:cNvPr>
            <p:cNvSpPr/>
            <p:nvPr/>
          </p:nvSpPr>
          <p:spPr>
            <a:xfrm>
              <a:off x="-6352" y="0"/>
              <a:ext cx="12198351" cy="6858000"/>
            </a:xfrm>
            <a:prstGeom prst="rect">
              <a:avLst/>
            </a:prstGeom>
            <a:solidFill>
              <a:srgbClr val="FFFFFF">
                <a:alpha val="8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Zur Nutzung bitte die Präsentation starten</a:t>
              </a:r>
            </a:p>
            <a:p>
              <a:pPr algn="ctr"/>
              <a:endParaRPr lang="de-DE" dirty="0">
                <a:solidFill>
                  <a:schemeClr val="tx1"/>
                </a:solidFill>
              </a:endParaRPr>
            </a:p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pic>
          <p:nvPicPr>
            <p:cNvPr id="67" name="Grafik 66" descr="Präsentation mit Medien Silhouette">
              <a:extLst>
                <a:ext uri="{FF2B5EF4-FFF2-40B4-BE49-F238E27FC236}">
                  <a16:creationId xmlns:a16="http://schemas.microsoft.com/office/drawing/2014/main" id="{DCDF49D3-F9B4-A462-093E-E689C92E9551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5638800" y="3781425"/>
              <a:ext cx="914400" cy="914400"/>
            </a:xfrm>
            <a:prstGeom prst="rect">
              <a:avLst/>
            </a:prstGeom>
          </p:spPr>
        </p:pic>
      </p:grp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44624642-D952-203A-3B48-0A70DB5C9883}"/>
              </a:ext>
            </a:extLst>
          </p:cNvPr>
          <p:cNvSpPr/>
          <p:nvPr userDrawn="1"/>
        </p:nvSpPr>
        <p:spPr>
          <a:xfrm>
            <a:off x="5539616" y="238748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GK-5.6</a:t>
            </a:r>
          </a:p>
        </p:txBody>
      </p:sp>
    </p:spTree>
    <p:extLst>
      <p:ext uri="{BB962C8B-B14F-4D97-AF65-F5344CB8AC3E}">
        <p14:creationId xmlns:p14="http://schemas.microsoft.com/office/powerpoint/2010/main" val="13265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K-5.6 2/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D7F72B7A-164D-9564-CBC6-BA994130758A}"/>
              </a:ext>
            </a:extLst>
          </p:cNvPr>
          <p:cNvSpPr/>
          <p:nvPr userDrawn="1"/>
        </p:nvSpPr>
        <p:spPr>
          <a:xfrm>
            <a:off x="1194656" y="5031008"/>
            <a:ext cx="9698643" cy="321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rgbClr val="009FAE"/>
                </a:solidFill>
              </a:rPr>
              <a:t>…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B7CB5D1-B3D1-B27D-40C4-361EF09A4A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60667" y="5525595"/>
            <a:ext cx="182896" cy="182896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DA5C79A7-5AED-7266-C819-8803AB47A936}"/>
              </a:ext>
            </a:extLst>
          </p:cNvPr>
          <p:cNvSpPr txBox="1"/>
          <p:nvPr userDrawn="1"/>
        </p:nvSpPr>
        <p:spPr>
          <a:xfrm>
            <a:off x="1122338" y="-935690"/>
            <a:ext cx="6826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009F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besten Girokonten im Vergleich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BD922D97-262B-A77D-C089-A4F363D1DD73}"/>
              </a:ext>
            </a:extLst>
          </p:cNvPr>
          <p:cNvSpPr/>
          <p:nvPr userDrawn="1"/>
        </p:nvSpPr>
        <p:spPr>
          <a:xfrm>
            <a:off x="1194660" y="-334743"/>
            <a:ext cx="9698643" cy="1434322"/>
          </a:xfrm>
          <a:prstGeom prst="rect">
            <a:avLst/>
          </a:prstGeom>
          <a:solidFill>
            <a:srgbClr val="E1FBF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CE93004-7B83-0971-40F8-BA7A44903670}"/>
              </a:ext>
            </a:extLst>
          </p:cNvPr>
          <p:cNvSpPr/>
          <p:nvPr userDrawn="1"/>
        </p:nvSpPr>
        <p:spPr>
          <a:xfrm>
            <a:off x="1194659" y="1252013"/>
            <a:ext cx="9698643" cy="1379612"/>
          </a:xfrm>
          <a:prstGeom prst="rect">
            <a:avLst/>
          </a:prstGeom>
          <a:solidFill>
            <a:schemeClr val="bg1"/>
          </a:solidFill>
          <a:ln>
            <a:solidFill>
              <a:srgbClr val="009F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77EA960-DB67-4EFD-2E5F-54832E3D12C4}"/>
              </a:ext>
            </a:extLst>
          </p:cNvPr>
          <p:cNvSpPr/>
          <p:nvPr userDrawn="1"/>
        </p:nvSpPr>
        <p:spPr>
          <a:xfrm>
            <a:off x="8497996" y="478519"/>
            <a:ext cx="2161140" cy="360727"/>
          </a:xfrm>
          <a:prstGeom prst="rect">
            <a:avLst/>
          </a:prstGeom>
          <a:solidFill>
            <a:srgbClr val="009FAE"/>
          </a:solidFill>
          <a:ln>
            <a:solidFill>
              <a:srgbClr val="009F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jetzt eröffnen »</a:t>
            </a:r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B38B8AC4-8DC0-5644-443C-7B055E5D3B51}"/>
              </a:ext>
            </a:extLst>
          </p:cNvPr>
          <p:cNvGrpSpPr/>
          <p:nvPr userDrawn="1"/>
        </p:nvGrpSpPr>
        <p:grpSpPr>
          <a:xfrm>
            <a:off x="5041725" y="-113207"/>
            <a:ext cx="2171781" cy="969775"/>
            <a:chOff x="1762447" y="1884108"/>
            <a:chExt cx="2171781" cy="969775"/>
          </a:xfrm>
        </p:grpSpPr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7534F06C-D5C9-BA40-0362-559C689EA5D3}"/>
                </a:ext>
              </a:extLst>
            </p:cNvPr>
            <p:cNvGrpSpPr/>
            <p:nvPr/>
          </p:nvGrpSpPr>
          <p:grpSpPr>
            <a:xfrm>
              <a:off x="1762447" y="1916819"/>
              <a:ext cx="273132" cy="273132"/>
              <a:chOff x="2699707" y="4371943"/>
              <a:chExt cx="1365088" cy="1365088"/>
            </a:xfrm>
          </p:grpSpPr>
          <p:sp>
            <p:nvSpPr>
              <p:cNvPr id="22" name="Ellipse 21">
                <a:extLst>
                  <a:ext uri="{FF2B5EF4-FFF2-40B4-BE49-F238E27FC236}">
                    <a16:creationId xmlns:a16="http://schemas.microsoft.com/office/drawing/2014/main" id="{7B16FAD4-60E4-6C59-55C0-2E732DDC5CA7}"/>
                  </a:ext>
                </a:extLst>
              </p:cNvPr>
              <p:cNvSpPr/>
              <p:nvPr/>
            </p:nvSpPr>
            <p:spPr>
              <a:xfrm>
                <a:off x="2699707" y="4371943"/>
                <a:ext cx="1365088" cy="1365088"/>
              </a:xfrm>
              <a:prstGeom prst="ellipse">
                <a:avLst/>
              </a:prstGeom>
              <a:solidFill>
                <a:srgbClr val="05C9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23" name="Grafik 22" descr="Häkchen mit einfarbiger Füllung">
                <a:extLst>
                  <a:ext uri="{FF2B5EF4-FFF2-40B4-BE49-F238E27FC236}">
                    <a16:creationId xmlns:a16="http://schemas.microsoft.com/office/drawing/2014/main" id="{C435A0D4-748F-1912-F7A5-CECF2A26BA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2925053" y="4627131"/>
                <a:ext cx="914402" cy="914402"/>
              </a:xfrm>
              <a:prstGeom prst="rect">
                <a:avLst/>
              </a:prstGeom>
            </p:spPr>
          </p:pic>
        </p:grpSp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8F87CFEE-222F-7175-C37F-CC872A445CD7}"/>
                </a:ext>
              </a:extLst>
            </p:cNvPr>
            <p:cNvGrpSpPr/>
            <p:nvPr/>
          </p:nvGrpSpPr>
          <p:grpSpPr>
            <a:xfrm>
              <a:off x="1762447" y="2236691"/>
              <a:ext cx="273132" cy="273132"/>
              <a:chOff x="2699707" y="4292603"/>
              <a:chExt cx="1365088" cy="1365088"/>
            </a:xfrm>
          </p:grpSpPr>
          <p:sp>
            <p:nvSpPr>
              <p:cNvPr id="20" name="Ellipse 19">
                <a:extLst>
                  <a:ext uri="{FF2B5EF4-FFF2-40B4-BE49-F238E27FC236}">
                    <a16:creationId xmlns:a16="http://schemas.microsoft.com/office/drawing/2014/main" id="{A33CE1AD-E3B3-1059-EA38-C1B6F076C27E}"/>
                  </a:ext>
                </a:extLst>
              </p:cNvPr>
              <p:cNvSpPr/>
              <p:nvPr/>
            </p:nvSpPr>
            <p:spPr>
              <a:xfrm>
                <a:off x="2699707" y="4292603"/>
                <a:ext cx="1365088" cy="1365088"/>
              </a:xfrm>
              <a:prstGeom prst="ellipse">
                <a:avLst/>
              </a:prstGeom>
              <a:solidFill>
                <a:srgbClr val="05C9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21" name="Grafik 20" descr="Häkchen mit einfarbiger Füllung">
                <a:extLst>
                  <a:ext uri="{FF2B5EF4-FFF2-40B4-BE49-F238E27FC236}">
                    <a16:creationId xmlns:a16="http://schemas.microsoft.com/office/drawing/2014/main" id="{8171FF45-8E11-B8AD-724E-1A2F6E1B79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2925053" y="4513915"/>
                <a:ext cx="914402" cy="914402"/>
              </a:xfrm>
              <a:prstGeom prst="rect">
                <a:avLst/>
              </a:prstGeom>
            </p:spPr>
          </p:pic>
        </p:grpSp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275DB7B0-2C89-2AD2-554D-9A8B9678DD0C}"/>
                </a:ext>
              </a:extLst>
            </p:cNvPr>
            <p:cNvGrpSpPr/>
            <p:nvPr/>
          </p:nvGrpSpPr>
          <p:grpSpPr>
            <a:xfrm>
              <a:off x="1762447" y="2548040"/>
              <a:ext cx="273132" cy="273132"/>
              <a:chOff x="2699707" y="4292603"/>
              <a:chExt cx="1365088" cy="1365088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FA50CAD3-C3FD-2A65-A5C2-DA0B8C7D4744}"/>
                  </a:ext>
                </a:extLst>
              </p:cNvPr>
              <p:cNvSpPr/>
              <p:nvPr/>
            </p:nvSpPr>
            <p:spPr>
              <a:xfrm>
                <a:off x="2699707" y="4292603"/>
                <a:ext cx="1365088" cy="1365088"/>
              </a:xfrm>
              <a:prstGeom prst="ellipse">
                <a:avLst/>
              </a:prstGeom>
              <a:solidFill>
                <a:srgbClr val="05C9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9" name="Grafik 18" descr="Häkchen mit einfarbiger Füllung">
                <a:extLst>
                  <a:ext uri="{FF2B5EF4-FFF2-40B4-BE49-F238E27FC236}">
                    <a16:creationId xmlns:a16="http://schemas.microsoft.com/office/drawing/2014/main" id="{0F2DB115-E09E-C9A6-165B-A1D54C8EC9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2925053" y="4517949"/>
                <a:ext cx="914402" cy="914402"/>
              </a:xfrm>
              <a:prstGeom prst="rect">
                <a:avLst/>
              </a:prstGeom>
            </p:spPr>
          </p:pic>
        </p:grp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4AE1427D-0DAA-1368-E575-095902250DB3}"/>
                </a:ext>
              </a:extLst>
            </p:cNvPr>
            <p:cNvSpPr txBox="1"/>
            <p:nvPr/>
          </p:nvSpPr>
          <p:spPr>
            <a:xfrm>
              <a:off x="2040761" y="1884108"/>
              <a:ext cx="18934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Kostenloses Konto</a:t>
              </a: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9A44422C-C5B1-DA48-4398-518E17FF2C3D}"/>
                </a:ext>
              </a:extLst>
            </p:cNvPr>
            <p:cNvSpPr txBox="1"/>
            <p:nvPr/>
          </p:nvSpPr>
          <p:spPr>
            <a:xfrm>
              <a:off x="2035579" y="2203980"/>
              <a:ext cx="15087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Mit Kreditkarte</a:t>
              </a: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BC19434C-5578-4A06-0CCB-19D4AF0EC5B2}"/>
                </a:ext>
              </a:extLst>
            </p:cNvPr>
            <p:cNvSpPr txBox="1"/>
            <p:nvPr/>
          </p:nvSpPr>
          <p:spPr>
            <a:xfrm>
              <a:off x="2043816" y="2515329"/>
              <a:ext cx="17246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In 5 Min. eröffnet</a:t>
              </a:r>
            </a:p>
          </p:txBody>
        </p:sp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25EE83D9-EDBF-94CD-FCEA-272F54E0FC9D}"/>
              </a:ext>
            </a:extLst>
          </p:cNvPr>
          <p:cNvGrpSpPr/>
          <p:nvPr userDrawn="1"/>
        </p:nvGrpSpPr>
        <p:grpSpPr>
          <a:xfrm>
            <a:off x="1282292" y="-445272"/>
            <a:ext cx="1064418" cy="1149293"/>
            <a:chOff x="4165907" y="892505"/>
            <a:chExt cx="1064418" cy="1149293"/>
          </a:xfrm>
          <a:solidFill>
            <a:srgbClr val="05C9D3"/>
          </a:solidFill>
        </p:grpSpPr>
        <p:sp>
          <p:nvSpPr>
            <p:cNvPr id="25" name="Trapezoid 24">
              <a:extLst>
                <a:ext uri="{FF2B5EF4-FFF2-40B4-BE49-F238E27FC236}">
                  <a16:creationId xmlns:a16="http://schemas.microsoft.com/office/drawing/2014/main" id="{592CF078-9B78-9B3F-E692-CC6355FC5489}"/>
                </a:ext>
              </a:extLst>
            </p:cNvPr>
            <p:cNvSpPr/>
            <p:nvPr/>
          </p:nvSpPr>
          <p:spPr>
            <a:xfrm>
              <a:off x="4165907" y="892505"/>
              <a:ext cx="1064418" cy="105501"/>
            </a:xfrm>
            <a:prstGeom prst="trapezoid">
              <a:avLst>
                <a:gd name="adj" fmla="val 41836"/>
              </a:avLst>
            </a:prstGeom>
            <a:solidFill>
              <a:srgbClr val="009FAE"/>
            </a:solidFill>
            <a:ln>
              <a:solidFill>
                <a:srgbClr val="009F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6" name="Pfeil: Fünfeck 25">
              <a:extLst>
                <a:ext uri="{FF2B5EF4-FFF2-40B4-BE49-F238E27FC236}">
                  <a16:creationId xmlns:a16="http://schemas.microsoft.com/office/drawing/2014/main" id="{676745EB-0632-C2C9-0C61-784C742CF5EC}"/>
                </a:ext>
              </a:extLst>
            </p:cNvPr>
            <p:cNvSpPr/>
            <p:nvPr/>
          </p:nvSpPr>
          <p:spPr>
            <a:xfrm rot="5400000">
              <a:off x="4121164" y="986958"/>
              <a:ext cx="1149292" cy="960388"/>
            </a:xfrm>
            <a:prstGeom prst="homePlate">
              <a:avLst>
                <a:gd name="adj" fmla="val 33404"/>
              </a:avLst>
            </a:prstGeom>
            <a:grpFill/>
            <a:ln>
              <a:solidFill>
                <a:srgbClr val="05C9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57B0D24E-9854-069E-C3EC-216544158434}"/>
                </a:ext>
              </a:extLst>
            </p:cNvPr>
            <p:cNvSpPr txBox="1"/>
            <p:nvPr/>
          </p:nvSpPr>
          <p:spPr>
            <a:xfrm>
              <a:off x="4215616" y="1146276"/>
              <a:ext cx="960388" cy="461665"/>
            </a:xfrm>
            <a:prstGeom prst="rect">
              <a:avLst/>
            </a:prstGeom>
            <a:grpFill/>
            <a:ln>
              <a:solidFill>
                <a:srgbClr val="05C9D3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Unser</a:t>
              </a:r>
            </a:p>
            <a:p>
              <a:pPr algn="ctr"/>
              <a:r>
                <a:rPr lang="de-DE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Testsieger</a:t>
              </a:r>
            </a:p>
          </p:txBody>
        </p:sp>
      </p:grpSp>
      <p:pic>
        <p:nvPicPr>
          <p:cNvPr id="28" name="Grafik 27">
            <a:extLst>
              <a:ext uri="{FF2B5EF4-FFF2-40B4-BE49-F238E27FC236}">
                <a16:creationId xmlns:a16="http://schemas.microsoft.com/office/drawing/2014/main" id="{5D75B2C4-BC73-0DA9-5FD6-297823B081A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486121" y="-262865"/>
            <a:ext cx="2351138" cy="1305843"/>
          </a:xfrm>
          <a:prstGeom prst="rect">
            <a:avLst/>
          </a:prstGeom>
        </p:spPr>
      </p:pic>
      <p:sp>
        <p:nvSpPr>
          <p:cNvPr id="29" name="Rechteck 28">
            <a:extLst>
              <a:ext uri="{FF2B5EF4-FFF2-40B4-BE49-F238E27FC236}">
                <a16:creationId xmlns:a16="http://schemas.microsoft.com/office/drawing/2014/main" id="{AB51E5D6-90A7-61A8-DFE2-B75048A2F6A2}"/>
              </a:ext>
            </a:extLst>
          </p:cNvPr>
          <p:cNvSpPr/>
          <p:nvPr userDrawn="1"/>
        </p:nvSpPr>
        <p:spPr>
          <a:xfrm>
            <a:off x="1194658" y="5358139"/>
            <a:ext cx="9698643" cy="1379612"/>
          </a:xfrm>
          <a:prstGeom prst="rect">
            <a:avLst/>
          </a:prstGeom>
          <a:solidFill>
            <a:schemeClr val="bg1"/>
          </a:solidFill>
          <a:ln>
            <a:solidFill>
              <a:srgbClr val="009F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id="{580E505E-CA73-8D2E-B953-8BB2734D45C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75258" y="5682016"/>
            <a:ext cx="1874181" cy="960388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5EAD2727-6129-FD53-1DCD-7F895C6828D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22338" y="1373615"/>
            <a:ext cx="2131070" cy="1183615"/>
          </a:xfrm>
          <a:prstGeom prst="rect">
            <a:avLst/>
          </a:prstGeom>
        </p:spPr>
      </p:pic>
      <p:sp>
        <p:nvSpPr>
          <p:cNvPr id="32" name="Textfeld 31">
            <a:extLst>
              <a:ext uri="{FF2B5EF4-FFF2-40B4-BE49-F238E27FC236}">
                <a16:creationId xmlns:a16="http://schemas.microsoft.com/office/drawing/2014/main" id="{93CA6B37-7AA7-1353-2709-555571C2F3F3}"/>
              </a:ext>
            </a:extLst>
          </p:cNvPr>
          <p:cNvSpPr txBox="1"/>
          <p:nvPr userDrawn="1"/>
        </p:nvSpPr>
        <p:spPr>
          <a:xfrm>
            <a:off x="10325300" y="-614439"/>
            <a:ext cx="672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rgbClr val="BFBFBF"/>
                </a:solidFill>
              </a:rPr>
              <a:t>Anzeige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325DF17B-018C-479B-0E67-A99C595CF56E}"/>
              </a:ext>
            </a:extLst>
          </p:cNvPr>
          <p:cNvSpPr/>
          <p:nvPr userDrawn="1"/>
        </p:nvSpPr>
        <p:spPr>
          <a:xfrm>
            <a:off x="8487720" y="2036040"/>
            <a:ext cx="2161140" cy="360727"/>
          </a:xfrm>
          <a:prstGeom prst="rect">
            <a:avLst/>
          </a:prstGeom>
          <a:solidFill>
            <a:srgbClr val="05C9D3"/>
          </a:solidFill>
          <a:ln>
            <a:solidFill>
              <a:srgbClr val="05C9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jetzt eröffnen »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EA517EE4-2B71-192F-4203-058A3A24B236}"/>
              </a:ext>
            </a:extLst>
          </p:cNvPr>
          <p:cNvSpPr/>
          <p:nvPr userDrawn="1"/>
        </p:nvSpPr>
        <p:spPr>
          <a:xfrm>
            <a:off x="8500181" y="6142190"/>
            <a:ext cx="2161140" cy="360727"/>
          </a:xfrm>
          <a:prstGeom prst="rect">
            <a:avLst/>
          </a:prstGeom>
          <a:solidFill>
            <a:srgbClr val="05C9D3"/>
          </a:solidFill>
          <a:ln>
            <a:solidFill>
              <a:srgbClr val="05C9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jetzt eröffnen »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85144DF3-36EE-41E4-F1EB-76DE147EA5E4}"/>
              </a:ext>
            </a:extLst>
          </p:cNvPr>
          <p:cNvSpPr txBox="1"/>
          <p:nvPr userDrawn="1"/>
        </p:nvSpPr>
        <p:spPr>
          <a:xfrm>
            <a:off x="3408338" y="1511553"/>
            <a:ext cx="13227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>
                <a:solidFill>
                  <a:srgbClr val="009F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0,00 €</a:t>
            </a:r>
            <a:endParaRPr lang="de-DE" sz="2000" b="1" dirty="0">
              <a:solidFill>
                <a:srgbClr val="009FA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Grundgebühr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219581A-C06B-95CD-1845-AD9FC63C23F5}"/>
              </a:ext>
            </a:extLst>
          </p:cNvPr>
          <p:cNvSpPr txBox="1"/>
          <p:nvPr userDrawn="1"/>
        </p:nvSpPr>
        <p:spPr>
          <a:xfrm>
            <a:off x="1129418" y="6816306"/>
            <a:ext cx="9763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rgbClr val="BFBFBF"/>
                </a:solidFill>
              </a:rPr>
              <a:t>Dieser Vergleich stellt keinen kompletten Marktüberblick dar. Provisionshinweis: Wenn Sie auf „zum Angebot“ klicken und das Konto beim Anbieter eröffnen, erhalten wir dafür eine Vergütung.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1F77D734-484A-22D2-8E0C-4D8940313C27}"/>
              </a:ext>
            </a:extLst>
          </p:cNvPr>
          <p:cNvSpPr txBox="1"/>
          <p:nvPr userDrawn="1"/>
        </p:nvSpPr>
        <p:spPr>
          <a:xfrm>
            <a:off x="1194656" y="1264716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>
                <a:solidFill>
                  <a:srgbClr val="BFBF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Bank C: Online-Konto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3BB0CE09-6FC3-ED56-38C3-8628DF80ED34}"/>
              </a:ext>
            </a:extLst>
          </p:cNvPr>
          <p:cNvSpPr txBox="1"/>
          <p:nvPr userDrawn="1"/>
        </p:nvSpPr>
        <p:spPr>
          <a:xfrm>
            <a:off x="1194656" y="5358760"/>
            <a:ext cx="17860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>
                <a:solidFill>
                  <a:srgbClr val="BFBF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Bank D: Girokonto Extra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F7B4C8EB-836C-921D-88C9-F6F2E6763B9C}"/>
              </a:ext>
            </a:extLst>
          </p:cNvPr>
          <p:cNvSpPr txBox="1"/>
          <p:nvPr userDrawn="1"/>
        </p:nvSpPr>
        <p:spPr>
          <a:xfrm>
            <a:off x="3410238" y="5644844"/>
            <a:ext cx="13227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5,00 €</a:t>
            </a:r>
            <a:endParaRPr lang="de-DE" sz="2000" b="1" dirty="0">
              <a:solidFill>
                <a:srgbClr val="4747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Grundgebühr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A5BA3B69-F129-24C6-DCF8-4B5BADA877A4}"/>
              </a:ext>
            </a:extLst>
          </p:cNvPr>
          <p:cNvSpPr txBox="1"/>
          <p:nvPr userDrawn="1"/>
        </p:nvSpPr>
        <p:spPr>
          <a:xfrm>
            <a:off x="5042809" y="1451036"/>
            <a:ext cx="1712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Geld abheben: </a:t>
            </a:r>
            <a:r>
              <a: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0,00 %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5E476B12-DD8C-9144-4F10-38A442C788E6}"/>
              </a:ext>
            </a:extLst>
          </p:cNvPr>
          <p:cNvSpPr txBox="1"/>
          <p:nvPr userDrawn="1"/>
        </p:nvSpPr>
        <p:spPr>
          <a:xfrm>
            <a:off x="5041725" y="1758813"/>
            <a:ext cx="1875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Dispozins: </a:t>
            </a:r>
            <a:r>
              <a: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12,50 % </a:t>
            </a:r>
            <a:r>
              <a:rPr lang="de-DE" sz="105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 a.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E1DF0EF9-D5AF-B655-6D8D-A6FA6D5D4C5A}"/>
              </a:ext>
            </a:extLst>
          </p:cNvPr>
          <p:cNvSpPr txBox="1"/>
          <p:nvPr userDrawn="1"/>
        </p:nvSpPr>
        <p:spPr>
          <a:xfrm>
            <a:off x="5067825" y="5535229"/>
            <a:ext cx="1712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Geld abheben: </a:t>
            </a:r>
            <a:r>
              <a: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0,00 %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660F2BE1-C22A-B55C-0752-A64C6FE6D633}"/>
              </a:ext>
            </a:extLst>
          </p:cNvPr>
          <p:cNvSpPr txBox="1"/>
          <p:nvPr userDrawn="1"/>
        </p:nvSpPr>
        <p:spPr>
          <a:xfrm>
            <a:off x="5066741" y="5843006"/>
            <a:ext cx="1776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Dispozins: </a:t>
            </a:r>
            <a:r>
              <a: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8,00 % </a:t>
            </a:r>
            <a:r>
              <a:rPr lang="de-DE" sz="105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 a.</a:t>
            </a:r>
          </a:p>
        </p:txBody>
      </p:sp>
      <p:grpSp>
        <p:nvGrpSpPr>
          <p:cNvPr id="44" name="Produktdetails Bank C">
            <a:extLst>
              <a:ext uri="{FF2B5EF4-FFF2-40B4-BE49-F238E27FC236}">
                <a16:creationId xmlns:a16="http://schemas.microsoft.com/office/drawing/2014/main" id="{9D008F72-CAEE-BAC2-9BCA-6F86E84B7CD5}"/>
              </a:ext>
            </a:extLst>
          </p:cNvPr>
          <p:cNvGrpSpPr/>
          <p:nvPr userDrawn="1"/>
        </p:nvGrpSpPr>
        <p:grpSpPr>
          <a:xfrm>
            <a:off x="5041725" y="2198497"/>
            <a:ext cx="1143688" cy="253916"/>
            <a:chOff x="5041725" y="3917944"/>
            <a:chExt cx="1143688" cy="253916"/>
          </a:xfrm>
        </p:grpSpPr>
        <p:sp>
          <p:nvSpPr>
            <p:cNvPr id="45" name="Textfeld 44">
              <a:hlinkClick r:id="rId7" action="ppaction://hlinksldjump"/>
              <a:extLst>
                <a:ext uri="{FF2B5EF4-FFF2-40B4-BE49-F238E27FC236}">
                  <a16:creationId xmlns:a16="http://schemas.microsoft.com/office/drawing/2014/main" id="{CF6DF537-738E-112F-7646-4A4442E45BC0}"/>
                </a:ext>
              </a:extLst>
            </p:cNvPr>
            <p:cNvSpPr txBox="1"/>
            <p:nvPr/>
          </p:nvSpPr>
          <p:spPr>
            <a:xfrm>
              <a:off x="5041725" y="3917944"/>
              <a:ext cx="111921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Produktdetails</a:t>
              </a:r>
              <a:endPara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Gleichschenkliges Dreieck 45">
              <a:hlinkClick r:id="rId7" action="ppaction://hlinksldjump"/>
              <a:extLst>
                <a:ext uri="{FF2B5EF4-FFF2-40B4-BE49-F238E27FC236}">
                  <a16:creationId xmlns:a16="http://schemas.microsoft.com/office/drawing/2014/main" id="{F3B07B10-38F3-3053-B3D3-F49D84081D0F}"/>
                </a:ext>
              </a:extLst>
            </p:cNvPr>
            <p:cNvSpPr/>
            <p:nvPr/>
          </p:nvSpPr>
          <p:spPr>
            <a:xfrm>
              <a:off x="6092115" y="4013384"/>
              <a:ext cx="93298" cy="80430"/>
            </a:xfrm>
            <a:prstGeom prst="triangl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47" name="Grafik 46">
            <a:hlinkClick r:id="rId7" action="ppaction://hlinksldjump" tooltip="Innerhalb Deutschlands können Sie mit der C-Card an ca. 15.000 Automaten der C-Bank und ihrer Partnerbanken kostenlos Geld abheben."/>
            <a:extLst>
              <a:ext uri="{FF2B5EF4-FFF2-40B4-BE49-F238E27FC236}">
                <a16:creationId xmlns:a16="http://schemas.microsoft.com/office/drawing/2014/main" id="{170167CC-B493-1788-BCF8-EE3B0219ABD5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688705" y="1519240"/>
            <a:ext cx="182896" cy="182896"/>
          </a:xfrm>
          <a:prstGeom prst="rect">
            <a:avLst/>
          </a:prstGeom>
        </p:spPr>
      </p:pic>
      <p:pic>
        <p:nvPicPr>
          <p:cNvPr id="48" name="Grafik 47">
            <a:hlinkClick r:id="rId7" action="ppaction://hlinksldjump" tooltip="Mit der Visa-Debitkarte von Bank D können Sie deutschlandweit an allen ca. 55.000 Automaten mit Visa-Zeichen fünfmal pro Monat kostenlos Geld abheben. Jede weitere Abhebung kostet 2,50 Euro."/>
            <a:extLst>
              <a:ext uri="{FF2B5EF4-FFF2-40B4-BE49-F238E27FC236}">
                <a16:creationId xmlns:a16="http://schemas.microsoft.com/office/drawing/2014/main" id="{D0CE8FCD-34C1-8832-3963-18F92E558A2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693284" y="5590568"/>
            <a:ext cx="182896" cy="182896"/>
          </a:xfrm>
          <a:prstGeom prst="rect">
            <a:avLst/>
          </a:prstGeom>
        </p:spPr>
      </p:pic>
      <p:pic>
        <p:nvPicPr>
          <p:cNvPr id="49" name="Grafik 48">
            <a:hlinkClick r:id="rId7" action="ppaction://hlinksldjump" tooltip="Für das Konto fällt keine Kontoführungsgebühr an, solange monatlich 1.500 Euro darauf eingehen. Bei einem Geldeingang von unter 1.500 Euro im Monat beträgt die Kontoführungsgebühr 5,00 Euro pro Monat."/>
            <a:extLst>
              <a:ext uri="{FF2B5EF4-FFF2-40B4-BE49-F238E27FC236}">
                <a16:creationId xmlns:a16="http://schemas.microsoft.com/office/drawing/2014/main" id="{DB55FB02-0437-9145-5B46-9713ADF4244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453882" y="2026811"/>
            <a:ext cx="182896" cy="182896"/>
          </a:xfrm>
          <a:prstGeom prst="rect">
            <a:avLst/>
          </a:prstGeom>
        </p:spPr>
      </p:pic>
      <p:pic>
        <p:nvPicPr>
          <p:cNvPr id="50" name="Grafik 49">
            <a:hlinkClick r:id="rId7" action="ppaction://hlinksldjump" tooltip="Die Kontoführungsgebühr beträgt unabhängig vom Geldeingang 5,00 Euro im Monat."/>
            <a:extLst>
              <a:ext uri="{FF2B5EF4-FFF2-40B4-BE49-F238E27FC236}">
                <a16:creationId xmlns:a16="http://schemas.microsoft.com/office/drawing/2014/main" id="{3224B7A9-5AF9-6162-DC9D-C494240CC12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453882" y="6162210"/>
            <a:ext cx="182896" cy="182896"/>
          </a:xfrm>
          <a:prstGeom prst="rect">
            <a:avLst/>
          </a:prstGeom>
        </p:spPr>
      </p:pic>
      <p:pic>
        <p:nvPicPr>
          <p:cNvPr id="51" name="Grafik 50">
            <a:hlinkClick r:id="rId7" action="ppaction://hlinksldjump" tooltip="Die Kontonote berechnet sich aus folgenden Punktwerten: Grundgebühr 20/20 | Karten 10/10 | Zinsen 3/5 | Sonstige Gebühren 9/10"/>
            <a:extLst>
              <a:ext uri="{FF2B5EF4-FFF2-40B4-BE49-F238E27FC236}">
                <a16:creationId xmlns:a16="http://schemas.microsoft.com/office/drawing/2014/main" id="{05FDED20-EF41-0CD5-B625-F69BB78F5F6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4477" y="1484965"/>
            <a:ext cx="896190" cy="932769"/>
          </a:xfrm>
          <a:prstGeom prst="rect">
            <a:avLst/>
          </a:prstGeom>
        </p:spPr>
      </p:pic>
      <p:pic>
        <p:nvPicPr>
          <p:cNvPr id="52" name="Grafik 51">
            <a:hlinkClick r:id="rId7" action="ppaction://hlinksldjump" tooltip="Die Kontonote berechnet sich aus folgenden Punktwerten: Grundgebühr 10/20 | Karten 5/10 | Zinsen 5/5 | Sonstige Gebühren 8/10"/>
            <a:extLst>
              <a:ext uri="{FF2B5EF4-FFF2-40B4-BE49-F238E27FC236}">
                <a16:creationId xmlns:a16="http://schemas.microsoft.com/office/drawing/2014/main" id="{2AED9707-F43C-AAC7-D84F-437390938D7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7264477" y="5570148"/>
            <a:ext cx="896190" cy="932769"/>
          </a:xfrm>
          <a:prstGeom prst="rect">
            <a:avLst/>
          </a:prstGeom>
        </p:spPr>
      </p:pic>
      <p:sp>
        <p:nvSpPr>
          <p:cNvPr id="53" name="Rechteck 52">
            <a:extLst>
              <a:ext uri="{FF2B5EF4-FFF2-40B4-BE49-F238E27FC236}">
                <a16:creationId xmlns:a16="http://schemas.microsoft.com/office/drawing/2014/main" id="{FDBEAF7D-6594-F0C8-6941-B14B539C8CE2}"/>
              </a:ext>
            </a:extLst>
          </p:cNvPr>
          <p:cNvSpPr/>
          <p:nvPr userDrawn="1"/>
        </p:nvSpPr>
        <p:spPr>
          <a:xfrm>
            <a:off x="0" y="0"/>
            <a:ext cx="12192000" cy="662775"/>
          </a:xfrm>
          <a:prstGeom prst="rect">
            <a:avLst/>
          </a:prstGeom>
          <a:solidFill>
            <a:srgbClr val="05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54" name="Produktdetails Bank B">
            <a:extLst>
              <a:ext uri="{FF2B5EF4-FFF2-40B4-BE49-F238E27FC236}">
                <a16:creationId xmlns:a16="http://schemas.microsoft.com/office/drawing/2014/main" id="{ACB85A87-D31F-19C5-B607-B17E8D245729}"/>
              </a:ext>
            </a:extLst>
          </p:cNvPr>
          <p:cNvGrpSpPr/>
          <p:nvPr userDrawn="1"/>
        </p:nvGrpSpPr>
        <p:grpSpPr>
          <a:xfrm>
            <a:off x="5067971" y="6263784"/>
            <a:ext cx="1143688" cy="253916"/>
            <a:chOff x="5041725" y="3917944"/>
            <a:chExt cx="1143688" cy="253916"/>
          </a:xfrm>
        </p:grpSpPr>
        <p:sp>
          <p:nvSpPr>
            <p:cNvPr id="55" name="Textfeld 54">
              <a:hlinkClick r:id="rId11" action="ppaction://hlinksldjump"/>
              <a:extLst>
                <a:ext uri="{FF2B5EF4-FFF2-40B4-BE49-F238E27FC236}">
                  <a16:creationId xmlns:a16="http://schemas.microsoft.com/office/drawing/2014/main" id="{F7CAE321-C1C7-5ED8-6E1F-F8EC29FFC148}"/>
                </a:ext>
              </a:extLst>
            </p:cNvPr>
            <p:cNvSpPr txBox="1"/>
            <p:nvPr/>
          </p:nvSpPr>
          <p:spPr>
            <a:xfrm>
              <a:off x="5041725" y="3917944"/>
              <a:ext cx="111921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Produktdetails</a:t>
              </a:r>
              <a:endPara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Gleichschenkliges Dreieck 55">
              <a:hlinkClick r:id="rId11" action="ppaction://hlinksldjump"/>
              <a:extLst>
                <a:ext uri="{FF2B5EF4-FFF2-40B4-BE49-F238E27FC236}">
                  <a16:creationId xmlns:a16="http://schemas.microsoft.com/office/drawing/2014/main" id="{6B912A0E-2328-8786-7ECB-962FB13C9C3F}"/>
                </a:ext>
              </a:extLst>
            </p:cNvPr>
            <p:cNvSpPr/>
            <p:nvPr/>
          </p:nvSpPr>
          <p:spPr>
            <a:xfrm rot="10800000">
              <a:off x="6092115" y="4013384"/>
              <a:ext cx="93298" cy="80430"/>
            </a:xfrm>
            <a:prstGeom prst="triangl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59" name="Grafik 58" descr="Eichhörnchen Silhouette">
            <a:extLst>
              <a:ext uri="{FF2B5EF4-FFF2-40B4-BE49-F238E27FC236}">
                <a16:creationId xmlns:a16="http://schemas.microsoft.com/office/drawing/2014/main" id="{AD1B2F2C-1715-69E0-9865-B6BB1F8BC26E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flipH="1">
            <a:off x="10295862" y="-330"/>
            <a:ext cx="665079" cy="665079"/>
          </a:xfrm>
          <a:prstGeom prst="rect">
            <a:avLst/>
          </a:prstGeom>
        </p:spPr>
      </p:pic>
      <p:sp>
        <p:nvSpPr>
          <p:cNvPr id="60" name="Textfeld 59">
            <a:extLst>
              <a:ext uri="{FF2B5EF4-FFF2-40B4-BE49-F238E27FC236}">
                <a16:creationId xmlns:a16="http://schemas.microsoft.com/office/drawing/2014/main" id="{A9883A91-41F2-9CC1-A775-11DB3475451F}"/>
              </a:ext>
            </a:extLst>
          </p:cNvPr>
          <p:cNvSpPr txBox="1"/>
          <p:nvPr userDrawn="1"/>
        </p:nvSpPr>
        <p:spPr>
          <a:xfrm>
            <a:off x="8422201" y="110113"/>
            <a:ext cx="3015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 Partner von </a:t>
            </a:r>
          </a:p>
          <a:p>
            <a:r>
              <a:rPr lang="de-D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VERGLEICHHÖRNCHEN</a:t>
            </a:r>
            <a:endParaRPr lang="de-DE" sz="12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4" name="Grafik 63" descr="Fuchs Silhouette">
            <a:hlinkClick r:id="rId7" action="ppaction://hlinksldjump"/>
            <a:extLst>
              <a:ext uri="{FF2B5EF4-FFF2-40B4-BE49-F238E27FC236}">
                <a16:creationId xmlns:a16="http://schemas.microsoft.com/office/drawing/2014/main" id="{D2962EFA-46DD-8E42-0315-F807519511A1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29418" y="-58128"/>
            <a:ext cx="745337" cy="745337"/>
          </a:xfrm>
          <a:prstGeom prst="rect">
            <a:avLst/>
          </a:prstGeom>
        </p:spPr>
      </p:pic>
      <p:sp>
        <p:nvSpPr>
          <p:cNvPr id="65" name="Textfeld 64">
            <a:hlinkClick r:id="rId7" action="ppaction://hlinksldjump"/>
            <a:extLst>
              <a:ext uri="{FF2B5EF4-FFF2-40B4-BE49-F238E27FC236}">
                <a16:creationId xmlns:a16="http://schemas.microsoft.com/office/drawing/2014/main" id="{22F2BF6D-82A3-FBB7-3DB5-16493AB85F04}"/>
              </a:ext>
            </a:extLst>
          </p:cNvPr>
          <p:cNvSpPr txBox="1"/>
          <p:nvPr userDrawn="1"/>
        </p:nvSpPr>
        <p:spPr>
          <a:xfrm>
            <a:off x="1874755" y="92886"/>
            <a:ext cx="24128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VERGLEICHSFUCHS</a:t>
            </a:r>
            <a:br>
              <a:rPr lang="de-DE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1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schlau verglichen, Geld gespart</a:t>
            </a:r>
            <a:endParaRPr lang="de-DE" sz="16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287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K-5.6 3/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AEBA0AB6-C331-4652-16B8-B8A8C81DA13D}"/>
              </a:ext>
            </a:extLst>
          </p:cNvPr>
          <p:cNvSpPr/>
          <p:nvPr userDrawn="1"/>
        </p:nvSpPr>
        <p:spPr>
          <a:xfrm>
            <a:off x="1194656" y="5031008"/>
            <a:ext cx="9698643" cy="321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rgbClr val="009FAE"/>
                </a:solidFill>
              </a:rPr>
              <a:t>…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01346852-F909-822E-BDFB-76DA53531355}"/>
              </a:ext>
            </a:extLst>
          </p:cNvPr>
          <p:cNvSpPr/>
          <p:nvPr userDrawn="1"/>
        </p:nvSpPr>
        <p:spPr>
          <a:xfrm>
            <a:off x="1194656" y="2629618"/>
            <a:ext cx="9698643" cy="2533274"/>
          </a:xfrm>
          <a:prstGeom prst="rect">
            <a:avLst/>
          </a:prstGeom>
          <a:solidFill>
            <a:srgbClr val="E2E5E8"/>
          </a:solidFill>
          <a:ln>
            <a:solidFill>
              <a:srgbClr val="009F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D12BD76A-7D83-50C8-1363-BC900D3115BB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43925484"/>
              </p:ext>
            </p:extLst>
          </p:nvPr>
        </p:nvGraphicFramePr>
        <p:xfrm>
          <a:off x="1332001" y="2786002"/>
          <a:ext cx="4505003" cy="23774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715999">
                  <a:extLst>
                    <a:ext uri="{9D8B030D-6E8A-4147-A177-3AD203B41FA5}">
                      <a16:colId xmlns:a16="http://schemas.microsoft.com/office/drawing/2014/main" val="1643842210"/>
                    </a:ext>
                  </a:extLst>
                </a:gridCol>
                <a:gridCol w="2789004">
                  <a:extLst>
                    <a:ext uri="{9D8B030D-6E8A-4147-A177-3AD203B41FA5}">
                      <a16:colId xmlns:a16="http://schemas.microsoft.com/office/drawing/2014/main" val="853609787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Bank &amp; Konto: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Bank C, Online-Konto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275092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Kontoführungsgebühr: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 0,00 € 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854666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Girocard (C-Card):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10,00 € pro Jahr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342379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Kreditkarte: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 30,00 € pro Jahr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306852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Partnerkarte: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s. o.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913148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Dispozins: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12,50 % p. a.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610725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Überziehungszins: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12,50 % p. a.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9487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TAN-Verfahren: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m-TAN (per SMS), </a:t>
                      </a: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Chip-TAN (mit Generator)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8066421"/>
                  </a:ext>
                </a:extLst>
              </a:tr>
            </a:tbl>
          </a:graphicData>
        </a:graphic>
      </p:graphicFrame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29072717-0FBF-4A43-ED36-5D2396A9D38F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92754034"/>
              </p:ext>
            </p:extLst>
          </p:nvPr>
        </p:nvGraphicFramePr>
        <p:xfrm>
          <a:off x="5650263" y="2786002"/>
          <a:ext cx="5088003" cy="2286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874487">
                  <a:extLst>
                    <a:ext uri="{9D8B030D-6E8A-4147-A177-3AD203B41FA5}">
                      <a16:colId xmlns:a16="http://schemas.microsoft.com/office/drawing/2014/main" val="1643842210"/>
                    </a:ext>
                  </a:extLst>
                </a:gridCol>
                <a:gridCol w="3213516">
                  <a:extLst>
                    <a:ext uri="{9D8B030D-6E8A-4147-A177-3AD203B41FA5}">
                      <a16:colId xmlns:a16="http://schemas.microsoft.com/office/drawing/2014/main" val="8536097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Abhebungen</a:t>
                      </a:r>
                      <a:b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 Inland:</a:t>
                      </a:r>
                      <a:b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Euro:</a:t>
                      </a:r>
                      <a:b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Fremdwährung: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0,00 €</a:t>
                      </a:r>
                      <a:b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1,00 %, mind. 5,00 €</a:t>
                      </a:r>
                      <a:b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1,00 %, mind. 5,00 € zzgl. 1,75 %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8546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Einzahlungen</a:t>
                      </a:r>
                      <a:b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 Automaten:</a:t>
                      </a:r>
                      <a:b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 Schalter: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b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3,00 €</a:t>
                      </a:r>
                      <a:b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5,00 €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1847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Bezahlen mit Karte</a:t>
                      </a:r>
                      <a:b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 Inland:</a:t>
                      </a:r>
                      <a:b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Euro:</a:t>
                      </a:r>
                      <a:b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Fremdwährung: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0,00 €</a:t>
                      </a:r>
                      <a:b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0,00 €</a:t>
                      </a:r>
                    </a:p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1,75 %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7667194"/>
                  </a:ext>
                </a:extLst>
              </a:tr>
            </a:tbl>
          </a:graphicData>
        </a:graphic>
      </p:graphicFrame>
      <p:pic>
        <p:nvPicPr>
          <p:cNvPr id="6" name="Grafik 5">
            <a:hlinkClick r:id="rId2" action="ppaction://hlinksldjump" tooltip="Die Mastercard kostet jährlich 30,00 Euro, die Visa-Kreditkarte 40,00 Euro."/>
            <a:extLst>
              <a:ext uri="{FF2B5EF4-FFF2-40B4-BE49-F238E27FC236}">
                <a16:creationId xmlns:a16="http://schemas.microsoft.com/office/drawing/2014/main" id="{FF6B6F2A-417F-D313-E2BF-956345551B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58693" y="3652928"/>
            <a:ext cx="182896" cy="182896"/>
          </a:xfrm>
          <a:prstGeom prst="rect">
            <a:avLst/>
          </a:prstGeom>
        </p:spPr>
      </p:pic>
      <p:pic>
        <p:nvPicPr>
          <p:cNvPr id="7" name="Grafik 6">
            <a:hlinkClick r:id="rId2" action="ppaction://hlinksldjump" tooltip="Diese Gebühren gelten beim Bargeldabheben mit der Girocard. Bei Abhebungen mit der Kreditkarte (Mastercard oder Visa) fallen Gebühren von 2,00 % des Umsatzes, mind. 5,00 Euro, an, ggf. zuzüglich Währungsumrechnungsentgelt von 1,75 %."/>
            <a:extLst>
              <a:ext uri="{FF2B5EF4-FFF2-40B4-BE49-F238E27FC236}">
                <a16:creationId xmlns:a16="http://schemas.microsoft.com/office/drawing/2014/main" id="{896C0C40-5B59-7223-B622-A65E5C687F9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32155" y="2841685"/>
            <a:ext cx="182896" cy="18289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E39C4976-6FCA-553B-1783-DCD7C0241D4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60667" y="5525595"/>
            <a:ext cx="182896" cy="182896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FD739102-00AC-5ADE-3F60-AF3E53836DE6}"/>
              </a:ext>
            </a:extLst>
          </p:cNvPr>
          <p:cNvSpPr txBox="1"/>
          <p:nvPr userDrawn="1"/>
        </p:nvSpPr>
        <p:spPr>
          <a:xfrm>
            <a:off x="1122338" y="-935690"/>
            <a:ext cx="6826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009F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besten Girokonten im Vergleich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21C54AF-CAA3-6A97-C8A5-CC165B1EB0E0}"/>
              </a:ext>
            </a:extLst>
          </p:cNvPr>
          <p:cNvSpPr/>
          <p:nvPr userDrawn="1"/>
        </p:nvSpPr>
        <p:spPr>
          <a:xfrm>
            <a:off x="1194660" y="-334743"/>
            <a:ext cx="9698643" cy="1434322"/>
          </a:xfrm>
          <a:prstGeom prst="rect">
            <a:avLst/>
          </a:prstGeom>
          <a:solidFill>
            <a:srgbClr val="E1FBF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2E6577C-8632-6C5D-206C-5D1C63A52E8B}"/>
              </a:ext>
            </a:extLst>
          </p:cNvPr>
          <p:cNvSpPr/>
          <p:nvPr userDrawn="1"/>
        </p:nvSpPr>
        <p:spPr>
          <a:xfrm>
            <a:off x="1194659" y="1252013"/>
            <a:ext cx="9698643" cy="1379612"/>
          </a:xfrm>
          <a:prstGeom prst="rect">
            <a:avLst/>
          </a:prstGeom>
          <a:solidFill>
            <a:schemeClr val="bg1"/>
          </a:solidFill>
          <a:ln>
            <a:solidFill>
              <a:srgbClr val="009F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6695E823-3197-4F8D-E8C8-166E8D8823CE}"/>
              </a:ext>
            </a:extLst>
          </p:cNvPr>
          <p:cNvSpPr/>
          <p:nvPr userDrawn="1"/>
        </p:nvSpPr>
        <p:spPr>
          <a:xfrm>
            <a:off x="8497996" y="478519"/>
            <a:ext cx="2161140" cy="360727"/>
          </a:xfrm>
          <a:prstGeom prst="rect">
            <a:avLst/>
          </a:prstGeom>
          <a:solidFill>
            <a:srgbClr val="009FAE"/>
          </a:solidFill>
          <a:ln>
            <a:solidFill>
              <a:srgbClr val="009F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jetzt eröffnen »</a:t>
            </a: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E1463B2C-E4F2-5202-44AD-3C08456C60A9}"/>
              </a:ext>
            </a:extLst>
          </p:cNvPr>
          <p:cNvGrpSpPr/>
          <p:nvPr userDrawn="1"/>
        </p:nvGrpSpPr>
        <p:grpSpPr>
          <a:xfrm>
            <a:off x="5041725" y="-113207"/>
            <a:ext cx="2171781" cy="969775"/>
            <a:chOff x="1762447" y="1884108"/>
            <a:chExt cx="2171781" cy="969775"/>
          </a:xfrm>
        </p:grpSpPr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3FB6BF15-6771-0C13-68BF-FFDDEFB895C6}"/>
                </a:ext>
              </a:extLst>
            </p:cNvPr>
            <p:cNvGrpSpPr/>
            <p:nvPr/>
          </p:nvGrpSpPr>
          <p:grpSpPr>
            <a:xfrm>
              <a:off x="1762447" y="1916819"/>
              <a:ext cx="273132" cy="273132"/>
              <a:chOff x="2699707" y="4371943"/>
              <a:chExt cx="1365088" cy="1365088"/>
            </a:xfrm>
          </p:grpSpPr>
          <p:sp>
            <p:nvSpPr>
              <p:cNvPr id="24" name="Ellipse 23">
                <a:extLst>
                  <a:ext uri="{FF2B5EF4-FFF2-40B4-BE49-F238E27FC236}">
                    <a16:creationId xmlns:a16="http://schemas.microsoft.com/office/drawing/2014/main" id="{E40AF82B-EADE-1513-0C44-3F1D7AB438E0}"/>
                  </a:ext>
                </a:extLst>
              </p:cNvPr>
              <p:cNvSpPr/>
              <p:nvPr/>
            </p:nvSpPr>
            <p:spPr>
              <a:xfrm>
                <a:off x="2699707" y="4371943"/>
                <a:ext cx="1365088" cy="1365088"/>
              </a:xfrm>
              <a:prstGeom prst="ellipse">
                <a:avLst/>
              </a:prstGeom>
              <a:solidFill>
                <a:srgbClr val="05C9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25" name="Grafik 24" descr="Häkchen mit einfarbiger Füllung">
                <a:extLst>
                  <a:ext uri="{FF2B5EF4-FFF2-40B4-BE49-F238E27FC236}">
                    <a16:creationId xmlns:a16="http://schemas.microsoft.com/office/drawing/2014/main" id="{3605B38F-A55F-8B65-A89C-0079E9B143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2925053" y="4627131"/>
                <a:ext cx="914402" cy="914402"/>
              </a:xfrm>
              <a:prstGeom prst="rect">
                <a:avLst/>
              </a:prstGeom>
            </p:spPr>
          </p:pic>
        </p:grpSp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7E88D2B7-A611-F93B-4F67-402EA0284279}"/>
                </a:ext>
              </a:extLst>
            </p:cNvPr>
            <p:cNvGrpSpPr/>
            <p:nvPr/>
          </p:nvGrpSpPr>
          <p:grpSpPr>
            <a:xfrm>
              <a:off x="1762447" y="2236691"/>
              <a:ext cx="273132" cy="273132"/>
              <a:chOff x="2699707" y="4292603"/>
              <a:chExt cx="1365088" cy="1365088"/>
            </a:xfrm>
          </p:grpSpPr>
          <p:sp>
            <p:nvSpPr>
              <p:cNvPr id="22" name="Ellipse 21">
                <a:extLst>
                  <a:ext uri="{FF2B5EF4-FFF2-40B4-BE49-F238E27FC236}">
                    <a16:creationId xmlns:a16="http://schemas.microsoft.com/office/drawing/2014/main" id="{0A0E03A6-D471-D22C-6612-49AF7EBD3389}"/>
                  </a:ext>
                </a:extLst>
              </p:cNvPr>
              <p:cNvSpPr/>
              <p:nvPr/>
            </p:nvSpPr>
            <p:spPr>
              <a:xfrm>
                <a:off x="2699707" y="4292603"/>
                <a:ext cx="1365088" cy="1365088"/>
              </a:xfrm>
              <a:prstGeom prst="ellipse">
                <a:avLst/>
              </a:prstGeom>
              <a:solidFill>
                <a:srgbClr val="05C9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23" name="Grafik 22" descr="Häkchen mit einfarbiger Füllung">
                <a:extLst>
                  <a:ext uri="{FF2B5EF4-FFF2-40B4-BE49-F238E27FC236}">
                    <a16:creationId xmlns:a16="http://schemas.microsoft.com/office/drawing/2014/main" id="{6822FC9F-97F0-63D6-C635-50F597BB1C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2925053" y="4513915"/>
                <a:ext cx="914402" cy="914402"/>
              </a:xfrm>
              <a:prstGeom prst="rect">
                <a:avLst/>
              </a:prstGeom>
            </p:spPr>
          </p:pic>
        </p:grpSp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1E37302C-677D-F288-0DE1-0163BDBDEA20}"/>
                </a:ext>
              </a:extLst>
            </p:cNvPr>
            <p:cNvGrpSpPr/>
            <p:nvPr/>
          </p:nvGrpSpPr>
          <p:grpSpPr>
            <a:xfrm>
              <a:off x="1762447" y="2548040"/>
              <a:ext cx="273132" cy="273132"/>
              <a:chOff x="2699707" y="4292603"/>
              <a:chExt cx="1365088" cy="1365088"/>
            </a:xfrm>
          </p:grpSpPr>
          <p:sp>
            <p:nvSpPr>
              <p:cNvPr id="20" name="Ellipse 19">
                <a:extLst>
                  <a:ext uri="{FF2B5EF4-FFF2-40B4-BE49-F238E27FC236}">
                    <a16:creationId xmlns:a16="http://schemas.microsoft.com/office/drawing/2014/main" id="{A9EE9795-F0CB-15C7-08CF-F0B75E69C2D3}"/>
                  </a:ext>
                </a:extLst>
              </p:cNvPr>
              <p:cNvSpPr/>
              <p:nvPr/>
            </p:nvSpPr>
            <p:spPr>
              <a:xfrm>
                <a:off x="2699707" y="4292603"/>
                <a:ext cx="1365088" cy="1365088"/>
              </a:xfrm>
              <a:prstGeom prst="ellipse">
                <a:avLst/>
              </a:prstGeom>
              <a:solidFill>
                <a:srgbClr val="05C9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21" name="Grafik 20" descr="Häkchen mit einfarbiger Füllung">
                <a:extLst>
                  <a:ext uri="{FF2B5EF4-FFF2-40B4-BE49-F238E27FC236}">
                    <a16:creationId xmlns:a16="http://schemas.microsoft.com/office/drawing/2014/main" id="{DD70442A-B549-D060-C3D7-14159B5595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2925053" y="4517949"/>
                <a:ext cx="914402" cy="914402"/>
              </a:xfrm>
              <a:prstGeom prst="rect">
                <a:avLst/>
              </a:prstGeom>
            </p:spPr>
          </p:pic>
        </p:grp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614B5ED0-BEBE-3F22-F904-D6A43AC50295}"/>
                </a:ext>
              </a:extLst>
            </p:cNvPr>
            <p:cNvSpPr txBox="1"/>
            <p:nvPr/>
          </p:nvSpPr>
          <p:spPr>
            <a:xfrm>
              <a:off x="2040761" y="1884108"/>
              <a:ext cx="18934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Kostenloses Konto</a:t>
              </a: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2502F2B2-DADB-1D2B-80D8-0E0441DF2DF7}"/>
                </a:ext>
              </a:extLst>
            </p:cNvPr>
            <p:cNvSpPr txBox="1"/>
            <p:nvPr/>
          </p:nvSpPr>
          <p:spPr>
            <a:xfrm>
              <a:off x="2035579" y="2203980"/>
              <a:ext cx="15087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Mit Kreditkarte</a:t>
              </a: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48577C49-1DD7-1E94-B0C3-F878A4E7633A}"/>
                </a:ext>
              </a:extLst>
            </p:cNvPr>
            <p:cNvSpPr txBox="1"/>
            <p:nvPr/>
          </p:nvSpPr>
          <p:spPr>
            <a:xfrm>
              <a:off x="2043816" y="2515329"/>
              <a:ext cx="17246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In 5 Min. eröffnet</a:t>
              </a:r>
            </a:p>
          </p:txBody>
        </p:sp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C12B423B-4C7F-64B8-F319-0EAA4BBD42A2}"/>
              </a:ext>
            </a:extLst>
          </p:cNvPr>
          <p:cNvGrpSpPr/>
          <p:nvPr userDrawn="1"/>
        </p:nvGrpSpPr>
        <p:grpSpPr>
          <a:xfrm>
            <a:off x="1282292" y="-445272"/>
            <a:ext cx="1064418" cy="1149293"/>
            <a:chOff x="4165907" y="892505"/>
            <a:chExt cx="1064418" cy="1149293"/>
          </a:xfrm>
          <a:solidFill>
            <a:srgbClr val="05C9D3"/>
          </a:solidFill>
        </p:grpSpPr>
        <p:sp>
          <p:nvSpPr>
            <p:cNvPr id="27" name="Trapezoid 26">
              <a:extLst>
                <a:ext uri="{FF2B5EF4-FFF2-40B4-BE49-F238E27FC236}">
                  <a16:creationId xmlns:a16="http://schemas.microsoft.com/office/drawing/2014/main" id="{62083086-2F84-65D8-275B-475248D34033}"/>
                </a:ext>
              </a:extLst>
            </p:cNvPr>
            <p:cNvSpPr/>
            <p:nvPr/>
          </p:nvSpPr>
          <p:spPr>
            <a:xfrm>
              <a:off x="4165907" y="892505"/>
              <a:ext cx="1064418" cy="105501"/>
            </a:xfrm>
            <a:prstGeom prst="trapezoid">
              <a:avLst>
                <a:gd name="adj" fmla="val 41836"/>
              </a:avLst>
            </a:prstGeom>
            <a:solidFill>
              <a:srgbClr val="009FAE"/>
            </a:solidFill>
            <a:ln>
              <a:solidFill>
                <a:srgbClr val="009F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8" name="Pfeil: Fünfeck 27">
              <a:extLst>
                <a:ext uri="{FF2B5EF4-FFF2-40B4-BE49-F238E27FC236}">
                  <a16:creationId xmlns:a16="http://schemas.microsoft.com/office/drawing/2014/main" id="{CAC5D203-F3BE-5DEA-6152-C66A429C5171}"/>
                </a:ext>
              </a:extLst>
            </p:cNvPr>
            <p:cNvSpPr/>
            <p:nvPr/>
          </p:nvSpPr>
          <p:spPr>
            <a:xfrm rot="5400000">
              <a:off x="4121164" y="986958"/>
              <a:ext cx="1149292" cy="960388"/>
            </a:xfrm>
            <a:prstGeom prst="homePlate">
              <a:avLst>
                <a:gd name="adj" fmla="val 33404"/>
              </a:avLst>
            </a:prstGeom>
            <a:grpFill/>
            <a:ln>
              <a:solidFill>
                <a:srgbClr val="05C9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E3996657-7D2C-A337-72C9-29EF6E4178AB}"/>
                </a:ext>
              </a:extLst>
            </p:cNvPr>
            <p:cNvSpPr txBox="1"/>
            <p:nvPr/>
          </p:nvSpPr>
          <p:spPr>
            <a:xfrm>
              <a:off x="4215616" y="1146276"/>
              <a:ext cx="960388" cy="461665"/>
            </a:xfrm>
            <a:prstGeom prst="rect">
              <a:avLst/>
            </a:prstGeom>
            <a:grpFill/>
            <a:ln>
              <a:solidFill>
                <a:srgbClr val="05C9D3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Unser</a:t>
              </a:r>
            </a:p>
            <a:p>
              <a:pPr algn="ctr"/>
              <a:r>
                <a:rPr lang="de-DE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Testsieger</a:t>
              </a:r>
            </a:p>
          </p:txBody>
        </p:sp>
      </p:grpSp>
      <p:pic>
        <p:nvPicPr>
          <p:cNvPr id="30" name="Grafik 29">
            <a:extLst>
              <a:ext uri="{FF2B5EF4-FFF2-40B4-BE49-F238E27FC236}">
                <a16:creationId xmlns:a16="http://schemas.microsoft.com/office/drawing/2014/main" id="{3714AA6A-60A4-20AD-BEE6-3279CF20043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486121" y="-262865"/>
            <a:ext cx="2351138" cy="1305843"/>
          </a:xfrm>
          <a:prstGeom prst="rect">
            <a:avLst/>
          </a:prstGeom>
        </p:spPr>
      </p:pic>
      <p:sp>
        <p:nvSpPr>
          <p:cNvPr id="31" name="Rechteck 30">
            <a:extLst>
              <a:ext uri="{FF2B5EF4-FFF2-40B4-BE49-F238E27FC236}">
                <a16:creationId xmlns:a16="http://schemas.microsoft.com/office/drawing/2014/main" id="{96EBEC25-DD89-0EC9-FB58-188256BBD40F}"/>
              </a:ext>
            </a:extLst>
          </p:cNvPr>
          <p:cNvSpPr/>
          <p:nvPr userDrawn="1"/>
        </p:nvSpPr>
        <p:spPr>
          <a:xfrm>
            <a:off x="1194658" y="5358139"/>
            <a:ext cx="9698643" cy="1379612"/>
          </a:xfrm>
          <a:prstGeom prst="rect">
            <a:avLst/>
          </a:prstGeom>
          <a:solidFill>
            <a:schemeClr val="bg1"/>
          </a:solidFill>
          <a:ln>
            <a:solidFill>
              <a:srgbClr val="009F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47011F4D-0CFC-0336-49EE-3890468580E1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175258" y="5682016"/>
            <a:ext cx="1874181" cy="960388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DC7555AD-3E39-B88B-47C2-90BEC9D4DA0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22338" y="1373615"/>
            <a:ext cx="2131070" cy="1183615"/>
          </a:xfrm>
          <a:prstGeom prst="rect">
            <a:avLst/>
          </a:prstGeom>
        </p:spPr>
      </p:pic>
      <p:sp>
        <p:nvSpPr>
          <p:cNvPr id="34" name="Textfeld 33">
            <a:extLst>
              <a:ext uri="{FF2B5EF4-FFF2-40B4-BE49-F238E27FC236}">
                <a16:creationId xmlns:a16="http://schemas.microsoft.com/office/drawing/2014/main" id="{E5321981-6222-8D6A-B020-8C30D6EAE920}"/>
              </a:ext>
            </a:extLst>
          </p:cNvPr>
          <p:cNvSpPr txBox="1"/>
          <p:nvPr userDrawn="1"/>
        </p:nvSpPr>
        <p:spPr>
          <a:xfrm>
            <a:off x="10325300" y="-614439"/>
            <a:ext cx="672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rgbClr val="BFBFBF"/>
                </a:solidFill>
              </a:rPr>
              <a:t>Anzeige</a:t>
            </a: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4D8ED4DC-1EB3-0A81-6F48-F8C465920606}"/>
              </a:ext>
            </a:extLst>
          </p:cNvPr>
          <p:cNvSpPr/>
          <p:nvPr userDrawn="1"/>
        </p:nvSpPr>
        <p:spPr>
          <a:xfrm>
            <a:off x="8487720" y="2036040"/>
            <a:ext cx="2161140" cy="360727"/>
          </a:xfrm>
          <a:prstGeom prst="rect">
            <a:avLst/>
          </a:prstGeom>
          <a:solidFill>
            <a:srgbClr val="05C9D3"/>
          </a:solidFill>
          <a:ln>
            <a:solidFill>
              <a:srgbClr val="05C9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jetzt eröffnen »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5D8AE1B4-AEB2-87F8-2A0B-5F4DEF6BBC91}"/>
              </a:ext>
            </a:extLst>
          </p:cNvPr>
          <p:cNvSpPr/>
          <p:nvPr userDrawn="1"/>
        </p:nvSpPr>
        <p:spPr>
          <a:xfrm>
            <a:off x="8500181" y="6142190"/>
            <a:ext cx="2161140" cy="360727"/>
          </a:xfrm>
          <a:prstGeom prst="rect">
            <a:avLst/>
          </a:prstGeom>
          <a:solidFill>
            <a:srgbClr val="05C9D3"/>
          </a:solidFill>
          <a:ln>
            <a:solidFill>
              <a:srgbClr val="05C9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jetzt eröffnen »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5CEB6952-BA32-83EB-5633-353497535376}"/>
              </a:ext>
            </a:extLst>
          </p:cNvPr>
          <p:cNvSpPr txBox="1"/>
          <p:nvPr userDrawn="1"/>
        </p:nvSpPr>
        <p:spPr>
          <a:xfrm>
            <a:off x="3408338" y="1511553"/>
            <a:ext cx="13227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>
                <a:solidFill>
                  <a:srgbClr val="009F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0,00 €</a:t>
            </a:r>
            <a:endParaRPr lang="de-DE" sz="2000" b="1" dirty="0">
              <a:solidFill>
                <a:srgbClr val="009FA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Grundgebühr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40BD6F3F-AEFE-B152-E0C9-C6E64EEBD57B}"/>
              </a:ext>
            </a:extLst>
          </p:cNvPr>
          <p:cNvSpPr txBox="1"/>
          <p:nvPr userDrawn="1"/>
        </p:nvSpPr>
        <p:spPr>
          <a:xfrm>
            <a:off x="1129418" y="6816306"/>
            <a:ext cx="9763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rgbClr val="BFBFBF"/>
                </a:solidFill>
              </a:rPr>
              <a:t>Dieser Vergleich stellt keinen kompletten Marktüberblick dar. Provisionshinweis: Wenn Sie auf „zum Angebot“ klicken und das Konto beim Anbieter eröffnen, erhalten wir dafür eine Vergütung.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C25D5167-B28C-571D-A739-5395B7B94FCF}"/>
              </a:ext>
            </a:extLst>
          </p:cNvPr>
          <p:cNvSpPr txBox="1"/>
          <p:nvPr userDrawn="1"/>
        </p:nvSpPr>
        <p:spPr>
          <a:xfrm>
            <a:off x="1194656" y="1264716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>
                <a:solidFill>
                  <a:srgbClr val="BFBF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Bank C: Online-Konto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E825104B-3AF7-D954-F579-EDE3D071D99E}"/>
              </a:ext>
            </a:extLst>
          </p:cNvPr>
          <p:cNvSpPr txBox="1"/>
          <p:nvPr userDrawn="1"/>
        </p:nvSpPr>
        <p:spPr>
          <a:xfrm>
            <a:off x="1194656" y="5358760"/>
            <a:ext cx="17860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>
                <a:solidFill>
                  <a:srgbClr val="BFBF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Bank D: Girokonto Extra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BB3C1413-3FF8-1D8E-5011-C937FD8EE980}"/>
              </a:ext>
            </a:extLst>
          </p:cNvPr>
          <p:cNvSpPr txBox="1"/>
          <p:nvPr userDrawn="1"/>
        </p:nvSpPr>
        <p:spPr>
          <a:xfrm>
            <a:off x="3410238" y="5644844"/>
            <a:ext cx="13227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5,00 €</a:t>
            </a:r>
            <a:endParaRPr lang="de-DE" sz="2000" b="1" dirty="0">
              <a:solidFill>
                <a:srgbClr val="4747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Grundgebühr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194728B5-E9B1-C483-D5A9-FB0764245E17}"/>
              </a:ext>
            </a:extLst>
          </p:cNvPr>
          <p:cNvSpPr txBox="1"/>
          <p:nvPr userDrawn="1"/>
        </p:nvSpPr>
        <p:spPr>
          <a:xfrm>
            <a:off x="5042809" y="1451036"/>
            <a:ext cx="1712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Geld abheben: </a:t>
            </a:r>
            <a:r>
              <a: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0,00 %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2CBF0822-592F-4159-6366-407FDDC0DB2F}"/>
              </a:ext>
            </a:extLst>
          </p:cNvPr>
          <p:cNvSpPr txBox="1"/>
          <p:nvPr userDrawn="1"/>
        </p:nvSpPr>
        <p:spPr>
          <a:xfrm>
            <a:off x="5041725" y="1758813"/>
            <a:ext cx="1875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Dispozins: </a:t>
            </a:r>
            <a:r>
              <a: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12,50 % </a:t>
            </a:r>
            <a:r>
              <a:rPr lang="de-DE" sz="105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 a.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72031447-6921-DE60-7709-6DA58739F226}"/>
              </a:ext>
            </a:extLst>
          </p:cNvPr>
          <p:cNvSpPr txBox="1"/>
          <p:nvPr userDrawn="1"/>
        </p:nvSpPr>
        <p:spPr>
          <a:xfrm>
            <a:off x="5067825" y="5535229"/>
            <a:ext cx="1712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Geld abheben: </a:t>
            </a:r>
            <a:r>
              <a: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0,00 %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A860A32E-4B76-CF9E-5559-33FE2FE2FCEF}"/>
              </a:ext>
            </a:extLst>
          </p:cNvPr>
          <p:cNvSpPr txBox="1"/>
          <p:nvPr userDrawn="1"/>
        </p:nvSpPr>
        <p:spPr>
          <a:xfrm>
            <a:off x="5066741" y="5843006"/>
            <a:ext cx="1776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Dispozins: </a:t>
            </a:r>
            <a:r>
              <a: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8,00 % </a:t>
            </a:r>
            <a:r>
              <a:rPr lang="de-DE" sz="105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 a.</a:t>
            </a:r>
          </a:p>
        </p:txBody>
      </p:sp>
      <p:grpSp>
        <p:nvGrpSpPr>
          <p:cNvPr id="46" name="Produktdetails Bank C">
            <a:extLst>
              <a:ext uri="{FF2B5EF4-FFF2-40B4-BE49-F238E27FC236}">
                <a16:creationId xmlns:a16="http://schemas.microsoft.com/office/drawing/2014/main" id="{727603DE-1032-E779-071C-90F03E77340C}"/>
              </a:ext>
            </a:extLst>
          </p:cNvPr>
          <p:cNvGrpSpPr/>
          <p:nvPr userDrawn="1"/>
        </p:nvGrpSpPr>
        <p:grpSpPr>
          <a:xfrm>
            <a:off x="5041725" y="2198497"/>
            <a:ext cx="1143688" cy="253916"/>
            <a:chOff x="5041725" y="3917944"/>
            <a:chExt cx="1143688" cy="253916"/>
          </a:xfrm>
        </p:grpSpPr>
        <p:sp>
          <p:nvSpPr>
            <p:cNvPr id="47" name="Textfeld 46">
              <a:hlinkClick r:id="rId8" action="ppaction://hlinksldjump"/>
              <a:extLst>
                <a:ext uri="{FF2B5EF4-FFF2-40B4-BE49-F238E27FC236}">
                  <a16:creationId xmlns:a16="http://schemas.microsoft.com/office/drawing/2014/main" id="{6A7699DD-BAFD-DF3F-C662-CE7960D3A80A}"/>
                </a:ext>
              </a:extLst>
            </p:cNvPr>
            <p:cNvSpPr txBox="1"/>
            <p:nvPr/>
          </p:nvSpPr>
          <p:spPr>
            <a:xfrm>
              <a:off x="5041725" y="3917944"/>
              <a:ext cx="111921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Produktdetails</a:t>
              </a:r>
              <a:endPara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Gleichschenkliges Dreieck 47">
              <a:hlinkClick r:id="rId8" action="ppaction://hlinksldjump"/>
              <a:extLst>
                <a:ext uri="{FF2B5EF4-FFF2-40B4-BE49-F238E27FC236}">
                  <a16:creationId xmlns:a16="http://schemas.microsoft.com/office/drawing/2014/main" id="{59AD01CB-5CCC-54FE-9E3D-ED380C3D8D06}"/>
                </a:ext>
              </a:extLst>
            </p:cNvPr>
            <p:cNvSpPr/>
            <p:nvPr/>
          </p:nvSpPr>
          <p:spPr>
            <a:xfrm>
              <a:off x="6092115" y="4013384"/>
              <a:ext cx="93298" cy="80430"/>
            </a:xfrm>
            <a:prstGeom prst="triangl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49" name="Grafik 48">
            <a:hlinkClick r:id="rId2" action="ppaction://hlinksldjump" tooltip="Innerhalb Deutschlands können Sie mit der C-Card an ca. 15.000 Automaten der C-Bank und ihrer Partnerbanken kostenlos Geld abheben."/>
            <a:extLst>
              <a:ext uri="{FF2B5EF4-FFF2-40B4-BE49-F238E27FC236}">
                <a16:creationId xmlns:a16="http://schemas.microsoft.com/office/drawing/2014/main" id="{9C3BAC6B-EE67-8A91-95C5-74DEC79F01F5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6688705" y="1519240"/>
            <a:ext cx="182896" cy="182896"/>
          </a:xfrm>
          <a:prstGeom prst="rect">
            <a:avLst/>
          </a:prstGeom>
        </p:spPr>
      </p:pic>
      <p:pic>
        <p:nvPicPr>
          <p:cNvPr id="50" name="Grafik 49">
            <a:hlinkClick r:id="rId2" action="ppaction://hlinksldjump" tooltip="Mit der Visa-Debitkarte von Bank D können Sie deutschlandweit an allen ca. 55.000 Automaten mit Visa-Zeichen fünfmal pro Monat kostenlos Geld abheben. Jede weitere Abhebung kostet 2,50 Euro."/>
            <a:extLst>
              <a:ext uri="{FF2B5EF4-FFF2-40B4-BE49-F238E27FC236}">
                <a16:creationId xmlns:a16="http://schemas.microsoft.com/office/drawing/2014/main" id="{C4E41D60-C7D0-10FA-DA92-5B881EDE3505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6693284" y="5590568"/>
            <a:ext cx="182896" cy="182896"/>
          </a:xfrm>
          <a:prstGeom prst="rect">
            <a:avLst/>
          </a:prstGeom>
        </p:spPr>
      </p:pic>
      <p:pic>
        <p:nvPicPr>
          <p:cNvPr id="51" name="Grafik 50">
            <a:hlinkClick r:id="rId2" action="ppaction://hlinksldjump" tooltip="Für das Konto fällt keine Kontoführungsgebühr an, solange monatlich 1.500 Euro darauf eingehen. Bei einem Geldeingang von unter 1.500 Euro im Monat beträgt die Kontoführungsgebühr 5,00 Euro pro Monat."/>
            <a:extLst>
              <a:ext uri="{FF2B5EF4-FFF2-40B4-BE49-F238E27FC236}">
                <a16:creationId xmlns:a16="http://schemas.microsoft.com/office/drawing/2014/main" id="{97118905-04C1-F15E-D23D-72C2BA38E001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4453882" y="2026811"/>
            <a:ext cx="182896" cy="182896"/>
          </a:xfrm>
          <a:prstGeom prst="rect">
            <a:avLst/>
          </a:prstGeom>
        </p:spPr>
      </p:pic>
      <p:pic>
        <p:nvPicPr>
          <p:cNvPr id="52" name="Grafik 51">
            <a:hlinkClick r:id="rId2" action="ppaction://hlinksldjump" tooltip="Die Kontoführungsgebühr beträgt unabhängig vom Geldeingang 5,00 Euro im Monat."/>
            <a:extLst>
              <a:ext uri="{FF2B5EF4-FFF2-40B4-BE49-F238E27FC236}">
                <a16:creationId xmlns:a16="http://schemas.microsoft.com/office/drawing/2014/main" id="{D75800D4-B864-A994-6020-FEACF4B26FF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4453882" y="6162210"/>
            <a:ext cx="182896" cy="182896"/>
          </a:xfrm>
          <a:prstGeom prst="rect">
            <a:avLst/>
          </a:prstGeom>
        </p:spPr>
      </p:pic>
      <p:pic>
        <p:nvPicPr>
          <p:cNvPr id="53" name="Grafik 52">
            <a:hlinkClick r:id="rId2" action="ppaction://hlinksldjump" tooltip="Die Kontonote berechnet sich aus folgenden Punktwerten: Grundgebühr 20/20 | Karten 10/10 | Zinsen 3/5 | Sonstige Gebühren 9/10"/>
            <a:extLst>
              <a:ext uri="{FF2B5EF4-FFF2-40B4-BE49-F238E27FC236}">
                <a16:creationId xmlns:a16="http://schemas.microsoft.com/office/drawing/2014/main" id="{7E363806-4866-23FB-C19E-582F1286264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7264477" y="1484965"/>
            <a:ext cx="896190" cy="932769"/>
          </a:xfrm>
          <a:prstGeom prst="rect">
            <a:avLst/>
          </a:prstGeom>
        </p:spPr>
      </p:pic>
      <p:pic>
        <p:nvPicPr>
          <p:cNvPr id="54" name="Grafik 53">
            <a:hlinkClick r:id="rId2" action="ppaction://hlinksldjump" tooltip="Die Kontonote berechnet sich aus folgenden Punktwerten: Grundgebühr 10/20 | Karten 5/10 | Zinsen 5/5 | Sonstige Gebühren 8/10"/>
            <a:extLst>
              <a:ext uri="{FF2B5EF4-FFF2-40B4-BE49-F238E27FC236}">
                <a16:creationId xmlns:a16="http://schemas.microsoft.com/office/drawing/2014/main" id="{FD4741F2-EBCE-6A93-21DF-A366E3F3D75B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7264477" y="5570148"/>
            <a:ext cx="896190" cy="932769"/>
          </a:xfrm>
          <a:prstGeom prst="rect">
            <a:avLst/>
          </a:prstGeom>
        </p:spPr>
      </p:pic>
      <p:sp>
        <p:nvSpPr>
          <p:cNvPr id="55" name="Rechteck 54">
            <a:extLst>
              <a:ext uri="{FF2B5EF4-FFF2-40B4-BE49-F238E27FC236}">
                <a16:creationId xmlns:a16="http://schemas.microsoft.com/office/drawing/2014/main" id="{342D76F6-62AA-B7C5-033E-34758F6C328B}"/>
              </a:ext>
            </a:extLst>
          </p:cNvPr>
          <p:cNvSpPr/>
          <p:nvPr userDrawn="1"/>
        </p:nvSpPr>
        <p:spPr>
          <a:xfrm>
            <a:off x="0" y="0"/>
            <a:ext cx="12192000" cy="662775"/>
          </a:xfrm>
          <a:prstGeom prst="rect">
            <a:avLst/>
          </a:prstGeom>
          <a:solidFill>
            <a:srgbClr val="05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56" name="Produktdetails Bank B">
            <a:extLst>
              <a:ext uri="{FF2B5EF4-FFF2-40B4-BE49-F238E27FC236}">
                <a16:creationId xmlns:a16="http://schemas.microsoft.com/office/drawing/2014/main" id="{1F3468D7-7A40-BEC6-574E-20A81E7D3AE7}"/>
              </a:ext>
            </a:extLst>
          </p:cNvPr>
          <p:cNvGrpSpPr/>
          <p:nvPr userDrawn="1"/>
        </p:nvGrpSpPr>
        <p:grpSpPr>
          <a:xfrm>
            <a:off x="5067971" y="6263784"/>
            <a:ext cx="1143688" cy="253916"/>
            <a:chOff x="5041725" y="3917944"/>
            <a:chExt cx="1143688" cy="253916"/>
          </a:xfrm>
        </p:grpSpPr>
        <p:sp>
          <p:nvSpPr>
            <p:cNvPr id="57" name="Textfeld 56">
              <a:hlinkClick r:id="rId12" action="ppaction://hlinksldjump"/>
              <a:extLst>
                <a:ext uri="{FF2B5EF4-FFF2-40B4-BE49-F238E27FC236}">
                  <a16:creationId xmlns:a16="http://schemas.microsoft.com/office/drawing/2014/main" id="{7FAC2096-34D7-35A5-4E24-F7492253D0FE}"/>
                </a:ext>
              </a:extLst>
            </p:cNvPr>
            <p:cNvSpPr txBox="1"/>
            <p:nvPr/>
          </p:nvSpPr>
          <p:spPr>
            <a:xfrm>
              <a:off x="5041725" y="3917944"/>
              <a:ext cx="111921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Produktdetails</a:t>
              </a:r>
              <a:endPara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Gleichschenkliges Dreieck 57">
              <a:hlinkClick r:id="rId12" action="ppaction://hlinksldjump"/>
              <a:extLst>
                <a:ext uri="{FF2B5EF4-FFF2-40B4-BE49-F238E27FC236}">
                  <a16:creationId xmlns:a16="http://schemas.microsoft.com/office/drawing/2014/main" id="{8B44887A-B310-B16F-5EA1-A6EC66820DA4}"/>
                </a:ext>
              </a:extLst>
            </p:cNvPr>
            <p:cNvSpPr/>
            <p:nvPr/>
          </p:nvSpPr>
          <p:spPr>
            <a:xfrm rot="10800000">
              <a:off x="6092115" y="4013384"/>
              <a:ext cx="93298" cy="80430"/>
            </a:xfrm>
            <a:prstGeom prst="triangl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61" name="Grafik 60">
            <a:hlinkClick r:id="rId2" action="ppaction://hlinksldjump" tooltip="Gilt nur beim Bezahlen mit der Kreditkarte (Mastercard oder Visa). Beim Bezahlen mit der Girocard wird zusätzlich zum Währungsumrechnungsentgelt von 1,75 % eine Gebühr von 1,00 %, mind. 5,00 Euro, fällig."/>
            <a:extLst>
              <a:ext uri="{FF2B5EF4-FFF2-40B4-BE49-F238E27FC236}">
                <a16:creationId xmlns:a16="http://schemas.microsoft.com/office/drawing/2014/main" id="{3CAB6034-AF3A-612A-9EA7-B0906F63C6F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34869" y="4845432"/>
            <a:ext cx="182896" cy="182896"/>
          </a:xfrm>
          <a:prstGeom prst="rect">
            <a:avLst/>
          </a:prstGeom>
        </p:spPr>
      </p:pic>
      <p:pic>
        <p:nvPicPr>
          <p:cNvPr id="62" name="Grafik 61">
            <a:hlinkClick r:id="rId2" action="ppaction://hlinksldjump" tooltip="Für das Konto fällt keine Kontoführungsgebühr an, solange monatlich 1.500 Euro darauf eingehen. Bei einem Geldeingang von unter 1.500 Euro im Monat beträgt die Kontoführungsgebühr 5,00 Euro pro Monat."/>
            <a:extLst>
              <a:ext uri="{FF2B5EF4-FFF2-40B4-BE49-F238E27FC236}">
                <a16:creationId xmlns:a16="http://schemas.microsoft.com/office/drawing/2014/main" id="{49C205E9-8407-F7DD-87DC-C42B2D57700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3781183" y="3100471"/>
            <a:ext cx="182896" cy="182896"/>
          </a:xfrm>
          <a:prstGeom prst="rect">
            <a:avLst/>
          </a:prstGeom>
        </p:spPr>
      </p:pic>
      <p:pic>
        <p:nvPicPr>
          <p:cNvPr id="66" name="Grafik 65" descr="Fuchs Silhouette">
            <a:hlinkClick r:id="rId8" action="ppaction://hlinksldjump"/>
            <a:extLst>
              <a:ext uri="{FF2B5EF4-FFF2-40B4-BE49-F238E27FC236}">
                <a16:creationId xmlns:a16="http://schemas.microsoft.com/office/drawing/2014/main" id="{2A8DB947-3B2A-67A8-8E7B-95DBADE5940B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29418" y="-58128"/>
            <a:ext cx="745337" cy="745337"/>
          </a:xfrm>
          <a:prstGeom prst="rect">
            <a:avLst/>
          </a:prstGeom>
        </p:spPr>
      </p:pic>
      <p:sp>
        <p:nvSpPr>
          <p:cNvPr id="67" name="Textfeld 66">
            <a:hlinkClick r:id="rId8" action="ppaction://hlinksldjump"/>
            <a:extLst>
              <a:ext uri="{FF2B5EF4-FFF2-40B4-BE49-F238E27FC236}">
                <a16:creationId xmlns:a16="http://schemas.microsoft.com/office/drawing/2014/main" id="{3B863AB1-E98C-3A66-2F59-FD5559A23E37}"/>
              </a:ext>
            </a:extLst>
          </p:cNvPr>
          <p:cNvSpPr txBox="1"/>
          <p:nvPr userDrawn="1"/>
        </p:nvSpPr>
        <p:spPr>
          <a:xfrm>
            <a:off x="1874755" y="92886"/>
            <a:ext cx="24128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VERGLEICHSFUCHS</a:t>
            </a:r>
            <a:br>
              <a:rPr lang="de-DE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1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schlau verglichen, Geld gespart</a:t>
            </a:r>
            <a:endParaRPr lang="de-DE" sz="16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42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K-5.6 4/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7DEB87B0-FAD1-2673-36CB-BB834FE98954}"/>
              </a:ext>
            </a:extLst>
          </p:cNvPr>
          <p:cNvSpPr/>
          <p:nvPr userDrawn="1"/>
        </p:nvSpPr>
        <p:spPr>
          <a:xfrm>
            <a:off x="1194654" y="2404505"/>
            <a:ext cx="9698643" cy="321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rgbClr val="009FAE"/>
                </a:solidFill>
              </a:rPr>
              <a:t>…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262E832-C71E-8A1C-FBCD-375852E9FD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60665" y="2899092"/>
            <a:ext cx="182896" cy="182896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8635DDB3-582E-82D3-4F5E-057EA13024AB}"/>
              </a:ext>
            </a:extLst>
          </p:cNvPr>
          <p:cNvSpPr/>
          <p:nvPr userDrawn="1"/>
        </p:nvSpPr>
        <p:spPr>
          <a:xfrm>
            <a:off x="1194660" y="-550643"/>
            <a:ext cx="9698643" cy="1434322"/>
          </a:xfrm>
          <a:prstGeom prst="rect">
            <a:avLst/>
          </a:prstGeom>
          <a:solidFill>
            <a:srgbClr val="E1FBF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EA679A97-E812-A3D7-0FB5-42331F7DC914}"/>
              </a:ext>
            </a:extLst>
          </p:cNvPr>
          <p:cNvSpPr/>
          <p:nvPr userDrawn="1"/>
        </p:nvSpPr>
        <p:spPr>
          <a:xfrm>
            <a:off x="1194659" y="1036113"/>
            <a:ext cx="9698643" cy="1379612"/>
          </a:xfrm>
          <a:prstGeom prst="rect">
            <a:avLst/>
          </a:prstGeom>
          <a:solidFill>
            <a:schemeClr val="bg1"/>
          </a:solidFill>
          <a:ln>
            <a:solidFill>
              <a:srgbClr val="009F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D92B20C-8CF6-873E-F140-35EC187AAFD8}"/>
              </a:ext>
            </a:extLst>
          </p:cNvPr>
          <p:cNvSpPr/>
          <p:nvPr userDrawn="1"/>
        </p:nvSpPr>
        <p:spPr>
          <a:xfrm>
            <a:off x="8497996" y="262619"/>
            <a:ext cx="2161140" cy="360727"/>
          </a:xfrm>
          <a:prstGeom prst="rect">
            <a:avLst/>
          </a:prstGeom>
          <a:solidFill>
            <a:srgbClr val="009FAE"/>
          </a:solidFill>
          <a:ln>
            <a:solidFill>
              <a:srgbClr val="009F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jetzt eröffnen »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2777DAE4-7E03-8C9D-A324-73D464ABC277}"/>
              </a:ext>
            </a:extLst>
          </p:cNvPr>
          <p:cNvGrpSpPr/>
          <p:nvPr userDrawn="1"/>
        </p:nvGrpSpPr>
        <p:grpSpPr>
          <a:xfrm>
            <a:off x="5041725" y="-329107"/>
            <a:ext cx="2171781" cy="969775"/>
            <a:chOff x="1762447" y="1884108"/>
            <a:chExt cx="2171781" cy="969775"/>
          </a:xfrm>
        </p:grpSpPr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7EC3D12A-4CE3-FF08-5D6B-8854C23754C2}"/>
                </a:ext>
              </a:extLst>
            </p:cNvPr>
            <p:cNvGrpSpPr/>
            <p:nvPr/>
          </p:nvGrpSpPr>
          <p:grpSpPr>
            <a:xfrm>
              <a:off x="1762447" y="1916819"/>
              <a:ext cx="273132" cy="273132"/>
              <a:chOff x="2699707" y="4371943"/>
              <a:chExt cx="1365088" cy="1365088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38D3F1D6-AD3B-C0DE-A52B-EF458FB2667D}"/>
                  </a:ext>
                </a:extLst>
              </p:cNvPr>
              <p:cNvSpPr/>
              <p:nvPr/>
            </p:nvSpPr>
            <p:spPr>
              <a:xfrm>
                <a:off x="2699707" y="4371943"/>
                <a:ext cx="1365088" cy="1365088"/>
              </a:xfrm>
              <a:prstGeom prst="ellipse">
                <a:avLst/>
              </a:prstGeom>
              <a:solidFill>
                <a:srgbClr val="05C9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9" name="Grafik 18" descr="Häkchen mit einfarbiger Füllung">
                <a:extLst>
                  <a:ext uri="{FF2B5EF4-FFF2-40B4-BE49-F238E27FC236}">
                    <a16:creationId xmlns:a16="http://schemas.microsoft.com/office/drawing/2014/main" id="{8C1B1D04-96AA-DC08-7147-2C54AC61F2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2925053" y="4627131"/>
                <a:ext cx="914402" cy="914402"/>
              </a:xfrm>
              <a:prstGeom prst="rect">
                <a:avLst/>
              </a:prstGeom>
            </p:spPr>
          </p:pic>
        </p:grpSp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13A3746B-D5C4-B8D5-C462-B4B07E925A20}"/>
                </a:ext>
              </a:extLst>
            </p:cNvPr>
            <p:cNvGrpSpPr/>
            <p:nvPr/>
          </p:nvGrpSpPr>
          <p:grpSpPr>
            <a:xfrm>
              <a:off x="1762447" y="2236691"/>
              <a:ext cx="273132" cy="273132"/>
              <a:chOff x="2699707" y="4292603"/>
              <a:chExt cx="1365088" cy="1365088"/>
            </a:xfrm>
          </p:grpSpPr>
          <p:sp>
            <p:nvSpPr>
              <p:cNvPr id="16" name="Ellipse 15">
                <a:extLst>
                  <a:ext uri="{FF2B5EF4-FFF2-40B4-BE49-F238E27FC236}">
                    <a16:creationId xmlns:a16="http://schemas.microsoft.com/office/drawing/2014/main" id="{726E9DEA-7DE3-688D-E041-109A4BA5B57C}"/>
                  </a:ext>
                </a:extLst>
              </p:cNvPr>
              <p:cNvSpPr/>
              <p:nvPr/>
            </p:nvSpPr>
            <p:spPr>
              <a:xfrm>
                <a:off x="2699707" y="4292603"/>
                <a:ext cx="1365088" cy="1365088"/>
              </a:xfrm>
              <a:prstGeom prst="ellipse">
                <a:avLst/>
              </a:prstGeom>
              <a:solidFill>
                <a:srgbClr val="05C9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7" name="Grafik 16" descr="Häkchen mit einfarbiger Füllung">
                <a:extLst>
                  <a:ext uri="{FF2B5EF4-FFF2-40B4-BE49-F238E27FC236}">
                    <a16:creationId xmlns:a16="http://schemas.microsoft.com/office/drawing/2014/main" id="{F4E778F0-CA1B-9689-1C5A-56251E5EE8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2925053" y="4513915"/>
                <a:ext cx="914402" cy="914402"/>
              </a:xfrm>
              <a:prstGeom prst="rect">
                <a:avLst/>
              </a:prstGeom>
            </p:spPr>
          </p:pic>
        </p:grp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A8FD675B-B365-BC01-4E96-537E919660B8}"/>
                </a:ext>
              </a:extLst>
            </p:cNvPr>
            <p:cNvGrpSpPr/>
            <p:nvPr/>
          </p:nvGrpSpPr>
          <p:grpSpPr>
            <a:xfrm>
              <a:off x="1762447" y="2548040"/>
              <a:ext cx="273132" cy="273132"/>
              <a:chOff x="2699707" y="4292603"/>
              <a:chExt cx="1365088" cy="1365088"/>
            </a:xfrm>
          </p:grpSpPr>
          <p:sp>
            <p:nvSpPr>
              <p:cNvPr id="14" name="Ellipse 13">
                <a:extLst>
                  <a:ext uri="{FF2B5EF4-FFF2-40B4-BE49-F238E27FC236}">
                    <a16:creationId xmlns:a16="http://schemas.microsoft.com/office/drawing/2014/main" id="{F9A2C83D-49C7-A72F-91C7-52D330D3095B}"/>
                  </a:ext>
                </a:extLst>
              </p:cNvPr>
              <p:cNvSpPr/>
              <p:nvPr/>
            </p:nvSpPr>
            <p:spPr>
              <a:xfrm>
                <a:off x="2699707" y="4292603"/>
                <a:ext cx="1365088" cy="1365088"/>
              </a:xfrm>
              <a:prstGeom prst="ellipse">
                <a:avLst/>
              </a:prstGeom>
              <a:solidFill>
                <a:srgbClr val="05C9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5" name="Grafik 14" descr="Häkchen mit einfarbiger Füllung">
                <a:extLst>
                  <a:ext uri="{FF2B5EF4-FFF2-40B4-BE49-F238E27FC236}">
                    <a16:creationId xmlns:a16="http://schemas.microsoft.com/office/drawing/2014/main" id="{FC69BF4E-8E99-9CB6-8D9E-F3B20B9772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2925053" y="4517949"/>
                <a:ext cx="914402" cy="914402"/>
              </a:xfrm>
              <a:prstGeom prst="rect">
                <a:avLst/>
              </a:prstGeom>
            </p:spPr>
          </p:pic>
        </p:grp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4540366E-1DE2-EF3B-EA33-3AFC354F7EA6}"/>
                </a:ext>
              </a:extLst>
            </p:cNvPr>
            <p:cNvSpPr txBox="1"/>
            <p:nvPr/>
          </p:nvSpPr>
          <p:spPr>
            <a:xfrm>
              <a:off x="2040761" y="1884108"/>
              <a:ext cx="18934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Kostenloses Konto</a:t>
              </a: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A47D8748-063F-9B16-88B1-B2A1942ECB01}"/>
                </a:ext>
              </a:extLst>
            </p:cNvPr>
            <p:cNvSpPr txBox="1"/>
            <p:nvPr/>
          </p:nvSpPr>
          <p:spPr>
            <a:xfrm>
              <a:off x="2035579" y="2203980"/>
              <a:ext cx="15087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Mit Kreditkarte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0F5886DE-4D56-42BB-21BE-6F32CAB2FBB8}"/>
                </a:ext>
              </a:extLst>
            </p:cNvPr>
            <p:cNvSpPr txBox="1"/>
            <p:nvPr/>
          </p:nvSpPr>
          <p:spPr>
            <a:xfrm>
              <a:off x="2043816" y="2515329"/>
              <a:ext cx="17246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In 5 Min. eröffnet</a:t>
              </a:r>
            </a:p>
          </p:txBody>
        </p: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BA20C7EE-C198-B552-7115-DD6DC31832C0}"/>
              </a:ext>
            </a:extLst>
          </p:cNvPr>
          <p:cNvGrpSpPr/>
          <p:nvPr userDrawn="1"/>
        </p:nvGrpSpPr>
        <p:grpSpPr>
          <a:xfrm>
            <a:off x="1282292" y="-661172"/>
            <a:ext cx="1064418" cy="1149293"/>
            <a:chOff x="4165907" y="892505"/>
            <a:chExt cx="1064418" cy="1149293"/>
          </a:xfrm>
          <a:solidFill>
            <a:srgbClr val="05C9D3"/>
          </a:solidFill>
        </p:grpSpPr>
        <p:sp>
          <p:nvSpPr>
            <p:cNvPr id="21" name="Trapezoid 20">
              <a:extLst>
                <a:ext uri="{FF2B5EF4-FFF2-40B4-BE49-F238E27FC236}">
                  <a16:creationId xmlns:a16="http://schemas.microsoft.com/office/drawing/2014/main" id="{503DAE5B-482D-7760-0F25-E48E5ED41860}"/>
                </a:ext>
              </a:extLst>
            </p:cNvPr>
            <p:cNvSpPr/>
            <p:nvPr/>
          </p:nvSpPr>
          <p:spPr>
            <a:xfrm>
              <a:off x="4165907" y="892505"/>
              <a:ext cx="1064418" cy="105501"/>
            </a:xfrm>
            <a:prstGeom prst="trapezoid">
              <a:avLst>
                <a:gd name="adj" fmla="val 41836"/>
              </a:avLst>
            </a:prstGeom>
            <a:solidFill>
              <a:srgbClr val="009FAE"/>
            </a:solidFill>
            <a:ln>
              <a:solidFill>
                <a:srgbClr val="009F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2" name="Pfeil: Fünfeck 21">
              <a:extLst>
                <a:ext uri="{FF2B5EF4-FFF2-40B4-BE49-F238E27FC236}">
                  <a16:creationId xmlns:a16="http://schemas.microsoft.com/office/drawing/2014/main" id="{50946F12-A148-C425-FEF5-343C35348DF0}"/>
                </a:ext>
              </a:extLst>
            </p:cNvPr>
            <p:cNvSpPr/>
            <p:nvPr/>
          </p:nvSpPr>
          <p:spPr>
            <a:xfrm rot="5400000">
              <a:off x="4121164" y="986958"/>
              <a:ext cx="1149292" cy="960388"/>
            </a:xfrm>
            <a:prstGeom prst="homePlate">
              <a:avLst>
                <a:gd name="adj" fmla="val 33404"/>
              </a:avLst>
            </a:prstGeom>
            <a:grpFill/>
            <a:ln>
              <a:solidFill>
                <a:srgbClr val="05C9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B84725AC-0C7E-D4AD-D127-BA288A2EBF59}"/>
                </a:ext>
              </a:extLst>
            </p:cNvPr>
            <p:cNvSpPr txBox="1"/>
            <p:nvPr/>
          </p:nvSpPr>
          <p:spPr>
            <a:xfrm>
              <a:off x="4215616" y="1146276"/>
              <a:ext cx="960388" cy="461665"/>
            </a:xfrm>
            <a:prstGeom prst="rect">
              <a:avLst/>
            </a:prstGeom>
            <a:grpFill/>
            <a:ln>
              <a:solidFill>
                <a:srgbClr val="05C9D3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Unser</a:t>
              </a:r>
            </a:p>
            <a:p>
              <a:pPr algn="ctr"/>
              <a:r>
                <a:rPr lang="de-DE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Testsieger</a:t>
              </a:r>
            </a:p>
          </p:txBody>
        </p:sp>
      </p:grpSp>
      <p:pic>
        <p:nvPicPr>
          <p:cNvPr id="24" name="Grafik 23">
            <a:extLst>
              <a:ext uri="{FF2B5EF4-FFF2-40B4-BE49-F238E27FC236}">
                <a16:creationId xmlns:a16="http://schemas.microsoft.com/office/drawing/2014/main" id="{AB20396D-DD52-85F3-070D-A03421496B9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486121" y="-478765"/>
            <a:ext cx="2351138" cy="1305843"/>
          </a:xfrm>
          <a:prstGeom prst="rect">
            <a:avLst/>
          </a:prstGeom>
        </p:spPr>
      </p:pic>
      <p:sp>
        <p:nvSpPr>
          <p:cNvPr id="25" name="Rechteck 24">
            <a:extLst>
              <a:ext uri="{FF2B5EF4-FFF2-40B4-BE49-F238E27FC236}">
                <a16:creationId xmlns:a16="http://schemas.microsoft.com/office/drawing/2014/main" id="{D66A1502-FF4D-72DE-D2AA-F298600EF769}"/>
              </a:ext>
            </a:extLst>
          </p:cNvPr>
          <p:cNvSpPr/>
          <p:nvPr userDrawn="1"/>
        </p:nvSpPr>
        <p:spPr>
          <a:xfrm>
            <a:off x="1194656" y="2731636"/>
            <a:ext cx="9698643" cy="1379612"/>
          </a:xfrm>
          <a:prstGeom prst="rect">
            <a:avLst/>
          </a:prstGeom>
          <a:solidFill>
            <a:schemeClr val="bg1"/>
          </a:solidFill>
          <a:ln>
            <a:solidFill>
              <a:srgbClr val="009F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40D71246-3C63-8965-36AB-B1DBAB18F1F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75256" y="3055513"/>
            <a:ext cx="1874181" cy="960388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B0393A7D-71A3-B792-F5D2-B8A38F6ECCD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22338" y="1157715"/>
            <a:ext cx="2131070" cy="1183615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B382EAD7-9270-04BC-B81A-9E38CB590DD7}"/>
              </a:ext>
            </a:extLst>
          </p:cNvPr>
          <p:cNvSpPr txBox="1"/>
          <p:nvPr userDrawn="1"/>
        </p:nvSpPr>
        <p:spPr>
          <a:xfrm>
            <a:off x="10325300" y="-830339"/>
            <a:ext cx="672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rgbClr val="BFBFBF"/>
                </a:solidFill>
              </a:rPr>
              <a:t>Anzeige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5FB00BDF-4C1A-70D8-7B03-E22D289340EF}"/>
              </a:ext>
            </a:extLst>
          </p:cNvPr>
          <p:cNvSpPr/>
          <p:nvPr userDrawn="1"/>
        </p:nvSpPr>
        <p:spPr>
          <a:xfrm>
            <a:off x="8487720" y="1820140"/>
            <a:ext cx="2161140" cy="360727"/>
          </a:xfrm>
          <a:prstGeom prst="rect">
            <a:avLst/>
          </a:prstGeom>
          <a:solidFill>
            <a:srgbClr val="05C9D3"/>
          </a:solidFill>
          <a:ln>
            <a:solidFill>
              <a:srgbClr val="05C9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jetzt eröffnen »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A68CD843-D683-8983-C155-57221832B786}"/>
              </a:ext>
            </a:extLst>
          </p:cNvPr>
          <p:cNvSpPr/>
          <p:nvPr userDrawn="1"/>
        </p:nvSpPr>
        <p:spPr>
          <a:xfrm>
            <a:off x="8500179" y="3515687"/>
            <a:ext cx="2161140" cy="360727"/>
          </a:xfrm>
          <a:prstGeom prst="rect">
            <a:avLst/>
          </a:prstGeom>
          <a:solidFill>
            <a:srgbClr val="05C9D3"/>
          </a:solidFill>
          <a:ln>
            <a:solidFill>
              <a:srgbClr val="05C9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jetzt eröffnen »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6B6F0594-F8AE-5E66-53C6-E1679481DF16}"/>
              </a:ext>
            </a:extLst>
          </p:cNvPr>
          <p:cNvSpPr txBox="1"/>
          <p:nvPr userDrawn="1"/>
        </p:nvSpPr>
        <p:spPr>
          <a:xfrm>
            <a:off x="3408338" y="1295653"/>
            <a:ext cx="13227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>
                <a:solidFill>
                  <a:srgbClr val="009F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0,00 €</a:t>
            </a:r>
            <a:endParaRPr lang="de-DE" sz="2000" b="1" dirty="0">
              <a:solidFill>
                <a:srgbClr val="009FA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Grundgebühr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AEDE7DB9-02BB-DBD6-C5C3-5406A4286BEE}"/>
              </a:ext>
            </a:extLst>
          </p:cNvPr>
          <p:cNvSpPr txBox="1"/>
          <p:nvPr userDrawn="1"/>
        </p:nvSpPr>
        <p:spPr>
          <a:xfrm>
            <a:off x="1129418" y="6816306"/>
            <a:ext cx="9763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rgbClr val="BFBFBF"/>
                </a:solidFill>
              </a:rPr>
              <a:t>Dieser Vergleich stellt keinen kompletten Marktüberblick dar. Provisionshinweis: Wenn Sie auf „zum Angebot“ klicken und das Konto beim Anbieter eröffnen, erhalten wir dafür eine Vergütung.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5684E587-1582-F993-7D50-423FE9626885}"/>
              </a:ext>
            </a:extLst>
          </p:cNvPr>
          <p:cNvSpPr txBox="1"/>
          <p:nvPr userDrawn="1"/>
        </p:nvSpPr>
        <p:spPr>
          <a:xfrm>
            <a:off x="1194656" y="1048816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>
                <a:solidFill>
                  <a:srgbClr val="BFBF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Bank C: Online-Konto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3EA4A153-6AB7-FFA9-D4FD-195F3CA09A0C}"/>
              </a:ext>
            </a:extLst>
          </p:cNvPr>
          <p:cNvSpPr txBox="1"/>
          <p:nvPr userDrawn="1"/>
        </p:nvSpPr>
        <p:spPr>
          <a:xfrm>
            <a:off x="1194654" y="2732257"/>
            <a:ext cx="17860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>
                <a:solidFill>
                  <a:srgbClr val="BFBF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Bank D: Girokonto Extra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A8151000-F5B8-4899-8093-AC74DBE3A696}"/>
              </a:ext>
            </a:extLst>
          </p:cNvPr>
          <p:cNvSpPr txBox="1"/>
          <p:nvPr userDrawn="1"/>
        </p:nvSpPr>
        <p:spPr>
          <a:xfrm>
            <a:off x="3410236" y="3018341"/>
            <a:ext cx="13227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5,00 €</a:t>
            </a:r>
            <a:endParaRPr lang="de-DE" sz="2000" b="1" dirty="0">
              <a:solidFill>
                <a:srgbClr val="4747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Grundgebühr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8BABFF88-C3A7-A86C-182F-ACE16ECE9879}"/>
              </a:ext>
            </a:extLst>
          </p:cNvPr>
          <p:cNvSpPr txBox="1"/>
          <p:nvPr userDrawn="1"/>
        </p:nvSpPr>
        <p:spPr>
          <a:xfrm>
            <a:off x="5042809" y="1235136"/>
            <a:ext cx="1712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Geld abheben: </a:t>
            </a:r>
            <a:r>
              <a: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0,00 %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14F23817-66EC-FFFF-AA27-89D3F1ED8A11}"/>
              </a:ext>
            </a:extLst>
          </p:cNvPr>
          <p:cNvSpPr txBox="1"/>
          <p:nvPr userDrawn="1"/>
        </p:nvSpPr>
        <p:spPr>
          <a:xfrm>
            <a:off x="5041725" y="1542913"/>
            <a:ext cx="1875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Dispozins: </a:t>
            </a:r>
            <a:r>
              <a: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12,50 % </a:t>
            </a:r>
            <a:r>
              <a:rPr lang="de-DE" sz="105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 a.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B3817ACC-F8BE-F3EE-2D78-2A1F858174D4}"/>
              </a:ext>
            </a:extLst>
          </p:cNvPr>
          <p:cNvSpPr txBox="1"/>
          <p:nvPr userDrawn="1"/>
        </p:nvSpPr>
        <p:spPr>
          <a:xfrm>
            <a:off x="5067823" y="2908726"/>
            <a:ext cx="1712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Geld abheben: </a:t>
            </a:r>
            <a:r>
              <a: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0,00 %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E5DDF6C5-8145-FB7A-1F1B-28DF35C24887}"/>
              </a:ext>
            </a:extLst>
          </p:cNvPr>
          <p:cNvSpPr txBox="1"/>
          <p:nvPr userDrawn="1"/>
        </p:nvSpPr>
        <p:spPr>
          <a:xfrm>
            <a:off x="5066739" y="3216503"/>
            <a:ext cx="1776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Dispozins: </a:t>
            </a:r>
            <a:r>
              <a: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8,00 % </a:t>
            </a:r>
            <a:r>
              <a:rPr lang="de-DE" sz="105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 a.</a:t>
            </a:r>
          </a:p>
        </p:txBody>
      </p:sp>
      <p:grpSp>
        <p:nvGrpSpPr>
          <p:cNvPr id="40" name="Produktdetails Bank C">
            <a:extLst>
              <a:ext uri="{FF2B5EF4-FFF2-40B4-BE49-F238E27FC236}">
                <a16:creationId xmlns:a16="http://schemas.microsoft.com/office/drawing/2014/main" id="{17FF01EA-03EB-58F1-742D-0F88A385B752}"/>
              </a:ext>
            </a:extLst>
          </p:cNvPr>
          <p:cNvGrpSpPr/>
          <p:nvPr userDrawn="1"/>
        </p:nvGrpSpPr>
        <p:grpSpPr>
          <a:xfrm>
            <a:off x="5041725" y="1982597"/>
            <a:ext cx="1143688" cy="253916"/>
            <a:chOff x="5041725" y="3917944"/>
            <a:chExt cx="1143688" cy="253916"/>
          </a:xfrm>
        </p:grpSpPr>
        <p:sp>
          <p:nvSpPr>
            <p:cNvPr id="41" name="Textfeld 40">
              <a:hlinkClick r:id="rId7" action="ppaction://hlinksldjump"/>
              <a:extLst>
                <a:ext uri="{FF2B5EF4-FFF2-40B4-BE49-F238E27FC236}">
                  <a16:creationId xmlns:a16="http://schemas.microsoft.com/office/drawing/2014/main" id="{5CD23242-34A7-83A7-BB0D-ADA023B5BD15}"/>
                </a:ext>
              </a:extLst>
            </p:cNvPr>
            <p:cNvSpPr txBox="1"/>
            <p:nvPr/>
          </p:nvSpPr>
          <p:spPr>
            <a:xfrm>
              <a:off x="5041725" y="3917944"/>
              <a:ext cx="111921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Produktdetails</a:t>
              </a:r>
              <a:endPara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Gleichschenkliges Dreieck 41">
              <a:hlinkClick r:id="rId8" action="ppaction://hlinksldjump"/>
              <a:extLst>
                <a:ext uri="{FF2B5EF4-FFF2-40B4-BE49-F238E27FC236}">
                  <a16:creationId xmlns:a16="http://schemas.microsoft.com/office/drawing/2014/main" id="{94C8A221-A97F-D45A-5D17-5530DC14DA35}"/>
                </a:ext>
              </a:extLst>
            </p:cNvPr>
            <p:cNvSpPr/>
            <p:nvPr/>
          </p:nvSpPr>
          <p:spPr>
            <a:xfrm rot="10800000">
              <a:off x="6092115" y="4013384"/>
              <a:ext cx="93298" cy="80430"/>
            </a:xfrm>
            <a:prstGeom prst="triangl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43" name="Grafik 42">
            <a:hlinkClick r:id="rId9" action="ppaction://hlinksldjump" tooltip="Innerhalb Deutschlands können Sie mit der C-Card an ca. 15.000 Automaten der C-Bank und ihrer Partnerbanken kostenlos Geld abheben."/>
            <a:extLst>
              <a:ext uri="{FF2B5EF4-FFF2-40B4-BE49-F238E27FC236}">
                <a16:creationId xmlns:a16="http://schemas.microsoft.com/office/drawing/2014/main" id="{A4D5497C-1E4B-AF31-F9A6-B04D54F35B73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688705" y="1303340"/>
            <a:ext cx="182896" cy="182896"/>
          </a:xfrm>
          <a:prstGeom prst="rect">
            <a:avLst/>
          </a:prstGeom>
        </p:spPr>
      </p:pic>
      <p:pic>
        <p:nvPicPr>
          <p:cNvPr id="44" name="Grafik 43">
            <a:hlinkClick r:id="rId9" action="ppaction://hlinksldjump" tooltip="Mit der Visa-Debitkarte von Bank D können Sie deutschlandweit an allen ca. 55.000 Automaten mit Visa-Zeichen fünfmal pro Monat kostenlos Geld abheben. Jede weitere Abhebung kostet 2,50 Euro."/>
            <a:extLst>
              <a:ext uri="{FF2B5EF4-FFF2-40B4-BE49-F238E27FC236}">
                <a16:creationId xmlns:a16="http://schemas.microsoft.com/office/drawing/2014/main" id="{9802A854-6FA3-C49D-76F6-10F828236DF7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693282" y="2964065"/>
            <a:ext cx="182896" cy="182896"/>
          </a:xfrm>
          <a:prstGeom prst="rect">
            <a:avLst/>
          </a:prstGeom>
        </p:spPr>
      </p:pic>
      <p:pic>
        <p:nvPicPr>
          <p:cNvPr id="45" name="Grafik 44">
            <a:hlinkClick r:id="rId9" action="ppaction://hlinksldjump" tooltip="Für das Konto fällt keine Kontoführungsgebühr an, solange monatlich 1.500 Euro darauf eingehen. Bei einem Geldeingang von unter 1.500 Euro im Monat beträgt die Kontoführungsgebühr 5,00 Euro pro Monat."/>
            <a:extLst>
              <a:ext uri="{FF2B5EF4-FFF2-40B4-BE49-F238E27FC236}">
                <a16:creationId xmlns:a16="http://schemas.microsoft.com/office/drawing/2014/main" id="{63D7B782-F506-7A48-FC70-E1699795DF05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4453882" y="1810911"/>
            <a:ext cx="182896" cy="182896"/>
          </a:xfrm>
          <a:prstGeom prst="rect">
            <a:avLst/>
          </a:prstGeom>
        </p:spPr>
      </p:pic>
      <p:pic>
        <p:nvPicPr>
          <p:cNvPr id="46" name="Grafik 45">
            <a:hlinkClick r:id="rId9" action="ppaction://hlinksldjump" tooltip="Die Kontoführungsgebühr beträgt unabhängig vom Geldeingang 5,00 Euro im Monat."/>
            <a:extLst>
              <a:ext uri="{FF2B5EF4-FFF2-40B4-BE49-F238E27FC236}">
                <a16:creationId xmlns:a16="http://schemas.microsoft.com/office/drawing/2014/main" id="{6856984C-7DBF-5DCB-69D7-46D498621F44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4453880" y="3535707"/>
            <a:ext cx="182896" cy="182896"/>
          </a:xfrm>
          <a:prstGeom prst="rect">
            <a:avLst/>
          </a:prstGeom>
        </p:spPr>
      </p:pic>
      <p:pic>
        <p:nvPicPr>
          <p:cNvPr id="47" name="Grafik 46">
            <a:hlinkClick r:id="rId9" action="ppaction://hlinksldjump" tooltip="Die Kontonote berechnet sich aus folgenden Punktwerten: Grundgebühr 20/20 | Karten 10/10 | Zinsen 3/5 | Sonstige Gebühren 9/10"/>
            <a:extLst>
              <a:ext uri="{FF2B5EF4-FFF2-40B4-BE49-F238E27FC236}">
                <a16:creationId xmlns:a16="http://schemas.microsoft.com/office/drawing/2014/main" id="{F2C9090A-111D-25D9-ACE3-72811ECB84FE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7264477" y="1269065"/>
            <a:ext cx="896190" cy="932769"/>
          </a:xfrm>
          <a:prstGeom prst="rect">
            <a:avLst/>
          </a:prstGeom>
        </p:spPr>
      </p:pic>
      <p:pic>
        <p:nvPicPr>
          <p:cNvPr id="48" name="Grafik 47">
            <a:hlinkClick r:id="rId9" action="ppaction://hlinksldjump" tooltip="Die Kontonote berechnet sich aus folgenden Punktwerten: Grundgebühr 10/20 | Karten 5/10 | Zinsen 5/5 | Sonstige Gebühren 8/10"/>
            <a:extLst>
              <a:ext uri="{FF2B5EF4-FFF2-40B4-BE49-F238E27FC236}">
                <a16:creationId xmlns:a16="http://schemas.microsoft.com/office/drawing/2014/main" id="{A2FC0BCA-4CE8-B45F-0D6C-6911E53B8D5D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7264475" y="2943645"/>
            <a:ext cx="896190" cy="932769"/>
          </a:xfrm>
          <a:prstGeom prst="rect">
            <a:avLst/>
          </a:prstGeom>
        </p:spPr>
      </p:pic>
      <p:grpSp>
        <p:nvGrpSpPr>
          <p:cNvPr id="49" name="Produktdetails Bank B">
            <a:extLst>
              <a:ext uri="{FF2B5EF4-FFF2-40B4-BE49-F238E27FC236}">
                <a16:creationId xmlns:a16="http://schemas.microsoft.com/office/drawing/2014/main" id="{CDFB85D2-64FE-1DB9-A366-C53AB28AB68B}"/>
              </a:ext>
            </a:extLst>
          </p:cNvPr>
          <p:cNvGrpSpPr/>
          <p:nvPr userDrawn="1"/>
        </p:nvGrpSpPr>
        <p:grpSpPr>
          <a:xfrm>
            <a:off x="5067969" y="3637281"/>
            <a:ext cx="1143688" cy="253916"/>
            <a:chOff x="5041725" y="3917944"/>
            <a:chExt cx="1143688" cy="253916"/>
          </a:xfrm>
        </p:grpSpPr>
        <p:sp>
          <p:nvSpPr>
            <p:cNvPr id="50" name="Textfeld 49">
              <a:hlinkClick r:id="rId9" action="ppaction://hlinksldjump"/>
              <a:extLst>
                <a:ext uri="{FF2B5EF4-FFF2-40B4-BE49-F238E27FC236}">
                  <a16:creationId xmlns:a16="http://schemas.microsoft.com/office/drawing/2014/main" id="{0EBC7ED7-A0C7-93B0-C9B9-7AB1ECC7642F}"/>
                </a:ext>
              </a:extLst>
            </p:cNvPr>
            <p:cNvSpPr txBox="1"/>
            <p:nvPr/>
          </p:nvSpPr>
          <p:spPr>
            <a:xfrm>
              <a:off x="5041725" y="3917944"/>
              <a:ext cx="111921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Produktdetails</a:t>
              </a:r>
              <a:endPara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Gleichschenkliges Dreieck 50">
              <a:hlinkClick r:id="rId9" action="ppaction://hlinksldjump"/>
              <a:extLst>
                <a:ext uri="{FF2B5EF4-FFF2-40B4-BE49-F238E27FC236}">
                  <a16:creationId xmlns:a16="http://schemas.microsoft.com/office/drawing/2014/main" id="{D01D6CD2-5492-B8B4-C8D4-CC279549DBF3}"/>
                </a:ext>
              </a:extLst>
            </p:cNvPr>
            <p:cNvSpPr/>
            <p:nvPr/>
          </p:nvSpPr>
          <p:spPr>
            <a:xfrm>
              <a:off x="6092115" y="4013384"/>
              <a:ext cx="93298" cy="80430"/>
            </a:xfrm>
            <a:prstGeom prst="triangl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52" name="Rechteck 51">
            <a:extLst>
              <a:ext uri="{FF2B5EF4-FFF2-40B4-BE49-F238E27FC236}">
                <a16:creationId xmlns:a16="http://schemas.microsoft.com/office/drawing/2014/main" id="{CFB72999-29D3-FC02-463C-B5881FDBA523}"/>
              </a:ext>
            </a:extLst>
          </p:cNvPr>
          <p:cNvSpPr/>
          <p:nvPr userDrawn="1"/>
        </p:nvSpPr>
        <p:spPr>
          <a:xfrm>
            <a:off x="0" y="0"/>
            <a:ext cx="12192000" cy="662775"/>
          </a:xfrm>
          <a:prstGeom prst="rect">
            <a:avLst/>
          </a:prstGeom>
          <a:solidFill>
            <a:srgbClr val="05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55" name="Grafik 54" descr="Eichhörnchen Silhouette">
            <a:extLst>
              <a:ext uri="{FF2B5EF4-FFF2-40B4-BE49-F238E27FC236}">
                <a16:creationId xmlns:a16="http://schemas.microsoft.com/office/drawing/2014/main" id="{680B8107-F8BD-61A8-DD44-44908BA339B5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flipH="1">
            <a:off x="10295862" y="-330"/>
            <a:ext cx="665079" cy="665079"/>
          </a:xfrm>
          <a:prstGeom prst="rect">
            <a:avLst/>
          </a:prstGeom>
        </p:spPr>
      </p:pic>
      <p:sp>
        <p:nvSpPr>
          <p:cNvPr id="56" name="Textfeld 55">
            <a:extLst>
              <a:ext uri="{FF2B5EF4-FFF2-40B4-BE49-F238E27FC236}">
                <a16:creationId xmlns:a16="http://schemas.microsoft.com/office/drawing/2014/main" id="{4444CF8E-E84F-2B46-830C-C80534481AB9}"/>
              </a:ext>
            </a:extLst>
          </p:cNvPr>
          <p:cNvSpPr txBox="1"/>
          <p:nvPr userDrawn="1"/>
        </p:nvSpPr>
        <p:spPr>
          <a:xfrm>
            <a:off x="8422201" y="110113"/>
            <a:ext cx="3015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 Partner von </a:t>
            </a:r>
          </a:p>
          <a:p>
            <a:r>
              <a:rPr lang="de-D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VERGLEICHHÖRNCHEN</a:t>
            </a:r>
            <a:endParaRPr lang="de-DE" sz="12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0" name="Grafik 59" descr="Fuchs Silhouette">
            <a:hlinkClick r:id="rId9" action="ppaction://hlinksldjump"/>
            <a:extLst>
              <a:ext uri="{FF2B5EF4-FFF2-40B4-BE49-F238E27FC236}">
                <a16:creationId xmlns:a16="http://schemas.microsoft.com/office/drawing/2014/main" id="{28E082C0-96CA-E60D-D5C1-5E0E6E462303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129418" y="-58128"/>
            <a:ext cx="745337" cy="745337"/>
          </a:xfrm>
          <a:prstGeom prst="rect">
            <a:avLst/>
          </a:prstGeom>
        </p:spPr>
      </p:pic>
      <p:sp>
        <p:nvSpPr>
          <p:cNvPr id="61" name="Textfeld 60">
            <a:hlinkClick r:id="rId9" action="ppaction://hlinksldjump"/>
            <a:extLst>
              <a:ext uri="{FF2B5EF4-FFF2-40B4-BE49-F238E27FC236}">
                <a16:creationId xmlns:a16="http://schemas.microsoft.com/office/drawing/2014/main" id="{10CA7B0A-3319-E77E-AD81-10DFDB6907FB}"/>
              </a:ext>
            </a:extLst>
          </p:cNvPr>
          <p:cNvSpPr txBox="1"/>
          <p:nvPr userDrawn="1"/>
        </p:nvSpPr>
        <p:spPr>
          <a:xfrm>
            <a:off x="1874755" y="92886"/>
            <a:ext cx="24128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VERGLEICHSFUCHS</a:t>
            </a:r>
            <a:br>
              <a:rPr lang="de-DE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1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schlau verglichen, Geld gespart</a:t>
            </a:r>
            <a:endParaRPr lang="de-DE" sz="16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873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K-5.6 5/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4D69350B-EE71-4095-6433-0C811C0DD038}"/>
              </a:ext>
            </a:extLst>
          </p:cNvPr>
          <p:cNvSpPr/>
          <p:nvPr userDrawn="1"/>
        </p:nvSpPr>
        <p:spPr>
          <a:xfrm>
            <a:off x="1194654" y="2404505"/>
            <a:ext cx="9698643" cy="321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rgbClr val="009FAE"/>
                </a:solidFill>
              </a:rPr>
              <a:t>…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240EDDB-A2AE-62B1-1B59-B4AB760405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60665" y="2899092"/>
            <a:ext cx="182896" cy="182896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F4FE6C60-0608-3785-DD34-93465B9956F7}"/>
              </a:ext>
            </a:extLst>
          </p:cNvPr>
          <p:cNvSpPr/>
          <p:nvPr userDrawn="1"/>
        </p:nvSpPr>
        <p:spPr>
          <a:xfrm>
            <a:off x="1194660" y="-550643"/>
            <a:ext cx="9698643" cy="1434322"/>
          </a:xfrm>
          <a:prstGeom prst="rect">
            <a:avLst/>
          </a:prstGeom>
          <a:solidFill>
            <a:srgbClr val="E1FBF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FBE2418-5770-9043-D6D5-B6CFEC373CAC}"/>
              </a:ext>
            </a:extLst>
          </p:cNvPr>
          <p:cNvSpPr/>
          <p:nvPr userDrawn="1"/>
        </p:nvSpPr>
        <p:spPr>
          <a:xfrm>
            <a:off x="1194659" y="1036113"/>
            <a:ext cx="9698643" cy="1379612"/>
          </a:xfrm>
          <a:prstGeom prst="rect">
            <a:avLst/>
          </a:prstGeom>
          <a:solidFill>
            <a:schemeClr val="bg1"/>
          </a:solidFill>
          <a:ln>
            <a:solidFill>
              <a:srgbClr val="009F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9E68A06-CE33-AE3A-2CB8-3C80583BF3F9}"/>
              </a:ext>
            </a:extLst>
          </p:cNvPr>
          <p:cNvSpPr/>
          <p:nvPr userDrawn="1"/>
        </p:nvSpPr>
        <p:spPr>
          <a:xfrm>
            <a:off x="8497996" y="262619"/>
            <a:ext cx="2161140" cy="360727"/>
          </a:xfrm>
          <a:prstGeom prst="rect">
            <a:avLst/>
          </a:prstGeom>
          <a:solidFill>
            <a:srgbClr val="009FAE"/>
          </a:solidFill>
          <a:ln>
            <a:solidFill>
              <a:srgbClr val="009F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jetzt eröffnen »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B65EA8FF-5703-7B58-17E8-2EE653B2E15C}"/>
              </a:ext>
            </a:extLst>
          </p:cNvPr>
          <p:cNvGrpSpPr/>
          <p:nvPr userDrawn="1"/>
        </p:nvGrpSpPr>
        <p:grpSpPr>
          <a:xfrm>
            <a:off x="5041725" y="-329107"/>
            <a:ext cx="2171781" cy="969775"/>
            <a:chOff x="1762447" y="1884108"/>
            <a:chExt cx="2171781" cy="969775"/>
          </a:xfrm>
        </p:grpSpPr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8D9FCEA1-28A2-EF90-9CAD-E143FCA6760B}"/>
                </a:ext>
              </a:extLst>
            </p:cNvPr>
            <p:cNvGrpSpPr/>
            <p:nvPr/>
          </p:nvGrpSpPr>
          <p:grpSpPr>
            <a:xfrm>
              <a:off x="1762447" y="1916819"/>
              <a:ext cx="273132" cy="273132"/>
              <a:chOff x="2699707" y="4371943"/>
              <a:chExt cx="1365088" cy="1365088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B61B3279-D019-5907-5011-94520856025B}"/>
                  </a:ext>
                </a:extLst>
              </p:cNvPr>
              <p:cNvSpPr/>
              <p:nvPr/>
            </p:nvSpPr>
            <p:spPr>
              <a:xfrm>
                <a:off x="2699707" y="4371943"/>
                <a:ext cx="1365088" cy="1365088"/>
              </a:xfrm>
              <a:prstGeom prst="ellipse">
                <a:avLst/>
              </a:prstGeom>
              <a:solidFill>
                <a:srgbClr val="05C9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9" name="Grafik 18" descr="Häkchen mit einfarbiger Füllung">
                <a:extLst>
                  <a:ext uri="{FF2B5EF4-FFF2-40B4-BE49-F238E27FC236}">
                    <a16:creationId xmlns:a16="http://schemas.microsoft.com/office/drawing/2014/main" id="{F6ECFA1A-7329-9103-5760-FCB3886D37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2925053" y="4627131"/>
                <a:ext cx="914402" cy="914402"/>
              </a:xfrm>
              <a:prstGeom prst="rect">
                <a:avLst/>
              </a:prstGeom>
            </p:spPr>
          </p:pic>
        </p:grpSp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976EC450-578D-D42E-D8EE-619C6BB48BF1}"/>
                </a:ext>
              </a:extLst>
            </p:cNvPr>
            <p:cNvGrpSpPr/>
            <p:nvPr/>
          </p:nvGrpSpPr>
          <p:grpSpPr>
            <a:xfrm>
              <a:off x="1762447" y="2236691"/>
              <a:ext cx="273132" cy="273132"/>
              <a:chOff x="2699707" y="4292603"/>
              <a:chExt cx="1365088" cy="1365088"/>
            </a:xfrm>
          </p:grpSpPr>
          <p:sp>
            <p:nvSpPr>
              <p:cNvPr id="16" name="Ellipse 15">
                <a:extLst>
                  <a:ext uri="{FF2B5EF4-FFF2-40B4-BE49-F238E27FC236}">
                    <a16:creationId xmlns:a16="http://schemas.microsoft.com/office/drawing/2014/main" id="{BC671BF7-54F6-B8FD-6E3F-A06F33D67DD3}"/>
                  </a:ext>
                </a:extLst>
              </p:cNvPr>
              <p:cNvSpPr/>
              <p:nvPr/>
            </p:nvSpPr>
            <p:spPr>
              <a:xfrm>
                <a:off x="2699707" y="4292603"/>
                <a:ext cx="1365088" cy="1365088"/>
              </a:xfrm>
              <a:prstGeom prst="ellipse">
                <a:avLst/>
              </a:prstGeom>
              <a:solidFill>
                <a:srgbClr val="05C9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7" name="Grafik 16" descr="Häkchen mit einfarbiger Füllung">
                <a:extLst>
                  <a:ext uri="{FF2B5EF4-FFF2-40B4-BE49-F238E27FC236}">
                    <a16:creationId xmlns:a16="http://schemas.microsoft.com/office/drawing/2014/main" id="{E90268E5-23FA-9FCA-34B7-93689FE09F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2925053" y="4513915"/>
                <a:ext cx="914402" cy="914402"/>
              </a:xfrm>
              <a:prstGeom prst="rect">
                <a:avLst/>
              </a:prstGeom>
            </p:spPr>
          </p:pic>
        </p:grp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39906572-E2FF-262F-F326-ED66954820CB}"/>
                </a:ext>
              </a:extLst>
            </p:cNvPr>
            <p:cNvGrpSpPr/>
            <p:nvPr/>
          </p:nvGrpSpPr>
          <p:grpSpPr>
            <a:xfrm>
              <a:off x="1762447" y="2548040"/>
              <a:ext cx="273132" cy="273132"/>
              <a:chOff x="2699707" y="4292603"/>
              <a:chExt cx="1365088" cy="1365088"/>
            </a:xfrm>
          </p:grpSpPr>
          <p:sp>
            <p:nvSpPr>
              <p:cNvPr id="14" name="Ellipse 13">
                <a:extLst>
                  <a:ext uri="{FF2B5EF4-FFF2-40B4-BE49-F238E27FC236}">
                    <a16:creationId xmlns:a16="http://schemas.microsoft.com/office/drawing/2014/main" id="{49248E4C-B8D4-4A8E-A9A3-DAE17F47FDDB}"/>
                  </a:ext>
                </a:extLst>
              </p:cNvPr>
              <p:cNvSpPr/>
              <p:nvPr/>
            </p:nvSpPr>
            <p:spPr>
              <a:xfrm>
                <a:off x="2699707" y="4292603"/>
                <a:ext cx="1365088" cy="1365088"/>
              </a:xfrm>
              <a:prstGeom prst="ellipse">
                <a:avLst/>
              </a:prstGeom>
              <a:solidFill>
                <a:srgbClr val="05C9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5" name="Grafik 14" descr="Häkchen mit einfarbiger Füllung">
                <a:extLst>
                  <a:ext uri="{FF2B5EF4-FFF2-40B4-BE49-F238E27FC236}">
                    <a16:creationId xmlns:a16="http://schemas.microsoft.com/office/drawing/2014/main" id="{F98BFFB8-390B-F4B4-B05A-9AC298CB34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2925053" y="4517949"/>
                <a:ext cx="914402" cy="914402"/>
              </a:xfrm>
              <a:prstGeom prst="rect">
                <a:avLst/>
              </a:prstGeom>
            </p:spPr>
          </p:pic>
        </p:grp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D5047C0B-3417-BFB1-F9C0-08821E7FF627}"/>
                </a:ext>
              </a:extLst>
            </p:cNvPr>
            <p:cNvSpPr txBox="1"/>
            <p:nvPr/>
          </p:nvSpPr>
          <p:spPr>
            <a:xfrm>
              <a:off x="2040761" y="1884108"/>
              <a:ext cx="18934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Kostenloses Konto</a:t>
              </a: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B9D63123-1AD8-9128-FF3E-1738D7986375}"/>
                </a:ext>
              </a:extLst>
            </p:cNvPr>
            <p:cNvSpPr txBox="1"/>
            <p:nvPr/>
          </p:nvSpPr>
          <p:spPr>
            <a:xfrm>
              <a:off x="2035579" y="2203980"/>
              <a:ext cx="15087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Mit Kreditkarte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521560C2-640D-EE2F-C171-935613C5987C}"/>
                </a:ext>
              </a:extLst>
            </p:cNvPr>
            <p:cNvSpPr txBox="1"/>
            <p:nvPr/>
          </p:nvSpPr>
          <p:spPr>
            <a:xfrm>
              <a:off x="2043816" y="2515329"/>
              <a:ext cx="17246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In 5 Min. eröffnet</a:t>
              </a:r>
            </a:p>
          </p:txBody>
        </p: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D7068148-93E2-CF85-E7C5-C741FAA4E735}"/>
              </a:ext>
            </a:extLst>
          </p:cNvPr>
          <p:cNvGrpSpPr/>
          <p:nvPr userDrawn="1"/>
        </p:nvGrpSpPr>
        <p:grpSpPr>
          <a:xfrm>
            <a:off x="1282292" y="-661172"/>
            <a:ext cx="1064418" cy="1149293"/>
            <a:chOff x="4165907" y="892505"/>
            <a:chExt cx="1064418" cy="1149293"/>
          </a:xfrm>
          <a:solidFill>
            <a:srgbClr val="05C9D3"/>
          </a:solidFill>
        </p:grpSpPr>
        <p:sp>
          <p:nvSpPr>
            <p:cNvPr id="21" name="Trapezoid 20">
              <a:extLst>
                <a:ext uri="{FF2B5EF4-FFF2-40B4-BE49-F238E27FC236}">
                  <a16:creationId xmlns:a16="http://schemas.microsoft.com/office/drawing/2014/main" id="{B1B24C0E-9C6A-E81B-7935-0EFBEADA7C50}"/>
                </a:ext>
              </a:extLst>
            </p:cNvPr>
            <p:cNvSpPr/>
            <p:nvPr/>
          </p:nvSpPr>
          <p:spPr>
            <a:xfrm>
              <a:off x="4165907" y="892505"/>
              <a:ext cx="1064418" cy="105501"/>
            </a:xfrm>
            <a:prstGeom prst="trapezoid">
              <a:avLst>
                <a:gd name="adj" fmla="val 41836"/>
              </a:avLst>
            </a:prstGeom>
            <a:solidFill>
              <a:srgbClr val="009FAE"/>
            </a:solidFill>
            <a:ln>
              <a:solidFill>
                <a:srgbClr val="009F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2" name="Pfeil: Fünfeck 21">
              <a:extLst>
                <a:ext uri="{FF2B5EF4-FFF2-40B4-BE49-F238E27FC236}">
                  <a16:creationId xmlns:a16="http://schemas.microsoft.com/office/drawing/2014/main" id="{34F1A8D7-ABFD-4169-04A8-7BE89A232ED1}"/>
                </a:ext>
              </a:extLst>
            </p:cNvPr>
            <p:cNvSpPr/>
            <p:nvPr/>
          </p:nvSpPr>
          <p:spPr>
            <a:xfrm rot="5400000">
              <a:off x="4121164" y="986958"/>
              <a:ext cx="1149292" cy="960388"/>
            </a:xfrm>
            <a:prstGeom prst="homePlate">
              <a:avLst>
                <a:gd name="adj" fmla="val 33404"/>
              </a:avLst>
            </a:prstGeom>
            <a:grpFill/>
            <a:ln>
              <a:solidFill>
                <a:srgbClr val="05C9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A4FE568E-51AC-661E-2E0C-8494F67EAA73}"/>
                </a:ext>
              </a:extLst>
            </p:cNvPr>
            <p:cNvSpPr txBox="1"/>
            <p:nvPr/>
          </p:nvSpPr>
          <p:spPr>
            <a:xfrm>
              <a:off x="4215616" y="1146276"/>
              <a:ext cx="960388" cy="461665"/>
            </a:xfrm>
            <a:prstGeom prst="rect">
              <a:avLst/>
            </a:prstGeom>
            <a:grpFill/>
            <a:ln>
              <a:solidFill>
                <a:srgbClr val="05C9D3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Unser</a:t>
              </a:r>
            </a:p>
            <a:p>
              <a:pPr algn="ctr"/>
              <a:r>
                <a:rPr lang="de-DE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Testsieger</a:t>
              </a:r>
            </a:p>
          </p:txBody>
        </p:sp>
      </p:grpSp>
      <p:pic>
        <p:nvPicPr>
          <p:cNvPr id="24" name="Grafik 23">
            <a:extLst>
              <a:ext uri="{FF2B5EF4-FFF2-40B4-BE49-F238E27FC236}">
                <a16:creationId xmlns:a16="http://schemas.microsoft.com/office/drawing/2014/main" id="{FBFF1A4C-E017-C810-E34E-88FC8E69797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486121" y="-478765"/>
            <a:ext cx="2351138" cy="1305843"/>
          </a:xfrm>
          <a:prstGeom prst="rect">
            <a:avLst/>
          </a:prstGeom>
        </p:spPr>
      </p:pic>
      <p:sp>
        <p:nvSpPr>
          <p:cNvPr id="25" name="Rechteck 24">
            <a:extLst>
              <a:ext uri="{FF2B5EF4-FFF2-40B4-BE49-F238E27FC236}">
                <a16:creationId xmlns:a16="http://schemas.microsoft.com/office/drawing/2014/main" id="{B2B723C1-F823-512F-B4CE-68138C13A96E}"/>
              </a:ext>
            </a:extLst>
          </p:cNvPr>
          <p:cNvSpPr/>
          <p:nvPr userDrawn="1"/>
        </p:nvSpPr>
        <p:spPr>
          <a:xfrm>
            <a:off x="1194656" y="2731636"/>
            <a:ext cx="9698643" cy="1379612"/>
          </a:xfrm>
          <a:prstGeom prst="rect">
            <a:avLst/>
          </a:prstGeom>
          <a:solidFill>
            <a:schemeClr val="bg1"/>
          </a:solidFill>
          <a:ln>
            <a:solidFill>
              <a:srgbClr val="009F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C42B0C47-6475-AB52-998C-237AAC408FF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75256" y="3055513"/>
            <a:ext cx="1874181" cy="960388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E6AE7542-949E-8A01-418E-7765C0EE713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22338" y="1157715"/>
            <a:ext cx="2131070" cy="1183615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9E247D1E-BB42-D98D-F1AA-799F6DCB11F9}"/>
              </a:ext>
            </a:extLst>
          </p:cNvPr>
          <p:cNvSpPr txBox="1"/>
          <p:nvPr userDrawn="1"/>
        </p:nvSpPr>
        <p:spPr>
          <a:xfrm>
            <a:off x="10325300" y="-830339"/>
            <a:ext cx="672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rgbClr val="BFBFBF"/>
                </a:solidFill>
              </a:rPr>
              <a:t>Anzeige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04C7A456-C3AA-9375-CC9D-DB906326FF7E}"/>
              </a:ext>
            </a:extLst>
          </p:cNvPr>
          <p:cNvSpPr/>
          <p:nvPr userDrawn="1"/>
        </p:nvSpPr>
        <p:spPr>
          <a:xfrm>
            <a:off x="8487720" y="1820140"/>
            <a:ext cx="2161140" cy="360727"/>
          </a:xfrm>
          <a:prstGeom prst="rect">
            <a:avLst/>
          </a:prstGeom>
          <a:solidFill>
            <a:srgbClr val="05C9D3"/>
          </a:solidFill>
          <a:ln>
            <a:solidFill>
              <a:srgbClr val="05C9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jetzt eröffnen »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185D81D4-6D6F-47C7-1879-33748DBDD8D2}"/>
              </a:ext>
            </a:extLst>
          </p:cNvPr>
          <p:cNvSpPr/>
          <p:nvPr userDrawn="1"/>
        </p:nvSpPr>
        <p:spPr>
          <a:xfrm>
            <a:off x="8500179" y="3515687"/>
            <a:ext cx="2161140" cy="360727"/>
          </a:xfrm>
          <a:prstGeom prst="rect">
            <a:avLst/>
          </a:prstGeom>
          <a:solidFill>
            <a:srgbClr val="05C9D3"/>
          </a:solidFill>
          <a:ln>
            <a:solidFill>
              <a:srgbClr val="05C9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jetzt eröffnen »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1333CA95-7C53-C55C-2824-2331B428A0B4}"/>
              </a:ext>
            </a:extLst>
          </p:cNvPr>
          <p:cNvSpPr txBox="1"/>
          <p:nvPr userDrawn="1"/>
        </p:nvSpPr>
        <p:spPr>
          <a:xfrm>
            <a:off x="3408338" y="1295653"/>
            <a:ext cx="13227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>
                <a:solidFill>
                  <a:srgbClr val="009F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0,00 €</a:t>
            </a:r>
            <a:endParaRPr lang="de-DE" sz="2000" b="1" dirty="0">
              <a:solidFill>
                <a:srgbClr val="009FA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Grundgebühr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4A6564A6-EA7C-F765-1CD8-E5D5A2973901}"/>
              </a:ext>
            </a:extLst>
          </p:cNvPr>
          <p:cNvSpPr txBox="1"/>
          <p:nvPr userDrawn="1"/>
        </p:nvSpPr>
        <p:spPr>
          <a:xfrm>
            <a:off x="1129418" y="6816306"/>
            <a:ext cx="9763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rgbClr val="BFBFBF"/>
                </a:solidFill>
              </a:rPr>
              <a:t>Dieser Vergleich stellt keinen kompletten Marktüberblick dar. Provisionshinweis: Wenn Sie auf „zum Angebot“ klicken und das Konto beim Anbieter eröffnen, erhalten wir dafür eine Vergütung.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7717D7BA-B38E-E97D-DFFC-51BCC0338677}"/>
              </a:ext>
            </a:extLst>
          </p:cNvPr>
          <p:cNvSpPr txBox="1"/>
          <p:nvPr userDrawn="1"/>
        </p:nvSpPr>
        <p:spPr>
          <a:xfrm>
            <a:off x="1194656" y="1048816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>
                <a:solidFill>
                  <a:srgbClr val="BFBF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Bank C: Online-Konto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0246C2FC-9631-77D0-85A9-A8D7927C30DC}"/>
              </a:ext>
            </a:extLst>
          </p:cNvPr>
          <p:cNvSpPr txBox="1"/>
          <p:nvPr userDrawn="1"/>
        </p:nvSpPr>
        <p:spPr>
          <a:xfrm>
            <a:off x="1194654" y="2732257"/>
            <a:ext cx="17860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>
                <a:solidFill>
                  <a:srgbClr val="BFBF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Bank D: Girokonto Extra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EFE2DDF6-20BF-4462-2A69-9C5B29DFCF3A}"/>
              </a:ext>
            </a:extLst>
          </p:cNvPr>
          <p:cNvSpPr txBox="1"/>
          <p:nvPr userDrawn="1"/>
        </p:nvSpPr>
        <p:spPr>
          <a:xfrm>
            <a:off x="3410236" y="3018341"/>
            <a:ext cx="13227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5,00 €</a:t>
            </a:r>
            <a:endParaRPr lang="de-DE" sz="2000" b="1" dirty="0">
              <a:solidFill>
                <a:srgbClr val="4747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Grundgebühr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F1B46742-B16A-A62E-BBE9-09772DA099BB}"/>
              </a:ext>
            </a:extLst>
          </p:cNvPr>
          <p:cNvSpPr txBox="1"/>
          <p:nvPr userDrawn="1"/>
        </p:nvSpPr>
        <p:spPr>
          <a:xfrm>
            <a:off x="5042809" y="1235136"/>
            <a:ext cx="1712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Geld abheben: </a:t>
            </a:r>
            <a:r>
              <a: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0,00 %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A4FEE907-91B7-16A5-3CA9-299CCE6C4E38}"/>
              </a:ext>
            </a:extLst>
          </p:cNvPr>
          <p:cNvSpPr txBox="1"/>
          <p:nvPr userDrawn="1"/>
        </p:nvSpPr>
        <p:spPr>
          <a:xfrm>
            <a:off x="5041725" y="1542913"/>
            <a:ext cx="1875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Dispozins: </a:t>
            </a:r>
            <a:r>
              <a: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12,50 % </a:t>
            </a:r>
            <a:r>
              <a:rPr lang="de-DE" sz="105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 a.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083D6908-2DDE-C56B-1B37-5D1E43A4D2D1}"/>
              </a:ext>
            </a:extLst>
          </p:cNvPr>
          <p:cNvSpPr txBox="1"/>
          <p:nvPr userDrawn="1"/>
        </p:nvSpPr>
        <p:spPr>
          <a:xfrm>
            <a:off x="5067823" y="2908726"/>
            <a:ext cx="1712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Geld abheben: </a:t>
            </a:r>
            <a:r>
              <a: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0,00 %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A7863F1F-11F4-28C2-623C-FEE0F3245E04}"/>
              </a:ext>
            </a:extLst>
          </p:cNvPr>
          <p:cNvSpPr txBox="1"/>
          <p:nvPr userDrawn="1"/>
        </p:nvSpPr>
        <p:spPr>
          <a:xfrm>
            <a:off x="5066739" y="3216503"/>
            <a:ext cx="1776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Dispozins: </a:t>
            </a:r>
            <a:r>
              <a: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8,00 % </a:t>
            </a:r>
            <a:r>
              <a:rPr lang="de-DE" sz="105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 a.</a:t>
            </a:r>
          </a:p>
        </p:txBody>
      </p:sp>
      <p:grpSp>
        <p:nvGrpSpPr>
          <p:cNvPr id="43" name="Produktdetails Bank C">
            <a:extLst>
              <a:ext uri="{FF2B5EF4-FFF2-40B4-BE49-F238E27FC236}">
                <a16:creationId xmlns:a16="http://schemas.microsoft.com/office/drawing/2014/main" id="{66803517-5026-B3F3-783E-1F7014395993}"/>
              </a:ext>
            </a:extLst>
          </p:cNvPr>
          <p:cNvGrpSpPr/>
          <p:nvPr userDrawn="1"/>
        </p:nvGrpSpPr>
        <p:grpSpPr>
          <a:xfrm>
            <a:off x="5041725" y="1982597"/>
            <a:ext cx="1143688" cy="253916"/>
            <a:chOff x="5041725" y="3917944"/>
            <a:chExt cx="1143688" cy="253916"/>
          </a:xfrm>
        </p:grpSpPr>
        <p:sp>
          <p:nvSpPr>
            <p:cNvPr id="44" name="Textfeld 43">
              <a:hlinkClick r:id="rId7" action="ppaction://hlinksldjump"/>
              <a:extLst>
                <a:ext uri="{FF2B5EF4-FFF2-40B4-BE49-F238E27FC236}">
                  <a16:creationId xmlns:a16="http://schemas.microsoft.com/office/drawing/2014/main" id="{C0CCB856-80A8-3BC9-AE6C-AD0FDD644D1F}"/>
                </a:ext>
              </a:extLst>
            </p:cNvPr>
            <p:cNvSpPr txBox="1"/>
            <p:nvPr/>
          </p:nvSpPr>
          <p:spPr>
            <a:xfrm>
              <a:off x="5041725" y="3917944"/>
              <a:ext cx="111921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Produktdetails</a:t>
              </a:r>
              <a:endPara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Gleichschenkliges Dreieck 44">
              <a:hlinkClick r:id="rId7" action="ppaction://hlinksldjump"/>
              <a:extLst>
                <a:ext uri="{FF2B5EF4-FFF2-40B4-BE49-F238E27FC236}">
                  <a16:creationId xmlns:a16="http://schemas.microsoft.com/office/drawing/2014/main" id="{FFA7D01B-9E9B-DE02-FD73-35B681DE78B7}"/>
                </a:ext>
              </a:extLst>
            </p:cNvPr>
            <p:cNvSpPr/>
            <p:nvPr/>
          </p:nvSpPr>
          <p:spPr>
            <a:xfrm rot="10800000">
              <a:off x="6092115" y="4013384"/>
              <a:ext cx="93298" cy="80430"/>
            </a:xfrm>
            <a:prstGeom prst="triangl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46" name="Grafik 45">
            <a:hlinkClick r:id="rId8" action="ppaction://hlinksldjump" tooltip="Innerhalb Deutschlands können Sie mit der C-Card an ca. 15.000 Automaten der C-Bank und ihrer Partnerbanken kostenlos Geld abheben."/>
            <a:extLst>
              <a:ext uri="{FF2B5EF4-FFF2-40B4-BE49-F238E27FC236}">
                <a16:creationId xmlns:a16="http://schemas.microsoft.com/office/drawing/2014/main" id="{4CEDD046-C5A3-AE45-5256-A4FD87A97F4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6688705" y="1303340"/>
            <a:ext cx="182896" cy="182896"/>
          </a:xfrm>
          <a:prstGeom prst="rect">
            <a:avLst/>
          </a:prstGeom>
        </p:spPr>
      </p:pic>
      <p:pic>
        <p:nvPicPr>
          <p:cNvPr id="47" name="Grafik 46">
            <a:hlinkClick r:id="rId8" action="ppaction://hlinksldjump" tooltip="Mit der Visa-Debitkarte von Bank D können Sie deutschlandweit an allen ca. 55.000 Automaten mit Visa-Zeichen fünfmal pro Monat kostenlos Geld abheben. Jede weitere Abhebung kostet 2,50 Euro."/>
            <a:extLst>
              <a:ext uri="{FF2B5EF4-FFF2-40B4-BE49-F238E27FC236}">
                <a16:creationId xmlns:a16="http://schemas.microsoft.com/office/drawing/2014/main" id="{B93443FD-91F8-5CF9-F921-38C08DE81BE7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6693282" y="2964065"/>
            <a:ext cx="182896" cy="182896"/>
          </a:xfrm>
          <a:prstGeom prst="rect">
            <a:avLst/>
          </a:prstGeom>
        </p:spPr>
      </p:pic>
      <p:pic>
        <p:nvPicPr>
          <p:cNvPr id="48" name="Grafik 47">
            <a:hlinkClick r:id="rId8" action="ppaction://hlinksldjump" tooltip="Für das Konto fällt keine Kontoführungsgebühr an, solange monatlich 1.500 Euro darauf eingehen. Bei einem Geldeingang von unter 1.500 Euro im Monat beträgt die Kontoführungsgebühr 5,00 Euro pro Monat."/>
            <a:extLst>
              <a:ext uri="{FF2B5EF4-FFF2-40B4-BE49-F238E27FC236}">
                <a16:creationId xmlns:a16="http://schemas.microsoft.com/office/drawing/2014/main" id="{000B0F9D-C181-BF59-B7E9-CB7F5C0C57BD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4453882" y="1810911"/>
            <a:ext cx="182896" cy="182896"/>
          </a:xfrm>
          <a:prstGeom prst="rect">
            <a:avLst/>
          </a:prstGeom>
        </p:spPr>
      </p:pic>
      <p:pic>
        <p:nvPicPr>
          <p:cNvPr id="49" name="Grafik 48">
            <a:hlinkClick r:id="rId8" action="ppaction://hlinksldjump" tooltip="Die Kontoführungsgebühr beträgt unabhängig vom Geldeingang 5,00 Euro im Monat."/>
            <a:extLst>
              <a:ext uri="{FF2B5EF4-FFF2-40B4-BE49-F238E27FC236}">
                <a16:creationId xmlns:a16="http://schemas.microsoft.com/office/drawing/2014/main" id="{F9EEBBEB-92AC-5113-83A4-C38C146DAFF6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4453880" y="3535707"/>
            <a:ext cx="182896" cy="182896"/>
          </a:xfrm>
          <a:prstGeom prst="rect">
            <a:avLst/>
          </a:prstGeom>
        </p:spPr>
      </p:pic>
      <p:pic>
        <p:nvPicPr>
          <p:cNvPr id="50" name="Grafik 49">
            <a:hlinkClick r:id="rId8" action="ppaction://hlinksldjump" tooltip="Die Kontonote berechnet sich aus folgenden Punktwerten: Grundgebühr 20/20 | Karten 10/10 | Zinsen 3/5 | Sonstige Gebühren 9/10"/>
            <a:extLst>
              <a:ext uri="{FF2B5EF4-FFF2-40B4-BE49-F238E27FC236}">
                <a16:creationId xmlns:a16="http://schemas.microsoft.com/office/drawing/2014/main" id="{9518B9AA-81B3-7A40-F6F6-553AA6A37D0F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7264477" y="1269065"/>
            <a:ext cx="896190" cy="932769"/>
          </a:xfrm>
          <a:prstGeom prst="rect">
            <a:avLst/>
          </a:prstGeom>
        </p:spPr>
      </p:pic>
      <p:pic>
        <p:nvPicPr>
          <p:cNvPr id="51" name="Grafik 50">
            <a:hlinkClick r:id="rId8" action="ppaction://hlinksldjump" tooltip="Die Kontonote berechnet sich aus folgenden Punktwerten: Grundgebühr 10/20 | Karten 5/10 | Zinsen 5/5 | Sonstige Gebühren 8/10"/>
            <a:extLst>
              <a:ext uri="{FF2B5EF4-FFF2-40B4-BE49-F238E27FC236}">
                <a16:creationId xmlns:a16="http://schemas.microsoft.com/office/drawing/2014/main" id="{67F35517-522D-701C-CFB3-901CED5CFD4D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7264475" y="2943645"/>
            <a:ext cx="896190" cy="932769"/>
          </a:xfrm>
          <a:prstGeom prst="rect">
            <a:avLst/>
          </a:prstGeom>
        </p:spPr>
      </p:pic>
      <p:grpSp>
        <p:nvGrpSpPr>
          <p:cNvPr id="52" name="Produktdetails Bank B">
            <a:extLst>
              <a:ext uri="{FF2B5EF4-FFF2-40B4-BE49-F238E27FC236}">
                <a16:creationId xmlns:a16="http://schemas.microsoft.com/office/drawing/2014/main" id="{D36F80DB-4ED3-8C5E-7F33-5AB3CE2ECA13}"/>
              </a:ext>
            </a:extLst>
          </p:cNvPr>
          <p:cNvGrpSpPr/>
          <p:nvPr userDrawn="1"/>
        </p:nvGrpSpPr>
        <p:grpSpPr>
          <a:xfrm>
            <a:off x="5067969" y="3637281"/>
            <a:ext cx="1143688" cy="253916"/>
            <a:chOff x="5041725" y="3917944"/>
            <a:chExt cx="1143688" cy="253916"/>
          </a:xfrm>
        </p:grpSpPr>
        <p:sp>
          <p:nvSpPr>
            <p:cNvPr id="53" name="Textfeld 52">
              <a:hlinkClick r:id="rId12" action="ppaction://hlinksldjump"/>
              <a:extLst>
                <a:ext uri="{FF2B5EF4-FFF2-40B4-BE49-F238E27FC236}">
                  <a16:creationId xmlns:a16="http://schemas.microsoft.com/office/drawing/2014/main" id="{E5F2618A-AEFD-5BB5-DE71-A97F546AF64B}"/>
                </a:ext>
              </a:extLst>
            </p:cNvPr>
            <p:cNvSpPr txBox="1"/>
            <p:nvPr/>
          </p:nvSpPr>
          <p:spPr>
            <a:xfrm>
              <a:off x="5041725" y="3917944"/>
              <a:ext cx="111921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Produktdetails</a:t>
              </a:r>
              <a:endParaRPr lang="de-DE" sz="1400" b="1" dirty="0"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Gleichschenkliges Dreieck 53">
              <a:hlinkClick r:id="rId12" action="ppaction://hlinksldjump"/>
              <a:extLst>
                <a:ext uri="{FF2B5EF4-FFF2-40B4-BE49-F238E27FC236}">
                  <a16:creationId xmlns:a16="http://schemas.microsoft.com/office/drawing/2014/main" id="{F9371125-E856-1250-B802-DA0AF0D5C049}"/>
                </a:ext>
              </a:extLst>
            </p:cNvPr>
            <p:cNvSpPr/>
            <p:nvPr/>
          </p:nvSpPr>
          <p:spPr>
            <a:xfrm>
              <a:off x="6092115" y="4013384"/>
              <a:ext cx="93298" cy="80430"/>
            </a:xfrm>
            <a:prstGeom prst="triangl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55" name="Rechteck 54">
            <a:extLst>
              <a:ext uri="{FF2B5EF4-FFF2-40B4-BE49-F238E27FC236}">
                <a16:creationId xmlns:a16="http://schemas.microsoft.com/office/drawing/2014/main" id="{B0560A3F-E8C9-CC27-BC62-75CB2103232F}"/>
              </a:ext>
            </a:extLst>
          </p:cNvPr>
          <p:cNvSpPr/>
          <p:nvPr userDrawn="1"/>
        </p:nvSpPr>
        <p:spPr>
          <a:xfrm>
            <a:off x="1194654" y="4103285"/>
            <a:ext cx="9698643" cy="2573603"/>
          </a:xfrm>
          <a:prstGeom prst="rect">
            <a:avLst/>
          </a:prstGeom>
          <a:solidFill>
            <a:srgbClr val="E2E5E8"/>
          </a:solidFill>
          <a:ln>
            <a:solidFill>
              <a:srgbClr val="009F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56" name="Tabelle 4">
            <a:extLst>
              <a:ext uri="{FF2B5EF4-FFF2-40B4-BE49-F238E27FC236}">
                <a16:creationId xmlns:a16="http://schemas.microsoft.com/office/drawing/2014/main" id="{8904698D-EC7B-6CD5-9ED0-DF3B2E914C53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52734238"/>
              </p:ext>
            </p:extLst>
          </p:nvPr>
        </p:nvGraphicFramePr>
        <p:xfrm>
          <a:off x="1331999" y="4310469"/>
          <a:ext cx="4505003" cy="21945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715999">
                  <a:extLst>
                    <a:ext uri="{9D8B030D-6E8A-4147-A177-3AD203B41FA5}">
                      <a16:colId xmlns:a16="http://schemas.microsoft.com/office/drawing/2014/main" val="1643842210"/>
                    </a:ext>
                  </a:extLst>
                </a:gridCol>
                <a:gridCol w="2789004">
                  <a:extLst>
                    <a:ext uri="{9D8B030D-6E8A-4147-A177-3AD203B41FA5}">
                      <a16:colId xmlns:a16="http://schemas.microsoft.com/office/drawing/2014/main" val="853609787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Bank &amp; Konto: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Bank D, Girokonto Extra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275092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Kontoführungsgebühr: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5,00 € 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854666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Girocard: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keine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342379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Kreditkarte: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0,00 € (Visa-Debitkarte)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306852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Partnerkarte: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0,00 €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913148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Dispozins: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8,00 % p. a.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610725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Überziehungszins: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8,00 </a:t>
                      </a: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p. a.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9487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TAN-Verfahren: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Push-TAN (mit Smartphone)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8066421"/>
                  </a:ext>
                </a:extLst>
              </a:tr>
            </a:tbl>
          </a:graphicData>
        </a:graphic>
      </p:graphicFrame>
      <p:graphicFrame>
        <p:nvGraphicFramePr>
          <p:cNvPr id="57" name="Tabelle 4">
            <a:extLst>
              <a:ext uri="{FF2B5EF4-FFF2-40B4-BE49-F238E27FC236}">
                <a16:creationId xmlns:a16="http://schemas.microsoft.com/office/drawing/2014/main" id="{07545D27-8657-2FD1-565E-9DB80F743A7F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500949142"/>
              </p:ext>
            </p:extLst>
          </p:nvPr>
        </p:nvGraphicFramePr>
        <p:xfrm>
          <a:off x="5650261" y="4310469"/>
          <a:ext cx="5088003" cy="21031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874487">
                  <a:extLst>
                    <a:ext uri="{9D8B030D-6E8A-4147-A177-3AD203B41FA5}">
                      <a16:colId xmlns:a16="http://schemas.microsoft.com/office/drawing/2014/main" val="1643842210"/>
                    </a:ext>
                  </a:extLst>
                </a:gridCol>
                <a:gridCol w="3213516">
                  <a:extLst>
                    <a:ext uri="{9D8B030D-6E8A-4147-A177-3AD203B41FA5}">
                      <a16:colId xmlns:a16="http://schemas.microsoft.com/office/drawing/2014/main" val="8536097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Abhebungen</a:t>
                      </a:r>
                      <a:b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 Inland:</a:t>
                      </a:r>
                      <a:b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Euro:</a:t>
                      </a:r>
                      <a:b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Fremdwährung: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0,00 €</a:t>
                      </a:r>
                      <a:b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0,00 €</a:t>
                      </a:r>
                      <a:b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0,00 € zzgl. </a:t>
                      </a:r>
                      <a:r>
                        <a:rPr lang="de-DE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2,00 %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8546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Einzahlungen</a:t>
                      </a:r>
                      <a:b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 der Ladenkasse: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b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1,50 %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1847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Bezahlen mit Karte</a:t>
                      </a:r>
                      <a:b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 Inland:</a:t>
                      </a:r>
                      <a:b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Euro:</a:t>
                      </a:r>
                      <a:b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Fremdwährung: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0,00 €</a:t>
                      </a:r>
                      <a:b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0,00 €</a:t>
                      </a:r>
                    </a:p>
                    <a:p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0,00 €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7667194"/>
                  </a:ext>
                </a:extLst>
              </a:tr>
            </a:tbl>
          </a:graphicData>
        </a:graphic>
      </p:graphicFrame>
      <p:sp>
        <p:nvSpPr>
          <p:cNvPr id="58" name="Rechteck 57">
            <a:extLst>
              <a:ext uri="{FF2B5EF4-FFF2-40B4-BE49-F238E27FC236}">
                <a16:creationId xmlns:a16="http://schemas.microsoft.com/office/drawing/2014/main" id="{08F79BED-B897-2197-B439-B415B4C5DF97}"/>
              </a:ext>
            </a:extLst>
          </p:cNvPr>
          <p:cNvSpPr/>
          <p:nvPr userDrawn="1"/>
        </p:nvSpPr>
        <p:spPr>
          <a:xfrm>
            <a:off x="0" y="0"/>
            <a:ext cx="12192000" cy="662775"/>
          </a:xfrm>
          <a:prstGeom prst="rect">
            <a:avLst/>
          </a:prstGeom>
          <a:solidFill>
            <a:srgbClr val="05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59" name="Grafik 58" descr="Fuchs Silhouette">
            <a:hlinkClick r:id="rId12" action="ppaction://hlinksldjump"/>
            <a:extLst>
              <a:ext uri="{FF2B5EF4-FFF2-40B4-BE49-F238E27FC236}">
                <a16:creationId xmlns:a16="http://schemas.microsoft.com/office/drawing/2014/main" id="{4A47860D-E85C-27D9-663B-02F19BD7324B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29418" y="-58128"/>
            <a:ext cx="745337" cy="745337"/>
          </a:xfrm>
          <a:prstGeom prst="rect">
            <a:avLst/>
          </a:prstGeom>
        </p:spPr>
      </p:pic>
      <p:sp>
        <p:nvSpPr>
          <p:cNvPr id="60" name="Textfeld 59">
            <a:hlinkClick r:id="rId12" action="ppaction://hlinksldjump"/>
            <a:extLst>
              <a:ext uri="{FF2B5EF4-FFF2-40B4-BE49-F238E27FC236}">
                <a16:creationId xmlns:a16="http://schemas.microsoft.com/office/drawing/2014/main" id="{B5418CF3-8E9E-D695-3054-7AB0E5BE082B}"/>
              </a:ext>
            </a:extLst>
          </p:cNvPr>
          <p:cNvSpPr txBox="1"/>
          <p:nvPr userDrawn="1"/>
        </p:nvSpPr>
        <p:spPr>
          <a:xfrm>
            <a:off x="1874755" y="92886"/>
            <a:ext cx="24128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VERGLEICHSFUCHS</a:t>
            </a:r>
            <a:br>
              <a:rPr lang="de-DE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1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schlau verglichen, Geld gespart</a:t>
            </a:r>
            <a:endParaRPr lang="de-DE" sz="16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" name="Grafik 60">
            <a:hlinkClick r:id="rId8" action="ppaction://hlinksldjump" tooltip="Die ersten 5 Abhebungen pro Monat sind kostenfrei. Jede weitere Abhebung kostet 2,50 Euro, ggf. zuzüglich Fremdwährungsentgelt."/>
            <a:extLst>
              <a:ext uri="{FF2B5EF4-FFF2-40B4-BE49-F238E27FC236}">
                <a16:creationId xmlns:a16="http://schemas.microsoft.com/office/drawing/2014/main" id="{2BC798DC-2DB9-74F9-FE3B-BACABF7BCD02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6732155" y="4362681"/>
            <a:ext cx="182896" cy="182896"/>
          </a:xfrm>
          <a:prstGeom prst="rect">
            <a:avLst/>
          </a:prstGeom>
        </p:spPr>
      </p:pic>
      <p:pic>
        <p:nvPicPr>
          <p:cNvPr id="62" name="Grafik 61" descr="Eichhörnchen Silhouette">
            <a:extLst>
              <a:ext uri="{FF2B5EF4-FFF2-40B4-BE49-F238E27FC236}">
                <a16:creationId xmlns:a16="http://schemas.microsoft.com/office/drawing/2014/main" id="{2D944A01-248D-F10B-A3FF-AB40C34168B3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flipH="1">
            <a:off x="10295862" y="-330"/>
            <a:ext cx="665079" cy="665079"/>
          </a:xfrm>
          <a:prstGeom prst="rect">
            <a:avLst/>
          </a:prstGeom>
        </p:spPr>
      </p:pic>
      <p:sp>
        <p:nvSpPr>
          <p:cNvPr id="63" name="Textfeld 62">
            <a:extLst>
              <a:ext uri="{FF2B5EF4-FFF2-40B4-BE49-F238E27FC236}">
                <a16:creationId xmlns:a16="http://schemas.microsoft.com/office/drawing/2014/main" id="{02B9F10B-48B7-C777-7913-11F248816064}"/>
              </a:ext>
            </a:extLst>
          </p:cNvPr>
          <p:cNvSpPr txBox="1"/>
          <p:nvPr userDrawn="1"/>
        </p:nvSpPr>
        <p:spPr>
          <a:xfrm>
            <a:off x="8422201" y="110113"/>
            <a:ext cx="3015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 Partner von </a:t>
            </a:r>
          </a:p>
          <a:p>
            <a:r>
              <a:rPr lang="de-D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VERGLEICHHÖRNCHEN</a:t>
            </a:r>
            <a:endParaRPr lang="de-DE" sz="12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50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F7EDA0FD-6AC0-FE43-CAF2-32FBCFA08926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11341077" y="5886137"/>
            <a:ext cx="1069511" cy="253546"/>
            <a:chOff x="4740892" y="3380559"/>
            <a:chExt cx="716795" cy="169928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0F101DD9-692E-81D8-F3CB-C6DA55F410D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3E4A2CB1-AB17-5888-6C74-46009A2770F9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0491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  <p:sldLayoutId id="2147483657" r:id="rId4"/>
    <p:sldLayoutId id="2147483658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80446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 advClick="0">
        <p159:morph option="byObject"/>
      </p:transition>
    </mc:Choice>
    <mc:Fallback xmlns="">
      <p:transition advClick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10541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10" advClick="0" advTm="0">
        <p159:morph option="byObject"/>
      </p:transition>
    </mc:Choice>
    <mc:Fallback xmlns="">
      <p:transition advClick="0" advTm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3780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10" advClick="0">
        <p159:morph option="byObject"/>
      </p:transition>
    </mc:Choice>
    <mc:Fallback xmlns="">
      <p:transition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97155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10" advClick="0" advTm="0">
        <p159:morph option="byObject"/>
      </p:transition>
    </mc:Choice>
    <mc:Fallback xmlns="">
      <p:transition advClick="0" advTm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4086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 advClick="0">
        <p159:morph option="byObject"/>
      </p:transition>
    </mc:Choice>
    <mc:Fallback xmlns="">
      <p:transition advClick="0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1D289BB-21E4-40A5-8625-53A3D7E5E6F3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customXml/itemProps2.xml><?xml version="1.0" encoding="utf-8"?>
<ds:datastoreItem xmlns:ds="http://schemas.openxmlformats.org/officeDocument/2006/customXml" ds:itemID="{CB38656E-337E-4D4E-AB8E-5FB1F46219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D35C01E-C494-47E9-9ABD-C150A7DB64C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5</Slides>
  <Notes>0</Notes>
  <HiddenSlides>2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helvetica</vt:lpstr>
      <vt:lpstr>helvetica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2</cp:revision>
  <dcterms:created xsi:type="dcterms:W3CDTF">2022-11-24T13:34:39Z</dcterms:created>
  <dcterms:modified xsi:type="dcterms:W3CDTF">2024-04-23T10:06:07Z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