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56" r:id="rId5"/>
    <p:sldId id="259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  <a:srgbClr val="D78710"/>
    <a:srgbClr val="FFFFFF"/>
    <a:srgbClr val="009FAE"/>
    <a:srgbClr val="9735FF"/>
    <a:srgbClr val="FF3849"/>
    <a:srgbClr val="434EDF"/>
    <a:srgbClr val="505961"/>
    <a:srgbClr val="2936B2"/>
    <a:srgbClr val="FAB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AA585-4867-497C-BAAB-46084CA829F6}" v="4" dt="2024-04-23T09:51:47.0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958" autoAdjust="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615C72A2-0943-4530-99C8-3B9900767A9A}"/>
    <pc:docChg chg="modSld">
      <pc:chgData name="Franziska Händschel" userId="e2149472-3187-4d00-b16a-a19eff6fc04a" providerId="ADAL" clId="{615C72A2-0943-4530-99C8-3B9900767A9A}" dt="2023-01-27T11:30:49.444" v="11" actId="34135"/>
      <pc:docMkLst>
        <pc:docMk/>
      </pc:docMkLst>
      <pc:sldChg chg="modSp mod">
        <pc:chgData name="Franziska Händschel" userId="e2149472-3187-4d00-b16a-a19eff6fc04a" providerId="ADAL" clId="{615C72A2-0943-4530-99C8-3B9900767A9A}" dt="2023-01-12T09:05:31.075" v="9" actId="20577"/>
        <pc:sldMkLst>
          <pc:docMk/>
          <pc:sldMk cId="2872179779" sldId="256"/>
        </pc:sldMkLst>
        <pc:spChg chg="mod">
          <ac:chgData name="Franziska Händschel" userId="e2149472-3187-4d00-b16a-a19eff6fc04a" providerId="ADAL" clId="{615C72A2-0943-4530-99C8-3B9900767A9A}" dt="2023-01-12T09:05:31.075" v="9" actId="20577"/>
          <ac:spMkLst>
            <pc:docMk/>
            <pc:sldMk cId="2872179779" sldId="256"/>
            <ac:spMk id="11" creationId="{837B5765-4191-73C6-E322-3739B7E5E9C7}"/>
          </ac:spMkLst>
        </pc:spChg>
        <pc:spChg chg="mod">
          <ac:chgData name="Franziska Händschel" userId="e2149472-3187-4d00-b16a-a19eff6fc04a" providerId="ADAL" clId="{615C72A2-0943-4530-99C8-3B9900767A9A}" dt="2023-01-12T09:02:01.539" v="1" actId="20577"/>
          <ac:spMkLst>
            <pc:docMk/>
            <pc:sldMk cId="2872179779" sldId="256"/>
            <ac:spMk id="14" creationId="{257F3595-CB7C-FD8C-3053-8620BF98DCC4}"/>
          </ac:spMkLst>
        </pc:spChg>
      </pc:sldChg>
      <pc:sldChg chg="modSp mod">
        <pc:chgData name="Franziska Händschel" userId="e2149472-3187-4d00-b16a-a19eff6fc04a" providerId="ADAL" clId="{615C72A2-0943-4530-99C8-3B9900767A9A}" dt="2023-01-27T11:30:49.444" v="11" actId="34135"/>
        <pc:sldMkLst>
          <pc:docMk/>
          <pc:sldMk cId="3709779384" sldId="259"/>
        </pc:sldMkLst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3" creationId="{5638440C-6383-C214-F396-3A049D9DAC66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4" creationId="{4A717B76-D8EF-3CBC-3082-ACCA090431AB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5" creationId="{7CEAACA6-E53D-E383-D1E6-0F2DBF017EB8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8" creationId="{EC765D2A-BEB7-36F0-9EDB-A7ABBC4BD90C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10" creationId="{9C49C5BC-ABAF-77CF-81D0-37FBD86D387B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11" creationId="{C6BF2401-40F7-0C08-845C-25EE70263BE7}"/>
          </ac:spMkLst>
        </pc:spChg>
        <pc:spChg chg="mod">
          <ac:chgData name="Franziska Händschel" userId="e2149472-3187-4d00-b16a-a19eff6fc04a" providerId="ADAL" clId="{615C72A2-0943-4530-99C8-3B9900767A9A}" dt="2023-01-27T11:30:49.444" v="11" actId="34135"/>
          <ac:spMkLst>
            <pc:docMk/>
            <pc:sldMk cId="3709779384" sldId="259"/>
            <ac:spMk id="12" creationId="{51A29550-89BD-14C7-2A23-D568F104050E}"/>
          </ac:spMkLst>
        </pc:spChg>
        <pc:grpChg chg="mod">
          <ac:chgData name="Franziska Händschel" userId="e2149472-3187-4d00-b16a-a19eff6fc04a" providerId="ADAL" clId="{615C72A2-0943-4530-99C8-3B9900767A9A}" dt="2023-01-27T11:30:49.444" v="11" actId="34135"/>
          <ac:grpSpMkLst>
            <pc:docMk/>
            <pc:sldMk cId="3709779384" sldId="259"/>
            <ac:grpSpMk id="6" creationId="{8589BE66-BA00-A24D-8B4A-FCAC64C5CD0A}"/>
          </ac:grpSpMkLst>
        </pc:grpChg>
        <pc:graphicFrameChg chg="mod">
          <ac:chgData name="Franziska Händschel" userId="e2149472-3187-4d00-b16a-a19eff6fc04a" providerId="ADAL" clId="{615C72A2-0943-4530-99C8-3B9900767A9A}" dt="2023-01-27T11:30:49.444" v="11" actId="34135"/>
          <ac:graphicFrameMkLst>
            <pc:docMk/>
            <pc:sldMk cId="3709779384" sldId="259"/>
            <ac:graphicFrameMk id="2" creationId="{2FEDE2BC-39FB-916F-FBB8-B6EEFB4BDB6B}"/>
          </ac:graphicFrameMkLst>
        </pc:graphicFrameChg>
        <pc:graphicFrameChg chg="mod">
          <ac:chgData name="Franziska Händschel" userId="e2149472-3187-4d00-b16a-a19eff6fc04a" providerId="ADAL" clId="{615C72A2-0943-4530-99C8-3B9900767A9A}" dt="2023-01-27T11:30:49.444" v="11" actId="34135"/>
          <ac:graphicFrameMkLst>
            <pc:docMk/>
            <pc:sldMk cId="3709779384" sldId="259"/>
            <ac:graphicFrameMk id="9" creationId="{BF591F61-49DF-034A-D544-101D6BB28437}"/>
          </ac:graphicFrameMkLst>
        </pc:graphicFrameChg>
        <pc:picChg chg="mod">
          <ac:chgData name="Franziska Händschel" userId="e2149472-3187-4d00-b16a-a19eff6fc04a" providerId="ADAL" clId="{615C72A2-0943-4530-99C8-3B9900767A9A}" dt="2023-01-27T11:30:49.444" v="11" actId="34135"/>
          <ac:picMkLst>
            <pc:docMk/>
            <pc:sldMk cId="3709779384" sldId="259"/>
            <ac:picMk id="7" creationId="{7B5AA5F6-D018-F4DC-081C-729D6CEC912A}"/>
          </ac:picMkLst>
        </pc:picChg>
      </pc:sldChg>
    </pc:docChg>
  </pc:docChgLst>
  <pc:docChgLst>
    <pc:chgData name="Franziska Händschel" userId="e2149472-3187-4d00-b16a-a19eff6fc04a" providerId="ADAL" clId="{1EDAA585-4867-497C-BAAB-46084CA829F6}"/>
    <pc:docChg chg="undo custSel modMainMaster">
      <pc:chgData name="Franziska Händschel" userId="e2149472-3187-4d00-b16a-a19eff6fc04a" providerId="ADAL" clId="{1EDAA585-4867-497C-BAAB-46084CA829F6}" dt="2024-04-23T09:52:17.108" v="32" actId="6014"/>
      <pc:docMkLst>
        <pc:docMk/>
      </pc:docMkLst>
      <pc:sldMasterChg chg="addSp delSp modSp mod delSldLayout modSldLayout">
        <pc:chgData name="Franziska Händschel" userId="e2149472-3187-4d00-b16a-a19eff6fc04a" providerId="ADAL" clId="{1EDAA585-4867-497C-BAAB-46084CA829F6}" dt="2024-04-23T09:52:17.108" v="32" actId="6014"/>
        <pc:sldMasterMkLst>
          <pc:docMk/>
          <pc:sldMasterMk cId="2889505670" sldId="2147483663"/>
        </pc:sldMasterMkLst>
        <pc:spChg chg="del">
          <ac:chgData name="Franziska Händschel" userId="e2149472-3187-4d00-b16a-a19eff6fc04a" providerId="ADAL" clId="{1EDAA585-4867-497C-BAAB-46084CA829F6}" dt="2024-04-23T09:50:10.726" v="15" actId="478"/>
          <ac:spMkLst>
            <pc:docMk/>
            <pc:sldMasterMk cId="2889505670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1EDAA585-4867-497C-BAAB-46084CA829F6}" dt="2024-04-23T09:50:10.726" v="15" actId="478"/>
          <ac:spMkLst>
            <pc:docMk/>
            <pc:sldMasterMk cId="2889505670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1EDAA585-4867-497C-BAAB-46084CA829F6}" dt="2024-04-23T09:50:10.726" v="15" actId="478"/>
          <ac:spMkLst>
            <pc:docMk/>
            <pc:sldMasterMk cId="2889505670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1EDAA585-4867-497C-BAAB-46084CA829F6}" dt="2024-04-23T09:50:10.726" v="15" actId="478"/>
          <ac:spMkLst>
            <pc:docMk/>
            <pc:sldMasterMk cId="2889505670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1EDAA585-4867-497C-BAAB-46084CA829F6}" dt="2024-04-23T09:50:10.726" v="15" actId="478"/>
          <ac:spMkLst>
            <pc:docMk/>
            <pc:sldMasterMk cId="2889505670" sldId="2147483663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1EDAA585-4867-497C-BAAB-46084CA829F6}" dt="2024-04-23T09:50:17.075" v="16"/>
          <ac:spMkLst>
            <pc:docMk/>
            <pc:sldMasterMk cId="2889505670" sldId="2147483663"/>
            <ac:spMk id="9" creationId="{E216DCA7-D131-E0D4-8B40-120854FABA92}"/>
          </ac:spMkLst>
        </pc:spChg>
        <pc:grpChg chg="add mod">
          <ac:chgData name="Franziska Händschel" userId="e2149472-3187-4d00-b16a-a19eff6fc04a" providerId="ADAL" clId="{1EDAA585-4867-497C-BAAB-46084CA829F6}" dt="2024-04-23T09:51:53.526" v="30" actId="1076"/>
          <ac:grpSpMkLst>
            <pc:docMk/>
            <pc:sldMasterMk cId="2889505670" sldId="2147483663"/>
            <ac:grpSpMk id="7" creationId="{FD0C4CB5-1429-8039-367A-592A10F30A62}"/>
          </ac:grpSpMkLst>
        </pc:grpChg>
        <pc:picChg chg="mod">
          <ac:chgData name="Franziska Händschel" userId="e2149472-3187-4d00-b16a-a19eff6fc04a" providerId="ADAL" clId="{1EDAA585-4867-497C-BAAB-46084CA829F6}" dt="2024-04-23T09:50:17.075" v="16"/>
          <ac:picMkLst>
            <pc:docMk/>
            <pc:sldMasterMk cId="2889505670" sldId="2147483663"/>
            <ac:picMk id="8" creationId="{889E8CDC-A4B0-09E7-BCE9-BAAEEE67C84A}"/>
          </ac:picMkLst>
        </pc:picChg>
        <pc:sldLayoutChg chg="del">
          <pc:chgData name="Franziska Händschel" userId="e2149472-3187-4d00-b16a-a19eff6fc04a" providerId="ADAL" clId="{1EDAA585-4867-497C-BAAB-46084CA829F6}" dt="2024-04-23T09:50:08.255" v="5" actId="2696"/>
          <pc:sldLayoutMkLst>
            <pc:docMk/>
            <pc:sldMasterMk cId="2889505670" sldId="2147483663"/>
            <pc:sldLayoutMk cId="101725940" sldId="2147483664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71" v="6" actId="2696"/>
          <pc:sldLayoutMkLst>
            <pc:docMk/>
            <pc:sldMasterMk cId="2889505670" sldId="2147483663"/>
            <pc:sldLayoutMk cId="2641086464" sldId="2147483665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71" v="7" actId="2696"/>
          <pc:sldLayoutMkLst>
            <pc:docMk/>
            <pc:sldMasterMk cId="2889505670" sldId="2147483663"/>
            <pc:sldLayoutMk cId="730916746" sldId="2147483666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71" v="8" actId="2696"/>
          <pc:sldLayoutMkLst>
            <pc:docMk/>
            <pc:sldMasterMk cId="2889505670" sldId="2147483663"/>
            <pc:sldLayoutMk cId="3914200830" sldId="2147483667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71" v="9" actId="2696"/>
          <pc:sldLayoutMkLst>
            <pc:docMk/>
            <pc:sldMasterMk cId="2889505670" sldId="2147483663"/>
            <pc:sldLayoutMk cId="3638790220" sldId="2147483668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87" v="10" actId="2696"/>
          <pc:sldLayoutMkLst>
            <pc:docMk/>
            <pc:sldMasterMk cId="2889505670" sldId="2147483663"/>
            <pc:sldLayoutMk cId="642175342" sldId="2147483669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87" v="11" actId="2696"/>
          <pc:sldLayoutMkLst>
            <pc:docMk/>
            <pc:sldMasterMk cId="2889505670" sldId="2147483663"/>
            <pc:sldLayoutMk cId="133793843" sldId="2147483670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87" v="12" actId="2696"/>
          <pc:sldLayoutMkLst>
            <pc:docMk/>
            <pc:sldMasterMk cId="2889505670" sldId="2147483663"/>
            <pc:sldLayoutMk cId="2113858116" sldId="2147483671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87" v="13" actId="2696"/>
          <pc:sldLayoutMkLst>
            <pc:docMk/>
            <pc:sldMasterMk cId="2889505670" sldId="2147483663"/>
            <pc:sldLayoutMk cId="2264026416" sldId="2147483672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87" v="14" actId="2696"/>
          <pc:sldLayoutMkLst>
            <pc:docMk/>
            <pc:sldMasterMk cId="2889505670" sldId="2147483663"/>
            <pc:sldLayoutMk cId="2443367144" sldId="2147483673"/>
          </pc:sldLayoutMkLst>
        </pc:sldLayoutChg>
        <pc:sldLayoutChg chg="del">
          <pc:chgData name="Franziska Händschel" userId="e2149472-3187-4d00-b16a-a19eff6fc04a" providerId="ADAL" clId="{1EDAA585-4867-497C-BAAB-46084CA829F6}" dt="2024-04-23T09:50:08.223" v="4" actId="2696"/>
          <pc:sldLayoutMkLst>
            <pc:docMk/>
            <pc:sldMasterMk cId="2889505670" sldId="2147483663"/>
            <pc:sldLayoutMk cId="568906844" sldId="2147483674"/>
          </pc:sldLayoutMkLst>
        </pc:sldLayoutChg>
        <pc:sldLayoutChg chg="addSp delSp modSp mod">
          <pc:chgData name="Franziska Händschel" userId="e2149472-3187-4d00-b16a-a19eff6fc04a" providerId="ADAL" clId="{1EDAA585-4867-497C-BAAB-46084CA829F6}" dt="2024-04-23T09:52:10.226" v="31" actId="6014"/>
          <pc:sldLayoutMkLst>
            <pc:docMk/>
            <pc:sldMasterMk cId="2889505670" sldId="2147483663"/>
            <pc:sldLayoutMk cId="3944311848" sldId="2147483675"/>
          </pc:sldLayoutMkLst>
          <pc:spChg chg="add mod">
            <ac:chgData name="Franziska Händschel" userId="e2149472-3187-4d00-b16a-a19eff6fc04a" providerId="ADAL" clId="{1EDAA585-4867-497C-BAAB-46084CA829F6}" dt="2024-04-23T09:51:40.084" v="25" actId="20577"/>
            <ac:spMkLst>
              <pc:docMk/>
              <pc:sldMasterMk cId="2889505670" sldId="2147483663"/>
              <pc:sldLayoutMk cId="3944311848" sldId="2147483675"/>
              <ac:spMk id="2" creationId="{C2EFE5BC-73D2-E212-F277-8E22A89F6300}"/>
            </ac:spMkLst>
          </pc:spChg>
          <pc:spChg chg="del">
            <ac:chgData name="Franziska Händschel" userId="e2149472-3187-4d00-b16a-a19eff6fc04a" providerId="ADAL" clId="{1EDAA585-4867-497C-BAAB-46084CA829F6}" dt="2024-04-23T09:51:22.497" v="19" actId="478"/>
            <ac:spMkLst>
              <pc:docMk/>
              <pc:sldMasterMk cId="2889505670" sldId="2147483663"/>
              <pc:sldLayoutMk cId="3944311848" sldId="2147483675"/>
              <ac:spMk id="7" creationId="{EEB491CD-6D94-8E30-9A0E-76A6DE051EC6}"/>
            </ac:spMkLst>
          </pc:spChg>
          <pc:grpChg chg="del">
            <ac:chgData name="Franziska Händschel" userId="e2149472-3187-4d00-b16a-a19eff6fc04a" providerId="ADAL" clId="{1EDAA585-4867-497C-BAAB-46084CA829F6}" dt="2024-04-23T09:51:22.497" v="19" actId="478"/>
            <ac:grpSpMkLst>
              <pc:docMk/>
              <pc:sldMasterMk cId="2889505670" sldId="2147483663"/>
              <pc:sldLayoutMk cId="3944311848" sldId="2147483675"/>
              <ac:grpSpMk id="8" creationId="{27C6A9F7-DAF4-51AD-52C8-377E0B998466}"/>
            </ac:grpSpMkLst>
          </pc:grpChg>
          <pc:picChg chg="mod">
            <ac:chgData name="Franziska Händschel" userId="e2149472-3187-4d00-b16a-a19eff6fc04a" providerId="ADAL" clId="{1EDAA585-4867-497C-BAAB-46084CA829F6}" dt="2024-04-23T09:50:01.779" v="3" actId="1076"/>
            <ac:picMkLst>
              <pc:docMk/>
              <pc:sldMasterMk cId="2889505670" sldId="2147483663"/>
              <pc:sldLayoutMk cId="3944311848" sldId="2147483675"/>
              <ac:picMk id="14" creationId="{01987158-D401-7DAC-5286-9051ACE49FC8}"/>
            </ac:picMkLst>
          </pc:picChg>
        </pc:sldLayoutChg>
        <pc:sldLayoutChg chg="addSp delSp modSp mod">
          <pc:chgData name="Franziska Händschel" userId="e2149472-3187-4d00-b16a-a19eff6fc04a" providerId="ADAL" clId="{1EDAA585-4867-497C-BAAB-46084CA829F6}" dt="2024-04-23T09:52:17.108" v="32" actId="6014"/>
          <pc:sldLayoutMkLst>
            <pc:docMk/>
            <pc:sldMasterMk cId="2889505670" sldId="2147483663"/>
            <pc:sldLayoutMk cId="2876120591" sldId="2147483676"/>
          </pc:sldLayoutMkLst>
          <pc:spChg chg="add mod">
            <ac:chgData name="Franziska Händschel" userId="e2149472-3187-4d00-b16a-a19eff6fc04a" providerId="ADAL" clId="{1EDAA585-4867-497C-BAAB-46084CA829F6}" dt="2024-04-23T09:51:49.632" v="29" actId="20577"/>
            <ac:spMkLst>
              <pc:docMk/>
              <pc:sldMasterMk cId="2889505670" sldId="2147483663"/>
              <pc:sldLayoutMk cId="2876120591" sldId="2147483676"/>
              <ac:spMk id="2" creationId="{3DCC8879-639D-A8D4-F06C-3B76E2D89E60}"/>
            </ac:spMkLst>
          </pc:spChg>
          <pc:spChg chg="del">
            <ac:chgData name="Franziska Händschel" userId="e2149472-3187-4d00-b16a-a19eff6fc04a" providerId="ADAL" clId="{1EDAA585-4867-497C-BAAB-46084CA829F6}" dt="2024-04-23T09:51:46.695" v="26" actId="478"/>
            <ac:spMkLst>
              <pc:docMk/>
              <pc:sldMasterMk cId="2889505670" sldId="2147483663"/>
              <pc:sldLayoutMk cId="2876120591" sldId="2147483676"/>
              <ac:spMk id="7" creationId="{0404ABA6-92A0-AC8E-FA3D-F715E3E3AFEB}"/>
            </ac:spMkLst>
          </pc:spChg>
          <pc:grpChg chg="del">
            <ac:chgData name="Franziska Händschel" userId="e2149472-3187-4d00-b16a-a19eff6fc04a" providerId="ADAL" clId="{1EDAA585-4867-497C-BAAB-46084CA829F6}" dt="2024-04-23T09:51:46.695" v="26" actId="478"/>
            <ac:grpSpMkLst>
              <pc:docMk/>
              <pc:sldMasterMk cId="2889505670" sldId="2147483663"/>
              <pc:sldLayoutMk cId="2876120591" sldId="2147483676"/>
              <ac:grpSpMk id="8" creationId="{5ADA4707-A2DF-58AE-77BB-E3DEAEE50447}"/>
            </ac:grpSpMkLst>
          </pc:grpChg>
        </pc:sldLayoutChg>
      </pc:sldMasterChg>
    </pc:docChg>
  </pc:docChgLst>
  <pc:docChgLst>
    <pc:chgData name="Franziska Händschel" userId="e2149472-3187-4d00-b16a-a19eff6fc04a" providerId="ADAL" clId="{B0B4F816-F25E-4EFB-A5E5-DB5D04828E33}"/>
    <pc:docChg chg="undo custSel modSld modMainMaster">
      <pc:chgData name="Franziska Händschel" userId="e2149472-3187-4d00-b16a-a19eff6fc04a" providerId="ADAL" clId="{B0B4F816-F25E-4EFB-A5E5-DB5D04828E33}" dt="2023-04-05T09:50:46.501" v="104"/>
      <pc:docMkLst>
        <pc:docMk/>
      </pc:docMkLst>
      <pc:sldChg chg="addSp delSp modSp mod">
        <pc:chgData name="Franziska Händschel" userId="e2149472-3187-4d00-b16a-a19eff6fc04a" providerId="ADAL" clId="{B0B4F816-F25E-4EFB-A5E5-DB5D04828E33}" dt="2023-04-05T09:50:43.502" v="103" actId="21"/>
        <pc:sldMkLst>
          <pc:docMk/>
          <pc:sldMk cId="2872179779" sldId="256"/>
        </pc:sldMkLst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4" creationId="{B7FDA46A-E92B-1620-69E8-486FA2C615FF}"/>
          </ac:spMkLst>
        </pc:spChg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5" creationId="{6585EC32-A887-CDA6-1910-B2580351B17B}"/>
          </ac:spMkLst>
        </pc:spChg>
        <pc:spChg chg="mod">
          <ac:chgData name="Franziska Händschel" userId="e2149472-3187-4d00-b16a-a19eff6fc04a" providerId="ADAL" clId="{B0B4F816-F25E-4EFB-A5E5-DB5D04828E33}" dt="2023-04-05T09:46:52.257" v="3"/>
          <ac:spMkLst>
            <pc:docMk/>
            <pc:sldMk cId="2872179779" sldId="256"/>
            <ac:spMk id="7" creationId="{8D5D396F-5FA1-C36C-081B-4EE0FE8A1B9F}"/>
          </ac:spMkLst>
        </pc:spChg>
        <pc:spChg chg="del">
          <ac:chgData name="Franziska Händschel" userId="e2149472-3187-4d00-b16a-a19eff6fc04a" providerId="ADAL" clId="{B0B4F816-F25E-4EFB-A5E5-DB5D04828E33}" dt="2023-04-05T09:48:37.123" v="81" actId="478"/>
          <ac:spMkLst>
            <pc:docMk/>
            <pc:sldMk cId="2872179779" sldId="256"/>
            <ac:spMk id="10" creationId="{AEE27F47-4057-A7D0-F4A1-902549DA1176}"/>
          </ac:spMkLst>
        </pc:spChg>
        <pc:spChg chg="del">
          <ac:chgData name="Franziska Händschel" userId="e2149472-3187-4d00-b16a-a19eff6fc04a" providerId="ADAL" clId="{B0B4F816-F25E-4EFB-A5E5-DB5D04828E33}" dt="2023-04-05T09:46:13.390" v="0" actId="478"/>
          <ac:spMkLst>
            <pc:docMk/>
            <pc:sldMk cId="2872179779" sldId="256"/>
            <ac:spMk id="11" creationId="{837B5765-4191-73C6-E322-3739B7E5E9C7}"/>
          </ac:spMkLst>
        </pc:spChg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17" creationId="{AE34034D-27DD-D8C8-55DE-90A658013059}"/>
          </ac:spMkLst>
        </pc:spChg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19" creationId="{ADCFD186-7FBC-10B1-B6D2-4227A8099A85}"/>
          </ac:spMkLst>
        </pc:spChg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21" creationId="{36F1B3FA-22EB-E243-5648-A08DC64339F6}"/>
          </ac:spMkLst>
        </pc:spChg>
        <pc:spChg chg="del mod">
          <ac:chgData name="Franziska Händschel" userId="e2149472-3187-4d00-b16a-a19eff6fc04a" providerId="ADAL" clId="{B0B4F816-F25E-4EFB-A5E5-DB5D04828E33}" dt="2023-04-05T09:50:43.502" v="103" actId="21"/>
          <ac:spMkLst>
            <pc:docMk/>
            <pc:sldMk cId="2872179779" sldId="256"/>
            <ac:spMk id="22" creationId="{8938AB0D-B272-44CE-8CF6-5A6B87FCDF5D}"/>
          </ac:spMkLst>
        </pc:spChg>
        <pc:grpChg chg="add del mod">
          <ac:chgData name="Franziska Händschel" userId="e2149472-3187-4d00-b16a-a19eff6fc04a" providerId="ADAL" clId="{B0B4F816-F25E-4EFB-A5E5-DB5D04828E33}" dt="2023-04-05T09:46:59.478" v="4"/>
          <ac:grpSpMkLst>
            <pc:docMk/>
            <pc:sldMk cId="2872179779" sldId="256"/>
            <ac:grpSpMk id="2" creationId="{B0B5F3DC-40A6-9AAD-6698-B209F180F7CC}"/>
          </ac:grpSpMkLst>
        </pc:grpChg>
        <pc:grpChg chg="del">
          <ac:chgData name="Franziska Händschel" userId="e2149472-3187-4d00-b16a-a19eff6fc04a" providerId="ADAL" clId="{B0B4F816-F25E-4EFB-A5E5-DB5D04828E33}" dt="2023-04-05T09:46:13.390" v="0" actId="478"/>
          <ac:grpSpMkLst>
            <pc:docMk/>
            <pc:sldMk cId="2872179779" sldId="256"/>
            <ac:grpSpMk id="12" creationId="{0A58FB3F-87E3-5B5B-E309-AA55E81E3173}"/>
          </ac:grpSpMkLst>
        </pc:grpChg>
        <pc:graphicFrameChg chg="del mod">
          <ac:chgData name="Franziska Händschel" userId="e2149472-3187-4d00-b16a-a19eff6fc04a" providerId="ADAL" clId="{B0B4F816-F25E-4EFB-A5E5-DB5D04828E33}" dt="2023-04-05T09:50:43.502" v="103" actId="21"/>
          <ac:graphicFrameMkLst>
            <pc:docMk/>
            <pc:sldMk cId="2872179779" sldId="256"/>
            <ac:graphicFrameMk id="6" creationId="{A1106DD7-E33C-4715-D57A-9451A1302363}"/>
          </ac:graphicFrameMkLst>
        </pc:graphicFrameChg>
        <pc:graphicFrameChg chg="del mod">
          <ac:chgData name="Franziska Händschel" userId="e2149472-3187-4d00-b16a-a19eff6fc04a" providerId="ADAL" clId="{B0B4F816-F25E-4EFB-A5E5-DB5D04828E33}" dt="2023-04-05T09:50:43.502" v="103" actId="21"/>
          <ac:graphicFrameMkLst>
            <pc:docMk/>
            <pc:sldMk cId="2872179779" sldId="256"/>
            <ac:graphicFrameMk id="16" creationId="{14F304B1-4EAD-0DD3-A7B6-7E8CC3D00B3D}"/>
          </ac:graphicFrameMkLst>
        </pc:graphicFrameChg>
        <pc:graphicFrameChg chg="del mod">
          <ac:chgData name="Franziska Händschel" userId="e2149472-3187-4d00-b16a-a19eff6fc04a" providerId="ADAL" clId="{B0B4F816-F25E-4EFB-A5E5-DB5D04828E33}" dt="2023-04-05T09:50:43.502" v="103" actId="21"/>
          <ac:graphicFrameMkLst>
            <pc:docMk/>
            <pc:sldMk cId="2872179779" sldId="256"/>
            <ac:graphicFrameMk id="20" creationId="{1024A73E-DC37-954C-6162-3701B095F491}"/>
          </ac:graphicFrameMkLst>
        </pc:graphicFrameChg>
        <pc:picChg chg="mod">
          <ac:chgData name="Franziska Händschel" userId="e2149472-3187-4d00-b16a-a19eff6fc04a" providerId="ADAL" clId="{B0B4F816-F25E-4EFB-A5E5-DB5D04828E33}" dt="2023-04-05T09:46:52.257" v="3"/>
          <ac:picMkLst>
            <pc:docMk/>
            <pc:sldMk cId="2872179779" sldId="256"/>
            <ac:picMk id="3" creationId="{273A33B7-0918-9D85-1101-83AC1D588B3E}"/>
          </ac:picMkLst>
        </pc:picChg>
        <pc:picChg chg="del mod">
          <ac:chgData name="Franziska Händschel" userId="e2149472-3187-4d00-b16a-a19eff6fc04a" providerId="ADAL" clId="{B0B4F816-F25E-4EFB-A5E5-DB5D04828E33}" dt="2023-04-05T09:50:43.502" v="103" actId="21"/>
          <ac:picMkLst>
            <pc:docMk/>
            <pc:sldMk cId="2872179779" sldId="256"/>
            <ac:picMk id="15" creationId="{288C1159-4D02-E14D-6AE4-627F90642433}"/>
          </ac:picMkLst>
        </pc:picChg>
      </pc:sldChg>
      <pc:sldChg chg="addSp delSp modSp mod modClrScheme chgLayout">
        <pc:chgData name="Franziska Händschel" userId="e2149472-3187-4d00-b16a-a19eff6fc04a" providerId="ADAL" clId="{B0B4F816-F25E-4EFB-A5E5-DB5D04828E33}" dt="2023-04-05T09:50:32.404" v="101" actId="21"/>
        <pc:sldMkLst>
          <pc:docMk/>
          <pc:sldMk cId="3709779384" sldId="259"/>
        </pc:sldMkLst>
        <pc:spChg chg="del mod">
          <ac:chgData name="Franziska Händschel" userId="e2149472-3187-4d00-b16a-a19eff6fc04a" providerId="ADAL" clId="{B0B4F816-F25E-4EFB-A5E5-DB5D04828E33}" dt="2023-04-05T09:47:57.303" v="62" actId="21"/>
          <ac:spMkLst>
            <pc:docMk/>
            <pc:sldMk cId="3709779384" sldId="259"/>
            <ac:spMk id="3" creationId="{5638440C-6383-C214-F396-3A049D9DAC66}"/>
          </ac:spMkLst>
        </pc:spChg>
        <pc:spChg chg="del">
          <ac:chgData name="Franziska Händschel" userId="e2149472-3187-4d00-b16a-a19eff6fc04a" providerId="ADAL" clId="{B0B4F816-F25E-4EFB-A5E5-DB5D04828E33}" dt="2023-04-05T09:46:17.075" v="1" actId="478"/>
          <ac:spMkLst>
            <pc:docMk/>
            <pc:sldMk cId="3709779384" sldId="259"/>
            <ac:spMk id="4" creationId="{4A717B76-D8EF-3CBC-3082-ACCA090431AB}"/>
          </ac:spMkLst>
        </pc:spChg>
        <pc:spChg chg="del mod">
          <ac:chgData name="Franziska Händschel" userId="e2149472-3187-4d00-b16a-a19eff6fc04a" providerId="ADAL" clId="{B0B4F816-F25E-4EFB-A5E5-DB5D04828E33}" dt="2023-04-05T09:50:32.404" v="101" actId="21"/>
          <ac:spMkLst>
            <pc:docMk/>
            <pc:sldMk cId="3709779384" sldId="259"/>
            <ac:spMk id="5" creationId="{7CEAACA6-E53D-E383-D1E6-0F2DBF017EB8}"/>
          </ac:spMkLst>
        </pc:spChg>
        <pc:spChg chg="del mod">
          <ac:chgData name="Franziska Händschel" userId="e2149472-3187-4d00-b16a-a19eff6fc04a" providerId="ADAL" clId="{B0B4F816-F25E-4EFB-A5E5-DB5D04828E33}" dt="2023-04-05T09:50:32.404" v="101" actId="21"/>
          <ac:spMkLst>
            <pc:docMk/>
            <pc:sldMk cId="3709779384" sldId="259"/>
            <ac:spMk id="10" creationId="{9C49C5BC-ABAF-77CF-81D0-37FBD86D387B}"/>
          </ac:spMkLst>
        </pc:spChg>
        <pc:spChg chg="del mod">
          <ac:chgData name="Franziska Händschel" userId="e2149472-3187-4d00-b16a-a19eff6fc04a" providerId="ADAL" clId="{B0B4F816-F25E-4EFB-A5E5-DB5D04828E33}" dt="2023-04-05T09:50:32.404" v="101" actId="21"/>
          <ac:spMkLst>
            <pc:docMk/>
            <pc:sldMk cId="3709779384" sldId="259"/>
            <ac:spMk id="11" creationId="{C6BF2401-40F7-0C08-845C-25EE70263BE7}"/>
          </ac:spMkLst>
        </pc:spChg>
        <pc:spChg chg="del mod">
          <ac:chgData name="Franziska Händschel" userId="e2149472-3187-4d00-b16a-a19eff6fc04a" providerId="ADAL" clId="{B0B4F816-F25E-4EFB-A5E5-DB5D04828E33}" dt="2023-04-05T09:50:32.404" v="101" actId="21"/>
          <ac:spMkLst>
            <pc:docMk/>
            <pc:sldMk cId="3709779384" sldId="259"/>
            <ac:spMk id="12" creationId="{51A29550-89BD-14C7-2A23-D568F104050E}"/>
          </ac:spMkLst>
        </pc:spChg>
        <pc:spChg chg="mod">
          <ac:chgData name="Franziska Händschel" userId="e2149472-3187-4d00-b16a-a19eff6fc04a" providerId="ADAL" clId="{B0B4F816-F25E-4EFB-A5E5-DB5D04828E33}" dt="2023-04-05T09:46:45.981" v="2"/>
          <ac:spMkLst>
            <pc:docMk/>
            <pc:sldMk cId="3709779384" sldId="259"/>
            <ac:spMk id="15" creationId="{AD86274E-05FA-DDEF-3879-7E5EA8F1BF49}"/>
          </ac:spMkLst>
        </pc:spChg>
        <pc:spChg chg="mod">
          <ac:chgData name="Franziska Händschel" userId="e2149472-3187-4d00-b16a-a19eff6fc04a" providerId="ADAL" clId="{B0B4F816-F25E-4EFB-A5E5-DB5D04828E33}" dt="2023-04-05T09:47:03.358" v="6"/>
          <ac:spMkLst>
            <pc:docMk/>
            <pc:sldMk cId="3709779384" sldId="259"/>
            <ac:spMk id="18" creationId="{D394E8CC-A4D6-2EDD-A62E-B171114F4F57}"/>
          </ac:spMkLst>
        </pc:spChg>
        <pc:spChg chg="add del mod">
          <ac:chgData name="Franziska Händschel" userId="e2149472-3187-4d00-b16a-a19eff6fc04a" providerId="ADAL" clId="{B0B4F816-F25E-4EFB-A5E5-DB5D04828E33}" dt="2023-04-05T09:50:19.577" v="98"/>
          <ac:spMkLst>
            <pc:docMk/>
            <pc:sldMk cId="3709779384" sldId="259"/>
            <ac:spMk id="19" creationId="{F208290B-A020-761E-B5BB-AFF2E54C2139}"/>
          </ac:spMkLst>
        </pc:spChg>
        <pc:grpChg chg="del">
          <ac:chgData name="Franziska Händschel" userId="e2149472-3187-4d00-b16a-a19eff6fc04a" providerId="ADAL" clId="{B0B4F816-F25E-4EFB-A5E5-DB5D04828E33}" dt="2023-04-05T09:46:17.075" v="1" actId="478"/>
          <ac:grpSpMkLst>
            <pc:docMk/>
            <pc:sldMk cId="3709779384" sldId="259"/>
            <ac:grpSpMk id="6" creationId="{8589BE66-BA00-A24D-8B4A-FCAC64C5CD0A}"/>
          </ac:grpSpMkLst>
        </pc:grpChg>
        <pc:grpChg chg="add del mod">
          <ac:chgData name="Franziska Händschel" userId="e2149472-3187-4d00-b16a-a19eff6fc04a" providerId="ADAL" clId="{B0B4F816-F25E-4EFB-A5E5-DB5D04828E33}" dt="2023-04-05T09:47:01.448" v="5"/>
          <ac:grpSpMkLst>
            <pc:docMk/>
            <pc:sldMk cId="3709779384" sldId="259"/>
            <ac:grpSpMk id="13" creationId="{B427FF63-9156-0170-DDB3-02FC46CD82E5}"/>
          </ac:grpSpMkLst>
        </pc:grpChg>
        <pc:grpChg chg="add del mod">
          <ac:chgData name="Franziska Händschel" userId="e2149472-3187-4d00-b16a-a19eff6fc04a" providerId="ADAL" clId="{B0B4F816-F25E-4EFB-A5E5-DB5D04828E33}" dt="2023-04-05T09:47:57.303" v="62" actId="21"/>
          <ac:grpSpMkLst>
            <pc:docMk/>
            <pc:sldMk cId="3709779384" sldId="259"/>
            <ac:grpSpMk id="16" creationId="{DCCD9077-8672-2A4B-A04C-6531AE0B2536}"/>
          </ac:grpSpMkLst>
        </pc:grpChg>
        <pc:graphicFrameChg chg="del mod">
          <ac:chgData name="Franziska Händschel" userId="e2149472-3187-4d00-b16a-a19eff6fc04a" providerId="ADAL" clId="{B0B4F816-F25E-4EFB-A5E5-DB5D04828E33}" dt="2023-04-05T09:50:32.404" v="101" actId="21"/>
          <ac:graphicFrameMkLst>
            <pc:docMk/>
            <pc:sldMk cId="3709779384" sldId="259"/>
            <ac:graphicFrameMk id="2" creationId="{2FEDE2BC-39FB-916F-FBB8-B6EEFB4BDB6B}"/>
          </ac:graphicFrameMkLst>
        </pc:graphicFrameChg>
        <pc:graphicFrameChg chg="del mod">
          <ac:chgData name="Franziska Händschel" userId="e2149472-3187-4d00-b16a-a19eff6fc04a" providerId="ADAL" clId="{B0B4F816-F25E-4EFB-A5E5-DB5D04828E33}" dt="2023-04-05T09:50:32.404" v="101" actId="21"/>
          <ac:graphicFrameMkLst>
            <pc:docMk/>
            <pc:sldMk cId="3709779384" sldId="259"/>
            <ac:graphicFrameMk id="9" creationId="{BF591F61-49DF-034A-D544-101D6BB28437}"/>
          </ac:graphicFrameMkLst>
        </pc:graphicFrameChg>
        <pc:picChg chg="mod">
          <ac:chgData name="Franziska Händschel" userId="e2149472-3187-4d00-b16a-a19eff6fc04a" providerId="ADAL" clId="{B0B4F816-F25E-4EFB-A5E5-DB5D04828E33}" dt="2023-04-05T09:46:45.981" v="2"/>
          <ac:picMkLst>
            <pc:docMk/>
            <pc:sldMk cId="3709779384" sldId="259"/>
            <ac:picMk id="14" creationId="{FA852A8B-429F-99C2-EA45-FBB618A47C1F}"/>
          </ac:picMkLst>
        </pc:picChg>
        <pc:picChg chg="mod">
          <ac:chgData name="Franziska Händschel" userId="e2149472-3187-4d00-b16a-a19eff6fc04a" providerId="ADAL" clId="{B0B4F816-F25E-4EFB-A5E5-DB5D04828E33}" dt="2023-04-05T09:47:03.358" v="6"/>
          <ac:picMkLst>
            <pc:docMk/>
            <pc:sldMk cId="3709779384" sldId="259"/>
            <ac:picMk id="17" creationId="{45C0526A-68C0-22B2-B2FD-D4188F0A04E8}"/>
          </ac:picMkLst>
        </pc:picChg>
      </pc:sldChg>
      <pc:sldMasterChg chg="delSp mod delSldLayout modSldLayout">
        <pc:chgData name="Franziska Händschel" userId="e2149472-3187-4d00-b16a-a19eff6fc04a" providerId="ADAL" clId="{B0B4F816-F25E-4EFB-A5E5-DB5D04828E33}" dt="2023-04-05T09:50:46.501" v="104"/>
        <pc:sldMasterMkLst>
          <pc:docMk/>
          <pc:sldMasterMk cId="364565032" sldId="2147483660"/>
        </pc:sldMasterMkLst>
        <pc:spChg chg="del">
          <ac:chgData name="Franziska Händschel" userId="e2149472-3187-4d00-b16a-a19eff6fc04a" providerId="ADAL" clId="{B0B4F816-F25E-4EFB-A5E5-DB5D04828E33}" dt="2023-04-05T09:48:04.476" v="63" actId="478"/>
          <ac:spMkLst>
            <pc:docMk/>
            <pc:sldMasterMk cId="364565032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B0B4F816-F25E-4EFB-A5E5-DB5D04828E33}" dt="2023-04-05T09:48:04.476" v="63" actId="478"/>
          <ac:spMkLst>
            <pc:docMk/>
            <pc:sldMasterMk cId="364565032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B0B4F816-F25E-4EFB-A5E5-DB5D04828E33}" dt="2023-04-05T09:48:04.476" v="63" actId="478"/>
          <ac:spMkLst>
            <pc:docMk/>
            <pc:sldMasterMk cId="364565032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B0B4F816-F25E-4EFB-A5E5-DB5D04828E33}" dt="2023-04-05T09:48:04.476" v="63" actId="478"/>
          <ac:spMkLst>
            <pc:docMk/>
            <pc:sldMasterMk cId="364565032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B0B4F816-F25E-4EFB-A5E5-DB5D04828E33}" dt="2023-04-05T09:48:04.476" v="63" actId="478"/>
          <ac:spMkLst>
            <pc:docMk/>
            <pc:sldMasterMk cId="364565032" sldId="2147483660"/>
            <ac:spMk id="6" creationId="{00000000-0000-0000-0000-000000000000}"/>
          </ac:spMkLst>
        </pc:spChg>
        <pc:sldLayoutChg chg="addSp delSp modSp mod">
          <pc:chgData name="Franziska Händschel" userId="e2149472-3187-4d00-b16a-a19eff6fc04a" providerId="ADAL" clId="{B0B4F816-F25E-4EFB-A5E5-DB5D04828E33}" dt="2023-04-05T09:50:46.501" v="104"/>
          <pc:sldLayoutMkLst>
            <pc:docMk/>
            <pc:sldMasterMk cId="364565032" sldId="2147483660"/>
            <pc:sldLayoutMk cId="1592861659" sldId="2147483661"/>
          </pc:sldLayoutMkLst>
          <pc:spChg chg="del">
            <ac:chgData name="Franziska Händschel" userId="e2149472-3187-4d00-b16a-a19eff6fc04a" providerId="ADAL" clId="{B0B4F816-F25E-4EFB-A5E5-DB5D04828E33}" dt="2023-04-05T09:48:06.584" v="64" actId="478"/>
            <ac:spMkLst>
              <pc:docMk/>
              <pc:sldMasterMk cId="364565032" sldId="2147483660"/>
              <pc:sldLayoutMk cId="159286165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06.584" v="64" actId="478"/>
            <ac:spMkLst>
              <pc:docMk/>
              <pc:sldMasterMk cId="364565032" sldId="2147483660"/>
              <pc:sldLayoutMk cId="159286165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06.584" v="64" actId="478"/>
            <ac:spMkLst>
              <pc:docMk/>
              <pc:sldMasterMk cId="364565032" sldId="2147483660"/>
              <pc:sldLayoutMk cId="159286165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06.584" v="64" actId="478"/>
            <ac:spMkLst>
              <pc:docMk/>
              <pc:sldMasterMk cId="364565032" sldId="2147483660"/>
              <pc:sldLayoutMk cId="159286165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06.584" v="64" actId="478"/>
            <ac:spMkLst>
              <pc:docMk/>
              <pc:sldMasterMk cId="364565032" sldId="2147483660"/>
              <pc:sldLayoutMk cId="159286165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B0B4F816-F25E-4EFB-A5E5-DB5D04828E33}" dt="2023-04-05T09:48:12.508" v="67" actId="20577"/>
            <ac:spMkLst>
              <pc:docMk/>
              <pc:sldMasterMk cId="364565032" sldId="2147483660"/>
              <pc:sldLayoutMk cId="1592861659" sldId="2147483661"/>
              <ac:spMk id="7" creationId="{EEB491CD-6D94-8E30-9A0E-76A6DE051EC6}"/>
            </ac:spMkLst>
          </pc:spChg>
          <pc:spChg chg="mod">
            <ac:chgData name="Franziska Händschel" userId="e2149472-3187-4d00-b16a-a19eff6fc04a" providerId="ADAL" clId="{B0B4F816-F25E-4EFB-A5E5-DB5D04828E33}" dt="2023-04-05T09:48:08.193" v="65"/>
            <ac:spMkLst>
              <pc:docMk/>
              <pc:sldMasterMk cId="364565032" sldId="2147483660"/>
              <pc:sldLayoutMk cId="1592861659" sldId="2147483661"/>
              <ac:spMk id="10" creationId="{82A7A332-9ABF-74D5-C83A-6758F3FAB35F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11" creationId="{0185CC27-C831-5940-DB0B-D4CD5D243EBC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12" creationId="{FBC42A32-8840-D7C9-5751-CF83E6F9343F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16" creationId="{66CC7708-AFD2-46D1-7C26-E0A9AA51C4E6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17" creationId="{B8618C7C-0A35-C696-E795-A3DC2FB3B206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19" creationId="{5548DF82-F932-3FE6-5703-B9E2E58F3173}"/>
            </ac:spMkLst>
          </pc:spChg>
          <pc:spChg chg="add mod">
            <ac:chgData name="Franziska Händschel" userId="e2149472-3187-4d00-b16a-a19eff6fc04a" providerId="ADAL" clId="{B0B4F816-F25E-4EFB-A5E5-DB5D04828E33}" dt="2023-04-05T09:50:46.501" v="104"/>
            <ac:spMkLst>
              <pc:docMk/>
              <pc:sldMasterMk cId="364565032" sldId="2147483660"/>
              <pc:sldLayoutMk cId="1592861659" sldId="2147483661"/>
              <ac:spMk id="20" creationId="{704130DC-8A7B-3C53-B095-C514892C72BC}"/>
            </ac:spMkLst>
          </pc:spChg>
          <pc:grpChg chg="add mod">
            <ac:chgData name="Franziska Händschel" userId="e2149472-3187-4d00-b16a-a19eff6fc04a" providerId="ADAL" clId="{B0B4F816-F25E-4EFB-A5E5-DB5D04828E33}" dt="2023-04-05T09:48:08.193" v="65"/>
            <ac:grpSpMkLst>
              <pc:docMk/>
              <pc:sldMasterMk cId="364565032" sldId="2147483660"/>
              <pc:sldLayoutMk cId="1592861659" sldId="2147483661"/>
              <ac:grpSpMk id="8" creationId="{27C6A9F7-DAF4-51AD-52C8-377E0B998466}"/>
            </ac:grpSpMkLst>
          </pc:grpChg>
          <pc:graphicFrameChg chg="add mod">
            <ac:chgData name="Franziska Händschel" userId="e2149472-3187-4d00-b16a-a19eff6fc04a" providerId="ADAL" clId="{B0B4F816-F25E-4EFB-A5E5-DB5D04828E33}" dt="2023-04-05T09:50:46.501" v="104"/>
            <ac:graphicFrameMkLst>
              <pc:docMk/>
              <pc:sldMasterMk cId="364565032" sldId="2147483660"/>
              <pc:sldLayoutMk cId="1592861659" sldId="2147483661"/>
              <ac:graphicFrameMk id="13" creationId="{AEFB8971-7ECE-3F52-9953-EA7CD78B5C7F}"/>
            </ac:graphicFrameMkLst>
          </pc:graphicFrameChg>
          <pc:graphicFrameChg chg="add mod">
            <ac:chgData name="Franziska Händschel" userId="e2149472-3187-4d00-b16a-a19eff6fc04a" providerId="ADAL" clId="{B0B4F816-F25E-4EFB-A5E5-DB5D04828E33}" dt="2023-04-05T09:50:46.501" v="104"/>
            <ac:graphicFrameMkLst>
              <pc:docMk/>
              <pc:sldMasterMk cId="364565032" sldId="2147483660"/>
              <pc:sldLayoutMk cId="1592861659" sldId="2147483661"/>
              <ac:graphicFrameMk id="15" creationId="{3D6A5EB0-DEE8-21CB-4F46-DFA4609CEF8F}"/>
            </ac:graphicFrameMkLst>
          </pc:graphicFrameChg>
          <pc:graphicFrameChg chg="add mod">
            <ac:chgData name="Franziska Händschel" userId="e2149472-3187-4d00-b16a-a19eff6fc04a" providerId="ADAL" clId="{B0B4F816-F25E-4EFB-A5E5-DB5D04828E33}" dt="2023-04-05T09:50:46.501" v="104"/>
            <ac:graphicFrameMkLst>
              <pc:docMk/>
              <pc:sldMasterMk cId="364565032" sldId="2147483660"/>
              <pc:sldLayoutMk cId="1592861659" sldId="2147483661"/>
              <ac:graphicFrameMk id="18" creationId="{76AD9C9F-9D1D-A85A-8C5E-E99E9DA64AC7}"/>
            </ac:graphicFrameMkLst>
          </pc:graphicFrameChg>
          <pc:picChg chg="mod">
            <ac:chgData name="Franziska Händschel" userId="e2149472-3187-4d00-b16a-a19eff6fc04a" providerId="ADAL" clId="{B0B4F816-F25E-4EFB-A5E5-DB5D04828E33}" dt="2023-04-05T09:48:08.193" v="65"/>
            <ac:picMkLst>
              <pc:docMk/>
              <pc:sldMasterMk cId="364565032" sldId="2147483660"/>
              <pc:sldLayoutMk cId="1592861659" sldId="2147483661"/>
              <ac:picMk id="9" creationId="{6091306C-AC43-07B5-EC74-FDCC0DC6C446}"/>
            </ac:picMkLst>
          </pc:picChg>
          <pc:picChg chg="add mod">
            <ac:chgData name="Franziska Händschel" userId="e2149472-3187-4d00-b16a-a19eff6fc04a" providerId="ADAL" clId="{B0B4F816-F25E-4EFB-A5E5-DB5D04828E33}" dt="2023-04-05T09:50:46.501" v="104"/>
            <ac:picMkLst>
              <pc:docMk/>
              <pc:sldMasterMk cId="364565032" sldId="2147483660"/>
              <pc:sldLayoutMk cId="1592861659" sldId="2147483661"/>
              <ac:picMk id="14" creationId="{01987158-D401-7DAC-5286-9051ACE49FC8}"/>
            </ac:picMkLst>
          </pc:picChg>
        </pc:sldLayoutChg>
        <pc:sldLayoutChg chg="addSp delSp modSp mod">
          <pc:chgData name="Franziska Händschel" userId="e2149472-3187-4d00-b16a-a19eff6fc04a" providerId="ADAL" clId="{B0B4F816-F25E-4EFB-A5E5-DB5D04828E33}" dt="2023-04-05T09:50:35.619" v="102"/>
          <pc:sldLayoutMkLst>
            <pc:docMk/>
            <pc:sldMasterMk cId="364565032" sldId="2147483660"/>
            <pc:sldLayoutMk cId="543949307" sldId="2147483662"/>
          </pc:sldLayoutMkLst>
          <pc:spChg chg="del">
            <ac:chgData name="Franziska Händschel" userId="e2149472-3187-4d00-b16a-a19eff6fc04a" providerId="ADAL" clId="{B0B4F816-F25E-4EFB-A5E5-DB5D04828E33}" dt="2023-04-05T09:48:15.660" v="68" actId="478"/>
            <ac:spMkLst>
              <pc:docMk/>
              <pc:sldMasterMk cId="364565032" sldId="2147483660"/>
              <pc:sldLayoutMk cId="543949307" sldId="2147483662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15.660" v="68" actId="478"/>
            <ac:spMkLst>
              <pc:docMk/>
              <pc:sldMasterMk cId="364565032" sldId="2147483660"/>
              <pc:sldLayoutMk cId="543949307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15.660" v="68" actId="478"/>
            <ac:spMkLst>
              <pc:docMk/>
              <pc:sldMasterMk cId="364565032" sldId="2147483660"/>
              <pc:sldLayoutMk cId="543949307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15.660" v="68" actId="478"/>
            <ac:spMkLst>
              <pc:docMk/>
              <pc:sldMasterMk cId="364565032" sldId="2147483660"/>
              <pc:sldLayoutMk cId="543949307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B0B4F816-F25E-4EFB-A5E5-DB5D04828E33}" dt="2023-04-05T09:48:15.660" v="68" actId="478"/>
            <ac:spMkLst>
              <pc:docMk/>
              <pc:sldMasterMk cId="364565032" sldId="2147483660"/>
              <pc:sldLayoutMk cId="543949307" sldId="2147483662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B0B4F816-F25E-4EFB-A5E5-DB5D04828E33}" dt="2023-04-05T09:48:15.968" v="69"/>
            <ac:spMkLst>
              <pc:docMk/>
              <pc:sldMasterMk cId="364565032" sldId="2147483660"/>
              <pc:sldLayoutMk cId="543949307" sldId="2147483662"/>
              <ac:spMk id="7" creationId="{0404ABA6-92A0-AC8E-FA3D-F715E3E3AFEB}"/>
            </ac:spMkLst>
          </pc:spChg>
          <pc:spChg chg="mod">
            <ac:chgData name="Franziska Händschel" userId="e2149472-3187-4d00-b16a-a19eff6fc04a" providerId="ADAL" clId="{B0B4F816-F25E-4EFB-A5E5-DB5D04828E33}" dt="2023-04-05T09:48:15.968" v="69"/>
            <ac:spMkLst>
              <pc:docMk/>
              <pc:sldMasterMk cId="364565032" sldId="2147483660"/>
              <pc:sldLayoutMk cId="543949307" sldId="2147483662"/>
              <ac:spMk id="10" creationId="{8CCA6D28-025A-9F8E-73C9-6E411E8DDA41}"/>
            </ac:spMkLst>
          </pc:spChg>
          <pc:spChg chg="add mod">
            <ac:chgData name="Franziska Händschel" userId="e2149472-3187-4d00-b16a-a19eff6fc04a" providerId="ADAL" clId="{B0B4F816-F25E-4EFB-A5E5-DB5D04828E33}" dt="2023-04-05T09:50:35.619" v="102"/>
            <ac:spMkLst>
              <pc:docMk/>
              <pc:sldMasterMk cId="364565032" sldId="2147483660"/>
              <pc:sldLayoutMk cId="543949307" sldId="2147483662"/>
              <ac:spMk id="12" creationId="{CBFD7060-62A9-8942-7648-D4815D385B1D}"/>
            </ac:spMkLst>
          </pc:spChg>
          <pc:spChg chg="add mod">
            <ac:chgData name="Franziska Händschel" userId="e2149472-3187-4d00-b16a-a19eff6fc04a" providerId="ADAL" clId="{B0B4F816-F25E-4EFB-A5E5-DB5D04828E33}" dt="2023-04-05T09:50:35.619" v="102"/>
            <ac:spMkLst>
              <pc:docMk/>
              <pc:sldMasterMk cId="364565032" sldId="2147483660"/>
              <pc:sldLayoutMk cId="543949307" sldId="2147483662"/>
              <ac:spMk id="14" creationId="{9971A726-A8AA-5F0A-A8B8-94523BA1C777}"/>
            </ac:spMkLst>
          </pc:spChg>
          <pc:spChg chg="add mod">
            <ac:chgData name="Franziska Händschel" userId="e2149472-3187-4d00-b16a-a19eff6fc04a" providerId="ADAL" clId="{B0B4F816-F25E-4EFB-A5E5-DB5D04828E33}" dt="2023-04-05T09:50:35.619" v="102"/>
            <ac:spMkLst>
              <pc:docMk/>
              <pc:sldMasterMk cId="364565032" sldId="2147483660"/>
              <pc:sldLayoutMk cId="543949307" sldId="2147483662"/>
              <ac:spMk id="15" creationId="{3795FC0B-A76C-C5CE-E409-9845336E9B17}"/>
            </ac:spMkLst>
          </pc:spChg>
          <pc:spChg chg="add mod">
            <ac:chgData name="Franziska Händschel" userId="e2149472-3187-4d00-b16a-a19eff6fc04a" providerId="ADAL" clId="{B0B4F816-F25E-4EFB-A5E5-DB5D04828E33}" dt="2023-04-05T09:50:35.619" v="102"/>
            <ac:spMkLst>
              <pc:docMk/>
              <pc:sldMasterMk cId="364565032" sldId="2147483660"/>
              <pc:sldLayoutMk cId="543949307" sldId="2147483662"/>
              <ac:spMk id="16" creationId="{BEDF4C23-BCBE-2DDE-2100-AA634FE4B7E8}"/>
            </ac:spMkLst>
          </pc:spChg>
          <pc:grpChg chg="add mod">
            <ac:chgData name="Franziska Händschel" userId="e2149472-3187-4d00-b16a-a19eff6fc04a" providerId="ADAL" clId="{B0B4F816-F25E-4EFB-A5E5-DB5D04828E33}" dt="2023-04-05T09:48:15.968" v="69"/>
            <ac:grpSpMkLst>
              <pc:docMk/>
              <pc:sldMasterMk cId="364565032" sldId="2147483660"/>
              <pc:sldLayoutMk cId="543949307" sldId="2147483662"/>
              <ac:grpSpMk id="8" creationId="{5ADA4707-A2DF-58AE-77BB-E3DEAEE50447}"/>
            </ac:grpSpMkLst>
          </pc:grpChg>
          <pc:graphicFrameChg chg="add mod">
            <ac:chgData name="Franziska Händschel" userId="e2149472-3187-4d00-b16a-a19eff6fc04a" providerId="ADAL" clId="{B0B4F816-F25E-4EFB-A5E5-DB5D04828E33}" dt="2023-04-05T09:50:35.619" v="102"/>
            <ac:graphicFrameMkLst>
              <pc:docMk/>
              <pc:sldMasterMk cId="364565032" sldId="2147483660"/>
              <pc:sldLayoutMk cId="543949307" sldId="2147483662"/>
              <ac:graphicFrameMk id="11" creationId="{294FCE32-8AE0-4468-1A1F-DF1BF5664AD6}"/>
            </ac:graphicFrameMkLst>
          </pc:graphicFrameChg>
          <pc:graphicFrameChg chg="add mod">
            <ac:chgData name="Franziska Händschel" userId="e2149472-3187-4d00-b16a-a19eff6fc04a" providerId="ADAL" clId="{B0B4F816-F25E-4EFB-A5E5-DB5D04828E33}" dt="2023-04-05T09:50:35.619" v="102"/>
            <ac:graphicFrameMkLst>
              <pc:docMk/>
              <pc:sldMasterMk cId="364565032" sldId="2147483660"/>
              <pc:sldLayoutMk cId="543949307" sldId="2147483662"/>
              <ac:graphicFrameMk id="13" creationId="{7925044D-8840-7696-7838-833EB4946368}"/>
            </ac:graphicFrameMkLst>
          </pc:graphicFrameChg>
          <pc:picChg chg="mod">
            <ac:chgData name="Franziska Händschel" userId="e2149472-3187-4d00-b16a-a19eff6fc04a" providerId="ADAL" clId="{B0B4F816-F25E-4EFB-A5E5-DB5D04828E33}" dt="2023-04-05T09:48:15.968" v="69"/>
            <ac:picMkLst>
              <pc:docMk/>
              <pc:sldMasterMk cId="364565032" sldId="2147483660"/>
              <pc:sldLayoutMk cId="543949307" sldId="2147483662"/>
              <ac:picMk id="9" creationId="{34267652-4187-059C-407D-24791DE02E43}"/>
            </ac:picMkLst>
          </pc:picChg>
        </pc:sldLayoutChg>
        <pc:sldLayoutChg chg="del">
          <pc:chgData name="Franziska Händschel" userId="e2149472-3187-4d00-b16a-a19eff6fc04a" providerId="ADAL" clId="{B0B4F816-F25E-4EFB-A5E5-DB5D04828E33}" dt="2023-04-05T09:48:18.363" v="70" actId="2696"/>
          <pc:sldLayoutMkLst>
            <pc:docMk/>
            <pc:sldMasterMk cId="364565032" sldId="2147483660"/>
            <pc:sldLayoutMk cId="1157678202" sldId="2147483663"/>
          </pc:sldLayoutMkLst>
        </pc:sldLayoutChg>
        <pc:sldLayoutChg chg="del">
          <pc:chgData name="Franziska Händschel" userId="e2149472-3187-4d00-b16a-a19eff6fc04a" providerId="ADAL" clId="{B0B4F816-F25E-4EFB-A5E5-DB5D04828E33}" dt="2023-04-05T09:48:18.724" v="71" actId="2696"/>
          <pc:sldLayoutMkLst>
            <pc:docMk/>
            <pc:sldMasterMk cId="364565032" sldId="2147483660"/>
            <pc:sldLayoutMk cId="2162922796" sldId="2147483664"/>
          </pc:sldLayoutMkLst>
        </pc:sldLayoutChg>
        <pc:sldLayoutChg chg="del">
          <pc:chgData name="Franziska Händschel" userId="e2149472-3187-4d00-b16a-a19eff6fc04a" providerId="ADAL" clId="{B0B4F816-F25E-4EFB-A5E5-DB5D04828E33}" dt="2023-04-05T09:48:19.053" v="72" actId="2696"/>
          <pc:sldLayoutMkLst>
            <pc:docMk/>
            <pc:sldMasterMk cId="364565032" sldId="2147483660"/>
            <pc:sldLayoutMk cId="2920958493" sldId="2147483665"/>
          </pc:sldLayoutMkLst>
        </pc:sldLayoutChg>
        <pc:sldLayoutChg chg="del">
          <pc:chgData name="Franziska Händschel" userId="e2149472-3187-4d00-b16a-a19eff6fc04a" providerId="ADAL" clId="{B0B4F816-F25E-4EFB-A5E5-DB5D04828E33}" dt="2023-04-05T09:48:19.338" v="73" actId="2696"/>
          <pc:sldLayoutMkLst>
            <pc:docMk/>
            <pc:sldMasterMk cId="364565032" sldId="2147483660"/>
            <pc:sldLayoutMk cId="3496505455" sldId="2147483666"/>
          </pc:sldLayoutMkLst>
        </pc:sldLayoutChg>
        <pc:sldLayoutChg chg="del">
          <pc:chgData name="Franziska Händschel" userId="e2149472-3187-4d00-b16a-a19eff6fc04a" providerId="ADAL" clId="{B0B4F816-F25E-4EFB-A5E5-DB5D04828E33}" dt="2023-04-05T09:48:19.645" v="74" actId="2696"/>
          <pc:sldLayoutMkLst>
            <pc:docMk/>
            <pc:sldMasterMk cId="364565032" sldId="2147483660"/>
            <pc:sldLayoutMk cId="3616605740" sldId="2147483667"/>
          </pc:sldLayoutMkLst>
        </pc:sldLayoutChg>
        <pc:sldLayoutChg chg="del">
          <pc:chgData name="Franziska Händschel" userId="e2149472-3187-4d00-b16a-a19eff6fc04a" providerId="ADAL" clId="{B0B4F816-F25E-4EFB-A5E5-DB5D04828E33}" dt="2023-04-05T09:48:19.972" v="75" actId="2696"/>
          <pc:sldLayoutMkLst>
            <pc:docMk/>
            <pc:sldMasterMk cId="364565032" sldId="2147483660"/>
            <pc:sldLayoutMk cId="827649563" sldId="2147483668"/>
          </pc:sldLayoutMkLst>
        </pc:sldLayoutChg>
        <pc:sldLayoutChg chg="del">
          <pc:chgData name="Franziska Händschel" userId="e2149472-3187-4d00-b16a-a19eff6fc04a" providerId="ADAL" clId="{B0B4F816-F25E-4EFB-A5E5-DB5D04828E33}" dt="2023-04-05T09:48:20.385" v="76" actId="2696"/>
          <pc:sldLayoutMkLst>
            <pc:docMk/>
            <pc:sldMasterMk cId="364565032" sldId="2147483660"/>
            <pc:sldLayoutMk cId="1392047210" sldId="2147483669"/>
          </pc:sldLayoutMkLst>
        </pc:sldLayoutChg>
        <pc:sldLayoutChg chg="del">
          <pc:chgData name="Franziska Händschel" userId="e2149472-3187-4d00-b16a-a19eff6fc04a" providerId="ADAL" clId="{B0B4F816-F25E-4EFB-A5E5-DB5D04828E33}" dt="2023-04-05T09:48:20.805" v="77" actId="2696"/>
          <pc:sldLayoutMkLst>
            <pc:docMk/>
            <pc:sldMasterMk cId="364565032" sldId="2147483660"/>
            <pc:sldLayoutMk cId="2893000013" sldId="2147483670"/>
          </pc:sldLayoutMkLst>
        </pc:sldLayoutChg>
        <pc:sldLayoutChg chg="del">
          <pc:chgData name="Franziska Händschel" userId="e2149472-3187-4d00-b16a-a19eff6fc04a" providerId="ADAL" clId="{B0B4F816-F25E-4EFB-A5E5-DB5D04828E33}" dt="2023-04-05T09:48:21.375" v="78" actId="2696"/>
          <pc:sldLayoutMkLst>
            <pc:docMk/>
            <pc:sldMasterMk cId="364565032" sldId="2147483660"/>
            <pc:sldLayoutMk cId="2111198964" sldId="2147483671"/>
          </pc:sldLayoutMkLst>
        </pc:sldLayoutChg>
      </pc:sldMasterChg>
    </pc:docChg>
  </pc:docChgLst>
  <pc:docChgLst>
    <pc:chgData name="Franziska Händschel" userId="e2149472-3187-4d00-b16a-a19eff6fc04a" providerId="ADAL" clId="{C84E0ED4-46C4-41DF-8F28-A94498329D1A}"/>
    <pc:docChg chg="undo custSel addSld delSld modSld sldOrd">
      <pc:chgData name="Franziska Händschel" userId="e2149472-3187-4d00-b16a-a19eff6fc04a" providerId="ADAL" clId="{C84E0ED4-46C4-41DF-8F28-A94498329D1A}" dt="2022-12-15T14:15:04.134" v="6310"/>
      <pc:docMkLst>
        <pc:docMk/>
      </pc:docMkLst>
      <pc:sldChg chg="addSp delSp modSp mod">
        <pc:chgData name="Franziska Händschel" userId="e2149472-3187-4d00-b16a-a19eff6fc04a" providerId="ADAL" clId="{C84E0ED4-46C4-41DF-8F28-A94498329D1A}" dt="2022-12-15T13:27:51.219" v="6307" actId="6549"/>
        <pc:sldMkLst>
          <pc:docMk/>
          <pc:sldMk cId="2872179779" sldId="256"/>
        </pc:sldMkLst>
        <pc:spChg chg="add del mod">
          <ac:chgData name="Franziska Händschel" userId="e2149472-3187-4d00-b16a-a19eff6fc04a" providerId="ADAL" clId="{C84E0ED4-46C4-41DF-8F28-A94498329D1A}" dt="2022-12-15T10:27:34.897" v="5961" actId="478"/>
          <ac:spMkLst>
            <pc:docMk/>
            <pc:sldMk cId="2872179779" sldId="256"/>
            <ac:spMk id="2" creationId="{81E25D27-5D42-2650-D8F8-7A1042D740FA}"/>
          </ac:spMkLst>
        </pc:spChg>
        <pc:spChg chg="mod">
          <ac:chgData name="Franziska Händschel" userId="e2149472-3187-4d00-b16a-a19eff6fc04a" providerId="ADAL" clId="{C84E0ED4-46C4-41DF-8F28-A94498329D1A}" dt="2022-11-16T14:49:49.930" v="2652"/>
          <ac:spMkLst>
            <pc:docMk/>
            <pc:sldMk cId="2872179779" sldId="256"/>
            <ac:spMk id="3" creationId="{0FDF6ECC-0588-9D91-CA0B-5B5BF195F810}"/>
          </ac:spMkLst>
        </pc:spChg>
        <pc:spChg chg="add del mod">
          <ac:chgData name="Franziska Händschel" userId="e2149472-3187-4d00-b16a-a19eff6fc04a" providerId="ADAL" clId="{C84E0ED4-46C4-41DF-8F28-A94498329D1A}" dt="2022-12-15T10:27:34.897" v="5961" actId="478"/>
          <ac:spMkLst>
            <pc:docMk/>
            <pc:sldMk cId="2872179779" sldId="256"/>
            <ac:spMk id="3" creationId="{A9F7019C-6217-82C4-4B45-6A4911CDB583}"/>
          </ac:spMkLst>
        </pc:spChg>
        <pc:spChg chg="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4" creationId="{B7FDA46A-E92B-1620-69E8-486FA2C615FF}"/>
          </ac:spMkLst>
        </pc:spChg>
        <pc:spChg chg="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5" creationId="{6585EC32-A887-CDA6-1910-B2580351B17B}"/>
          </ac:spMkLst>
        </pc:spChg>
        <pc:spChg chg="del mod">
          <ac:chgData name="Franziska Händschel" userId="e2149472-3187-4d00-b16a-a19eff6fc04a" providerId="ADAL" clId="{C84E0ED4-46C4-41DF-8F28-A94498329D1A}" dt="2022-11-16T15:33:58.922" v="4126" actId="478"/>
          <ac:spMkLst>
            <pc:docMk/>
            <pc:sldMk cId="2872179779" sldId="256"/>
            <ac:spMk id="7" creationId="{96A40FB4-0A1C-AF49-2586-11B6399F638A}"/>
          </ac:spMkLst>
        </pc:spChg>
        <pc:spChg chg="mod">
          <ac:chgData name="Franziska Händschel" userId="e2149472-3187-4d00-b16a-a19eff6fc04a" providerId="ADAL" clId="{C84E0ED4-46C4-41DF-8F28-A94498329D1A}" dt="2022-11-16T14:49:49.930" v="2652"/>
          <ac:spMkLst>
            <pc:docMk/>
            <pc:sldMk cId="2872179779" sldId="256"/>
            <ac:spMk id="8" creationId="{47A9B5DE-7ACA-AD41-0975-766ED76B8F59}"/>
          </ac:spMkLst>
        </pc:spChg>
        <pc:spChg chg="mod">
          <ac:chgData name="Franziska Händschel" userId="e2149472-3187-4d00-b16a-a19eff6fc04a" providerId="ADAL" clId="{C84E0ED4-46C4-41DF-8F28-A94498329D1A}" dt="2022-12-15T10:27:29.157" v="5960"/>
          <ac:spMkLst>
            <pc:docMk/>
            <pc:sldMk cId="2872179779" sldId="256"/>
            <ac:spMk id="9" creationId="{22C82405-362D-F9BB-684C-C68DD8B957FB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10" creationId="{AEE27F47-4057-A7D0-F4A1-902549DA1176}"/>
          </ac:spMkLst>
        </pc:spChg>
        <pc:spChg chg="mod">
          <ac:chgData name="Franziska Händschel" userId="e2149472-3187-4d00-b16a-a19eff6fc04a" providerId="ADAL" clId="{C84E0ED4-46C4-41DF-8F28-A94498329D1A}" dt="2022-11-16T14:49:49.930" v="2652"/>
          <ac:spMkLst>
            <pc:docMk/>
            <pc:sldMk cId="2872179779" sldId="256"/>
            <ac:spMk id="10" creationId="{B383DD73-D46B-BE66-4CF6-D121051B125D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11" creationId="{837B5765-4191-73C6-E322-3739B7E5E9C7}"/>
          </ac:spMkLst>
        </pc:spChg>
        <pc:spChg chg="mod">
          <ac:chgData name="Franziska Händschel" userId="e2149472-3187-4d00-b16a-a19eff6fc04a" providerId="ADAL" clId="{C84E0ED4-46C4-41DF-8F28-A94498329D1A}" dt="2022-11-16T14:50:07.353" v="2665"/>
          <ac:spMkLst>
            <pc:docMk/>
            <pc:sldMk cId="2872179779" sldId="256"/>
            <ac:spMk id="12" creationId="{6D9D793E-CBDE-3633-45A5-86854979EB4B}"/>
          </ac:spMkLst>
        </pc:spChg>
        <pc:spChg chg="mod">
          <ac:chgData name="Franziska Händschel" userId="e2149472-3187-4d00-b16a-a19eff6fc04a" providerId="ADAL" clId="{C84E0ED4-46C4-41DF-8F28-A94498329D1A}" dt="2022-11-16T14:50:07.353" v="2665"/>
          <ac:spMkLst>
            <pc:docMk/>
            <pc:sldMk cId="2872179779" sldId="256"/>
            <ac:spMk id="13" creationId="{EB65705A-7A6F-7923-40FB-BBA7BAD27CC9}"/>
          </ac:spMkLst>
        </pc:spChg>
        <pc:spChg chg="mod">
          <ac:chgData name="Franziska Händschel" userId="e2149472-3187-4d00-b16a-a19eff6fc04a" providerId="ADAL" clId="{C84E0ED4-46C4-41DF-8F28-A94498329D1A}" dt="2022-11-16T14:50:07.353" v="2665"/>
          <ac:spMkLst>
            <pc:docMk/>
            <pc:sldMk cId="2872179779" sldId="256"/>
            <ac:spMk id="14" creationId="{15C48DE8-BB43-E84D-02E3-DA532974EA05}"/>
          </ac:spMkLst>
        </pc:spChg>
        <pc:spChg chg="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14" creationId="{257F3595-CB7C-FD8C-3053-8620BF98DCC4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17" creationId="{AE34034D-27DD-D8C8-55DE-90A658013059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19" creationId="{ADCFD186-7FBC-10B1-B6D2-4227A8099A85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21" creationId="{36F1B3FA-22EB-E243-5648-A08DC64339F6}"/>
          </ac:spMkLst>
        </pc:spChg>
        <pc:spChg chg="add mod">
          <ac:chgData name="Franziska Händschel" userId="e2149472-3187-4d00-b16a-a19eff6fc04a" providerId="ADAL" clId="{C84E0ED4-46C4-41DF-8F28-A94498329D1A}" dt="2022-12-15T10:39:25.644" v="6067" actId="34135"/>
          <ac:spMkLst>
            <pc:docMk/>
            <pc:sldMk cId="2872179779" sldId="256"/>
            <ac:spMk id="22" creationId="{8938AB0D-B272-44CE-8CF6-5A6B87FCDF5D}"/>
          </ac:spMkLst>
        </pc:spChg>
        <pc:spChg chg="add del mod">
          <ac:chgData name="Franziska Händschel" userId="e2149472-3187-4d00-b16a-a19eff6fc04a" providerId="ADAL" clId="{C84E0ED4-46C4-41DF-8F28-A94498329D1A}" dt="2022-11-16T16:21:05.816" v="5562" actId="478"/>
          <ac:spMkLst>
            <pc:docMk/>
            <pc:sldMk cId="2872179779" sldId="256"/>
            <ac:spMk id="23" creationId="{C95B5D76-B702-9B05-3CD8-6A20238D0272}"/>
          </ac:spMkLst>
        </pc:spChg>
        <pc:grpChg chg="add del mod">
          <ac:chgData name="Franziska Händschel" userId="e2149472-3187-4d00-b16a-a19eff6fc04a" providerId="ADAL" clId="{C84E0ED4-46C4-41DF-8F28-A94498329D1A}" dt="2022-11-16T14:50:06.604" v="2664" actId="478"/>
          <ac:grpSpMkLst>
            <pc:docMk/>
            <pc:sldMk cId="2872179779" sldId="256"/>
            <ac:grpSpMk id="2" creationId="{83A05F38-88FD-01C3-AF5E-8E993191D079}"/>
          </ac:grpSpMkLst>
        </pc:grpChg>
        <pc:grpChg chg="add del mod">
          <ac:chgData name="Franziska Händschel" userId="e2149472-3187-4d00-b16a-a19eff6fc04a" providerId="ADAL" clId="{C84E0ED4-46C4-41DF-8F28-A94498329D1A}" dt="2022-12-15T10:27:34.897" v="5961" actId="478"/>
          <ac:grpSpMkLst>
            <pc:docMk/>
            <pc:sldMk cId="2872179779" sldId="256"/>
            <ac:grpSpMk id="7" creationId="{0A622D33-D065-9D93-BEC8-58AD95F1763A}"/>
          </ac:grpSpMkLst>
        </pc:grpChg>
        <pc:grpChg chg="add del mod">
          <ac:chgData name="Franziska Händschel" userId="e2149472-3187-4d00-b16a-a19eff6fc04a" providerId="ADAL" clId="{C84E0ED4-46C4-41DF-8F28-A94498329D1A}" dt="2022-11-16T14:50:09.620" v="2666"/>
          <ac:grpSpMkLst>
            <pc:docMk/>
            <pc:sldMk cId="2872179779" sldId="256"/>
            <ac:grpSpMk id="11" creationId="{0C8D428E-457F-660F-7D48-F725AED89139}"/>
          </ac:grpSpMkLst>
        </pc:grpChg>
        <pc:grpChg chg="add mod">
          <ac:chgData name="Franziska Händschel" userId="e2149472-3187-4d00-b16a-a19eff6fc04a" providerId="ADAL" clId="{C84E0ED4-46C4-41DF-8F28-A94498329D1A}" dt="2022-12-15T10:39:25.644" v="6067" actId="34135"/>
          <ac:grpSpMkLst>
            <pc:docMk/>
            <pc:sldMk cId="2872179779" sldId="256"/>
            <ac:grpSpMk id="12" creationId="{0A58FB3F-87E3-5B5B-E309-AA55E81E3173}"/>
          </ac:grpSpMkLst>
        </pc:grpChg>
        <pc:graphicFrameChg chg="mod modGraphic">
          <ac:chgData name="Franziska Händschel" userId="e2149472-3187-4d00-b16a-a19eff6fc04a" providerId="ADAL" clId="{C84E0ED4-46C4-41DF-8F28-A94498329D1A}" dt="2022-12-15T12:07:47.180" v="6113" actId="34135"/>
          <ac:graphicFrameMkLst>
            <pc:docMk/>
            <pc:sldMk cId="2872179779" sldId="256"/>
            <ac:graphicFrameMk id="6" creationId="{A1106DD7-E33C-4715-D57A-9451A1302363}"/>
          </ac:graphicFrameMkLst>
        </pc:graphicFrameChg>
        <pc:graphicFrameChg chg="del mod modGraphic">
          <ac:chgData name="Franziska Händschel" userId="e2149472-3187-4d00-b16a-a19eff6fc04a" providerId="ADAL" clId="{C84E0ED4-46C4-41DF-8F28-A94498329D1A}" dt="2022-11-16T15:33:58.922" v="4126" actId="478"/>
          <ac:graphicFrameMkLst>
            <pc:docMk/>
            <pc:sldMk cId="2872179779" sldId="256"/>
            <ac:graphicFrameMk id="9" creationId="{DD87D0D0-F6B7-C31D-87AB-9020DC8DD979}"/>
          </ac:graphicFrameMkLst>
        </pc:graphicFrameChg>
        <pc:graphicFrameChg chg="add mod modGraphic">
          <ac:chgData name="Franziska Händschel" userId="e2149472-3187-4d00-b16a-a19eff6fc04a" providerId="ADAL" clId="{C84E0ED4-46C4-41DF-8F28-A94498329D1A}" dt="2022-12-15T13:27:51.219" v="6307" actId="6549"/>
          <ac:graphicFrameMkLst>
            <pc:docMk/>
            <pc:sldMk cId="2872179779" sldId="256"/>
            <ac:graphicFrameMk id="16" creationId="{14F304B1-4EAD-0DD3-A7B6-7E8CC3D00B3D}"/>
          </ac:graphicFrameMkLst>
        </pc:graphicFrameChg>
        <pc:graphicFrameChg chg="add del mod modGraphic">
          <ac:chgData name="Franziska Händschel" userId="e2149472-3187-4d00-b16a-a19eff6fc04a" providerId="ADAL" clId="{C84E0ED4-46C4-41DF-8F28-A94498329D1A}" dt="2022-11-16T15:42:03.636" v="4290" actId="21"/>
          <ac:graphicFrameMkLst>
            <pc:docMk/>
            <pc:sldMk cId="2872179779" sldId="256"/>
            <ac:graphicFrameMk id="18" creationId="{A9E7CA9F-0812-D747-8511-3A289A32BB84}"/>
          </ac:graphicFrameMkLst>
        </pc:graphicFrameChg>
        <pc:graphicFrameChg chg="add mod modGraphic">
          <ac:chgData name="Franziska Händschel" userId="e2149472-3187-4d00-b16a-a19eff6fc04a" providerId="ADAL" clId="{C84E0ED4-46C4-41DF-8F28-A94498329D1A}" dt="2022-12-15T12:44:39.583" v="6277" actId="34135"/>
          <ac:graphicFrameMkLst>
            <pc:docMk/>
            <pc:sldMk cId="2872179779" sldId="256"/>
            <ac:graphicFrameMk id="20" creationId="{1024A73E-DC37-954C-6162-3701B095F491}"/>
          </ac:graphicFrameMkLst>
        </pc:graphicFrameChg>
        <pc:picChg chg="mod">
          <ac:chgData name="Franziska Händschel" userId="e2149472-3187-4d00-b16a-a19eff6fc04a" providerId="ADAL" clId="{C84E0ED4-46C4-41DF-8F28-A94498329D1A}" dt="2022-12-15T10:27:29.157" v="5960"/>
          <ac:picMkLst>
            <pc:docMk/>
            <pc:sldMk cId="2872179779" sldId="256"/>
            <ac:picMk id="8" creationId="{6551BB0B-3774-9119-7B48-767FE43A08D8}"/>
          </ac:picMkLst>
        </pc:picChg>
        <pc:picChg chg="mod">
          <ac:chgData name="Franziska Händschel" userId="e2149472-3187-4d00-b16a-a19eff6fc04a" providerId="ADAL" clId="{C84E0ED4-46C4-41DF-8F28-A94498329D1A}" dt="2022-12-15T10:39:25.644" v="6067" actId="34135"/>
          <ac:picMkLst>
            <pc:docMk/>
            <pc:sldMk cId="2872179779" sldId="256"/>
            <ac:picMk id="13" creationId="{DEE062B2-7D70-016C-B4B4-F35CF7A9F09F}"/>
          </ac:picMkLst>
        </pc:picChg>
        <pc:picChg chg="add mod">
          <ac:chgData name="Franziska Händschel" userId="e2149472-3187-4d00-b16a-a19eff6fc04a" providerId="ADAL" clId="{C84E0ED4-46C4-41DF-8F28-A94498329D1A}" dt="2022-12-15T10:39:25.644" v="6067" actId="34135"/>
          <ac:picMkLst>
            <pc:docMk/>
            <pc:sldMk cId="2872179779" sldId="256"/>
            <ac:picMk id="15" creationId="{288C1159-4D02-E14D-6AE4-627F90642433}"/>
          </ac:picMkLst>
        </pc:picChg>
      </pc:sldChg>
      <pc:sldChg chg="addSp delSp modSp del mod">
        <pc:chgData name="Franziska Händschel" userId="e2149472-3187-4d00-b16a-a19eff6fc04a" providerId="ADAL" clId="{C84E0ED4-46C4-41DF-8F28-A94498329D1A}" dt="2022-11-16T16:25:49.546" v="5826" actId="47"/>
        <pc:sldMkLst>
          <pc:docMk/>
          <pc:sldMk cId="3651073237" sldId="257"/>
        </pc:sldMkLst>
        <pc:spChg chg="del mod">
          <ac:chgData name="Franziska Händschel" userId="e2149472-3187-4d00-b16a-a19eff6fc04a" providerId="ADAL" clId="{C84E0ED4-46C4-41DF-8F28-A94498329D1A}" dt="2022-11-16T16:07:42.527" v="4932" actId="478"/>
          <ac:spMkLst>
            <pc:docMk/>
            <pc:sldMk cId="3651073237" sldId="257"/>
            <ac:spMk id="2" creationId="{AA71CF2E-2BDC-BA82-B33C-BF7283F6174C}"/>
          </ac:spMkLst>
        </pc:spChg>
        <pc:spChg chg="del">
          <ac:chgData name="Franziska Händschel" userId="e2149472-3187-4d00-b16a-a19eff6fc04a" providerId="ADAL" clId="{C84E0ED4-46C4-41DF-8F28-A94498329D1A}" dt="2022-11-07T12:28:07.763" v="97" actId="478"/>
          <ac:spMkLst>
            <pc:docMk/>
            <pc:sldMk cId="3651073237" sldId="257"/>
            <ac:spMk id="4" creationId="{B7FDA46A-E92B-1620-69E8-486FA2C615FF}"/>
          </ac:spMkLst>
        </pc:spChg>
        <pc:spChg chg="add del mod">
          <ac:chgData name="Franziska Händschel" userId="e2149472-3187-4d00-b16a-a19eff6fc04a" providerId="ADAL" clId="{C84E0ED4-46C4-41DF-8F28-A94498329D1A}" dt="2022-11-07T12:33:16.356" v="656" actId="478"/>
          <ac:spMkLst>
            <pc:docMk/>
            <pc:sldMk cId="3651073237" sldId="257"/>
            <ac:spMk id="5" creationId="{F9FFF7F3-65B4-6E0F-6781-ECBD97646BAF}"/>
          </ac:spMkLst>
        </pc:spChg>
        <pc:spChg chg="add mod">
          <ac:chgData name="Franziska Händschel" userId="e2149472-3187-4d00-b16a-a19eff6fc04a" providerId="ADAL" clId="{C84E0ED4-46C4-41DF-8F28-A94498329D1A}" dt="2022-11-07T12:35:39.802" v="766" actId="20577"/>
          <ac:spMkLst>
            <pc:docMk/>
            <pc:sldMk cId="3651073237" sldId="257"/>
            <ac:spMk id="6" creationId="{814903FD-2F10-6062-ADDC-E3B8ED716AC5}"/>
          </ac:spMkLst>
        </pc:spChg>
        <pc:graphicFrameChg chg="add del mod modGraphic">
          <ac:chgData name="Franziska Händschel" userId="e2149472-3187-4d00-b16a-a19eff6fc04a" providerId="ADAL" clId="{C84E0ED4-46C4-41DF-8F28-A94498329D1A}" dt="2022-11-07T12:33:13.949" v="655" actId="478"/>
          <ac:graphicFrameMkLst>
            <pc:docMk/>
            <pc:sldMk cId="3651073237" sldId="257"/>
            <ac:graphicFrameMk id="3" creationId="{C9E3F0FA-046A-0252-2C91-93BC1AA9033B}"/>
          </ac:graphicFrameMkLst>
        </pc:graphicFrameChg>
        <pc:graphicFrameChg chg="add mod modGraphic">
          <ac:chgData name="Franziska Händschel" userId="e2149472-3187-4d00-b16a-a19eff6fc04a" providerId="ADAL" clId="{C84E0ED4-46C4-41DF-8F28-A94498329D1A}" dt="2022-11-07T12:37:17.317" v="945" actId="20577"/>
          <ac:graphicFrameMkLst>
            <pc:docMk/>
            <pc:sldMk cId="3651073237" sldId="257"/>
            <ac:graphicFrameMk id="7" creationId="{43694418-DA48-B41E-3857-1DAA0C820835}"/>
          </ac:graphicFrameMkLst>
        </pc:graphicFrameChg>
        <pc:graphicFrameChg chg="del mod modGraphic">
          <ac:chgData name="Franziska Händschel" userId="e2149472-3187-4d00-b16a-a19eff6fc04a" providerId="ADAL" clId="{C84E0ED4-46C4-41DF-8F28-A94498329D1A}" dt="2022-11-16T16:07:42.527" v="4932" actId="478"/>
          <ac:graphicFrameMkLst>
            <pc:docMk/>
            <pc:sldMk cId="3651073237" sldId="257"/>
            <ac:graphicFrameMk id="9" creationId="{DD87D0D0-F6B7-C31D-87AB-9020DC8DD979}"/>
          </ac:graphicFrameMkLst>
        </pc:graphicFrameChg>
      </pc:sldChg>
      <pc:sldChg chg="addSp delSp modSp add del mod">
        <pc:chgData name="Franziska Händschel" userId="e2149472-3187-4d00-b16a-a19eff6fc04a" providerId="ADAL" clId="{C84E0ED4-46C4-41DF-8F28-A94498329D1A}" dt="2022-12-02T14:13:42.969" v="5959" actId="47"/>
        <pc:sldMkLst>
          <pc:docMk/>
          <pc:sldMk cId="1563127007" sldId="258"/>
        </pc:sldMkLst>
        <pc:spChg chg="add mod">
          <ac:chgData name="Franziska Händschel" userId="e2149472-3187-4d00-b16a-a19eff6fc04a" providerId="ADAL" clId="{C84E0ED4-46C4-41DF-8F28-A94498329D1A}" dt="2022-11-16T13:07:40.549" v="2311" actId="164"/>
          <ac:spMkLst>
            <pc:docMk/>
            <pc:sldMk cId="1563127007" sldId="258"/>
            <ac:spMk id="2" creationId="{6E6DB36E-9828-5A92-9902-12F09CA9413E}"/>
          </ac:spMkLst>
        </pc:spChg>
        <pc:spChg chg="add mod">
          <ac:chgData name="Franziska Händschel" userId="e2149472-3187-4d00-b16a-a19eff6fc04a" providerId="ADAL" clId="{C84E0ED4-46C4-41DF-8F28-A94498329D1A}" dt="2022-11-17T09:08:21.206" v="5905" actId="164"/>
          <ac:spMkLst>
            <pc:docMk/>
            <pc:sldMk cId="1563127007" sldId="258"/>
            <ac:spMk id="2" creationId="{8D1D868D-C8AF-2AA9-5AE3-F40E9FCDC0D1}"/>
          </ac:spMkLst>
        </pc:spChg>
        <pc:spChg chg="del">
          <ac:chgData name="Franziska Händschel" userId="e2149472-3187-4d00-b16a-a19eff6fc04a" providerId="ADAL" clId="{C84E0ED4-46C4-41DF-8F28-A94498329D1A}" dt="2022-11-07T12:14:52.447" v="21" actId="478"/>
          <ac:spMkLst>
            <pc:docMk/>
            <pc:sldMk cId="1563127007" sldId="258"/>
            <ac:spMk id="2" creationId="{AA71CF2E-2BDC-BA82-B33C-BF7283F6174C}"/>
          </ac:spMkLst>
        </pc:spChg>
        <pc:spChg chg="add mod">
          <ac:chgData name="Franziska Händschel" userId="e2149472-3187-4d00-b16a-a19eff6fc04a" providerId="ADAL" clId="{C84E0ED4-46C4-41DF-8F28-A94498329D1A}" dt="2022-11-17T09:08:21.206" v="5905" actId="164"/>
          <ac:spMkLst>
            <pc:docMk/>
            <pc:sldMk cId="1563127007" sldId="258"/>
            <ac:spMk id="3" creationId="{B6B99209-1180-61A7-52D9-ED648CCE8FBF}"/>
          </ac:spMkLst>
        </pc:spChg>
        <pc:spChg chg="add mod">
          <ac:chgData name="Franziska Händschel" userId="e2149472-3187-4d00-b16a-a19eff6fc04a" providerId="ADAL" clId="{C84E0ED4-46C4-41DF-8F28-A94498329D1A}" dt="2022-11-16T13:07:40.549" v="2311" actId="164"/>
          <ac:spMkLst>
            <pc:docMk/>
            <pc:sldMk cId="1563127007" sldId="258"/>
            <ac:spMk id="3" creationId="{E82DDB92-992B-ECED-D246-24528E60A93F}"/>
          </ac:spMkLst>
        </pc:spChg>
        <pc:spChg chg="add mod">
          <ac:chgData name="Franziska Händschel" userId="e2149472-3187-4d00-b16a-a19eff6fc04a" providerId="ADAL" clId="{C84E0ED4-46C4-41DF-8F28-A94498329D1A}" dt="2022-11-17T09:08:21.206" v="5905" actId="164"/>
          <ac:spMkLst>
            <pc:docMk/>
            <pc:sldMk cId="1563127007" sldId="258"/>
            <ac:spMk id="4" creationId="{103DFDD4-46C4-8527-97F9-C955D563F43A}"/>
          </ac:spMkLst>
        </pc:spChg>
        <pc:spChg chg="del mod">
          <ac:chgData name="Franziska Händschel" userId="e2149472-3187-4d00-b16a-a19eff6fc04a" providerId="ADAL" clId="{C84E0ED4-46C4-41DF-8F28-A94498329D1A}" dt="2022-11-07T12:14:51.612" v="20"/>
          <ac:spMkLst>
            <pc:docMk/>
            <pc:sldMk cId="1563127007" sldId="258"/>
            <ac:spMk id="4" creationId="{B7FDA46A-E92B-1620-69E8-486FA2C615FF}"/>
          </ac:spMkLst>
        </pc:spChg>
        <pc:spChg chg="add mod">
          <ac:chgData name="Franziska Händschel" userId="e2149472-3187-4d00-b16a-a19eff6fc04a" providerId="ADAL" clId="{C84E0ED4-46C4-41DF-8F28-A94498329D1A}" dt="2022-11-16T13:08:37.564" v="2323" actId="1076"/>
          <ac:spMkLst>
            <pc:docMk/>
            <pc:sldMk cId="1563127007" sldId="258"/>
            <ac:spMk id="4" creationId="{BC4266B3-4048-952C-E9E9-62538969A3E1}"/>
          </ac:spMkLst>
        </pc:spChg>
        <pc:spChg chg="add del mod">
          <ac:chgData name="Franziska Händschel" userId="e2149472-3187-4d00-b16a-a19eff6fc04a" providerId="ADAL" clId="{C84E0ED4-46C4-41DF-8F28-A94498329D1A}" dt="2022-11-16T13:11:46.987" v="2355" actId="478"/>
          <ac:spMkLst>
            <pc:docMk/>
            <pc:sldMk cId="1563127007" sldId="258"/>
            <ac:spMk id="17" creationId="{D164E277-9880-5BB8-CBEF-556FF95A9DC0}"/>
          </ac:spMkLst>
        </pc:spChg>
        <pc:spChg chg="mod">
          <ac:chgData name="Franziska Händschel" userId="e2149472-3187-4d00-b16a-a19eff6fc04a" providerId="ADAL" clId="{C84E0ED4-46C4-41DF-8F28-A94498329D1A}" dt="2022-12-01T10:23:34.056" v="5911" actId="207"/>
          <ac:spMkLst>
            <pc:docMk/>
            <pc:sldMk cId="1563127007" sldId="258"/>
            <ac:spMk id="21" creationId="{43B324C2-8335-0901-2585-6634974CFF91}"/>
          </ac:spMkLst>
        </pc:spChg>
        <pc:spChg chg="mod">
          <ac:chgData name="Franziska Händschel" userId="e2149472-3187-4d00-b16a-a19eff6fc04a" providerId="ADAL" clId="{C84E0ED4-46C4-41DF-8F28-A94498329D1A}" dt="2022-11-16T13:25:50.884" v="2571" actId="207"/>
          <ac:spMkLst>
            <pc:docMk/>
            <pc:sldMk cId="1563127007" sldId="258"/>
            <ac:spMk id="23" creationId="{655462FA-463A-F5C7-1B2A-C86AD417987C}"/>
          </ac:spMkLst>
        </pc:spChg>
        <pc:spChg chg="add del mod">
          <ac:chgData name="Franziska Händschel" userId="e2149472-3187-4d00-b16a-a19eff6fc04a" providerId="ADAL" clId="{C84E0ED4-46C4-41DF-8F28-A94498329D1A}" dt="2022-11-16T13:01:42.229" v="2262" actId="478"/>
          <ac:spMkLst>
            <pc:docMk/>
            <pc:sldMk cId="1563127007" sldId="258"/>
            <ac:spMk id="25" creationId="{2BA38424-BC14-4808-2041-373BFE43D8D6}"/>
          </ac:spMkLst>
        </pc:spChg>
        <pc:spChg chg="mod ord">
          <ac:chgData name="Franziska Händschel" userId="e2149472-3187-4d00-b16a-a19eff6fc04a" providerId="ADAL" clId="{C84E0ED4-46C4-41DF-8F28-A94498329D1A}" dt="2022-12-01T10:27:53.755" v="5922" actId="1076"/>
          <ac:spMkLst>
            <pc:docMk/>
            <pc:sldMk cId="1563127007" sldId="258"/>
            <ac:spMk id="26" creationId="{82E9B742-78EB-E77D-B75D-CE4F331D91A0}"/>
          </ac:spMkLst>
        </pc:spChg>
        <pc:spChg chg="add del mod ord topLvl">
          <ac:chgData name="Franziska Händschel" userId="e2149472-3187-4d00-b16a-a19eff6fc04a" providerId="ADAL" clId="{C84E0ED4-46C4-41DF-8F28-A94498329D1A}" dt="2022-12-01T10:27:01.914" v="5919" actId="478"/>
          <ac:spMkLst>
            <pc:docMk/>
            <pc:sldMk cId="1563127007" sldId="258"/>
            <ac:spMk id="30" creationId="{13AA9B1F-B222-4ED0-BFCD-02784C2C0813}"/>
          </ac:spMkLst>
        </pc:spChg>
        <pc:spChg chg="add mod ord">
          <ac:chgData name="Franziska Händschel" userId="e2149472-3187-4d00-b16a-a19eff6fc04a" providerId="ADAL" clId="{C84E0ED4-46C4-41DF-8F28-A94498329D1A}" dt="2022-11-16T13:25:28.216" v="2569" actId="207"/>
          <ac:spMkLst>
            <pc:docMk/>
            <pc:sldMk cId="1563127007" sldId="258"/>
            <ac:spMk id="31" creationId="{4B7B76A0-8E9F-1191-B139-6314D86B99AF}"/>
          </ac:spMkLst>
        </pc:spChg>
        <pc:spChg chg="add del mod">
          <ac:chgData name="Franziska Händschel" userId="e2149472-3187-4d00-b16a-a19eff6fc04a" providerId="ADAL" clId="{C84E0ED4-46C4-41DF-8F28-A94498329D1A}" dt="2022-11-16T13:22:16.820" v="2552" actId="478"/>
          <ac:spMkLst>
            <pc:docMk/>
            <pc:sldMk cId="1563127007" sldId="258"/>
            <ac:spMk id="32" creationId="{36BDF2C9-85CA-2AF3-28D5-1F29D786D957}"/>
          </ac:spMkLst>
        </pc:spChg>
        <pc:spChg chg="add mod">
          <ac:chgData name="Franziska Händschel" userId="e2149472-3187-4d00-b16a-a19eff6fc04a" providerId="ADAL" clId="{C84E0ED4-46C4-41DF-8F28-A94498329D1A}" dt="2022-11-16T13:25:31.551" v="2570" actId="207"/>
          <ac:spMkLst>
            <pc:docMk/>
            <pc:sldMk cId="1563127007" sldId="258"/>
            <ac:spMk id="34" creationId="{5EDC679F-88FB-F70B-81E2-BF59049B0462}"/>
          </ac:spMkLst>
        </pc:spChg>
        <pc:spChg chg="add mod">
          <ac:chgData name="Franziska Händschel" userId="e2149472-3187-4d00-b16a-a19eff6fc04a" providerId="ADAL" clId="{C84E0ED4-46C4-41DF-8F28-A94498329D1A}" dt="2022-11-16T14:49:45.734" v="2651" actId="164"/>
          <ac:spMkLst>
            <pc:docMk/>
            <pc:sldMk cId="1563127007" sldId="258"/>
            <ac:spMk id="36" creationId="{D3B3AC7A-EB17-A5D9-DC2F-70D0B0B13BF5}"/>
          </ac:spMkLst>
        </pc:spChg>
        <pc:spChg chg="add del mod">
          <ac:chgData name="Franziska Händschel" userId="e2149472-3187-4d00-b16a-a19eff6fc04a" providerId="ADAL" clId="{C84E0ED4-46C4-41DF-8F28-A94498329D1A}" dt="2022-11-16T13:31:09.103" v="2620" actId="478"/>
          <ac:spMkLst>
            <pc:docMk/>
            <pc:sldMk cId="1563127007" sldId="258"/>
            <ac:spMk id="37" creationId="{AC99693A-A973-4C28-F677-05A031F1539D}"/>
          </ac:spMkLst>
        </pc:spChg>
        <pc:spChg chg="add del mod">
          <ac:chgData name="Franziska Händschel" userId="e2149472-3187-4d00-b16a-a19eff6fc04a" providerId="ADAL" clId="{C84E0ED4-46C4-41DF-8F28-A94498329D1A}" dt="2022-11-16T13:29:30.037" v="2601"/>
          <ac:spMkLst>
            <pc:docMk/>
            <pc:sldMk cId="1563127007" sldId="258"/>
            <ac:spMk id="38" creationId="{95DF7311-51A9-5FA1-661E-6FA0503F5828}"/>
          </ac:spMkLst>
        </pc:spChg>
        <pc:spChg chg="add mod">
          <ac:chgData name="Franziska Händschel" userId="e2149472-3187-4d00-b16a-a19eff6fc04a" providerId="ADAL" clId="{C84E0ED4-46C4-41DF-8F28-A94498329D1A}" dt="2022-11-16T14:49:45.734" v="2651" actId="164"/>
          <ac:spMkLst>
            <pc:docMk/>
            <pc:sldMk cId="1563127007" sldId="258"/>
            <ac:spMk id="39" creationId="{56100275-EA35-9830-4293-30E3752B2F0E}"/>
          </ac:spMkLst>
        </pc:spChg>
        <pc:spChg chg="add mod">
          <ac:chgData name="Franziska Händschel" userId="e2149472-3187-4d00-b16a-a19eff6fc04a" providerId="ADAL" clId="{C84E0ED4-46C4-41DF-8F28-A94498329D1A}" dt="2022-11-16T14:49:45.734" v="2651" actId="164"/>
          <ac:spMkLst>
            <pc:docMk/>
            <pc:sldMk cId="1563127007" sldId="258"/>
            <ac:spMk id="40" creationId="{627E078E-70C5-4DCC-FEB2-AB3DCDF176AC}"/>
          </ac:spMkLst>
        </pc:spChg>
        <pc:grpChg chg="add mod">
          <ac:chgData name="Franziska Händschel" userId="e2149472-3187-4d00-b16a-a19eff6fc04a" providerId="ADAL" clId="{C84E0ED4-46C4-41DF-8F28-A94498329D1A}" dt="2022-11-17T09:08:21.206" v="5905" actId="164"/>
          <ac:grpSpMkLst>
            <pc:docMk/>
            <pc:sldMk cId="1563127007" sldId="258"/>
            <ac:grpSpMk id="5" creationId="{AFAB7F1E-C61F-30F2-85E8-BD9983A4DED5}"/>
          </ac:grpSpMkLst>
        </pc:grpChg>
        <pc:grpChg chg="add del mod">
          <ac:chgData name="Franziska Händschel" userId="e2149472-3187-4d00-b16a-a19eff6fc04a" providerId="ADAL" clId="{C84E0ED4-46C4-41DF-8F28-A94498329D1A}" dt="2022-11-16T13:11:46.987" v="2355" actId="478"/>
          <ac:grpSpMkLst>
            <pc:docMk/>
            <pc:sldMk cId="1563127007" sldId="258"/>
            <ac:grpSpMk id="13" creationId="{FFAFB9E4-4E34-4DC5-7BCA-0B12F2F6903F}"/>
          </ac:grpSpMkLst>
        </pc:grpChg>
        <pc:grpChg chg="add mod topLvl">
          <ac:chgData name="Franziska Händschel" userId="e2149472-3187-4d00-b16a-a19eff6fc04a" providerId="ADAL" clId="{C84E0ED4-46C4-41DF-8F28-A94498329D1A}" dt="2022-12-01T10:27:01.914" v="5919" actId="478"/>
          <ac:grpSpMkLst>
            <pc:docMk/>
            <pc:sldMk cId="1563127007" sldId="258"/>
            <ac:grpSpMk id="19" creationId="{5F4709B9-2E2A-9F9D-7A65-E4726511D970}"/>
          </ac:grpSpMkLst>
        </pc:grpChg>
        <pc:grpChg chg="add del mod">
          <ac:chgData name="Franziska Händschel" userId="e2149472-3187-4d00-b16a-a19eff6fc04a" providerId="ADAL" clId="{C84E0ED4-46C4-41DF-8F28-A94498329D1A}" dt="2022-12-01T10:27:01.914" v="5919" actId="478"/>
          <ac:grpSpMkLst>
            <pc:docMk/>
            <pc:sldMk cId="1563127007" sldId="258"/>
            <ac:grpSpMk id="33" creationId="{756D95D3-905E-4A62-88B7-F14A1CAC2540}"/>
          </ac:grpSpMkLst>
        </pc:grpChg>
        <pc:grpChg chg="add mod">
          <ac:chgData name="Franziska Händschel" userId="e2149472-3187-4d00-b16a-a19eff6fc04a" providerId="ADAL" clId="{C84E0ED4-46C4-41DF-8F28-A94498329D1A}" dt="2022-11-16T13:24:48.446" v="2565" actId="207"/>
          <ac:grpSpMkLst>
            <pc:docMk/>
            <pc:sldMk cId="1563127007" sldId="258"/>
            <ac:grpSpMk id="35" creationId="{DFDDD644-A0B5-92BC-9743-98CE0EDD4D1D}"/>
          </ac:grpSpMkLst>
        </pc:grpChg>
        <pc:grpChg chg="add mod">
          <ac:chgData name="Franziska Händschel" userId="e2149472-3187-4d00-b16a-a19eff6fc04a" providerId="ADAL" clId="{C84E0ED4-46C4-41DF-8F28-A94498329D1A}" dt="2022-11-16T14:49:45.734" v="2651" actId="164"/>
          <ac:grpSpMkLst>
            <pc:docMk/>
            <pc:sldMk cId="1563127007" sldId="258"/>
            <ac:grpSpMk id="41" creationId="{80DB6613-CBE2-52F6-E2C7-C785EBD0FECD}"/>
          </ac:grpSpMkLst>
        </pc:grpChg>
        <pc:graphicFrameChg chg="del">
          <ac:chgData name="Franziska Händschel" userId="e2149472-3187-4d00-b16a-a19eff6fc04a" providerId="ADAL" clId="{C84E0ED4-46C4-41DF-8F28-A94498329D1A}" dt="2022-11-07T12:14:52.447" v="21" actId="478"/>
          <ac:graphicFrameMkLst>
            <pc:docMk/>
            <pc:sldMk cId="1563127007" sldId="258"/>
            <ac:graphicFrameMk id="9" creationId="{DD87D0D0-F6B7-C31D-87AB-9020DC8DD979}"/>
          </ac:graphicFrameMkLst>
        </pc:graphicFrame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5" creationId="{68737721-A2A9-5D2C-B8D3-CB4CC38A1222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7" creationId="{F96EFB7A-6044-5C79-123D-206F50A1330E}"/>
          </ac:picMkLst>
        </pc:picChg>
        <pc:picChg chg="add mod">
          <ac:chgData name="Franziska Händschel" userId="e2149472-3187-4d00-b16a-a19eff6fc04a" providerId="ADAL" clId="{C84E0ED4-46C4-41DF-8F28-A94498329D1A}" dt="2022-11-16T13:10:20.155" v="2338" actId="1076"/>
          <ac:picMkLst>
            <pc:docMk/>
            <pc:sldMk cId="1563127007" sldId="258"/>
            <ac:picMk id="8" creationId="{36943E2A-B082-21BD-DACA-9925A1DEBBC2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10" creationId="{94EDDE29-0C5C-29BD-1156-FEDAC27CA988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12" creationId="{DC90E72D-A900-3281-DF86-D9CF66653A92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14" creationId="{63B31060-8982-919C-F9B6-65E93F216139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16" creationId="{9B232912-EAD3-47ED-9F32-AA1C8D024052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18" creationId="{00903F44-62CB-43BE-498D-929B8C3EDE8D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20" creationId="{B7F2BAD3-DE1F-6C7E-F4F8-F5CF1E991E2F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22" creationId="{6E53CB88-FCA1-6AFF-1702-E9A70382640E}"/>
          </ac:picMkLst>
        </pc:picChg>
        <pc:picChg chg="add del mod">
          <ac:chgData name="Franziska Händschel" userId="e2149472-3187-4d00-b16a-a19eff6fc04a" providerId="ADAL" clId="{C84E0ED4-46C4-41DF-8F28-A94498329D1A}" dt="2022-11-16T13:01:42.229" v="2262" actId="478"/>
          <ac:picMkLst>
            <pc:docMk/>
            <pc:sldMk cId="1563127007" sldId="258"/>
            <ac:picMk id="24" creationId="{C1F80BF4-8DB8-B164-B240-7AFD92FA0C99}"/>
          </ac:picMkLst>
        </pc:picChg>
        <pc:cxnChg chg="add mod">
          <ac:chgData name="Franziska Händschel" userId="e2149472-3187-4d00-b16a-a19eff6fc04a" providerId="ADAL" clId="{C84E0ED4-46C4-41DF-8F28-A94498329D1A}" dt="2022-11-16T13:10:10.094" v="2337" actId="1038"/>
          <ac:cxnSpMkLst>
            <pc:docMk/>
            <pc:sldMk cId="1563127007" sldId="258"/>
            <ac:cxnSpMk id="11" creationId="{DDDEF6F0-FF8B-CD4B-5E94-627F91A7FACE}"/>
          </ac:cxnSpMkLst>
        </pc:cxnChg>
        <pc:cxnChg chg="add del mod">
          <ac:chgData name="Franziska Händschel" userId="e2149472-3187-4d00-b16a-a19eff6fc04a" providerId="ADAL" clId="{C84E0ED4-46C4-41DF-8F28-A94498329D1A}" dt="2022-11-16T13:11:46.987" v="2355" actId="478"/>
          <ac:cxnSpMkLst>
            <pc:docMk/>
            <pc:sldMk cId="1563127007" sldId="258"/>
            <ac:cxnSpMk id="15" creationId="{5DFC5457-CC3D-69C7-600F-7B1453BCC5BF}"/>
          </ac:cxnSpMkLst>
        </pc:cxnChg>
        <pc:cxnChg chg="del mod">
          <ac:chgData name="Franziska Händschel" userId="e2149472-3187-4d00-b16a-a19eff6fc04a" providerId="ADAL" clId="{C84E0ED4-46C4-41DF-8F28-A94498329D1A}" dt="2022-11-16T13:11:31.891" v="2351" actId="478"/>
          <ac:cxnSpMkLst>
            <pc:docMk/>
            <pc:sldMk cId="1563127007" sldId="258"/>
            <ac:cxnSpMk id="27" creationId="{DC865319-2AAD-902C-D0CD-D16ADBC94866}"/>
          </ac:cxnSpMkLst>
        </pc:cxnChg>
      </pc:sldChg>
      <pc:sldChg chg="addSp delSp modSp add mod ord">
        <pc:chgData name="Franziska Händschel" userId="e2149472-3187-4d00-b16a-a19eff6fc04a" providerId="ADAL" clId="{C84E0ED4-46C4-41DF-8F28-A94498329D1A}" dt="2022-12-15T14:15:04.134" v="6310"/>
        <pc:sldMkLst>
          <pc:docMk/>
          <pc:sldMk cId="3709779384" sldId="259"/>
        </pc:sldMkLst>
        <pc:spChg chg="del">
          <ac:chgData name="Franziska Händschel" userId="e2149472-3187-4d00-b16a-a19eff6fc04a" providerId="ADAL" clId="{C84E0ED4-46C4-41DF-8F28-A94498329D1A}" dt="2022-11-07T12:31:12.862" v="422" actId="478"/>
          <ac:spMkLst>
            <pc:docMk/>
            <pc:sldMk cId="3709779384" sldId="259"/>
            <ac:spMk id="2" creationId="{AA71CF2E-2BDC-BA82-B33C-BF7283F6174C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3" creationId="{5638440C-6383-C214-F396-3A049D9DAC66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4" creationId="{4A717B76-D8EF-3CBC-3082-ACCA090431AB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5" creationId="{7CEAACA6-E53D-E383-D1E6-0F2DBF017EB8}"/>
          </ac:spMkLst>
        </pc:spChg>
        <pc:spChg chg="del">
          <ac:chgData name="Franziska Händschel" userId="e2149472-3187-4d00-b16a-a19eff6fc04a" providerId="ADAL" clId="{C84E0ED4-46C4-41DF-8F28-A94498329D1A}" dt="2022-11-07T12:33:01.709" v="652" actId="478"/>
          <ac:spMkLst>
            <pc:docMk/>
            <pc:sldMk cId="3709779384" sldId="259"/>
            <ac:spMk id="5" creationId="{F9FFF7F3-65B4-6E0F-6781-ECBD97646BAF}"/>
          </ac:spMkLst>
        </pc:spChg>
        <pc:spChg chg="add del mod">
          <ac:chgData name="Franziska Händschel" userId="e2149472-3187-4d00-b16a-a19eff6fc04a" providerId="ADAL" clId="{C84E0ED4-46C4-41DF-8F28-A94498329D1A}" dt="2022-11-16T15:34:39.176" v="4132" actId="478"/>
          <ac:spMkLst>
            <pc:docMk/>
            <pc:sldMk cId="3709779384" sldId="259"/>
            <ac:spMk id="6" creationId="{07D4A447-8235-0B25-090E-D9AB9A6A3E64}"/>
          </ac:spMkLst>
        </pc:spChg>
        <pc:spChg chg="add del mod">
          <ac:chgData name="Franziska Händschel" userId="e2149472-3187-4d00-b16a-a19eff6fc04a" providerId="ADAL" clId="{C84E0ED4-46C4-41DF-8F28-A94498329D1A}" dt="2022-11-16T15:42:11.615" v="4291" actId="478"/>
          <ac:spMkLst>
            <pc:docMk/>
            <pc:sldMk cId="3709779384" sldId="259"/>
            <ac:spMk id="8" creationId="{5B18A470-3C98-8193-D961-77FA26FA3166}"/>
          </ac:spMkLst>
        </pc:spChg>
        <pc:spChg chg="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8" creationId="{EC765D2A-BEB7-36F0-9EDB-A7ABBC4BD90C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10" creationId="{9C49C5BC-ABAF-77CF-81D0-37FBD86D387B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11" creationId="{C6BF2401-40F7-0C08-845C-25EE70263BE7}"/>
          </ac:spMkLst>
        </pc:spChg>
        <pc:spChg chg="add mod">
          <ac:chgData name="Franziska Händschel" userId="e2149472-3187-4d00-b16a-a19eff6fc04a" providerId="ADAL" clId="{C84E0ED4-46C4-41DF-8F28-A94498329D1A}" dt="2022-12-15T10:39:30.935" v="6068" actId="34135"/>
          <ac:spMkLst>
            <pc:docMk/>
            <pc:sldMk cId="3709779384" sldId="259"/>
            <ac:spMk id="12" creationId="{51A29550-89BD-14C7-2A23-D568F104050E}"/>
          </ac:spMkLst>
        </pc:spChg>
        <pc:grpChg chg="add mod">
          <ac:chgData name="Franziska Händschel" userId="e2149472-3187-4d00-b16a-a19eff6fc04a" providerId="ADAL" clId="{C84E0ED4-46C4-41DF-8F28-A94498329D1A}" dt="2022-12-15T10:39:30.935" v="6068" actId="34135"/>
          <ac:grpSpMkLst>
            <pc:docMk/>
            <pc:sldMk cId="3709779384" sldId="259"/>
            <ac:grpSpMk id="6" creationId="{8589BE66-BA00-A24D-8B4A-FCAC64C5CD0A}"/>
          </ac:grpSpMkLst>
        </pc:grpChg>
        <pc:graphicFrameChg chg="add mod ord modGraphic">
          <ac:chgData name="Franziska Händschel" userId="e2149472-3187-4d00-b16a-a19eff6fc04a" providerId="ADAL" clId="{C84E0ED4-46C4-41DF-8F28-A94498329D1A}" dt="2022-12-15T14:15:04.134" v="6310"/>
          <ac:graphicFrameMkLst>
            <pc:docMk/>
            <pc:sldMk cId="3709779384" sldId="259"/>
            <ac:graphicFrameMk id="2" creationId="{2FEDE2BC-39FB-916F-FBB8-B6EEFB4BDB6B}"/>
          </ac:graphicFrameMkLst>
        </pc:graphicFrameChg>
        <pc:graphicFrameChg chg="del mod modGraphic">
          <ac:chgData name="Franziska Händschel" userId="e2149472-3187-4d00-b16a-a19eff6fc04a" providerId="ADAL" clId="{C84E0ED4-46C4-41DF-8F28-A94498329D1A}" dt="2022-11-16T15:34:39.176" v="4132" actId="478"/>
          <ac:graphicFrameMkLst>
            <pc:docMk/>
            <pc:sldMk cId="3709779384" sldId="259"/>
            <ac:graphicFrameMk id="3" creationId="{C9E3F0FA-046A-0252-2C91-93BC1AA9033B}"/>
          </ac:graphicFrameMkLst>
        </pc:graphicFrameChg>
        <pc:graphicFrameChg chg="add del mod modGraphic">
          <ac:chgData name="Franziska Händschel" userId="e2149472-3187-4d00-b16a-a19eff6fc04a" providerId="ADAL" clId="{C84E0ED4-46C4-41DF-8F28-A94498329D1A}" dt="2022-11-16T15:34:39.176" v="4132" actId="478"/>
          <ac:graphicFrameMkLst>
            <pc:docMk/>
            <pc:sldMk cId="3709779384" sldId="259"/>
            <ac:graphicFrameMk id="4" creationId="{0FF98E0E-A89B-C2D0-0030-EAB40DB99003}"/>
          </ac:graphicFrameMkLst>
        </pc:graphicFrameChg>
        <pc:graphicFrameChg chg="add del mod modGraphic">
          <ac:chgData name="Franziska Händschel" userId="e2149472-3187-4d00-b16a-a19eff6fc04a" providerId="ADAL" clId="{C84E0ED4-46C4-41DF-8F28-A94498329D1A}" dt="2022-11-16T15:42:11.615" v="4291" actId="478"/>
          <ac:graphicFrameMkLst>
            <pc:docMk/>
            <pc:sldMk cId="3709779384" sldId="259"/>
            <ac:graphicFrameMk id="7" creationId="{219C029B-953F-C8E2-52C2-AE0AC57934CB}"/>
          </ac:graphicFrameMkLst>
        </pc:graphicFrameChg>
        <pc:graphicFrameChg chg="add mod modGraphic">
          <ac:chgData name="Franziska Händschel" userId="e2149472-3187-4d00-b16a-a19eff6fc04a" providerId="ADAL" clId="{C84E0ED4-46C4-41DF-8F28-A94498329D1A}" dt="2022-12-15T13:27:46.047" v="6306" actId="6549"/>
          <ac:graphicFrameMkLst>
            <pc:docMk/>
            <pc:sldMk cId="3709779384" sldId="259"/>
            <ac:graphicFrameMk id="9" creationId="{BF591F61-49DF-034A-D544-101D6BB28437}"/>
          </ac:graphicFrameMkLst>
        </pc:graphicFrameChg>
        <pc:graphicFrameChg chg="del">
          <ac:chgData name="Franziska Händschel" userId="e2149472-3187-4d00-b16a-a19eff6fc04a" providerId="ADAL" clId="{C84E0ED4-46C4-41DF-8F28-A94498329D1A}" dt="2022-11-07T12:31:12.862" v="422" actId="478"/>
          <ac:graphicFrameMkLst>
            <pc:docMk/>
            <pc:sldMk cId="3709779384" sldId="259"/>
            <ac:graphicFrameMk id="9" creationId="{DD87D0D0-F6B7-C31D-87AB-9020DC8DD979}"/>
          </ac:graphicFrameMkLst>
        </pc:graphicFrameChg>
        <pc:picChg chg="mod">
          <ac:chgData name="Franziska Händschel" userId="e2149472-3187-4d00-b16a-a19eff6fc04a" providerId="ADAL" clId="{C84E0ED4-46C4-41DF-8F28-A94498329D1A}" dt="2022-12-15T10:39:30.935" v="6068" actId="34135"/>
          <ac:picMkLst>
            <pc:docMk/>
            <pc:sldMk cId="3709779384" sldId="259"/>
            <ac:picMk id="7" creationId="{7B5AA5F6-D018-F4DC-081C-729D6CEC912A}"/>
          </ac:picMkLst>
        </pc:picChg>
      </pc:sldChg>
      <pc:sldChg chg="modSp add del mod">
        <pc:chgData name="Franziska Händschel" userId="e2149472-3187-4d00-b16a-a19eff6fc04a" providerId="ADAL" clId="{C84E0ED4-46C4-41DF-8F28-A94498329D1A}" dt="2022-11-16T15:43:02.459" v="4337" actId="47"/>
        <pc:sldMkLst>
          <pc:docMk/>
          <pc:sldMk cId="2232575634" sldId="260"/>
        </pc:sldMkLst>
        <pc:spChg chg="mod">
          <ac:chgData name="Franziska Händschel" userId="e2149472-3187-4d00-b16a-a19eff6fc04a" providerId="ADAL" clId="{C84E0ED4-46C4-41DF-8F28-A94498329D1A}" dt="2022-11-16T15:37:17.970" v="4189" actId="242"/>
          <ac:spMkLst>
            <pc:docMk/>
            <pc:sldMk cId="2232575634" sldId="260"/>
            <ac:spMk id="5" creationId="{6585EC32-A887-CDA6-1910-B2580351B17B}"/>
          </ac:spMkLst>
        </pc:spChg>
        <pc:spChg chg="mod">
          <ac:chgData name="Franziska Händschel" userId="e2149472-3187-4d00-b16a-a19eff6fc04a" providerId="ADAL" clId="{C84E0ED4-46C4-41DF-8F28-A94498329D1A}" dt="2022-11-16T15:37:17.970" v="4189" actId="242"/>
          <ac:spMkLst>
            <pc:docMk/>
            <pc:sldMk cId="2232575634" sldId="260"/>
            <ac:spMk id="7" creationId="{96A40FB4-0A1C-AF49-2586-11B6399F638A}"/>
          </ac:spMkLst>
        </pc:spChg>
        <pc:spChg chg="mod">
          <ac:chgData name="Franziska Händschel" userId="e2149472-3187-4d00-b16a-a19eff6fc04a" providerId="ADAL" clId="{C84E0ED4-46C4-41DF-8F28-A94498329D1A}" dt="2022-11-16T15:37:17.970" v="4189" actId="242"/>
          <ac:spMkLst>
            <pc:docMk/>
            <pc:sldMk cId="2232575634" sldId="260"/>
            <ac:spMk id="17" creationId="{AE34034D-27DD-D8C8-55DE-90A65801305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3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0185CC27-C831-5940-DB0B-D4CD5D243EBC}"/>
              </a:ext>
            </a:extLst>
          </p:cNvPr>
          <p:cNvSpPr txBox="1"/>
          <p:nvPr userDrawn="1"/>
        </p:nvSpPr>
        <p:spPr>
          <a:xfrm>
            <a:off x="270820" y="321143"/>
            <a:ext cx="8098692" cy="743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115" b="1" dirty="0">
                <a:solidFill>
                  <a:srgbClr val="FF384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Preisaushang der Bank C</a:t>
            </a:r>
          </a:p>
          <a:p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Regelsätze im standardisierten Privatkundengeschäft </a:t>
            </a:r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(Stand </a:t>
            </a:r>
            <a:fld id="{A8461453-6B49-4724-837E-24A48B5C3931}" type="datetime1">
              <a:rPr lang="de-DE" sz="1295" smtClean="0">
                <a:latin typeface="Helvetica" panose="020B0604020202020204" pitchFamily="34" charset="0"/>
                <a:cs typeface="Helvetica" panose="020B0604020202020204" pitchFamily="34" charset="0"/>
              </a:rPr>
              <a:t>23.04.2024</a:t>
            </a:fld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de-DE" sz="2115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BC42A32-8840-D7C9-5751-CF83E6F9343F}"/>
              </a:ext>
            </a:extLst>
          </p:cNvPr>
          <p:cNvSpPr txBox="1"/>
          <p:nvPr userDrawn="1"/>
        </p:nvSpPr>
        <p:spPr>
          <a:xfrm>
            <a:off x="255165" y="1036442"/>
            <a:ext cx="1476686" cy="324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Kontomodelle</a:t>
            </a:r>
          </a:p>
        </p:txBody>
      </p:sp>
      <p:graphicFrame>
        <p:nvGraphicFramePr>
          <p:cNvPr id="13" name="Tabelle 6">
            <a:extLst>
              <a:ext uri="{FF2B5EF4-FFF2-40B4-BE49-F238E27FC236}">
                <a16:creationId xmlns:a16="http://schemas.microsoft.com/office/drawing/2014/main" id="{AEFB8971-7ECE-3F52-9953-EA7CD78B5C7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015063370"/>
              </p:ext>
            </p:extLst>
          </p:nvPr>
        </p:nvGraphicFramePr>
        <p:xfrm>
          <a:off x="364486" y="1332636"/>
          <a:ext cx="4728170" cy="231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614">
                  <a:extLst>
                    <a:ext uri="{9D8B030D-6E8A-4147-A177-3AD203B41FA5}">
                      <a16:colId xmlns:a16="http://schemas.microsoft.com/office/drawing/2014/main" val="2928673897"/>
                    </a:ext>
                  </a:extLst>
                </a:gridCol>
                <a:gridCol w="3390556">
                  <a:extLst>
                    <a:ext uri="{9D8B030D-6E8A-4147-A177-3AD203B41FA5}">
                      <a16:colId xmlns:a16="http://schemas.microsoft.com/office/drawing/2014/main" val="1661740379"/>
                    </a:ext>
                  </a:extLst>
                </a:gridCol>
              </a:tblGrid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Girokonto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Kontoführung pro Kalendermonat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062401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Alles-dabei-Konto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07411"/>
                  </a:ext>
                </a:extLst>
              </a:tr>
              <a:tr h="705570">
                <a:tc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Super-individuell-Konto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950198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Online-Konto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 ab einem Geldeingang von 1.500 Euro im Kalendermonat, sonst 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140876"/>
                  </a:ext>
                </a:extLst>
              </a:tr>
            </a:tbl>
          </a:graphicData>
        </a:graphic>
      </p:graphicFrame>
      <p:pic>
        <p:nvPicPr>
          <p:cNvPr id="14" name="Grafik 13">
            <a:extLst>
              <a:ext uri="{FF2B5EF4-FFF2-40B4-BE49-F238E27FC236}">
                <a16:creationId xmlns:a16="http://schemas.microsoft.com/office/drawing/2014/main" id="{01987158-D401-7DAC-5286-9051ACE49FC8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7950501" y="-999"/>
            <a:ext cx="2672886" cy="1516163"/>
          </a:xfrm>
          <a:prstGeom prst="rect">
            <a:avLst/>
          </a:prstGeom>
        </p:spPr>
      </p:pic>
      <p:graphicFrame>
        <p:nvGraphicFramePr>
          <p:cNvPr id="15" name="Tabelle 9">
            <a:extLst>
              <a:ext uri="{FF2B5EF4-FFF2-40B4-BE49-F238E27FC236}">
                <a16:creationId xmlns:a16="http://schemas.microsoft.com/office/drawing/2014/main" id="{3D6A5EB0-DEE8-21CB-4F46-DFA4609CEF8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636787787"/>
              </p:ext>
            </p:extLst>
          </p:nvPr>
        </p:nvGraphicFramePr>
        <p:xfrm>
          <a:off x="353095" y="3751808"/>
          <a:ext cx="4709892" cy="3147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964">
                  <a:extLst>
                    <a:ext uri="{9D8B030D-6E8A-4147-A177-3AD203B41FA5}">
                      <a16:colId xmlns:a16="http://schemas.microsoft.com/office/drawing/2014/main" val="3009614297"/>
                    </a:ext>
                  </a:extLst>
                </a:gridCol>
                <a:gridCol w="1569964">
                  <a:extLst>
                    <a:ext uri="{9D8B030D-6E8A-4147-A177-3AD203B41FA5}">
                      <a16:colId xmlns:a16="http://schemas.microsoft.com/office/drawing/2014/main" val="2635109330"/>
                    </a:ext>
                  </a:extLst>
                </a:gridCol>
                <a:gridCol w="1569964">
                  <a:extLst>
                    <a:ext uri="{9D8B030D-6E8A-4147-A177-3AD203B41FA5}">
                      <a16:colId xmlns:a16="http://schemas.microsoft.com/office/drawing/2014/main" val="2149762190"/>
                    </a:ext>
                  </a:extLst>
                </a:gridCol>
              </a:tblGrid>
              <a:tr h="408782">
                <a:tc>
                  <a:txBody>
                    <a:bodyPr/>
                    <a:lstStyle/>
                    <a:p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Standardmotiv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Wunschmotiv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050538"/>
                  </a:ext>
                </a:extLst>
              </a:tr>
              <a:tr h="408782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Ausgabe einer C-Card (Girocard)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1200" dirty="0"/>
                        <a:t>Überweisung, Dauerauftrag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1200" dirty="0"/>
                        <a:t>Überweisung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067123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Jahrespreis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71136"/>
                  </a:ext>
                </a:extLst>
              </a:tr>
              <a:tr h="503978">
                <a:tc gridSpan="3">
                  <a:txBody>
                    <a:bodyPr/>
                    <a:lstStyle/>
                    <a:p>
                      <a:r>
                        <a:rPr lang="de-DE" sz="1300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Ausnahme: im Alles-dabei-Konto sind bis zu zwei C-Cards enthalten.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295484"/>
                  </a:ext>
                </a:extLst>
              </a:tr>
              <a:tr h="408782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Ausgabe einer Mastercard oder Visa Card (Kreditkarte)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999148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Mastercard (Kreditkarte)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079046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Visa Card (Kreditkarte)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817664"/>
                  </a:ext>
                </a:extLst>
              </a:tr>
            </a:tbl>
          </a:graphicData>
        </a:graphic>
      </p:graphicFrame>
      <p:sp>
        <p:nvSpPr>
          <p:cNvPr id="16" name="Textfeld 15">
            <a:extLst>
              <a:ext uri="{FF2B5EF4-FFF2-40B4-BE49-F238E27FC236}">
                <a16:creationId xmlns:a16="http://schemas.microsoft.com/office/drawing/2014/main" id="{66CC7708-AFD2-46D1-7C26-E0A9AA51C4E6}"/>
              </a:ext>
            </a:extLst>
          </p:cNvPr>
          <p:cNvSpPr txBox="1"/>
          <p:nvPr userDrawn="1"/>
        </p:nvSpPr>
        <p:spPr>
          <a:xfrm>
            <a:off x="255165" y="3461756"/>
            <a:ext cx="797013" cy="324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Karten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8618C7C-0A35-C696-E795-A3DC2FB3B206}"/>
              </a:ext>
            </a:extLst>
          </p:cNvPr>
          <p:cNvSpPr txBox="1"/>
          <p:nvPr userDrawn="1"/>
        </p:nvSpPr>
        <p:spPr>
          <a:xfrm>
            <a:off x="5505495" y="1031900"/>
            <a:ext cx="3619902" cy="324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Preise für spezielle Geschäftsvorfälle</a:t>
            </a:r>
          </a:p>
        </p:txBody>
      </p:sp>
      <p:graphicFrame>
        <p:nvGraphicFramePr>
          <p:cNvPr id="18" name="Tabelle 9">
            <a:extLst>
              <a:ext uri="{FF2B5EF4-FFF2-40B4-BE49-F238E27FC236}">
                <a16:creationId xmlns:a16="http://schemas.microsoft.com/office/drawing/2014/main" id="{76AD9C9F-9D1D-A85A-8C5E-E99E9DA64AC7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26011514"/>
              </p:ext>
            </p:extLst>
          </p:nvPr>
        </p:nvGraphicFramePr>
        <p:xfrm>
          <a:off x="5599159" y="1363950"/>
          <a:ext cx="4728168" cy="4451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022">
                  <a:extLst>
                    <a:ext uri="{9D8B030D-6E8A-4147-A177-3AD203B41FA5}">
                      <a16:colId xmlns:a16="http://schemas.microsoft.com/office/drawing/2014/main" val="3009614297"/>
                    </a:ext>
                  </a:extLst>
                </a:gridCol>
                <a:gridCol w="1128382">
                  <a:extLst>
                    <a:ext uri="{9D8B030D-6E8A-4147-A177-3AD203B41FA5}">
                      <a16:colId xmlns:a16="http://schemas.microsoft.com/office/drawing/2014/main" val="2635109330"/>
                    </a:ext>
                  </a:extLst>
                </a:gridCol>
                <a:gridCol w="1128382">
                  <a:extLst>
                    <a:ext uri="{9D8B030D-6E8A-4147-A177-3AD203B41FA5}">
                      <a16:colId xmlns:a16="http://schemas.microsoft.com/office/drawing/2014/main" val="2149762190"/>
                    </a:ext>
                  </a:extLst>
                </a:gridCol>
                <a:gridCol w="1128382">
                  <a:extLst>
                    <a:ext uri="{9D8B030D-6E8A-4147-A177-3AD203B41FA5}">
                      <a16:colId xmlns:a16="http://schemas.microsoft.com/office/drawing/2014/main" val="1131782782"/>
                    </a:ext>
                  </a:extLst>
                </a:gridCol>
              </a:tblGrid>
              <a:tr h="705570">
                <a:tc>
                  <a:txBody>
                    <a:bodyPr/>
                    <a:lstStyle/>
                    <a:p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Super-individuell-Konto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Alles-dabei-Konto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Online-Konto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050538"/>
                  </a:ext>
                </a:extLst>
              </a:tr>
              <a:tr h="503978">
                <a:tc gridSpan="4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 für Überweisungen, Daueraufträge und Lastschriften nach Art der Beauftragung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1200" dirty="0"/>
                        <a:t>Überweisung, Dauerauftrag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1200" dirty="0"/>
                        <a:t>Überweisung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1200" dirty="0"/>
                        <a:t>Überweisung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067123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Online-Banking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0,30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71136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Service-Terminal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0,30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423361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0,60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7082042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Telefon-Banking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488368"/>
                  </a:ext>
                </a:extLst>
              </a:tr>
              <a:tr h="503978">
                <a:tc gridSpan="4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 für Bargeldeinzahlungen (ca. 3.000 Einzahlautomaten + 500 Schalter)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878672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Geldautomaten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569312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Schalter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024143"/>
                  </a:ext>
                </a:extLst>
              </a:tr>
            </a:tbl>
          </a:graphicData>
        </a:graphic>
      </p:graphicFrame>
      <p:sp>
        <p:nvSpPr>
          <p:cNvPr id="19" name="Textfeld 18">
            <a:extLst>
              <a:ext uri="{FF2B5EF4-FFF2-40B4-BE49-F238E27FC236}">
                <a16:creationId xmlns:a16="http://schemas.microsoft.com/office/drawing/2014/main" id="{5548DF82-F932-3FE6-5703-B9E2E58F3173}"/>
              </a:ext>
            </a:extLst>
          </p:cNvPr>
          <p:cNvSpPr txBox="1"/>
          <p:nvPr userDrawn="1"/>
        </p:nvSpPr>
        <p:spPr>
          <a:xfrm>
            <a:off x="5505494" y="5925969"/>
            <a:ext cx="4344459" cy="324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Zinssätze für Girokonten, in Prozent pro Jahr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04130DC-8A7B-3C53-B095-C514892C72BC}"/>
              </a:ext>
            </a:extLst>
          </p:cNvPr>
          <p:cNvSpPr txBox="1"/>
          <p:nvPr userDrawn="1"/>
        </p:nvSpPr>
        <p:spPr>
          <a:xfrm>
            <a:off x="5505494" y="6267017"/>
            <a:ext cx="4964821" cy="49090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Sollzinssatz für eingeräumte Überziehung (Dispokredit): 12,50 %</a:t>
            </a:r>
          </a:p>
          <a:p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Sollzinssatz für geduldete Überziehung: 12,50 %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C2EFE5BC-73D2-E212-F277-8E22A89F6300}"/>
              </a:ext>
            </a:extLst>
          </p:cNvPr>
          <p:cNvSpPr/>
          <p:nvPr userDrawn="1"/>
        </p:nvSpPr>
        <p:spPr>
          <a:xfrm>
            <a:off x="7987904" y="6898870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GK-5.3 1/2</a:t>
            </a:r>
          </a:p>
        </p:txBody>
      </p:sp>
    </p:spTree>
    <p:extLst>
      <p:ext uri="{BB962C8B-B14F-4D97-AF65-F5344CB8AC3E}">
        <p14:creationId xmlns:p14="http://schemas.microsoft.com/office/powerpoint/2010/main" val="394431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3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4">
            <a:extLst>
              <a:ext uri="{FF2B5EF4-FFF2-40B4-BE49-F238E27FC236}">
                <a16:creationId xmlns:a16="http://schemas.microsoft.com/office/drawing/2014/main" id="{294FCE32-8AE0-4468-1A1F-DF1BF5664AD6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605608683"/>
              </p:ext>
            </p:extLst>
          </p:nvPr>
        </p:nvGraphicFramePr>
        <p:xfrm>
          <a:off x="367440" y="878950"/>
          <a:ext cx="5517626" cy="5952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094">
                  <a:extLst>
                    <a:ext uri="{9D8B030D-6E8A-4147-A177-3AD203B41FA5}">
                      <a16:colId xmlns:a16="http://schemas.microsoft.com/office/drawing/2014/main" val="390787946"/>
                    </a:ext>
                  </a:extLst>
                </a:gridCol>
                <a:gridCol w="2017766">
                  <a:extLst>
                    <a:ext uri="{9D8B030D-6E8A-4147-A177-3AD203B41FA5}">
                      <a16:colId xmlns:a16="http://schemas.microsoft.com/office/drawing/2014/main" val="3683040299"/>
                    </a:ext>
                  </a:extLst>
                </a:gridCol>
                <a:gridCol w="2017766">
                  <a:extLst>
                    <a:ext uri="{9D8B030D-6E8A-4147-A177-3AD203B41FA5}">
                      <a16:colId xmlns:a16="http://schemas.microsoft.com/office/drawing/2014/main" val="3028737536"/>
                    </a:ext>
                  </a:extLst>
                </a:gridCol>
              </a:tblGrid>
              <a:tr h="408782">
                <a:tc>
                  <a:txBody>
                    <a:bodyPr/>
                    <a:lstStyle/>
                    <a:p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Schalter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Geldautomaten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860201"/>
                  </a:ext>
                </a:extLst>
              </a:tr>
              <a:tr h="50397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an eigenen Schaltern/Geldautomaten der Bank C (ca. 15.000 deutschlandweit)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401658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Mit unserer C-Card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entfällt</a:t>
                      </a:r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  <a:r>
                        <a:rPr lang="de-DE" sz="13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322345"/>
                  </a:ext>
                </a:extLst>
              </a:tr>
              <a:tr h="705570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Mit unserer Mastercard oder Visa Card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entfällt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2,00 % des Umsatzes, mindestens 5,00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77237"/>
                  </a:ext>
                </a:extLst>
              </a:tr>
              <a:tr h="50397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mit der C-Card bei fremden Zahlungsdienstleistern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763473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entfällt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1,00 % des Umsatzes, mind. 5,00 Euro</a:t>
                      </a:r>
                      <a:r>
                        <a:rPr lang="de-DE" sz="13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814966"/>
                  </a:ext>
                </a:extLst>
              </a:tr>
              <a:tr h="907161">
                <a:tc>
                  <a:txBody>
                    <a:bodyPr/>
                    <a:lstStyle/>
                    <a:p>
                      <a:r>
                        <a:rPr lang="de-DE" sz="13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anderen Währungen als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entfällt</a:t>
                      </a:r>
                      <a:endParaRPr lang="de-DE" sz="13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1,00 % des Umsatzes, mind. 5,00 Euro zzgl. Währungsumrechnungs-entgelt</a:t>
                      </a:r>
                      <a:r>
                        <a:rPr lang="de-DE" sz="13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1,2</a:t>
                      </a:r>
                      <a:endParaRPr lang="de-DE" sz="13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08776"/>
                  </a:ext>
                </a:extLst>
              </a:tr>
              <a:tr h="50397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mit Mastercard oder Visa Card bei fremden Zahlungsdienstleistern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494730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3,00 % des Umsatzes, mind. 5,00 Euro</a:t>
                      </a:r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2,00 % des Umsatzes, mind. 5,00 Euro </a:t>
                      </a:r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295596"/>
                  </a:ext>
                </a:extLst>
              </a:tr>
              <a:tr h="907161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anderen Währungen als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3,00 % des Umsatzes, mind. 5,00 Euro zzgl. Währungsumrechnungs-entgelt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2,00 % des Umsatzes, mind. 5,00 Euro zzgl. </a:t>
                      </a:r>
                      <a:r>
                        <a:rPr lang="de-DE" sz="13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Währungsumrechnungs-entgelt</a:t>
                      </a:r>
                      <a:r>
                        <a:rPr lang="de-DE" sz="1300" baseline="300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1,2</a:t>
                      </a:r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58716"/>
                  </a:ext>
                </a:extLst>
              </a:tr>
            </a:tbl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CBFD7060-62A9-8942-7648-D4815D385B1D}"/>
              </a:ext>
            </a:extLst>
          </p:cNvPr>
          <p:cNvSpPr txBox="1"/>
          <p:nvPr userDrawn="1"/>
        </p:nvSpPr>
        <p:spPr>
          <a:xfrm>
            <a:off x="294672" y="326763"/>
            <a:ext cx="3975768" cy="557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Allgemeine Zahlungsverkehrsleistungen:</a:t>
            </a:r>
          </a:p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Bargeldauszahlungen</a:t>
            </a:r>
          </a:p>
        </p:txBody>
      </p:sp>
      <p:graphicFrame>
        <p:nvGraphicFramePr>
          <p:cNvPr id="13" name="Tabelle 4">
            <a:extLst>
              <a:ext uri="{FF2B5EF4-FFF2-40B4-BE49-F238E27FC236}">
                <a16:creationId xmlns:a16="http://schemas.microsoft.com/office/drawing/2014/main" id="{7925044D-8840-7696-7838-833EB494636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490928066"/>
              </p:ext>
            </p:extLst>
          </p:nvPr>
        </p:nvGraphicFramePr>
        <p:xfrm>
          <a:off x="6204908" y="878950"/>
          <a:ext cx="4119464" cy="3432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532">
                  <a:extLst>
                    <a:ext uri="{9D8B030D-6E8A-4147-A177-3AD203B41FA5}">
                      <a16:colId xmlns:a16="http://schemas.microsoft.com/office/drawing/2014/main" val="390787946"/>
                    </a:ext>
                  </a:extLst>
                </a:gridCol>
                <a:gridCol w="1506466">
                  <a:extLst>
                    <a:ext uri="{9D8B030D-6E8A-4147-A177-3AD203B41FA5}">
                      <a16:colId xmlns:a16="http://schemas.microsoft.com/office/drawing/2014/main" val="3683040299"/>
                    </a:ext>
                  </a:extLst>
                </a:gridCol>
                <a:gridCol w="1506466">
                  <a:extLst>
                    <a:ext uri="{9D8B030D-6E8A-4147-A177-3AD203B41FA5}">
                      <a16:colId xmlns:a16="http://schemas.microsoft.com/office/drawing/2014/main" val="3028737536"/>
                    </a:ext>
                  </a:extLst>
                </a:gridCol>
              </a:tblGrid>
              <a:tr h="705570">
                <a:tc>
                  <a:txBody>
                    <a:bodyPr/>
                    <a:lstStyle/>
                    <a:p>
                      <a:endParaRPr lang="de-DE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C-Card (Girocard)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Mastercard / Visa-Card (Kreditkarte)</a:t>
                      </a:r>
                    </a:p>
                  </a:txBody>
                  <a:tcPr marL="98694" marR="98694" marT="50398" marB="50398" anchor="ctr">
                    <a:solidFill>
                      <a:srgbClr val="FF38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860201"/>
                  </a:ext>
                </a:extLst>
              </a:tr>
              <a:tr h="50397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Einsatz der Karte an Terminals zum Bezahlen von Waren und Dienstleistungen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277591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Im Inland 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322345"/>
                  </a:ext>
                </a:extLst>
              </a:tr>
              <a:tr h="503978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Im Ausland, in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77237"/>
                  </a:ext>
                </a:extLst>
              </a:tr>
              <a:tr h="1310344">
                <a:tc>
                  <a:txBody>
                    <a:bodyPr/>
                    <a:lstStyle/>
                    <a:p>
                      <a:r>
                        <a:rPr lang="de-DE" sz="13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anderen Währungen als Euro</a:t>
                      </a: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1,00 % des Umsatzes, mind. 5,00 Euro zzgl. Währungs-umrechnungs-entgelt</a:t>
                      </a:r>
                      <a:r>
                        <a:rPr lang="de-DE" sz="13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1,2</a:t>
                      </a:r>
                      <a:endParaRPr lang="de-DE" sz="13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Währungs-umrechnungs-entgelt</a:t>
                      </a:r>
                      <a:r>
                        <a:rPr lang="de-DE" sz="130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DE" sz="13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98694" marR="98694" marT="50398" marB="50398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08776"/>
                  </a:ext>
                </a:extLst>
              </a:tr>
            </a:tbl>
          </a:graphicData>
        </a:graphic>
      </p:graphicFrame>
      <p:sp>
        <p:nvSpPr>
          <p:cNvPr id="14" name="Textfeld 13">
            <a:extLst>
              <a:ext uri="{FF2B5EF4-FFF2-40B4-BE49-F238E27FC236}">
                <a16:creationId xmlns:a16="http://schemas.microsoft.com/office/drawing/2014/main" id="{9971A726-A8AA-5F0A-A8B8-94523BA1C777}"/>
              </a:ext>
            </a:extLst>
          </p:cNvPr>
          <p:cNvSpPr txBox="1"/>
          <p:nvPr userDrawn="1"/>
        </p:nvSpPr>
        <p:spPr>
          <a:xfrm>
            <a:off x="6130521" y="326763"/>
            <a:ext cx="3975768" cy="557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Allgemeine Zahlungsverkehrsleistungen:</a:t>
            </a:r>
          </a:p>
          <a:p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Kartenzahlungen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795FC0B-A76C-C5CE-E409-9845336E9B17}"/>
              </a:ext>
            </a:extLst>
          </p:cNvPr>
          <p:cNvSpPr txBox="1"/>
          <p:nvPr userDrawn="1"/>
        </p:nvSpPr>
        <p:spPr>
          <a:xfrm>
            <a:off x="6130521" y="6220813"/>
            <a:ext cx="4119465" cy="590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79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de-DE" sz="1079" i="1" dirty="0">
                <a:latin typeface="Helvetica" panose="020B0604020202020204" pitchFamily="34" charset="0"/>
                <a:cs typeface="Helvetica" panose="020B0604020202020204" pitchFamily="34" charset="0"/>
              </a:rPr>
              <a:t> Super-Individuell-Konto: zzgl. 0,30 Euro Buchungsentgelt</a:t>
            </a:r>
          </a:p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79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de-DE" sz="1079" i="1" dirty="0">
                <a:latin typeface="Helvetica" panose="020B0604020202020204" pitchFamily="34" charset="0"/>
                <a:cs typeface="Helvetica" panose="020B0604020202020204" pitchFamily="34" charset="0"/>
              </a:rPr>
              <a:t> Währungsumrechnungsentgelt: 1,75 % des Umsatzes bzw. verfügten Betrags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EDF4C23-BCBE-2DDE-2100-AA634FE4B7E8}"/>
              </a:ext>
            </a:extLst>
          </p:cNvPr>
          <p:cNvSpPr txBox="1"/>
          <p:nvPr userDrawn="1"/>
        </p:nvSpPr>
        <p:spPr>
          <a:xfrm>
            <a:off x="6130521" y="5208761"/>
            <a:ext cx="4119465" cy="490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95" dirty="0">
                <a:latin typeface="Helvetica" panose="020B0604020202020204" pitchFamily="34" charset="0"/>
                <a:cs typeface="Helvetica" panose="020B0604020202020204" pitchFamily="34" charset="0"/>
              </a:rPr>
              <a:t>Alle Preise und Leistungen finden Sie im Preis-Leistungsverzeichnis der Bank C.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3DCC8879-639D-A8D4-F06C-3B76E2D89E60}"/>
              </a:ext>
            </a:extLst>
          </p:cNvPr>
          <p:cNvSpPr/>
          <p:nvPr userDrawn="1"/>
        </p:nvSpPr>
        <p:spPr>
          <a:xfrm>
            <a:off x="7987904" y="6898870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GK-5.3 2/2</a:t>
            </a:r>
          </a:p>
        </p:txBody>
      </p:sp>
    </p:spTree>
    <p:extLst>
      <p:ext uri="{BB962C8B-B14F-4D97-AF65-F5344CB8AC3E}">
        <p14:creationId xmlns:p14="http://schemas.microsoft.com/office/powerpoint/2010/main" val="2876120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D0C4CB5-1429-8039-367A-592A10F30A62}"/>
              </a:ext>
            </a:extLst>
          </p:cNvPr>
          <p:cNvGrpSpPr>
            <a:grpSpLocks/>
          </p:cNvGrpSpPr>
          <p:nvPr userDrawn="1"/>
        </p:nvGrpSpPr>
        <p:grpSpPr>
          <a:xfrm>
            <a:off x="9153782" y="7030014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89E8CDC-A4B0-09E7-BCE9-BAAEEE67C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E216DCA7-D131-E0D4-8B40-120854FABA92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950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17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779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91DF7F62-C036-4CC8-82D5-94747B8265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BBB40D-496C-43B6-904E-16F9436FF7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091C98-AD3A-49FD-B667-55B861F90C9A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helvetica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2022-11-07T09:17:33Z</dcterms:created>
  <dcterms:modified xsi:type="dcterms:W3CDTF">2024-04-23T09:52:19Z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