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8"/>
  </p:notesMasterIdLst>
  <p:sldIdLst>
    <p:sldId id="272" r:id="rId5"/>
    <p:sldId id="273" r:id="rId6"/>
    <p:sldId id="274" r:id="rId7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A8"/>
    <a:srgbClr val="FFFFFF"/>
    <a:srgbClr val="FC7045"/>
    <a:srgbClr val="00BDFF"/>
    <a:srgbClr val="8F9797"/>
    <a:srgbClr val="B7F5E4"/>
    <a:srgbClr val="6FEECE"/>
    <a:srgbClr val="A0DAF6"/>
    <a:srgbClr val="D3F4AE"/>
    <a:srgbClr val="505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C9601B-B1F2-4351-9AA5-FED4AF7F10EC}" v="6" dt="2024-04-23T09:24:24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217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F0744832-76BC-49EC-9C47-8E48A2EC2BD0}"/>
    <pc:docChg chg="undo redo custSel addSld delSld modSld">
      <pc:chgData name="Franziska Händschel" userId="e2149472-3187-4d00-b16a-a19eff6fc04a" providerId="ADAL" clId="{F0744832-76BC-49EC-9C47-8E48A2EC2BD0}" dt="2022-11-04T11:31:12.849" v="720" actId="20577"/>
      <pc:docMkLst>
        <pc:docMk/>
      </pc:docMkLst>
      <pc:sldChg chg="addSp delSp modSp add del mod">
        <pc:chgData name="Franziska Händschel" userId="e2149472-3187-4d00-b16a-a19eff6fc04a" providerId="ADAL" clId="{F0744832-76BC-49EC-9C47-8E48A2EC2BD0}" dt="2022-11-04T11:06:03.595" v="171" actId="47"/>
        <pc:sldMkLst>
          <pc:docMk/>
          <pc:sldMk cId="3104260264" sldId="265"/>
        </pc:sldMkLst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3" creationId="{574C20C1-983C-935B-119B-CD11A1CE6BBB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4" creationId="{625758C4-0553-C893-62A7-9A87366650A8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5" creationId="{9C8A6215-07FC-5F76-EEDB-C95EB63B49AB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6" creationId="{64C312A2-CDA4-B7EB-E500-D4536FD69972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7" creationId="{9DF0ED3D-124B-7A09-01DA-088B0E943477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8" creationId="{5E800DD4-F8F6-CE28-E304-C869A889FD17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9" creationId="{EEB174C2-97AE-51CE-5DE7-DFA540233303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0" creationId="{D55BB11D-D4D6-D2F2-2705-EC56C4427D58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1" creationId="{4FC9BAA2-16B4-AAE0-146C-FF991A8BC7A4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2" creationId="{65284A1E-F78F-56E6-177F-C16C2722B240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3" creationId="{079F03A3-CCA5-E266-9FB1-8682F2DCA5D9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4" creationId="{8DC05DAF-08D0-5EB2-8203-CDD0EA2E3FF8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5" creationId="{869376CA-C969-E5C7-C45B-548EA667A0C4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16" creationId="{FA961895-9FF1-36D8-15F5-DB9E6F74FB52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26" creationId="{59AC358F-9753-2932-D7D6-71AAB0CC0C73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27" creationId="{D82ADA9A-7CD7-093E-C5F2-D5657F88562C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29" creationId="{38F5E9A5-3925-DC32-F2E0-DBBDFC95E3A9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31" creationId="{9417A85E-90F7-C6DF-23E6-61459DCE2F5D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38" creationId="{8EA9D123-9288-5BFC-C9B0-F57B3FC31222}"/>
          </ac:spMkLst>
        </pc:spChg>
        <pc:spChg chg="add mod">
          <ac:chgData name="Franziska Händschel" userId="e2149472-3187-4d00-b16a-a19eff6fc04a" providerId="ADAL" clId="{F0744832-76BC-49EC-9C47-8E48A2EC2BD0}" dt="2022-11-04T11:03:36.336" v="149"/>
          <ac:spMkLst>
            <pc:docMk/>
            <pc:sldMk cId="3104260264" sldId="265"/>
            <ac:spMk id="41" creationId="{0DC46F5F-081E-701A-9D8E-7C99720860E8}"/>
          </ac:spMkLst>
        </pc:spChg>
        <pc:grpChg chg="add del mod">
          <ac:chgData name="Franziska Händschel" userId="e2149472-3187-4d00-b16a-a19eff6fc04a" providerId="ADAL" clId="{F0744832-76BC-49EC-9C47-8E48A2EC2BD0}" dt="2022-11-04T11:03:47.496" v="153" actId="21"/>
          <ac:grpSpMkLst>
            <pc:docMk/>
            <pc:sldMk cId="3104260264" sldId="265"/>
            <ac:grpSpMk id="2" creationId="{F2E643C9-6715-8FF1-3278-4711A9F8D991}"/>
          </ac:grpSpMkLst>
        </pc:grpChg>
        <pc:grpChg chg="add mod">
          <ac:chgData name="Franziska Händschel" userId="e2149472-3187-4d00-b16a-a19eff6fc04a" providerId="ADAL" clId="{F0744832-76BC-49EC-9C47-8E48A2EC2BD0}" dt="2022-11-04T11:03:36.336" v="149"/>
          <ac:grpSpMkLst>
            <pc:docMk/>
            <pc:sldMk cId="3104260264" sldId="265"/>
            <ac:grpSpMk id="17" creationId="{28DEE0B9-91AE-64D5-D5EA-AE001353E87C}"/>
          </ac:grpSpMkLst>
        </pc:grpChg>
        <pc:grpChg chg="add mod">
          <ac:chgData name="Franziska Händschel" userId="e2149472-3187-4d00-b16a-a19eff6fc04a" providerId="ADAL" clId="{F0744832-76BC-49EC-9C47-8E48A2EC2BD0}" dt="2022-11-04T11:03:36.336" v="149"/>
          <ac:grpSpMkLst>
            <pc:docMk/>
            <pc:sldMk cId="3104260264" sldId="265"/>
            <ac:grpSpMk id="18" creationId="{6A1D0334-60F2-17C6-B0FE-DED4637C8183}"/>
          </ac:grpSpMkLst>
        </pc:grpChg>
        <pc:grpChg chg="add mod">
          <ac:chgData name="Franziska Händschel" userId="e2149472-3187-4d00-b16a-a19eff6fc04a" providerId="ADAL" clId="{F0744832-76BC-49EC-9C47-8E48A2EC2BD0}" dt="2022-11-04T11:03:36.336" v="149"/>
          <ac:grpSpMkLst>
            <pc:docMk/>
            <pc:sldMk cId="3104260264" sldId="265"/>
            <ac:grpSpMk id="19" creationId="{2F61BAC6-017F-DC28-8C3D-73DED1654245}"/>
          </ac:grpSpMkLst>
        </pc:grpChg>
        <pc:grpChg chg="add mod">
          <ac:chgData name="Franziska Händschel" userId="e2149472-3187-4d00-b16a-a19eff6fc04a" providerId="ADAL" clId="{F0744832-76BC-49EC-9C47-8E48A2EC2BD0}" dt="2022-11-04T11:03:36.336" v="149"/>
          <ac:grpSpMkLst>
            <pc:docMk/>
            <pc:sldMk cId="3104260264" sldId="265"/>
            <ac:grpSpMk id="20" creationId="{6E15EB6F-F0E1-C66C-72B7-F7952B394A9F}"/>
          </ac:grpSpMkLst>
        </pc:grpChg>
        <pc:grpChg chg="add mod">
          <ac:chgData name="Franziska Händschel" userId="e2149472-3187-4d00-b16a-a19eff6fc04a" providerId="ADAL" clId="{F0744832-76BC-49EC-9C47-8E48A2EC2BD0}" dt="2022-11-04T11:03:36.336" v="149"/>
          <ac:grpSpMkLst>
            <pc:docMk/>
            <pc:sldMk cId="3104260264" sldId="265"/>
            <ac:grpSpMk id="23" creationId="{06F267A8-DF71-8827-305F-490BD6A1EE3F}"/>
          </ac:grpSpMkLst>
        </pc:grpChg>
        <pc:grpChg chg="add mod">
          <ac:chgData name="Franziska Händschel" userId="e2149472-3187-4d00-b16a-a19eff6fc04a" providerId="ADAL" clId="{F0744832-76BC-49EC-9C47-8E48A2EC2BD0}" dt="2022-11-04T11:03:36.336" v="149"/>
          <ac:grpSpMkLst>
            <pc:docMk/>
            <pc:sldMk cId="3104260264" sldId="265"/>
            <ac:grpSpMk id="24" creationId="{7075D265-B30F-522A-1616-B5BA36FE06E2}"/>
          </ac:grpSpMkLst>
        </pc:grpChg>
        <pc:grpChg chg="mod">
          <ac:chgData name="Franziska Händschel" userId="e2149472-3187-4d00-b16a-a19eff6fc04a" providerId="ADAL" clId="{F0744832-76BC-49EC-9C47-8E48A2EC2BD0}" dt="2022-11-04T10:08:10.492" v="27" actId="1076"/>
          <ac:grpSpMkLst>
            <pc:docMk/>
            <pc:sldMk cId="3104260264" sldId="265"/>
            <ac:grpSpMk id="339" creationId="{1C586FE0-FB7C-65A1-E867-E144E74F0C3A}"/>
          </ac:grpSpMkLst>
        </pc:grp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22" creationId="{263377C1-7D62-113C-3242-14D30573C4DA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25" creationId="{0B131C4E-CE5B-54D0-68F0-46B311F70D61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28" creationId="{2B114C64-265C-8819-4095-50DF85D1F4E7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30" creationId="{ABA40F0F-04DF-D135-DDC9-F7B04629A62D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37" creationId="{0F26ED35-5773-01BD-D876-C679A9431E8B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39" creationId="{84EC9B6B-8B34-196D-3F9B-36E68B1E075B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40" creationId="{E3BE864E-6476-7BB2-D61C-7BB24A31323D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57" creationId="{246E73FF-8E7D-3419-E40F-A15E6E58E1E3}"/>
          </ac:picMkLst>
        </pc:picChg>
        <pc:picChg chg="add mod">
          <ac:chgData name="Franziska Händschel" userId="e2149472-3187-4d00-b16a-a19eff6fc04a" providerId="ADAL" clId="{F0744832-76BC-49EC-9C47-8E48A2EC2BD0}" dt="2022-11-04T11:03:36.336" v="149"/>
          <ac:picMkLst>
            <pc:docMk/>
            <pc:sldMk cId="3104260264" sldId="265"/>
            <ac:picMk id="58" creationId="{0869534B-E85E-F632-2A8A-AA9B1FC8EEAC}"/>
          </ac:picMkLst>
        </pc:picChg>
      </pc:sldChg>
      <pc:sldChg chg="addSp delSp modSp mod">
        <pc:chgData name="Franziska Händschel" userId="e2149472-3187-4d00-b16a-a19eff6fc04a" providerId="ADAL" clId="{F0744832-76BC-49EC-9C47-8E48A2EC2BD0}" dt="2022-11-04T11:31:12.849" v="720" actId="20577"/>
        <pc:sldMkLst>
          <pc:docMk/>
          <pc:sldMk cId="2755171880" sldId="267"/>
        </pc:sldMkLst>
        <pc:spChg chg="del mod">
          <ac:chgData name="Franziska Händschel" userId="e2149472-3187-4d00-b16a-a19eff6fc04a" providerId="ADAL" clId="{F0744832-76BC-49EC-9C47-8E48A2EC2BD0}" dt="2022-11-04T10:07:03.515" v="17" actId="478"/>
          <ac:spMkLst>
            <pc:docMk/>
            <pc:sldMk cId="2755171880" sldId="267"/>
            <ac:spMk id="2" creationId="{7B455657-C123-9711-93AC-4014A60B7038}"/>
          </ac:spMkLst>
        </pc:spChg>
        <pc:spChg chg="add del mod">
          <ac:chgData name="Franziska Händschel" userId="e2149472-3187-4d00-b16a-a19eff6fc04a" providerId="ADAL" clId="{F0744832-76BC-49EC-9C47-8E48A2EC2BD0}" dt="2022-11-04T10:06:30.020" v="8" actId="478"/>
          <ac:spMkLst>
            <pc:docMk/>
            <pc:sldMk cId="2755171880" sldId="267"/>
            <ac:spMk id="3" creationId="{70E57AFE-A600-F951-15C5-7865455A9309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3" creationId="{97B3E831-E3B5-4CC7-4683-89085380AE26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4" creationId="{0BE08044-464D-7FFA-FEB2-77E1C4944C48}"/>
          </ac:spMkLst>
        </pc:spChg>
        <pc:spChg chg="add del mod">
          <ac:chgData name="Franziska Händschel" userId="e2149472-3187-4d00-b16a-a19eff6fc04a" providerId="ADAL" clId="{F0744832-76BC-49EC-9C47-8E48A2EC2BD0}" dt="2022-11-04T10:06:31.232" v="9" actId="478"/>
          <ac:spMkLst>
            <pc:docMk/>
            <pc:sldMk cId="2755171880" sldId="267"/>
            <ac:spMk id="4" creationId="{71EF4A2B-2F1D-44C2-263D-81D6AD44AF4E}"/>
          </ac:spMkLst>
        </pc:spChg>
        <pc:spChg chg="add del mod">
          <ac:chgData name="Franziska Händschel" userId="e2149472-3187-4d00-b16a-a19eff6fc04a" providerId="ADAL" clId="{F0744832-76BC-49EC-9C47-8E48A2EC2BD0}" dt="2022-11-04T10:07:02.002" v="16" actId="478"/>
          <ac:spMkLst>
            <pc:docMk/>
            <pc:sldMk cId="2755171880" sldId="267"/>
            <ac:spMk id="5" creationId="{843CAD70-F9D6-A004-97D7-E56B7475AFB8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5" creationId="{BB38D9D1-EEFF-82EC-5340-8DDBDDD0CC45}"/>
          </ac:spMkLst>
        </pc:spChg>
        <pc:spChg chg="add del mod">
          <ac:chgData name="Franziska Händschel" userId="e2149472-3187-4d00-b16a-a19eff6fc04a" providerId="ADAL" clId="{F0744832-76BC-49EC-9C47-8E48A2EC2BD0}" dt="2022-11-04T11:09:30.870" v="181" actId="478"/>
          <ac:spMkLst>
            <pc:docMk/>
            <pc:sldMk cId="2755171880" sldId="267"/>
            <ac:spMk id="6" creationId="{246900D8-F010-F68A-C03D-8235161E02AC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7" creationId="{57729C10-CCC7-C864-9C3E-8891572A60D5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8" creationId="{93F48CF1-63DB-9C02-E40B-0DCA0F8B3160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9" creationId="{F3901371-103A-4927-AFF8-232B58A9B803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0" creationId="{428C6E76-7617-64FC-38B8-083C20F5868A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1" creationId="{8607CD82-56F6-799D-C7A8-2225D4C9E32B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2" creationId="{6EE6E7CB-38AA-2D73-18D9-F86841F44DFD}"/>
          </ac:spMkLst>
        </pc:spChg>
        <pc:spChg chg="add del mod">
          <ac:chgData name="Franziska Händschel" userId="e2149472-3187-4d00-b16a-a19eff6fc04a" providerId="ADAL" clId="{F0744832-76BC-49EC-9C47-8E48A2EC2BD0}" dt="2022-11-04T10:07:30.481" v="23" actId="478"/>
          <ac:spMkLst>
            <pc:docMk/>
            <pc:sldMk cId="2755171880" sldId="267"/>
            <ac:spMk id="12" creationId="{89C27A2E-C553-24C7-3F1E-1AC43BD1B54D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3" creationId="{3F292676-1AD3-A0AE-0994-8A262EF6FB95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4" creationId="{6F6CDA88-74F8-C47F-16A7-EB19F7D4B10E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5" creationId="{AD929E71-E4A7-99F4-79A7-1E5573E81A2B}"/>
          </ac:spMkLst>
        </pc:spChg>
        <pc:spChg chg="mod">
          <ac:chgData name="Franziska Händschel" userId="e2149472-3187-4d00-b16a-a19eff6fc04a" providerId="ADAL" clId="{F0744832-76BC-49EC-9C47-8E48A2EC2BD0}" dt="2022-11-04T10:08:00.086" v="26"/>
          <ac:spMkLst>
            <pc:docMk/>
            <pc:sldMk cId="2755171880" sldId="267"/>
            <ac:spMk id="15" creationId="{F3E9D377-A8D5-C382-34C9-B35F03BFAAF9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16" creationId="{830B8D74-7DB0-E601-0059-66EA1A70D74A}"/>
          </ac:spMkLst>
        </pc:spChg>
        <pc:spChg chg="mod topLvl">
          <ac:chgData name="Franziska Händschel" userId="e2149472-3187-4d00-b16a-a19eff6fc04a" providerId="ADAL" clId="{F0744832-76BC-49EC-9C47-8E48A2EC2BD0}" dt="2022-11-04T11:26:05.533" v="656" actId="165"/>
          <ac:spMkLst>
            <pc:docMk/>
            <pc:sldMk cId="2755171880" sldId="267"/>
            <ac:spMk id="19" creationId="{06473443-3814-A4CE-85DD-A70BD08B33CD}"/>
          </ac:spMkLst>
        </pc:spChg>
        <pc:spChg chg="add mod topLvl">
          <ac:chgData name="Franziska Händschel" userId="e2149472-3187-4d00-b16a-a19eff6fc04a" providerId="ADAL" clId="{F0744832-76BC-49EC-9C47-8E48A2EC2BD0}" dt="2022-11-04T11:29:09.102" v="675" actId="164"/>
          <ac:spMkLst>
            <pc:docMk/>
            <pc:sldMk cId="2755171880" sldId="267"/>
            <ac:spMk id="20" creationId="{251F94D7-FAD1-9319-0FE4-A3EB6DF54A47}"/>
          </ac:spMkLst>
        </pc:spChg>
        <pc:spChg chg="add del mod">
          <ac:chgData name="Franziska Händschel" userId="e2149472-3187-4d00-b16a-a19eff6fc04a" providerId="ADAL" clId="{F0744832-76BC-49EC-9C47-8E48A2EC2BD0}" dt="2022-11-04T11:09:32.270" v="182" actId="478"/>
          <ac:spMkLst>
            <pc:docMk/>
            <pc:sldMk cId="2755171880" sldId="267"/>
            <ac:spMk id="21" creationId="{540EF392-C629-8499-D758-5C21461A9BCD}"/>
          </ac:spMkLst>
        </pc:spChg>
        <pc:spChg chg="add del mod">
          <ac:chgData name="Franziska Händschel" userId="e2149472-3187-4d00-b16a-a19eff6fc04a" providerId="ADAL" clId="{F0744832-76BC-49EC-9C47-8E48A2EC2BD0}" dt="2022-11-04T11:10:14.592" v="190" actId="478"/>
          <ac:spMkLst>
            <pc:docMk/>
            <pc:sldMk cId="2755171880" sldId="267"/>
            <ac:spMk id="22" creationId="{B2A3DD95-DF9E-D1C4-07CB-51E7938F2987}"/>
          </ac:spMkLst>
        </pc:spChg>
        <pc:spChg chg="add del mod">
          <ac:chgData name="Franziska Händschel" userId="e2149472-3187-4d00-b16a-a19eff6fc04a" providerId="ADAL" clId="{F0744832-76BC-49EC-9C47-8E48A2EC2BD0}" dt="2022-11-04T11:10:14.592" v="190" actId="478"/>
          <ac:spMkLst>
            <pc:docMk/>
            <pc:sldMk cId="2755171880" sldId="267"/>
            <ac:spMk id="23" creationId="{D516512F-DFD7-5382-889D-336ABBD9B69F}"/>
          </ac:spMkLst>
        </pc:spChg>
        <pc:spChg chg="add del mod">
          <ac:chgData name="Franziska Händschel" userId="e2149472-3187-4d00-b16a-a19eff6fc04a" providerId="ADAL" clId="{F0744832-76BC-49EC-9C47-8E48A2EC2BD0}" dt="2022-11-04T11:10:14.592" v="190" actId="478"/>
          <ac:spMkLst>
            <pc:docMk/>
            <pc:sldMk cId="2755171880" sldId="267"/>
            <ac:spMk id="24" creationId="{92F9E4DD-DF21-23BD-716B-9F96B17DC89F}"/>
          </ac:spMkLst>
        </pc:spChg>
        <pc:spChg chg="add mod topLvl">
          <ac:chgData name="Franziska Händschel" userId="e2149472-3187-4d00-b16a-a19eff6fc04a" providerId="ADAL" clId="{F0744832-76BC-49EC-9C47-8E48A2EC2BD0}" dt="2022-11-04T11:29:09.102" v="675" actId="164"/>
          <ac:spMkLst>
            <pc:docMk/>
            <pc:sldMk cId="2755171880" sldId="267"/>
            <ac:spMk id="26" creationId="{5E46BE61-5ABD-6A6C-1D56-0FDBB34A71C0}"/>
          </ac:spMkLst>
        </pc:spChg>
        <pc:spChg chg="add mod topLvl">
          <ac:chgData name="Franziska Händschel" userId="e2149472-3187-4d00-b16a-a19eff6fc04a" providerId="ADAL" clId="{F0744832-76BC-49EC-9C47-8E48A2EC2BD0}" dt="2022-11-04T11:29:09.102" v="675" actId="164"/>
          <ac:spMkLst>
            <pc:docMk/>
            <pc:sldMk cId="2755171880" sldId="267"/>
            <ac:spMk id="27" creationId="{9A6DD172-2CA6-1A30-6FB3-2BEB435260F3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28" creationId="{AC6D0C30-AD7E-07D6-37F2-D565FE42625C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37" creationId="{01CD958F-EEA7-0458-5751-803814AAF184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38" creationId="{2020C21E-8988-DC8F-ABF4-4A635BACCA8F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40" creationId="{C9D3084C-2D76-71EC-E79B-43AFB828E286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42" creationId="{FB9780B9-A50B-FE45-ED00-DE7FCEF3FA05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44" creationId="{40FA042D-034F-96A2-E7A4-472B0B443B61}"/>
          </ac:spMkLst>
        </pc:spChg>
        <pc:spChg chg="mod">
          <ac:chgData name="Franziska Händschel" userId="e2149472-3187-4d00-b16a-a19eff6fc04a" providerId="ADAL" clId="{F0744832-76BC-49EC-9C47-8E48A2EC2BD0}" dt="2022-11-04T11:03:49.422" v="154"/>
          <ac:spMkLst>
            <pc:docMk/>
            <pc:sldMk cId="2755171880" sldId="267"/>
            <ac:spMk id="47" creationId="{7DA4E00F-947B-C7D5-945F-6389D6A3BEDF}"/>
          </ac:spMkLst>
        </pc:spChg>
        <pc:spChg chg="del mod topLvl">
          <ac:chgData name="Franziska Händschel" userId="e2149472-3187-4d00-b16a-a19eff6fc04a" providerId="ADAL" clId="{F0744832-76BC-49EC-9C47-8E48A2EC2BD0}" dt="2022-11-04T11:28:07.195" v="668" actId="478"/>
          <ac:spMkLst>
            <pc:docMk/>
            <pc:sldMk cId="2755171880" sldId="267"/>
            <ac:spMk id="53" creationId="{039C08E8-7B4E-B2FC-FA6E-E066A3B312DA}"/>
          </ac:spMkLst>
        </pc:spChg>
        <pc:spChg chg="del mod topLvl">
          <ac:chgData name="Franziska Händschel" userId="e2149472-3187-4d00-b16a-a19eff6fc04a" providerId="ADAL" clId="{F0744832-76BC-49EC-9C47-8E48A2EC2BD0}" dt="2022-11-04T11:28:07.195" v="668" actId="478"/>
          <ac:spMkLst>
            <pc:docMk/>
            <pc:sldMk cId="2755171880" sldId="267"/>
            <ac:spMk id="54" creationId="{59AD8263-3A6D-435B-2A0C-D016C453BB3B}"/>
          </ac:spMkLst>
        </pc:spChg>
        <pc:spChg chg="del mod topLvl">
          <ac:chgData name="Franziska Händschel" userId="e2149472-3187-4d00-b16a-a19eff6fc04a" providerId="ADAL" clId="{F0744832-76BC-49EC-9C47-8E48A2EC2BD0}" dt="2022-11-04T11:28:07.195" v="668" actId="478"/>
          <ac:spMkLst>
            <pc:docMk/>
            <pc:sldMk cId="2755171880" sldId="267"/>
            <ac:spMk id="55" creationId="{1501D7B4-4E39-27A4-7CC7-BD0930A893B3}"/>
          </ac:spMkLst>
        </pc:spChg>
        <pc:spChg chg="del mod topLvl">
          <ac:chgData name="Franziska Händschel" userId="e2149472-3187-4d00-b16a-a19eff6fc04a" providerId="ADAL" clId="{F0744832-76BC-49EC-9C47-8E48A2EC2BD0}" dt="2022-11-04T11:28:07.195" v="668" actId="478"/>
          <ac:spMkLst>
            <pc:docMk/>
            <pc:sldMk cId="2755171880" sldId="267"/>
            <ac:spMk id="57" creationId="{0BE099D9-E7C5-EEB5-4A63-82B7316B5F8B}"/>
          </ac:spMkLst>
        </pc:spChg>
        <pc:spChg chg="del mod topLvl">
          <ac:chgData name="Franziska Händschel" userId="e2149472-3187-4d00-b16a-a19eff6fc04a" providerId="ADAL" clId="{F0744832-76BC-49EC-9C47-8E48A2EC2BD0}" dt="2022-11-04T11:28:07.195" v="668" actId="478"/>
          <ac:spMkLst>
            <pc:docMk/>
            <pc:sldMk cId="2755171880" sldId="267"/>
            <ac:spMk id="58" creationId="{9691C219-A270-F667-5C7A-C8E7448DBA60}"/>
          </ac:spMkLst>
        </pc:spChg>
        <pc:spChg chg="del mod topLvl">
          <ac:chgData name="Franziska Händschel" userId="e2149472-3187-4d00-b16a-a19eff6fc04a" providerId="ADAL" clId="{F0744832-76BC-49EC-9C47-8E48A2EC2BD0}" dt="2022-11-04T11:28:07.195" v="668" actId="478"/>
          <ac:spMkLst>
            <pc:docMk/>
            <pc:sldMk cId="2755171880" sldId="267"/>
            <ac:spMk id="59" creationId="{7BB226DE-A24A-F206-DB8D-113E71614E49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61" creationId="{E683249A-E2B9-A304-F2F1-05AD1067DC63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62" creationId="{E2903B2D-01B8-0E3B-E676-A4DCB65A004A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63" creationId="{F58CBB14-1339-48F0-0070-37D1765FDE13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321" creationId="{DE02AB81-951D-531F-82C3-1E6385E40F6F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322" creationId="{67305A2C-F4BE-FD57-233C-090B7F7FE3C7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323" creationId="{28E2D6C3-C968-7ACF-BC58-0CE372C715A7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325" creationId="{02F2B5CC-BB71-5050-B842-59A532C301C2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326" creationId="{9ED68999-804E-A367-25CF-2677A4B4FAF3}"/>
          </ac:spMkLst>
        </pc:spChg>
        <pc:spChg chg="del mod topLvl">
          <ac:chgData name="Franziska Händschel" userId="e2149472-3187-4d00-b16a-a19eff6fc04a" providerId="ADAL" clId="{F0744832-76BC-49EC-9C47-8E48A2EC2BD0}" dt="2022-11-04T11:28:04.304" v="667" actId="478"/>
          <ac:spMkLst>
            <pc:docMk/>
            <pc:sldMk cId="2755171880" sldId="267"/>
            <ac:spMk id="327" creationId="{0753B093-FD89-4858-ADCC-4D6FCB3675B9}"/>
          </ac:spMkLst>
        </pc:spChg>
        <pc:spChg chg="mod">
          <ac:chgData name="Franziska Händschel" userId="e2149472-3187-4d00-b16a-a19eff6fc04a" providerId="ADAL" clId="{F0744832-76BC-49EC-9C47-8E48A2EC2BD0}" dt="2022-11-04T11:29:10.270" v="676"/>
          <ac:spMkLst>
            <pc:docMk/>
            <pc:sldMk cId="2755171880" sldId="267"/>
            <ac:spMk id="342" creationId="{C454DA7B-A8D4-D098-B00E-D32D1E8263E8}"/>
          </ac:spMkLst>
        </pc:spChg>
        <pc:spChg chg="mod">
          <ac:chgData name="Franziska Händschel" userId="e2149472-3187-4d00-b16a-a19eff6fc04a" providerId="ADAL" clId="{F0744832-76BC-49EC-9C47-8E48A2EC2BD0}" dt="2022-11-04T11:29:10.270" v="676"/>
          <ac:spMkLst>
            <pc:docMk/>
            <pc:sldMk cId="2755171880" sldId="267"/>
            <ac:spMk id="343" creationId="{31C40219-42C3-BEE9-59AA-ECF8DAD889EA}"/>
          </ac:spMkLst>
        </pc:spChg>
        <pc:spChg chg="mod">
          <ac:chgData name="Franziska Händschel" userId="e2149472-3187-4d00-b16a-a19eff6fc04a" providerId="ADAL" clId="{F0744832-76BC-49EC-9C47-8E48A2EC2BD0}" dt="2022-11-04T11:29:10.270" v="676"/>
          <ac:spMkLst>
            <pc:docMk/>
            <pc:sldMk cId="2755171880" sldId="267"/>
            <ac:spMk id="344" creationId="{A34C5636-8C43-A4C2-1B45-71F633C49D54}"/>
          </ac:spMkLst>
        </pc:spChg>
        <pc:spChg chg="mod">
          <ac:chgData name="Franziska Händschel" userId="e2149472-3187-4d00-b16a-a19eff6fc04a" providerId="ADAL" clId="{F0744832-76BC-49EC-9C47-8E48A2EC2BD0}" dt="2022-11-04T11:29:23.263" v="679"/>
          <ac:spMkLst>
            <pc:docMk/>
            <pc:sldMk cId="2755171880" sldId="267"/>
            <ac:spMk id="347" creationId="{DE7F2B83-0699-0A79-85E2-3027674043EA}"/>
          </ac:spMkLst>
        </pc:spChg>
        <pc:spChg chg="mod">
          <ac:chgData name="Franziska Händschel" userId="e2149472-3187-4d00-b16a-a19eff6fc04a" providerId="ADAL" clId="{F0744832-76BC-49EC-9C47-8E48A2EC2BD0}" dt="2022-11-04T11:29:23.263" v="679"/>
          <ac:spMkLst>
            <pc:docMk/>
            <pc:sldMk cId="2755171880" sldId="267"/>
            <ac:spMk id="348" creationId="{8C962525-3D67-615D-13C6-5651FD3DDDEE}"/>
          </ac:spMkLst>
        </pc:spChg>
        <pc:spChg chg="mod">
          <ac:chgData name="Franziska Händschel" userId="e2149472-3187-4d00-b16a-a19eff6fc04a" providerId="ADAL" clId="{F0744832-76BC-49EC-9C47-8E48A2EC2BD0}" dt="2022-11-04T11:29:23.263" v="679"/>
          <ac:spMkLst>
            <pc:docMk/>
            <pc:sldMk cId="2755171880" sldId="267"/>
            <ac:spMk id="349" creationId="{E2E4669B-71EC-9FE6-EBC5-4933B9D3EE9B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52" creationId="{317E29E0-E7FB-7783-8280-0EC91477EAFF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53" creationId="{745B67E4-7E5D-3916-3F11-001B5F68E5B3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54" creationId="{C5970C99-5C96-14F3-6AA7-978C4AF86CB5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57" creationId="{C2802EF6-ED6A-1238-33AF-5C5C5AF7B708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58" creationId="{2E6685A4-22E4-319A-57F5-C1FC3C165544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59" creationId="{B8FA53E1-11C3-0AC2-8053-A6A540A6BA6C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62" creationId="{DA8E45A9-3C1A-663D-8A69-74FE2BC29449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63" creationId="{BDADEC92-BAE2-E55E-0D59-1FE8DF4F8928}"/>
          </ac:spMkLst>
        </pc:spChg>
        <pc:spChg chg="mod">
          <ac:chgData name="Franziska Händschel" userId="e2149472-3187-4d00-b16a-a19eff6fc04a" providerId="ADAL" clId="{F0744832-76BC-49EC-9C47-8E48A2EC2BD0}" dt="2022-11-04T11:29:48.089" v="684"/>
          <ac:spMkLst>
            <pc:docMk/>
            <pc:sldMk cId="2755171880" sldId="267"/>
            <ac:spMk id="364" creationId="{762ED17B-BB31-7173-CC74-8B6C24036E00}"/>
          </ac:spMkLst>
        </pc:spChg>
        <pc:spChg chg="mod">
          <ac:chgData name="Franziska Händschel" userId="e2149472-3187-4d00-b16a-a19eff6fc04a" providerId="ADAL" clId="{F0744832-76BC-49EC-9C47-8E48A2EC2BD0}" dt="2022-11-04T11:30:38.936" v="705" actId="20577"/>
          <ac:spMkLst>
            <pc:docMk/>
            <pc:sldMk cId="2755171880" sldId="267"/>
            <ac:spMk id="366" creationId="{41EC751B-2782-77E8-B1A2-7F75E594EFFF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68" creationId="{6F7A1240-8119-5B54-DD00-96DC308B1717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69" creationId="{F820F0B7-A861-3AB9-F6D8-DCDEFE738845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70" creationId="{1DD1384B-18A0-EBD9-CAFB-25E88BDDE9C3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73" creationId="{7CA65D5E-3A27-DB90-BB59-7110C493D39F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74" creationId="{7AD80896-4473-E790-CDF5-546828CAF47D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75" creationId="{B91864C8-2779-1921-8090-FE9B320484BE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78" creationId="{2BF013C5-EA42-21EF-1226-68BFDA5C5E24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79" creationId="{5AD8E57C-C525-DDFF-A3AA-BC6C77902BD7}"/>
          </ac:spMkLst>
        </pc:spChg>
        <pc:spChg chg="mod">
          <ac:chgData name="Franziska Händschel" userId="e2149472-3187-4d00-b16a-a19eff6fc04a" providerId="ADAL" clId="{F0744832-76BC-49EC-9C47-8E48A2EC2BD0}" dt="2022-11-04T11:29:56.347" v="686"/>
          <ac:spMkLst>
            <pc:docMk/>
            <pc:sldMk cId="2755171880" sldId="267"/>
            <ac:spMk id="380" creationId="{C01A29CC-33CC-6452-2D62-5A3017DFA212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83" creationId="{9C9EC188-2EA1-4B8D-14E0-1D1CC1165647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84" creationId="{0CD38E6F-6F88-CC31-76EC-E66B6222DD3A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85" creationId="{C73E0A96-1DE0-FF59-48C7-E686768E7634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88" creationId="{0A34A522-EF64-F9E0-5517-60762A64DD3B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89" creationId="{FB18A759-81B1-C676-C657-527949051904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90" creationId="{3C2FEE9D-4A9E-603C-D941-B007597A2101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93" creationId="{4F2FCE6C-638B-BE7B-1DB2-22D4E63623F3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94" creationId="{CCBBB327-4692-0E31-B5AD-0CA3AFC0972A}"/>
          </ac:spMkLst>
        </pc:spChg>
        <pc:spChg chg="mod">
          <ac:chgData name="Franziska Händschel" userId="e2149472-3187-4d00-b16a-a19eff6fc04a" providerId="ADAL" clId="{F0744832-76BC-49EC-9C47-8E48A2EC2BD0}" dt="2022-11-04T11:30:06.608" v="690"/>
          <ac:spMkLst>
            <pc:docMk/>
            <pc:sldMk cId="2755171880" sldId="267"/>
            <ac:spMk id="395" creationId="{12AC6779-2E4B-A64A-9144-2032D84211A4}"/>
          </ac:spMkLst>
        </pc:spChg>
        <pc:spChg chg="add mod">
          <ac:chgData name="Franziska Händschel" userId="e2149472-3187-4d00-b16a-a19eff6fc04a" providerId="ADAL" clId="{F0744832-76BC-49EC-9C47-8E48A2EC2BD0}" dt="2022-11-04T11:31:12.849" v="720" actId="20577"/>
          <ac:spMkLst>
            <pc:docMk/>
            <pc:sldMk cId="2755171880" sldId="267"/>
            <ac:spMk id="397" creationId="{59FAB029-8C14-FC8B-FF0A-7EF6F7D706E1}"/>
          </ac:spMkLst>
        </pc:spChg>
        <pc:grpChg chg="add del mod">
          <ac:chgData name="Franziska Händschel" userId="e2149472-3187-4d00-b16a-a19eff6fc04a" providerId="ADAL" clId="{F0744832-76BC-49EC-9C47-8E48A2EC2BD0}" dt="2022-11-04T11:06:00.598" v="169" actId="478"/>
          <ac:grpSpMkLst>
            <pc:docMk/>
            <pc:sldMk cId="2755171880" sldId="267"/>
            <ac:grpSpMk id="2" creationId="{7B8648DA-98F7-7A1F-DDE5-B26C304FBC2D}"/>
          </ac:grpSpMkLst>
        </pc:grpChg>
        <pc:grpChg chg="add del mod">
          <ac:chgData name="Franziska Händschel" userId="e2149472-3187-4d00-b16a-a19eff6fc04a" providerId="ADAL" clId="{F0744832-76BC-49EC-9C47-8E48A2EC2BD0}" dt="2022-11-04T10:08:18.973" v="28" actId="478"/>
          <ac:grpSpMkLst>
            <pc:docMk/>
            <pc:sldMk cId="2755171880" sldId="267"/>
            <ac:grpSpMk id="13" creationId="{F350C743-3F09-BEF5-85A6-A3E6E133F2AC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17" creationId="{46041678-2543-4DB7-925F-E1781EB95DCE}"/>
          </ac:grpSpMkLst>
        </pc:grpChg>
        <pc:grpChg chg="mod">
          <ac:chgData name="Franziska Händschel" userId="e2149472-3187-4d00-b16a-a19eff6fc04a" providerId="ADAL" clId="{F0744832-76BC-49EC-9C47-8E48A2EC2BD0}" dt="2022-11-04T11:03:49.422" v="154"/>
          <ac:grpSpMkLst>
            <pc:docMk/>
            <pc:sldMk cId="2755171880" sldId="267"/>
            <ac:grpSpMk id="29" creationId="{99987286-CA04-418E-CD52-33DEDB232009}"/>
          </ac:grpSpMkLst>
        </pc:grpChg>
        <pc:grpChg chg="mod">
          <ac:chgData name="Franziska Händschel" userId="e2149472-3187-4d00-b16a-a19eff6fc04a" providerId="ADAL" clId="{F0744832-76BC-49EC-9C47-8E48A2EC2BD0}" dt="2022-11-04T11:03:49.422" v="154"/>
          <ac:grpSpMkLst>
            <pc:docMk/>
            <pc:sldMk cId="2755171880" sldId="267"/>
            <ac:grpSpMk id="30" creationId="{CA7AB97A-6502-145A-84F4-77D4387217B9}"/>
          </ac:grpSpMkLst>
        </pc:grpChg>
        <pc:grpChg chg="mod">
          <ac:chgData name="Franziska Händschel" userId="e2149472-3187-4d00-b16a-a19eff6fc04a" providerId="ADAL" clId="{F0744832-76BC-49EC-9C47-8E48A2EC2BD0}" dt="2022-11-04T11:03:49.422" v="154"/>
          <ac:grpSpMkLst>
            <pc:docMk/>
            <pc:sldMk cId="2755171880" sldId="267"/>
            <ac:grpSpMk id="31" creationId="{B619F8FE-ABBF-FDE0-A762-1FE05C8890B7}"/>
          </ac:grpSpMkLst>
        </pc:grpChg>
        <pc:grpChg chg="mod">
          <ac:chgData name="Franziska Händschel" userId="e2149472-3187-4d00-b16a-a19eff6fc04a" providerId="ADAL" clId="{F0744832-76BC-49EC-9C47-8E48A2EC2BD0}" dt="2022-11-04T11:03:49.422" v="154"/>
          <ac:grpSpMkLst>
            <pc:docMk/>
            <pc:sldMk cId="2755171880" sldId="267"/>
            <ac:grpSpMk id="32" creationId="{6614EB75-4F45-FAC4-D4D7-2007E0C3DB35}"/>
          </ac:grpSpMkLst>
        </pc:grpChg>
        <pc:grpChg chg="mod">
          <ac:chgData name="Franziska Händschel" userId="e2149472-3187-4d00-b16a-a19eff6fc04a" providerId="ADAL" clId="{F0744832-76BC-49EC-9C47-8E48A2EC2BD0}" dt="2022-11-04T11:03:49.422" v="154"/>
          <ac:grpSpMkLst>
            <pc:docMk/>
            <pc:sldMk cId="2755171880" sldId="267"/>
            <ac:grpSpMk id="34" creationId="{FD0EB4A5-82DC-B2CD-3952-62DD4B1905E2}"/>
          </ac:grpSpMkLst>
        </pc:grpChg>
        <pc:grpChg chg="mod">
          <ac:chgData name="Franziska Händschel" userId="e2149472-3187-4d00-b16a-a19eff6fc04a" providerId="ADAL" clId="{F0744832-76BC-49EC-9C47-8E48A2EC2BD0}" dt="2022-11-04T11:03:49.422" v="154"/>
          <ac:grpSpMkLst>
            <pc:docMk/>
            <pc:sldMk cId="2755171880" sldId="267"/>
            <ac:grpSpMk id="35" creationId="{A204833A-5245-A38C-8399-A97937538259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51" creationId="{A8198580-4BF9-30A9-41D2-7BC95E96462A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52" creationId="{A4E9741F-BF68-51C4-9D51-9F94D6682B2D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56" creationId="{428F1DC8-07B3-90D2-E71A-50667D00F5EE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60" creationId="{9BE449C3-CB8F-0118-3672-CCFEEC1E9551}"/>
          </ac:grpSpMkLst>
        </pc:grpChg>
        <pc:grpChg chg="del">
          <ac:chgData name="Franziska Händschel" userId="e2149472-3187-4d00-b16a-a19eff6fc04a" providerId="ADAL" clId="{F0744832-76BC-49EC-9C47-8E48A2EC2BD0}" dt="2022-11-04T10:06:12.675" v="1" actId="478"/>
          <ac:grpSpMkLst>
            <pc:docMk/>
            <pc:sldMk cId="2755171880" sldId="267"/>
            <ac:grpSpMk id="142" creationId="{49BF6446-C2FA-6AD2-9174-4D0C2F537376}"/>
          </ac:grpSpMkLst>
        </pc:grpChg>
        <pc:grpChg chg="del">
          <ac:chgData name="Franziska Händschel" userId="e2149472-3187-4d00-b16a-a19eff6fc04a" providerId="ADAL" clId="{F0744832-76BC-49EC-9C47-8E48A2EC2BD0}" dt="2022-11-04T10:06:12.675" v="1" actId="478"/>
          <ac:grpSpMkLst>
            <pc:docMk/>
            <pc:sldMk cId="2755171880" sldId="267"/>
            <ac:grpSpMk id="143" creationId="{645BC3BB-5FA2-F280-7A90-C6188B2803D1}"/>
          </ac:grpSpMkLst>
        </pc:grpChg>
        <pc:grpChg chg="del">
          <ac:chgData name="Franziska Händschel" userId="e2149472-3187-4d00-b16a-a19eff6fc04a" providerId="ADAL" clId="{F0744832-76BC-49EC-9C47-8E48A2EC2BD0}" dt="2022-11-04T10:06:12.675" v="1" actId="478"/>
          <ac:grpSpMkLst>
            <pc:docMk/>
            <pc:sldMk cId="2755171880" sldId="267"/>
            <ac:grpSpMk id="170" creationId="{A55F24A3-972B-B379-40A1-8918C3C23D82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320" creationId="{F603F79E-5E87-E6D2-0258-EDC63D438D00}"/>
          </ac:grpSpMkLst>
        </pc:grpChg>
        <pc:grpChg chg="add del mod">
          <ac:chgData name="Franziska Händschel" userId="e2149472-3187-4d00-b16a-a19eff6fc04a" providerId="ADAL" clId="{F0744832-76BC-49EC-9C47-8E48A2EC2BD0}" dt="2022-11-04T11:26:05.533" v="656" actId="165"/>
          <ac:grpSpMkLst>
            <pc:docMk/>
            <pc:sldMk cId="2755171880" sldId="267"/>
            <ac:grpSpMk id="324" creationId="{93E701AB-A324-ECC7-EE6C-119F3C6F9F0D}"/>
          </ac:grpSpMkLst>
        </pc:grpChg>
        <pc:grpChg chg="add mod">
          <ac:chgData name="Franziska Händschel" userId="e2149472-3187-4d00-b16a-a19eff6fc04a" providerId="ADAL" clId="{F0744832-76BC-49EC-9C47-8E48A2EC2BD0}" dt="2022-11-04T11:29:09.102" v="675" actId="164"/>
          <ac:grpSpMkLst>
            <pc:docMk/>
            <pc:sldMk cId="2755171880" sldId="267"/>
            <ac:grpSpMk id="340" creationId="{D159E532-5A23-AAAC-D41A-C4A5FCD4E12A}"/>
          </ac:grpSpMkLst>
        </pc:grpChg>
        <pc:grpChg chg="add mod">
          <ac:chgData name="Franziska Händschel" userId="e2149472-3187-4d00-b16a-a19eff6fc04a" providerId="ADAL" clId="{F0744832-76BC-49EC-9C47-8E48A2EC2BD0}" dt="2022-11-04T11:29:26.071" v="681" actId="1076"/>
          <ac:grpSpMkLst>
            <pc:docMk/>
            <pc:sldMk cId="2755171880" sldId="267"/>
            <ac:grpSpMk id="341" creationId="{9B700947-4FE8-10B7-7279-883F194101EC}"/>
          </ac:grpSpMkLst>
        </pc:grpChg>
        <pc:grpChg chg="add mod">
          <ac:chgData name="Franziska Händschel" userId="e2149472-3187-4d00-b16a-a19eff6fc04a" providerId="ADAL" clId="{F0744832-76BC-49EC-9C47-8E48A2EC2BD0}" dt="2022-11-04T11:30:02.464" v="689" actId="1076"/>
          <ac:grpSpMkLst>
            <pc:docMk/>
            <pc:sldMk cId="2755171880" sldId="267"/>
            <ac:grpSpMk id="346" creationId="{B0B8E97C-E1EF-63AE-D87B-06040339D45E}"/>
          </ac:grpSpMkLst>
        </pc:grpChg>
        <pc:grpChg chg="add del mod">
          <ac:chgData name="Franziska Händschel" userId="e2149472-3187-4d00-b16a-a19eff6fc04a" providerId="ADAL" clId="{F0744832-76BC-49EC-9C47-8E48A2EC2BD0}" dt="2022-11-04T11:29:52.066" v="685"/>
          <ac:grpSpMkLst>
            <pc:docMk/>
            <pc:sldMk cId="2755171880" sldId="267"/>
            <ac:grpSpMk id="351" creationId="{586FD88A-F769-712D-546A-05FD252CF40A}"/>
          </ac:grpSpMkLst>
        </pc:grpChg>
        <pc:grpChg chg="add del mod">
          <ac:chgData name="Franziska Händschel" userId="e2149472-3187-4d00-b16a-a19eff6fc04a" providerId="ADAL" clId="{F0744832-76BC-49EC-9C47-8E48A2EC2BD0}" dt="2022-11-04T11:29:52.066" v="685"/>
          <ac:grpSpMkLst>
            <pc:docMk/>
            <pc:sldMk cId="2755171880" sldId="267"/>
            <ac:grpSpMk id="356" creationId="{B7F6E84E-F1EF-41F4-0F02-0AC286BF1568}"/>
          </ac:grpSpMkLst>
        </pc:grpChg>
        <pc:grpChg chg="add del mod">
          <ac:chgData name="Franziska Händschel" userId="e2149472-3187-4d00-b16a-a19eff6fc04a" providerId="ADAL" clId="{F0744832-76BC-49EC-9C47-8E48A2EC2BD0}" dt="2022-11-04T11:29:52.066" v="685"/>
          <ac:grpSpMkLst>
            <pc:docMk/>
            <pc:sldMk cId="2755171880" sldId="267"/>
            <ac:grpSpMk id="361" creationId="{EDB7ED19-2D33-7214-7A8E-076C7E3CA09B}"/>
          </ac:grpSpMkLst>
        </pc:grpChg>
        <pc:grpChg chg="add del mod">
          <ac:chgData name="Franziska Händschel" userId="e2149472-3187-4d00-b16a-a19eff6fc04a" providerId="ADAL" clId="{F0744832-76BC-49EC-9C47-8E48A2EC2BD0}" dt="2022-11-04T11:29:58.342" v="687"/>
          <ac:grpSpMkLst>
            <pc:docMk/>
            <pc:sldMk cId="2755171880" sldId="267"/>
            <ac:grpSpMk id="367" creationId="{7A0213DC-BFD2-9307-AE86-6CE74B167AE4}"/>
          </ac:grpSpMkLst>
        </pc:grpChg>
        <pc:grpChg chg="add del mod">
          <ac:chgData name="Franziska Händschel" userId="e2149472-3187-4d00-b16a-a19eff6fc04a" providerId="ADAL" clId="{F0744832-76BC-49EC-9C47-8E48A2EC2BD0}" dt="2022-11-04T11:29:58.342" v="687"/>
          <ac:grpSpMkLst>
            <pc:docMk/>
            <pc:sldMk cId="2755171880" sldId="267"/>
            <ac:grpSpMk id="372" creationId="{5C051A56-062C-457D-D6F2-8224A39C5A21}"/>
          </ac:grpSpMkLst>
        </pc:grpChg>
        <pc:grpChg chg="add del mod">
          <ac:chgData name="Franziska Händschel" userId="e2149472-3187-4d00-b16a-a19eff6fc04a" providerId="ADAL" clId="{F0744832-76BC-49EC-9C47-8E48A2EC2BD0}" dt="2022-11-04T11:29:58.342" v="687"/>
          <ac:grpSpMkLst>
            <pc:docMk/>
            <pc:sldMk cId="2755171880" sldId="267"/>
            <ac:grpSpMk id="377" creationId="{69F2EDC3-7D48-57DC-1DED-D89983AE88C1}"/>
          </ac:grpSpMkLst>
        </pc:grpChg>
        <pc:grpChg chg="add mod">
          <ac:chgData name="Franziska Händschel" userId="e2149472-3187-4d00-b16a-a19eff6fc04a" providerId="ADAL" clId="{F0744832-76BC-49EC-9C47-8E48A2EC2BD0}" dt="2022-11-04T11:30:26.083" v="692" actId="1076"/>
          <ac:grpSpMkLst>
            <pc:docMk/>
            <pc:sldMk cId="2755171880" sldId="267"/>
            <ac:grpSpMk id="382" creationId="{52491E4C-0E70-7A67-B672-5D7B6E804D41}"/>
          </ac:grpSpMkLst>
        </pc:grpChg>
        <pc:grpChg chg="add mod">
          <ac:chgData name="Franziska Händschel" userId="e2149472-3187-4d00-b16a-a19eff6fc04a" providerId="ADAL" clId="{F0744832-76BC-49EC-9C47-8E48A2EC2BD0}" dt="2022-11-04T11:30:26.083" v="692" actId="1076"/>
          <ac:grpSpMkLst>
            <pc:docMk/>
            <pc:sldMk cId="2755171880" sldId="267"/>
            <ac:grpSpMk id="387" creationId="{C747EA81-2B17-AAAC-8517-0DC1ED04C749}"/>
          </ac:grpSpMkLst>
        </pc:grpChg>
        <pc:grpChg chg="add mod">
          <ac:chgData name="Franziska Händschel" userId="e2149472-3187-4d00-b16a-a19eff6fc04a" providerId="ADAL" clId="{F0744832-76BC-49EC-9C47-8E48A2EC2BD0}" dt="2022-11-04T11:30:26.083" v="692" actId="1076"/>
          <ac:grpSpMkLst>
            <pc:docMk/>
            <pc:sldMk cId="2755171880" sldId="267"/>
            <ac:grpSpMk id="392" creationId="{EE81A54B-3BB1-3046-C136-DBC1A02BDCD5}"/>
          </ac:grpSpMkLst>
        </pc:grpChg>
        <pc:picChg chg="mod">
          <ac:chgData name="Franziska Händschel" userId="e2149472-3187-4d00-b16a-a19eff6fc04a" providerId="ADAL" clId="{F0744832-76BC-49EC-9C47-8E48A2EC2BD0}" dt="2022-11-04T10:08:00.086" v="26"/>
          <ac:picMkLst>
            <pc:docMk/>
            <pc:sldMk cId="2755171880" sldId="267"/>
            <ac:picMk id="14" creationId="{B090BD60-988D-0B8B-CB3E-A01D125F1D55}"/>
          </ac:picMkLst>
        </pc:picChg>
        <pc:picChg chg="mod topLvl">
          <ac:chgData name="Franziska Händschel" userId="e2149472-3187-4d00-b16a-a19eff6fc04a" providerId="ADAL" clId="{F0744832-76BC-49EC-9C47-8E48A2EC2BD0}" dt="2022-11-04T11:26:05.533" v="656" actId="165"/>
          <ac:picMkLst>
            <pc:docMk/>
            <pc:sldMk cId="2755171880" sldId="267"/>
            <ac:picMk id="18" creationId="{7B2A1814-F4A8-322A-D8B2-41CB8642F497}"/>
          </ac:picMkLst>
        </pc:picChg>
        <pc:picChg chg="add mod">
          <ac:chgData name="Franziska Händschel" userId="e2149472-3187-4d00-b16a-a19eff6fc04a" providerId="ADAL" clId="{F0744832-76BC-49EC-9C47-8E48A2EC2BD0}" dt="2022-11-04T10:09:08.201" v="39"/>
          <ac:picMkLst>
            <pc:docMk/>
            <pc:sldMk cId="2755171880" sldId="267"/>
            <ac:picMk id="25" creationId="{E6547CF1-6182-B4F9-53AA-046B03F188BA}"/>
          </ac:picMkLst>
        </pc:picChg>
        <pc:picChg chg="del mod">
          <ac:chgData name="Franziska Händschel" userId="e2149472-3187-4d00-b16a-a19eff6fc04a" providerId="ADAL" clId="{F0744832-76BC-49EC-9C47-8E48A2EC2BD0}" dt="2022-11-04T11:05:59.156" v="168" actId="21"/>
          <ac:picMkLst>
            <pc:docMk/>
            <pc:sldMk cId="2755171880" sldId="267"/>
            <ac:picMk id="33" creationId="{491E3757-DDA2-4460-555E-539FE3F0D4AB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36" creationId="{5DEEF9D2-EA38-0207-7429-8F70F8777DFB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39" creationId="{33DF2C0C-17D4-B1AF-5EC9-F66FB661A6D6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41" creationId="{3F3B9F3E-8418-1F77-A6FE-7A2FF51A0E0E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43" creationId="{1D2263BE-24E9-AB49-5C32-5D5FBA63BA9F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45" creationId="{397F83FB-8E01-327E-0EF7-6B9C680A036D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46" creationId="{F06C9CEA-B3F5-E701-AC66-7919431B8C45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48" creationId="{58D98044-9EDD-1F4E-B7B3-C7FE2FF71F4C}"/>
          </ac:picMkLst>
        </pc:picChg>
        <pc:picChg chg="mod">
          <ac:chgData name="Franziska Händschel" userId="e2149472-3187-4d00-b16a-a19eff6fc04a" providerId="ADAL" clId="{F0744832-76BC-49EC-9C47-8E48A2EC2BD0}" dt="2022-11-04T11:03:49.422" v="154"/>
          <ac:picMkLst>
            <pc:docMk/>
            <pc:sldMk cId="2755171880" sldId="267"/>
            <ac:picMk id="49" creationId="{4EBB46E3-566D-903F-4A51-9D62C698DC79}"/>
          </ac:picMkLst>
        </pc:picChg>
        <pc:picChg chg="add del mod">
          <ac:chgData name="Franziska Händschel" userId="e2149472-3187-4d00-b16a-a19eff6fc04a" providerId="ADAL" clId="{F0744832-76BC-49EC-9C47-8E48A2EC2BD0}" dt="2022-11-04T11:19:56.725" v="352" actId="478"/>
          <ac:picMkLst>
            <pc:docMk/>
            <pc:sldMk cId="2755171880" sldId="267"/>
            <ac:picMk id="50" creationId="{F4AEE777-D17D-2C90-4B81-C10605F82100}"/>
          </ac:picMkLst>
        </pc:picChg>
        <pc:picChg chg="add del mod">
          <ac:chgData name="Franziska Händschel" userId="e2149472-3187-4d00-b16a-a19eff6fc04a" providerId="ADAL" clId="{F0744832-76BC-49EC-9C47-8E48A2EC2BD0}" dt="2022-11-04T11:19:58.568" v="353" actId="478"/>
          <ac:picMkLst>
            <pc:docMk/>
            <pc:sldMk cId="2755171880" sldId="267"/>
            <ac:picMk id="328" creationId="{D744DEDE-6B85-A035-D338-D62B5C11E2D1}"/>
          </ac:picMkLst>
        </pc:picChg>
        <pc:picChg chg="add del mod">
          <ac:chgData name="Franziska Händschel" userId="e2149472-3187-4d00-b16a-a19eff6fc04a" providerId="ADAL" clId="{F0744832-76BC-49EC-9C47-8E48A2EC2BD0}" dt="2022-11-04T11:20:00.511" v="354" actId="478"/>
          <ac:picMkLst>
            <pc:docMk/>
            <pc:sldMk cId="2755171880" sldId="267"/>
            <ac:picMk id="329" creationId="{FB3400D8-9C58-2766-5E03-88F2791C5F4E}"/>
          </ac:picMkLst>
        </pc:picChg>
        <pc:picChg chg="add del mod">
          <ac:chgData name="Franziska Händschel" userId="e2149472-3187-4d00-b16a-a19eff6fc04a" providerId="ADAL" clId="{F0744832-76BC-49EC-9C47-8E48A2EC2BD0}" dt="2022-11-04T11:20:22.792" v="363" actId="478"/>
          <ac:picMkLst>
            <pc:docMk/>
            <pc:sldMk cId="2755171880" sldId="267"/>
            <ac:picMk id="330" creationId="{49BB685B-DA81-69F0-13E0-B22079F99059}"/>
          </ac:picMkLst>
        </pc:picChg>
        <pc:picChg chg="add del mod">
          <ac:chgData name="Franziska Händschel" userId="e2149472-3187-4d00-b16a-a19eff6fc04a" providerId="ADAL" clId="{F0744832-76BC-49EC-9C47-8E48A2EC2BD0}" dt="2022-11-04T11:20:20.779" v="362" actId="478"/>
          <ac:picMkLst>
            <pc:docMk/>
            <pc:sldMk cId="2755171880" sldId="267"/>
            <ac:picMk id="331" creationId="{8BAF72E3-4C24-95AE-D0C3-AEC68F3C3A13}"/>
          </ac:picMkLst>
        </pc:picChg>
        <pc:picChg chg="add del mod">
          <ac:chgData name="Franziska Händschel" userId="e2149472-3187-4d00-b16a-a19eff6fc04a" providerId="ADAL" clId="{F0744832-76BC-49EC-9C47-8E48A2EC2BD0}" dt="2022-11-04T11:20:19.094" v="361" actId="478"/>
          <ac:picMkLst>
            <pc:docMk/>
            <pc:sldMk cId="2755171880" sldId="267"/>
            <ac:picMk id="332" creationId="{4346AB1C-EB3B-6F63-A141-390F447C86B6}"/>
          </ac:picMkLst>
        </pc:picChg>
        <pc:picChg chg="add mod">
          <ac:chgData name="Franziska Händschel" userId="e2149472-3187-4d00-b16a-a19eff6fc04a" providerId="ADAL" clId="{F0744832-76BC-49EC-9C47-8E48A2EC2BD0}" dt="2022-11-04T11:29:09.102" v="675" actId="164"/>
          <ac:picMkLst>
            <pc:docMk/>
            <pc:sldMk cId="2755171880" sldId="267"/>
            <ac:picMk id="334" creationId="{AD10E68B-5069-320F-3FEA-AD11F5F36E03}"/>
          </ac:picMkLst>
        </pc:picChg>
        <pc:picChg chg="add del mod">
          <ac:chgData name="Franziska Händschel" userId="e2149472-3187-4d00-b16a-a19eff6fc04a" providerId="ADAL" clId="{F0744832-76BC-49EC-9C47-8E48A2EC2BD0}" dt="2022-11-04T11:28:07.195" v="668" actId="478"/>
          <ac:picMkLst>
            <pc:docMk/>
            <pc:sldMk cId="2755171880" sldId="267"/>
            <ac:picMk id="335" creationId="{DEA8CFB9-FB4F-633F-BD63-D92F01350F50}"/>
          </ac:picMkLst>
        </pc:picChg>
        <pc:picChg chg="add del mod">
          <ac:chgData name="Franziska Händschel" userId="e2149472-3187-4d00-b16a-a19eff6fc04a" providerId="ADAL" clId="{F0744832-76BC-49EC-9C47-8E48A2EC2BD0}" dt="2022-11-04T11:28:07.195" v="668" actId="478"/>
          <ac:picMkLst>
            <pc:docMk/>
            <pc:sldMk cId="2755171880" sldId="267"/>
            <ac:picMk id="336" creationId="{D772DC54-2D73-8671-0D66-6C7C02677FBD}"/>
          </ac:picMkLst>
        </pc:picChg>
        <pc:picChg chg="add del mod">
          <ac:chgData name="Franziska Händschel" userId="e2149472-3187-4d00-b16a-a19eff6fc04a" providerId="ADAL" clId="{F0744832-76BC-49EC-9C47-8E48A2EC2BD0}" dt="2022-11-04T11:28:04.304" v="667" actId="478"/>
          <ac:picMkLst>
            <pc:docMk/>
            <pc:sldMk cId="2755171880" sldId="267"/>
            <ac:picMk id="337" creationId="{8D3F5EA3-2157-3BDE-5863-D35B2390B0C9}"/>
          </ac:picMkLst>
        </pc:picChg>
        <pc:picChg chg="add del mod">
          <ac:chgData name="Franziska Händschel" userId="e2149472-3187-4d00-b16a-a19eff6fc04a" providerId="ADAL" clId="{F0744832-76BC-49EC-9C47-8E48A2EC2BD0}" dt="2022-11-04T11:28:04.304" v="667" actId="478"/>
          <ac:picMkLst>
            <pc:docMk/>
            <pc:sldMk cId="2755171880" sldId="267"/>
            <ac:picMk id="338" creationId="{35793BCC-ECBD-2F91-47D6-DD92BAE9EC13}"/>
          </ac:picMkLst>
        </pc:picChg>
        <pc:picChg chg="add del mod">
          <ac:chgData name="Franziska Händschel" userId="e2149472-3187-4d00-b16a-a19eff6fc04a" providerId="ADAL" clId="{F0744832-76BC-49EC-9C47-8E48A2EC2BD0}" dt="2022-11-04T11:28:04.304" v="667" actId="478"/>
          <ac:picMkLst>
            <pc:docMk/>
            <pc:sldMk cId="2755171880" sldId="267"/>
            <ac:picMk id="339" creationId="{172231D2-6F66-5F3A-6CAD-85D11F1DB0C6}"/>
          </ac:picMkLst>
        </pc:picChg>
        <pc:picChg chg="mod">
          <ac:chgData name="Franziska Händschel" userId="e2149472-3187-4d00-b16a-a19eff6fc04a" providerId="ADAL" clId="{F0744832-76BC-49EC-9C47-8E48A2EC2BD0}" dt="2022-11-04T11:29:10.270" v="676"/>
          <ac:picMkLst>
            <pc:docMk/>
            <pc:sldMk cId="2755171880" sldId="267"/>
            <ac:picMk id="345" creationId="{84485CFD-D60A-03F5-E1FF-D39AB0E1D7C8}"/>
          </ac:picMkLst>
        </pc:picChg>
        <pc:picChg chg="mod">
          <ac:chgData name="Franziska Händschel" userId="e2149472-3187-4d00-b16a-a19eff6fc04a" providerId="ADAL" clId="{F0744832-76BC-49EC-9C47-8E48A2EC2BD0}" dt="2022-11-04T11:29:23.263" v="679"/>
          <ac:picMkLst>
            <pc:docMk/>
            <pc:sldMk cId="2755171880" sldId="267"/>
            <ac:picMk id="350" creationId="{02446F1C-E962-3315-A5D4-BC4CC6CA03E4}"/>
          </ac:picMkLst>
        </pc:picChg>
        <pc:picChg chg="mod">
          <ac:chgData name="Franziska Händschel" userId="e2149472-3187-4d00-b16a-a19eff6fc04a" providerId="ADAL" clId="{F0744832-76BC-49EC-9C47-8E48A2EC2BD0}" dt="2022-11-04T11:29:48.089" v="684"/>
          <ac:picMkLst>
            <pc:docMk/>
            <pc:sldMk cId="2755171880" sldId="267"/>
            <ac:picMk id="355" creationId="{27FA3D83-81E0-26FF-DF5F-FAA8B87DA3D2}"/>
          </ac:picMkLst>
        </pc:picChg>
        <pc:picChg chg="mod">
          <ac:chgData name="Franziska Händschel" userId="e2149472-3187-4d00-b16a-a19eff6fc04a" providerId="ADAL" clId="{F0744832-76BC-49EC-9C47-8E48A2EC2BD0}" dt="2022-11-04T11:29:48.089" v="684"/>
          <ac:picMkLst>
            <pc:docMk/>
            <pc:sldMk cId="2755171880" sldId="267"/>
            <ac:picMk id="360" creationId="{1B416F18-7D72-D9CA-5DF3-0086D46CE96A}"/>
          </ac:picMkLst>
        </pc:picChg>
        <pc:picChg chg="mod">
          <ac:chgData name="Franziska Händschel" userId="e2149472-3187-4d00-b16a-a19eff6fc04a" providerId="ADAL" clId="{F0744832-76BC-49EC-9C47-8E48A2EC2BD0}" dt="2022-11-04T11:29:48.089" v="684"/>
          <ac:picMkLst>
            <pc:docMk/>
            <pc:sldMk cId="2755171880" sldId="267"/>
            <ac:picMk id="365" creationId="{3A72D338-3B99-8C90-9975-94C634AFE1B9}"/>
          </ac:picMkLst>
        </pc:picChg>
        <pc:picChg chg="mod">
          <ac:chgData name="Franziska Händschel" userId="e2149472-3187-4d00-b16a-a19eff6fc04a" providerId="ADAL" clId="{F0744832-76BC-49EC-9C47-8E48A2EC2BD0}" dt="2022-11-04T11:29:56.347" v="686"/>
          <ac:picMkLst>
            <pc:docMk/>
            <pc:sldMk cId="2755171880" sldId="267"/>
            <ac:picMk id="371" creationId="{0A216737-7780-F922-959E-13208E2EACBF}"/>
          </ac:picMkLst>
        </pc:picChg>
        <pc:picChg chg="mod">
          <ac:chgData name="Franziska Händschel" userId="e2149472-3187-4d00-b16a-a19eff6fc04a" providerId="ADAL" clId="{F0744832-76BC-49EC-9C47-8E48A2EC2BD0}" dt="2022-11-04T11:29:56.347" v="686"/>
          <ac:picMkLst>
            <pc:docMk/>
            <pc:sldMk cId="2755171880" sldId="267"/>
            <ac:picMk id="376" creationId="{8F1A0A53-1A6D-EBFD-A6D8-B1FA54B689B4}"/>
          </ac:picMkLst>
        </pc:picChg>
        <pc:picChg chg="mod">
          <ac:chgData name="Franziska Händschel" userId="e2149472-3187-4d00-b16a-a19eff6fc04a" providerId="ADAL" clId="{F0744832-76BC-49EC-9C47-8E48A2EC2BD0}" dt="2022-11-04T11:29:56.347" v="686"/>
          <ac:picMkLst>
            <pc:docMk/>
            <pc:sldMk cId="2755171880" sldId="267"/>
            <ac:picMk id="381" creationId="{C4861399-9383-D21A-B56F-A7BED8BE2CE5}"/>
          </ac:picMkLst>
        </pc:picChg>
        <pc:picChg chg="mod">
          <ac:chgData name="Franziska Händschel" userId="e2149472-3187-4d00-b16a-a19eff6fc04a" providerId="ADAL" clId="{F0744832-76BC-49EC-9C47-8E48A2EC2BD0}" dt="2022-11-04T11:30:06.608" v="690"/>
          <ac:picMkLst>
            <pc:docMk/>
            <pc:sldMk cId="2755171880" sldId="267"/>
            <ac:picMk id="386" creationId="{E3649434-2261-7A25-DB37-8285752D86FD}"/>
          </ac:picMkLst>
        </pc:picChg>
        <pc:picChg chg="mod">
          <ac:chgData name="Franziska Händschel" userId="e2149472-3187-4d00-b16a-a19eff6fc04a" providerId="ADAL" clId="{F0744832-76BC-49EC-9C47-8E48A2EC2BD0}" dt="2022-11-04T11:30:06.608" v="690"/>
          <ac:picMkLst>
            <pc:docMk/>
            <pc:sldMk cId="2755171880" sldId="267"/>
            <ac:picMk id="391" creationId="{1BD71D64-7295-7882-220A-36237BAC983D}"/>
          </ac:picMkLst>
        </pc:picChg>
        <pc:picChg chg="mod">
          <ac:chgData name="Franziska Händschel" userId="e2149472-3187-4d00-b16a-a19eff6fc04a" providerId="ADAL" clId="{F0744832-76BC-49EC-9C47-8E48A2EC2BD0}" dt="2022-11-04T11:30:06.608" v="690"/>
          <ac:picMkLst>
            <pc:docMk/>
            <pc:sldMk cId="2755171880" sldId="267"/>
            <ac:picMk id="396" creationId="{6B342AF7-5703-FF8D-552B-C5F81A26C46F}"/>
          </ac:picMkLst>
        </pc:picChg>
      </pc:sldChg>
      <pc:sldChg chg="del">
        <pc:chgData name="Franziska Händschel" userId="e2149472-3187-4d00-b16a-a19eff6fc04a" providerId="ADAL" clId="{F0744832-76BC-49EC-9C47-8E48A2EC2BD0}" dt="2022-11-04T10:05:53.694" v="0" actId="47"/>
        <pc:sldMkLst>
          <pc:docMk/>
          <pc:sldMk cId="4095648989" sldId="269"/>
        </pc:sldMkLst>
      </pc:sldChg>
    </pc:docChg>
  </pc:docChgLst>
  <pc:docChgLst>
    <pc:chgData name="Franziska Händschel" userId="e2149472-3187-4d00-b16a-a19eff6fc04a" providerId="ADAL" clId="{50D03D03-4C5A-49D3-855A-55659E3DA638}"/>
    <pc:docChg chg="undo custSel addSld delSld modSld">
      <pc:chgData name="Franziska Händschel" userId="e2149472-3187-4d00-b16a-a19eff6fc04a" providerId="ADAL" clId="{50D03D03-4C5A-49D3-855A-55659E3DA638}" dt="2023-01-12T11:53:34.795" v="1219" actId="34135"/>
      <pc:docMkLst>
        <pc:docMk/>
      </pc:docMkLst>
      <pc:sldChg chg="addSp delSp modSp del mod">
        <pc:chgData name="Franziska Händschel" userId="e2149472-3187-4d00-b16a-a19eff6fc04a" providerId="ADAL" clId="{50D03D03-4C5A-49D3-855A-55659E3DA638}" dt="2023-01-11T09:56:01.996" v="1040" actId="47"/>
        <pc:sldMkLst>
          <pc:docMk/>
          <pc:sldMk cId="2755171880" sldId="267"/>
        </pc:sldMkLst>
        <pc:spChg chg="add del mod">
          <ac:chgData name="Franziska Händschel" userId="e2149472-3187-4d00-b16a-a19eff6fc04a" providerId="ADAL" clId="{50D03D03-4C5A-49D3-855A-55659E3DA638}" dt="2023-01-11T09:55:53.644" v="1027" actId="478"/>
          <ac:spMkLst>
            <pc:docMk/>
            <pc:sldMk cId="2755171880" sldId="267"/>
            <ac:spMk id="2" creationId="{7A0D75E3-2CA3-AFB2-CDE1-95F4DE67EBC2}"/>
          </ac:spMkLst>
        </pc:spChg>
        <pc:spChg chg="add del mod">
          <ac:chgData name="Franziska Händschel" userId="e2149472-3187-4d00-b16a-a19eff6fc04a" providerId="ADAL" clId="{50D03D03-4C5A-49D3-855A-55659E3DA638}" dt="2023-01-11T09:55:53.644" v="1027" actId="478"/>
          <ac:spMkLst>
            <pc:docMk/>
            <pc:sldMk cId="2755171880" sldId="267"/>
            <ac:spMk id="3" creationId="{028A5215-0AF6-0028-70BF-3FC2F1319975}"/>
          </ac:spMkLst>
        </pc:spChg>
        <pc:spChg chg="add del mod">
          <ac:chgData name="Franziska Händschel" userId="e2149472-3187-4d00-b16a-a19eff6fc04a" providerId="ADAL" clId="{50D03D03-4C5A-49D3-855A-55659E3DA638}" dt="2023-01-11T09:55:53.644" v="1027" actId="478"/>
          <ac:spMkLst>
            <pc:docMk/>
            <pc:sldMk cId="2755171880" sldId="267"/>
            <ac:spMk id="5" creationId="{8136E764-1095-BC1E-CD7A-04611A44D29A}"/>
          </ac:spMkLst>
        </pc:spChg>
        <pc:spChg chg="add del mod">
          <ac:chgData name="Franziska Händschel" userId="e2149472-3187-4d00-b16a-a19eff6fc04a" providerId="ADAL" clId="{50D03D03-4C5A-49D3-855A-55659E3DA638}" dt="2023-01-11T09:55:53.644" v="1027" actId="478"/>
          <ac:spMkLst>
            <pc:docMk/>
            <pc:sldMk cId="2755171880" sldId="267"/>
            <ac:spMk id="6" creationId="{F72543E5-EDF3-6F52-DCE9-D1E2E85D0E1F}"/>
          </ac:spMkLst>
        </pc:spChg>
        <pc:spChg chg="add del mod">
          <ac:chgData name="Franziska Händschel" userId="e2149472-3187-4d00-b16a-a19eff6fc04a" providerId="ADAL" clId="{50D03D03-4C5A-49D3-855A-55659E3DA638}" dt="2023-01-11T09:55:53.644" v="1027" actId="478"/>
          <ac:spMkLst>
            <pc:docMk/>
            <pc:sldMk cId="2755171880" sldId="267"/>
            <ac:spMk id="8" creationId="{787D34AB-96AC-C35F-D4FE-AB9E861A4ABF}"/>
          </ac:spMkLst>
        </pc:spChg>
        <pc:spChg chg="add del mod">
          <ac:chgData name="Franziska Händschel" userId="e2149472-3187-4d00-b16a-a19eff6fc04a" providerId="ADAL" clId="{50D03D03-4C5A-49D3-855A-55659E3DA638}" dt="2023-01-11T09:55:53.644" v="1027" actId="478"/>
          <ac:spMkLst>
            <pc:docMk/>
            <pc:sldMk cId="2755171880" sldId="267"/>
            <ac:spMk id="9" creationId="{C31532EA-2B65-2A3C-B398-1F8EA7E71EE3}"/>
          </ac:spMkLst>
        </pc:spChg>
        <pc:spChg chg="add del mod">
          <ac:chgData name="Franziska Händschel" userId="e2149472-3187-4d00-b16a-a19eff6fc04a" providerId="ADAL" clId="{50D03D03-4C5A-49D3-855A-55659E3DA638}" dt="2023-01-11T09:55:53.534" v="1026" actId="478"/>
          <ac:spMkLst>
            <pc:docMk/>
            <pc:sldMk cId="2755171880" sldId="267"/>
            <ac:spMk id="11" creationId="{17955EB5-F0BC-43ED-EA3D-C9721B724905}"/>
          </ac:spMkLst>
        </pc:spChg>
        <pc:spChg chg="add del mod">
          <ac:chgData name="Franziska Händschel" userId="e2149472-3187-4d00-b16a-a19eff6fc04a" providerId="ADAL" clId="{50D03D03-4C5A-49D3-855A-55659E3DA638}" dt="2023-01-11T09:55:55.046" v="1039" actId="20577"/>
          <ac:spMkLst>
            <pc:docMk/>
            <pc:sldMk cId="2755171880" sldId="267"/>
            <ac:spMk id="12" creationId="{717EFB66-9166-D348-A647-A468812EC99E}"/>
          </ac:spMkLst>
        </pc:spChg>
        <pc:spChg chg="add del mod">
          <ac:chgData name="Franziska Händschel" userId="e2149472-3187-4d00-b16a-a19eff6fc04a" providerId="ADAL" clId="{50D03D03-4C5A-49D3-855A-55659E3DA638}" dt="2023-01-11T09:55:53.534" v="1026" actId="478"/>
          <ac:spMkLst>
            <pc:docMk/>
            <pc:sldMk cId="2755171880" sldId="267"/>
            <ac:spMk id="14" creationId="{C3B6EFE3-D363-12E3-D55F-6D30A7B9F2AE}"/>
          </ac:spMkLst>
        </pc:spChg>
        <pc:spChg chg="add del mod">
          <ac:chgData name="Franziska Händschel" userId="e2149472-3187-4d00-b16a-a19eff6fc04a" providerId="ADAL" clId="{50D03D03-4C5A-49D3-855A-55659E3DA638}" dt="2023-01-11T09:55:54.929" v="1038" actId="20577"/>
          <ac:spMkLst>
            <pc:docMk/>
            <pc:sldMk cId="2755171880" sldId="267"/>
            <ac:spMk id="15" creationId="{A53B90E5-FD89-9492-A8F6-1BD188138927}"/>
          </ac:spMkLst>
        </pc:spChg>
        <pc:spChg chg="add del mod">
          <ac:chgData name="Franziska Händschel" userId="e2149472-3187-4d00-b16a-a19eff6fc04a" providerId="ADAL" clId="{50D03D03-4C5A-49D3-855A-55659E3DA638}" dt="2023-01-11T09:55:53.534" v="1026" actId="478"/>
          <ac:spMkLst>
            <pc:docMk/>
            <pc:sldMk cId="2755171880" sldId="267"/>
            <ac:spMk id="17" creationId="{ABCF12FF-160F-B29D-B85F-D1177AD052BD}"/>
          </ac:spMkLst>
        </pc:spChg>
        <pc:spChg chg="mod topLvl">
          <ac:chgData name="Franziska Händschel" userId="e2149472-3187-4d00-b16a-a19eff6fc04a" providerId="ADAL" clId="{50D03D03-4C5A-49D3-855A-55659E3DA638}" dt="2023-01-11T09:55:54.112" v="1031" actId="14100"/>
          <ac:spMkLst>
            <pc:docMk/>
            <pc:sldMk cId="2755171880" sldId="267"/>
            <ac:spMk id="20" creationId="{251F94D7-FAD1-9319-0FE4-A3EB6DF54A47}"/>
          </ac:spMkLst>
        </pc:spChg>
        <pc:spChg chg="add del mod">
          <ac:chgData name="Franziska Händschel" userId="e2149472-3187-4d00-b16a-a19eff6fc04a" providerId="ADAL" clId="{50D03D03-4C5A-49D3-855A-55659E3DA638}" dt="2023-01-11T09:55:54.801" v="1037" actId="20577"/>
          <ac:spMkLst>
            <pc:docMk/>
            <pc:sldMk cId="2755171880" sldId="267"/>
            <ac:spMk id="21" creationId="{E290BF8B-22FE-F5F4-704F-5CD739161459}"/>
          </ac:spMkLst>
        </pc:spChg>
        <pc:spChg chg="add del mod">
          <ac:chgData name="Franziska Händschel" userId="e2149472-3187-4d00-b16a-a19eff6fc04a" providerId="ADAL" clId="{50D03D03-4C5A-49D3-855A-55659E3DA638}" dt="2023-01-11T09:55:54.486" v="1034"/>
          <ac:spMkLst>
            <pc:docMk/>
            <pc:sldMk cId="2755171880" sldId="267"/>
            <ac:spMk id="23" creationId="{98F39BB2-B0BE-E716-4934-9B9B4169032F}"/>
          </ac:spMkLst>
        </pc:spChg>
        <pc:spChg chg="add del mod">
          <ac:chgData name="Franziska Händschel" userId="e2149472-3187-4d00-b16a-a19eff6fc04a" providerId="ADAL" clId="{50D03D03-4C5A-49D3-855A-55659E3DA638}" dt="2023-01-11T09:55:54.486" v="1034"/>
          <ac:spMkLst>
            <pc:docMk/>
            <pc:sldMk cId="2755171880" sldId="267"/>
            <ac:spMk id="24" creationId="{C7274AD0-7A82-6E09-FC38-A39BDC2050FC}"/>
          </ac:spMkLst>
        </pc:spChg>
        <pc:spChg chg="del mod topLvl">
          <ac:chgData name="Franziska Händschel" userId="e2149472-3187-4d00-b16a-a19eff6fc04a" providerId="ADAL" clId="{50D03D03-4C5A-49D3-855A-55659E3DA638}" dt="2023-01-11T09:50:09.121" v="883" actId="478"/>
          <ac:spMkLst>
            <pc:docMk/>
            <pc:sldMk cId="2755171880" sldId="267"/>
            <ac:spMk id="26" creationId="{5E46BE61-5ABD-6A6C-1D56-0FDBB34A71C0}"/>
          </ac:spMkLst>
        </pc:spChg>
        <pc:spChg chg="add del mod topLvl">
          <ac:chgData name="Franziska Händschel" userId="e2149472-3187-4d00-b16a-a19eff6fc04a" providerId="ADAL" clId="{50D03D03-4C5A-49D3-855A-55659E3DA638}" dt="2023-01-11T09:55:54.112" v="1031" actId="14100"/>
          <ac:spMkLst>
            <pc:docMk/>
            <pc:sldMk cId="2755171880" sldId="267"/>
            <ac:spMk id="27" creationId="{9A6DD172-2CA6-1A30-6FB3-2BEB435260F3}"/>
          </ac:spMkLst>
        </pc:spChg>
        <pc:spChg chg="add del mod">
          <ac:chgData name="Franziska Händschel" userId="e2149472-3187-4d00-b16a-a19eff6fc04a" providerId="ADAL" clId="{50D03D03-4C5A-49D3-855A-55659E3DA638}" dt="2023-01-11T09:55:54.486" v="1034"/>
          <ac:spMkLst>
            <pc:docMk/>
            <pc:sldMk cId="2755171880" sldId="267"/>
            <ac:spMk id="29" creationId="{432E4B02-2AB0-2669-91DB-CC6B8B12DAAC}"/>
          </ac:spMkLst>
        </pc:spChg>
        <pc:spChg chg="add del mod">
          <ac:chgData name="Franziska Händschel" userId="e2149472-3187-4d00-b16a-a19eff6fc04a" providerId="ADAL" clId="{50D03D03-4C5A-49D3-855A-55659E3DA638}" dt="2023-01-11T09:55:54.486" v="1034"/>
          <ac:spMkLst>
            <pc:docMk/>
            <pc:sldMk cId="2755171880" sldId="267"/>
            <ac:spMk id="30" creationId="{432DF01A-2A4C-6600-C38B-19016E97839D}"/>
          </ac:spMkLst>
        </pc:spChg>
        <pc:spChg chg="add del mod">
          <ac:chgData name="Franziska Händschel" userId="e2149472-3187-4d00-b16a-a19eff6fc04a" providerId="ADAL" clId="{50D03D03-4C5A-49D3-855A-55659E3DA638}" dt="2023-01-11T09:55:54.486" v="1034"/>
          <ac:spMkLst>
            <pc:docMk/>
            <pc:sldMk cId="2755171880" sldId="267"/>
            <ac:spMk id="32" creationId="{438D8E28-3E1B-0759-D18B-2B082F8985A3}"/>
          </ac:spMkLst>
        </pc:spChg>
        <pc:spChg chg="add del mod">
          <ac:chgData name="Franziska Händschel" userId="e2149472-3187-4d00-b16a-a19eff6fc04a" providerId="ADAL" clId="{50D03D03-4C5A-49D3-855A-55659E3DA638}" dt="2023-01-11T09:55:54.486" v="1034"/>
          <ac:spMkLst>
            <pc:docMk/>
            <pc:sldMk cId="2755171880" sldId="267"/>
            <ac:spMk id="33" creationId="{1241F6B1-8DB6-0B58-E5F0-09E707DB709F}"/>
          </ac:spMkLst>
        </pc:spChg>
        <pc:spChg chg="add del mod">
          <ac:chgData name="Franziska Händschel" userId="e2149472-3187-4d00-b16a-a19eff6fc04a" providerId="ADAL" clId="{50D03D03-4C5A-49D3-855A-55659E3DA638}" dt="2023-01-11T09:55:53.430" v="1025"/>
          <ac:spMkLst>
            <pc:docMk/>
            <pc:sldMk cId="2755171880" sldId="267"/>
            <ac:spMk id="35" creationId="{69FFE818-EF6E-1F24-ADF7-A615B65A0D5E}"/>
          </ac:spMkLst>
        </pc:spChg>
        <pc:spChg chg="add del mod">
          <ac:chgData name="Franziska Händschel" userId="e2149472-3187-4d00-b16a-a19eff6fc04a" providerId="ADAL" clId="{50D03D03-4C5A-49D3-855A-55659E3DA638}" dt="2023-01-11T09:55:53.430" v="1025"/>
          <ac:spMkLst>
            <pc:docMk/>
            <pc:sldMk cId="2755171880" sldId="267"/>
            <ac:spMk id="36" creationId="{50994C34-1CA1-B3C3-6D5D-789B82E7AFA3}"/>
          </ac:spMkLst>
        </pc:spChg>
        <pc:spChg chg="add del mod">
          <ac:chgData name="Franziska Händschel" userId="e2149472-3187-4d00-b16a-a19eff6fc04a" providerId="ADAL" clId="{50D03D03-4C5A-49D3-855A-55659E3DA638}" dt="2023-01-11T09:55:53.430" v="1025"/>
          <ac:spMkLst>
            <pc:docMk/>
            <pc:sldMk cId="2755171880" sldId="267"/>
            <ac:spMk id="38" creationId="{3034A31D-BAAF-C855-6FE6-03BE27D61B0F}"/>
          </ac:spMkLst>
        </pc:spChg>
        <pc:spChg chg="add del mod">
          <ac:chgData name="Franziska Händschel" userId="e2149472-3187-4d00-b16a-a19eff6fc04a" providerId="ADAL" clId="{50D03D03-4C5A-49D3-855A-55659E3DA638}" dt="2023-01-11T09:55:53.430" v="1025"/>
          <ac:spMkLst>
            <pc:docMk/>
            <pc:sldMk cId="2755171880" sldId="267"/>
            <ac:spMk id="39" creationId="{B47CA0CC-4D92-1E11-C947-04B86CA75CBE}"/>
          </ac:spMkLst>
        </pc:spChg>
        <pc:spChg chg="add del mod">
          <ac:chgData name="Franziska Händschel" userId="e2149472-3187-4d00-b16a-a19eff6fc04a" providerId="ADAL" clId="{50D03D03-4C5A-49D3-855A-55659E3DA638}" dt="2023-01-11T09:55:53.430" v="1025"/>
          <ac:spMkLst>
            <pc:docMk/>
            <pc:sldMk cId="2755171880" sldId="267"/>
            <ac:spMk id="41" creationId="{B088EAAA-DEE8-94FC-FEDF-65F4C923AD4B}"/>
          </ac:spMkLst>
        </pc:spChg>
        <pc:spChg chg="add del mod">
          <ac:chgData name="Franziska Händschel" userId="e2149472-3187-4d00-b16a-a19eff6fc04a" providerId="ADAL" clId="{50D03D03-4C5A-49D3-855A-55659E3DA638}" dt="2023-01-11T09:55:53.430" v="1025"/>
          <ac:spMkLst>
            <pc:docMk/>
            <pc:sldMk cId="2755171880" sldId="267"/>
            <ac:spMk id="42" creationId="{817EF72E-E05B-9BBE-4B22-82B4C82E44FC}"/>
          </ac:spMkLst>
        </pc:spChg>
        <pc:spChg chg="add del mod">
          <ac:chgData name="Franziska Händschel" userId="e2149472-3187-4d00-b16a-a19eff6fc04a" providerId="ADAL" clId="{50D03D03-4C5A-49D3-855A-55659E3DA638}" dt="2023-01-11T09:55:53.206" v="1023"/>
          <ac:spMkLst>
            <pc:docMk/>
            <pc:sldMk cId="2755171880" sldId="267"/>
            <ac:spMk id="44" creationId="{B7B908FA-EBCC-9AE9-CD3A-9D9FF02933C5}"/>
          </ac:spMkLst>
        </pc:spChg>
        <pc:spChg chg="add del mod">
          <ac:chgData name="Franziska Händschel" userId="e2149472-3187-4d00-b16a-a19eff6fc04a" providerId="ADAL" clId="{50D03D03-4C5A-49D3-855A-55659E3DA638}" dt="2023-01-11T09:55:53.206" v="1023"/>
          <ac:spMkLst>
            <pc:docMk/>
            <pc:sldMk cId="2755171880" sldId="267"/>
            <ac:spMk id="45" creationId="{E982FD31-6791-764F-93F0-9238FCC42B22}"/>
          </ac:spMkLst>
        </pc:spChg>
        <pc:spChg chg="add del mod">
          <ac:chgData name="Franziska Händschel" userId="e2149472-3187-4d00-b16a-a19eff6fc04a" providerId="ADAL" clId="{50D03D03-4C5A-49D3-855A-55659E3DA638}" dt="2023-01-11T09:55:53.206" v="1023"/>
          <ac:spMkLst>
            <pc:docMk/>
            <pc:sldMk cId="2755171880" sldId="267"/>
            <ac:spMk id="47" creationId="{DAEB0B16-9E20-EA99-F75D-2DDDE299100B}"/>
          </ac:spMkLst>
        </pc:spChg>
        <pc:spChg chg="add del mod">
          <ac:chgData name="Franziska Händschel" userId="e2149472-3187-4d00-b16a-a19eff6fc04a" providerId="ADAL" clId="{50D03D03-4C5A-49D3-855A-55659E3DA638}" dt="2023-01-11T09:55:53.206" v="1023"/>
          <ac:spMkLst>
            <pc:docMk/>
            <pc:sldMk cId="2755171880" sldId="267"/>
            <ac:spMk id="48" creationId="{8F2DB894-77C7-3A3B-F57A-00FE3776413A}"/>
          </ac:spMkLst>
        </pc:spChg>
        <pc:spChg chg="add del mod">
          <ac:chgData name="Franziska Händschel" userId="e2149472-3187-4d00-b16a-a19eff6fc04a" providerId="ADAL" clId="{50D03D03-4C5A-49D3-855A-55659E3DA638}" dt="2023-01-11T09:55:53.206" v="1023"/>
          <ac:spMkLst>
            <pc:docMk/>
            <pc:sldMk cId="2755171880" sldId="267"/>
            <ac:spMk id="50" creationId="{E8DD4894-B47E-C4BD-FC7C-640F6C61BE1D}"/>
          </ac:spMkLst>
        </pc:spChg>
        <pc:spChg chg="add del mod">
          <ac:chgData name="Franziska Händschel" userId="e2149472-3187-4d00-b16a-a19eff6fc04a" providerId="ADAL" clId="{50D03D03-4C5A-49D3-855A-55659E3DA638}" dt="2023-01-11T09:55:53.206" v="1023"/>
          <ac:spMkLst>
            <pc:docMk/>
            <pc:sldMk cId="2755171880" sldId="267"/>
            <ac:spMk id="51" creationId="{4C7D7366-8C6D-5E2D-8BC6-8AADF0F03ED5}"/>
          </ac:spMkLst>
        </pc:spChg>
        <pc:spChg chg="add del mod">
          <ac:chgData name="Franziska Händschel" userId="e2149472-3187-4d00-b16a-a19eff6fc04a" providerId="ADAL" clId="{50D03D03-4C5A-49D3-855A-55659E3DA638}" dt="2023-01-11T09:55:52.897" v="1021"/>
          <ac:spMkLst>
            <pc:docMk/>
            <pc:sldMk cId="2755171880" sldId="267"/>
            <ac:spMk id="53" creationId="{BEF81FAF-B6D1-AF81-C66A-AC5653CD587C}"/>
          </ac:spMkLst>
        </pc:spChg>
        <pc:spChg chg="add del mod">
          <ac:chgData name="Franziska Händschel" userId="e2149472-3187-4d00-b16a-a19eff6fc04a" providerId="ADAL" clId="{50D03D03-4C5A-49D3-855A-55659E3DA638}" dt="2023-01-11T09:55:52.897" v="1021"/>
          <ac:spMkLst>
            <pc:docMk/>
            <pc:sldMk cId="2755171880" sldId="267"/>
            <ac:spMk id="54" creationId="{2187D630-CA2E-A34F-29E5-8222D8955AFE}"/>
          </ac:spMkLst>
        </pc:spChg>
        <pc:spChg chg="add del mod">
          <ac:chgData name="Franziska Händschel" userId="e2149472-3187-4d00-b16a-a19eff6fc04a" providerId="ADAL" clId="{50D03D03-4C5A-49D3-855A-55659E3DA638}" dt="2023-01-11T09:55:52.897" v="1021"/>
          <ac:spMkLst>
            <pc:docMk/>
            <pc:sldMk cId="2755171880" sldId="267"/>
            <ac:spMk id="56" creationId="{64CC79EB-440E-D9B7-12F1-94540C17BCAB}"/>
          </ac:spMkLst>
        </pc:spChg>
        <pc:spChg chg="add del mod">
          <ac:chgData name="Franziska Händschel" userId="e2149472-3187-4d00-b16a-a19eff6fc04a" providerId="ADAL" clId="{50D03D03-4C5A-49D3-855A-55659E3DA638}" dt="2023-01-11T09:55:52.897" v="1021"/>
          <ac:spMkLst>
            <pc:docMk/>
            <pc:sldMk cId="2755171880" sldId="267"/>
            <ac:spMk id="57" creationId="{F2EB30DF-28A1-A018-B1D5-1FAC78A93643}"/>
          </ac:spMkLst>
        </pc:spChg>
        <pc:spChg chg="add del mod">
          <ac:chgData name="Franziska Händschel" userId="e2149472-3187-4d00-b16a-a19eff6fc04a" providerId="ADAL" clId="{50D03D03-4C5A-49D3-855A-55659E3DA638}" dt="2023-01-11T09:55:52.897" v="1021"/>
          <ac:spMkLst>
            <pc:docMk/>
            <pc:sldMk cId="2755171880" sldId="267"/>
            <ac:spMk id="59" creationId="{16794D16-7027-A443-2F07-083E0613F20A}"/>
          </ac:spMkLst>
        </pc:spChg>
        <pc:spChg chg="add del mod">
          <ac:chgData name="Franziska Händschel" userId="e2149472-3187-4d00-b16a-a19eff6fc04a" providerId="ADAL" clId="{50D03D03-4C5A-49D3-855A-55659E3DA638}" dt="2023-01-11T09:55:52.897" v="1021"/>
          <ac:spMkLst>
            <pc:docMk/>
            <pc:sldMk cId="2755171880" sldId="267"/>
            <ac:spMk id="60" creationId="{6C743168-7CA2-51D2-EBAA-D326796B25DC}"/>
          </ac:spMkLst>
        </pc:spChg>
        <pc:spChg chg="mod topLvl">
          <ac:chgData name="Franziska Händschel" userId="e2149472-3187-4d00-b16a-a19eff6fc04a" providerId="ADAL" clId="{50D03D03-4C5A-49D3-855A-55659E3DA638}" dt="2023-01-11T09:55:54.112" v="1031" actId="14100"/>
          <ac:spMkLst>
            <pc:docMk/>
            <pc:sldMk cId="2755171880" sldId="267"/>
            <ac:spMk id="342" creationId="{C454DA7B-A8D4-D098-B00E-D32D1E8263E8}"/>
          </ac:spMkLst>
        </pc:spChg>
        <pc:spChg chg="del mod topLvl">
          <ac:chgData name="Franziska Händschel" userId="e2149472-3187-4d00-b16a-a19eff6fc04a" providerId="ADAL" clId="{50D03D03-4C5A-49D3-855A-55659E3DA638}" dt="2023-01-11T09:50:09.121" v="883" actId="478"/>
          <ac:spMkLst>
            <pc:docMk/>
            <pc:sldMk cId="2755171880" sldId="267"/>
            <ac:spMk id="343" creationId="{31C40219-42C3-BEE9-59AA-ECF8DAD889EA}"/>
          </ac:spMkLst>
        </pc:spChg>
        <pc:spChg chg="mod topLvl">
          <ac:chgData name="Franziska Händschel" userId="e2149472-3187-4d00-b16a-a19eff6fc04a" providerId="ADAL" clId="{50D03D03-4C5A-49D3-855A-55659E3DA638}" dt="2023-01-11T09:55:54.112" v="1031" actId="14100"/>
          <ac:spMkLst>
            <pc:docMk/>
            <pc:sldMk cId="2755171880" sldId="267"/>
            <ac:spMk id="344" creationId="{A34C5636-8C43-A4C2-1B45-71F633C49D54}"/>
          </ac:spMkLst>
        </pc:spChg>
        <pc:spChg chg="mod topLvl">
          <ac:chgData name="Franziska Händschel" userId="e2149472-3187-4d00-b16a-a19eff6fc04a" providerId="ADAL" clId="{50D03D03-4C5A-49D3-855A-55659E3DA638}" dt="2023-01-11T09:55:54.112" v="1031" actId="14100"/>
          <ac:spMkLst>
            <pc:docMk/>
            <pc:sldMk cId="2755171880" sldId="267"/>
            <ac:spMk id="347" creationId="{DE7F2B83-0699-0A79-85E2-3027674043EA}"/>
          </ac:spMkLst>
        </pc:spChg>
        <pc:spChg chg="del mod topLvl">
          <ac:chgData name="Franziska Händschel" userId="e2149472-3187-4d00-b16a-a19eff6fc04a" providerId="ADAL" clId="{50D03D03-4C5A-49D3-855A-55659E3DA638}" dt="2023-01-11T09:50:09.121" v="883" actId="478"/>
          <ac:spMkLst>
            <pc:docMk/>
            <pc:sldMk cId="2755171880" sldId="267"/>
            <ac:spMk id="348" creationId="{8C962525-3D67-615D-13C6-5651FD3DDDEE}"/>
          </ac:spMkLst>
        </pc:spChg>
        <pc:spChg chg="mod topLvl">
          <ac:chgData name="Franziska Händschel" userId="e2149472-3187-4d00-b16a-a19eff6fc04a" providerId="ADAL" clId="{50D03D03-4C5A-49D3-855A-55659E3DA638}" dt="2023-01-11T09:55:54.112" v="1031" actId="14100"/>
          <ac:spMkLst>
            <pc:docMk/>
            <pc:sldMk cId="2755171880" sldId="267"/>
            <ac:spMk id="349" creationId="{E2E4669B-71EC-9FE6-EBC5-4933B9D3EE9B}"/>
          </ac:spMkLst>
        </pc:spChg>
        <pc:spChg chg="add del mod topLvl">
          <ac:chgData name="Franziska Händschel" userId="e2149472-3187-4d00-b16a-a19eff6fc04a" providerId="ADAL" clId="{50D03D03-4C5A-49D3-855A-55659E3DA638}" dt="2023-01-11T09:51:40.546" v="949" actId="478"/>
          <ac:spMkLst>
            <pc:docMk/>
            <pc:sldMk cId="2755171880" sldId="267"/>
            <ac:spMk id="383" creationId="{9C9EC188-2EA1-4B8D-14E0-1D1CC1165647}"/>
          </ac:spMkLst>
        </pc:spChg>
        <pc:spChg chg="del mod topLvl">
          <ac:chgData name="Franziska Händschel" userId="e2149472-3187-4d00-b16a-a19eff6fc04a" providerId="ADAL" clId="{50D03D03-4C5A-49D3-855A-55659E3DA638}" dt="2023-01-11T09:50:13.549" v="884" actId="478"/>
          <ac:spMkLst>
            <pc:docMk/>
            <pc:sldMk cId="2755171880" sldId="267"/>
            <ac:spMk id="384" creationId="{0CD38E6F-6F88-CC31-76EC-E66B6222DD3A}"/>
          </ac:spMkLst>
        </pc:spChg>
        <pc:spChg chg="add del mod topLvl">
          <ac:chgData name="Franziska Händschel" userId="e2149472-3187-4d00-b16a-a19eff6fc04a" providerId="ADAL" clId="{50D03D03-4C5A-49D3-855A-55659E3DA638}" dt="2023-01-11T09:51:39.064" v="948" actId="478"/>
          <ac:spMkLst>
            <pc:docMk/>
            <pc:sldMk cId="2755171880" sldId="267"/>
            <ac:spMk id="385" creationId="{C73E0A96-1DE0-FF59-48C7-E686768E7634}"/>
          </ac:spMkLst>
        </pc:spChg>
        <pc:spChg chg="add del mod topLvl">
          <ac:chgData name="Franziska Händschel" userId="e2149472-3187-4d00-b16a-a19eff6fc04a" providerId="ADAL" clId="{50D03D03-4C5A-49D3-855A-55659E3DA638}" dt="2023-01-11T09:51:41.649" v="950" actId="478"/>
          <ac:spMkLst>
            <pc:docMk/>
            <pc:sldMk cId="2755171880" sldId="267"/>
            <ac:spMk id="388" creationId="{0A34A522-EF64-F9E0-5517-60762A64DD3B}"/>
          </ac:spMkLst>
        </pc:spChg>
        <pc:spChg chg="del mod topLvl">
          <ac:chgData name="Franziska Händschel" userId="e2149472-3187-4d00-b16a-a19eff6fc04a" providerId="ADAL" clId="{50D03D03-4C5A-49D3-855A-55659E3DA638}" dt="2023-01-11T09:50:13.549" v="884" actId="478"/>
          <ac:spMkLst>
            <pc:docMk/>
            <pc:sldMk cId="2755171880" sldId="267"/>
            <ac:spMk id="389" creationId="{FB18A759-81B1-C676-C657-527949051904}"/>
          </ac:spMkLst>
        </pc:spChg>
        <pc:spChg chg="add del mod topLvl">
          <ac:chgData name="Franziska Händschel" userId="e2149472-3187-4d00-b16a-a19eff6fc04a" providerId="ADAL" clId="{50D03D03-4C5A-49D3-855A-55659E3DA638}" dt="2023-01-11T09:51:39.064" v="948" actId="478"/>
          <ac:spMkLst>
            <pc:docMk/>
            <pc:sldMk cId="2755171880" sldId="267"/>
            <ac:spMk id="390" creationId="{3C2FEE9D-4A9E-603C-D941-B007597A2101}"/>
          </ac:spMkLst>
        </pc:spChg>
        <pc:spChg chg="add del mod topLvl">
          <ac:chgData name="Franziska Händschel" userId="e2149472-3187-4d00-b16a-a19eff6fc04a" providerId="ADAL" clId="{50D03D03-4C5A-49D3-855A-55659E3DA638}" dt="2023-01-11T09:51:42.753" v="951" actId="478"/>
          <ac:spMkLst>
            <pc:docMk/>
            <pc:sldMk cId="2755171880" sldId="267"/>
            <ac:spMk id="393" creationId="{4F2FCE6C-638B-BE7B-1DB2-22D4E63623F3}"/>
          </ac:spMkLst>
        </pc:spChg>
        <pc:spChg chg="del mod topLvl">
          <ac:chgData name="Franziska Händschel" userId="e2149472-3187-4d00-b16a-a19eff6fc04a" providerId="ADAL" clId="{50D03D03-4C5A-49D3-855A-55659E3DA638}" dt="2023-01-11T09:50:13.549" v="884" actId="478"/>
          <ac:spMkLst>
            <pc:docMk/>
            <pc:sldMk cId="2755171880" sldId="267"/>
            <ac:spMk id="394" creationId="{CCBBB327-4692-0E31-B5AD-0CA3AFC0972A}"/>
          </ac:spMkLst>
        </pc:spChg>
        <pc:spChg chg="add del mod topLvl">
          <ac:chgData name="Franziska Händschel" userId="e2149472-3187-4d00-b16a-a19eff6fc04a" providerId="ADAL" clId="{50D03D03-4C5A-49D3-855A-55659E3DA638}" dt="2023-01-11T09:51:39.064" v="948" actId="478"/>
          <ac:spMkLst>
            <pc:docMk/>
            <pc:sldMk cId="2755171880" sldId="267"/>
            <ac:spMk id="395" creationId="{12AC6779-2E4B-A64A-9144-2032D84211A4}"/>
          </ac:spMkLst>
        </pc:spChg>
        <pc:grpChg chg="del">
          <ac:chgData name="Franziska Händschel" userId="e2149472-3187-4d00-b16a-a19eff6fc04a" providerId="ADAL" clId="{50D03D03-4C5A-49D3-855A-55659E3DA638}" dt="2023-01-11T09:50:05.755" v="882" actId="165"/>
          <ac:grpSpMkLst>
            <pc:docMk/>
            <pc:sldMk cId="2755171880" sldId="267"/>
            <ac:grpSpMk id="340" creationId="{D159E532-5A23-AAAC-D41A-C4A5FCD4E12A}"/>
          </ac:grpSpMkLst>
        </pc:grpChg>
        <pc:grpChg chg="del">
          <ac:chgData name="Franziska Händschel" userId="e2149472-3187-4d00-b16a-a19eff6fc04a" providerId="ADAL" clId="{50D03D03-4C5A-49D3-855A-55659E3DA638}" dt="2023-01-11T09:50:05.755" v="882" actId="165"/>
          <ac:grpSpMkLst>
            <pc:docMk/>
            <pc:sldMk cId="2755171880" sldId="267"/>
            <ac:grpSpMk id="341" creationId="{9B700947-4FE8-10B7-7279-883F194101EC}"/>
          </ac:grpSpMkLst>
        </pc:grpChg>
        <pc:grpChg chg="del">
          <ac:chgData name="Franziska Händschel" userId="e2149472-3187-4d00-b16a-a19eff6fc04a" providerId="ADAL" clId="{50D03D03-4C5A-49D3-855A-55659E3DA638}" dt="2023-01-11T09:50:05.755" v="882" actId="165"/>
          <ac:grpSpMkLst>
            <pc:docMk/>
            <pc:sldMk cId="2755171880" sldId="267"/>
            <ac:grpSpMk id="346" creationId="{B0B8E97C-E1EF-63AE-D87B-06040339D45E}"/>
          </ac:grpSpMkLst>
        </pc:grpChg>
        <pc:grpChg chg="del">
          <ac:chgData name="Franziska Händschel" userId="e2149472-3187-4d00-b16a-a19eff6fc04a" providerId="ADAL" clId="{50D03D03-4C5A-49D3-855A-55659E3DA638}" dt="2023-01-11T09:50:05.755" v="882" actId="165"/>
          <ac:grpSpMkLst>
            <pc:docMk/>
            <pc:sldMk cId="2755171880" sldId="267"/>
            <ac:grpSpMk id="382" creationId="{52491E4C-0E70-7A67-B672-5D7B6E804D41}"/>
          </ac:grpSpMkLst>
        </pc:grpChg>
        <pc:grpChg chg="del">
          <ac:chgData name="Franziska Händschel" userId="e2149472-3187-4d00-b16a-a19eff6fc04a" providerId="ADAL" clId="{50D03D03-4C5A-49D3-855A-55659E3DA638}" dt="2023-01-11T09:50:05.755" v="882" actId="165"/>
          <ac:grpSpMkLst>
            <pc:docMk/>
            <pc:sldMk cId="2755171880" sldId="267"/>
            <ac:grpSpMk id="387" creationId="{C747EA81-2B17-AAAC-8517-0DC1ED04C749}"/>
          </ac:grpSpMkLst>
        </pc:grpChg>
        <pc:grpChg chg="del">
          <ac:chgData name="Franziska Händschel" userId="e2149472-3187-4d00-b16a-a19eff6fc04a" providerId="ADAL" clId="{50D03D03-4C5A-49D3-855A-55659E3DA638}" dt="2023-01-11T09:50:05.755" v="882" actId="165"/>
          <ac:grpSpMkLst>
            <pc:docMk/>
            <pc:sldMk cId="2755171880" sldId="267"/>
            <ac:grpSpMk id="392" creationId="{EE81A54B-3BB1-3046-C136-DBC1A02BDCD5}"/>
          </ac:grpSpMkLst>
        </pc:grpChg>
        <pc:picChg chg="add del mod">
          <ac:chgData name="Franziska Händschel" userId="e2149472-3187-4d00-b16a-a19eff6fc04a" providerId="ADAL" clId="{50D03D03-4C5A-49D3-855A-55659E3DA638}" dt="2023-01-11T09:55:53.644" v="1027" actId="478"/>
          <ac:picMkLst>
            <pc:docMk/>
            <pc:sldMk cId="2755171880" sldId="267"/>
            <ac:picMk id="4" creationId="{7C799B00-72E3-4CB4-D571-E7F04764B568}"/>
          </ac:picMkLst>
        </pc:picChg>
        <pc:picChg chg="add del mod">
          <ac:chgData name="Franziska Händschel" userId="e2149472-3187-4d00-b16a-a19eff6fc04a" providerId="ADAL" clId="{50D03D03-4C5A-49D3-855A-55659E3DA638}" dt="2023-01-11T09:55:53.644" v="1027" actId="478"/>
          <ac:picMkLst>
            <pc:docMk/>
            <pc:sldMk cId="2755171880" sldId="267"/>
            <ac:picMk id="7" creationId="{A0B3B798-047E-EDE3-18AE-D0B0ED0038FA}"/>
          </ac:picMkLst>
        </pc:picChg>
        <pc:picChg chg="add del mod">
          <ac:chgData name="Franziska Händschel" userId="e2149472-3187-4d00-b16a-a19eff6fc04a" providerId="ADAL" clId="{50D03D03-4C5A-49D3-855A-55659E3DA638}" dt="2023-01-11T09:55:53.644" v="1027" actId="478"/>
          <ac:picMkLst>
            <pc:docMk/>
            <pc:sldMk cId="2755171880" sldId="267"/>
            <ac:picMk id="10" creationId="{377BCDE0-F842-647E-2112-8D65DFC65C47}"/>
          </ac:picMkLst>
        </pc:picChg>
        <pc:picChg chg="add del mod">
          <ac:chgData name="Franziska Händschel" userId="e2149472-3187-4d00-b16a-a19eff6fc04a" providerId="ADAL" clId="{50D03D03-4C5A-49D3-855A-55659E3DA638}" dt="2023-01-11T09:55:53.534" v="1026" actId="478"/>
          <ac:picMkLst>
            <pc:docMk/>
            <pc:sldMk cId="2755171880" sldId="267"/>
            <ac:picMk id="13" creationId="{97652F1B-2966-4538-ADBE-E48BD5494038}"/>
          </ac:picMkLst>
        </pc:picChg>
        <pc:picChg chg="add del mod">
          <ac:chgData name="Franziska Händschel" userId="e2149472-3187-4d00-b16a-a19eff6fc04a" providerId="ADAL" clId="{50D03D03-4C5A-49D3-855A-55659E3DA638}" dt="2023-01-11T09:55:53.534" v="1026" actId="478"/>
          <ac:picMkLst>
            <pc:docMk/>
            <pc:sldMk cId="2755171880" sldId="267"/>
            <ac:picMk id="16" creationId="{709EDCD7-530C-16A7-D57F-37C6A600A2A3}"/>
          </ac:picMkLst>
        </pc:picChg>
        <pc:picChg chg="add del mod">
          <ac:chgData name="Franziska Händschel" userId="e2149472-3187-4d00-b16a-a19eff6fc04a" providerId="ADAL" clId="{50D03D03-4C5A-49D3-855A-55659E3DA638}" dt="2023-01-11T09:55:53.534" v="1026" actId="478"/>
          <ac:picMkLst>
            <pc:docMk/>
            <pc:sldMk cId="2755171880" sldId="267"/>
            <ac:picMk id="22" creationId="{7E429AB2-7617-4B94-4D77-99B470750145}"/>
          </ac:picMkLst>
        </pc:picChg>
        <pc:picChg chg="add del mod">
          <ac:chgData name="Franziska Händschel" userId="e2149472-3187-4d00-b16a-a19eff6fc04a" providerId="ADAL" clId="{50D03D03-4C5A-49D3-855A-55659E3DA638}" dt="2023-01-11T09:55:54.486" v="1034"/>
          <ac:picMkLst>
            <pc:docMk/>
            <pc:sldMk cId="2755171880" sldId="267"/>
            <ac:picMk id="28" creationId="{3721BAED-3AF0-F9E2-604B-EC5E9FE4BE27}"/>
          </ac:picMkLst>
        </pc:picChg>
        <pc:picChg chg="add del mod">
          <ac:chgData name="Franziska Händschel" userId="e2149472-3187-4d00-b16a-a19eff6fc04a" providerId="ADAL" clId="{50D03D03-4C5A-49D3-855A-55659E3DA638}" dt="2023-01-11T09:55:54.486" v="1034"/>
          <ac:picMkLst>
            <pc:docMk/>
            <pc:sldMk cId="2755171880" sldId="267"/>
            <ac:picMk id="31" creationId="{350884BB-886B-2D0F-A3BB-1B3F2AD30305}"/>
          </ac:picMkLst>
        </pc:picChg>
        <pc:picChg chg="add del mod">
          <ac:chgData name="Franziska Händschel" userId="e2149472-3187-4d00-b16a-a19eff6fc04a" providerId="ADAL" clId="{50D03D03-4C5A-49D3-855A-55659E3DA638}" dt="2023-01-11T09:55:54.486" v="1034"/>
          <ac:picMkLst>
            <pc:docMk/>
            <pc:sldMk cId="2755171880" sldId="267"/>
            <ac:picMk id="34" creationId="{28874107-588D-1D28-C85F-1014E4D620D3}"/>
          </ac:picMkLst>
        </pc:picChg>
        <pc:picChg chg="add del mod">
          <ac:chgData name="Franziska Händschel" userId="e2149472-3187-4d00-b16a-a19eff6fc04a" providerId="ADAL" clId="{50D03D03-4C5A-49D3-855A-55659E3DA638}" dt="2023-01-11T09:55:53.430" v="1025"/>
          <ac:picMkLst>
            <pc:docMk/>
            <pc:sldMk cId="2755171880" sldId="267"/>
            <ac:picMk id="37" creationId="{7D69F5A3-5DF7-2A24-C85A-18CD66C5CBCC}"/>
          </ac:picMkLst>
        </pc:picChg>
        <pc:picChg chg="add del mod">
          <ac:chgData name="Franziska Händschel" userId="e2149472-3187-4d00-b16a-a19eff6fc04a" providerId="ADAL" clId="{50D03D03-4C5A-49D3-855A-55659E3DA638}" dt="2023-01-11T09:55:53.430" v="1025"/>
          <ac:picMkLst>
            <pc:docMk/>
            <pc:sldMk cId="2755171880" sldId="267"/>
            <ac:picMk id="40" creationId="{5518C2A4-87BE-969C-A528-EB6B9249C59D}"/>
          </ac:picMkLst>
        </pc:picChg>
        <pc:picChg chg="add del mod">
          <ac:chgData name="Franziska Händschel" userId="e2149472-3187-4d00-b16a-a19eff6fc04a" providerId="ADAL" clId="{50D03D03-4C5A-49D3-855A-55659E3DA638}" dt="2023-01-11T09:55:53.430" v="1025"/>
          <ac:picMkLst>
            <pc:docMk/>
            <pc:sldMk cId="2755171880" sldId="267"/>
            <ac:picMk id="43" creationId="{299F63A3-CF0D-0CFD-C7CD-98711CE98F19}"/>
          </ac:picMkLst>
        </pc:picChg>
        <pc:picChg chg="add del mod">
          <ac:chgData name="Franziska Händschel" userId="e2149472-3187-4d00-b16a-a19eff6fc04a" providerId="ADAL" clId="{50D03D03-4C5A-49D3-855A-55659E3DA638}" dt="2023-01-11T09:55:53.206" v="1023"/>
          <ac:picMkLst>
            <pc:docMk/>
            <pc:sldMk cId="2755171880" sldId="267"/>
            <ac:picMk id="46" creationId="{FCB69713-9F3C-6E98-D298-906899BDF6A1}"/>
          </ac:picMkLst>
        </pc:picChg>
        <pc:picChg chg="add del mod">
          <ac:chgData name="Franziska Händschel" userId="e2149472-3187-4d00-b16a-a19eff6fc04a" providerId="ADAL" clId="{50D03D03-4C5A-49D3-855A-55659E3DA638}" dt="2023-01-11T09:55:53.206" v="1023"/>
          <ac:picMkLst>
            <pc:docMk/>
            <pc:sldMk cId="2755171880" sldId="267"/>
            <ac:picMk id="49" creationId="{830BB9BA-7C71-74CC-F2C1-8086E7106CBA}"/>
          </ac:picMkLst>
        </pc:picChg>
        <pc:picChg chg="add del mod">
          <ac:chgData name="Franziska Händschel" userId="e2149472-3187-4d00-b16a-a19eff6fc04a" providerId="ADAL" clId="{50D03D03-4C5A-49D3-855A-55659E3DA638}" dt="2023-01-11T09:55:53.206" v="1023"/>
          <ac:picMkLst>
            <pc:docMk/>
            <pc:sldMk cId="2755171880" sldId="267"/>
            <ac:picMk id="52" creationId="{0DE9FA45-DFCA-58C0-3348-2278C6A34356}"/>
          </ac:picMkLst>
        </pc:picChg>
        <pc:picChg chg="add del mod">
          <ac:chgData name="Franziska Händschel" userId="e2149472-3187-4d00-b16a-a19eff6fc04a" providerId="ADAL" clId="{50D03D03-4C5A-49D3-855A-55659E3DA638}" dt="2023-01-11T09:55:52.897" v="1021"/>
          <ac:picMkLst>
            <pc:docMk/>
            <pc:sldMk cId="2755171880" sldId="267"/>
            <ac:picMk id="55" creationId="{D51B4412-4ED0-A33C-410A-5838A18EE77E}"/>
          </ac:picMkLst>
        </pc:picChg>
        <pc:picChg chg="add del mod">
          <ac:chgData name="Franziska Händschel" userId="e2149472-3187-4d00-b16a-a19eff6fc04a" providerId="ADAL" clId="{50D03D03-4C5A-49D3-855A-55659E3DA638}" dt="2023-01-11T09:55:52.897" v="1021"/>
          <ac:picMkLst>
            <pc:docMk/>
            <pc:sldMk cId="2755171880" sldId="267"/>
            <ac:picMk id="58" creationId="{2A0CCDE2-A9E9-8C4F-D9EA-33D3409710AE}"/>
          </ac:picMkLst>
        </pc:picChg>
        <pc:picChg chg="add del mod">
          <ac:chgData name="Franziska Händschel" userId="e2149472-3187-4d00-b16a-a19eff6fc04a" providerId="ADAL" clId="{50D03D03-4C5A-49D3-855A-55659E3DA638}" dt="2023-01-11T09:55:52.897" v="1021"/>
          <ac:picMkLst>
            <pc:docMk/>
            <pc:sldMk cId="2755171880" sldId="267"/>
            <ac:picMk id="61" creationId="{77DE62A8-74D6-1AE9-2493-2C8FFB8E992A}"/>
          </ac:picMkLst>
        </pc:picChg>
        <pc:picChg chg="mod topLvl">
          <ac:chgData name="Franziska Händschel" userId="e2149472-3187-4d00-b16a-a19eff6fc04a" providerId="ADAL" clId="{50D03D03-4C5A-49D3-855A-55659E3DA638}" dt="2023-01-11T09:55:54" v="1030" actId="1035"/>
          <ac:picMkLst>
            <pc:docMk/>
            <pc:sldMk cId="2755171880" sldId="267"/>
            <ac:picMk id="334" creationId="{AD10E68B-5069-320F-3FEA-AD11F5F36E03}"/>
          </ac:picMkLst>
        </pc:picChg>
        <pc:picChg chg="mod topLvl">
          <ac:chgData name="Franziska Händschel" userId="e2149472-3187-4d00-b16a-a19eff6fc04a" providerId="ADAL" clId="{50D03D03-4C5A-49D3-855A-55659E3DA638}" dt="2023-01-11T09:55:54" v="1030" actId="1035"/>
          <ac:picMkLst>
            <pc:docMk/>
            <pc:sldMk cId="2755171880" sldId="267"/>
            <ac:picMk id="345" creationId="{84485CFD-D60A-03F5-E1FF-D39AB0E1D7C8}"/>
          </ac:picMkLst>
        </pc:picChg>
        <pc:picChg chg="mod topLvl">
          <ac:chgData name="Franziska Händschel" userId="e2149472-3187-4d00-b16a-a19eff6fc04a" providerId="ADAL" clId="{50D03D03-4C5A-49D3-855A-55659E3DA638}" dt="2023-01-11T09:55:54" v="1030" actId="1035"/>
          <ac:picMkLst>
            <pc:docMk/>
            <pc:sldMk cId="2755171880" sldId="267"/>
            <ac:picMk id="350" creationId="{02446F1C-E962-3315-A5D4-BC4CC6CA03E4}"/>
          </ac:picMkLst>
        </pc:picChg>
        <pc:picChg chg="add del mod topLvl">
          <ac:chgData name="Franziska Händschel" userId="e2149472-3187-4d00-b16a-a19eff6fc04a" providerId="ADAL" clId="{50D03D03-4C5A-49D3-855A-55659E3DA638}" dt="2023-01-11T09:51:39.064" v="948" actId="478"/>
          <ac:picMkLst>
            <pc:docMk/>
            <pc:sldMk cId="2755171880" sldId="267"/>
            <ac:picMk id="386" creationId="{E3649434-2261-7A25-DB37-8285752D86FD}"/>
          </ac:picMkLst>
        </pc:picChg>
        <pc:picChg chg="add del mod topLvl">
          <ac:chgData name="Franziska Händschel" userId="e2149472-3187-4d00-b16a-a19eff6fc04a" providerId="ADAL" clId="{50D03D03-4C5A-49D3-855A-55659E3DA638}" dt="2023-01-11T09:51:39.064" v="948" actId="478"/>
          <ac:picMkLst>
            <pc:docMk/>
            <pc:sldMk cId="2755171880" sldId="267"/>
            <ac:picMk id="391" creationId="{1BD71D64-7295-7882-220A-36237BAC983D}"/>
          </ac:picMkLst>
        </pc:picChg>
        <pc:picChg chg="add del mod topLvl">
          <ac:chgData name="Franziska Händschel" userId="e2149472-3187-4d00-b16a-a19eff6fc04a" providerId="ADAL" clId="{50D03D03-4C5A-49D3-855A-55659E3DA638}" dt="2023-01-11T09:51:39.064" v="948" actId="478"/>
          <ac:picMkLst>
            <pc:docMk/>
            <pc:sldMk cId="2755171880" sldId="267"/>
            <ac:picMk id="396" creationId="{6B342AF7-5703-FF8D-552B-C5F81A26C46F}"/>
          </ac:picMkLst>
        </pc:picChg>
      </pc:sldChg>
      <pc:sldChg chg="add del">
        <pc:chgData name="Franziska Händschel" userId="e2149472-3187-4d00-b16a-a19eff6fc04a" providerId="ADAL" clId="{50D03D03-4C5A-49D3-855A-55659E3DA638}" dt="2023-01-11T09:01:53.137" v="190" actId="47"/>
        <pc:sldMkLst>
          <pc:docMk/>
          <pc:sldMk cId="902498258" sldId="268"/>
        </pc:sldMkLst>
      </pc:sldChg>
      <pc:sldChg chg="modSp add mod">
        <pc:chgData name="Franziska Händschel" userId="e2149472-3187-4d00-b16a-a19eff6fc04a" providerId="ADAL" clId="{50D03D03-4C5A-49D3-855A-55659E3DA638}" dt="2023-01-12T11:53:24.763" v="1216" actId="34135"/>
        <pc:sldMkLst>
          <pc:docMk/>
          <pc:sldMk cId="1188490506" sldId="268"/>
        </pc:sldMkLst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19" creationId="{06473443-3814-A4CE-85DD-A70BD08B33CD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20" creationId="{251F94D7-FAD1-9319-0FE4-A3EB6DF54A47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26" creationId="{5E46BE61-5ABD-6A6C-1D56-0FDBB34A71C0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27" creationId="{9A6DD172-2CA6-1A30-6FB3-2BEB435260F3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42" creationId="{C454DA7B-A8D4-D098-B00E-D32D1E8263E8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43" creationId="{31C40219-42C3-BEE9-59AA-ECF8DAD889EA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44" creationId="{A34C5636-8C43-A4C2-1B45-71F633C49D54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47" creationId="{DE7F2B83-0699-0A79-85E2-3027674043EA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48" creationId="{8C962525-3D67-615D-13C6-5651FD3DDDEE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49" creationId="{E2E4669B-71EC-9FE6-EBC5-4933B9D3EE9B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66" creationId="{41EC751B-2782-77E8-B1A2-7F75E594EFFF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83" creationId="{9C9EC188-2EA1-4B8D-14E0-1D1CC1165647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84" creationId="{0CD38E6F-6F88-CC31-76EC-E66B6222DD3A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85" creationId="{C73E0A96-1DE0-FF59-48C7-E686768E7634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88" creationId="{0A34A522-EF64-F9E0-5517-60762A64DD3B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89" creationId="{FB18A759-81B1-C676-C657-527949051904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90" creationId="{3C2FEE9D-4A9E-603C-D941-B007597A2101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93" creationId="{4F2FCE6C-638B-BE7B-1DB2-22D4E63623F3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94" creationId="{CCBBB327-4692-0E31-B5AD-0CA3AFC0972A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95" creationId="{12AC6779-2E4B-A64A-9144-2032D84211A4}"/>
          </ac:spMkLst>
        </pc:spChg>
        <pc:spChg chg="mod">
          <ac:chgData name="Franziska Händschel" userId="e2149472-3187-4d00-b16a-a19eff6fc04a" providerId="ADAL" clId="{50D03D03-4C5A-49D3-855A-55659E3DA638}" dt="2023-01-12T11:53:24.763" v="1216" actId="34135"/>
          <ac:spMkLst>
            <pc:docMk/>
            <pc:sldMk cId="1188490506" sldId="268"/>
            <ac:spMk id="397" creationId="{59FAB029-8C14-FC8B-FF0A-7EF6F7D706E1}"/>
          </ac:spMkLst>
        </pc:spChg>
        <pc:grpChg chg="mod">
          <ac:chgData name="Franziska Händschel" userId="e2149472-3187-4d00-b16a-a19eff6fc04a" providerId="ADAL" clId="{50D03D03-4C5A-49D3-855A-55659E3DA638}" dt="2023-01-12T11:53:24.763" v="1216" actId="34135"/>
          <ac:grpSpMkLst>
            <pc:docMk/>
            <pc:sldMk cId="1188490506" sldId="268"/>
            <ac:grpSpMk id="340" creationId="{D159E532-5A23-AAAC-D41A-C4A5FCD4E12A}"/>
          </ac:grpSpMkLst>
        </pc:grpChg>
        <pc:grpChg chg="mod">
          <ac:chgData name="Franziska Händschel" userId="e2149472-3187-4d00-b16a-a19eff6fc04a" providerId="ADAL" clId="{50D03D03-4C5A-49D3-855A-55659E3DA638}" dt="2023-01-12T11:53:24.763" v="1216" actId="34135"/>
          <ac:grpSpMkLst>
            <pc:docMk/>
            <pc:sldMk cId="1188490506" sldId="268"/>
            <ac:grpSpMk id="341" creationId="{9B700947-4FE8-10B7-7279-883F194101EC}"/>
          </ac:grpSpMkLst>
        </pc:grpChg>
        <pc:grpChg chg="mod">
          <ac:chgData name="Franziska Händschel" userId="e2149472-3187-4d00-b16a-a19eff6fc04a" providerId="ADAL" clId="{50D03D03-4C5A-49D3-855A-55659E3DA638}" dt="2023-01-12T11:53:24.763" v="1216" actId="34135"/>
          <ac:grpSpMkLst>
            <pc:docMk/>
            <pc:sldMk cId="1188490506" sldId="268"/>
            <ac:grpSpMk id="346" creationId="{B0B8E97C-E1EF-63AE-D87B-06040339D45E}"/>
          </ac:grpSpMkLst>
        </pc:grpChg>
        <pc:grpChg chg="mod">
          <ac:chgData name="Franziska Händschel" userId="e2149472-3187-4d00-b16a-a19eff6fc04a" providerId="ADAL" clId="{50D03D03-4C5A-49D3-855A-55659E3DA638}" dt="2023-01-12T11:53:24.763" v="1216" actId="34135"/>
          <ac:grpSpMkLst>
            <pc:docMk/>
            <pc:sldMk cId="1188490506" sldId="268"/>
            <ac:grpSpMk id="382" creationId="{52491E4C-0E70-7A67-B672-5D7B6E804D41}"/>
          </ac:grpSpMkLst>
        </pc:grpChg>
        <pc:grpChg chg="mod">
          <ac:chgData name="Franziska Händschel" userId="e2149472-3187-4d00-b16a-a19eff6fc04a" providerId="ADAL" clId="{50D03D03-4C5A-49D3-855A-55659E3DA638}" dt="2023-01-12T11:53:24.763" v="1216" actId="34135"/>
          <ac:grpSpMkLst>
            <pc:docMk/>
            <pc:sldMk cId="1188490506" sldId="268"/>
            <ac:grpSpMk id="387" creationId="{C747EA81-2B17-AAAC-8517-0DC1ED04C749}"/>
          </ac:grpSpMkLst>
        </pc:grpChg>
        <pc:grpChg chg="mod">
          <ac:chgData name="Franziska Händschel" userId="e2149472-3187-4d00-b16a-a19eff6fc04a" providerId="ADAL" clId="{50D03D03-4C5A-49D3-855A-55659E3DA638}" dt="2023-01-12T11:53:24.763" v="1216" actId="34135"/>
          <ac:grpSpMkLst>
            <pc:docMk/>
            <pc:sldMk cId="1188490506" sldId="268"/>
            <ac:grpSpMk id="392" creationId="{EE81A54B-3BB1-3046-C136-DBC1A02BDCD5}"/>
          </ac:grpSpMkLst>
        </pc:grp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18" creationId="{7B2A1814-F4A8-322A-D8B2-41CB8642F497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334" creationId="{AD10E68B-5069-320F-3FEA-AD11F5F36E03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345" creationId="{84485CFD-D60A-03F5-E1FF-D39AB0E1D7C8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350" creationId="{02446F1C-E962-3315-A5D4-BC4CC6CA03E4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386" creationId="{E3649434-2261-7A25-DB37-8285752D86FD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391" creationId="{1BD71D64-7295-7882-220A-36237BAC983D}"/>
          </ac:picMkLst>
        </pc:picChg>
        <pc:picChg chg="mod">
          <ac:chgData name="Franziska Händschel" userId="e2149472-3187-4d00-b16a-a19eff6fc04a" providerId="ADAL" clId="{50D03D03-4C5A-49D3-855A-55659E3DA638}" dt="2023-01-12T11:53:24.763" v="1216" actId="34135"/>
          <ac:picMkLst>
            <pc:docMk/>
            <pc:sldMk cId="1188490506" sldId="268"/>
            <ac:picMk id="396" creationId="{6B342AF7-5703-FF8D-552B-C5F81A26C46F}"/>
          </ac:picMkLst>
        </pc:picChg>
      </pc:sldChg>
      <pc:sldChg chg="add del">
        <pc:chgData name="Franziska Händschel" userId="e2149472-3187-4d00-b16a-a19eff6fc04a" providerId="ADAL" clId="{50D03D03-4C5A-49D3-855A-55659E3DA638}" dt="2023-01-11T09:01:53.796" v="191" actId="47"/>
        <pc:sldMkLst>
          <pc:docMk/>
          <pc:sldMk cId="1250590237" sldId="269"/>
        </pc:sldMkLst>
      </pc:sldChg>
      <pc:sldChg chg="modSp add mod">
        <pc:chgData name="Franziska Händschel" userId="e2149472-3187-4d00-b16a-a19eff6fc04a" providerId="ADAL" clId="{50D03D03-4C5A-49D3-855A-55659E3DA638}" dt="2023-01-12T11:53:31.610" v="1218" actId="34135"/>
        <pc:sldMkLst>
          <pc:docMk/>
          <pc:sldMk cId="2581526698" sldId="269"/>
        </pc:sldMkLst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19" creationId="{06473443-3814-A4CE-85DD-A70BD08B33CD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20" creationId="{251F94D7-FAD1-9319-0FE4-A3EB6DF54A47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26" creationId="{5E46BE61-5ABD-6A6C-1D56-0FDBB34A71C0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27" creationId="{9A6DD172-2CA6-1A30-6FB3-2BEB435260F3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42" creationId="{C454DA7B-A8D4-D098-B00E-D32D1E8263E8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43" creationId="{31C40219-42C3-BEE9-59AA-ECF8DAD889EA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44" creationId="{A34C5636-8C43-A4C2-1B45-71F633C49D54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47" creationId="{DE7F2B83-0699-0A79-85E2-3027674043EA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48" creationId="{8C962525-3D67-615D-13C6-5651FD3DDDEE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49" creationId="{E2E4669B-71EC-9FE6-EBC5-4933B9D3EE9B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66" creationId="{41EC751B-2782-77E8-B1A2-7F75E594EFFF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83" creationId="{9C9EC188-2EA1-4B8D-14E0-1D1CC1165647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84" creationId="{0CD38E6F-6F88-CC31-76EC-E66B6222DD3A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85" creationId="{C73E0A96-1DE0-FF59-48C7-E686768E7634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88" creationId="{0A34A522-EF64-F9E0-5517-60762A64DD3B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89" creationId="{FB18A759-81B1-C676-C657-527949051904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90" creationId="{3C2FEE9D-4A9E-603C-D941-B007597A2101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93" creationId="{4F2FCE6C-638B-BE7B-1DB2-22D4E63623F3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94" creationId="{CCBBB327-4692-0E31-B5AD-0CA3AFC0972A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95" creationId="{12AC6779-2E4B-A64A-9144-2032D84211A4}"/>
          </ac:spMkLst>
        </pc:spChg>
        <pc:spChg chg="mod">
          <ac:chgData name="Franziska Händschel" userId="e2149472-3187-4d00-b16a-a19eff6fc04a" providerId="ADAL" clId="{50D03D03-4C5A-49D3-855A-55659E3DA638}" dt="2023-01-12T11:53:31.610" v="1218" actId="34135"/>
          <ac:spMkLst>
            <pc:docMk/>
            <pc:sldMk cId="2581526698" sldId="269"/>
            <ac:spMk id="397" creationId="{59FAB029-8C14-FC8B-FF0A-7EF6F7D706E1}"/>
          </ac:spMkLst>
        </pc:spChg>
        <pc:grpChg chg="mod">
          <ac:chgData name="Franziska Händschel" userId="e2149472-3187-4d00-b16a-a19eff6fc04a" providerId="ADAL" clId="{50D03D03-4C5A-49D3-855A-55659E3DA638}" dt="2023-01-12T11:53:31.610" v="1218" actId="34135"/>
          <ac:grpSpMkLst>
            <pc:docMk/>
            <pc:sldMk cId="2581526698" sldId="269"/>
            <ac:grpSpMk id="340" creationId="{D159E532-5A23-AAAC-D41A-C4A5FCD4E12A}"/>
          </ac:grpSpMkLst>
        </pc:grpChg>
        <pc:grpChg chg="mod">
          <ac:chgData name="Franziska Händschel" userId="e2149472-3187-4d00-b16a-a19eff6fc04a" providerId="ADAL" clId="{50D03D03-4C5A-49D3-855A-55659E3DA638}" dt="2023-01-12T11:53:31.610" v="1218" actId="34135"/>
          <ac:grpSpMkLst>
            <pc:docMk/>
            <pc:sldMk cId="2581526698" sldId="269"/>
            <ac:grpSpMk id="341" creationId="{9B700947-4FE8-10B7-7279-883F194101EC}"/>
          </ac:grpSpMkLst>
        </pc:grpChg>
        <pc:grpChg chg="mod">
          <ac:chgData name="Franziska Händschel" userId="e2149472-3187-4d00-b16a-a19eff6fc04a" providerId="ADAL" clId="{50D03D03-4C5A-49D3-855A-55659E3DA638}" dt="2023-01-12T11:53:31.610" v="1218" actId="34135"/>
          <ac:grpSpMkLst>
            <pc:docMk/>
            <pc:sldMk cId="2581526698" sldId="269"/>
            <ac:grpSpMk id="346" creationId="{B0B8E97C-E1EF-63AE-D87B-06040339D45E}"/>
          </ac:grpSpMkLst>
        </pc:grpChg>
        <pc:grpChg chg="mod">
          <ac:chgData name="Franziska Händschel" userId="e2149472-3187-4d00-b16a-a19eff6fc04a" providerId="ADAL" clId="{50D03D03-4C5A-49D3-855A-55659E3DA638}" dt="2023-01-12T11:53:31.610" v="1218" actId="34135"/>
          <ac:grpSpMkLst>
            <pc:docMk/>
            <pc:sldMk cId="2581526698" sldId="269"/>
            <ac:grpSpMk id="382" creationId="{52491E4C-0E70-7A67-B672-5D7B6E804D41}"/>
          </ac:grpSpMkLst>
        </pc:grpChg>
        <pc:grpChg chg="mod">
          <ac:chgData name="Franziska Händschel" userId="e2149472-3187-4d00-b16a-a19eff6fc04a" providerId="ADAL" clId="{50D03D03-4C5A-49D3-855A-55659E3DA638}" dt="2023-01-12T11:53:31.610" v="1218" actId="34135"/>
          <ac:grpSpMkLst>
            <pc:docMk/>
            <pc:sldMk cId="2581526698" sldId="269"/>
            <ac:grpSpMk id="387" creationId="{C747EA81-2B17-AAAC-8517-0DC1ED04C749}"/>
          </ac:grpSpMkLst>
        </pc:grpChg>
        <pc:grpChg chg="mod">
          <ac:chgData name="Franziska Händschel" userId="e2149472-3187-4d00-b16a-a19eff6fc04a" providerId="ADAL" clId="{50D03D03-4C5A-49D3-855A-55659E3DA638}" dt="2023-01-12T11:53:31.610" v="1218" actId="34135"/>
          <ac:grpSpMkLst>
            <pc:docMk/>
            <pc:sldMk cId="2581526698" sldId="269"/>
            <ac:grpSpMk id="392" creationId="{EE81A54B-3BB1-3046-C136-DBC1A02BDCD5}"/>
          </ac:grpSpMkLst>
        </pc:grp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18" creationId="{7B2A1814-F4A8-322A-D8B2-41CB8642F497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334" creationId="{AD10E68B-5069-320F-3FEA-AD11F5F36E03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345" creationId="{84485CFD-D60A-03F5-E1FF-D39AB0E1D7C8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350" creationId="{02446F1C-E962-3315-A5D4-BC4CC6CA03E4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386" creationId="{E3649434-2261-7A25-DB37-8285752D86FD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391" creationId="{1BD71D64-7295-7882-220A-36237BAC983D}"/>
          </ac:picMkLst>
        </pc:picChg>
        <pc:picChg chg="mod">
          <ac:chgData name="Franziska Händschel" userId="e2149472-3187-4d00-b16a-a19eff6fc04a" providerId="ADAL" clId="{50D03D03-4C5A-49D3-855A-55659E3DA638}" dt="2023-01-12T11:53:31.610" v="1218" actId="34135"/>
          <ac:picMkLst>
            <pc:docMk/>
            <pc:sldMk cId="2581526698" sldId="269"/>
            <ac:picMk id="396" creationId="{6B342AF7-5703-FF8D-552B-C5F81A26C46F}"/>
          </ac:picMkLst>
        </pc:picChg>
      </pc:sldChg>
      <pc:sldChg chg="add del">
        <pc:chgData name="Franziska Händschel" userId="e2149472-3187-4d00-b16a-a19eff6fc04a" providerId="ADAL" clId="{50D03D03-4C5A-49D3-855A-55659E3DA638}" dt="2023-01-11T09:01:54.586" v="192" actId="47"/>
        <pc:sldMkLst>
          <pc:docMk/>
          <pc:sldMk cId="1547535620" sldId="270"/>
        </pc:sldMkLst>
      </pc:sldChg>
      <pc:sldChg chg="addSp delSp modSp add mod">
        <pc:chgData name="Franziska Händschel" userId="e2149472-3187-4d00-b16a-a19eff6fc04a" providerId="ADAL" clId="{50D03D03-4C5A-49D3-855A-55659E3DA638}" dt="2023-01-12T11:53:34.795" v="1219" actId="34135"/>
        <pc:sldMkLst>
          <pc:docMk/>
          <pc:sldMk cId="4085370383" sldId="270"/>
        </pc:sldMkLst>
        <pc:spChg chg="mod">
          <ac:chgData name="Franziska Händschel" userId="e2149472-3187-4d00-b16a-a19eff6fc04a" providerId="ADAL" clId="{50D03D03-4C5A-49D3-855A-55659E3DA638}" dt="2023-01-11T11:55:21.384" v="1195"/>
          <ac:spMkLst>
            <pc:docMk/>
            <pc:sldMk cId="4085370383" sldId="270"/>
            <ac:spMk id="3" creationId="{AA8E6E00-57CE-4244-14F4-664E32957F5B}"/>
          </ac:spMkLst>
        </pc:spChg>
        <pc:spChg chg="mod">
          <ac:chgData name="Franziska Händschel" userId="e2149472-3187-4d00-b16a-a19eff6fc04a" providerId="ADAL" clId="{50D03D03-4C5A-49D3-855A-55659E3DA638}" dt="2023-01-11T11:55:21.384" v="1195"/>
          <ac:spMkLst>
            <pc:docMk/>
            <pc:sldMk cId="4085370383" sldId="270"/>
            <ac:spMk id="4" creationId="{09059C13-D7F4-A204-0355-6D5851F5953C}"/>
          </ac:spMkLst>
        </pc:spChg>
        <pc:spChg chg="mod">
          <ac:chgData name="Franziska Händschel" userId="e2149472-3187-4d00-b16a-a19eff6fc04a" providerId="ADAL" clId="{50D03D03-4C5A-49D3-855A-55659E3DA638}" dt="2023-01-11T11:55:21.384" v="1195"/>
          <ac:spMkLst>
            <pc:docMk/>
            <pc:sldMk cId="4085370383" sldId="270"/>
            <ac:spMk id="5" creationId="{72CA9A4B-ACEC-BD82-1214-8A2B26B68A01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19" creationId="{06473443-3814-A4CE-85DD-A70BD08B33CD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20" creationId="{251F94D7-FAD1-9319-0FE4-A3EB6DF54A47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26" creationId="{5E46BE61-5ABD-6A6C-1D56-0FDBB34A71C0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27" creationId="{9A6DD172-2CA6-1A30-6FB3-2BEB435260F3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42" creationId="{C454DA7B-A8D4-D098-B00E-D32D1E8263E8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43" creationId="{31C40219-42C3-BEE9-59AA-ECF8DAD889EA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44" creationId="{A34C5636-8C43-A4C2-1B45-71F633C49D54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47" creationId="{DE7F2B83-0699-0A79-85E2-3027674043EA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48" creationId="{8C962525-3D67-615D-13C6-5651FD3DDDEE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49" creationId="{E2E4669B-71EC-9FE6-EBC5-4933B9D3EE9B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66" creationId="{41EC751B-2782-77E8-B1A2-7F75E594EFFF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83" creationId="{9C9EC188-2EA1-4B8D-14E0-1D1CC1165647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84" creationId="{0CD38E6F-6F88-CC31-76EC-E66B6222DD3A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85" creationId="{C73E0A96-1DE0-FF59-48C7-E686768E7634}"/>
          </ac:spMkLst>
        </pc:spChg>
        <pc:spChg chg="mod">
          <ac:chgData name="Franziska Händschel" userId="e2149472-3187-4d00-b16a-a19eff6fc04a" providerId="ADAL" clId="{50D03D03-4C5A-49D3-855A-55659E3DA638}" dt="2023-01-11T11:55:17.034" v="1194" actId="20577"/>
          <ac:spMkLst>
            <pc:docMk/>
            <pc:sldMk cId="4085370383" sldId="270"/>
            <ac:spMk id="389" creationId="{FB18A759-81B1-C676-C657-527949051904}"/>
          </ac:spMkLst>
        </pc:spChg>
        <pc:spChg chg="mod">
          <ac:chgData name="Franziska Händschel" userId="e2149472-3187-4d00-b16a-a19eff6fc04a" providerId="ADAL" clId="{50D03D03-4C5A-49D3-855A-55659E3DA638}" dt="2023-01-11T09:58:30.038" v="1120" actId="207"/>
          <ac:spMkLst>
            <pc:docMk/>
            <pc:sldMk cId="4085370383" sldId="270"/>
            <ac:spMk id="390" creationId="{3C2FEE9D-4A9E-603C-D941-B007597A2101}"/>
          </ac:spMkLst>
        </pc:spChg>
        <pc:spChg chg="mod">
          <ac:chgData name="Franziska Händschel" userId="e2149472-3187-4d00-b16a-a19eff6fc04a" providerId="ADAL" clId="{50D03D03-4C5A-49D3-855A-55659E3DA638}" dt="2023-01-11T09:11:16.054" v="458" actId="20577"/>
          <ac:spMkLst>
            <pc:docMk/>
            <pc:sldMk cId="4085370383" sldId="270"/>
            <ac:spMk id="394" creationId="{CCBBB327-4692-0E31-B5AD-0CA3AFC0972A}"/>
          </ac:spMkLst>
        </pc:spChg>
        <pc:spChg chg="mod">
          <ac:chgData name="Franziska Händschel" userId="e2149472-3187-4d00-b16a-a19eff6fc04a" providerId="ADAL" clId="{50D03D03-4C5A-49D3-855A-55659E3DA638}" dt="2023-01-11T09:10:57.532" v="455" actId="20577"/>
          <ac:spMkLst>
            <pc:docMk/>
            <pc:sldMk cId="4085370383" sldId="270"/>
            <ac:spMk id="395" creationId="{12AC6779-2E4B-A64A-9144-2032D84211A4}"/>
          </ac:spMkLst>
        </pc:spChg>
        <pc:spChg chg="mod">
          <ac:chgData name="Franziska Händschel" userId="e2149472-3187-4d00-b16a-a19eff6fc04a" providerId="ADAL" clId="{50D03D03-4C5A-49D3-855A-55659E3DA638}" dt="2023-01-12T11:53:34.795" v="1219" actId="34135"/>
          <ac:spMkLst>
            <pc:docMk/>
            <pc:sldMk cId="4085370383" sldId="270"/>
            <ac:spMk id="397" creationId="{59FAB029-8C14-FC8B-FF0A-7EF6F7D706E1}"/>
          </ac:spMkLst>
        </pc:spChg>
        <pc:grpChg chg="add del mod">
          <ac:chgData name="Franziska Händschel" userId="e2149472-3187-4d00-b16a-a19eff6fc04a" providerId="ADAL" clId="{50D03D03-4C5A-49D3-855A-55659E3DA638}" dt="2023-01-12T11:52:56.921" v="1206" actId="478"/>
          <ac:grpSpMkLst>
            <pc:docMk/>
            <pc:sldMk cId="4085370383" sldId="270"/>
            <ac:grpSpMk id="2" creationId="{CA8BE30B-E5A1-C6FB-26F2-C69F5A761F44}"/>
          </ac:grpSpMkLst>
        </pc:grpChg>
        <pc:grpChg chg="mod">
          <ac:chgData name="Franziska Händschel" userId="e2149472-3187-4d00-b16a-a19eff6fc04a" providerId="ADAL" clId="{50D03D03-4C5A-49D3-855A-55659E3DA638}" dt="2023-01-12T11:53:34.795" v="1219" actId="34135"/>
          <ac:grpSpMkLst>
            <pc:docMk/>
            <pc:sldMk cId="4085370383" sldId="270"/>
            <ac:grpSpMk id="340" creationId="{D159E532-5A23-AAAC-D41A-C4A5FCD4E12A}"/>
          </ac:grpSpMkLst>
        </pc:grpChg>
        <pc:grpChg chg="mod">
          <ac:chgData name="Franziska Händschel" userId="e2149472-3187-4d00-b16a-a19eff6fc04a" providerId="ADAL" clId="{50D03D03-4C5A-49D3-855A-55659E3DA638}" dt="2023-01-12T11:53:34.795" v="1219" actId="34135"/>
          <ac:grpSpMkLst>
            <pc:docMk/>
            <pc:sldMk cId="4085370383" sldId="270"/>
            <ac:grpSpMk id="341" creationId="{9B700947-4FE8-10B7-7279-883F194101EC}"/>
          </ac:grpSpMkLst>
        </pc:grpChg>
        <pc:grpChg chg="mod">
          <ac:chgData name="Franziska Händschel" userId="e2149472-3187-4d00-b16a-a19eff6fc04a" providerId="ADAL" clId="{50D03D03-4C5A-49D3-855A-55659E3DA638}" dt="2023-01-12T11:53:34.795" v="1219" actId="34135"/>
          <ac:grpSpMkLst>
            <pc:docMk/>
            <pc:sldMk cId="4085370383" sldId="270"/>
            <ac:grpSpMk id="346" creationId="{B0B8E97C-E1EF-63AE-D87B-06040339D45E}"/>
          </ac:grpSpMkLst>
        </pc:grpChg>
        <pc:grpChg chg="mod">
          <ac:chgData name="Franziska Händschel" userId="e2149472-3187-4d00-b16a-a19eff6fc04a" providerId="ADAL" clId="{50D03D03-4C5A-49D3-855A-55659E3DA638}" dt="2023-01-12T11:53:34.795" v="1219" actId="34135"/>
          <ac:grpSpMkLst>
            <pc:docMk/>
            <pc:sldMk cId="4085370383" sldId="270"/>
            <ac:grpSpMk id="382" creationId="{52491E4C-0E70-7A67-B672-5D7B6E804D41}"/>
          </ac:grpSpMkLst>
        </pc:grpChg>
        <pc:grpChg chg="del">
          <ac:chgData name="Franziska Händschel" userId="e2149472-3187-4d00-b16a-a19eff6fc04a" providerId="ADAL" clId="{50D03D03-4C5A-49D3-855A-55659E3DA638}" dt="2023-01-12T11:52:56.921" v="1206" actId="478"/>
          <ac:grpSpMkLst>
            <pc:docMk/>
            <pc:sldMk cId="4085370383" sldId="270"/>
            <ac:grpSpMk id="387" creationId="{C747EA81-2B17-AAAC-8517-0DC1ED04C749}"/>
          </ac:grpSpMkLst>
        </pc:grpChg>
        <pc:grpChg chg="del">
          <ac:chgData name="Franziska Händschel" userId="e2149472-3187-4d00-b16a-a19eff6fc04a" providerId="ADAL" clId="{50D03D03-4C5A-49D3-855A-55659E3DA638}" dt="2023-01-11T09:57:08.876" v="1102" actId="478"/>
          <ac:grpSpMkLst>
            <pc:docMk/>
            <pc:sldMk cId="4085370383" sldId="270"/>
            <ac:grpSpMk id="392" creationId="{EE81A54B-3BB1-3046-C136-DBC1A02BDCD5}"/>
          </ac:grpSpMkLst>
        </pc:grpChg>
        <pc:picChg chg="mod">
          <ac:chgData name="Franziska Händschel" userId="e2149472-3187-4d00-b16a-a19eff6fc04a" providerId="ADAL" clId="{50D03D03-4C5A-49D3-855A-55659E3DA638}" dt="2023-01-11T11:55:21.384" v="1195"/>
          <ac:picMkLst>
            <pc:docMk/>
            <pc:sldMk cId="4085370383" sldId="270"/>
            <ac:picMk id="6" creationId="{44F2C1AE-6F22-B4F6-5DC9-5C690A29DA71}"/>
          </ac:picMkLst>
        </pc:picChg>
        <pc:picChg chg="mod">
          <ac:chgData name="Franziska Händschel" userId="e2149472-3187-4d00-b16a-a19eff6fc04a" providerId="ADAL" clId="{50D03D03-4C5A-49D3-855A-55659E3DA638}" dt="2023-01-12T11:53:34.795" v="1219" actId="34135"/>
          <ac:picMkLst>
            <pc:docMk/>
            <pc:sldMk cId="4085370383" sldId="270"/>
            <ac:picMk id="18" creationId="{7B2A1814-F4A8-322A-D8B2-41CB8642F497}"/>
          </ac:picMkLst>
        </pc:picChg>
        <pc:picChg chg="mod">
          <ac:chgData name="Franziska Händschel" userId="e2149472-3187-4d00-b16a-a19eff6fc04a" providerId="ADAL" clId="{50D03D03-4C5A-49D3-855A-55659E3DA638}" dt="2023-01-12T11:53:34.795" v="1219" actId="34135"/>
          <ac:picMkLst>
            <pc:docMk/>
            <pc:sldMk cId="4085370383" sldId="270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50D03D03-4C5A-49D3-855A-55659E3DA638}" dt="2023-01-12T11:53:34.795" v="1219" actId="34135"/>
          <ac:picMkLst>
            <pc:docMk/>
            <pc:sldMk cId="4085370383" sldId="270"/>
            <ac:picMk id="334" creationId="{AD10E68B-5069-320F-3FEA-AD11F5F36E03}"/>
          </ac:picMkLst>
        </pc:picChg>
        <pc:picChg chg="mod">
          <ac:chgData name="Franziska Händschel" userId="e2149472-3187-4d00-b16a-a19eff6fc04a" providerId="ADAL" clId="{50D03D03-4C5A-49D3-855A-55659E3DA638}" dt="2023-01-12T11:53:34.795" v="1219" actId="34135"/>
          <ac:picMkLst>
            <pc:docMk/>
            <pc:sldMk cId="4085370383" sldId="270"/>
            <ac:picMk id="345" creationId="{84485CFD-D60A-03F5-E1FF-D39AB0E1D7C8}"/>
          </ac:picMkLst>
        </pc:picChg>
        <pc:picChg chg="mod">
          <ac:chgData name="Franziska Händschel" userId="e2149472-3187-4d00-b16a-a19eff6fc04a" providerId="ADAL" clId="{50D03D03-4C5A-49D3-855A-55659E3DA638}" dt="2023-01-12T11:53:34.795" v="1219" actId="34135"/>
          <ac:picMkLst>
            <pc:docMk/>
            <pc:sldMk cId="4085370383" sldId="270"/>
            <ac:picMk id="350" creationId="{02446F1C-E962-3315-A5D4-BC4CC6CA03E4}"/>
          </ac:picMkLst>
        </pc:picChg>
        <pc:picChg chg="mod">
          <ac:chgData name="Franziska Händschel" userId="e2149472-3187-4d00-b16a-a19eff6fc04a" providerId="ADAL" clId="{50D03D03-4C5A-49D3-855A-55659E3DA638}" dt="2023-01-12T11:53:34.795" v="1219" actId="34135"/>
          <ac:picMkLst>
            <pc:docMk/>
            <pc:sldMk cId="4085370383" sldId="270"/>
            <ac:picMk id="386" creationId="{E3649434-2261-7A25-DB37-8285752D86FD}"/>
          </ac:picMkLst>
        </pc:picChg>
      </pc:sldChg>
      <pc:sldChg chg="modSp add mod">
        <pc:chgData name="Franziska Händschel" userId="e2149472-3187-4d00-b16a-a19eff6fc04a" providerId="ADAL" clId="{50D03D03-4C5A-49D3-855A-55659E3DA638}" dt="2023-01-12T11:53:27.634" v="1217" actId="34135"/>
        <pc:sldMkLst>
          <pc:docMk/>
          <pc:sldMk cId="2638765576" sldId="271"/>
        </pc:sldMkLst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19" creationId="{06473443-3814-A4CE-85DD-A70BD08B33CD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20" creationId="{251F94D7-FAD1-9319-0FE4-A3EB6DF54A47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26" creationId="{5E46BE61-5ABD-6A6C-1D56-0FDBB34A71C0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27" creationId="{9A6DD172-2CA6-1A30-6FB3-2BEB435260F3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42" creationId="{C454DA7B-A8D4-D098-B00E-D32D1E8263E8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43" creationId="{31C40219-42C3-BEE9-59AA-ECF8DAD889EA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44" creationId="{A34C5636-8C43-A4C2-1B45-71F633C49D54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47" creationId="{DE7F2B83-0699-0A79-85E2-3027674043EA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48" creationId="{8C962525-3D67-615D-13C6-5651FD3DDDEE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49" creationId="{E2E4669B-71EC-9FE6-EBC5-4933B9D3EE9B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66" creationId="{41EC751B-2782-77E8-B1A2-7F75E594EFFF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83" creationId="{9C9EC188-2EA1-4B8D-14E0-1D1CC1165647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84" creationId="{0CD38E6F-6F88-CC31-76EC-E66B6222DD3A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85" creationId="{C73E0A96-1DE0-FF59-48C7-E686768E7634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88" creationId="{0A34A522-EF64-F9E0-5517-60762A64DD3B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89" creationId="{FB18A759-81B1-C676-C657-527949051904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90" creationId="{3C2FEE9D-4A9E-603C-D941-B007597A2101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93" creationId="{4F2FCE6C-638B-BE7B-1DB2-22D4E63623F3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94" creationId="{CCBBB327-4692-0E31-B5AD-0CA3AFC0972A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95" creationId="{12AC6779-2E4B-A64A-9144-2032D84211A4}"/>
          </ac:spMkLst>
        </pc:spChg>
        <pc:spChg chg="mod">
          <ac:chgData name="Franziska Händschel" userId="e2149472-3187-4d00-b16a-a19eff6fc04a" providerId="ADAL" clId="{50D03D03-4C5A-49D3-855A-55659E3DA638}" dt="2023-01-12T11:53:27.634" v="1217" actId="34135"/>
          <ac:spMkLst>
            <pc:docMk/>
            <pc:sldMk cId="2638765576" sldId="271"/>
            <ac:spMk id="397" creationId="{59FAB029-8C14-FC8B-FF0A-7EF6F7D706E1}"/>
          </ac:spMkLst>
        </pc:spChg>
        <pc:grpChg chg="mod">
          <ac:chgData name="Franziska Händschel" userId="e2149472-3187-4d00-b16a-a19eff6fc04a" providerId="ADAL" clId="{50D03D03-4C5A-49D3-855A-55659E3DA638}" dt="2023-01-12T11:53:27.634" v="1217" actId="34135"/>
          <ac:grpSpMkLst>
            <pc:docMk/>
            <pc:sldMk cId="2638765576" sldId="271"/>
            <ac:grpSpMk id="340" creationId="{D159E532-5A23-AAAC-D41A-C4A5FCD4E12A}"/>
          </ac:grpSpMkLst>
        </pc:grpChg>
        <pc:grpChg chg="mod">
          <ac:chgData name="Franziska Händschel" userId="e2149472-3187-4d00-b16a-a19eff6fc04a" providerId="ADAL" clId="{50D03D03-4C5A-49D3-855A-55659E3DA638}" dt="2023-01-12T11:53:27.634" v="1217" actId="34135"/>
          <ac:grpSpMkLst>
            <pc:docMk/>
            <pc:sldMk cId="2638765576" sldId="271"/>
            <ac:grpSpMk id="341" creationId="{9B700947-4FE8-10B7-7279-883F194101EC}"/>
          </ac:grpSpMkLst>
        </pc:grpChg>
        <pc:grpChg chg="mod">
          <ac:chgData name="Franziska Händschel" userId="e2149472-3187-4d00-b16a-a19eff6fc04a" providerId="ADAL" clId="{50D03D03-4C5A-49D3-855A-55659E3DA638}" dt="2023-01-12T11:53:27.634" v="1217" actId="34135"/>
          <ac:grpSpMkLst>
            <pc:docMk/>
            <pc:sldMk cId="2638765576" sldId="271"/>
            <ac:grpSpMk id="346" creationId="{B0B8E97C-E1EF-63AE-D87B-06040339D45E}"/>
          </ac:grpSpMkLst>
        </pc:grpChg>
        <pc:grpChg chg="mod">
          <ac:chgData name="Franziska Händschel" userId="e2149472-3187-4d00-b16a-a19eff6fc04a" providerId="ADAL" clId="{50D03D03-4C5A-49D3-855A-55659E3DA638}" dt="2023-01-12T11:53:27.634" v="1217" actId="34135"/>
          <ac:grpSpMkLst>
            <pc:docMk/>
            <pc:sldMk cId="2638765576" sldId="271"/>
            <ac:grpSpMk id="382" creationId="{52491E4C-0E70-7A67-B672-5D7B6E804D41}"/>
          </ac:grpSpMkLst>
        </pc:grpChg>
        <pc:grpChg chg="mod">
          <ac:chgData name="Franziska Händschel" userId="e2149472-3187-4d00-b16a-a19eff6fc04a" providerId="ADAL" clId="{50D03D03-4C5A-49D3-855A-55659E3DA638}" dt="2023-01-12T11:53:27.634" v="1217" actId="34135"/>
          <ac:grpSpMkLst>
            <pc:docMk/>
            <pc:sldMk cId="2638765576" sldId="271"/>
            <ac:grpSpMk id="387" creationId="{C747EA81-2B17-AAAC-8517-0DC1ED04C749}"/>
          </ac:grpSpMkLst>
        </pc:grpChg>
        <pc:grpChg chg="mod">
          <ac:chgData name="Franziska Händschel" userId="e2149472-3187-4d00-b16a-a19eff6fc04a" providerId="ADAL" clId="{50D03D03-4C5A-49D3-855A-55659E3DA638}" dt="2023-01-12T11:53:27.634" v="1217" actId="34135"/>
          <ac:grpSpMkLst>
            <pc:docMk/>
            <pc:sldMk cId="2638765576" sldId="271"/>
            <ac:grpSpMk id="392" creationId="{EE81A54B-3BB1-3046-C136-DBC1A02BDCD5}"/>
          </ac:grpSpMkLst>
        </pc:grp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18" creationId="{7B2A1814-F4A8-322A-D8B2-41CB8642F497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334" creationId="{AD10E68B-5069-320F-3FEA-AD11F5F36E03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345" creationId="{84485CFD-D60A-03F5-E1FF-D39AB0E1D7C8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350" creationId="{02446F1C-E962-3315-A5D4-BC4CC6CA03E4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386" creationId="{E3649434-2261-7A25-DB37-8285752D86FD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391" creationId="{1BD71D64-7295-7882-220A-36237BAC983D}"/>
          </ac:picMkLst>
        </pc:picChg>
        <pc:picChg chg="mod">
          <ac:chgData name="Franziska Händschel" userId="e2149472-3187-4d00-b16a-a19eff6fc04a" providerId="ADAL" clId="{50D03D03-4C5A-49D3-855A-55659E3DA638}" dt="2023-01-12T11:53:27.634" v="1217" actId="34135"/>
          <ac:picMkLst>
            <pc:docMk/>
            <pc:sldMk cId="2638765576" sldId="271"/>
            <ac:picMk id="396" creationId="{6B342AF7-5703-FF8D-552B-C5F81A26C46F}"/>
          </ac:picMkLst>
        </pc:picChg>
      </pc:sldChg>
      <pc:sldChg chg="modSp add del mod">
        <pc:chgData name="Franziska Händschel" userId="e2149472-3187-4d00-b16a-a19eff6fc04a" providerId="ADAL" clId="{50D03D03-4C5A-49D3-855A-55659E3DA638}" dt="2023-01-11T09:48:49.440" v="784" actId="47"/>
        <pc:sldMkLst>
          <pc:docMk/>
          <pc:sldMk cId="2884923638" sldId="271"/>
        </pc:sldMkLst>
        <pc:spChg chg="mod">
          <ac:chgData name="Franziska Händschel" userId="e2149472-3187-4d00-b16a-a19eff6fc04a" providerId="ADAL" clId="{50D03D03-4C5A-49D3-855A-55659E3DA638}" dt="2023-01-11T09:48:06.470" v="783" actId="20577"/>
          <ac:spMkLst>
            <pc:docMk/>
            <pc:sldMk cId="2884923638" sldId="271"/>
            <ac:spMk id="26" creationId="{5E46BE61-5ABD-6A6C-1D56-0FDBB34A71C0}"/>
          </ac:spMkLst>
        </pc:spChg>
        <pc:spChg chg="mod">
          <ac:chgData name="Franziska Händschel" userId="e2149472-3187-4d00-b16a-a19eff6fc04a" providerId="ADAL" clId="{50D03D03-4C5A-49D3-855A-55659E3DA638}" dt="2023-01-11T09:48:03.940" v="782" actId="20577"/>
          <ac:spMkLst>
            <pc:docMk/>
            <pc:sldMk cId="2884923638" sldId="271"/>
            <ac:spMk id="343" creationId="{31C40219-42C3-BEE9-59AA-ECF8DAD889EA}"/>
          </ac:spMkLst>
        </pc:spChg>
        <pc:spChg chg="mod">
          <ac:chgData name="Franziska Händschel" userId="e2149472-3187-4d00-b16a-a19eff6fc04a" providerId="ADAL" clId="{50D03D03-4C5A-49D3-855A-55659E3DA638}" dt="2023-01-11T09:48:01.271" v="781" actId="20577"/>
          <ac:spMkLst>
            <pc:docMk/>
            <pc:sldMk cId="2884923638" sldId="271"/>
            <ac:spMk id="348" creationId="{8C962525-3D67-615D-13C6-5651FD3DDDEE}"/>
          </ac:spMkLst>
        </pc:spChg>
        <pc:spChg chg="mod">
          <ac:chgData name="Franziska Händschel" userId="e2149472-3187-4d00-b16a-a19eff6fc04a" providerId="ADAL" clId="{50D03D03-4C5A-49D3-855A-55659E3DA638}" dt="2023-01-11T09:47:58.254" v="780" actId="20577"/>
          <ac:spMkLst>
            <pc:docMk/>
            <pc:sldMk cId="2884923638" sldId="271"/>
            <ac:spMk id="384" creationId="{0CD38E6F-6F88-CC31-76EC-E66B6222DD3A}"/>
          </ac:spMkLst>
        </pc:spChg>
        <pc:spChg chg="mod">
          <ac:chgData name="Franziska Händschel" userId="e2149472-3187-4d00-b16a-a19eff6fc04a" providerId="ADAL" clId="{50D03D03-4C5A-49D3-855A-55659E3DA638}" dt="2023-01-11T09:47:54.387" v="779" actId="20577"/>
          <ac:spMkLst>
            <pc:docMk/>
            <pc:sldMk cId="2884923638" sldId="271"/>
            <ac:spMk id="389" creationId="{FB18A759-81B1-C676-C657-527949051904}"/>
          </ac:spMkLst>
        </pc:spChg>
      </pc:sldChg>
      <pc:sldChg chg="add del">
        <pc:chgData name="Franziska Händschel" userId="e2149472-3187-4d00-b16a-a19eff6fc04a" providerId="ADAL" clId="{50D03D03-4C5A-49D3-855A-55659E3DA638}" dt="2023-01-11T09:46:52.810" v="772" actId="47"/>
        <pc:sldMkLst>
          <pc:docMk/>
          <pc:sldMk cId="3263545657" sldId="271"/>
        </pc:sldMkLst>
      </pc:sldChg>
    </pc:docChg>
  </pc:docChgLst>
  <pc:docChgLst>
    <pc:chgData name="Franziska Händschel" userId="e2149472-3187-4d00-b16a-a19eff6fc04a" providerId="ADAL" clId="{A5C9601B-B1F2-4351-9AA5-FED4AF7F10EC}"/>
    <pc:docChg chg="custSel modMainMaster">
      <pc:chgData name="Franziska Händschel" userId="e2149472-3187-4d00-b16a-a19eff6fc04a" providerId="ADAL" clId="{A5C9601B-B1F2-4351-9AA5-FED4AF7F10EC}" dt="2024-04-23T09:26:10.632" v="34" actId="6014"/>
      <pc:docMkLst>
        <pc:docMk/>
      </pc:docMkLst>
      <pc:sldMasterChg chg="addSp delSp modSp mod delSldLayout modSldLayout">
        <pc:chgData name="Franziska Händschel" userId="e2149472-3187-4d00-b16a-a19eff6fc04a" providerId="ADAL" clId="{A5C9601B-B1F2-4351-9AA5-FED4AF7F10EC}" dt="2024-04-23T09:26:10.632" v="34" actId="6014"/>
        <pc:sldMasterMkLst>
          <pc:docMk/>
          <pc:sldMasterMk cId="2469509365" sldId="2147483676"/>
        </pc:sldMasterMkLst>
        <pc:spChg chg="del">
          <ac:chgData name="Franziska Händschel" userId="e2149472-3187-4d00-b16a-a19eff6fc04a" providerId="ADAL" clId="{A5C9601B-B1F2-4351-9AA5-FED4AF7F10EC}" dt="2024-04-23T09:23:47.010" v="11" actId="478"/>
          <ac:spMkLst>
            <pc:docMk/>
            <pc:sldMasterMk cId="2469509365" sldId="2147483676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A5C9601B-B1F2-4351-9AA5-FED4AF7F10EC}" dt="2024-04-23T09:23:47.010" v="11" actId="478"/>
          <ac:spMkLst>
            <pc:docMk/>
            <pc:sldMasterMk cId="2469509365" sldId="2147483676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A5C9601B-B1F2-4351-9AA5-FED4AF7F10EC}" dt="2024-04-23T09:23:47.010" v="11" actId="478"/>
          <ac:spMkLst>
            <pc:docMk/>
            <pc:sldMasterMk cId="2469509365" sldId="2147483676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A5C9601B-B1F2-4351-9AA5-FED4AF7F10EC}" dt="2024-04-23T09:23:47.010" v="11" actId="478"/>
          <ac:spMkLst>
            <pc:docMk/>
            <pc:sldMasterMk cId="2469509365" sldId="2147483676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A5C9601B-B1F2-4351-9AA5-FED4AF7F10EC}" dt="2024-04-23T09:23:47.010" v="11" actId="478"/>
          <ac:spMkLst>
            <pc:docMk/>
            <pc:sldMasterMk cId="2469509365" sldId="2147483676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A5C9601B-B1F2-4351-9AA5-FED4AF7F10EC}" dt="2024-04-23T09:23:47.429" v="12"/>
          <ac:spMkLst>
            <pc:docMk/>
            <pc:sldMasterMk cId="2469509365" sldId="2147483676"/>
            <ac:spMk id="12" creationId="{8EB62AB1-DF98-3588-73C6-6FFED6696894}"/>
          </ac:spMkLst>
        </pc:spChg>
        <pc:grpChg chg="del">
          <ac:chgData name="Franziska Händschel" userId="e2149472-3187-4d00-b16a-a19eff6fc04a" providerId="ADAL" clId="{A5C9601B-B1F2-4351-9AA5-FED4AF7F10EC}" dt="2024-04-23T09:23:47.010" v="11" actId="478"/>
          <ac:grpSpMkLst>
            <pc:docMk/>
            <pc:sldMasterMk cId="2469509365" sldId="2147483676"/>
            <ac:grpSpMk id="7" creationId="{B87BFD79-EA42-D87A-ADF6-0FB7938214F7}"/>
          </ac:grpSpMkLst>
        </pc:grpChg>
        <pc:grpChg chg="add mod">
          <ac:chgData name="Franziska Händschel" userId="e2149472-3187-4d00-b16a-a19eff6fc04a" providerId="ADAL" clId="{A5C9601B-B1F2-4351-9AA5-FED4AF7F10EC}" dt="2024-04-23T09:23:47.429" v="12"/>
          <ac:grpSpMkLst>
            <pc:docMk/>
            <pc:sldMasterMk cId="2469509365" sldId="2147483676"/>
            <ac:grpSpMk id="10" creationId="{6CDF4D72-4543-FDA9-F3A0-F6544A9009A4}"/>
          </ac:grpSpMkLst>
        </pc:grpChg>
        <pc:picChg chg="mod">
          <ac:chgData name="Franziska Händschel" userId="e2149472-3187-4d00-b16a-a19eff6fc04a" providerId="ADAL" clId="{A5C9601B-B1F2-4351-9AA5-FED4AF7F10EC}" dt="2024-04-23T09:23:47.429" v="12"/>
          <ac:picMkLst>
            <pc:docMk/>
            <pc:sldMasterMk cId="2469509365" sldId="2147483676"/>
            <ac:picMk id="11" creationId="{2F705B97-0C76-4D33-835E-52623B8AE02F}"/>
          </ac:picMkLst>
        </pc:picChg>
        <pc:sldLayoutChg chg="del">
          <pc:chgData name="Franziska Händschel" userId="e2149472-3187-4d00-b16a-a19eff6fc04a" providerId="ADAL" clId="{A5C9601B-B1F2-4351-9AA5-FED4AF7F10EC}" dt="2024-04-23T09:23:43.502" v="1" actId="2696"/>
          <pc:sldLayoutMkLst>
            <pc:docMk/>
            <pc:sldMasterMk cId="2469509365" sldId="2147483676"/>
            <pc:sldLayoutMk cId="1932748233" sldId="2147483677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02" v="2" actId="2696"/>
          <pc:sldLayoutMkLst>
            <pc:docMk/>
            <pc:sldMasterMk cId="2469509365" sldId="2147483676"/>
            <pc:sldLayoutMk cId="2682685786" sldId="2147483678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18" v="3" actId="2696"/>
          <pc:sldLayoutMkLst>
            <pc:docMk/>
            <pc:sldMasterMk cId="2469509365" sldId="2147483676"/>
            <pc:sldLayoutMk cId="1908187462" sldId="2147483679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18" v="4" actId="2696"/>
          <pc:sldLayoutMkLst>
            <pc:docMk/>
            <pc:sldMasterMk cId="2469509365" sldId="2147483676"/>
            <pc:sldLayoutMk cId="1114954406" sldId="2147483680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18" v="5" actId="2696"/>
          <pc:sldLayoutMkLst>
            <pc:docMk/>
            <pc:sldMasterMk cId="2469509365" sldId="2147483676"/>
            <pc:sldLayoutMk cId="160599474" sldId="2147483681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18" v="6" actId="2696"/>
          <pc:sldLayoutMkLst>
            <pc:docMk/>
            <pc:sldMasterMk cId="2469509365" sldId="2147483676"/>
            <pc:sldLayoutMk cId="2362365350" sldId="2147483682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34" v="7" actId="2696"/>
          <pc:sldLayoutMkLst>
            <pc:docMk/>
            <pc:sldMasterMk cId="2469509365" sldId="2147483676"/>
            <pc:sldLayoutMk cId="2669550983" sldId="2147483683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34" v="8" actId="2696"/>
          <pc:sldLayoutMkLst>
            <pc:docMk/>
            <pc:sldMasterMk cId="2469509365" sldId="2147483676"/>
            <pc:sldLayoutMk cId="621651945" sldId="2147483684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34" v="9" actId="2696"/>
          <pc:sldLayoutMkLst>
            <pc:docMk/>
            <pc:sldMasterMk cId="2469509365" sldId="2147483676"/>
            <pc:sldLayoutMk cId="1735126280" sldId="2147483685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534" v="10" actId="2696"/>
          <pc:sldLayoutMkLst>
            <pc:docMk/>
            <pc:sldMasterMk cId="2469509365" sldId="2147483676"/>
            <pc:sldLayoutMk cId="4262970516" sldId="2147483686"/>
          </pc:sldLayoutMkLst>
        </pc:sldLayoutChg>
        <pc:sldLayoutChg chg="del">
          <pc:chgData name="Franziska Händschel" userId="e2149472-3187-4d00-b16a-a19eff6fc04a" providerId="ADAL" clId="{A5C9601B-B1F2-4351-9AA5-FED4AF7F10EC}" dt="2024-04-23T09:23:43.486" v="0" actId="2696"/>
          <pc:sldLayoutMkLst>
            <pc:docMk/>
            <pc:sldMasterMk cId="2469509365" sldId="2147483676"/>
            <pc:sldLayoutMk cId="2847762281" sldId="2147483687"/>
          </pc:sldLayoutMkLst>
        </pc:sldLayoutChg>
        <pc:sldLayoutChg chg="addSp delSp modSp mod">
          <pc:chgData name="Franziska Händschel" userId="e2149472-3187-4d00-b16a-a19eff6fc04a" providerId="ADAL" clId="{A5C9601B-B1F2-4351-9AA5-FED4AF7F10EC}" dt="2024-04-23T09:26:00.179" v="32" actId="6014"/>
          <pc:sldLayoutMkLst>
            <pc:docMk/>
            <pc:sldMasterMk cId="2469509365" sldId="2147483676"/>
            <pc:sldLayoutMk cId="111389732" sldId="2147483688"/>
          </pc:sldLayoutMkLst>
          <pc:spChg chg="del">
            <ac:chgData name="Franziska Händschel" userId="e2149472-3187-4d00-b16a-a19eff6fc04a" providerId="ADAL" clId="{A5C9601B-B1F2-4351-9AA5-FED4AF7F10EC}" dt="2024-04-23T09:24:01.644" v="13" actId="478"/>
            <ac:spMkLst>
              <pc:docMk/>
              <pc:sldMasterMk cId="2469509365" sldId="2147483676"/>
              <pc:sldLayoutMk cId="111389732" sldId="2147483688"/>
              <ac:spMk id="7" creationId="{83940201-3E52-CFAD-88CC-7BBD83E701D1}"/>
            </ac:spMkLst>
          </pc:spChg>
          <pc:spChg chg="add mod">
            <ac:chgData name="Franziska Händschel" userId="e2149472-3187-4d00-b16a-a19eff6fc04a" providerId="ADAL" clId="{A5C9601B-B1F2-4351-9AA5-FED4AF7F10EC}" dt="2024-04-23T09:24:14.344" v="23" actId="207"/>
            <ac:spMkLst>
              <pc:docMk/>
              <pc:sldMasterMk cId="2469509365" sldId="2147483676"/>
              <pc:sldLayoutMk cId="111389732" sldId="2147483688"/>
              <ac:spMk id="10" creationId="{F401CF3D-8FA8-D97B-90F4-556D99DEF3C5}"/>
            </ac:spMkLst>
          </pc:spChg>
        </pc:sldLayoutChg>
        <pc:sldLayoutChg chg="addSp delSp modSp mod">
          <pc:chgData name="Franziska Händschel" userId="e2149472-3187-4d00-b16a-a19eff6fc04a" providerId="ADAL" clId="{A5C9601B-B1F2-4351-9AA5-FED4AF7F10EC}" dt="2024-04-23T09:26:05.229" v="33" actId="6014"/>
          <pc:sldLayoutMkLst>
            <pc:docMk/>
            <pc:sldMasterMk cId="2469509365" sldId="2147483676"/>
            <pc:sldLayoutMk cId="3878935231" sldId="2147483689"/>
          </pc:sldLayoutMkLst>
          <pc:spChg chg="add mod">
            <ac:chgData name="Franziska Händschel" userId="e2149472-3187-4d00-b16a-a19eff6fc04a" providerId="ADAL" clId="{A5C9601B-B1F2-4351-9AA5-FED4AF7F10EC}" dt="2024-04-23T09:24:20.323" v="27" actId="20577"/>
            <ac:spMkLst>
              <pc:docMk/>
              <pc:sldMasterMk cId="2469509365" sldId="2147483676"/>
              <pc:sldLayoutMk cId="3878935231" sldId="2147483689"/>
              <ac:spMk id="2" creationId="{479E9BD0-9939-50FA-E509-E7762457EC6C}"/>
            </ac:spMkLst>
          </pc:spChg>
          <pc:spChg chg="del">
            <ac:chgData name="Franziska Händschel" userId="e2149472-3187-4d00-b16a-a19eff6fc04a" providerId="ADAL" clId="{A5C9601B-B1F2-4351-9AA5-FED4AF7F10EC}" dt="2024-04-23T09:24:18.208" v="24" actId="478"/>
            <ac:spMkLst>
              <pc:docMk/>
              <pc:sldMasterMk cId="2469509365" sldId="2147483676"/>
              <pc:sldLayoutMk cId="3878935231" sldId="2147483689"/>
              <ac:spMk id="7" creationId="{EDFDFBC6-B400-336F-1EE9-EB38354C7194}"/>
            </ac:spMkLst>
          </pc:spChg>
        </pc:sldLayoutChg>
        <pc:sldLayoutChg chg="addSp delSp modSp mod">
          <pc:chgData name="Franziska Händschel" userId="e2149472-3187-4d00-b16a-a19eff6fc04a" providerId="ADAL" clId="{A5C9601B-B1F2-4351-9AA5-FED4AF7F10EC}" dt="2024-04-23T09:26:10.632" v="34" actId="6014"/>
          <pc:sldLayoutMkLst>
            <pc:docMk/>
            <pc:sldMasterMk cId="2469509365" sldId="2147483676"/>
            <pc:sldLayoutMk cId="190473888" sldId="2147483690"/>
          </pc:sldLayoutMkLst>
          <pc:spChg chg="add mod">
            <ac:chgData name="Franziska Händschel" userId="e2149472-3187-4d00-b16a-a19eff6fc04a" providerId="ADAL" clId="{A5C9601B-B1F2-4351-9AA5-FED4AF7F10EC}" dt="2024-04-23T09:24:28.016" v="31" actId="20577"/>
            <ac:spMkLst>
              <pc:docMk/>
              <pc:sldMasterMk cId="2469509365" sldId="2147483676"/>
              <pc:sldLayoutMk cId="190473888" sldId="2147483690"/>
              <ac:spMk id="2" creationId="{4B7E69A3-CA8D-3086-18FB-278D9A48F1C7}"/>
            </ac:spMkLst>
          </pc:spChg>
          <pc:spChg chg="del">
            <ac:chgData name="Franziska Händschel" userId="e2149472-3187-4d00-b16a-a19eff6fc04a" providerId="ADAL" clId="{A5C9601B-B1F2-4351-9AA5-FED4AF7F10EC}" dt="2024-04-23T09:24:23.818" v="28" actId="478"/>
            <ac:spMkLst>
              <pc:docMk/>
              <pc:sldMasterMk cId="2469509365" sldId="2147483676"/>
              <pc:sldLayoutMk cId="190473888" sldId="2147483690"/>
              <ac:spMk id="7" creationId="{D50277FF-40AE-AC14-D3CE-1077B105D21C}"/>
            </ac:spMkLst>
          </pc:spChg>
        </pc:sldLayoutChg>
      </pc:sldMasterChg>
    </pc:docChg>
  </pc:docChgLst>
  <pc:docChgLst>
    <pc:chgData name="Franziska Händschel" userId="e2149472-3187-4d00-b16a-a19eff6fc04a" providerId="ADAL" clId="{0577733C-8B6A-4CFF-B439-4D35E12A55E1}"/>
    <pc:docChg chg="undo custSel addSld delSld modSld modMainMaster">
      <pc:chgData name="Franziska Händschel" userId="e2149472-3187-4d00-b16a-a19eff6fc04a" providerId="ADAL" clId="{0577733C-8B6A-4CFF-B439-4D35E12A55E1}" dt="2023-04-05T15:14:52.004" v="1086" actId="6549"/>
      <pc:docMkLst>
        <pc:docMk/>
      </pc:docMkLst>
      <pc:sldChg chg="addSp delSp modSp del mod chgLayout">
        <pc:chgData name="Franziska Händschel" userId="e2149472-3187-4d00-b16a-a19eff6fc04a" providerId="ADAL" clId="{0577733C-8B6A-4CFF-B439-4D35E12A55E1}" dt="2023-04-04T10:52:26.735" v="466" actId="47"/>
        <pc:sldMkLst>
          <pc:docMk/>
          <pc:sldMk cId="1188490506" sldId="268"/>
        </pc:sldMkLst>
        <pc:spChg chg="add del mod">
          <ac:chgData name="Franziska Händschel" userId="e2149472-3187-4d00-b16a-a19eff6fc04a" providerId="ADAL" clId="{0577733C-8B6A-4CFF-B439-4D35E12A55E1}" dt="2023-04-04T10:16:28.013" v="54"/>
          <ac:spMkLst>
            <pc:docMk/>
            <pc:sldMk cId="1188490506" sldId="268"/>
            <ac:spMk id="2" creationId="{1685AC6D-05A4-05B6-A068-5E0BF8BF69E0}"/>
          </ac:spMkLst>
        </pc:spChg>
        <pc:spChg chg="mod">
          <ac:chgData name="Franziska Händschel" userId="e2149472-3187-4d00-b16a-a19eff6fc04a" providerId="ADAL" clId="{0577733C-8B6A-4CFF-B439-4D35E12A55E1}" dt="2023-04-04T10:18:23.659" v="88"/>
          <ac:spMkLst>
            <pc:docMk/>
            <pc:sldMk cId="1188490506" sldId="268"/>
            <ac:spMk id="3" creationId="{A3CA0D13-DDDA-4EF0-8C95-A617361F4034}"/>
          </ac:spMkLst>
        </pc:spChg>
        <pc:spChg chg="mod">
          <ac:chgData name="Franziska Händschel" userId="e2149472-3187-4d00-b16a-a19eff6fc04a" providerId="ADAL" clId="{0577733C-8B6A-4CFF-B439-4D35E12A55E1}" dt="2023-04-04T10:18:23.659" v="88"/>
          <ac:spMkLst>
            <pc:docMk/>
            <pc:sldMk cId="1188490506" sldId="268"/>
            <ac:spMk id="4" creationId="{7E9C4541-D670-8C5E-8180-6CB316A6E573}"/>
          </ac:spMkLst>
        </pc:spChg>
        <pc:spChg chg="mod">
          <ac:chgData name="Franziska Händschel" userId="e2149472-3187-4d00-b16a-a19eff6fc04a" providerId="ADAL" clId="{0577733C-8B6A-4CFF-B439-4D35E12A55E1}" dt="2023-04-04T10:18:37.360" v="90"/>
          <ac:spMkLst>
            <pc:docMk/>
            <pc:sldMk cId="1188490506" sldId="268"/>
            <ac:spMk id="5" creationId="{404E930C-DDFF-05A5-F9C0-5436D09B6537}"/>
          </ac:spMkLst>
        </pc:spChg>
        <pc:spChg chg="mod">
          <ac:chgData name="Franziska Händschel" userId="e2149472-3187-4d00-b16a-a19eff6fc04a" providerId="ADAL" clId="{0577733C-8B6A-4CFF-B439-4D35E12A55E1}" dt="2023-04-04T10:18:37.360" v="90"/>
          <ac:spMkLst>
            <pc:docMk/>
            <pc:sldMk cId="1188490506" sldId="268"/>
            <ac:spMk id="6" creationId="{F733E308-4F57-5A55-F0CB-9EC291A6246A}"/>
          </ac:spMkLst>
        </pc:spChg>
        <pc:spChg chg="add del mod">
          <ac:chgData name="Franziska Händschel" userId="e2149472-3187-4d00-b16a-a19eff6fc04a" providerId="ADAL" clId="{0577733C-8B6A-4CFF-B439-4D35E12A55E1}" dt="2023-04-04T10:18:59.637" v="95"/>
          <ac:spMkLst>
            <pc:docMk/>
            <pc:sldMk cId="1188490506" sldId="268"/>
            <ac:spMk id="7" creationId="{EA1071E3-7656-790A-DEDD-1FB8CAF8272A}"/>
          </ac:spMkLst>
        </pc:spChg>
        <pc:spChg chg="add del mod">
          <ac:chgData name="Franziska Händschel" userId="e2149472-3187-4d00-b16a-a19eff6fc04a" providerId="ADAL" clId="{0577733C-8B6A-4CFF-B439-4D35E12A55E1}" dt="2023-04-04T10:18:59.637" v="95"/>
          <ac:spMkLst>
            <pc:docMk/>
            <pc:sldMk cId="1188490506" sldId="268"/>
            <ac:spMk id="8" creationId="{17EF9A53-5029-D3D5-4F28-FFB111A2B0FA}"/>
          </ac:spMkLst>
        </pc:spChg>
        <pc:spChg chg="mod">
          <ac:chgData name="Franziska Händschel" userId="e2149472-3187-4d00-b16a-a19eff6fc04a" providerId="ADAL" clId="{0577733C-8B6A-4CFF-B439-4D35E12A55E1}" dt="2023-04-04T10:19:38.679" v="102" actId="207"/>
          <ac:spMkLst>
            <pc:docMk/>
            <pc:sldMk cId="1188490506" sldId="268"/>
            <ac:spMk id="9" creationId="{AE8A7395-4957-7D3F-D1FF-CE66D9D380FE}"/>
          </ac:spMkLst>
        </pc:spChg>
        <pc:spChg chg="del">
          <ac:chgData name="Franziska Händschel" userId="e2149472-3187-4d00-b16a-a19eff6fc04a" providerId="ADAL" clId="{0577733C-8B6A-4CFF-B439-4D35E12A55E1}" dt="2023-04-04T10:14:24.193" v="34" actId="478"/>
          <ac:spMkLst>
            <pc:docMk/>
            <pc:sldMk cId="1188490506" sldId="268"/>
            <ac:spMk id="19" creationId="{06473443-3814-A4CE-85DD-A70BD08B33CD}"/>
          </ac:spMkLst>
        </pc:spChg>
        <pc:spChg chg="add del mod topLvl">
          <ac:chgData name="Franziska Händschel" userId="e2149472-3187-4d00-b16a-a19eff6fc04a" providerId="ADAL" clId="{0577733C-8B6A-4CFF-B439-4D35E12A55E1}" dt="2023-04-04T10:19:48.286" v="103" actId="2085"/>
          <ac:spMkLst>
            <pc:docMk/>
            <pc:sldMk cId="1188490506" sldId="268"/>
            <ac:spMk id="20" creationId="{251F94D7-FAD1-9319-0FE4-A3EB6DF54A47}"/>
          </ac:spMkLst>
        </pc:spChg>
        <pc:spChg chg="mod topLvl">
          <ac:chgData name="Franziska Händschel" userId="e2149472-3187-4d00-b16a-a19eff6fc04a" providerId="ADAL" clId="{0577733C-8B6A-4CFF-B439-4D35E12A55E1}" dt="2023-04-04T10:19:53.605" v="104" actId="207"/>
          <ac:spMkLst>
            <pc:docMk/>
            <pc:sldMk cId="1188490506" sldId="268"/>
            <ac:spMk id="26" creationId="{5E46BE61-5ABD-6A6C-1D56-0FDBB34A71C0}"/>
          </ac:spMkLst>
        </pc:spChg>
        <pc:spChg chg="add del mod topLvl">
          <ac:chgData name="Franziska Händschel" userId="e2149472-3187-4d00-b16a-a19eff6fc04a" providerId="ADAL" clId="{0577733C-8B6A-4CFF-B439-4D35E12A55E1}" dt="2023-04-04T10:19:04.233" v="96" actId="478"/>
          <ac:spMkLst>
            <pc:docMk/>
            <pc:sldMk cId="1188490506" sldId="268"/>
            <ac:spMk id="27" creationId="{9A6DD172-2CA6-1A30-6FB3-2BEB435260F3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42" creationId="{C454DA7B-A8D4-D098-B00E-D32D1E8263E8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43" creationId="{31C40219-42C3-BEE9-59AA-ECF8DAD889EA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44" creationId="{A34C5636-8C43-A4C2-1B45-71F633C49D54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47" creationId="{DE7F2B83-0699-0A79-85E2-3027674043EA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48" creationId="{8C962525-3D67-615D-13C6-5651FD3DDDEE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49" creationId="{E2E4669B-71EC-9FE6-EBC5-4933B9D3EE9B}"/>
          </ac:spMkLst>
        </pc:spChg>
        <pc:spChg chg="del">
          <ac:chgData name="Franziska Händschel" userId="e2149472-3187-4d00-b16a-a19eff6fc04a" providerId="ADAL" clId="{0577733C-8B6A-4CFF-B439-4D35E12A55E1}" dt="2023-04-04T10:14:21.257" v="33" actId="478"/>
          <ac:spMkLst>
            <pc:docMk/>
            <pc:sldMk cId="1188490506" sldId="268"/>
            <ac:spMk id="366" creationId="{41EC751B-2782-77E8-B1A2-7F75E594EFFF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83" creationId="{9C9EC188-2EA1-4B8D-14E0-1D1CC1165647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84" creationId="{0CD38E6F-6F88-CC31-76EC-E66B6222DD3A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85" creationId="{C73E0A96-1DE0-FF59-48C7-E686768E7634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88" creationId="{0A34A522-EF64-F9E0-5517-60762A64DD3B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89" creationId="{FB18A759-81B1-C676-C657-527949051904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90" creationId="{3C2FEE9D-4A9E-603C-D941-B007597A2101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93" creationId="{4F2FCE6C-638B-BE7B-1DB2-22D4E63623F3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94" creationId="{CCBBB327-4692-0E31-B5AD-0CA3AFC0972A}"/>
          </ac:spMkLst>
        </pc:spChg>
        <pc:spChg chg="mod topLvl">
          <ac:chgData name="Franziska Händschel" userId="e2149472-3187-4d00-b16a-a19eff6fc04a" providerId="ADAL" clId="{0577733C-8B6A-4CFF-B439-4D35E12A55E1}" dt="2023-04-04T10:17:16.021" v="78" actId="165"/>
          <ac:spMkLst>
            <pc:docMk/>
            <pc:sldMk cId="1188490506" sldId="268"/>
            <ac:spMk id="395" creationId="{12AC6779-2E4B-A64A-9144-2032D84211A4}"/>
          </ac:spMkLst>
        </pc:spChg>
        <pc:spChg chg="del">
          <ac:chgData name="Franziska Händschel" userId="e2149472-3187-4d00-b16a-a19eff6fc04a" providerId="ADAL" clId="{0577733C-8B6A-4CFF-B439-4D35E12A55E1}" dt="2023-04-04T10:14:21.257" v="33" actId="478"/>
          <ac:spMkLst>
            <pc:docMk/>
            <pc:sldMk cId="1188490506" sldId="268"/>
            <ac:spMk id="397" creationId="{59FAB029-8C14-FC8B-FF0A-7EF6F7D706E1}"/>
          </ac:spMkLst>
        </pc:spChg>
        <pc:grpChg chg="del mod">
          <ac:chgData name="Franziska Händschel" userId="e2149472-3187-4d00-b16a-a19eff6fc04a" providerId="ADAL" clId="{0577733C-8B6A-4CFF-B439-4D35E12A55E1}" dt="2023-04-04T10:17:16.021" v="78" actId="165"/>
          <ac:grpSpMkLst>
            <pc:docMk/>
            <pc:sldMk cId="1188490506" sldId="268"/>
            <ac:grpSpMk id="340" creationId="{D159E532-5A23-AAAC-D41A-C4A5FCD4E12A}"/>
          </ac:grpSpMkLst>
        </pc:grpChg>
        <pc:grpChg chg="del mod">
          <ac:chgData name="Franziska Händschel" userId="e2149472-3187-4d00-b16a-a19eff6fc04a" providerId="ADAL" clId="{0577733C-8B6A-4CFF-B439-4D35E12A55E1}" dt="2023-04-04T10:17:16.021" v="78" actId="165"/>
          <ac:grpSpMkLst>
            <pc:docMk/>
            <pc:sldMk cId="1188490506" sldId="268"/>
            <ac:grpSpMk id="341" creationId="{9B700947-4FE8-10B7-7279-883F194101EC}"/>
          </ac:grpSpMkLst>
        </pc:grpChg>
        <pc:grpChg chg="del mod">
          <ac:chgData name="Franziska Händschel" userId="e2149472-3187-4d00-b16a-a19eff6fc04a" providerId="ADAL" clId="{0577733C-8B6A-4CFF-B439-4D35E12A55E1}" dt="2023-04-04T10:17:16.021" v="78" actId="165"/>
          <ac:grpSpMkLst>
            <pc:docMk/>
            <pc:sldMk cId="1188490506" sldId="268"/>
            <ac:grpSpMk id="346" creationId="{B0B8E97C-E1EF-63AE-D87B-06040339D45E}"/>
          </ac:grpSpMkLst>
        </pc:grpChg>
        <pc:grpChg chg="del mod">
          <ac:chgData name="Franziska Händschel" userId="e2149472-3187-4d00-b16a-a19eff6fc04a" providerId="ADAL" clId="{0577733C-8B6A-4CFF-B439-4D35E12A55E1}" dt="2023-04-04T10:17:16.021" v="78" actId="165"/>
          <ac:grpSpMkLst>
            <pc:docMk/>
            <pc:sldMk cId="1188490506" sldId="268"/>
            <ac:grpSpMk id="382" creationId="{52491E4C-0E70-7A67-B672-5D7B6E804D41}"/>
          </ac:grpSpMkLst>
        </pc:grpChg>
        <pc:grpChg chg="del mod">
          <ac:chgData name="Franziska Händschel" userId="e2149472-3187-4d00-b16a-a19eff6fc04a" providerId="ADAL" clId="{0577733C-8B6A-4CFF-B439-4D35E12A55E1}" dt="2023-04-04T10:17:16.021" v="78" actId="165"/>
          <ac:grpSpMkLst>
            <pc:docMk/>
            <pc:sldMk cId="1188490506" sldId="268"/>
            <ac:grpSpMk id="387" creationId="{C747EA81-2B17-AAAC-8517-0DC1ED04C749}"/>
          </ac:grpSpMkLst>
        </pc:grpChg>
        <pc:grpChg chg="del mod">
          <ac:chgData name="Franziska Händschel" userId="e2149472-3187-4d00-b16a-a19eff6fc04a" providerId="ADAL" clId="{0577733C-8B6A-4CFF-B439-4D35E12A55E1}" dt="2023-04-04T10:17:16.021" v="78" actId="165"/>
          <ac:grpSpMkLst>
            <pc:docMk/>
            <pc:sldMk cId="1188490506" sldId="268"/>
            <ac:grpSpMk id="392" creationId="{EE81A54B-3BB1-3046-C136-DBC1A02BDCD5}"/>
          </ac:grpSpMkLst>
        </pc:grpChg>
        <pc:picChg chg="del">
          <ac:chgData name="Franziska Händschel" userId="e2149472-3187-4d00-b16a-a19eff6fc04a" providerId="ADAL" clId="{0577733C-8B6A-4CFF-B439-4D35E12A55E1}" dt="2023-04-04T10:14:24.193" v="34" actId="478"/>
          <ac:picMkLst>
            <pc:docMk/>
            <pc:sldMk cId="1188490506" sldId="268"/>
            <ac:picMk id="18" creationId="{7B2A1814-F4A8-322A-D8B2-41CB8642F497}"/>
          </ac:picMkLst>
        </pc:picChg>
        <pc:picChg chg="mod">
          <ac:chgData name="Franziska Händschel" userId="e2149472-3187-4d00-b16a-a19eff6fc04a" providerId="ADAL" clId="{0577733C-8B6A-4CFF-B439-4D35E12A55E1}" dt="2023-04-04T10:17:09.464" v="77" actId="34136"/>
          <ac:picMkLst>
            <pc:docMk/>
            <pc:sldMk cId="1188490506" sldId="268"/>
            <ac:picMk id="25" creationId="{E6547CF1-6182-B4F9-53AA-046B03F188BA}"/>
          </ac:picMkLst>
        </pc:picChg>
        <pc:picChg chg="mod ord topLvl">
          <ac:chgData name="Franziska Händschel" userId="e2149472-3187-4d00-b16a-a19eff6fc04a" providerId="ADAL" clId="{0577733C-8B6A-4CFF-B439-4D35E12A55E1}" dt="2023-04-04T10:19:19.882" v="99" actId="166"/>
          <ac:picMkLst>
            <pc:docMk/>
            <pc:sldMk cId="1188490506" sldId="268"/>
            <ac:picMk id="334" creationId="{AD10E68B-5069-320F-3FEA-AD11F5F36E03}"/>
          </ac:picMkLst>
        </pc:picChg>
        <pc:picChg chg="mod topLvl">
          <ac:chgData name="Franziska Händschel" userId="e2149472-3187-4d00-b16a-a19eff6fc04a" providerId="ADAL" clId="{0577733C-8B6A-4CFF-B439-4D35E12A55E1}" dt="2023-04-04T10:17:16.021" v="78" actId="165"/>
          <ac:picMkLst>
            <pc:docMk/>
            <pc:sldMk cId="1188490506" sldId="268"/>
            <ac:picMk id="345" creationId="{84485CFD-D60A-03F5-E1FF-D39AB0E1D7C8}"/>
          </ac:picMkLst>
        </pc:picChg>
        <pc:picChg chg="mod topLvl">
          <ac:chgData name="Franziska Händschel" userId="e2149472-3187-4d00-b16a-a19eff6fc04a" providerId="ADAL" clId="{0577733C-8B6A-4CFF-B439-4D35E12A55E1}" dt="2023-04-04T10:17:16.021" v="78" actId="165"/>
          <ac:picMkLst>
            <pc:docMk/>
            <pc:sldMk cId="1188490506" sldId="268"/>
            <ac:picMk id="350" creationId="{02446F1C-E962-3315-A5D4-BC4CC6CA03E4}"/>
          </ac:picMkLst>
        </pc:picChg>
        <pc:picChg chg="mod topLvl">
          <ac:chgData name="Franziska Händschel" userId="e2149472-3187-4d00-b16a-a19eff6fc04a" providerId="ADAL" clId="{0577733C-8B6A-4CFF-B439-4D35E12A55E1}" dt="2023-04-04T10:17:16.021" v="78" actId="165"/>
          <ac:picMkLst>
            <pc:docMk/>
            <pc:sldMk cId="1188490506" sldId="268"/>
            <ac:picMk id="386" creationId="{E3649434-2261-7A25-DB37-8285752D86FD}"/>
          </ac:picMkLst>
        </pc:picChg>
        <pc:picChg chg="mod topLvl">
          <ac:chgData name="Franziska Händschel" userId="e2149472-3187-4d00-b16a-a19eff6fc04a" providerId="ADAL" clId="{0577733C-8B6A-4CFF-B439-4D35E12A55E1}" dt="2023-04-04T10:17:16.021" v="78" actId="165"/>
          <ac:picMkLst>
            <pc:docMk/>
            <pc:sldMk cId="1188490506" sldId="268"/>
            <ac:picMk id="391" creationId="{1BD71D64-7295-7882-220A-36237BAC983D}"/>
          </ac:picMkLst>
        </pc:picChg>
        <pc:picChg chg="mod topLvl">
          <ac:chgData name="Franziska Händschel" userId="e2149472-3187-4d00-b16a-a19eff6fc04a" providerId="ADAL" clId="{0577733C-8B6A-4CFF-B439-4D35E12A55E1}" dt="2023-04-04T10:17:16.021" v="78" actId="165"/>
          <ac:picMkLst>
            <pc:docMk/>
            <pc:sldMk cId="1188490506" sldId="268"/>
            <ac:picMk id="396" creationId="{6B342AF7-5703-FF8D-552B-C5F81A26C46F}"/>
          </ac:picMkLst>
        </pc:picChg>
      </pc:sldChg>
      <pc:sldChg chg="delSp del mod">
        <pc:chgData name="Franziska Händschel" userId="e2149472-3187-4d00-b16a-a19eff6fc04a" providerId="ADAL" clId="{0577733C-8B6A-4CFF-B439-4D35E12A55E1}" dt="2023-04-04T10:54:35.700" v="628" actId="47"/>
        <pc:sldMkLst>
          <pc:docMk/>
          <pc:sldMk cId="2581526698" sldId="269"/>
        </pc:sldMkLst>
        <pc:spChg chg="del">
          <ac:chgData name="Franziska Händschel" userId="e2149472-3187-4d00-b16a-a19eff6fc04a" providerId="ADAL" clId="{0577733C-8B6A-4CFF-B439-4D35E12A55E1}" dt="2023-04-04T10:14:40.024" v="38" actId="478"/>
          <ac:spMkLst>
            <pc:docMk/>
            <pc:sldMk cId="2581526698" sldId="269"/>
            <ac:spMk id="19" creationId="{06473443-3814-A4CE-85DD-A70BD08B33CD}"/>
          </ac:spMkLst>
        </pc:spChg>
        <pc:spChg chg="del">
          <ac:chgData name="Franziska Händschel" userId="e2149472-3187-4d00-b16a-a19eff6fc04a" providerId="ADAL" clId="{0577733C-8B6A-4CFF-B439-4D35E12A55E1}" dt="2023-04-04T10:14:35.042" v="37" actId="478"/>
          <ac:spMkLst>
            <pc:docMk/>
            <pc:sldMk cId="2581526698" sldId="269"/>
            <ac:spMk id="366" creationId="{41EC751B-2782-77E8-B1A2-7F75E594EFFF}"/>
          </ac:spMkLst>
        </pc:spChg>
        <pc:spChg chg="del">
          <ac:chgData name="Franziska Händschel" userId="e2149472-3187-4d00-b16a-a19eff6fc04a" providerId="ADAL" clId="{0577733C-8B6A-4CFF-B439-4D35E12A55E1}" dt="2023-04-04T10:14:35.042" v="37" actId="478"/>
          <ac:spMkLst>
            <pc:docMk/>
            <pc:sldMk cId="2581526698" sldId="269"/>
            <ac:spMk id="397" creationId="{59FAB029-8C14-FC8B-FF0A-7EF6F7D706E1}"/>
          </ac:spMkLst>
        </pc:spChg>
        <pc:picChg chg="del">
          <ac:chgData name="Franziska Händschel" userId="e2149472-3187-4d00-b16a-a19eff6fc04a" providerId="ADAL" clId="{0577733C-8B6A-4CFF-B439-4D35E12A55E1}" dt="2023-04-04T10:14:40.024" v="38" actId="478"/>
          <ac:picMkLst>
            <pc:docMk/>
            <pc:sldMk cId="2581526698" sldId="269"/>
            <ac:picMk id="18" creationId="{7B2A1814-F4A8-322A-D8B2-41CB8642F497}"/>
          </ac:picMkLst>
        </pc:picChg>
      </pc:sldChg>
      <pc:sldChg chg="delSp del mod">
        <pc:chgData name="Franziska Händschel" userId="e2149472-3187-4d00-b16a-a19eff6fc04a" providerId="ADAL" clId="{0577733C-8B6A-4CFF-B439-4D35E12A55E1}" dt="2023-04-04T10:57:32.668" v="682" actId="47"/>
        <pc:sldMkLst>
          <pc:docMk/>
          <pc:sldMk cId="4085370383" sldId="270"/>
        </pc:sldMkLst>
        <pc:spChg chg="del">
          <ac:chgData name="Franziska Händschel" userId="e2149472-3187-4d00-b16a-a19eff6fc04a" providerId="ADAL" clId="{0577733C-8B6A-4CFF-B439-4D35E12A55E1}" dt="2023-04-04T10:14:42.877" v="39" actId="478"/>
          <ac:spMkLst>
            <pc:docMk/>
            <pc:sldMk cId="4085370383" sldId="270"/>
            <ac:spMk id="19" creationId="{06473443-3814-A4CE-85DD-A70BD08B33CD}"/>
          </ac:spMkLst>
        </pc:spChg>
        <pc:spChg chg="del">
          <ac:chgData name="Franziska Händschel" userId="e2149472-3187-4d00-b16a-a19eff6fc04a" providerId="ADAL" clId="{0577733C-8B6A-4CFF-B439-4D35E12A55E1}" dt="2023-04-04T10:14:51.824" v="40" actId="478"/>
          <ac:spMkLst>
            <pc:docMk/>
            <pc:sldMk cId="4085370383" sldId="270"/>
            <ac:spMk id="366" creationId="{41EC751B-2782-77E8-B1A2-7F75E594EFFF}"/>
          </ac:spMkLst>
        </pc:spChg>
        <pc:spChg chg="del">
          <ac:chgData name="Franziska Händschel" userId="e2149472-3187-4d00-b16a-a19eff6fc04a" providerId="ADAL" clId="{0577733C-8B6A-4CFF-B439-4D35E12A55E1}" dt="2023-04-04T10:14:51.824" v="40" actId="478"/>
          <ac:spMkLst>
            <pc:docMk/>
            <pc:sldMk cId="4085370383" sldId="270"/>
            <ac:spMk id="397" creationId="{59FAB029-8C14-FC8B-FF0A-7EF6F7D706E1}"/>
          </ac:spMkLst>
        </pc:spChg>
        <pc:picChg chg="del">
          <ac:chgData name="Franziska Händschel" userId="e2149472-3187-4d00-b16a-a19eff6fc04a" providerId="ADAL" clId="{0577733C-8B6A-4CFF-B439-4D35E12A55E1}" dt="2023-04-04T10:14:42.877" v="39" actId="478"/>
          <ac:picMkLst>
            <pc:docMk/>
            <pc:sldMk cId="4085370383" sldId="270"/>
            <ac:picMk id="18" creationId="{7B2A1814-F4A8-322A-D8B2-41CB8642F497}"/>
          </ac:picMkLst>
        </pc:picChg>
      </pc:sldChg>
      <pc:sldChg chg="delSp del mod">
        <pc:chgData name="Franziska Händschel" userId="e2149472-3187-4d00-b16a-a19eff6fc04a" providerId="ADAL" clId="{0577733C-8B6A-4CFF-B439-4D35E12A55E1}" dt="2023-04-04T10:53:43.452" v="557" actId="47"/>
        <pc:sldMkLst>
          <pc:docMk/>
          <pc:sldMk cId="2638765576" sldId="271"/>
        </pc:sldMkLst>
        <pc:spChg chg="del">
          <ac:chgData name="Franziska Händschel" userId="e2149472-3187-4d00-b16a-a19eff6fc04a" providerId="ADAL" clId="{0577733C-8B6A-4CFF-B439-4D35E12A55E1}" dt="2023-04-04T10:14:27.516" v="35" actId="478"/>
          <ac:spMkLst>
            <pc:docMk/>
            <pc:sldMk cId="2638765576" sldId="271"/>
            <ac:spMk id="19" creationId="{06473443-3814-A4CE-85DD-A70BD08B33CD}"/>
          </ac:spMkLst>
        </pc:spChg>
        <pc:spChg chg="del">
          <ac:chgData name="Franziska Händschel" userId="e2149472-3187-4d00-b16a-a19eff6fc04a" providerId="ADAL" clId="{0577733C-8B6A-4CFF-B439-4D35E12A55E1}" dt="2023-04-04T10:14:31.556" v="36" actId="478"/>
          <ac:spMkLst>
            <pc:docMk/>
            <pc:sldMk cId="2638765576" sldId="271"/>
            <ac:spMk id="366" creationId="{41EC751B-2782-77E8-B1A2-7F75E594EFFF}"/>
          </ac:spMkLst>
        </pc:spChg>
        <pc:spChg chg="del">
          <ac:chgData name="Franziska Händschel" userId="e2149472-3187-4d00-b16a-a19eff6fc04a" providerId="ADAL" clId="{0577733C-8B6A-4CFF-B439-4D35E12A55E1}" dt="2023-04-04T10:14:31.556" v="36" actId="478"/>
          <ac:spMkLst>
            <pc:docMk/>
            <pc:sldMk cId="2638765576" sldId="271"/>
            <ac:spMk id="397" creationId="{59FAB029-8C14-FC8B-FF0A-7EF6F7D706E1}"/>
          </ac:spMkLst>
        </pc:spChg>
        <pc:picChg chg="del">
          <ac:chgData name="Franziska Händschel" userId="e2149472-3187-4d00-b16a-a19eff6fc04a" providerId="ADAL" clId="{0577733C-8B6A-4CFF-B439-4D35E12A55E1}" dt="2023-04-04T10:14:27.516" v="35" actId="478"/>
          <ac:picMkLst>
            <pc:docMk/>
            <pc:sldMk cId="2638765576" sldId="271"/>
            <ac:picMk id="18" creationId="{7B2A1814-F4A8-322A-D8B2-41CB8642F497}"/>
          </ac:picMkLst>
        </pc:picChg>
      </pc:sldChg>
      <pc:sldChg chg="addSp delSp modSp add mod">
        <pc:chgData name="Franziska Händschel" userId="e2149472-3187-4d00-b16a-a19eff6fc04a" providerId="ADAL" clId="{0577733C-8B6A-4CFF-B439-4D35E12A55E1}" dt="2023-04-05T15:13:45.076" v="1066" actId="6549"/>
        <pc:sldMkLst>
          <pc:docMk/>
          <pc:sldMk cId="3868346194" sldId="272"/>
        </pc:sldMkLst>
        <pc:spChg chg="mod">
          <ac:chgData name="Franziska Händschel" userId="e2149472-3187-4d00-b16a-a19eff6fc04a" providerId="ADAL" clId="{0577733C-8B6A-4CFF-B439-4D35E12A55E1}" dt="2023-04-04T10:22:20.273" v="118"/>
          <ac:spMkLst>
            <pc:docMk/>
            <pc:sldMk cId="3868346194" sldId="272"/>
            <ac:spMk id="4" creationId="{576AB49B-2947-3634-2556-DD7891FB89F0}"/>
          </ac:spMkLst>
        </pc:spChg>
        <pc:spChg chg="mod">
          <ac:chgData name="Franziska Händschel" userId="e2149472-3187-4d00-b16a-a19eff6fc04a" providerId="ADAL" clId="{0577733C-8B6A-4CFF-B439-4D35E12A55E1}" dt="2023-04-04T10:22:20.273" v="118"/>
          <ac:spMkLst>
            <pc:docMk/>
            <pc:sldMk cId="3868346194" sldId="272"/>
            <ac:spMk id="5" creationId="{1C25D70E-24C6-0A6A-3273-94716D14AFE0}"/>
          </ac:spMkLst>
        </pc:spChg>
        <pc:spChg chg="mod">
          <ac:chgData name="Franziska Händschel" userId="e2149472-3187-4d00-b16a-a19eff6fc04a" providerId="ADAL" clId="{0577733C-8B6A-4CFF-B439-4D35E12A55E1}" dt="2023-04-04T10:22:20.273" v="118"/>
          <ac:spMkLst>
            <pc:docMk/>
            <pc:sldMk cId="3868346194" sldId="272"/>
            <ac:spMk id="6" creationId="{091C0530-A460-4E4C-422E-C00F2DE70F67}"/>
          </ac:spMkLst>
        </pc:spChg>
        <pc:spChg chg="mod">
          <ac:chgData name="Franziska Händschel" userId="e2149472-3187-4d00-b16a-a19eff6fc04a" providerId="ADAL" clId="{0577733C-8B6A-4CFF-B439-4D35E12A55E1}" dt="2023-04-04T10:22:29.229" v="120"/>
          <ac:spMkLst>
            <pc:docMk/>
            <pc:sldMk cId="3868346194" sldId="272"/>
            <ac:spMk id="8" creationId="{4B4D952C-DD9F-30A3-4DEE-548A3154517F}"/>
          </ac:spMkLst>
        </pc:spChg>
        <pc:spChg chg="mod">
          <ac:chgData name="Franziska Händschel" userId="e2149472-3187-4d00-b16a-a19eff6fc04a" providerId="ADAL" clId="{0577733C-8B6A-4CFF-B439-4D35E12A55E1}" dt="2023-04-04T10:21:01.550" v="113" actId="164"/>
          <ac:spMkLst>
            <pc:docMk/>
            <pc:sldMk cId="3868346194" sldId="272"/>
            <ac:spMk id="9" creationId="{AE8A7395-4957-7D3F-D1FF-CE66D9D380FE}"/>
          </ac:spMkLst>
        </pc:spChg>
        <pc:spChg chg="mod">
          <ac:chgData name="Franziska Händschel" userId="e2149472-3187-4d00-b16a-a19eff6fc04a" providerId="ADAL" clId="{0577733C-8B6A-4CFF-B439-4D35E12A55E1}" dt="2023-04-04T10:22:29.229" v="120"/>
          <ac:spMkLst>
            <pc:docMk/>
            <pc:sldMk cId="3868346194" sldId="272"/>
            <ac:spMk id="10" creationId="{9A97C0EF-9A27-AE23-3613-6B3341194CA5}"/>
          </ac:spMkLst>
        </pc:spChg>
        <pc:spChg chg="mod">
          <ac:chgData name="Franziska Händschel" userId="e2149472-3187-4d00-b16a-a19eff6fc04a" providerId="ADAL" clId="{0577733C-8B6A-4CFF-B439-4D35E12A55E1}" dt="2023-04-04T10:22:29.229" v="120"/>
          <ac:spMkLst>
            <pc:docMk/>
            <pc:sldMk cId="3868346194" sldId="272"/>
            <ac:spMk id="11" creationId="{2F26D354-794D-8DD4-E29A-F66F478EEE56}"/>
          </ac:spMkLst>
        </pc:spChg>
        <pc:spChg chg="mod ord topLvl">
          <ac:chgData name="Franziska Händschel" userId="e2149472-3187-4d00-b16a-a19eff6fc04a" providerId="ADAL" clId="{0577733C-8B6A-4CFF-B439-4D35E12A55E1}" dt="2023-04-04T10:48:21.174" v="374" actId="2085"/>
          <ac:spMkLst>
            <pc:docMk/>
            <pc:sldMk cId="3868346194" sldId="272"/>
            <ac:spMk id="13" creationId="{DD124E70-08FF-F6CC-1011-30F8B6AAAAAE}"/>
          </ac:spMkLst>
        </pc:spChg>
        <pc:spChg chg="mod topLvl">
          <ac:chgData name="Franziska Händschel" userId="e2149472-3187-4d00-b16a-a19eff6fc04a" providerId="ADAL" clId="{0577733C-8B6A-4CFF-B439-4D35E12A55E1}" dt="2023-04-04T10:48:23.650" v="375" actId="2085"/>
          <ac:spMkLst>
            <pc:docMk/>
            <pc:sldMk cId="3868346194" sldId="272"/>
            <ac:spMk id="14" creationId="{B46DD5C0-02F0-8E60-4FDE-057CCBAFF974}"/>
          </ac:spMkLst>
        </pc:spChg>
        <pc:spChg chg="mod topLvl">
          <ac:chgData name="Franziska Händschel" userId="e2149472-3187-4d00-b16a-a19eff6fc04a" providerId="ADAL" clId="{0577733C-8B6A-4CFF-B439-4D35E12A55E1}" dt="2023-04-04T10:44:28.983" v="350" actId="207"/>
          <ac:spMkLst>
            <pc:docMk/>
            <pc:sldMk cId="3868346194" sldId="272"/>
            <ac:spMk id="17" creationId="{85FF44EF-4202-3A80-579E-C45B3FC4DC01}"/>
          </ac:spMkLst>
        </pc:spChg>
        <pc:spChg chg="del mod">
          <ac:chgData name="Franziska Händschel" userId="e2149472-3187-4d00-b16a-a19eff6fc04a" providerId="ADAL" clId="{0577733C-8B6A-4CFF-B439-4D35E12A55E1}" dt="2023-04-04T10:23:30.251" v="137" actId="478"/>
          <ac:spMkLst>
            <pc:docMk/>
            <pc:sldMk cId="3868346194" sldId="272"/>
            <ac:spMk id="19" creationId="{6914A56C-61CF-754F-0577-E8C601D29831}"/>
          </ac:spMkLst>
        </pc:spChg>
        <pc:spChg chg="mod">
          <ac:chgData name="Franziska Händschel" userId="e2149472-3187-4d00-b16a-a19eff6fc04a" providerId="ADAL" clId="{0577733C-8B6A-4CFF-B439-4D35E12A55E1}" dt="2023-04-04T10:21:31.489" v="115" actId="1582"/>
          <ac:spMkLst>
            <pc:docMk/>
            <pc:sldMk cId="3868346194" sldId="272"/>
            <ac:spMk id="20" creationId="{251F94D7-FAD1-9319-0FE4-A3EB6DF54A47}"/>
          </ac:spMkLst>
        </pc:spChg>
        <pc:spChg chg="add del mod">
          <ac:chgData name="Franziska Händschel" userId="e2149472-3187-4d00-b16a-a19eff6fc04a" providerId="ADAL" clId="{0577733C-8B6A-4CFF-B439-4D35E12A55E1}" dt="2023-04-04T10:35:05.034" v="255" actId="478"/>
          <ac:spMkLst>
            <pc:docMk/>
            <pc:sldMk cId="3868346194" sldId="272"/>
            <ac:spMk id="21" creationId="{F70C93F0-E72A-2E2B-8D17-3F30A3EC4F27}"/>
          </ac:spMkLst>
        </pc:spChg>
        <pc:spChg chg="mod">
          <ac:chgData name="Franziska Händschel" userId="e2149472-3187-4d00-b16a-a19eff6fc04a" providerId="ADAL" clId="{0577733C-8B6A-4CFF-B439-4D35E12A55E1}" dt="2023-04-04T10:27:56.015" v="198"/>
          <ac:spMkLst>
            <pc:docMk/>
            <pc:sldMk cId="3868346194" sldId="272"/>
            <ac:spMk id="24" creationId="{909A0F8A-AFBB-BD4B-7578-6ED0FF578790}"/>
          </ac:spMkLst>
        </pc:spChg>
        <pc:spChg chg="mod">
          <ac:chgData name="Franziska Händschel" userId="e2149472-3187-4d00-b16a-a19eff6fc04a" providerId="ADAL" clId="{0577733C-8B6A-4CFF-B439-4D35E12A55E1}" dt="2023-04-04T10:21:01.550" v="113" actId="164"/>
          <ac:spMkLst>
            <pc:docMk/>
            <pc:sldMk cId="3868346194" sldId="272"/>
            <ac:spMk id="26" creationId="{5E46BE61-5ABD-6A6C-1D56-0FDBB34A71C0}"/>
          </ac:spMkLst>
        </pc:spChg>
        <pc:spChg chg="mod">
          <ac:chgData name="Franziska Händschel" userId="e2149472-3187-4d00-b16a-a19eff6fc04a" providerId="ADAL" clId="{0577733C-8B6A-4CFF-B439-4D35E12A55E1}" dt="2023-04-04T10:27:56.015" v="198"/>
          <ac:spMkLst>
            <pc:docMk/>
            <pc:sldMk cId="3868346194" sldId="272"/>
            <ac:spMk id="27" creationId="{5DB707EA-DC60-D9F8-C7A5-19AF39BA114E}"/>
          </ac:spMkLst>
        </pc:spChg>
        <pc:spChg chg="mod">
          <ac:chgData name="Franziska Händschel" userId="e2149472-3187-4d00-b16a-a19eff6fc04a" providerId="ADAL" clId="{0577733C-8B6A-4CFF-B439-4D35E12A55E1}" dt="2023-04-04T10:27:56.015" v="198"/>
          <ac:spMkLst>
            <pc:docMk/>
            <pc:sldMk cId="3868346194" sldId="272"/>
            <ac:spMk id="30" creationId="{794F1318-307A-506A-46CB-B6841670E676}"/>
          </ac:spMkLst>
        </pc:spChg>
        <pc:spChg chg="mod">
          <ac:chgData name="Franziska Händschel" userId="e2149472-3187-4d00-b16a-a19eff6fc04a" providerId="ADAL" clId="{0577733C-8B6A-4CFF-B439-4D35E12A55E1}" dt="2023-04-04T10:27:56.015" v="198"/>
          <ac:spMkLst>
            <pc:docMk/>
            <pc:sldMk cId="3868346194" sldId="272"/>
            <ac:spMk id="32" creationId="{B31A14CA-2AFB-3081-D16F-76B0119D0048}"/>
          </ac:spMkLst>
        </pc:spChg>
        <pc:spChg chg="add mod">
          <ac:chgData name="Franziska Händschel" userId="e2149472-3187-4d00-b16a-a19eff6fc04a" providerId="ADAL" clId="{0577733C-8B6A-4CFF-B439-4D35E12A55E1}" dt="2023-04-04T11:01:28.045" v="728" actId="1076"/>
          <ac:spMkLst>
            <pc:docMk/>
            <pc:sldMk cId="3868346194" sldId="272"/>
            <ac:spMk id="36" creationId="{847EED12-F9FE-3290-1877-1CE80DED298A}"/>
          </ac:spMkLst>
        </pc:spChg>
        <pc:spChg chg="add mod topLvl">
          <ac:chgData name="Franziska Händschel" userId="e2149472-3187-4d00-b16a-a19eff6fc04a" providerId="ADAL" clId="{0577733C-8B6A-4CFF-B439-4D35E12A55E1}" dt="2023-04-04T10:44:33.248" v="351" actId="207"/>
          <ac:spMkLst>
            <pc:docMk/>
            <pc:sldMk cId="3868346194" sldId="272"/>
            <ac:spMk id="37" creationId="{CEC14A43-FBD6-FCBD-AA66-1043D355A9D7}"/>
          </ac:spMkLst>
        </pc:spChg>
        <pc:spChg chg="add del mod">
          <ac:chgData name="Franziska Händschel" userId="e2149472-3187-4d00-b16a-a19eff6fc04a" providerId="ADAL" clId="{0577733C-8B6A-4CFF-B439-4D35E12A55E1}" dt="2023-04-04T10:35:20.585" v="259" actId="478"/>
          <ac:spMkLst>
            <pc:docMk/>
            <pc:sldMk cId="3868346194" sldId="272"/>
            <ac:spMk id="38" creationId="{143FAE2F-59F2-4CCC-037F-527E509B2BC9}"/>
          </ac:spMkLst>
        </pc:spChg>
        <pc:spChg chg="add del mod">
          <ac:chgData name="Franziska Händschel" userId="e2149472-3187-4d00-b16a-a19eff6fc04a" providerId="ADAL" clId="{0577733C-8B6A-4CFF-B439-4D35E12A55E1}" dt="2023-04-04T10:35:20.585" v="259" actId="478"/>
          <ac:spMkLst>
            <pc:docMk/>
            <pc:sldMk cId="3868346194" sldId="272"/>
            <ac:spMk id="39" creationId="{2F4D857A-8789-6FD2-4561-C2A1777D2C75}"/>
          </ac:spMkLst>
        </pc:spChg>
        <pc:spChg chg="add del mod">
          <ac:chgData name="Franziska Händschel" userId="e2149472-3187-4d00-b16a-a19eff6fc04a" providerId="ADAL" clId="{0577733C-8B6A-4CFF-B439-4D35E12A55E1}" dt="2023-04-04T10:35:20.585" v="259" actId="478"/>
          <ac:spMkLst>
            <pc:docMk/>
            <pc:sldMk cId="3868346194" sldId="272"/>
            <ac:spMk id="40" creationId="{FCDA59E1-65A6-4780-24C2-2F10B00D7DE1}"/>
          </ac:spMkLst>
        </pc:spChg>
        <pc:spChg chg="add del mod">
          <ac:chgData name="Franziska Händschel" userId="e2149472-3187-4d00-b16a-a19eff6fc04a" providerId="ADAL" clId="{0577733C-8B6A-4CFF-B439-4D35E12A55E1}" dt="2023-04-04T10:35:20.585" v="259" actId="478"/>
          <ac:spMkLst>
            <pc:docMk/>
            <pc:sldMk cId="3868346194" sldId="272"/>
            <ac:spMk id="43" creationId="{F73F0F83-B0BE-009B-D2E0-DD415E5A05C0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46" creationId="{5393018C-9FDE-BA2A-77EC-90BFD135BC4A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47" creationId="{B7CA6EDA-2C5E-5418-2A54-3324DDAAA76C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48" creationId="{13B10962-01F0-319A-A8A8-B51B8BE5CE33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51" creationId="{A9FD4C7E-112E-B862-35D2-3256536C172E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53" creationId="{0C02D05D-7BBB-D37E-FF94-BD120219AE79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54" creationId="{8E8B98B2-70B7-DEB3-BDD6-1242566A4075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55" creationId="{C72D5372-C324-A3B5-7E6B-52B0CA2AF1E6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58" creationId="{CDDEAD45-586A-197E-37EB-DA7EA21F6200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60" creationId="{06F6B711-767E-DEA4-4F8D-FDC47217D06B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61" creationId="{B7B4CD14-4AB8-AD33-7879-29DE85C3395C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62" creationId="{86CB55E2-DB67-58C2-A7C7-72A4DC48A13A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21" creationId="{B772E2A4-61BA-6B65-A6E1-5169BE9E1749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23" creationId="{F9CF2595-F59D-1776-D642-D18F0EB9F8C2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24" creationId="{B51749F0-B1AE-BAB8-E426-01D5836A61AE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25" creationId="{2299FA91-01FE-293B-D87F-E22E18C57A17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28" creationId="{1651810A-411C-52FB-A30E-39AE644B27BA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30" creationId="{843F9F9D-15D3-27D3-12E0-6220093199CE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31" creationId="{5D845635-EBFA-EF9E-F000-26C14D45D62A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32" creationId="{815C75E1-D134-116C-EA31-46F995ED3881}"/>
          </ac:spMkLst>
        </pc:spChg>
        <pc:spChg chg="mod topLvl">
          <ac:chgData name="Franziska Händschel" userId="e2149472-3187-4d00-b16a-a19eff6fc04a" providerId="ADAL" clId="{0577733C-8B6A-4CFF-B439-4D35E12A55E1}" dt="2023-04-04T10:40:23.152" v="325" actId="165"/>
          <ac:spMkLst>
            <pc:docMk/>
            <pc:sldMk cId="3868346194" sldId="272"/>
            <ac:spMk id="336" creationId="{2E216048-BD40-4737-E022-59DC7A39D831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39" creationId="{683D1E62-11D1-DE26-9100-672A3812F2B5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40" creationId="{0BA6B4AE-7485-83CA-BC58-992A31086253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41" creationId="{9F819FFD-E3F8-4792-8511-D39BF56A6F42}"/>
          </ac:spMkLst>
        </pc:spChg>
        <pc:spChg chg="del">
          <ac:chgData name="Franziska Händschel" userId="e2149472-3187-4d00-b16a-a19eff6fc04a" providerId="ADAL" clId="{0577733C-8B6A-4CFF-B439-4D35E12A55E1}" dt="2023-04-04T10:20:15.969" v="107" actId="478"/>
          <ac:spMkLst>
            <pc:docMk/>
            <pc:sldMk cId="3868346194" sldId="272"/>
            <ac:spMk id="342" creationId="{C454DA7B-A8D4-D098-B00E-D32D1E8263E8}"/>
          </ac:spMkLst>
        </pc:spChg>
        <pc:spChg chg="del">
          <ac:chgData name="Franziska Händschel" userId="e2149472-3187-4d00-b16a-a19eff6fc04a" providerId="ADAL" clId="{0577733C-8B6A-4CFF-B439-4D35E12A55E1}" dt="2023-04-04T10:20:15.969" v="107" actId="478"/>
          <ac:spMkLst>
            <pc:docMk/>
            <pc:sldMk cId="3868346194" sldId="272"/>
            <ac:spMk id="343" creationId="{31C40219-42C3-BEE9-59AA-ECF8DAD889EA}"/>
          </ac:spMkLst>
        </pc:spChg>
        <pc:spChg chg="del">
          <ac:chgData name="Franziska Händschel" userId="e2149472-3187-4d00-b16a-a19eff6fc04a" providerId="ADAL" clId="{0577733C-8B6A-4CFF-B439-4D35E12A55E1}" dt="2023-04-04T10:20:15.969" v="107" actId="478"/>
          <ac:spMkLst>
            <pc:docMk/>
            <pc:sldMk cId="3868346194" sldId="272"/>
            <ac:spMk id="344" creationId="{A34C5636-8C43-A4C2-1B45-71F633C49D54}"/>
          </ac:spMkLst>
        </pc:spChg>
        <pc:spChg chg="del">
          <ac:chgData name="Franziska Händschel" userId="e2149472-3187-4d00-b16a-a19eff6fc04a" providerId="ADAL" clId="{0577733C-8B6A-4CFF-B439-4D35E12A55E1}" dt="2023-04-04T10:20:15.969" v="107" actId="478"/>
          <ac:spMkLst>
            <pc:docMk/>
            <pc:sldMk cId="3868346194" sldId="272"/>
            <ac:spMk id="347" creationId="{DE7F2B83-0699-0A79-85E2-3027674043EA}"/>
          </ac:spMkLst>
        </pc:spChg>
        <pc:spChg chg="del">
          <ac:chgData name="Franziska Händschel" userId="e2149472-3187-4d00-b16a-a19eff6fc04a" providerId="ADAL" clId="{0577733C-8B6A-4CFF-B439-4D35E12A55E1}" dt="2023-04-04T10:20:15.969" v="107" actId="478"/>
          <ac:spMkLst>
            <pc:docMk/>
            <pc:sldMk cId="3868346194" sldId="272"/>
            <ac:spMk id="348" creationId="{8C962525-3D67-615D-13C6-5651FD3DDDEE}"/>
          </ac:spMkLst>
        </pc:spChg>
        <pc:spChg chg="del">
          <ac:chgData name="Franziska Händschel" userId="e2149472-3187-4d00-b16a-a19eff6fc04a" providerId="ADAL" clId="{0577733C-8B6A-4CFF-B439-4D35E12A55E1}" dt="2023-04-04T10:20:15.969" v="107" actId="478"/>
          <ac:spMkLst>
            <pc:docMk/>
            <pc:sldMk cId="3868346194" sldId="272"/>
            <ac:spMk id="349" creationId="{E2E4669B-71EC-9FE6-EBC5-4933B9D3EE9B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52" creationId="{37580897-AE08-783D-7842-BB7AAB142505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53" creationId="{E714D718-F1A9-6435-31B6-84E630873DD3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54" creationId="{BE3DBBB3-4807-9339-133D-340DC1EBF62E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55" creationId="{440B5736-B981-E9DE-7446-8E90894D1EF7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58" creationId="{6ADCC8EA-2EB4-FF6B-13A0-9D9959281849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59" creationId="{7CB9D4FD-4A93-C0F5-D1FC-A4B36AB0F2F8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60" creationId="{D1D548D6-8C40-8A04-7041-1B381D0FB605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61" creationId="{0EC52B7A-6FCB-834F-1390-33AB80535D33}"/>
          </ac:spMkLst>
        </pc:spChg>
        <pc:spChg chg="add del mod">
          <ac:chgData name="Franziska Händschel" userId="e2149472-3187-4d00-b16a-a19eff6fc04a" providerId="ADAL" clId="{0577733C-8B6A-4CFF-B439-4D35E12A55E1}" dt="2023-04-04T10:39:04.447" v="314"/>
          <ac:spMkLst>
            <pc:docMk/>
            <pc:sldMk cId="3868346194" sldId="272"/>
            <ac:spMk id="364" creationId="{F92F8A84-8F3D-43D0-6F37-E4D5C222292D}"/>
          </ac:spMkLst>
        </pc:spChg>
        <pc:spChg chg="mod">
          <ac:chgData name="Franziska Händschel" userId="e2149472-3187-4d00-b16a-a19eff6fc04a" providerId="ADAL" clId="{0577733C-8B6A-4CFF-B439-4D35E12A55E1}" dt="2023-04-04T10:39:23.723" v="317"/>
          <ac:spMkLst>
            <pc:docMk/>
            <pc:sldMk cId="3868346194" sldId="272"/>
            <ac:spMk id="366" creationId="{1798B9FF-1A3D-0252-ABFD-1421BE80CBA6}"/>
          </ac:spMkLst>
        </pc:spChg>
        <pc:spChg chg="mod">
          <ac:chgData name="Franziska Händschel" userId="e2149472-3187-4d00-b16a-a19eff6fc04a" providerId="ADAL" clId="{0577733C-8B6A-4CFF-B439-4D35E12A55E1}" dt="2023-04-04T10:39:23.723" v="317"/>
          <ac:spMkLst>
            <pc:docMk/>
            <pc:sldMk cId="3868346194" sldId="272"/>
            <ac:spMk id="367" creationId="{576289F9-0C57-4D52-15C2-1FFA102724A1}"/>
          </ac:spMkLst>
        </pc:spChg>
        <pc:spChg chg="mod">
          <ac:chgData name="Franziska Händschel" userId="e2149472-3187-4d00-b16a-a19eff6fc04a" providerId="ADAL" clId="{0577733C-8B6A-4CFF-B439-4D35E12A55E1}" dt="2023-04-04T10:39:23.723" v="317"/>
          <ac:spMkLst>
            <pc:docMk/>
            <pc:sldMk cId="3868346194" sldId="272"/>
            <ac:spMk id="370" creationId="{04E0191E-A815-BF01-88F1-295226C9B278}"/>
          </ac:spMkLst>
        </pc:spChg>
        <pc:spChg chg="mod">
          <ac:chgData name="Franziska Händschel" userId="e2149472-3187-4d00-b16a-a19eff6fc04a" providerId="ADAL" clId="{0577733C-8B6A-4CFF-B439-4D35E12A55E1}" dt="2023-04-04T10:39:23.723" v="317"/>
          <ac:spMkLst>
            <pc:docMk/>
            <pc:sldMk cId="3868346194" sldId="272"/>
            <ac:spMk id="372" creationId="{B1744A7A-3A00-7DCC-A94C-615467091F55}"/>
          </ac:spMkLst>
        </pc:spChg>
        <pc:spChg chg="mod">
          <ac:chgData name="Franziska Händschel" userId="e2149472-3187-4d00-b16a-a19eff6fc04a" providerId="ADAL" clId="{0577733C-8B6A-4CFF-B439-4D35E12A55E1}" dt="2023-04-04T10:46:11.531" v="361"/>
          <ac:spMkLst>
            <pc:docMk/>
            <pc:sldMk cId="3868346194" sldId="272"/>
            <ac:spMk id="374" creationId="{EE0CEB09-985A-FEB4-0856-338DB6C5350E}"/>
          </ac:spMkLst>
        </pc:spChg>
        <pc:spChg chg="mod">
          <ac:chgData name="Franziska Händschel" userId="e2149472-3187-4d00-b16a-a19eff6fc04a" providerId="ADAL" clId="{0577733C-8B6A-4CFF-B439-4D35E12A55E1}" dt="2023-04-04T10:46:11.531" v="361"/>
          <ac:spMkLst>
            <pc:docMk/>
            <pc:sldMk cId="3868346194" sldId="272"/>
            <ac:spMk id="375" creationId="{0345A119-77B5-7006-EBE0-46B12E61B751}"/>
          </ac:spMkLst>
        </pc:spChg>
        <pc:spChg chg="mod">
          <ac:chgData name="Franziska Händschel" userId="e2149472-3187-4d00-b16a-a19eff6fc04a" providerId="ADAL" clId="{0577733C-8B6A-4CFF-B439-4D35E12A55E1}" dt="2023-04-04T10:46:11.531" v="361"/>
          <ac:spMkLst>
            <pc:docMk/>
            <pc:sldMk cId="3868346194" sldId="272"/>
            <ac:spMk id="376" creationId="{45EF0B17-8882-5381-4EFF-A1616A63E291}"/>
          </ac:spMkLst>
        </pc:spChg>
        <pc:spChg chg="mod">
          <ac:chgData name="Franziska Händschel" userId="e2149472-3187-4d00-b16a-a19eff6fc04a" providerId="ADAL" clId="{0577733C-8B6A-4CFF-B439-4D35E12A55E1}" dt="2023-04-04T10:46:11.531" v="361"/>
          <ac:spMkLst>
            <pc:docMk/>
            <pc:sldMk cId="3868346194" sldId="272"/>
            <ac:spMk id="379" creationId="{FEC40517-E796-3EA7-BE89-F3A95151EDFA}"/>
          </ac:spMkLst>
        </pc:spChg>
        <pc:spChg chg="mod">
          <ac:chgData name="Franziska Händschel" userId="e2149472-3187-4d00-b16a-a19eff6fc04a" providerId="ADAL" clId="{0577733C-8B6A-4CFF-B439-4D35E12A55E1}" dt="2023-04-04T10:46:16.910" v="363"/>
          <ac:spMkLst>
            <pc:docMk/>
            <pc:sldMk cId="3868346194" sldId="272"/>
            <ac:spMk id="381" creationId="{7CC6AC89-8DF1-DF7C-E5E2-C20DE4D15974}"/>
          </ac:spMkLst>
        </pc:spChg>
        <pc:spChg chg="mod">
          <ac:chgData name="Franziska Händschel" userId="e2149472-3187-4d00-b16a-a19eff6fc04a" providerId="ADAL" clId="{0577733C-8B6A-4CFF-B439-4D35E12A55E1}" dt="2023-04-04T10:46:16.910" v="363"/>
          <ac:spMkLst>
            <pc:docMk/>
            <pc:sldMk cId="3868346194" sldId="272"/>
            <ac:spMk id="382" creationId="{61491D5D-175E-E904-8DE4-39EDEF5919DB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83" creationId="{9C9EC188-2EA1-4B8D-14E0-1D1CC1165647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84" creationId="{0CD38E6F-6F88-CC31-76EC-E66B6222DD3A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85" creationId="{C73E0A96-1DE0-FF59-48C7-E686768E7634}"/>
          </ac:spMkLst>
        </pc:spChg>
        <pc:spChg chg="mod">
          <ac:chgData name="Franziska Händschel" userId="e2149472-3187-4d00-b16a-a19eff6fc04a" providerId="ADAL" clId="{0577733C-8B6A-4CFF-B439-4D35E12A55E1}" dt="2023-04-04T10:46:16.910" v="363"/>
          <ac:spMkLst>
            <pc:docMk/>
            <pc:sldMk cId="3868346194" sldId="272"/>
            <ac:spMk id="387" creationId="{65329D9B-7A67-71B4-FFA5-9582D892BADB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88" creationId="{0A34A522-EF64-F9E0-5517-60762A64DD3B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89" creationId="{FB18A759-81B1-C676-C657-527949051904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90" creationId="{3C2FEE9D-4A9E-603C-D941-B007597A2101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93" creationId="{4F2FCE6C-638B-BE7B-1DB2-22D4E63623F3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94" creationId="{CCBBB327-4692-0E31-B5AD-0CA3AFC0972A}"/>
          </ac:spMkLst>
        </pc:spChg>
        <pc:spChg chg="del">
          <ac:chgData name="Franziska Händschel" userId="e2149472-3187-4d00-b16a-a19eff6fc04a" providerId="ADAL" clId="{0577733C-8B6A-4CFF-B439-4D35E12A55E1}" dt="2023-04-04T10:20:12.493" v="106" actId="478"/>
          <ac:spMkLst>
            <pc:docMk/>
            <pc:sldMk cId="3868346194" sldId="272"/>
            <ac:spMk id="395" creationId="{12AC6779-2E4B-A64A-9144-2032D84211A4}"/>
          </ac:spMkLst>
        </pc:spChg>
        <pc:spChg chg="mod">
          <ac:chgData name="Franziska Händschel" userId="e2149472-3187-4d00-b16a-a19eff6fc04a" providerId="ADAL" clId="{0577733C-8B6A-4CFF-B439-4D35E12A55E1}" dt="2023-04-04T10:46:16.910" v="363"/>
          <ac:spMkLst>
            <pc:docMk/>
            <pc:sldMk cId="3868346194" sldId="272"/>
            <ac:spMk id="398" creationId="{051CB87E-CD6E-696E-481E-2502236519ED}"/>
          </ac:spMkLst>
        </pc:spChg>
        <pc:spChg chg="add mod">
          <ac:chgData name="Franziska Händschel" userId="e2149472-3187-4d00-b16a-a19eff6fc04a" providerId="ADAL" clId="{0577733C-8B6A-4CFF-B439-4D35E12A55E1}" dt="2023-04-04T10:48:31.003" v="378" actId="164"/>
          <ac:spMkLst>
            <pc:docMk/>
            <pc:sldMk cId="3868346194" sldId="272"/>
            <ac:spMk id="399" creationId="{59E2EDF0-5AFB-1D27-A235-4C2076C3D0E6}"/>
          </ac:spMkLst>
        </pc:spChg>
        <pc:spChg chg="mod">
          <ac:chgData name="Franziska Händschel" userId="e2149472-3187-4d00-b16a-a19eff6fc04a" providerId="ADAL" clId="{0577733C-8B6A-4CFF-B439-4D35E12A55E1}" dt="2023-04-04T10:48:25.954" v="376"/>
          <ac:spMkLst>
            <pc:docMk/>
            <pc:sldMk cId="3868346194" sldId="272"/>
            <ac:spMk id="401" creationId="{E2B0796D-0455-C139-E41F-1441A26BE558}"/>
          </ac:spMkLst>
        </pc:spChg>
        <pc:spChg chg="mod">
          <ac:chgData name="Franziska Händschel" userId="e2149472-3187-4d00-b16a-a19eff6fc04a" providerId="ADAL" clId="{0577733C-8B6A-4CFF-B439-4D35E12A55E1}" dt="2023-04-04T10:48:25.954" v="376"/>
          <ac:spMkLst>
            <pc:docMk/>
            <pc:sldMk cId="3868346194" sldId="272"/>
            <ac:spMk id="402" creationId="{390971AC-DD8F-067C-70ED-4808AC7A5141}"/>
          </ac:spMkLst>
        </pc:spChg>
        <pc:spChg chg="mod">
          <ac:chgData name="Franziska Händschel" userId="e2149472-3187-4d00-b16a-a19eff6fc04a" providerId="ADAL" clId="{0577733C-8B6A-4CFF-B439-4D35E12A55E1}" dt="2023-04-04T10:48:25.954" v="376"/>
          <ac:spMkLst>
            <pc:docMk/>
            <pc:sldMk cId="3868346194" sldId="272"/>
            <ac:spMk id="403" creationId="{0586EC69-8517-BF62-23BA-AC4BBC0B2CDD}"/>
          </ac:spMkLst>
        </pc:spChg>
        <pc:spChg chg="mod">
          <ac:chgData name="Franziska Händschel" userId="e2149472-3187-4d00-b16a-a19eff6fc04a" providerId="ADAL" clId="{0577733C-8B6A-4CFF-B439-4D35E12A55E1}" dt="2023-04-04T10:48:25.954" v="376"/>
          <ac:spMkLst>
            <pc:docMk/>
            <pc:sldMk cId="3868346194" sldId="272"/>
            <ac:spMk id="406" creationId="{074BA6AA-9DB0-9A72-D747-4DBB8224DBA1}"/>
          </ac:spMkLst>
        </pc:spChg>
        <pc:spChg chg="add del mod">
          <ac:chgData name="Franziska Händschel" userId="e2149472-3187-4d00-b16a-a19eff6fc04a" providerId="ADAL" clId="{0577733C-8B6A-4CFF-B439-4D35E12A55E1}" dt="2023-04-04T10:48:27.030" v="377" actId="478"/>
          <ac:spMkLst>
            <pc:docMk/>
            <pc:sldMk cId="3868346194" sldId="272"/>
            <ac:spMk id="407" creationId="{91F2EA27-C139-DEAB-613E-AE73795A4772}"/>
          </ac:spMkLst>
        </pc:spChg>
        <pc:spChg chg="mod">
          <ac:chgData name="Franziska Händschel" userId="e2149472-3187-4d00-b16a-a19eff6fc04a" providerId="ADAL" clId="{0577733C-8B6A-4CFF-B439-4D35E12A55E1}" dt="2023-04-04T10:48:34.587" v="379"/>
          <ac:spMkLst>
            <pc:docMk/>
            <pc:sldMk cId="3868346194" sldId="272"/>
            <ac:spMk id="411" creationId="{5D9200A9-E246-6D00-E788-EB404B7DE3A8}"/>
          </ac:spMkLst>
        </pc:spChg>
        <pc:spChg chg="mod">
          <ac:chgData name="Franziska Händschel" userId="e2149472-3187-4d00-b16a-a19eff6fc04a" providerId="ADAL" clId="{0577733C-8B6A-4CFF-B439-4D35E12A55E1}" dt="2023-04-04T10:48:34.587" v="379"/>
          <ac:spMkLst>
            <pc:docMk/>
            <pc:sldMk cId="3868346194" sldId="272"/>
            <ac:spMk id="412" creationId="{F997D17F-B435-45EF-6DFD-94BB0686549E}"/>
          </ac:spMkLst>
        </pc:spChg>
        <pc:spChg chg="mod">
          <ac:chgData name="Franziska Händschel" userId="e2149472-3187-4d00-b16a-a19eff6fc04a" providerId="ADAL" clId="{0577733C-8B6A-4CFF-B439-4D35E12A55E1}" dt="2023-04-04T10:48:34.587" v="379"/>
          <ac:spMkLst>
            <pc:docMk/>
            <pc:sldMk cId="3868346194" sldId="272"/>
            <ac:spMk id="413" creationId="{848001DA-932B-CD04-D153-F1F5C842E9A1}"/>
          </ac:spMkLst>
        </pc:spChg>
        <pc:spChg chg="mod">
          <ac:chgData name="Franziska Händschel" userId="e2149472-3187-4d00-b16a-a19eff6fc04a" providerId="ADAL" clId="{0577733C-8B6A-4CFF-B439-4D35E12A55E1}" dt="2023-04-04T10:48:34.587" v="379"/>
          <ac:spMkLst>
            <pc:docMk/>
            <pc:sldMk cId="3868346194" sldId="272"/>
            <ac:spMk id="414" creationId="{F41F1B3F-2109-39C1-E5CB-D62040D1C986}"/>
          </ac:spMkLst>
        </pc:spChg>
        <pc:spChg chg="mod">
          <ac:chgData name="Franziska Händschel" userId="e2149472-3187-4d00-b16a-a19eff6fc04a" providerId="ADAL" clId="{0577733C-8B6A-4CFF-B439-4D35E12A55E1}" dt="2023-04-04T10:48:34.587" v="379"/>
          <ac:spMkLst>
            <pc:docMk/>
            <pc:sldMk cId="3868346194" sldId="272"/>
            <ac:spMk id="417" creationId="{05F2BF8E-AD6D-6134-095C-4F8F86653524}"/>
          </ac:spMkLst>
        </pc:spChg>
        <pc:spChg chg="mod">
          <ac:chgData name="Franziska Händschel" userId="e2149472-3187-4d00-b16a-a19eff6fc04a" providerId="ADAL" clId="{0577733C-8B6A-4CFF-B439-4D35E12A55E1}" dt="2023-04-04T10:48:39.393" v="381"/>
          <ac:spMkLst>
            <pc:docMk/>
            <pc:sldMk cId="3868346194" sldId="272"/>
            <ac:spMk id="420" creationId="{EEC7E3D0-0E12-7B85-E8C1-F6EBCED08FF7}"/>
          </ac:spMkLst>
        </pc:spChg>
        <pc:spChg chg="mod">
          <ac:chgData name="Franziska Händschel" userId="e2149472-3187-4d00-b16a-a19eff6fc04a" providerId="ADAL" clId="{0577733C-8B6A-4CFF-B439-4D35E12A55E1}" dt="2023-04-04T10:48:39.393" v="381"/>
          <ac:spMkLst>
            <pc:docMk/>
            <pc:sldMk cId="3868346194" sldId="272"/>
            <ac:spMk id="421" creationId="{5394BB37-9436-D491-C67A-78FB86FC2AF9}"/>
          </ac:spMkLst>
        </pc:spChg>
        <pc:spChg chg="mod">
          <ac:chgData name="Franziska Händschel" userId="e2149472-3187-4d00-b16a-a19eff6fc04a" providerId="ADAL" clId="{0577733C-8B6A-4CFF-B439-4D35E12A55E1}" dt="2023-04-04T10:48:39.393" v="381"/>
          <ac:spMkLst>
            <pc:docMk/>
            <pc:sldMk cId="3868346194" sldId="272"/>
            <ac:spMk id="422" creationId="{191C000A-1846-6E05-70AB-7178F8A55652}"/>
          </ac:spMkLst>
        </pc:spChg>
        <pc:spChg chg="mod">
          <ac:chgData name="Franziska Händschel" userId="e2149472-3187-4d00-b16a-a19eff6fc04a" providerId="ADAL" clId="{0577733C-8B6A-4CFF-B439-4D35E12A55E1}" dt="2023-04-04T10:48:39.393" v="381"/>
          <ac:spMkLst>
            <pc:docMk/>
            <pc:sldMk cId="3868346194" sldId="272"/>
            <ac:spMk id="423" creationId="{770E1503-5C8B-B5EA-F688-0F5407B56C25}"/>
          </ac:spMkLst>
        </pc:spChg>
        <pc:spChg chg="mod">
          <ac:chgData name="Franziska Händschel" userId="e2149472-3187-4d00-b16a-a19eff6fc04a" providerId="ADAL" clId="{0577733C-8B6A-4CFF-B439-4D35E12A55E1}" dt="2023-04-04T10:48:39.393" v="381"/>
          <ac:spMkLst>
            <pc:docMk/>
            <pc:sldMk cId="3868346194" sldId="272"/>
            <ac:spMk id="426" creationId="{D2AEA59A-7646-F05F-DA6A-13591D16B51B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29" creationId="{5FD363D1-9431-9559-4992-C5F8799E99EF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30" creationId="{476C1B18-2513-EF92-B46C-359DED25C936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31" creationId="{98E214EA-E5D8-E7CB-489C-3104483AC32D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32" creationId="{1F565DD3-871D-C0F2-F071-A59E5E289AFD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35" creationId="{9A560D7C-5614-B300-0DC2-7D487E6E0B72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38" creationId="{0963F3FC-9AA3-276C-A0C5-62CF3D2E276A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39" creationId="{C41E79F8-1645-641A-D9B5-B2570D50D07D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40" creationId="{329C5EB1-D1E3-C4A9-E8A5-67B8605C5E43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41" creationId="{2980B328-3616-4B5E-2352-5DB1509DFBB6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44" creationId="{3E0E3FCF-6B48-14B6-C272-874B682B9CA2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47" creationId="{8805BEE8-97B1-2563-6D4B-E5DECA78D065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48" creationId="{8B733C0C-8BB4-0F52-0AB3-868799B6B222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49" creationId="{E308AB8D-23D9-38F6-6A92-70F63D0B4B76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50" creationId="{C8664C2A-76B1-4D99-83B1-91D910AF238D}"/>
          </ac:spMkLst>
        </pc:spChg>
        <pc:spChg chg="mod">
          <ac:chgData name="Franziska Händschel" userId="e2149472-3187-4d00-b16a-a19eff6fc04a" providerId="ADAL" clId="{0577733C-8B6A-4CFF-B439-4D35E12A55E1}" dt="2023-04-04T10:48:56.994" v="384"/>
          <ac:spMkLst>
            <pc:docMk/>
            <pc:sldMk cId="3868346194" sldId="272"/>
            <ac:spMk id="453" creationId="{8FA6959C-14A6-837A-5D24-7B15BA9AAEBD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56" creationId="{1455574F-B34B-B387-B3B1-28E31DB9B78B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57" creationId="{A28F429F-F3B7-1E5D-343F-591B3DC438B1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58" creationId="{37415CDC-4EC5-4365-998B-141F81E3A971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59" creationId="{6CECAB9B-9EC8-2A69-48C6-CBEC55373915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62" creationId="{BF1F6D89-BBAA-ADD7-751C-C7D0EEA9B6BD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65" creationId="{588FE82B-A6C2-496B-5454-9F0AF0615204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66" creationId="{2883FB99-2E67-C85D-686A-46EDB3A1C3CB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67" creationId="{870F6D8B-DADE-4F0F-2B36-BF3A58FA1BAF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68" creationId="{6A6FF389-4B31-EADE-C18A-0DEB80B22C11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71" creationId="{CB8849B3-4807-691B-6DBF-C116CB1185CE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74" creationId="{E472B945-0479-82DD-3AD7-B087A1A2831B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75" creationId="{2587338A-3512-5930-47BE-0EEAFB5D6DFC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76" creationId="{0C513A2F-D027-E1FE-D6E3-F0EAA0F8AB56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77" creationId="{110AA28E-F8EB-5EC4-2DD7-AD982C7A4BEE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80" creationId="{4E6F0CF1-0AE0-8309-507D-A9928F30B247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83" creationId="{B59424AA-4EA8-1B68-3425-BB5CF9E82093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84" creationId="{AC4EDF6E-672A-526F-06EC-74D0E49BA492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85" creationId="{4FCACD83-75DC-1CB8-F7FE-246C11F317E4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86" creationId="{9D8EF82B-5BB9-EC80-3641-401215A5BE15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89" creationId="{62762F0E-EF8A-C6E6-69A3-3E7D00614513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92" creationId="{578B8E68-6F1F-BC2F-8B51-2CA98297666D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93" creationId="{BF5F40C7-17E2-3BE7-45A6-EC25837968E3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94" creationId="{981591F7-11E4-D74B-753B-057C80C5E7B5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95" creationId="{3A3853B3-8E5E-E1BF-6BFE-79BD26A7BCA9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498" creationId="{0576222D-59AB-8482-5ED5-96918A8C065B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501" creationId="{54C54130-0009-084C-9D3B-1DC2F57089C3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502" creationId="{88AD2720-32C6-B542-6051-3444CB0D1D07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503" creationId="{3F42D3CF-BDE5-0FE6-B2B5-29CE9211581E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504" creationId="{AAA4EF44-14BA-C735-5109-E637317CAC63}"/>
          </ac:spMkLst>
        </pc:spChg>
        <pc:spChg chg="mod">
          <ac:chgData name="Franziska Händschel" userId="e2149472-3187-4d00-b16a-a19eff6fc04a" providerId="ADAL" clId="{0577733C-8B6A-4CFF-B439-4D35E12A55E1}" dt="2023-04-04T10:51:17.806" v="409"/>
          <ac:spMkLst>
            <pc:docMk/>
            <pc:sldMk cId="3868346194" sldId="272"/>
            <ac:spMk id="507" creationId="{10EE27A3-E928-1A05-FC96-BB341CB6EF59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10" creationId="{3E6A02A4-536A-2EED-10DB-77D1B6A92B69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11" creationId="{06427C37-AABA-0872-3713-0CBF398E1B5E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12" creationId="{5FB8F4B8-DBC6-F1C1-BA46-6972F3B4850B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13" creationId="{378C33C3-7969-1E94-C409-9CE7030B756C}"/>
          </ac:spMkLst>
        </pc:spChg>
        <pc:spChg chg="mod">
          <ac:chgData name="Franziska Händschel" userId="e2149472-3187-4d00-b16a-a19eff6fc04a" providerId="ADAL" clId="{0577733C-8B6A-4CFF-B439-4D35E12A55E1}" dt="2023-04-05T15:13:28.803" v="1061" actId="20577"/>
          <ac:spMkLst>
            <pc:docMk/>
            <pc:sldMk cId="3868346194" sldId="272"/>
            <ac:spMk id="516" creationId="{2689694C-7E71-0637-2633-E33482D42E39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19" creationId="{692DD5CC-EE89-1486-1617-017F9520B40F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20" creationId="{2DC33B54-329F-1C5E-84F0-A3B8A4990A65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21" creationId="{99F0F746-30CC-4151-28E0-CEE4CF77074B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22" creationId="{6C8992D1-4E57-5CE6-C667-A1BB36989C18}"/>
          </ac:spMkLst>
        </pc:spChg>
        <pc:spChg chg="mod">
          <ac:chgData name="Franziska Händschel" userId="e2149472-3187-4d00-b16a-a19eff6fc04a" providerId="ADAL" clId="{0577733C-8B6A-4CFF-B439-4D35E12A55E1}" dt="2023-04-05T15:13:31.859" v="1062" actId="6549"/>
          <ac:spMkLst>
            <pc:docMk/>
            <pc:sldMk cId="3868346194" sldId="272"/>
            <ac:spMk id="525" creationId="{E648AC69-59DE-BF89-5A15-3CAAD5A8ABAC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28" creationId="{839BECD3-8947-3D44-A3F0-AA7D1744BE62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29" creationId="{A6DA9736-7A56-EB27-8749-8F240BDC91C7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30" creationId="{ABED5C6E-4BA3-6FF0-368F-667FD2DD4E2A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31" creationId="{A504E956-21DD-E31D-1057-B26615A6CA77}"/>
          </ac:spMkLst>
        </pc:spChg>
        <pc:spChg chg="mod">
          <ac:chgData name="Franziska Händschel" userId="e2149472-3187-4d00-b16a-a19eff6fc04a" providerId="ADAL" clId="{0577733C-8B6A-4CFF-B439-4D35E12A55E1}" dt="2023-04-05T15:13:34.456" v="1063" actId="6549"/>
          <ac:spMkLst>
            <pc:docMk/>
            <pc:sldMk cId="3868346194" sldId="272"/>
            <ac:spMk id="534" creationId="{1A5D0112-3D94-2A6F-6C6B-43822D6E4495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37" creationId="{D40FA29D-888B-2B4C-8AC4-C07E0A2BD217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38" creationId="{26E6CB65-D670-9786-C598-AA59450F2E6F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39" creationId="{0F1139DD-215D-46FF-1D23-501126BBF53E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40" creationId="{C440D321-A430-FE7A-609F-9798232F32BF}"/>
          </ac:spMkLst>
        </pc:spChg>
        <pc:spChg chg="mod">
          <ac:chgData name="Franziska Händschel" userId="e2149472-3187-4d00-b16a-a19eff6fc04a" providerId="ADAL" clId="{0577733C-8B6A-4CFF-B439-4D35E12A55E1}" dt="2023-04-05T15:13:38.065" v="1064" actId="6549"/>
          <ac:spMkLst>
            <pc:docMk/>
            <pc:sldMk cId="3868346194" sldId="272"/>
            <ac:spMk id="543" creationId="{A08515C3-B707-F963-3C21-D77F1E44404A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46" creationId="{0F5E6058-28CF-4EC3-64AD-D9CD16D8F2A5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47" creationId="{F439F254-2714-788A-2FE7-D0EF0C9A8F39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48" creationId="{8B9EE8B6-C6D2-28B3-1317-D5130B64BA56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49" creationId="{78507C2E-3F43-1A52-FCA7-BCB0A34FF3F9}"/>
          </ac:spMkLst>
        </pc:spChg>
        <pc:spChg chg="mod">
          <ac:chgData name="Franziska Händschel" userId="e2149472-3187-4d00-b16a-a19eff6fc04a" providerId="ADAL" clId="{0577733C-8B6A-4CFF-B439-4D35E12A55E1}" dt="2023-04-05T15:13:40.867" v="1065" actId="6549"/>
          <ac:spMkLst>
            <pc:docMk/>
            <pc:sldMk cId="3868346194" sldId="272"/>
            <ac:spMk id="552" creationId="{90E00ED4-6A12-C1AF-FB6B-E23A58CB9CBE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55" creationId="{D745B1FB-B550-71FE-183F-8D410CAA663A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56" creationId="{A036FE21-C624-08B6-1D11-41B66DC9E8B3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57" creationId="{E0B0F396-D363-C59B-51ED-6A3D5CF4E34E}"/>
          </ac:spMkLst>
        </pc:spChg>
        <pc:spChg chg="mod">
          <ac:chgData name="Franziska Händschel" userId="e2149472-3187-4d00-b16a-a19eff6fc04a" providerId="ADAL" clId="{0577733C-8B6A-4CFF-B439-4D35E12A55E1}" dt="2023-04-04T10:52:10.847" v="463" actId="34135"/>
          <ac:spMkLst>
            <pc:docMk/>
            <pc:sldMk cId="3868346194" sldId="272"/>
            <ac:spMk id="558" creationId="{E829DF0A-3FD2-7D00-56A9-4E008917C675}"/>
          </ac:spMkLst>
        </pc:spChg>
        <pc:spChg chg="mod">
          <ac:chgData name="Franziska Händschel" userId="e2149472-3187-4d00-b16a-a19eff6fc04a" providerId="ADAL" clId="{0577733C-8B6A-4CFF-B439-4D35E12A55E1}" dt="2023-04-05T15:13:45.076" v="1066" actId="6549"/>
          <ac:spMkLst>
            <pc:docMk/>
            <pc:sldMk cId="3868346194" sldId="272"/>
            <ac:spMk id="561" creationId="{97B6DA2E-EC75-3945-36CA-5706C28CDDC7}"/>
          </ac:spMkLst>
        </pc:spChg>
        <pc:spChg chg="mod">
          <ac:chgData name="Franziska Händschel" userId="e2149472-3187-4d00-b16a-a19eff6fc04a" providerId="ADAL" clId="{0577733C-8B6A-4CFF-B439-4D35E12A55E1}" dt="2023-04-04T10:57:58.787" v="685"/>
          <ac:spMkLst>
            <pc:docMk/>
            <pc:sldMk cId="3868346194" sldId="272"/>
            <ac:spMk id="564" creationId="{9373D529-2FD6-A913-2881-45199D9F5413}"/>
          </ac:spMkLst>
        </pc:spChg>
        <pc:spChg chg="mod">
          <ac:chgData name="Franziska Händschel" userId="e2149472-3187-4d00-b16a-a19eff6fc04a" providerId="ADAL" clId="{0577733C-8B6A-4CFF-B439-4D35E12A55E1}" dt="2023-04-04T10:57:58.787" v="685"/>
          <ac:spMkLst>
            <pc:docMk/>
            <pc:sldMk cId="3868346194" sldId="272"/>
            <ac:spMk id="565" creationId="{18CAA5B9-8EB1-F8AD-EA77-B4955B4ED30F}"/>
          </ac:spMkLst>
        </pc:spChg>
        <pc:spChg chg="mod">
          <ac:chgData name="Franziska Händschel" userId="e2149472-3187-4d00-b16a-a19eff6fc04a" providerId="ADAL" clId="{0577733C-8B6A-4CFF-B439-4D35E12A55E1}" dt="2023-04-04T10:57:58.787" v="685"/>
          <ac:spMkLst>
            <pc:docMk/>
            <pc:sldMk cId="3868346194" sldId="272"/>
            <ac:spMk id="566" creationId="{FB6D41F8-8187-677A-C7B6-7E8B17B893B4}"/>
          </ac:spMkLst>
        </pc:spChg>
        <pc:spChg chg="mod">
          <ac:chgData name="Franziska Händschel" userId="e2149472-3187-4d00-b16a-a19eff6fc04a" providerId="ADAL" clId="{0577733C-8B6A-4CFF-B439-4D35E12A55E1}" dt="2023-04-04T10:57:58.787" v="685"/>
          <ac:spMkLst>
            <pc:docMk/>
            <pc:sldMk cId="3868346194" sldId="272"/>
            <ac:spMk id="567" creationId="{CC5DDC16-525E-FC9C-4F88-AAD3B98BF90D}"/>
          </ac:spMkLst>
        </pc:spChg>
        <pc:spChg chg="mod">
          <ac:chgData name="Franziska Händschel" userId="e2149472-3187-4d00-b16a-a19eff6fc04a" providerId="ADAL" clId="{0577733C-8B6A-4CFF-B439-4D35E12A55E1}" dt="2023-04-04T10:57:58.787" v="685"/>
          <ac:spMkLst>
            <pc:docMk/>
            <pc:sldMk cId="3868346194" sldId="272"/>
            <ac:spMk id="570" creationId="{C0E2246E-B4FA-AC9B-D1E0-C0AC7EDEB518}"/>
          </ac:spMkLst>
        </pc:spChg>
        <pc:spChg chg="mod">
          <ac:chgData name="Franziska Händschel" userId="e2149472-3187-4d00-b16a-a19eff6fc04a" providerId="ADAL" clId="{0577733C-8B6A-4CFF-B439-4D35E12A55E1}" dt="2023-04-04T10:58:08.384" v="688"/>
          <ac:spMkLst>
            <pc:docMk/>
            <pc:sldMk cId="3868346194" sldId="272"/>
            <ac:spMk id="573" creationId="{FB79C1C8-7D3D-EB3C-98D2-92B77A08C862}"/>
          </ac:spMkLst>
        </pc:spChg>
        <pc:spChg chg="mod">
          <ac:chgData name="Franziska Händschel" userId="e2149472-3187-4d00-b16a-a19eff6fc04a" providerId="ADAL" clId="{0577733C-8B6A-4CFF-B439-4D35E12A55E1}" dt="2023-04-04T10:58:08.384" v="688"/>
          <ac:spMkLst>
            <pc:docMk/>
            <pc:sldMk cId="3868346194" sldId="272"/>
            <ac:spMk id="574" creationId="{24B48B92-40DB-F7F1-BB7B-3977E0EFAECC}"/>
          </ac:spMkLst>
        </pc:spChg>
        <pc:spChg chg="mod">
          <ac:chgData name="Franziska Händschel" userId="e2149472-3187-4d00-b16a-a19eff6fc04a" providerId="ADAL" clId="{0577733C-8B6A-4CFF-B439-4D35E12A55E1}" dt="2023-04-04T10:58:08.384" v="688"/>
          <ac:spMkLst>
            <pc:docMk/>
            <pc:sldMk cId="3868346194" sldId="272"/>
            <ac:spMk id="575" creationId="{E90A674D-5CE1-80FB-2CFA-5CC0FCC7664F}"/>
          </ac:spMkLst>
        </pc:spChg>
        <pc:spChg chg="mod">
          <ac:chgData name="Franziska Händschel" userId="e2149472-3187-4d00-b16a-a19eff6fc04a" providerId="ADAL" clId="{0577733C-8B6A-4CFF-B439-4D35E12A55E1}" dt="2023-04-04T10:58:08.384" v="688"/>
          <ac:spMkLst>
            <pc:docMk/>
            <pc:sldMk cId="3868346194" sldId="272"/>
            <ac:spMk id="576" creationId="{D5AED76C-2CCA-2D25-7EDE-19AFB622B371}"/>
          </ac:spMkLst>
        </pc:spChg>
        <pc:spChg chg="mod">
          <ac:chgData name="Franziska Händschel" userId="e2149472-3187-4d00-b16a-a19eff6fc04a" providerId="ADAL" clId="{0577733C-8B6A-4CFF-B439-4D35E12A55E1}" dt="2023-04-04T10:58:08.384" v="688"/>
          <ac:spMkLst>
            <pc:docMk/>
            <pc:sldMk cId="3868346194" sldId="272"/>
            <ac:spMk id="579" creationId="{ACB12DB5-72DC-8461-112F-6FB282529321}"/>
          </ac:spMkLst>
        </pc:spChg>
        <pc:spChg chg="mod">
          <ac:chgData name="Franziska Händschel" userId="e2149472-3187-4d00-b16a-a19eff6fc04a" providerId="ADAL" clId="{0577733C-8B6A-4CFF-B439-4D35E12A55E1}" dt="2023-04-04T10:59:39.410" v="704" actId="208"/>
          <ac:spMkLst>
            <pc:docMk/>
            <pc:sldMk cId="3868346194" sldId="272"/>
            <ac:spMk id="583" creationId="{2E5CA1A7-7249-476B-B193-3EBCDC635128}"/>
          </ac:spMkLst>
        </pc:spChg>
        <pc:spChg chg="add del mod">
          <ac:chgData name="Franziska Händschel" userId="e2149472-3187-4d00-b16a-a19eff6fc04a" providerId="ADAL" clId="{0577733C-8B6A-4CFF-B439-4D35E12A55E1}" dt="2023-04-04T10:59:48.025" v="706" actId="1582"/>
          <ac:spMkLst>
            <pc:docMk/>
            <pc:sldMk cId="3868346194" sldId="272"/>
            <ac:spMk id="584" creationId="{D625BA6F-3156-C402-1654-2F3D8134BEDA}"/>
          </ac:spMkLst>
        </pc:spChg>
        <pc:spChg chg="mod">
          <ac:chgData name="Franziska Händschel" userId="e2149472-3187-4d00-b16a-a19eff6fc04a" providerId="ADAL" clId="{0577733C-8B6A-4CFF-B439-4D35E12A55E1}" dt="2023-04-04T10:59:39.410" v="704" actId="208"/>
          <ac:spMkLst>
            <pc:docMk/>
            <pc:sldMk cId="3868346194" sldId="272"/>
            <ac:spMk id="585" creationId="{26E6E0E5-5A17-9141-17F6-316FB5ECFEAA}"/>
          </ac:spMkLst>
        </pc:spChg>
        <pc:spChg chg="mod">
          <ac:chgData name="Franziska Händschel" userId="e2149472-3187-4d00-b16a-a19eff6fc04a" providerId="ADAL" clId="{0577733C-8B6A-4CFF-B439-4D35E12A55E1}" dt="2023-04-04T10:59:39.410" v="704" actId="208"/>
          <ac:spMkLst>
            <pc:docMk/>
            <pc:sldMk cId="3868346194" sldId="272"/>
            <ac:spMk id="586" creationId="{567ABB24-EA90-5DA8-FD0C-5ABF804FB23D}"/>
          </ac:spMkLst>
        </pc:spChg>
        <pc:spChg chg="mod">
          <ac:chgData name="Franziska Händschel" userId="e2149472-3187-4d00-b16a-a19eff6fc04a" providerId="ADAL" clId="{0577733C-8B6A-4CFF-B439-4D35E12A55E1}" dt="2023-04-04T10:59:39.410" v="704" actId="208"/>
          <ac:spMkLst>
            <pc:docMk/>
            <pc:sldMk cId="3868346194" sldId="272"/>
            <ac:spMk id="589" creationId="{58CF72CD-09BA-BD5C-85C4-0BB2B94A561A}"/>
          </ac:spMkLst>
        </pc:spChg>
        <pc:spChg chg="mod">
          <ac:chgData name="Franziska Händschel" userId="e2149472-3187-4d00-b16a-a19eff6fc04a" providerId="ADAL" clId="{0577733C-8B6A-4CFF-B439-4D35E12A55E1}" dt="2023-04-04T10:59:53.392" v="708"/>
          <ac:spMkLst>
            <pc:docMk/>
            <pc:sldMk cId="3868346194" sldId="272"/>
            <ac:spMk id="592" creationId="{ED1A298B-ECF4-49AD-D436-AA70AD1475FE}"/>
          </ac:spMkLst>
        </pc:spChg>
        <pc:spChg chg="mod">
          <ac:chgData name="Franziska Händschel" userId="e2149472-3187-4d00-b16a-a19eff6fc04a" providerId="ADAL" clId="{0577733C-8B6A-4CFF-B439-4D35E12A55E1}" dt="2023-04-04T10:59:53.392" v="708"/>
          <ac:spMkLst>
            <pc:docMk/>
            <pc:sldMk cId="3868346194" sldId="272"/>
            <ac:spMk id="593" creationId="{512C4059-C58C-8D14-7392-9D26DE310CAF}"/>
          </ac:spMkLst>
        </pc:spChg>
        <pc:spChg chg="mod">
          <ac:chgData name="Franziska Händschel" userId="e2149472-3187-4d00-b16a-a19eff6fc04a" providerId="ADAL" clId="{0577733C-8B6A-4CFF-B439-4D35E12A55E1}" dt="2023-04-04T10:59:53.392" v="708"/>
          <ac:spMkLst>
            <pc:docMk/>
            <pc:sldMk cId="3868346194" sldId="272"/>
            <ac:spMk id="594" creationId="{486A388A-F44E-7AFC-3F64-CE28C736582F}"/>
          </ac:spMkLst>
        </pc:spChg>
        <pc:spChg chg="mod">
          <ac:chgData name="Franziska Händschel" userId="e2149472-3187-4d00-b16a-a19eff6fc04a" providerId="ADAL" clId="{0577733C-8B6A-4CFF-B439-4D35E12A55E1}" dt="2023-04-04T10:59:53.392" v="708"/>
          <ac:spMkLst>
            <pc:docMk/>
            <pc:sldMk cId="3868346194" sldId="272"/>
            <ac:spMk id="595" creationId="{783C1B5C-F558-68E5-9E23-837CA696D347}"/>
          </ac:spMkLst>
        </pc:spChg>
        <pc:spChg chg="mod">
          <ac:chgData name="Franziska Händschel" userId="e2149472-3187-4d00-b16a-a19eff6fc04a" providerId="ADAL" clId="{0577733C-8B6A-4CFF-B439-4D35E12A55E1}" dt="2023-04-04T10:59:53.392" v="708"/>
          <ac:spMkLst>
            <pc:docMk/>
            <pc:sldMk cId="3868346194" sldId="272"/>
            <ac:spMk id="598" creationId="{6132F9C0-0BCA-88F3-1189-395D5FDF066B}"/>
          </ac:spMkLst>
        </pc:spChg>
        <pc:spChg chg="add mod">
          <ac:chgData name="Franziska Händschel" userId="e2149472-3187-4d00-b16a-a19eff6fc04a" providerId="ADAL" clId="{0577733C-8B6A-4CFF-B439-4D35E12A55E1}" dt="2023-04-04T11:01:01.540" v="722" actId="164"/>
          <ac:spMkLst>
            <pc:docMk/>
            <pc:sldMk cId="3868346194" sldId="272"/>
            <ac:spMk id="600" creationId="{5AC145FC-1C69-FF3F-D736-961A265ABA3A}"/>
          </ac:spMkLst>
        </pc:spChg>
        <pc:grpChg chg="add del mod">
          <ac:chgData name="Franziska Händschel" userId="e2149472-3187-4d00-b16a-a19eff6fc04a" providerId="ADAL" clId="{0577733C-8B6A-4CFF-B439-4D35E12A55E1}" dt="2023-04-04T10:25:04.500" v="174" actId="478"/>
          <ac:grpSpMkLst>
            <pc:docMk/>
            <pc:sldMk cId="3868346194" sldId="272"/>
            <ac:grpSpMk id="2" creationId="{08086EC1-A958-46E7-94BF-81E8F2960B1C}"/>
          </ac:grpSpMkLst>
        </pc:grpChg>
        <pc:grpChg chg="add del mod">
          <ac:chgData name="Franziska Händschel" userId="e2149472-3187-4d00-b16a-a19eff6fc04a" providerId="ADAL" clId="{0577733C-8B6A-4CFF-B439-4D35E12A55E1}" dt="2023-04-04T10:22:49.219" v="124" actId="478"/>
          <ac:grpSpMkLst>
            <pc:docMk/>
            <pc:sldMk cId="3868346194" sldId="272"/>
            <ac:grpSpMk id="3" creationId="{54022F40-71B4-04D9-8BF3-980E2FC2A828}"/>
          </ac:grpSpMkLst>
        </pc:grpChg>
        <pc:grpChg chg="add del mod">
          <ac:chgData name="Franziska Händschel" userId="e2149472-3187-4d00-b16a-a19eff6fc04a" providerId="ADAL" clId="{0577733C-8B6A-4CFF-B439-4D35E12A55E1}" dt="2023-04-04T10:22:49.219" v="124" actId="478"/>
          <ac:grpSpMkLst>
            <pc:docMk/>
            <pc:sldMk cId="3868346194" sldId="272"/>
            <ac:grpSpMk id="7" creationId="{A7ED0EF8-295C-BAC7-4F2D-5E1A3232B225}"/>
          </ac:grpSpMkLst>
        </pc:grpChg>
        <pc:grpChg chg="add del mod">
          <ac:chgData name="Franziska Händschel" userId="e2149472-3187-4d00-b16a-a19eff6fc04a" providerId="ADAL" clId="{0577733C-8B6A-4CFF-B439-4D35E12A55E1}" dt="2023-04-04T10:26:13.026" v="185" actId="165"/>
          <ac:grpSpMkLst>
            <pc:docMk/>
            <pc:sldMk cId="3868346194" sldId="272"/>
            <ac:grpSpMk id="12" creationId="{94A0DB5A-19A7-1FC6-D113-5690CAE7CF5E}"/>
          </ac:grpSpMkLst>
        </pc:grpChg>
        <pc:grpChg chg="del mod">
          <ac:chgData name="Franziska Händschel" userId="e2149472-3187-4d00-b16a-a19eff6fc04a" providerId="ADAL" clId="{0577733C-8B6A-4CFF-B439-4D35E12A55E1}" dt="2023-04-04T10:23:34.019" v="138" actId="478"/>
          <ac:grpSpMkLst>
            <pc:docMk/>
            <pc:sldMk cId="3868346194" sldId="272"/>
            <ac:grpSpMk id="15" creationId="{90BCF932-B5A6-DB5D-EE55-6BAD79BE8A73}"/>
          </ac:grpSpMkLst>
        </pc:grpChg>
        <pc:grpChg chg="add del mod">
          <ac:chgData name="Franziska Händschel" userId="e2149472-3187-4d00-b16a-a19eff6fc04a" providerId="ADAL" clId="{0577733C-8B6A-4CFF-B439-4D35E12A55E1}" dt="2023-04-04T10:30:43.731" v="232" actId="478"/>
          <ac:grpSpMkLst>
            <pc:docMk/>
            <pc:sldMk cId="3868346194" sldId="272"/>
            <ac:grpSpMk id="23" creationId="{D80278CC-013B-9290-D1C2-C6F546562FF7}"/>
          </ac:grpSpMkLst>
        </pc:grpChg>
        <pc:grpChg chg="mod">
          <ac:chgData name="Franziska Händschel" userId="e2149472-3187-4d00-b16a-a19eff6fc04a" providerId="ADAL" clId="{0577733C-8B6A-4CFF-B439-4D35E12A55E1}" dt="2023-04-04T10:27:56.015" v="198"/>
          <ac:grpSpMkLst>
            <pc:docMk/>
            <pc:sldMk cId="3868346194" sldId="272"/>
            <ac:grpSpMk id="28" creationId="{82238D81-84FD-34D8-6B0F-3A3795F499B0}"/>
          </ac:grpSpMkLst>
        </pc:grpChg>
        <pc:grpChg chg="add del mod topLvl">
          <ac:chgData name="Franziska Händschel" userId="e2149472-3187-4d00-b16a-a19eff6fc04a" providerId="ADAL" clId="{0577733C-8B6A-4CFF-B439-4D35E12A55E1}" dt="2023-04-04T10:48:31.003" v="378" actId="164"/>
          <ac:grpSpMkLst>
            <pc:docMk/>
            <pc:sldMk cId="3868346194" sldId="272"/>
            <ac:grpSpMk id="44" creationId="{3C31AB60-2477-2E19-1B77-C6EBF677D561}"/>
          </ac:grpSpMkLst>
        </pc:grpChg>
        <pc:grpChg chg="add del mod topLvl">
          <ac:chgData name="Franziska Händschel" userId="e2149472-3187-4d00-b16a-a19eff6fc04a" providerId="ADAL" clId="{0577733C-8B6A-4CFF-B439-4D35E12A55E1}" dt="2023-04-04T10:45:04.922" v="354" actId="478"/>
          <ac:grpSpMkLst>
            <pc:docMk/>
            <pc:sldMk cId="3868346194" sldId="272"/>
            <ac:grpSpMk id="45" creationId="{46C6B95A-164A-B0BC-4B1A-6662BD8BDFA0}"/>
          </ac:grpSpMkLst>
        </pc:grpChg>
        <pc:grpChg chg="add del mod topLvl">
          <ac:chgData name="Franziska Händschel" userId="e2149472-3187-4d00-b16a-a19eff6fc04a" providerId="ADAL" clId="{0577733C-8B6A-4CFF-B439-4D35E12A55E1}" dt="2023-04-04T10:45:04.922" v="354" actId="478"/>
          <ac:grpSpMkLst>
            <pc:docMk/>
            <pc:sldMk cId="3868346194" sldId="272"/>
            <ac:grpSpMk id="52" creationId="{055EA251-81AF-7194-3C3D-1EC9EDC82CA8}"/>
          </ac:grpSpMkLst>
        </pc:grpChg>
        <pc:grpChg chg="add del mod topLvl">
          <ac:chgData name="Franziska Händschel" userId="e2149472-3187-4d00-b16a-a19eff6fc04a" providerId="ADAL" clId="{0577733C-8B6A-4CFF-B439-4D35E12A55E1}" dt="2023-04-04T10:45:08.327" v="355" actId="478"/>
          <ac:grpSpMkLst>
            <pc:docMk/>
            <pc:sldMk cId="3868346194" sldId="272"/>
            <ac:grpSpMk id="59" creationId="{50131A5A-01F1-785B-1BB8-A5CD93515675}"/>
          </ac:grpSpMkLst>
        </pc:grpChg>
        <pc:grpChg chg="add del mod topLvl">
          <ac:chgData name="Franziska Händschel" userId="e2149472-3187-4d00-b16a-a19eff6fc04a" providerId="ADAL" clId="{0577733C-8B6A-4CFF-B439-4D35E12A55E1}" dt="2023-04-04T10:45:08.327" v="355" actId="478"/>
          <ac:grpSpMkLst>
            <pc:docMk/>
            <pc:sldMk cId="3868346194" sldId="272"/>
            <ac:grpSpMk id="322" creationId="{8AD9EC31-09B4-0040-C75D-CC39D6A16A1C}"/>
          </ac:grpSpMkLst>
        </pc:grpChg>
        <pc:grpChg chg="add del mod topLvl">
          <ac:chgData name="Franziska Händschel" userId="e2149472-3187-4d00-b16a-a19eff6fc04a" providerId="ADAL" clId="{0577733C-8B6A-4CFF-B439-4D35E12A55E1}" dt="2023-04-04T10:45:08.327" v="355" actId="478"/>
          <ac:grpSpMkLst>
            <pc:docMk/>
            <pc:sldMk cId="3868346194" sldId="272"/>
            <ac:grpSpMk id="329" creationId="{9EA54EE5-5A2E-FFF9-A002-19205E8596FE}"/>
          </ac:grpSpMkLst>
        </pc:grpChg>
        <pc:grpChg chg="add del mod">
          <ac:chgData name="Franziska Händschel" userId="e2149472-3187-4d00-b16a-a19eff6fc04a" providerId="ADAL" clId="{0577733C-8B6A-4CFF-B439-4D35E12A55E1}" dt="2023-04-04T10:40:23.152" v="325" actId="165"/>
          <ac:grpSpMkLst>
            <pc:docMk/>
            <pc:sldMk cId="3868346194" sldId="272"/>
            <ac:grpSpMk id="337" creationId="{D2D9F0E7-C106-672C-E8B8-C1A067A9D742}"/>
          </ac:grpSpMkLst>
        </pc:grpChg>
        <pc:grpChg chg="add del mod">
          <ac:chgData name="Franziska Händschel" userId="e2149472-3187-4d00-b16a-a19eff6fc04a" providerId="ADAL" clId="{0577733C-8B6A-4CFF-B439-4D35E12A55E1}" dt="2023-04-04T10:39:35.206" v="320" actId="478"/>
          <ac:grpSpMkLst>
            <pc:docMk/>
            <pc:sldMk cId="3868346194" sldId="272"/>
            <ac:grpSpMk id="365" creationId="{43185924-9839-6F3C-D129-534E96522F32}"/>
          </ac:grpSpMkLst>
        </pc:grpChg>
        <pc:grpChg chg="mod">
          <ac:chgData name="Franziska Händschel" userId="e2149472-3187-4d00-b16a-a19eff6fc04a" providerId="ADAL" clId="{0577733C-8B6A-4CFF-B439-4D35E12A55E1}" dt="2023-04-04T10:39:23.723" v="317"/>
          <ac:grpSpMkLst>
            <pc:docMk/>
            <pc:sldMk cId="3868346194" sldId="272"/>
            <ac:grpSpMk id="368" creationId="{FA99BA25-2312-7A3C-CFC5-BA6BBA3A9702}"/>
          </ac:grpSpMkLst>
        </pc:grpChg>
        <pc:grpChg chg="add del mod">
          <ac:chgData name="Franziska Händschel" userId="e2149472-3187-4d00-b16a-a19eff6fc04a" providerId="ADAL" clId="{0577733C-8B6A-4CFF-B439-4D35E12A55E1}" dt="2023-04-04T10:47:51.243" v="369" actId="478"/>
          <ac:grpSpMkLst>
            <pc:docMk/>
            <pc:sldMk cId="3868346194" sldId="272"/>
            <ac:grpSpMk id="373" creationId="{5F1582DB-121F-15A1-416E-8399C91E76C6}"/>
          </ac:grpSpMkLst>
        </pc:grpChg>
        <pc:grpChg chg="add del mod">
          <ac:chgData name="Franziska Händschel" userId="e2149472-3187-4d00-b16a-a19eff6fc04a" providerId="ADAL" clId="{0577733C-8B6A-4CFF-B439-4D35E12A55E1}" dt="2023-04-04T10:47:51.243" v="369" actId="478"/>
          <ac:grpSpMkLst>
            <pc:docMk/>
            <pc:sldMk cId="3868346194" sldId="272"/>
            <ac:grpSpMk id="380" creationId="{C83175DD-AA49-7A25-912A-25E283FB4D52}"/>
          </ac:grpSpMkLst>
        </pc:grpChg>
        <pc:grpChg chg="add del mod">
          <ac:chgData name="Franziska Händschel" userId="e2149472-3187-4d00-b16a-a19eff6fc04a" providerId="ADAL" clId="{0577733C-8B6A-4CFF-B439-4D35E12A55E1}" dt="2023-04-04T10:48:27.030" v="377" actId="478"/>
          <ac:grpSpMkLst>
            <pc:docMk/>
            <pc:sldMk cId="3868346194" sldId="272"/>
            <ac:grpSpMk id="400" creationId="{9C41DD58-B926-E7B4-65E3-213925A8D163}"/>
          </ac:grpSpMkLst>
        </pc:grpChg>
        <pc:grpChg chg="add del mod">
          <ac:chgData name="Franziska Händschel" userId="e2149472-3187-4d00-b16a-a19eff6fc04a" providerId="ADAL" clId="{0577733C-8B6A-4CFF-B439-4D35E12A55E1}" dt="2023-04-04T10:51:20.322" v="411" actId="478"/>
          <ac:grpSpMkLst>
            <pc:docMk/>
            <pc:sldMk cId="3868346194" sldId="272"/>
            <ac:grpSpMk id="408" creationId="{FC14E1CE-2127-A834-0643-A1B59714F576}"/>
          </ac:grpSpMkLst>
        </pc:grpChg>
        <pc:grpChg chg="add del mod">
          <ac:chgData name="Franziska Händschel" userId="e2149472-3187-4d00-b16a-a19eff6fc04a" providerId="ADAL" clId="{0577733C-8B6A-4CFF-B439-4D35E12A55E1}" dt="2023-04-04T10:51:20.322" v="411" actId="478"/>
          <ac:grpSpMkLst>
            <pc:docMk/>
            <pc:sldMk cId="3868346194" sldId="272"/>
            <ac:grpSpMk id="409" creationId="{30EC0BB0-9F1D-90BE-CDE8-0B1CF0937ED5}"/>
          </ac:grpSpMkLst>
        </pc:grpChg>
        <pc:grpChg chg="mod">
          <ac:chgData name="Franziska Händschel" userId="e2149472-3187-4d00-b16a-a19eff6fc04a" providerId="ADAL" clId="{0577733C-8B6A-4CFF-B439-4D35E12A55E1}" dt="2023-04-04T10:48:34.587" v="379"/>
          <ac:grpSpMkLst>
            <pc:docMk/>
            <pc:sldMk cId="3868346194" sldId="272"/>
            <ac:grpSpMk id="410" creationId="{65272D9D-F3E3-780B-DD23-71810D005E71}"/>
          </ac:grpSpMkLst>
        </pc:grpChg>
        <pc:grpChg chg="add del mod">
          <ac:chgData name="Franziska Händschel" userId="e2149472-3187-4d00-b16a-a19eff6fc04a" providerId="ADAL" clId="{0577733C-8B6A-4CFF-B439-4D35E12A55E1}" dt="2023-04-04T10:51:20.322" v="411" actId="478"/>
          <ac:grpSpMkLst>
            <pc:docMk/>
            <pc:sldMk cId="3868346194" sldId="272"/>
            <ac:grpSpMk id="418" creationId="{542A811F-7627-3157-76A4-984C46D1363C}"/>
          </ac:grpSpMkLst>
        </pc:grpChg>
        <pc:grpChg chg="mod">
          <ac:chgData name="Franziska Händschel" userId="e2149472-3187-4d00-b16a-a19eff6fc04a" providerId="ADAL" clId="{0577733C-8B6A-4CFF-B439-4D35E12A55E1}" dt="2023-04-04T10:48:39.393" v="381"/>
          <ac:grpSpMkLst>
            <pc:docMk/>
            <pc:sldMk cId="3868346194" sldId="272"/>
            <ac:grpSpMk id="419" creationId="{95730884-070D-0AE3-37D6-681C405FEC02}"/>
          </ac:grpSpMkLst>
        </pc:grpChg>
        <pc:grpChg chg="add del mod">
          <ac:chgData name="Franziska Händschel" userId="e2149472-3187-4d00-b16a-a19eff6fc04a" providerId="ADAL" clId="{0577733C-8B6A-4CFF-B439-4D35E12A55E1}" dt="2023-04-04T10:51:20.322" v="411" actId="478"/>
          <ac:grpSpMkLst>
            <pc:docMk/>
            <pc:sldMk cId="3868346194" sldId="272"/>
            <ac:grpSpMk id="427" creationId="{1377C226-BC2B-039C-3700-2174E966C07A}"/>
          </ac:grpSpMkLst>
        </pc:grpChg>
        <pc:grpChg chg="mod">
          <ac:chgData name="Franziska Händschel" userId="e2149472-3187-4d00-b16a-a19eff6fc04a" providerId="ADAL" clId="{0577733C-8B6A-4CFF-B439-4D35E12A55E1}" dt="2023-04-04T10:48:56.994" v="384"/>
          <ac:grpSpMkLst>
            <pc:docMk/>
            <pc:sldMk cId="3868346194" sldId="272"/>
            <ac:grpSpMk id="428" creationId="{76D15649-2CAD-EB41-AE0C-3030AD72F535}"/>
          </ac:grpSpMkLst>
        </pc:grpChg>
        <pc:grpChg chg="add del mod">
          <ac:chgData name="Franziska Händschel" userId="e2149472-3187-4d00-b16a-a19eff6fc04a" providerId="ADAL" clId="{0577733C-8B6A-4CFF-B439-4D35E12A55E1}" dt="2023-04-04T10:51:20.322" v="411" actId="478"/>
          <ac:grpSpMkLst>
            <pc:docMk/>
            <pc:sldMk cId="3868346194" sldId="272"/>
            <ac:grpSpMk id="436" creationId="{AC1F0161-FFAC-81B9-CAB6-AD6F1D8D4B3B}"/>
          </ac:grpSpMkLst>
        </pc:grpChg>
        <pc:grpChg chg="mod">
          <ac:chgData name="Franziska Händschel" userId="e2149472-3187-4d00-b16a-a19eff6fc04a" providerId="ADAL" clId="{0577733C-8B6A-4CFF-B439-4D35E12A55E1}" dt="2023-04-04T10:48:56.994" v="384"/>
          <ac:grpSpMkLst>
            <pc:docMk/>
            <pc:sldMk cId="3868346194" sldId="272"/>
            <ac:grpSpMk id="437" creationId="{C1A719C4-1177-B075-0181-CBFC11398DC3}"/>
          </ac:grpSpMkLst>
        </pc:grpChg>
        <pc:grpChg chg="add del mod">
          <ac:chgData name="Franziska Händschel" userId="e2149472-3187-4d00-b16a-a19eff6fc04a" providerId="ADAL" clId="{0577733C-8B6A-4CFF-B439-4D35E12A55E1}" dt="2023-04-04T10:51:20.322" v="411" actId="478"/>
          <ac:grpSpMkLst>
            <pc:docMk/>
            <pc:sldMk cId="3868346194" sldId="272"/>
            <ac:grpSpMk id="445" creationId="{6F689BFF-E663-451F-8CAA-2EABB473274B}"/>
          </ac:grpSpMkLst>
        </pc:grpChg>
        <pc:grpChg chg="mod">
          <ac:chgData name="Franziska Händschel" userId="e2149472-3187-4d00-b16a-a19eff6fc04a" providerId="ADAL" clId="{0577733C-8B6A-4CFF-B439-4D35E12A55E1}" dt="2023-04-04T10:48:56.994" v="384"/>
          <ac:grpSpMkLst>
            <pc:docMk/>
            <pc:sldMk cId="3868346194" sldId="272"/>
            <ac:grpSpMk id="446" creationId="{11D07F2A-FB4B-C8CB-6D43-A2CF83A9611E}"/>
          </ac:grpSpMkLst>
        </pc:grpChg>
        <pc:grpChg chg="add del mod">
          <ac:chgData name="Franziska Händschel" userId="e2149472-3187-4d00-b16a-a19eff6fc04a" providerId="ADAL" clId="{0577733C-8B6A-4CFF-B439-4D35E12A55E1}" dt="2023-04-04T10:51:19.518" v="410"/>
          <ac:grpSpMkLst>
            <pc:docMk/>
            <pc:sldMk cId="3868346194" sldId="272"/>
            <ac:grpSpMk id="454" creationId="{21C5936D-DA38-782E-15D1-EADC36759911}"/>
          </ac:grpSpMkLst>
        </pc:grpChg>
        <pc:grpChg chg="mod">
          <ac:chgData name="Franziska Händschel" userId="e2149472-3187-4d00-b16a-a19eff6fc04a" providerId="ADAL" clId="{0577733C-8B6A-4CFF-B439-4D35E12A55E1}" dt="2023-04-04T10:51:17.806" v="409"/>
          <ac:grpSpMkLst>
            <pc:docMk/>
            <pc:sldMk cId="3868346194" sldId="272"/>
            <ac:grpSpMk id="455" creationId="{C89B0840-B141-A119-BDF1-03EC4A33EC00}"/>
          </ac:grpSpMkLst>
        </pc:grpChg>
        <pc:grpChg chg="add del mod">
          <ac:chgData name="Franziska Händschel" userId="e2149472-3187-4d00-b16a-a19eff6fc04a" providerId="ADAL" clId="{0577733C-8B6A-4CFF-B439-4D35E12A55E1}" dt="2023-04-04T10:51:19.518" v="410"/>
          <ac:grpSpMkLst>
            <pc:docMk/>
            <pc:sldMk cId="3868346194" sldId="272"/>
            <ac:grpSpMk id="463" creationId="{4AECD0F9-80F5-3404-099C-2BFF5C9D6741}"/>
          </ac:grpSpMkLst>
        </pc:grpChg>
        <pc:grpChg chg="mod">
          <ac:chgData name="Franziska Händschel" userId="e2149472-3187-4d00-b16a-a19eff6fc04a" providerId="ADAL" clId="{0577733C-8B6A-4CFF-B439-4D35E12A55E1}" dt="2023-04-04T10:51:17.806" v="409"/>
          <ac:grpSpMkLst>
            <pc:docMk/>
            <pc:sldMk cId="3868346194" sldId="272"/>
            <ac:grpSpMk id="464" creationId="{DE9538C8-83BA-F258-AF00-3C4625CD1562}"/>
          </ac:grpSpMkLst>
        </pc:grpChg>
        <pc:grpChg chg="add del mod">
          <ac:chgData name="Franziska Händschel" userId="e2149472-3187-4d00-b16a-a19eff6fc04a" providerId="ADAL" clId="{0577733C-8B6A-4CFF-B439-4D35E12A55E1}" dt="2023-04-04T10:51:19.518" v="410"/>
          <ac:grpSpMkLst>
            <pc:docMk/>
            <pc:sldMk cId="3868346194" sldId="272"/>
            <ac:grpSpMk id="472" creationId="{F976DA3D-5088-0E92-786C-DEC6C16C2B1A}"/>
          </ac:grpSpMkLst>
        </pc:grpChg>
        <pc:grpChg chg="mod">
          <ac:chgData name="Franziska Händschel" userId="e2149472-3187-4d00-b16a-a19eff6fc04a" providerId="ADAL" clId="{0577733C-8B6A-4CFF-B439-4D35E12A55E1}" dt="2023-04-04T10:51:17.806" v="409"/>
          <ac:grpSpMkLst>
            <pc:docMk/>
            <pc:sldMk cId="3868346194" sldId="272"/>
            <ac:grpSpMk id="473" creationId="{5C817450-7CAE-211F-BA18-7A361D1B178F}"/>
          </ac:grpSpMkLst>
        </pc:grpChg>
        <pc:grpChg chg="add del mod">
          <ac:chgData name="Franziska Händschel" userId="e2149472-3187-4d00-b16a-a19eff6fc04a" providerId="ADAL" clId="{0577733C-8B6A-4CFF-B439-4D35E12A55E1}" dt="2023-04-04T10:51:19.518" v="410"/>
          <ac:grpSpMkLst>
            <pc:docMk/>
            <pc:sldMk cId="3868346194" sldId="272"/>
            <ac:grpSpMk id="481" creationId="{270AAF27-A885-D911-9220-B604A364B936}"/>
          </ac:grpSpMkLst>
        </pc:grpChg>
        <pc:grpChg chg="mod">
          <ac:chgData name="Franziska Händschel" userId="e2149472-3187-4d00-b16a-a19eff6fc04a" providerId="ADAL" clId="{0577733C-8B6A-4CFF-B439-4D35E12A55E1}" dt="2023-04-04T10:51:17.806" v="409"/>
          <ac:grpSpMkLst>
            <pc:docMk/>
            <pc:sldMk cId="3868346194" sldId="272"/>
            <ac:grpSpMk id="482" creationId="{99B6C27C-F637-EA9A-3882-29D923F3168D}"/>
          </ac:grpSpMkLst>
        </pc:grpChg>
        <pc:grpChg chg="add del mod">
          <ac:chgData name="Franziska Händschel" userId="e2149472-3187-4d00-b16a-a19eff6fc04a" providerId="ADAL" clId="{0577733C-8B6A-4CFF-B439-4D35E12A55E1}" dt="2023-04-04T10:51:19.518" v="410"/>
          <ac:grpSpMkLst>
            <pc:docMk/>
            <pc:sldMk cId="3868346194" sldId="272"/>
            <ac:grpSpMk id="490" creationId="{23E45F0B-FC81-FBEE-FC30-F54DAEAD23EE}"/>
          </ac:grpSpMkLst>
        </pc:grpChg>
        <pc:grpChg chg="mod">
          <ac:chgData name="Franziska Händschel" userId="e2149472-3187-4d00-b16a-a19eff6fc04a" providerId="ADAL" clId="{0577733C-8B6A-4CFF-B439-4D35E12A55E1}" dt="2023-04-04T10:51:17.806" v="409"/>
          <ac:grpSpMkLst>
            <pc:docMk/>
            <pc:sldMk cId="3868346194" sldId="272"/>
            <ac:grpSpMk id="491" creationId="{238E608B-5E57-7E87-9925-E70D329EAAF5}"/>
          </ac:grpSpMkLst>
        </pc:grpChg>
        <pc:grpChg chg="add del mod">
          <ac:chgData name="Franziska Händschel" userId="e2149472-3187-4d00-b16a-a19eff6fc04a" providerId="ADAL" clId="{0577733C-8B6A-4CFF-B439-4D35E12A55E1}" dt="2023-04-04T10:51:19.518" v="410"/>
          <ac:grpSpMkLst>
            <pc:docMk/>
            <pc:sldMk cId="3868346194" sldId="272"/>
            <ac:grpSpMk id="499" creationId="{C8A28F24-D220-5BCD-E580-94C19B0579DC}"/>
          </ac:grpSpMkLst>
        </pc:grpChg>
        <pc:grpChg chg="mod">
          <ac:chgData name="Franziska Händschel" userId="e2149472-3187-4d00-b16a-a19eff6fc04a" providerId="ADAL" clId="{0577733C-8B6A-4CFF-B439-4D35E12A55E1}" dt="2023-04-04T10:51:17.806" v="409"/>
          <ac:grpSpMkLst>
            <pc:docMk/>
            <pc:sldMk cId="3868346194" sldId="272"/>
            <ac:grpSpMk id="500" creationId="{83CE96F3-520E-E2DE-757C-4322BB0D77A3}"/>
          </ac:grpSpMkLst>
        </pc:grpChg>
        <pc:grpChg chg="add 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08" creationId="{252C4A0C-A636-DDE2-78CD-538B9FF88712}"/>
          </ac:grpSpMkLst>
        </pc:grpChg>
        <pc:grpChg chg="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09" creationId="{14BF4011-4C80-6604-5E6F-02CEF6689F3E}"/>
          </ac:grpSpMkLst>
        </pc:grpChg>
        <pc:grpChg chg="add 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17" creationId="{3DF02683-7F99-0C8E-4A13-89078840DE87}"/>
          </ac:grpSpMkLst>
        </pc:grpChg>
        <pc:grpChg chg="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18" creationId="{EEE0A8A5-C414-B290-EA88-43EBE1661CC0}"/>
          </ac:grpSpMkLst>
        </pc:grpChg>
        <pc:grpChg chg="add 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26" creationId="{39FB7367-AE5F-F526-DD53-47D5816460E8}"/>
          </ac:grpSpMkLst>
        </pc:grpChg>
        <pc:grpChg chg="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27" creationId="{A2C9DB5E-89F4-58CB-D6A6-7DA41B90A638}"/>
          </ac:grpSpMkLst>
        </pc:grpChg>
        <pc:grpChg chg="add 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35" creationId="{6F454E50-7AD2-4DA3-BAAF-8C06CB067E1A}"/>
          </ac:grpSpMkLst>
        </pc:grpChg>
        <pc:grpChg chg="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36" creationId="{B480F936-8E24-0C4A-58CA-B4675E5AF9C7}"/>
          </ac:grpSpMkLst>
        </pc:grpChg>
        <pc:grpChg chg="add 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44" creationId="{A3C6EC41-8B5D-6698-8F09-E79EBC7C7FF2}"/>
          </ac:grpSpMkLst>
        </pc:grpChg>
        <pc:grpChg chg="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45" creationId="{BC5DA901-BEA6-F0DC-9EEC-B459DD1D6F7B}"/>
          </ac:grpSpMkLst>
        </pc:grpChg>
        <pc:grpChg chg="add 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53" creationId="{86AC6AFE-53F0-6E3C-56B7-55EBCBCFC3AF}"/>
          </ac:grpSpMkLst>
        </pc:grpChg>
        <pc:grpChg chg="mod">
          <ac:chgData name="Franziska Händschel" userId="e2149472-3187-4d00-b16a-a19eff6fc04a" providerId="ADAL" clId="{0577733C-8B6A-4CFF-B439-4D35E12A55E1}" dt="2023-04-04T10:52:10.847" v="463" actId="34135"/>
          <ac:grpSpMkLst>
            <pc:docMk/>
            <pc:sldMk cId="3868346194" sldId="272"/>
            <ac:grpSpMk id="554" creationId="{891B15D4-C42D-FAC7-06E2-D8382611F84F}"/>
          </ac:grpSpMkLst>
        </pc:grpChg>
        <pc:grpChg chg="add del mod">
          <ac:chgData name="Franziska Händschel" userId="e2149472-3187-4d00-b16a-a19eff6fc04a" providerId="ADAL" clId="{0577733C-8B6A-4CFF-B439-4D35E12A55E1}" dt="2023-04-04T10:58:07.702" v="687" actId="21"/>
          <ac:grpSpMkLst>
            <pc:docMk/>
            <pc:sldMk cId="3868346194" sldId="272"/>
            <ac:grpSpMk id="562" creationId="{7B8E077B-5277-72D1-E15A-14B23A417799}"/>
          </ac:grpSpMkLst>
        </pc:grpChg>
        <pc:grpChg chg="mod">
          <ac:chgData name="Franziska Händschel" userId="e2149472-3187-4d00-b16a-a19eff6fc04a" providerId="ADAL" clId="{0577733C-8B6A-4CFF-B439-4D35E12A55E1}" dt="2023-04-04T10:57:58.787" v="685"/>
          <ac:grpSpMkLst>
            <pc:docMk/>
            <pc:sldMk cId="3868346194" sldId="272"/>
            <ac:grpSpMk id="563" creationId="{B0A5A042-5B88-29C7-0053-86297AA443AA}"/>
          </ac:grpSpMkLst>
        </pc:grpChg>
        <pc:grpChg chg="add del mod">
          <ac:chgData name="Franziska Händschel" userId="e2149472-3187-4d00-b16a-a19eff6fc04a" providerId="ADAL" clId="{0577733C-8B6A-4CFF-B439-4D35E12A55E1}" dt="2023-04-04T10:58:10.354" v="689"/>
          <ac:grpSpMkLst>
            <pc:docMk/>
            <pc:sldMk cId="3868346194" sldId="272"/>
            <ac:grpSpMk id="571" creationId="{2A4BD2DC-059D-E85C-A8F9-3D4D56878E06}"/>
          </ac:grpSpMkLst>
        </pc:grpChg>
        <pc:grpChg chg="mod">
          <ac:chgData name="Franziska Händschel" userId="e2149472-3187-4d00-b16a-a19eff6fc04a" providerId="ADAL" clId="{0577733C-8B6A-4CFF-B439-4D35E12A55E1}" dt="2023-04-04T10:58:08.384" v="688"/>
          <ac:grpSpMkLst>
            <pc:docMk/>
            <pc:sldMk cId="3868346194" sldId="272"/>
            <ac:grpSpMk id="572" creationId="{0FBB084C-ACDC-28C1-1AD6-14D1ACDAEBD3}"/>
          </ac:grpSpMkLst>
        </pc:grpChg>
        <pc:grpChg chg="add del mod">
          <ac:chgData name="Franziska Händschel" userId="e2149472-3187-4d00-b16a-a19eff6fc04a" providerId="ADAL" clId="{0577733C-8B6A-4CFF-B439-4D35E12A55E1}" dt="2023-04-04T10:59:53.001" v="707" actId="21"/>
          <ac:grpSpMkLst>
            <pc:docMk/>
            <pc:sldMk cId="3868346194" sldId="272"/>
            <ac:grpSpMk id="581" creationId="{1B7E83EA-FB18-1F23-41E4-0F92D888EEDB}"/>
          </ac:grpSpMkLst>
        </pc:grpChg>
        <pc:grpChg chg="mod">
          <ac:chgData name="Franziska Händschel" userId="e2149472-3187-4d00-b16a-a19eff6fc04a" providerId="ADAL" clId="{0577733C-8B6A-4CFF-B439-4D35E12A55E1}" dt="2023-04-04T10:58:21.677" v="694"/>
          <ac:grpSpMkLst>
            <pc:docMk/>
            <pc:sldMk cId="3868346194" sldId="272"/>
            <ac:grpSpMk id="582" creationId="{34E048B7-DC5C-E212-FFAB-A4C5E7C5F9A9}"/>
          </ac:grpSpMkLst>
        </pc:grpChg>
        <pc:grpChg chg="add del mod">
          <ac:chgData name="Franziska Händschel" userId="e2149472-3187-4d00-b16a-a19eff6fc04a" providerId="ADAL" clId="{0577733C-8B6A-4CFF-B439-4D35E12A55E1}" dt="2023-04-04T10:59:55.969" v="709"/>
          <ac:grpSpMkLst>
            <pc:docMk/>
            <pc:sldMk cId="3868346194" sldId="272"/>
            <ac:grpSpMk id="590" creationId="{7B180F92-AE51-3905-F303-CCDB8EE77086}"/>
          </ac:grpSpMkLst>
        </pc:grpChg>
        <pc:grpChg chg="mod">
          <ac:chgData name="Franziska Händschel" userId="e2149472-3187-4d00-b16a-a19eff6fc04a" providerId="ADAL" clId="{0577733C-8B6A-4CFF-B439-4D35E12A55E1}" dt="2023-04-04T10:59:53.392" v="708"/>
          <ac:grpSpMkLst>
            <pc:docMk/>
            <pc:sldMk cId="3868346194" sldId="272"/>
            <ac:grpSpMk id="591" creationId="{4C6743F9-A402-D293-07F9-BD0AE0056AB9}"/>
          </ac:grpSpMkLst>
        </pc:grpChg>
        <pc:grpChg chg="add del mod">
          <ac:chgData name="Franziska Händschel" userId="e2149472-3187-4d00-b16a-a19eff6fc04a" providerId="ADAL" clId="{0577733C-8B6A-4CFF-B439-4D35E12A55E1}" dt="2023-04-05T09:29:18.763" v="744" actId="21"/>
          <ac:grpSpMkLst>
            <pc:docMk/>
            <pc:sldMk cId="3868346194" sldId="272"/>
            <ac:grpSpMk id="601" creationId="{1AB7193A-D231-29A6-243A-0763B5C7D58E}"/>
          </ac:grpSpMkLst>
        </pc:grpChg>
        <pc:picChg chg="add del mod">
          <ac:chgData name="Franziska Händschel" userId="e2149472-3187-4d00-b16a-a19eff6fc04a" providerId="ADAL" clId="{0577733C-8B6A-4CFF-B439-4D35E12A55E1}" dt="2023-04-04T10:23:53.708" v="166" actId="478"/>
          <ac:picMkLst>
            <pc:docMk/>
            <pc:sldMk cId="3868346194" sldId="272"/>
            <ac:picMk id="16" creationId="{E09A4D3B-994D-3A5E-6460-1623D02BA561}"/>
          </ac:picMkLst>
        </pc:picChg>
        <pc:picChg chg="add mod topLvl">
          <ac:chgData name="Franziska Händschel" userId="e2149472-3187-4d00-b16a-a19eff6fc04a" providerId="ADAL" clId="{0577733C-8B6A-4CFF-B439-4D35E12A55E1}" dt="2023-04-04T10:40:23.152" v="325" actId="165"/>
          <ac:picMkLst>
            <pc:docMk/>
            <pc:sldMk cId="3868346194" sldId="272"/>
            <ac:picMk id="22" creationId="{F87964A1-6170-46ED-E395-DFD003D4E1D6}"/>
          </ac:picMkLst>
        </pc:picChg>
        <pc:picChg chg="del mod">
          <ac:chgData name="Franziska Händschel" userId="e2149472-3187-4d00-b16a-a19eff6fc04a" providerId="ADAL" clId="{0577733C-8B6A-4CFF-B439-4D35E12A55E1}" dt="2023-04-04T10:52:14.987" v="464" actId="21"/>
          <ac:picMkLst>
            <pc:docMk/>
            <pc:sldMk cId="3868346194" sldId="272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0577733C-8B6A-4CFF-B439-4D35E12A55E1}" dt="2023-04-04T10:27:56.015" v="198"/>
          <ac:picMkLst>
            <pc:docMk/>
            <pc:sldMk cId="3868346194" sldId="272"/>
            <ac:picMk id="29" creationId="{98992B07-9A05-5DBA-3FD7-557A13074B1C}"/>
          </ac:picMkLst>
        </pc:picChg>
        <pc:picChg chg="add del mod">
          <ac:chgData name="Franziska Händschel" userId="e2149472-3187-4d00-b16a-a19eff6fc04a" providerId="ADAL" clId="{0577733C-8B6A-4CFF-B439-4D35E12A55E1}" dt="2023-04-04T11:00:49.726" v="721" actId="478"/>
          <ac:picMkLst>
            <pc:docMk/>
            <pc:sldMk cId="3868346194" sldId="272"/>
            <ac:picMk id="35" creationId="{1A157C28-38ED-4AB0-B6AB-5CE9165D44B9}"/>
          </ac:picMkLst>
        </pc:picChg>
        <pc:picChg chg="add del mod">
          <ac:chgData name="Franziska Händschel" userId="e2149472-3187-4d00-b16a-a19eff6fc04a" providerId="ADAL" clId="{0577733C-8B6A-4CFF-B439-4D35E12A55E1}" dt="2023-04-04T10:35:20.585" v="259" actId="478"/>
          <ac:picMkLst>
            <pc:docMk/>
            <pc:sldMk cId="3868346194" sldId="272"/>
            <ac:picMk id="41" creationId="{21207906-0B81-A130-2A86-C7589FCB5759}"/>
          </ac:picMkLst>
        </pc:picChg>
        <pc:picChg chg="mod topLvl">
          <ac:chgData name="Franziska Händschel" userId="e2149472-3187-4d00-b16a-a19eff6fc04a" providerId="ADAL" clId="{0577733C-8B6A-4CFF-B439-4D35E12A55E1}" dt="2023-04-04T10:40:23.152" v="325" actId="165"/>
          <ac:picMkLst>
            <pc:docMk/>
            <pc:sldMk cId="3868346194" sldId="272"/>
            <ac:picMk id="49" creationId="{D04469A5-BB0A-C633-CBCE-6564FEDF3A19}"/>
          </ac:picMkLst>
        </pc:picChg>
        <pc:picChg chg="mod topLvl">
          <ac:chgData name="Franziska Händschel" userId="e2149472-3187-4d00-b16a-a19eff6fc04a" providerId="ADAL" clId="{0577733C-8B6A-4CFF-B439-4D35E12A55E1}" dt="2023-04-04T10:40:23.152" v="325" actId="165"/>
          <ac:picMkLst>
            <pc:docMk/>
            <pc:sldMk cId="3868346194" sldId="272"/>
            <ac:picMk id="56" creationId="{D3EA3572-BF4D-1DC2-4C28-C3BD1DDADFDE}"/>
          </ac:picMkLst>
        </pc:picChg>
        <pc:picChg chg="mod topLvl">
          <ac:chgData name="Franziska Händschel" userId="e2149472-3187-4d00-b16a-a19eff6fc04a" providerId="ADAL" clId="{0577733C-8B6A-4CFF-B439-4D35E12A55E1}" dt="2023-04-04T10:40:23.152" v="325" actId="165"/>
          <ac:picMkLst>
            <pc:docMk/>
            <pc:sldMk cId="3868346194" sldId="272"/>
            <ac:picMk id="63" creationId="{D853DD89-E677-6A48-B0B6-139C369D9712}"/>
          </ac:picMkLst>
        </pc:picChg>
        <pc:picChg chg="mod topLvl">
          <ac:chgData name="Franziska Händschel" userId="e2149472-3187-4d00-b16a-a19eff6fc04a" providerId="ADAL" clId="{0577733C-8B6A-4CFF-B439-4D35E12A55E1}" dt="2023-04-04T10:40:23.152" v="325" actId="165"/>
          <ac:picMkLst>
            <pc:docMk/>
            <pc:sldMk cId="3868346194" sldId="272"/>
            <ac:picMk id="326" creationId="{63D35273-3022-2F7E-7724-B22F4BC83EC8}"/>
          </ac:picMkLst>
        </pc:picChg>
        <pc:picChg chg="mod topLvl">
          <ac:chgData name="Franziska Händschel" userId="e2149472-3187-4d00-b16a-a19eff6fc04a" providerId="ADAL" clId="{0577733C-8B6A-4CFF-B439-4D35E12A55E1}" dt="2023-04-04T10:40:23.152" v="325" actId="165"/>
          <ac:picMkLst>
            <pc:docMk/>
            <pc:sldMk cId="3868346194" sldId="272"/>
            <ac:picMk id="333" creationId="{9DEDA6E2-1476-4201-4162-5BF0CEE29AC5}"/>
          </ac:picMkLst>
        </pc:picChg>
        <pc:picChg chg="del mod">
          <ac:chgData name="Franziska Händschel" userId="e2149472-3187-4d00-b16a-a19eff6fc04a" providerId="ADAL" clId="{0577733C-8B6A-4CFF-B439-4D35E12A55E1}" dt="2023-04-04T10:21:41.933" v="116" actId="478"/>
          <ac:picMkLst>
            <pc:docMk/>
            <pc:sldMk cId="3868346194" sldId="272"/>
            <ac:picMk id="334" creationId="{AD10E68B-5069-320F-3FEA-AD11F5F36E03}"/>
          </ac:picMkLst>
        </pc:picChg>
        <pc:picChg chg="add del mod">
          <ac:chgData name="Franziska Händschel" userId="e2149472-3187-4d00-b16a-a19eff6fc04a" providerId="ADAL" clId="{0577733C-8B6A-4CFF-B439-4D35E12A55E1}" dt="2023-04-04T10:51:23.739" v="413" actId="478"/>
          <ac:picMkLst>
            <pc:docMk/>
            <pc:sldMk cId="3868346194" sldId="272"/>
            <ac:picMk id="338" creationId="{44097A2A-F7CD-0B90-4630-23A08F64E298}"/>
          </ac:picMkLst>
        </pc:picChg>
        <pc:picChg chg="del">
          <ac:chgData name="Franziska Händschel" userId="e2149472-3187-4d00-b16a-a19eff6fc04a" providerId="ADAL" clId="{0577733C-8B6A-4CFF-B439-4D35E12A55E1}" dt="2023-04-04T10:20:15.969" v="107" actId="478"/>
          <ac:picMkLst>
            <pc:docMk/>
            <pc:sldMk cId="3868346194" sldId="272"/>
            <ac:picMk id="345" creationId="{84485CFD-D60A-03F5-E1FF-D39AB0E1D7C8}"/>
          </ac:picMkLst>
        </pc:picChg>
        <pc:picChg chg="add del mod">
          <ac:chgData name="Franziska Händschel" userId="e2149472-3187-4d00-b16a-a19eff6fc04a" providerId="ADAL" clId="{0577733C-8B6A-4CFF-B439-4D35E12A55E1}" dt="2023-04-04T10:39:04.447" v="314"/>
          <ac:picMkLst>
            <pc:docMk/>
            <pc:sldMk cId="3868346194" sldId="272"/>
            <ac:picMk id="346" creationId="{6616A073-A552-81C8-D36A-804DC48031B8}"/>
          </ac:picMkLst>
        </pc:picChg>
        <pc:picChg chg="del">
          <ac:chgData name="Franziska Händschel" userId="e2149472-3187-4d00-b16a-a19eff6fc04a" providerId="ADAL" clId="{0577733C-8B6A-4CFF-B439-4D35E12A55E1}" dt="2023-04-04T10:20:15.969" v="107" actId="478"/>
          <ac:picMkLst>
            <pc:docMk/>
            <pc:sldMk cId="3868346194" sldId="272"/>
            <ac:picMk id="350" creationId="{02446F1C-E962-3315-A5D4-BC4CC6CA03E4}"/>
          </ac:picMkLst>
        </pc:picChg>
        <pc:picChg chg="add del mod">
          <ac:chgData name="Franziska Händschel" userId="e2149472-3187-4d00-b16a-a19eff6fc04a" providerId="ADAL" clId="{0577733C-8B6A-4CFF-B439-4D35E12A55E1}" dt="2023-04-04T10:39:04.447" v="314"/>
          <ac:picMkLst>
            <pc:docMk/>
            <pc:sldMk cId="3868346194" sldId="272"/>
            <ac:picMk id="356" creationId="{947A84F0-CDD0-31BF-BC65-3E8F1EBD23BC}"/>
          </ac:picMkLst>
        </pc:picChg>
        <pc:picChg chg="add del mod">
          <ac:chgData name="Franziska Händschel" userId="e2149472-3187-4d00-b16a-a19eff6fc04a" providerId="ADAL" clId="{0577733C-8B6A-4CFF-B439-4D35E12A55E1}" dt="2023-04-04T10:39:04.447" v="314"/>
          <ac:picMkLst>
            <pc:docMk/>
            <pc:sldMk cId="3868346194" sldId="272"/>
            <ac:picMk id="362" creationId="{0F3BF84A-61F7-5B09-A368-746CD1B55D71}"/>
          </ac:picMkLst>
        </pc:picChg>
        <pc:picChg chg="mod">
          <ac:chgData name="Franziska Händschel" userId="e2149472-3187-4d00-b16a-a19eff6fc04a" providerId="ADAL" clId="{0577733C-8B6A-4CFF-B439-4D35E12A55E1}" dt="2023-04-04T10:39:23.723" v="317"/>
          <ac:picMkLst>
            <pc:docMk/>
            <pc:sldMk cId="3868346194" sldId="272"/>
            <ac:picMk id="369" creationId="{8B810043-A20F-A884-1B4C-E9DDD79EB51B}"/>
          </ac:picMkLst>
        </pc:picChg>
        <pc:picChg chg="mod">
          <ac:chgData name="Franziska Händschel" userId="e2149472-3187-4d00-b16a-a19eff6fc04a" providerId="ADAL" clId="{0577733C-8B6A-4CFF-B439-4D35E12A55E1}" dt="2023-04-04T10:46:11.531" v="361"/>
          <ac:picMkLst>
            <pc:docMk/>
            <pc:sldMk cId="3868346194" sldId="272"/>
            <ac:picMk id="377" creationId="{0197AD6C-2666-34B8-2E53-1D478A9724F8}"/>
          </ac:picMkLst>
        </pc:picChg>
        <pc:picChg chg="del">
          <ac:chgData name="Franziska Händschel" userId="e2149472-3187-4d00-b16a-a19eff6fc04a" providerId="ADAL" clId="{0577733C-8B6A-4CFF-B439-4D35E12A55E1}" dt="2023-04-04T10:20:12.493" v="106" actId="478"/>
          <ac:picMkLst>
            <pc:docMk/>
            <pc:sldMk cId="3868346194" sldId="272"/>
            <ac:picMk id="386" creationId="{E3649434-2261-7A25-DB37-8285752D86FD}"/>
          </ac:picMkLst>
        </pc:picChg>
        <pc:picChg chg="del">
          <ac:chgData name="Franziska Händschel" userId="e2149472-3187-4d00-b16a-a19eff6fc04a" providerId="ADAL" clId="{0577733C-8B6A-4CFF-B439-4D35E12A55E1}" dt="2023-04-04T10:20:12.493" v="106" actId="478"/>
          <ac:picMkLst>
            <pc:docMk/>
            <pc:sldMk cId="3868346194" sldId="272"/>
            <ac:picMk id="391" creationId="{1BD71D64-7295-7882-220A-36237BAC983D}"/>
          </ac:picMkLst>
        </pc:picChg>
        <pc:picChg chg="mod">
          <ac:chgData name="Franziska Händschel" userId="e2149472-3187-4d00-b16a-a19eff6fc04a" providerId="ADAL" clId="{0577733C-8B6A-4CFF-B439-4D35E12A55E1}" dt="2023-04-04T10:46:16.910" v="363"/>
          <ac:picMkLst>
            <pc:docMk/>
            <pc:sldMk cId="3868346194" sldId="272"/>
            <ac:picMk id="392" creationId="{9BF5B0DB-680D-8F93-57E6-856D80DD2E66}"/>
          </ac:picMkLst>
        </pc:picChg>
        <pc:picChg chg="del">
          <ac:chgData name="Franziska Händschel" userId="e2149472-3187-4d00-b16a-a19eff6fc04a" providerId="ADAL" clId="{0577733C-8B6A-4CFF-B439-4D35E12A55E1}" dt="2023-04-04T10:20:12.493" v="106" actId="478"/>
          <ac:picMkLst>
            <pc:docMk/>
            <pc:sldMk cId="3868346194" sldId="272"/>
            <ac:picMk id="396" creationId="{6B342AF7-5703-FF8D-552B-C5F81A26C46F}"/>
          </ac:picMkLst>
        </pc:picChg>
        <pc:picChg chg="mod">
          <ac:chgData name="Franziska Händschel" userId="e2149472-3187-4d00-b16a-a19eff6fc04a" providerId="ADAL" clId="{0577733C-8B6A-4CFF-B439-4D35E12A55E1}" dt="2023-04-04T10:48:25.954" v="376"/>
          <ac:picMkLst>
            <pc:docMk/>
            <pc:sldMk cId="3868346194" sldId="272"/>
            <ac:picMk id="404" creationId="{8460AEBA-768D-D1A8-C152-99260A8C6F89}"/>
          </ac:picMkLst>
        </pc:picChg>
        <pc:picChg chg="mod">
          <ac:chgData name="Franziska Händschel" userId="e2149472-3187-4d00-b16a-a19eff6fc04a" providerId="ADAL" clId="{0577733C-8B6A-4CFF-B439-4D35E12A55E1}" dt="2023-04-04T10:48:34.587" v="379"/>
          <ac:picMkLst>
            <pc:docMk/>
            <pc:sldMk cId="3868346194" sldId="272"/>
            <ac:picMk id="415" creationId="{EAD15B31-BD7A-5BF0-8EF1-CE142B25B15C}"/>
          </ac:picMkLst>
        </pc:picChg>
        <pc:picChg chg="mod">
          <ac:chgData name="Franziska Händschel" userId="e2149472-3187-4d00-b16a-a19eff6fc04a" providerId="ADAL" clId="{0577733C-8B6A-4CFF-B439-4D35E12A55E1}" dt="2023-04-04T10:48:39.393" v="381"/>
          <ac:picMkLst>
            <pc:docMk/>
            <pc:sldMk cId="3868346194" sldId="272"/>
            <ac:picMk id="424" creationId="{805B8628-2C09-796F-AAA5-F43583424703}"/>
          </ac:picMkLst>
        </pc:picChg>
        <pc:picChg chg="mod">
          <ac:chgData name="Franziska Händschel" userId="e2149472-3187-4d00-b16a-a19eff6fc04a" providerId="ADAL" clId="{0577733C-8B6A-4CFF-B439-4D35E12A55E1}" dt="2023-04-04T10:48:56.994" v="384"/>
          <ac:picMkLst>
            <pc:docMk/>
            <pc:sldMk cId="3868346194" sldId="272"/>
            <ac:picMk id="433" creationId="{BED219B8-3451-6F08-2EE2-ADB02FC353AE}"/>
          </ac:picMkLst>
        </pc:picChg>
        <pc:picChg chg="mod">
          <ac:chgData name="Franziska Händschel" userId="e2149472-3187-4d00-b16a-a19eff6fc04a" providerId="ADAL" clId="{0577733C-8B6A-4CFF-B439-4D35E12A55E1}" dt="2023-04-04T10:48:56.994" v="384"/>
          <ac:picMkLst>
            <pc:docMk/>
            <pc:sldMk cId="3868346194" sldId="272"/>
            <ac:picMk id="442" creationId="{A56FE1BF-5AA7-29D8-7C2F-82A4F9F2FD29}"/>
          </ac:picMkLst>
        </pc:picChg>
        <pc:picChg chg="mod">
          <ac:chgData name="Franziska Händschel" userId="e2149472-3187-4d00-b16a-a19eff6fc04a" providerId="ADAL" clId="{0577733C-8B6A-4CFF-B439-4D35E12A55E1}" dt="2023-04-04T10:48:56.994" v="384"/>
          <ac:picMkLst>
            <pc:docMk/>
            <pc:sldMk cId="3868346194" sldId="272"/>
            <ac:picMk id="451" creationId="{7A4F1D49-0C9C-637A-803C-2399986E96A4}"/>
          </ac:picMkLst>
        </pc:picChg>
        <pc:picChg chg="mod">
          <ac:chgData name="Franziska Händschel" userId="e2149472-3187-4d00-b16a-a19eff6fc04a" providerId="ADAL" clId="{0577733C-8B6A-4CFF-B439-4D35E12A55E1}" dt="2023-04-04T10:51:17.806" v="409"/>
          <ac:picMkLst>
            <pc:docMk/>
            <pc:sldMk cId="3868346194" sldId="272"/>
            <ac:picMk id="460" creationId="{EC3CE9D1-FEDC-5FF3-C737-4464FA7AAE18}"/>
          </ac:picMkLst>
        </pc:picChg>
        <pc:picChg chg="mod">
          <ac:chgData name="Franziska Händschel" userId="e2149472-3187-4d00-b16a-a19eff6fc04a" providerId="ADAL" clId="{0577733C-8B6A-4CFF-B439-4D35E12A55E1}" dt="2023-04-04T10:51:17.806" v="409"/>
          <ac:picMkLst>
            <pc:docMk/>
            <pc:sldMk cId="3868346194" sldId="272"/>
            <ac:picMk id="469" creationId="{65166D5C-73E6-8062-193E-4F5B9ABE0F35}"/>
          </ac:picMkLst>
        </pc:picChg>
        <pc:picChg chg="mod">
          <ac:chgData name="Franziska Händschel" userId="e2149472-3187-4d00-b16a-a19eff6fc04a" providerId="ADAL" clId="{0577733C-8B6A-4CFF-B439-4D35E12A55E1}" dt="2023-04-04T10:51:17.806" v="409"/>
          <ac:picMkLst>
            <pc:docMk/>
            <pc:sldMk cId="3868346194" sldId="272"/>
            <ac:picMk id="478" creationId="{51D513A0-E75C-04E2-7A87-F9E048BC2B9B}"/>
          </ac:picMkLst>
        </pc:picChg>
        <pc:picChg chg="mod">
          <ac:chgData name="Franziska Händschel" userId="e2149472-3187-4d00-b16a-a19eff6fc04a" providerId="ADAL" clId="{0577733C-8B6A-4CFF-B439-4D35E12A55E1}" dt="2023-04-04T10:51:17.806" v="409"/>
          <ac:picMkLst>
            <pc:docMk/>
            <pc:sldMk cId="3868346194" sldId="272"/>
            <ac:picMk id="487" creationId="{62DE303B-F41F-848A-FC4B-40C72595803E}"/>
          </ac:picMkLst>
        </pc:picChg>
        <pc:picChg chg="mod">
          <ac:chgData name="Franziska Händschel" userId="e2149472-3187-4d00-b16a-a19eff6fc04a" providerId="ADAL" clId="{0577733C-8B6A-4CFF-B439-4D35E12A55E1}" dt="2023-04-04T10:51:17.806" v="409"/>
          <ac:picMkLst>
            <pc:docMk/>
            <pc:sldMk cId="3868346194" sldId="272"/>
            <ac:picMk id="496" creationId="{2F00F55E-876C-9935-0607-36418EA8393B}"/>
          </ac:picMkLst>
        </pc:picChg>
        <pc:picChg chg="mod">
          <ac:chgData name="Franziska Händschel" userId="e2149472-3187-4d00-b16a-a19eff6fc04a" providerId="ADAL" clId="{0577733C-8B6A-4CFF-B439-4D35E12A55E1}" dt="2023-04-04T10:51:17.806" v="409"/>
          <ac:picMkLst>
            <pc:docMk/>
            <pc:sldMk cId="3868346194" sldId="272"/>
            <ac:picMk id="505" creationId="{C684B77C-823D-2818-0F4B-8ED42F027598}"/>
          </ac:picMkLst>
        </pc:picChg>
        <pc:picChg chg="mod">
          <ac:chgData name="Franziska Händschel" userId="e2149472-3187-4d00-b16a-a19eff6fc04a" providerId="ADAL" clId="{0577733C-8B6A-4CFF-B439-4D35E12A55E1}" dt="2023-04-04T10:52:10.847" v="463" actId="34135"/>
          <ac:picMkLst>
            <pc:docMk/>
            <pc:sldMk cId="3868346194" sldId="272"/>
            <ac:picMk id="514" creationId="{47327353-BD79-1A8A-4263-D28255A4297D}"/>
          </ac:picMkLst>
        </pc:picChg>
        <pc:picChg chg="mod">
          <ac:chgData name="Franziska Händschel" userId="e2149472-3187-4d00-b16a-a19eff6fc04a" providerId="ADAL" clId="{0577733C-8B6A-4CFF-B439-4D35E12A55E1}" dt="2023-04-04T10:52:10.847" v="463" actId="34135"/>
          <ac:picMkLst>
            <pc:docMk/>
            <pc:sldMk cId="3868346194" sldId="272"/>
            <ac:picMk id="523" creationId="{280BF98A-4ED2-50D5-99B1-58D4BCB55FF0}"/>
          </ac:picMkLst>
        </pc:picChg>
        <pc:picChg chg="mod">
          <ac:chgData name="Franziska Händschel" userId="e2149472-3187-4d00-b16a-a19eff6fc04a" providerId="ADAL" clId="{0577733C-8B6A-4CFF-B439-4D35E12A55E1}" dt="2023-04-04T10:52:10.847" v="463" actId="34135"/>
          <ac:picMkLst>
            <pc:docMk/>
            <pc:sldMk cId="3868346194" sldId="272"/>
            <ac:picMk id="532" creationId="{A90398B5-E8D3-502D-E610-C8DC8BFF26E8}"/>
          </ac:picMkLst>
        </pc:picChg>
        <pc:picChg chg="mod">
          <ac:chgData name="Franziska Händschel" userId="e2149472-3187-4d00-b16a-a19eff6fc04a" providerId="ADAL" clId="{0577733C-8B6A-4CFF-B439-4D35E12A55E1}" dt="2023-04-04T10:52:10.847" v="463" actId="34135"/>
          <ac:picMkLst>
            <pc:docMk/>
            <pc:sldMk cId="3868346194" sldId="272"/>
            <ac:picMk id="541" creationId="{ADC80008-2153-15ED-3BD9-EBC7B52DD08F}"/>
          </ac:picMkLst>
        </pc:picChg>
        <pc:picChg chg="mod">
          <ac:chgData name="Franziska Händschel" userId="e2149472-3187-4d00-b16a-a19eff6fc04a" providerId="ADAL" clId="{0577733C-8B6A-4CFF-B439-4D35E12A55E1}" dt="2023-04-04T10:52:10.847" v="463" actId="34135"/>
          <ac:picMkLst>
            <pc:docMk/>
            <pc:sldMk cId="3868346194" sldId="272"/>
            <ac:picMk id="550" creationId="{B63521B5-3EF7-E1A7-5FB6-4F17E297BAD0}"/>
          </ac:picMkLst>
        </pc:picChg>
        <pc:picChg chg="mod">
          <ac:chgData name="Franziska Händschel" userId="e2149472-3187-4d00-b16a-a19eff6fc04a" providerId="ADAL" clId="{0577733C-8B6A-4CFF-B439-4D35E12A55E1}" dt="2023-04-04T10:52:10.847" v="463" actId="34135"/>
          <ac:picMkLst>
            <pc:docMk/>
            <pc:sldMk cId="3868346194" sldId="272"/>
            <ac:picMk id="559" creationId="{9A0AC404-D1D4-F76D-155D-249D2C4448B9}"/>
          </ac:picMkLst>
        </pc:picChg>
        <pc:picChg chg="mod">
          <ac:chgData name="Franziska Händschel" userId="e2149472-3187-4d00-b16a-a19eff6fc04a" providerId="ADAL" clId="{0577733C-8B6A-4CFF-B439-4D35E12A55E1}" dt="2023-04-04T10:57:58.787" v="685"/>
          <ac:picMkLst>
            <pc:docMk/>
            <pc:sldMk cId="3868346194" sldId="272"/>
            <ac:picMk id="568" creationId="{CFE6CEDE-862F-114E-3920-A058C2276D24}"/>
          </ac:picMkLst>
        </pc:picChg>
        <pc:picChg chg="mod">
          <ac:chgData name="Franziska Händschel" userId="e2149472-3187-4d00-b16a-a19eff6fc04a" providerId="ADAL" clId="{0577733C-8B6A-4CFF-B439-4D35E12A55E1}" dt="2023-04-04T10:58:08.384" v="688"/>
          <ac:picMkLst>
            <pc:docMk/>
            <pc:sldMk cId="3868346194" sldId="272"/>
            <ac:picMk id="577" creationId="{C651EB5C-E2D1-A906-1843-315A0D5516F3}"/>
          </ac:picMkLst>
        </pc:picChg>
        <pc:picChg chg="add mod ord">
          <ac:chgData name="Franziska Händschel" userId="e2149472-3187-4d00-b16a-a19eff6fc04a" providerId="ADAL" clId="{0577733C-8B6A-4CFF-B439-4D35E12A55E1}" dt="2023-04-04T11:03:10.441" v="731" actId="1582"/>
          <ac:picMkLst>
            <pc:docMk/>
            <pc:sldMk cId="3868346194" sldId="272"/>
            <ac:picMk id="580" creationId="{DED0BC99-8701-F6BA-2F56-1E6EB51FEBAF}"/>
          </ac:picMkLst>
        </pc:picChg>
        <pc:picChg chg="mod">
          <ac:chgData name="Franziska Händschel" userId="e2149472-3187-4d00-b16a-a19eff6fc04a" providerId="ADAL" clId="{0577733C-8B6A-4CFF-B439-4D35E12A55E1}" dt="2023-04-04T10:59:39.410" v="704" actId="208"/>
          <ac:picMkLst>
            <pc:docMk/>
            <pc:sldMk cId="3868346194" sldId="272"/>
            <ac:picMk id="587" creationId="{7B747F5E-85C5-40CD-372D-CEF68FA4E060}"/>
          </ac:picMkLst>
        </pc:picChg>
        <pc:picChg chg="mod">
          <ac:chgData name="Franziska Händschel" userId="e2149472-3187-4d00-b16a-a19eff6fc04a" providerId="ADAL" clId="{0577733C-8B6A-4CFF-B439-4D35E12A55E1}" dt="2023-04-04T10:59:53.392" v="708"/>
          <ac:picMkLst>
            <pc:docMk/>
            <pc:sldMk cId="3868346194" sldId="272"/>
            <ac:picMk id="596" creationId="{116A11F0-09CB-0CD2-FA44-72E750BEC0A0}"/>
          </ac:picMkLst>
        </pc:picChg>
        <pc:picChg chg="add mod">
          <ac:chgData name="Franziska Händschel" userId="e2149472-3187-4d00-b16a-a19eff6fc04a" providerId="ADAL" clId="{0577733C-8B6A-4CFF-B439-4D35E12A55E1}" dt="2023-04-04T11:01:01.540" v="722" actId="164"/>
          <ac:picMkLst>
            <pc:docMk/>
            <pc:sldMk cId="3868346194" sldId="272"/>
            <ac:picMk id="599" creationId="{750D7CBC-0067-2537-5E85-B0D6AA39C6C1}"/>
          </ac:picMkLst>
        </pc:picChg>
        <pc:cxnChg chg="del mod">
          <ac:chgData name="Franziska Händschel" userId="e2149472-3187-4d00-b16a-a19eff6fc04a" providerId="ADAL" clId="{0577733C-8B6A-4CFF-B439-4D35E12A55E1}" dt="2023-04-04T10:23:34.019" v="138" actId="478"/>
          <ac:cxnSpMkLst>
            <pc:docMk/>
            <pc:sldMk cId="3868346194" sldId="272"/>
            <ac:cxnSpMk id="18" creationId="{E0793019-C660-6A47-6754-5A48904DE8CE}"/>
          </ac:cxnSpMkLst>
        </pc:cxnChg>
        <pc:cxnChg chg="mod">
          <ac:chgData name="Franziska Händschel" userId="e2149472-3187-4d00-b16a-a19eff6fc04a" providerId="ADAL" clId="{0577733C-8B6A-4CFF-B439-4D35E12A55E1}" dt="2023-04-04T10:27:56.015" v="198"/>
          <ac:cxnSpMkLst>
            <pc:docMk/>
            <pc:sldMk cId="3868346194" sldId="272"/>
            <ac:cxnSpMk id="31" creationId="{EA25148E-AF9A-5649-BD1C-13911744CEC7}"/>
          </ac:cxnSpMkLst>
        </pc:cxnChg>
        <pc:cxnChg chg="add mod topLvl">
          <ac:chgData name="Franziska Händschel" userId="e2149472-3187-4d00-b16a-a19eff6fc04a" providerId="ADAL" clId="{0577733C-8B6A-4CFF-B439-4D35E12A55E1}" dt="2023-04-04T10:43:04.252" v="346" actId="208"/>
          <ac:cxnSpMkLst>
            <pc:docMk/>
            <pc:sldMk cId="3868346194" sldId="272"/>
            <ac:cxnSpMk id="33" creationId="{F7774F88-75FD-2AA2-5EAB-334F000FE8A7}"/>
          </ac:cxnSpMkLst>
        </pc:cxnChg>
        <pc:cxnChg chg="add del mod">
          <ac:chgData name="Franziska Händschel" userId="e2149472-3187-4d00-b16a-a19eff6fc04a" providerId="ADAL" clId="{0577733C-8B6A-4CFF-B439-4D35E12A55E1}" dt="2023-04-04T10:35:20.585" v="259" actId="478"/>
          <ac:cxnSpMkLst>
            <pc:docMk/>
            <pc:sldMk cId="3868346194" sldId="272"/>
            <ac:cxnSpMk id="42" creationId="{32CD1BD4-587F-63D4-42B6-C7B6D24B4E16}"/>
          </ac:cxnSpMkLst>
        </pc:cxnChg>
        <pc:cxnChg chg="mod topLvl">
          <ac:chgData name="Franziska Händschel" userId="e2149472-3187-4d00-b16a-a19eff6fc04a" providerId="ADAL" clId="{0577733C-8B6A-4CFF-B439-4D35E12A55E1}" dt="2023-04-04T10:40:23.152" v="325" actId="165"/>
          <ac:cxnSpMkLst>
            <pc:docMk/>
            <pc:sldMk cId="3868346194" sldId="272"/>
            <ac:cxnSpMk id="50" creationId="{CE2D8E7A-68CD-425A-EA12-AFC7E4C634B2}"/>
          </ac:cxnSpMkLst>
        </pc:cxnChg>
        <pc:cxnChg chg="mod topLvl">
          <ac:chgData name="Franziska Händschel" userId="e2149472-3187-4d00-b16a-a19eff6fc04a" providerId="ADAL" clId="{0577733C-8B6A-4CFF-B439-4D35E12A55E1}" dt="2023-04-04T10:40:23.152" v="325" actId="165"/>
          <ac:cxnSpMkLst>
            <pc:docMk/>
            <pc:sldMk cId="3868346194" sldId="272"/>
            <ac:cxnSpMk id="57" creationId="{81C2F6DD-A8E6-8C20-0A53-2BCC533C0731}"/>
          </ac:cxnSpMkLst>
        </pc:cxnChg>
        <pc:cxnChg chg="mod topLvl">
          <ac:chgData name="Franziska Händschel" userId="e2149472-3187-4d00-b16a-a19eff6fc04a" providerId="ADAL" clId="{0577733C-8B6A-4CFF-B439-4D35E12A55E1}" dt="2023-04-04T10:40:23.152" v="325" actId="165"/>
          <ac:cxnSpMkLst>
            <pc:docMk/>
            <pc:sldMk cId="3868346194" sldId="272"/>
            <ac:cxnSpMk id="320" creationId="{FFA7D7BA-177F-3407-74A4-445B856D5B97}"/>
          </ac:cxnSpMkLst>
        </pc:cxnChg>
        <pc:cxnChg chg="mod topLvl">
          <ac:chgData name="Franziska Händschel" userId="e2149472-3187-4d00-b16a-a19eff6fc04a" providerId="ADAL" clId="{0577733C-8B6A-4CFF-B439-4D35E12A55E1}" dt="2023-04-04T10:40:23.152" v="325" actId="165"/>
          <ac:cxnSpMkLst>
            <pc:docMk/>
            <pc:sldMk cId="3868346194" sldId="272"/>
            <ac:cxnSpMk id="327" creationId="{A035E09E-B7F9-6EFE-16CF-51A9830A63E3}"/>
          </ac:cxnSpMkLst>
        </pc:cxnChg>
        <pc:cxnChg chg="mod topLvl">
          <ac:chgData name="Franziska Händschel" userId="e2149472-3187-4d00-b16a-a19eff6fc04a" providerId="ADAL" clId="{0577733C-8B6A-4CFF-B439-4D35E12A55E1}" dt="2023-04-04T10:40:23.152" v="325" actId="165"/>
          <ac:cxnSpMkLst>
            <pc:docMk/>
            <pc:sldMk cId="3868346194" sldId="272"/>
            <ac:cxnSpMk id="335" creationId="{4234C7EE-39CA-C335-A19E-029F19125480}"/>
          </ac:cxnSpMkLst>
        </pc:cxnChg>
        <pc:cxnChg chg="add del mod">
          <ac:chgData name="Franziska Händschel" userId="e2149472-3187-4d00-b16a-a19eff6fc04a" providerId="ADAL" clId="{0577733C-8B6A-4CFF-B439-4D35E12A55E1}" dt="2023-04-04T10:39:04.447" v="314"/>
          <ac:cxnSpMkLst>
            <pc:docMk/>
            <pc:sldMk cId="3868346194" sldId="272"/>
            <ac:cxnSpMk id="351" creationId="{937FBF2A-3653-154C-6EFD-1DB7C0DB63E8}"/>
          </ac:cxnSpMkLst>
        </pc:cxnChg>
        <pc:cxnChg chg="add del mod">
          <ac:chgData name="Franziska Händschel" userId="e2149472-3187-4d00-b16a-a19eff6fc04a" providerId="ADAL" clId="{0577733C-8B6A-4CFF-B439-4D35E12A55E1}" dt="2023-04-04T10:39:04.447" v="314"/>
          <ac:cxnSpMkLst>
            <pc:docMk/>
            <pc:sldMk cId="3868346194" sldId="272"/>
            <ac:cxnSpMk id="357" creationId="{05DE81C9-EB16-9EEC-455E-FFF1A90DD6F7}"/>
          </ac:cxnSpMkLst>
        </pc:cxnChg>
        <pc:cxnChg chg="add del mod">
          <ac:chgData name="Franziska Händschel" userId="e2149472-3187-4d00-b16a-a19eff6fc04a" providerId="ADAL" clId="{0577733C-8B6A-4CFF-B439-4D35E12A55E1}" dt="2023-04-04T10:39:04.447" v="314"/>
          <ac:cxnSpMkLst>
            <pc:docMk/>
            <pc:sldMk cId="3868346194" sldId="272"/>
            <ac:cxnSpMk id="363" creationId="{8E5B634D-9335-6173-0930-C90111293274}"/>
          </ac:cxnSpMkLst>
        </pc:cxnChg>
        <pc:cxnChg chg="mod">
          <ac:chgData name="Franziska Händschel" userId="e2149472-3187-4d00-b16a-a19eff6fc04a" providerId="ADAL" clId="{0577733C-8B6A-4CFF-B439-4D35E12A55E1}" dt="2023-04-04T10:39:23.723" v="317"/>
          <ac:cxnSpMkLst>
            <pc:docMk/>
            <pc:sldMk cId="3868346194" sldId="272"/>
            <ac:cxnSpMk id="371" creationId="{26F4445A-FE32-412B-513B-14C3D6FDE6C6}"/>
          </ac:cxnSpMkLst>
        </pc:cxnChg>
        <pc:cxnChg chg="mod">
          <ac:chgData name="Franziska Händschel" userId="e2149472-3187-4d00-b16a-a19eff6fc04a" providerId="ADAL" clId="{0577733C-8B6A-4CFF-B439-4D35E12A55E1}" dt="2023-04-04T10:46:11.531" v="361"/>
          <ac:cxnSpMkLst>
            <pc:docMk/>
            <pc:sldMk cId="3868346194" sldId="272"/>
            <ac:cxnSpMk id="378" creationId="{0C1151DE-CEAA-9C3B-7E08-BF43D8A74547}"/>
          </ac:cxnSpMkLst>
        </pc:cxnChg>
        <pc:cxnChg chg="mod">
          <ac:chgData name="Franziska Händschel" userId="e2149472-3187-4d00-b16a-a19eff6fc04a" providerId="ADAL" clId="{0577733C-8B6A-4CFF-B439-4D35E12A55E1}" dt="2023-04-04T10:46:16.910" v="363"/>
          <ac:cxnSpMkLst>
            <pc:docMk/>
            <pc:sldMk cId="3868346194" sldId="272"/>
            <ac:cxnSpMk id="397" creationId="{50C0F704-72AF-D1F5-B9CC-62D852DF2729}"/>
          </ac:cxnSpMkLst>
        </pc:cxnChg>
        <pc:cxnChg chg="mod">
          <ac:chgData name="Franziska Händschel" userId="e2149472-3187-4d00-b16a-a19eff6fc04a" providerId="ADAL" clId="{0577733C-8B6A-4CFF-B439-4D35E12A55E1}" dt="2023-04-04T10:48:25.954" v="376"/>
          <ac:cxnSpMkLst>
            <pc:docMk/>
            <pc:sldMk cId="3868346194" sldId="272"/>
            <ac:cxnSpMk id="405" creationId="{DE39EA80-6580-3EEC-B9C7-2DB4CFCA8000}"/>
          </ac:cxnSpMkLst>
        </pc:cxnChg>
        <pc:cxnChg chg="mod">
          <ac:chgData name="Franziska Händschel" userId="e2149472-3187-4d00-b16a-a19eff6fc04a" providerId="ADAL" clId="{0577733C-8B6A-4CFF-B439-4D35E12A55E1}" dt="2023-04-04T10:48:34.587" v="379"/>
          <ac:cxnSpMkLst>
            <pc:docMk/>
            <pc:sldMk cId="3868346194" sldId="272"/>
            <ac:cxnSpMk id="416" creationId="{48506723-E58A-182A-DAEE-59720123AB44}"/>
          </ac:cxnSpMkLst>
        </pc:cxnChg>
        <pc:cxnChg chg="mod">
          <ac:chgData name="Franziska Händschel" userId="e2149472-3187-4d00-b16a-a19eff6fc04a" providerId="ADAL" clId="{0577733C-8B6A-4CFF-B439-4D35E12A55E1}" dt="2023-04-04T10:48:39.393" v="381"/>
          <ac:cxnSpMkLst>
            <pc:docMk/>
            <pc:sldMk cId="3868346194" sldId="272"/>
            <ac:cxnSpMk id="425" creationId="{A4A9162F-E124-14C3-3D38-BF8C488ACB1A}"/>
          </ac:cxnSpMkLst>
        </pc:cxnChg>
        <pc:cxnChg chg="mod">
          <ac:chgData name="Franziska Händschel" userId="e2149472-3187-4d00-b16a-a19eff6fc04a" providerId="ADAL" clId="{0577733C-8B6A-4CFF-B439-4D35E12A55E1}" dt="2023-04-04T10:48:56.994" v="384"/>
          <ac:cxnSpMkLst>
            <pc:docMk/>
            <pc:sldMk cId="3868346194" sldId="272"/>
            <ac:cxnSpMk id="434" creationId="{90EAA004-FDC0-8373-4C77-C1B36DEAA22F}"/>
          </ac:cxnSpMkLst>
        </pc:cxnChg>
        <pc:cxnChg chg="mod">
          <ac:chgData name="Franziska Händschel" userId="e2149472-3187-4d00-b16a-a19eff6fc04a" providerId="ADAL" clId="{0577733C-8B6A-4CFF-B439-4D35E12A55E1}" dt="2023-04-04T10:48:56.994" v="384"/>
          <ac:cxnSpMkLst>
            <pc:docMk/>
            <pc:sldMk cId="3868346194" sldId="272"/>
            <ac:cxnSpMk id="443" creationId="{73D54F34-6BC1-C3C2-7723-80CE837555B8}"/>
          </ac:cxnSpMkLst>
        </pc:cxnChg>
        <pc:cxnChg chg="mod">
          <ac:chgData name="Franziska Händschel" userId="e2149472-3187-4d00-b16a-a19eff6fc04a" providerId="ADAL" clId="{0577733C-8B6A-4CFF-B439-4D35E12A55E1}" dt="2023-04-04T10:48:56.994" v="384"/>
          <ac:cxnSpMkLst>
            <pc:docMk/>
            <pc:sldMk cId="3868346194" sldId="272"/>
            <ac:cxnSpMk id="452" creationId="{09768313-FCA0-F872-A99C-8DE805EF0F95}"/>
          </ac:cxnSpMkLst>
        </pc:cxnChg>
        <pc:cxnChg chg="mod">
          <ac:chgData name="Franziska Händschel" userId="e2149472-3187-4d00-b16a-a19eff6fc04a" providerId="ADAL" clId="{0577733C-8B6A-4CFF-B439-4D35E12A55E1}" dt="2023-04-04T10:51:17.806" v="409"/>
          <ac:cxnSpMkLst>
            <pc:docMk/>
            <pc:sldMk cId="3868346194" sldId="272"/>
            <ac:cxnSpMk id="461" creationId="{57656D64-DBE1-A88F-1BD9-EF93BF294936}"/>
          </ac:cxnSpMkLst>
        </pc:cxnChg>
        <pc:cxnChg chg="mod">
          <ac:chgData name="Franziska Händschel" userId="e2149472-3187-4d00-b16a-a19eff6fc04a" providerId="ADAL" clId="{0577733C-8B6A-4CFF-B439-4D35E12A55E1}" dt="2023-04-04T10:51:17.806" v="409"/>
          <ac:cxnSpMkLst>
            <pc:docMk/>
            <pc:sldMk cId="3868346194" sldId="272"/>
            <ac:cxnSpMk id="470" creationId="{1D0B43BE-BAB2-2CA0-6FD4-F643F7B6FC03}"/>
          </ac:cxnSpMkLst>
        </pc:cxnChg>
        <pc:cxnChg chg="mod">
          <ac:chgData name="Franziska Händschel" userId="e2149472-3187-4d00-b16a-a19eff6fc04a" providerId="ADAL" clId="{0577733C-8B6A-4CFF-B439-4D35E12A55E1}" dt="2023-04-04T10:51:17.806" v="409"/>
          <ac:cxnSpMkLst>
            <pc:docMk/>
            <pc:sldMk cId="3868346194" sldId="272"/>
            <ac:cxnSpMk id="479" creationId="{F7E829E3-3E61-68FB-DA13-D5B1C1ECD632}"/>
          </ac:cxnSpMkLst>
        </pc:cxnChg>
        <pc:cxnChg chg="mod">
          <ac:chgData name="Franziska Händschel" userId="e2149472-3187-4d00-b16a-a19eff6fc04a" providerId="ADAL" clId="{0577733C-8B6A-4CFF-B439-4D35E12A55E1}" dt="2023-04-04T10:51:17.806" v="409"/>
          <ac:cxnSpMkLst>
            <pc:docMk/>
            <pc:sldMk cId="3868346194" sldId="272"/>
            <ac:cxnSpMk id="488" creationId="{3D3495D3-E7F0-7554-1F28-81C2132CB719}"/>
          </ac:cxnSpMkLst>
        </pc:cxnChg>
        <pc:cxnChg chg="mod">
          <ac:chgData name="Franziska Händschel" userId="e2149472-3187-4d00-b16a-a19eff6fc04a" providerId="ADAL" clId="{0577733C-8B6A-4CFF-B439-4D35E12A55E1}" dt="2023-04-04T10:51:17.806" v="409"/>
          <ac:cxnSpMkLst>
            <pc:docMk/>
            <pc:sldMk cId="3868346194" sldId="272"/>
            <ac:cxnSpMk id="497" creationId="{EFBE1F43-5D68-C9D7-7652-66BD3DF7867E}"/>
          </ac:cxnSpMkLst>
        </pc:cxnChg>
        <pc:cxnChg chg="mod">
          <ac:chgData name="Franziska Händschel" userId="e2149472-3187-4d00-b16a-a19eff6fc04a" providerId="ADAL" clId="{0577733C-8B6A-4CFF-B439-4D35E12A55E1}" dt="2023-04-04T10:51:17.806" v="409"/>
          <ac:cxnSpMkLst>
            <pc:docMk/>
            <pc:sldMk cId="3868346194" sldId="272"/>
            <ac:cxnSpMk id="506" creationId="{B21CE382-92C5-B2FB-5038-859E7FE281A7}"/>
          </ac:cxnSpMkLst>
        </pc:cxnChg>
        <pc:cxnChg chg="mod">
          <ac:chgData name="Franziska Händschel" userId="e2149472-3187-4d00-b16a-a19eff6fc04a" providerId="ADAL" clId="{0577733C-8B6A-4CFF-B439-4D35E12A55E1}" dt="2023-04-04T10:52:10.847" v="463" actId="34135"/>
          <ac:cxnSpMkLst>
            <pc:docMk/>
            <pc:sldMk cId="3868346194" sldId="272"/>
            <ac:cxnSpMk id="515" creationId="{EA978330-5DA5-72C9-D02A-322D09579F39}"/>
          </ac:cxnSpMkLst>
        </pc:cxnChg>
        <pc:cxnChg chg="mod">
          <ac:chgData name="Franziska Händschel" userId="e2149472-3187-4d00-b16a-a19eff6fc04a" providerId="ADAL" clId="{0577733C-8B6A-4CFF-B439-4D35E12A55E1}" dt="2023-04-04T10:52:10.847" v="463" actId="34135"/>
          <ac:cxnSpMkLst>
            <pc:docMk/>
            <pc:sldMk cId="3868346194" sldId="272"/>
            <ac:cxnSpMk id="524" creationId="{C5746EA9-5B77-60ED-4CB9-4BFDE4F7C437}"/>
          </ac:cxnSpMkLst>
        </pc:cxnChg>
        <pc:cxnChg chg="mod">
          <ac:chgData name="Franziska Händschel" userId="e2149472-3187-4d00-b16a-a19eff6fc04a" providerId="ADAL" clId="{0577733C-8B6A-4CFF-B439-4D35E12A55E1}" dt="2023-04-04T10:52:10.847" v="463" actId="34135"/>
          <ac:cxnSpMkLst>
            <pc:docMk/>
            <pc:sldMk cId="3868346194" sldId="272"/>
            <ac:cxnSpMk id="533" creationId="{F30DE6DA-2466-3F2D-061D-736CBD9DF523}"/>
          </ac:cxnSpMkLst>
        </pc:cxnChg>
        <pc:cxnChg chg="mod">
          <ac:chgData name="Franziska Händschel" userId="e2149472-3187-4d00-b16a-a19eff6fc04a" providerId="ADAL" clId="{0577733C-8B6A-4CFF-B439-4D35E12A55E1}" dt="2023-04-04T10:52:10.847" v="463" actId="34135"/>
          <ac:cxnSpMkLst>
            <pc:docMk/>
            <pc:sldMk cId="3868346194" sldId="272"/>
            <ac:cxnSpMk id="542" creationId="{C881DBBD-06AC-672A-E21D-C661909D0422}"/>
          </ac:cxnSpMkLst>
        </pc:cxnChg>
        <pc:cxnChg chg="mod">
          <ac:chgData name="Franziska Händschel" userId="e2149472-3187-4d00-b16a-a19eff6fc04a" providerId="ADAL" clId="{0577733C-8B6A-4CFF-B439-4D35E12A55E1}" dt="2023-04-04T10:52:10.847" v="463" actId="34135"/>
          <ac:cxnSpMkLst>
            <pc:docMk/>
            <pc:sldMk cId="3868346194" sldId="272"/>
            <ac:cxnSpMk id="551" creationId="{6DD0DF91-C524-39FF-BF6A-AB5E7C8396EF}"/>
          </ac:cxnSpMkLst>
        </pc:cxnChg>
        <pc:cxnChg chg="mod">
          <ac:chgData name="Franziska Händschel" userId="e2149472-3187-4d00-b16a-a19eff6fc04a" providerId="ADAL" clId="{0577733C-8B6A-4CFF-B439-4D35E12A55E1}" dt="2023-04-04T10:52:10.847" v="463" actId="34135"/>
          <ac:cxnSpMkLst>
            <pc:docMk/>
            <pc:sldMk cId="3868346194" sldId="272"/>
            <ac:cxnSpMk id="560" creationId="{CA1EB557-3F82-5217-B07C-526A0EA3B47F}"/>
          </ac:cxnSpMkLst>
        </pc:cxnChg>
        <pc:cxnChg chg="mod">
          <ac:chgData name="Franziska Händschel" userId="e2149472-3187-4d00-b16a-a19eff6fc04a" providerId="ADAL" clId="{0577733C-8B6A-4CFF-B439-4D35E12A55E1}" dt="2023-04-04T10:57:58.787" v="685"/>
          <ac:cxnSpMkLst>
            <pc:docMk/>
            <pc:sldMk cId="3868346194" sldId="272"/>
            <ac:cxnSpMk id="569" creationId="{23434DB9-FCF9-E23E-EBFA-86880EDD7B53}"/>
          </ac:cxnSpMkLst>
        </pc:cxnChg>
        <pc:cxnChg chg="mod">
          <ac:chgData name="Franziska Händschel" userId="e2149472-3187-4d00-b16a-a19eff6fc04a" providerId="ADAL" clId="{0577733C-8B6A-4CFF-B439-4D35E12A55E1}" dt="2023-04-04T10:58:08.384" v="688"/>
          <ac:cxnSpMkLst>
            <pc:docMk/>
            <pc:sldMk cId="3868346194" sldId="272"/>
            <ac:cxnSpMk id="578" creationId="{D622143D-BA84-5EE3-0D01-D940835C34B5}"/>
          </ac:cxnSpMkLst>
        </pc:cxnChg>
        <pc:cxnChg chg="mod">
          <ac:chgData name="Franziska Händschel" userId="e2149472-3187-4d00-b16a-a19eff6fc04a" providerId="ADAL" clId="{0577733C-8B6A-4CFF-B439-4D35E12A55E1}" dt="2023-04-04T10:59:39.410" v="704" actId="208"/>
          <ac:cxnSpMkLst>
            <pc:docMk/>
            <pc:sldMk cId="3868346194" sldId="272"/>
            <ac:cxnSpMk id="588" creationId="{F08BE137-C62A-995E-560A-E807013E4D95}"/>
          </ac:cxnSpMkLst>
        </pc:cxnChg>
        <pc:cxnChg chg="mod">
          <ac:chgData name="Franziska Händschel" userId="e2149472-3187-4d00-b16a-a19eff6fc04a" providerId="ADAL" clId="{0577733C-8B6A-4CFF-B439-4D35E12A55E1}" dt="2023-04-04T10:59:53.392" v="708"/>
          <ac:cxnSpMkLst>
            <pc:docMk/>
            <pc:sldMk cId="3868346194" sldId="272"/>
            <ac:cxnSpMk id="597" creationId="{A2B0D19D-C4E3-CA66-8F1E-AA25610C9A84}"/>
          </ac:cxnSpMkLst>
        </pc:cxnChg>
      </pc:sldChg>
      <pc:sldChg chg="addSp delSp modSp add del mod">
        <pc:chgData name="Franziska Händschel" userId="e2149472-3187-4d00-b16a-a19eff6fc04a" providerId="ADAL" clId="{0577733C-8B6A-4CFF-B439-4D35E12A55E1}" dt="2023-04-04T10:49:12.822" v="386" actId="47"/>
        <pc:sldMkLst>
          <pc:docMk/>
          <pc:sldMk cId="172159296" sldId="273"/>
        </pc:sldMkLst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3" creationId="{B89D596F-48D3-A160-3EC1-138FF69B910D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4" creationId="{CFC83451-46EA-18F7-90F4-7B3E9751F6D0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5" creationId="{6F450BE4-A3E3-3C48-8C86-70F246E2893E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8" creationId="{34A01102-1520-A7F1-A304-7D8E6197C868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10" creationId="{1F7CBE28-C01A-7B2B-F27C-75BF476571AD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11" creationId="{35ABC6E5-9807-3C51-67AA-14DA602C1D2D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12" creationId="{B0C0728D-ADB2-3F0C-4248-21AF93320126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18" creationId="{EE092AEC-7A8F-A719-7B5A-B468CFED8DBB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20" creationId="{39515943-357D-D6F3-0F90-73E89280D495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21" creationId="{03026FA6-44F2-3FD3-C15A-80A0F164DCBF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23" creationId="{C2C2C8AE-A203-CAC9-40FC-17B104F42B1E}"/>
          </ac:spMkLst>
        </pc:spChg>
        <pc:spChg chg="mod">
          <ac:chgData name="Franziska Händschel" userId="e2149472-3187-4d00-b16a-a19eff6fc04a" providerId="ADAL" clId="{0577733C-8B6A-4CFF-B439-4D35E12A55E1}" dt="2023-04-04T10:40:32.296" v="327"/>
          <ac:spMkLst>
            <pc:docMk/>
            <pc:sldMk cId="172159296" sldId="273"/>
            <ac:spMk id="27" creationId="{84C5B87B-45A5-2D0D-4EE7-9BDFF165BFAD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29" creationId="{D8616037-C5C3-0647-ADDA-3F8D77AC9B94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0" creationId="{C4A6F3A5-D26B-BD29-159A-D8D519435769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1" creationId="{7C1629F0-AFDE-ED67-3D58-1BE816E2B851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8" creationId="{7DD5B996-06B3-F0BC-5BF6-9F4E54DA3B39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40" creationId="{FB43A648-D35E-7508-FA35-E901B6E11636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41" creationId="{4C3CDB19-68AF-0752-F4E0-E3A6516ECBF3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42" creationId="{08D64BDB-97BB-D6AD-BFF3-DBCDDBA1856D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37" creationId="{25D56689-4E5B-5435-8900-CE6707FE8D17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40" creationId="{7D09469F-7475-A095-A980-839526D0779E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41" creationId="{659DCDAB-BF06-94C8-FF2B-42184E029D9F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42" creationId="{1B23B4EF-43BC-585E-ABFC-B12B23D69945}"/>
          </ac:spMkLst>
        </pc:spChg>
        <pc:spChg chg="mod">
          <ac:chgData name="Franziska Händschel" userId="e2149472-3187-4d00-b16a-a19eff6fc04a" providerId="ADAL" clId="{0577733C-8B6A-4CFF-B439-4D35E12A55E1}" dt="2023-04-04T10:40:48.852" v="334"/>
          <ac:spMkLst>
            <pc:docMk/>
            <pc:sldMk cId="172159296" sldId="273"/>
            <ac:spMk id="345" creationId="{79E7B57F-2FB9-72D8-903D-E9FC842FD224}"/>
          </ac:spMkLst>
        </pc:spChg>
        <pc:grpChg chg="add del mod">
          <ac:chgData name="Franziska Händschel" userId="e2149472-3187-4d00-b16a-a19eff6fc04a" providerId="ADAL" clId="{0577733C-8B6A-4CFF-B439-4D35E12A55E1}" dt="2023-04-04T10:40:37.504" v="330"/>
          <ac:grpSpMkLst>
            <pc:docMk/>
            <pc:sldMk cId="172159296" sldId="273"/>
            <ac:grpSpMk id="2" creationId="{F569330C-CCFB-ADC9-6B7E-821BA25AB8EB}"/>
          </ac:grpSpMkLst>
        </pc:grpChg>
        <pc:grpChg chg="add del mod">
          <ac:chgData name="Franziska Händschel" userId="e2149472-3187-4d00-b16a-a19eff6fc04a" providerId="ADAL" clId="{0577733C-8B6A-4CFF-B439-4D35E12A55E1}" dt="2023-04-04T10:40:37.504" v="330"/>
          <ac:grpSpMkLst>
            <pc:docMk/>
            <pc:sldMk cId="172159296" sldId="273"/>
            <ac:grpSpMk id="9" creationId="{945CD595-0C2D-852C-2E77-9E452D08BFA4}"/>
          </ac:grpSpMkLst>
        </pc:grpChg>
        <pc:grpChg chg="add del mod">
          <ac:chgData name="Franziska Händschel" userId="e2149472-3187-4d00-b16a-a19eff6fc04a" providerId="ADAL" clId="{0577733C-8B6A-4CFF-B439-4D35E12A55E1}" dt="2023-04-04T10:40:37.504" v="330"/>
          <ac:grpSpMkLst>
            <pc:docMk/>
            <pc:sldMk cId="172159296" sldId="273"/>
            <ac:grpSpMk id="19" creationId="{A1868464-3451-4A1B-F457-F12E94A83C45}"/>
          </ac:grpSpMkLst>
        </pc:grpChg>
        <pc:grpChg chg="add del mod">
          <ac:chgData name="Franziska Händschel" userId="e2149472-3187-4d00-b16a-a19eff6fc04a" providerId="ADAL" clId="{0577733C-8B6A-4CFF-B439-4D35E12A55E1}" dt="2023-04-04T10:41:03.038" v="337" actId="478"/>
          <ac:grpSpMkLst>
            <pc:docMk/>
            <pc:sldMk cId="172159296" sldId="273"/>
            <ac:grpSpMk id="28" creationId="{FD31EB15-AD4E-DA66-4E74-150DF7106BF4}"/>
          </ac:grpSpMkLst>
        </pc:grpChg>
        <pc:grpChg chg="add del mod">
          <ac:chgData name="Franziska Händschel" userId="e2149472-3187-4d00-b16a-a19eff6fc04a" providerId="ADAL" clId="{0577733C-8B6A-4CFF-B439-4D35E12A55E1}" dt="2023-04-04T10:41:03.038" v="337" actId="478"/>
          <ac:grpSpMkLst>
            <pc:docMk/>
            <pc:sldMk cId="172159296" sldId="273"/>
            <ac:grpSpMk id="39" creationId="{62AB9D96-9121-103C-916B-B8123BF9AB8C}"/>
          </ac:grpSpMkLst>
        </pc:grpChg>
        <pc:grpChg chg="add del">
          <ac:chgData name="Franziska Händschel" userId="e2149472-3187-4d00-b16a-a19eff6fc04a" providerId="ADAL" clId="{0577733C-8B6A-4CFF-B439-4D35E12A55E1}" dt="2023-04-04T10:40:41.745" v="332" actId="478"/>
          <ac:grpSpMkLst>
            <pc:docMk/>
            <pc:sldMk cId="172159296" sldId="273"/>
            <ac:grpSpMk id="44" creationId="{3C31AB60-2477-2E19-1B77-C6EBF677D561}"/>
          </ac:grpSpMkLst>
        </pc:grpChg>
        <pc:grpChg chg="add del">
          <ac:chgData name="Franziska Händschel" userId="e2149472-3187-4d00-b16a-a19eff6fc04a" providerId="ADAL" clId="{0577733C-8B6A-4CFF-B439-4D35E12A55E1}" dt="2023-04-04T10:40:41.745" v="332" actId="478"/>
          <ac:grpSpMkLst>
            <pc:docMk/>
            <pc:sldMk cId="172159296" sldId="273"/>
            <ac:grpSpMk id="45" creationId="{46C6B95A-164A-B0BC-4B1A-6662BD8BDFA0}"/>
          </ac:grpSpMkLst>
        </pc:grpChg>
        <pc:grpChg chg="add del mod">
          <ac:chgData name="Franziska Händschel" userId="e2149472-3187-4d00-b16a-a19eff6fc04a" providerId="ADAL" clId="{0577733C-8B6A-4CFF-B439-4D35E12A55E1}" dt="2023-04-04T10:40:41.745" v="332" actId="478"/>
          <ac:grpSpMkLst>
            <pc:docMk/>
            <pc:sldMk cId="172159296" sldId="273"/>
            <ac:grpSpMk id="52" creationId="{055EA251-81AF-7194-3C3D-1EC9EDC82CA8}"/>
          </ac:grpSpMkLst>
        </pc:grpChg>
        <pc:grpChg chg="add del mod">
          <ac:chgData name="Franziska Händschel" userId="e2149472-3187-4d00-b16a-a19eff6fc04a" providerId="ADAL" clId="{0577733C-8B6A-4CFF-B439-4D35E12A55E1}" dt="2023-04-04T10:41:03.038" v="337" actId="478"/>
          <ac:grpSpMkLst>
            <pc:docMk/>
            <pc:sldMk cId="172159296" sldId="273"/>
            <ac:grpSpMk id="339" creationId="{66545417-ED55-990D-C296-3943F50268DE}"/>
          </ac:grpSpMkLst>
        </pc:grpChg>
        <pc:picChg chg="mod">
          <ac:chgData name="Franziska Händschel" userId="e2149472-3187-4d00-b16a-a19eff6fc04a" providerId="ADAL" clId="{0577733C-8B6A-4CFF-B439-4D35E12A55E1}" dt="2023-04-04T10:40:32.296" v="327"/>
          <ac:picMkLst>
            <pc:docMk/>
            <pc:sldMk cId="172159296" sldId="273"/>
            <ac:picMk id="6" creationId="{EE9FDD2F-210B-1035-9CE8-415AB7BD3B46}"/>
          </ac:picMkLst>
        </pc:picChg>
        <pc:picChg chg="mod">
          <ac:chgData name="Franziska Händschel" userId="e2149472-3187-4d00-b16a-a19eff6fc04a" providerId="ADAL" clId="{0577733C-8B6A-4CFF-B439-4D35E12A55E1}" dt="2023-04-04T10:40:32.296" v="327"/>
          <ac:picMkLst>
            <pc:docMk/>
            <pc:sldMk cId="172159296" sldId="273"/>
            <ac:picMk id="15" creationId="{FF60754B-76AC-8371-79C8-F028C1F678A5}"/>
          </ac:picMkLst>
        </pc:picChg>
        <pc:picChg chg="mod">
          <ac:chgData name="Franziska Händschel" userId="e2149472-3187-4d00-b16a-a19eff6fc04a" providerId="ADAL" clId="{0577733C-8B6A-4CFF-B439-4D35E12A55E1}" dt="2023-04-04T10:40:32.296" v="327"/>
          <ac:picMkLst>
            <pc:docMk/>
            <pc:sldMk cId="172159296" sldId="273"/>
            <ac:picMk id="24" creationId="{9CF34946-6D1A-7E6C-EA87-F2075A92344A}"/>
          </ac:picMkLst>
        </pc:picChg>
        <pc:picChg chg="mod">
          <ac:chgData name="Franziska Händschel" userId="e2149472-3187-4d00-b16a-a19eff6fc04a" providerId="ADAL" clId="{0577733C-8B6A-4CFF-B439-4D35E12A55E1}" dt="2023-04-04T10:40:45.513" v="333" actId="1076"/>
          <ac:picMkLst>
            <pc:docMk/>
            <pc:sldMk cId="172159296" sldId="273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0577733C-8B6A-4CFF-B439-4D35E12A55E1}" dt="2023-04-04T10:40:48.852" v="334"/>
          <ac:picMkLst>
            <pc:docMk/>
            <pc:sldMk cId="172159296" sldId="273"/>
            <ac:picMk id="32" creationId="{D603A852-856C-BBED-9266-5A46D7CE660F}"/>
          </ac:picMkLst>
        </pc:picChg>
        <pc:picChg chg="mod">
          <ac:chgData name="Franziska Händschel" userId="e2149472-3187-4d00-b16a-a19eff6fc04a" providerId="ADAL" clId="{0577733C-8B6A-4CFF-B439-4D35E12A55E1}" dt="2023-04-04T10:40:48.852" v="334"/>
          <ac:picMkLst>
            <pc:docMk/>
            <pc:sldMk cId="172159296" sldId="273"/>
            <ac:picMk id="43" creationId="{7FD860C9-0A03-AEFD-963A-D2A520E65CCB}"/>
          </ac:picMkLst>
        </pc:picChg>
        <pc:picChg chg="mod">
          <ac:chgData name="Franziska Händschel" userId="e2149472-3187-4d00-b16a-a19eff6fc04a" providerId="ADAL" clId="{0577733C-8B6A-4CFF-B439-4D35E12A55E1}" dt="2023-04-04T10:40:48.852" v="334"/>
          <ac:picMkLst>
            <pc:docMk/>
            <pc:sldMk cId="172159296" sldId="273"/>
            <ac:picMk id="343" creationId="{863DC892-544F-E0DE-F7F7-8FB1AA5B8901}"/>
          </ac:picMkLst>
        </pc:picChg>
        <pc:cxnChg chg="mod">
          <ac:chgData name="Franziska Händschel" userId="e2149472-3187-4d00-b16a-a19eff6fc04a" providerId="ADAL" clId="{0577733C-8B6A-4CFF-B439-4D35E12A55E1}" dt="2023-04-04T10:40:32.296" v="327"/>
          <ac:cxnSpMkLst>
            <pc:docMk/>
            <pc:sldMk cId="172159296" sldId="273"/>
            <ac:cxnSpMk id="7" creationId="{02247C80-1623-2904-D8AC-483604827931}"/>
          </ac:cxnSpMkLst>
        </pc:cxnChg>
        <pc:cxnChg chg="mod">
          <ac:chgData name="Franziska Händschel" userId="e2149472-3187-4d00-b16a-a19eff6fc04a" providerId="ADAL" clId="{0577733C-8B6A-4CFF-B439-4D35E12A55E1}" dt="2023-04-04T10:40:32.296" v="327"/>
          <ac:cxnSpMkLst>
            <pc:docMk/>
            <pc:sldMk cId="172159296" sldId="273"/>
            <ac:cxnSpMk id="16" creationId="{BDCEC00B-23F5-0221-D9A6-C1854FEF62CB}"/>
          </ac:cxnSpMkLst>
        </pc:cxnChg>
        <pc:cxnChg chg="mod">
          <ac:chgData name="Franziska Händschel" userId="e2149472-3187-4d00-b16a-a19eff6fc04a" providerId="ADAL" clId="{0577733C-8B6A-4CFF-B439-4D35E12A55E1}" dt="2023-04-04T10:40:32.296" v="327"/>
          <ac:cxnSpMkLst>
            <pc:docMk/>
            <pc:sldMk cId="172159296" sldId="273"/>
            <ac:cxnSpMk id="26" creationId="{0CBEB2D5-B4F8-8B30-98DD-0F88DC274DC2}"/>
          </ac:cxnSpMkLst>
        </pc:cxnChg>
        <pc:cxnChg chg="mod">
          <ac:chgData name="Franziska Händschel" userId="e2149472-3187-4d00-b16a-a19eff6fc04a" providerId="ADAL" clId="{0577733C-8B6A-4CFF-B439-4D35E12A55E1}" dt="2023-04-04T10:40:48.852" v="334"/>
          <ac:cxnSpMkLst>
            <pc:docMk/>
            <pc:sldMk cId="172159296" sldId="273"/>
            <ac:cxnSpMk id="34" creationId="{61618D6D-C9C3-B6A7-4BFA-C75D58EA4C5D}"/>
          </ac:cxnSpMkLst>
        </pc:cxnChg>
        <pc:cxnChg chg="mod">
          <ac:chgData name="Franziska Händschel" userId="e2149472-3187-4d00-b16a-a19eff6fc04a" providerId="ADAL" clId="{0577733C-8B6A-4CFF-B439-4D35E12A55E1}" dt="2023-04-04T10:40:48.852" v="334"/>
          <ac:cxnSpMkLst>
            <pc:docMk/>
            <pc:sldMk cId="172159296" sldId="273"/>
            <ac:cxnSpMk id="334" creationId="{FAC2CB39-5267-F91B-07B7-DD7B8E5F21DA}"/>
          </ac:cxnSpMkLst>
        </pc:cxnChg>
        <pc:cxnChg chg="mod">
          <ac:chgData name="Franziska Händschel" userId="e2149472-3187-4d00-b16a-a19eff6fc04a" providerId="ADAL" clId="{0577733C-8B6A-4CFF-B439-4D35E12A55E1}" dt="2023-04-04T10:40:48.852" v="334"/>
          <ac:cxnSpMkLst>
            <pc:docMk/>
            <pc:sldMk cId="172159296" sldId="273"/>
            <ac:cxnSpMk id="344" creationId="{07073349-CF7D-17A1-DC46-686ED4D7B25F}"/>
          </ac:cxnSpMkLst>
        </pc:cxnChg>
      </pc:sldChg>
      <pc:sldChg chg="addSp delSp modSp add mod modClrScheme chgLayout">
        <pc:chgData name="Franziska Händschel" userId="e2149472-3187-4d00-b16a-a19eff6fc04a" providerId="ADAL" clId="{0577733C-8B6A-4CFF-B439-4D35E12A55E1}" dt="2023-04-05T15:14:21.670" v="1075" actId="6549"/>
        <pc:sldMkLst>
          <pc:docMk/>
          <pc:sldMk cId="819839117" sldId="273"/>
        </pc:sldMkLst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" creationId="{C02FADD8-3A78-6F2D-978A-36B315783BE7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5" creationId="{3D0BB485-988B-7334-62AE-202F71CC0EDF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6" creationId="{27E00172-35EC-A07E-AF12-71EF9ED96FA0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7" creationId="{38AE5BF5-539E-041A-C5A7-146DC6DCDC0A}"/>
          </ac:spMkLst>
        </pc:spChg>
        <pc:spChg chg="mod">
          <ac:chgData name="Franziska Händschel" userId="e2149472-3187-4d00-b16a-a19eff6fc04a" providerId="ADAL" clId="{0577733C-8B6A-4CFF-B439-4D35E12A55E1}" dt="2023-04-05T15:13:51.111" v="1067" actId="20577"/>
          <ac:spMkLst>
            <pc:docMk/>
            <pc:sldMk cId="819839117" sldId="273"/>
            <ac:spMk id="10" creationId="{F5B2C4AE-EBDD-8550-218C-1D62C2C7CEFA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3" creationId="{DD124E70-08FF-F6CC-1011-30F8B6AAAAAE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4" creationId="{B46DD5C0-02F0-8E60-4FDE-057CCBAFF974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5" creationId="{76DCE2F4-B669-8961-E80E-DC050F3EC6E6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6" creationId="{49922815-6D7D-A2C9-6081-C62CE2702045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7" creationId="{85FF44EF-4202-3A80-579E-C45B3FC4DC01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8" creationId="{C4211745-100E-38C5-0367-49FAB44374E7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19" creationId="{7F74F65A-C3D3-989E-940A-E25676503548}"/>
          </ac:spMkLst>
        </pc:spChg>
        <pc:spChg chg="mod">
          <ac:chgData name="Franziska Händschel" userId="e2149472-3187-4d00-b16a-a19eff6fc04a" providerId="ADAL" clId="{0577733C-8B6A-4CFF-B439-4D35E12A55E1}" dt="2023-04-05T15:14:01.160" v="1068" actId="6549"/>
          <ac:spMkLst>
            <pc:docMk/>
            <pc:sldMk cId="819839117" sldId="273"/>
            <ac:spMk id="23" creationId="{FC8F421B-5425-4835-14F6-555383B94B29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27" creationId="{E405E6FA-23BE-B017-7C39-807654CC1E37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28" creationId="{D74832BF-061A-F93A-7BB9-3255CF0674C1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29" creationId="{F4EC87FA-A080-EFA8-586A-4656DF3B8520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30" creationId="{3C21747C-C5BD-346A-A5D8-DC26EB59043C}"/>
          </ac:spMkLst>
        </pc:spChg>
        <pc:spChg chg="mod">
          <ac:chgData name="Franziska Händschel" userId="e2149472-3187-4d00-b16a-a19eff6fc04a" providerId="ADAL" clId="{0577733C-8B6A-4CFF-B439-4D35E12A55E1}" dt="2023-04-05T15:14:03.579" v="1069" actId="6549"/>
          <ac:spMkLst>
            <pc:docMk/>
            <pc:sldMk cId="819839117" sldId="273"/>
            <ac:spMk id="34" creationId="{C0CCB118-9623-E057-84B8-215505B9AD3B}"/>
          </ac:spMkLst>
        </pc:spChg>
        <pc:spChg chg="del">
          <ac:chgData name="Franziska Händschel" userId="e2149472-3187-4d00-b16a-a19eff6fc04a" providerId="ADAL" clId="{0577733C-8B6A-4CFF-B439-4D35E12A55E1}" dt="2023-04-04T11:03:22.701" v="732" actId="478"/>
          <ac:spMkLst>
            <pc:docMk/>
            <pc:sldMk cId="819839117" sldId="273"/>
            <ac:spMk id="36" creationId="{847EED12-F9FE-3290-1877-1CE80DED298A}"/>
          </ac:spMkLst>
        </pc:spChg>
        <pc:spChg chg="mod">
          <ac:chgData name="Franziska Händschel" userId="e2149472-3187-4d00-b16a-a19eff6fc04a" providerId="ADAL" clId="{0577733C-8B6A-4CFF-B439-4D35E12A55E1}" dt="2023-04-05T15:14:09.313" v="1070" actId="6549"/>
          <ac:spMkLst>
            <pc:docMk/>
            <pc:sldMk cId="819839117" sldId="273"/>
            <ac:spMk id="37" creationId="{CEC14A43-FBD6-FCBD-AA66-1043D355A9D7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399" creationId="{59E2EDF0-5AFB-1D27-A235-4C2076C3D0E6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11" creationId="{5D9200A9-E246-6D00-E788-EB404B7DE3A8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12" creationId="{F997D17F-B435-45EF-6DFD-94BB0686549E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13" creationId="{848001DA-932B-CD04-D153-F1F5C842E9A1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14" creationId="{F41F1B3F-2109-39C1-E5CB-D62040D1C986}"/>
          </ac:spMkLst>
        </pc:spChg>
        <pc:spChg chg="mod">
          <ac:chgData name="Franziska Händschel" userId="e2149472-3187-4d00-b16a-a19eff6fc04a" providerId="ADAL" clId="{0577733C-8B6A-4CFF-B439-4D35E12A55E1}" dt="2023-04-05T15:14:11.468" v="1071" actId="6549"/>
          <ac:spMkLst>
            <pc:docMk/>
            <pc:sldMk cId="819839117" sldId="273"/>
            <ac:spMk id="417" creationId="{05F2BF8E-AD6D-6134-095C-4F8F86653524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20" creationId="{EEC7E3D0-0E12-7B85-E8C1-F6EBCED08FF7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21" creationId="{5394BB37-9436-D491-C67A-78FB86FC2AF9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22" creationId="{191C000A-1846-6E05-70AB-7178F8A55652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23" creationId="{770E1503-5C8B-B5EA-F688-0F5407B56C25}"/>
          </ac:spMkLst>
        </pc:spChg>
        <pc:spChg chg="mod">
          <ac:chgData name="Franziska Händschel" userId="e2149472-3187-4d00-b16a-a19eff6fc04a" providerId="ADAL" clId="{0577733C-8B6A-4CFF-B439-4D35E12A55E1}" dt="2023-04-05T15:14:13.845" v="1072" actId="6549"/>
          <ac:spMkLst>
            <pc:docMk/>
            <pc:sldMk cId="819839117" sldId="273"/>
            <ac:spMk id="426" creationId="{D2AEA59A-7646-F05F-DA6A-13591D16B51B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29" creationId="{5FD363D1-9431-9559-4992-C5F8799E99EF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30" creationId="{476C1B18-2513-EF92-B46C-359DED25C936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31" creationId="{98E214EA-E5D8-E7CB-489C-3104483AC32D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32" creationId="{1F565DD3-871D-C0F2-F071-A59E5E289AFD}"/>
          </ac:spMkLst>
        </pc:spChg>
        <pc:spChg chg="mod">
          <ac:chgData name="Franziska Händschel" userId="e2149472-3187-4d00-b16a-a19eff6fc04a" providerId="ADAL" clId="{0577733C-8B6A-4CFF-B439-4D35E12A55E1}" dt="2023-04-05T15:14:17.104" v="1073" actId="6549"/>
          <ac:spMkLst>
            <pc:docMk/>
            <pc:sldMk cId="819839117" sldId="273"/>
            <ac:spMk id="435" creationId="{9A560D7C-5614-B300-0DC2-7D487E6E0B72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38" creationId="{0963F3FC-9AA3-276C-A0C5-62CF3D2E276A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39" creationId="{C41E79F8-1645-641A-D9B5-B2570D50D07D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40" creationId="{329C5EB1-D1E3-C4A9-E8A5-67B8605C5E43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41" creationId="{2980B328-3616-4B5E-2352-5DB1509DFBB6}"/>
          </ac:spMkLst>
        </pc:spChg>
        <pc:spChg chg="mod">
          <ac:chgData name="Franziska Händschel" userId="e2149472-3187-4d00-b16a-a19eff6fc04a" providerId="ADAL" clId="{0577733C-8B6A-4CFF-B439-4D35E12A55E1}" dt="2023-04-05T15:14:19.127" v="1074" actId="6549"/>
          <ac:spMkLst>
            <pc:docMk/>
            <pc:sldMk cId="819839117" sldId="273"/>
            <ac:spMk id="444" creationId="{3E0E3FCF-6B48-14B6-C272-874B682B9CA2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47" creationId="{8805BEE8-97B1-2563-6D4B-E5DECA78D065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48" creationId="{8B733C0C-8BB4-0F52-0AB3-868799B6B222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49" creationId="{E308AB8D-23D9-38F6-6A92-70F63D0B4B76}"/>
          </ac:spMkLst>
        </pc:spChg>
        <pc:spChg chg="mod">
          <ac:chgData name="Franziska Händschel" userId="e2149472-3187-4d00-b16a-a19eff6fc04a" providerId="ADAL" clId="{0577733C-8B6A-4CFF-B439-4D35E12A55E1}" dt="2023-04-04T11:03:38.692" v="736" actId="34135"/>
          <ac:spMkLst>
            <pc:docMk/>
            <pc:sldMk cId="819839117" sldId="273"/>
            <ac:spMk id="450" creationId="{C8664C2A-76B1-4D99-83B1-91D910AF238D}"/>
          </ac:spMkLst>
        </pc:spChg>
        <pc:spChg chg="mod">
          <ac:chgData name="Franziska Händschel" userId="e2149472-3187-4d00-b16a-a19eff6fc04a" providerId="ADAL" clId="{0577733C-8B6A-4CFF-B439-4D35E12A55E1}" dt="2023-04-05T15:14:21.670" v="1075" actId="6549"/>
          <ac:spMkLst>
            <pc:docMk/>
            <pc:sldMk cId="819839117" sldId="273"/>
            <ac:spMk id="453" creationId="{8FA6959C-14A6-837A-5D24-7B15BA9AAEBD}"/>
          </ac:spMkLst>
        </pc:spChg>
        <pc:grpChg chg="add 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2" creationId="{60BCD8AE-E29A-6CE6-D1D8-5DAC3C03E292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3" creationId="{49CBD29B-E7B4-E24B-4A5B-7980E069BC3B}"/>
          </ac:grpSpMkLst>
        </pc:grpChg>
        <pc:grpChg chg="add 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11" creationId="{849B7A59-D5A2-AFB9-7175-605F03716BFE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12" creationId="{1C5962AA-B75E-6EC4-38D6-469BF3BD4E47}"/>
          </ac:grpSpMkLst>
        </pc:grpChg>
        <pc:grpChg chg="add 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24" creationId="{11B78275-B7D3-C3F0-3122-BE121851AB86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26" creationId="{E5D9FE64-A83C-AEA5-C173-F5E65D743615}"/>
          </ac:grpSpMkLst>
        </pc:grpChg>
        <pc:grpChg chg="add del mod">
          <ac:chgData name="Franziska Händschel" userId="e2149472-3187-4d00-b16a-a19eff6fc04a" providerId="ADAL" clId="{0577733C-8B6A-4CFF-B439-4D35E12A55E1}" dt="2023-04-04T10:51:09.377" v="408" actId="165"/>
          <ac:grpSpMkLst>
            <pc:docMk/>
            <pc:sldMk cId="819839117" sldId="273"/>
            <ac:grpSpMk id="38" creationId="{102F4112-A247-F004-07FC-0A0382AB2435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4" creationId="{3C31AB60-2477-2E19-1B77-C6EBF677D561}"/>
          </ac:grpSpMkLst>
        </pc:grpChg>
        <pc:grpChg chg="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08" creationId="{FC14E1CE-2127-A834-0643-A1B59714F576}"/>
          </ac:grpSpMkLst>
        </pc:grpChg>
        <pc:grpChg chg="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09" creationId="{30EC0BB0-9F1D-90BE-CDE8-0B1CF0937ED5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10" creationId="{65272D9D-F3E3-780B-DD23-71810D005E71}"/>
          </ac:grpSpMkLst>
        </pc:grpChg>
        <pc:grpChg chg="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18" creationId="{542A811F-7627-3157-76A4-984C46D1363C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19" creationId="{95730884-070D-0AE3-37D6-681C405FEC02}"/>
          </ac:grpSpMkLst>
        </pc:grpChg>
        <pc:grpChg chg="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27" creationId="{1377C226-BC2B-039C-3700-2174E966C07A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28" creationId="{76D15649-2CAD-EB41-AE0C-3030AD72F535}"/>
          </ac:grpSpMkLst>
        </pc:grpChg>
        <pc:grpChg chg="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36" creationId="{AC1F0161-FFAC-81B9-CAB6-AD6F1D8D4B3B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37" creationId="{C1A719C4-1177-B075-0181-CBFC11398DC3}"/>
          </ac:grpSpMkLst>
        </pc:grpChg>
        <pc:grpChg chg="mod topLvl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45" creationId="{6F689BFF-E663-451F-8CAA-2EABB473274B}"/>
          </ac:grpSpMkLst>
        </pc:grpChg>
        <pc:grpChg chg="mod">
          <ac:chgData name="Franziska Händschel" userId="e2149472-3187-4d00-b16a-a19eff6fc04a" providerId="ADAL" clId="{0577733C-8B6A-4CFF-B439-4D35E12A55E1}" dt="2023-04-04T11:03:38.692" v="736" actId="34135"/>
          <ac:grpSpMkLst>
            <pc:docMk/>
            <pc:sldMk cId="819839117" sldId="273"/>
            <ac:grpSpMk id="446" creationId="{11D07F2A-FB4B-C8CB-6D43-A2CF83A9611E}"/>
          </ac:grpSpMkLst>
        </pc:grp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8" creationId="{6113F23F-F758-F5DB-C95B-84EBD6EF6E9A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20" creationId="{7C9A2166-74EB-94C8-EA92-73E3CB97C231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22" creationId="{F87964A1-6170-46ED-E395-DFD003D4E1D6}"/>
          </ac:picMkLst>
        </pc:picChg>
        <pc:picChg chg="del mod">
          <ac:chgData name="Franziska Händschel" userId="e2149472-3187-4d00-b16a-a19eff6fc04a" providerId="ADAL" clId="{0577733C-8B6A-4CFF-B439-4D35E12A55E1}" dt="2023-04-04T11:03:22.701" v="732" actId="478"/>
          <ac:picMkLst>
            <pc:docMk/>
            <pc:sldMk cId="819839117" sldId="273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31" creationId="{E3F0D968-171E-F242-2CDC-6747F5B46ACE}"/>
          </ac:picMkLst>
        </pc:picChg>
        <pc:picChg chg="del">
          <ac:chgData name="Franziska Händschel" userId="e2149472-3187-4d00-b16a-a19eff6fc04a" providerId="ADAL" clId="{0577733C-8B6A-4CFF-B439-4D35E12A55E1}" dt="2023-04-04T11:03:22.701" v="732" actId="478"/>
          <ac:picMkLst>
            <pc:docMk/>
            <pc:sldMk cId="819839117" sldId="273"/>
            <ac:picMk id="35" creationId="{1A157C28-38ED-4AB0-B6AB-5CE9165D44B9}"/>
          </ac:picMkLst>
        </pc:picChg>
        <pc:picChg chg="del mod ord">
          <ac:chgData name="Franziska Händschel" userId="e2149472-3187-4d00-b16a-a19eff6fc04a" providerId="ADAL" clId="{0577733C-8B6A-4CFF-B439-4D35E12A55E1}" dt="2023-04-04T10:51:02.733" v="407" actId="478"/>
          <ac:picMkLst>
            <pc:docMk/>
            <pc:sldMk cId="819839117" sldId="273"/>
            <ac:picMk id="338" creationId="{44097A2A-F7CD-0B90-4630-23A08F64E298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415" creationId="{EAD15B31-BD7A-5BF0-8EF1-CE142B25B15C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424" creationId="{805B8628-2C09-796F-AAA5-F43583424703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433" creationId="{BED219B8-3451-6F08-2EE2-ADB02FC353AE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442" creationId="{A56FE1BF-5AA7-29D8-7C2F-82A4F9F2FD29}"/>
          </ac:picMkLst>
        </pc:picChg>
        <pc:picChg chg="mod">
          <ac:chgData name="Franziska Händschel" userId="e2149472-3187-4d00-b16a-a19eff6fc04a" providerId="ADAL" clId="{0577733C-8B6A-4CFF-B439-4D35E12A55E1}" dt="2023-04-04T11:03:38.692" v="736" actId="34135"/>
          <ac:picMkLst>
            <pc:docMk/>
            <pc:sldMk cId="819839117" sldId="273"/>
            <ac:picMk id="451" creationId="{7A4F1D49-0C9C-637A-803C-2399986E96A4}"/>
          </ac:picMkLst>
        </pc:pic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9" creationId="{9A57CF42-D482-BFE8-1F13-CAD0884E515B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21" creationId="{D82A0EA6-5547-41B4-533B-AA15C9F48AAC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32" creationId="{7616722C-CF88-4EA4-A3E3-B6811729E1AA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33" creationId="{F7774F88-75FD-2AA2-5EAB-334F000FE8A7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416" creationId="{48506723-E58A-182A-DAEE-59720123AB44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425" creationId="{A4A9162F-E124-14C3-3D38-BF8C488ACB1A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434" creationId="{90EAA004-FDC0-8373-4C77-C1B36DEAA22F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443" creationId="{73D54F34-6BC1-C3C2-7723-80CE837555B8}"/>
          </ac:cxnSpMkLst>
        </pc:cxnChg>
        <pc:cxnChg chg="mod">
          <ac:chgData name="Franziska Händschel" userId="e2149472-3187-4d00-b16a-a19eff6fc04a" providerId="ADAL" clId="{0577733C-8B6A-4CFF-B439-4D35E12A55E1}" dt="2023-04-04T11:03:38.692" v="736" actId="34135"/>
          <ac:cxnSpMkLst>
            <pc:docMk/>
            <pc:sldMk cId="819839117" sldId="273"/>
            <ac:cxnSpMk id="452" creationId="{09768313-FCA0-F872-A99C-8DE805EF0F95}"/>
          </ac:cxnSpMkLst>
        </pc:cxnChg>
      </pc:sldChg>
      <pc:sldChg chg="delSp modSp add mod modClrScheme chgLayout">
        <pc:chgData name="Franziska Händschel" userId="e2149472-3187-4d00-b16a-a19eff6fc04a" providerId="ADAL" clId="{0577733C-8B6A-4CFF-B439-4D35E12A55E1}" dt="2023-04-05T15:14:52.004" v="1086" actId="6549"/>
        <pc:sldMkLst>
          <pc:docMk/>
          <pc:sldMk cId="2653362972" sldId="274"/>
        </pc:sldMkLst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" creationId="{C02FADD8-3A78-6F2D-978A-36B315783BE7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5" creationId="{3D0BB485-988B-7334-62AE-202F71CC0EDF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6" creationId="{27E00172-35EC-A07E-AF12-71EF9ED96FA0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7" creationId="{38AE5BF5-539E-041A-C5A7-146DC6DCDC0A}"/>
          </ac:spMkLst>
        </pc:spChg>
        <pc:spChg chg="mod">
          <ac:chgData name="Franziska Händschel" userId="e2149472-3187-4d00-b16a-a19eff6fc04a" providerId="ADAL" clId="{0577733C-8B6A-4CFF-B439-4D35E12A55E1}" dt="2023-04-05T15:14:28.459" v="1076" actId="6549"/>
          <ac:spMkLst>
            <pc:docMk/>
            <pc:sldMk cId="2653362972" sldId="274"/>
            <ac:spMk id="10" creationId="{F5B2C4AE-EBDD-8550-218C-1D62C2C7CEFA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3" creationId="{DD124E70-08FF-F6CC-1011-30F8B6AAAAAE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4" creationId="{B46DD5C0-02F0-8E60-4FDE-057CCBAFF974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5" creationId="{76DCE2F4-B669-8961-E80E-DC050F3EC6E6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6" creationId="{49922815-6D7D-A2C9-6081-C62CE2702045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7" creationId="{85FF44EF-4202-3A80-579E-C45B3FC4DC01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8" creationId="{C4211745-100E-38C5-0367-49FAB44374E7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19" creationId="{7F74F65A-C3D3-989E-940A-E25676503548}"/>
          </ac:spMkLst>
        </pc:spChg>
        <pc:spChg chg="mod">
          <ac:chgData name="Franziska Händschel" userId="e2149472-3187-4d00-b16a-a19eff6fc04a" providerId="ADAL" clId="{0577733C-8B6A-4CFF-B439-4D35E12A55E1}" dt="2023-04-05T15:14:30.412" v="1077" actId="6549"/>
          <ac:spMkLst>
            <pc:docMk/>
            <pc:sldMk cId="2653362972" sldId="274"/>
            <ac:spMk id="23" creationId="{FC8F421B-5425-4835-14F6-555383B94B29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27" creationId="{E405E6FA-23BE-B017-7C39-807654CC1E37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28" creationId="{D74832BF-061A-F93A-7BB9-3255CF0674C1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29" creationId="{F4EC87FA-A080-EFA8-586A-4656DF3B8520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30" creationId="{3C21747C-C5BD-346A-A5D8-DC26EB59043C}"/>
          </ac:spMkLst>
        </pc:spChg>
        <pc:spChg chg="mod">
          <ac:chgData name="Franziska Händschel" userId="e2149472-3187-4d00-b16a-a19eff6fc04a" providerId="ADAL" clId="{0577733C-8B6A-4CFF-B439-4D35E12A55E1}" dt="2023-04-05T15:14:32.928" v="1078" actId="6549"/>
          <ac:spMkLst>
            <pc:docMk/>
            <pc:sldMk cId="2653362972" sldId="274"/>
            <ac:spMk id="34" creationId="{C0CCB118-9623-E057-84B8-215505B9AD3B}"/>
          </ac:spMkLst>
        </pc:spChg>
        <pc:spChg chg="del">
          <ac:chgData name="Franziska Händschel" userId="e2149472-3187-4d00-b16a-a19eff6fc04a" providerId="ADAL" clId="{0577733C-8B6A-4CFF-B439-4D35E12A55E1}" dt="2023-04-04T11:03:25.661" v="733" actId="478"/>
          <ac:spMkLst>
            <pc:docMk/>
            <pc:sldMk cId="2653362972" sldId="274"/>
            <ac:spMk id="36" creationId="{847EED12-F9FE-3290-1877-1CE80DED298A}"/>
          </ac:spMkLst>
        </pc:spChg>
        <pc:spChg chg="mod">
          <ac:chgData name="Franziska Händschel" userId="e2149472-3187-4d00-b16a-a19eff6fc04a" providerId="ADAL" clId="{0577733C-8B6A-4CFF-B439-4D35E12A55E1}" dt="2023-04-05T15:14:35.835" v="1079" actId="6549"/>
          <ac:spMkLst>
            <pc:docMk/>
            <pc:sldMk cId="2653362972" sldId="274"/>
            <ac:spMk id="37" creationId="{CEC14A43-FBD6-FCBD-AA66-1043D355A9D7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399" creationId="{59E2EDF0-5AFB-1D27-A235-4C2076C3D0E6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11" creationId="{5D9200A9-E246-6D00-E788-EB404B7DE3A8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12" creationId="{F997D17F-B435-45EF-6DFD-94BB0686549E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13" creationId="{848001DA-932B-CD04-D153-F1F5C842E9A1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14" creationId="{F41F1B3F-2109-39C1-E5CB-D62040D1C986}"/>
          </ac:spMkLst>
        </pc:spChg>
        <pc:spChg chg="mod">
          <ac:chgData name="Franziska Händschel" userId="e2149472-3187-4d00-b16a-a19eff6fc04a" providerId="ADAL" clId="{0577733C-8B6A-4CFF-B439-4D35E12A55E1}" dt="2023-04-05T15:14:38.116" v="1080" actId="6549"/>
          <ac:spMkLst>
            <pc:docMk/>
            <pc:sldMk cId="2653362972" sldId="274"/>
            <ac:spMk id="417" creationId="{05F2BF8E-AD6D-6134-095C-4F8F86653524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20" creationId="{EEC7E3D0-0E12-7B85-E8C1-F6EBCED08FF7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21" creationId="{5394BB37-9436-D491-C67A-78FB86FC2AF9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22" creationId="{191C000A-1846-6E05-70AB-7178F8A55652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23" creationId="{770E1503-5C8B-B5EA-F688-0F5407B56C25}"/>
          </ac:spMkLst>
        </pc:spChg>
        <pc:spChg chg="mod">
          <ac:chgData name="Franziska Händschel" userId="e2149472-3187-4d00-b16a-a19eff6fc04a" providerId="ADAL" clId="{0577733C-8B6A-4CFF-B439-4D35E12A55E1}" dt="2023-04-05T15:14:40.387" v="1081" actId="6549"/>
          <ac:spMkLst>
            <pc:docMk/>
            <pc:sldMk cId="2653362972" sldId="274"/>
            <ac:spMk id="426" creationId="{D2AEA59A-7646-F05F-DA6A-13591D16B51B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29" creationId="{5FD363D1-9431-9559-4992-C5F8799E99EF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30" creationId="{476C1B18-2513-EF92-B46C-359DED25C936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31" creationId="{98E214EA-E5D8-E7CB-489C-3104483AC32D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32" creationId="{1F565DD3-871D-C0F2-F071-A59E5E289AFD}"/>
          </ac:spMkLst>
        </pc:spChg>
        <pc:spChg chg="mod">
          <ac:chgData name="Franziska Händschel" userId="e2149472-3187-4d00-b16a-a19eff6fc04a" providerId="ADAL" clId="{0577733C-8B6A-4CFF-B439-4D35E12A55E1}" dt="2023-04-05T15:14:43.533" v="1082" actId="6549"/>
          <ac:spMkLst>
            <pc:docMk/>
            <pc:sldMk cId="2653362972" sldId="274"/>
            <ac:spMk id="435" creationId="{9A560D7C-5614-B300-0DC2-7D487E6E0B72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38" creationId="{0963F3FC-9AA3-276C-A0C5-62CF3D2E276A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39" creationId="{C41E79F8-1645-641A-D9B5-B2570D50D07D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40" creationId="{329C5EB1-D1E3-C4A9-E8A5-67B8605C5E43}"/>
          </ac:spMkLst>
        </pc:spChg>
        <pc:spChg chg="mod">
          <ac:chgData name="Franziska Händschel" userId="e2149472-3187-4d00-b16a-a19eff6fc04a" providerId="ADAL" clId="{0577733C-8B6A-4CFF-B439-4D35E12A55E1}" dt="2023-04-05T15:14:45.481" v="1083" actId="6549"/>
          <ac:spMkLst>
            <pc:docMk/>
            <pc:sldMk cId="2653362972" sldId="274"/>
            <ac:spMk id="441" creationId="{2980B328-3616-4B5E-2352-5DB1509DFBB6}"/>
          </ac:spMkLst>
        </pc:spChg>
        <pc:spChg chg="mod">
          <ac:chgData name="Franziska Händschel" userId="e2149472-3187-4d00-b16a-a19eff6fc04a" providerId="ADAL" clId="{0577733C-8B6A-4CFF-B439-4D35E12A55E1}" dt="2023-04-05T15:14:49.949" v="1085" actId="6549"/>
          <ac:spMkLst>
            <pc:docMk/>
            <pc:sldMk cId="2653362972" sldId="274"/>
            <ac:spMk id="444" creationId="{3E0E3FCF-6B48-14B6-C272-874B682B9CA2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47" creationId="{8805BEE8-97B1-2563-6D4B-E5DECA78D065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48" creationId="{8B733C0C-8BB4-0F52-0AB3-868799B6B222}"/>
          </ac:spMkLst>
        </pc:spChg>
        <pc:spChg chg="mod">
          <ac:chgData name="Franziska Händschel" userId="e2149472-3187-4d00-b16a-a19eff6fc04a" providerId="ADAL" clId="{0577733C-8B6A-4CFF-B439-4D35E12A55E1}" dt="2023-04-04T11:03:30.509" v="734" actId="34135"/>
          <ac:spMkLst>
            <pc:docMk/>
            <pc:sldMk cId="2653362972" sldId="274"/>
            <ac:spMk id="449" creationId="{E308AB8D-23D9-38F6-6A92-70F63D0B4B76}"/>
          </ac:spMkLst>
        </pc:spChg>
        <pc:spChg chg="mod">
          <ac:chgData name="Franziska Händschel" userId="e2149472-3187-4d00-b16a-a19eff6fc04a" providerId="ADAL" clId="{0577733C-8B6A-4CFF-B439-4D35E12A55E1}" dt="2023-04-05T15:14:47.934" v="1084" actId="6549"/>
          <ac:spMkLst>
            <pc:docMk/>
            <pc:sldMk cId="2653362972" sldId="274"/>
            <ac:spMk id="450" creationId="{C8664C2A-76B1-4D99-83B1-91D910AF238D}"/>
          </ac:spMkLst>
        </pc:spChg>
        <pc:spChg chg="mod">
          <ac:chgData name="Franziska Händschel" userId="e2149472-3187-4d00-b16a-a19eff6fc04a" providerId="ADAL" clId="{0577733C-8B6A-4CFF-B439-4D35E12A55E1}" dt="2023-04-05T15:14:52.004" v="1086" actId="6549"/>
          <ac:spMkLst>
            <pc:docMk/>
            <pc:sldMk cId="2653362972" sldId="274"/>
            <ac:spMk id="453" creationId="{8FA6959C-14A6-837A-5D24-7B15BA9AAEBD}"/>
          </ac:spMkLst>
        </pc:s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2" creationId="{60BCD8AE-E29A-6CE6-D1D8-5DAC3C03E292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3" creationId="{49CBD29B-E7B4-E24B-4A5B-7980E069BC3B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11" creationId="{849B7A59-D5A2-AFB9-7175-605F03716BFE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12" creationId="{1C5962AA-B75E-6EC4-38D6-469BF3BD4E47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24" creationId="{11B78275-B7D3-C3F0-3122-BE121851AB86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26" creationId="{E5D9FE64-A83C-AEA5-C173-F5E65D743615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4" creationId="{3C31AB60-2477-2E19-1B77-C6EBF677D561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08" creationId="{FC14E1CE-2127-A834-0643-A1B59714F576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09" creationId="{30EC0BB0-9F1D-90BE-CDE8-0B1CF0937ED5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10" creationId="{65272D9D-F3E3-780B-DD23-71810D005E71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18" creationId="{542A811F-7627-3157-76A4-984C46D1363C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19" creationId="{95730884-070D-0AE3-37D6-681C405FEC02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27" creationId="{1377C226-BC2B-039C-3700-2174E966C07A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28" creationId="{76D15649-2CAD-EB41-AE0C-3030AD72F535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36" creationId="{AC1F0161-FFAC-81B9-CAB6-AD6F1D8D4B3B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37" creationId="{C1A719C4-1177-B075-0181-CBFC11398DC3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45" creationId="{6F689BFF-E663-451F-8CAA-2EABB473274B}"/>
          </ac:grpSpMkLst>
        </pc:grpChg>
        <pc:grpChg chg="mod">
          <ac:chgData name="Franziska Händschel" userId="e2149472-3187-4d00-b16a-a19eff6fc04a" providerId="ADAL" clId="{0577733C-8B6A-4CFF-B439-4D35E12A55E1}" dt="2023-04-04T11:03:30.509" v="734" actId="34135"/>
          <ac:grpSpMkLst>
            <pc:docMk/>
            <pc:sldMk cId="2653362972" sldId="274"/>
            <ac:grpSpMk id="446" creationId="{11D07F2A-FB4B-C8CB-6D43-A2CF83A9611E}"/>
          </ac:grpSpMkLst>
        </pc:grp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8" creationId="{6113F23F-F758-F5DB-C95B-84EBD6EF6E9A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20" creationId="{7C9A2166-74EB-94C8-EA92-73E3CB97C231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22" creationId="{F87964A1-6170-46ED-E395-DFD003D4E1D6}"/>
          </ac:picMkLst>
        </pc:picChg>
        <pc:picChg chg="del mod">
          <ac:chgData name="Franziska Händschel" userId="e2149472-3187-4d00-b16a-a19eff6fc04a" providerId="ADAL" clId="{0577733C-8B6A-4CFF-B439-4D35E12A55E1}" dt="2023-04-04T10:57:48.627" v="684" actId="478"/>
          <ac:picMkLst>
            <pc:docMk/>
            <pc:sldMk cId="2653362972" sldId="274"/>
            <ac:picMk id="25" creationId="{E6547CF1-6182-B4F9-53AA-046B03F188BA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31" creationId="{E3F0D968-171E-F242-2CDC-6747F5B46ACE}"/>
          </ac:picMkLst>
        </pc:picChg>
        <pc:picChg chg="del">
          <ac:chgData name="Franziska Händschel" userId="e2149472-3187-4d00-b16a-a19eff6fc04a" providerId="ADAL" clId="{0577733C-8B6A-4CFF-B439-4D35E12A55E1}" dt="2023-04-04T11:03:25.661" v="733" actId="478"/>
          <ac:picMkLst>
            <pc:docMk/>
            <pc:sldMk cId="2653362972" sldId="274"/>
            <ac:picMk id="35" creationId="{1A157C28-38ED-4AB0-B6AB-5CE9165D44B9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415" creationId="{EAD15B31-BD7A-5BF0-8EF1-CE142B25B15C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424" creationId="{805B8628-2C09-796F-AAA5-F43583424703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433" creationId="{BED219B8-3451-6F08-2EE2-ADB02FC353AE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442" creationId="{A56FE1BF-5AA7-29D8-7C2F-82A4F9F2FD29}"/>
          </ac:picMkLst>
        </pc:picChg>
        <pc:picChg chg="mod">
          <ac:chgData name="Franziska Händschel" userId="e2149472-3187-4d00-b16a-a19eff6fc04a" providerId="ADAL" clId="{0577733C-8B6A-4CFF-B439-4D35E12A55E1}" dt="2023-04-04T11:03:30.509" v="734" actId="34135"/>
          <ac:picMkLst>
            <pc:docMk/>
            <pc:sldMk cId="2653362972" sldId="274"/>
            <ac:picMk id="451" creationId="{7A4F1D49-0C9C-637A-803C-2399986E96A4}"/>
          </ac:picMkLst>
        </pc:pic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9" creationId="{9A57CF42-D482-BFE8-1F13-CAD0884E515B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21" creationId="{D82A0EA6-5547-41B4-533B-AA15C9F48AAC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32" creationId="{7616722C-CF88-4EA4-A3E3-B6811729E1AA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33" creationId="{F7774F88-75FD-2AA2-5EAB-334F000FE8A7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416" creationId="{48506723-E58A-182A-DAEE-59720123AB44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425" creationId="{A4A9162F-E124-14C3-3D38-BF8C488ACB1A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434" creationId="{90EAA004-FDC0-8373-4C77-C1B36DEAA22F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443" creationId="{73D54F34-6BC1-C3C2-7723-80CE837555B8}"/>
          </ac:cxnSpMkLst>
        </pc:cxnChg>
        <pc:cxnChg chg="mod">
          <ac:chgData name="Franziska Händschel" userId="e2149472-3187-4d00-b16a-a19eff6fc04a" providerId="ADAL" clId="{0577733C-8B6A-4CFF-B439-4D35E12A55E1}" dt="2023-04-04T11:03:30.509" v="734" actId="34135"/>
          <ac:cxnSpMkLst>
            <pc:docMk/>
            <pc:sldMk cId="2653362972" sldId="274"/>
            <ac:cxnSpMk id="452" creationId="{09768313-FCA0-F872-A99C-8DE805EF0F95}"/>
          </ac:cxnSpMkLst>
        </pc:cxnChg>
      </pc:sldChg>
      <pc:sldMasterChg chg="addSp delSp modSp mod delSldLayout modSldLayout">
        <pc:chgData name="Franziska Händschel" userId="e2149472-3187-4d00-b16a-a19eff6fc04a" providerId="ADAL" clId="{0577733C-8B6A-4CFF-B439-4D35E12A55E1}" dt="2023-04-05T09:29:23.481" v="745"/>
        <pc:sldMasterMkLst>
          <pc:docMk/>
          <pc:sldMasterMk cId="3524969121" sldId="2147483672"/>
        </pc:sldMasterMkLst>
        <pc:spChg chg="del">
          <ac:chgData name="Franziska Händschel" userId="e2149472-3187-4d00-b16a-a19eff6fc04a" providerId="ADAL" clId="{0577733C-8B6A-4CFF-B439-4D35E12A55E1}" dt="2023-04-04T10:12:58.517" v="0" actId="478"/>
          <ac:spMkLst>
            <pc:docMk/>
            <pc:sldMasterMk cId="3524969121" sldId="214748367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0577733C-8B6A-4CFF-B439-4D35E12A55E1}" dt="2023-04-04T10:12:58.517" v="0" actId="478"/>
          <ac:spMkLst>
            <pc:docMk/>
            <pc:sldMasterMk cId="3524969121" sldId="214748367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0577733C-8B6A-4CFF-B439-4D35E12A55E1}" dt="2023-04-04T10:12:58.517" v="0" actId="478"/>
          <ac:spMkLst>
            <pc:docMk/>
            <pc:sldMasterMk cId="3524969121" sldId="214748367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0577733C-8B6A-4CFF-B439-4D35E12A55E1}" dt="2023-04-04T10:12:58.517" v="0" actId="478"/>
          <ac:spMkLst>
            <pc:docMk/>
            <pc:sldMasterMk cId="3524969121" sldId="214748367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0577733C-8B6A-4CFF-B439-4D35E12A55E1}" dt="2023-04-04T10:12:58.517" v="0" actId="478"/>
          <ac:spMkLst>
            <pc:docMk/>
            <pc:sldMasterMk cId="3524969121" sldId="214748367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0577733C-8B6A-4CFF-B439-4D35E12A55E1}" dt="2023-04-04T10:12:59.142" v="1"/>
          <ac:spMkLst>
            <pc:docMk/>
            <pc:sldMasterMk cId="3524969121" sldId="2147483672"/>
            <ac:spMk id="9" creationId="{56CFED1E-1413-94CB-27CC-5B27D4C3388E}"/>
          </ac:spMkLst>
        </pc:spChg>
        <pc:grpChg chg="add mod">
          <ac:chgData name="Franziska Händschel" userId="e2149472-3187-4d00-b16a-a19eff6fc04a" providerId="ADAL" clId="{0577733C-8B6A-4CFF-B439-4D35E12A55E1}" dt="2023-04-04T10:12:59.142" v="1"/>
          <ac:grpSpMkLst>
            <pc:docMk/>
            <pc:sldMasterMk cId="3524969121" sldId="2147483672"/>
            <ac:grpSpMk id="7" creationId="{3150C53F-028B-9909-927D-0D3F5A36F0C1}"/>
          </ac:grpSpMkLst>
        </pc:grpChg>
        <pc:picChg chg="mod">
          <ac:chgData name="Franziska Händschel" userId="e2149472-3187-4d00-b16a-a19eff6fc04a" providerId="ADAL" clId="{0577733C-8B6A-4CFF-B439-4D35E12A55E1}" dt="2023-04-04T10:12:59.142" v="1"/>
          <ac:picMkLst>
            <pc:docMk/>
            <pc:sldMasterMk cId="3524969121" sldId="2147483672"/>
            <ac:picMk id="8" creationId="{4F091312-CFE7-5285-99B9-687D77AA9492}"/>
          </ac:picMkLst>
        </pc:picChg>
        <pc:sldLayoutChg chg="addSp delSp modSp mod">
          <pc:chgData name="Franziska Händschel" userId="e2149472-3187-4d00-b16a-a19eff6fc04a" providerId="ADAL" clId="{0577733C-8B6A-4CFF-B439-4D35E12A55E1}" dt="2023-04-05T09:29:23.481" v="745"/>
          <pc:sldLayoutMkLst>
            <pc:docMk/>
            <pc:sldMasterMk cId="3524969121" sldId="2147483672"/>
            <pc:sldLayoutMk cId="2435939948" sldId="2147483673"/>
          </pc:sldLayoutMkLst>
          <pc:spChg chg="del">
            <ac:chgData name="Franziska Händschel" userId="e2149472-3187-4d00-b16a-a19eff6fc04a" providerId="ADAL" clId="{0577733C-8B6A-4CFF-B439-4D35E12A55E1}" dt="2023-04-04T10:13:03.128" v="2" actId="478"/>
            <ac:spMkLst>
              <pc:docMk/>
              <pc:sldMasterMk cId="3524969121" sldId="2147483672"/>
              <pc:sldLayoutMk cId="2435939948" sldId="2147483673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03.128" v="2" actId="478"/>
            <ac:spMkLst>
              <pc:docMk/>
              <pc:sldMasterMk cId="3524969121" sldId="2147483672"/>
              <pc:sldLayoutMk cId="2435939948" sldId="2147483673"/>
              <ac:spMk id="3" creationId="{00000000-0000-0000-0000-000000000000}"/>
            </ac:spMkLst>
          </pc:spChg>
          <pc:spChg chg="mod">
            <ac:chgData name="Franziska Händschel" userId="e2149472-3187-4d00-b16a-a19eff6fc04a" providerId="ADAL" clId="{0577733C-8B6A-4CFF-B439-4D35E12A55E1}" dt="2023-04-05T09:29:23.481" v="745"/>
            <ac:spMkLst>
              <pc:docMk/>
              <pc:sldMasterMk cId="3524969121" sldId="2147483672"/>
              <pc:sldLayoutMk cId="2435939948" sldId="2147483673"/>
              <ac:spMk id="3" creationId="{844A76D1-2E65-7192-686C-2D35DEEE8FC8}"/>
            </ac:spMkLst>
          </pc:spChg>
          <pc:spChg chg="del">
            <ac:chgData name="Franziska Händschel" userId="e2149472-3187-4d00-b16a-a19eff6fc04a" providerId="ADAL" clId="{0577733C-8B6A-4CFF-B439-4D35E12A55E1}" dt="2023-04-04T10:13:03.128" v="2" actId="478"/>
            <ac:spMkLst>
              <pc:docMk/>
              <pc:sldMasterMk cId="3524969121" sldId="2147483672"/>
              <pc:sldLayoutMk cId="2435939948" sldId="2147483673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03.128" v="2" actId="478"/>
            <ac:spMkLst>
              <pc:docMk/>
              <pc:sldMasterMk cId="3524969121" sldId="2147483672"/>
              <pc:sldLayoutMk cId="2435939948" sldId="2147483673"/>
              <ac:spMk id="5" creationId="{00000000-0000-0000-0000-000000000000}"/>
            </ac:spMkLst>
          </pc:spChg>
          <pc:spChg chg="mod">
            <ac:chgData name="Franziska Händschel" userId="e2149472-3187-4d00-b16a-a19eff6fc04a" providerId="ADAL" clId="{0577733C-8B6A-4CFF-B439-4D35E12A55E1}" dt="2023-04-05T09:29:23.481" v="745"/>
            <ac:spMkLst>
              <pc:docMk/>
              <pc:sldMasterMk cId="3524969121" sldId="2147483672"/>
              <pc:sldLayoutMk cId="2435939948" sldId="2147483673"/>
              <ac:spMk id="5" creationId="{04010B10-2CD7-7679-AD1D-ABDE4ED6D012}"/>
            </ac:spMkLst>
          </pc:spChg>
          <pc:spChg chg="del">
            <ac:chgData name="Franziska Händschel" userId="e2149472-3187-4d00-b16a-a19eff6fc04a" providerId="ADAL" clId="{0577733C-8B6A-4CFF-B439-4D35E12A55E1}" dt="2023-04-04T10:13:03.128" v="2" actId="478"/>
            <ac:spMkLst>
              <pc:docMk/>
              <pc:sldMasterMk cId="3524969121" sldId="2147483672"/>
              <pc:sldLayoutMk cId="2435939948" sldId="2147483673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0577733C-8B6A-4CFF-B439-4D35E12A55E1}" dt="2023-04-04T11:04:02.868" v="739" actId="20577"/>
            <ac:spMkLst>
              <pc:docMk/>
              <pc:sldMasterMk cId="3524969121" sldId="2147483672"/>
              <pc:sldLayoutMk cId="2435939948" sldId="2147483673"/>
              <ac:spMk id="7" creationId="{83940201-3E52-CFAD-88CC-7BBD83E701D1}"/>
            </ac:spMkLst>
          </pc:spChg>
          <pc:spChg chg="add mod">
            <ac:chgData name="Franziska Händschel" userId="e2149472-3187-4d00-b16a-a19eff6fc04a" providerId="ADAL" clId="{0577733C-8B6A-4CFF-B439-4D35E12A55E1}" dt="2023-04-04T10:16:39.638" v="71" actId="20577"/>
            <ac:spMkLst>
              <pc:docMk/>
              <pc:sldMasterMk cId="3524969121" sldId="2147483672"/>
              <pc:sldLayoutMk cId="2435939948" sldId="2147483673"/>
              <ac:spMk id="8" creationId="{A6FA3746-354E-801B-F109-1F52D8947673}"/>
            </ac:spMkLst>
          </pc:spChg>
          <pc:grpChg chg="add mod">
            <ac:chgData name="Franziska Händschel" userId="e2149472-3187-4d00-b16a-a19eff6fc04a" providerId="ADAL" clId="{0577733C-8B6A-4CFF-B439-4D35E12A55E1}" dt="2023-04-05T09:29:23.481" v="745"/>
            <ac:grpSpMkLst>
              <pc:docMk/>
              <pc:sldMasterMk cId="3524969121" sldId="2147483672"/>
              <pc:sldLayoutMk cId="2435939948" sldId="2147483673"/>
              <ac:grpSpMk id="2" creationId="{4E021BE7-45E0-09B4-5FAF-DEED3EAF38E1}"/>
            </ac:grpSpMkLst>
          </pc:grpChg>
          <pc:picChg chg="mod">
            <ac:chgData name="Franziska Händschel" userId="e2149472-3187-4d00-b16a-a19eff6fc04a" providerId="ADAL" clId="{0577733C-8B6A-4CFF-B439-4D35E12A55E1}" dt="2023-04-05T09:29:23.481" v="745"/>
            <ac:picMkLst>
              <pc:docMk/>
              <pc:sldMasterMk cId="3524969121" sldId="2147483672"/>
              <pc:sldLayoutMk cId="2435939948" sldId="2147483673"/>
              <ac:picMk id="4" creationId="{E3A18760-B8D0-C7D8-CBE1-3FD3288B55D6}"/>
            </ac:picMkLst>
          </pc:picChg>
          <pc:picChg chg="mod">
            <ac:chgData name="Franziska Händschel" userId="e2149472-3187-4d00-b16a-a19eff6fc04a" providerId="ADAL" clId="{0577733C-8B6A-4CFF-B439-4D35E12A55E1}" dt="2023-04-05T09:29:23.481" v="745"/>
            <ac:picMkLst>
              <pc:docMk/>
              <pc:sldMasterMk cId="3524969121" sldId="2147483672"/>
              <pc:sldLayoutMk cId="2435939948" sldId="2147483673"/>
              <ac:picMk id="6" creationId="{62AC6B65-3F0C-319D-6B66-3C9ABED77189}"/>
            </ac:picMkLst>
          </pc:picChg>
          <pc:picChg chg="add mod">
            <ac:chgData name="Franziska Händschel" userId="e2149472-3187-4d00-b16a-a19eff6fc04a" providerId="ADAL" clId="{0577733C-8B6A-4CFF-B439-4D35E12A55E1}" dt="2023-04-04T10:52:19.675" v="465"/>
            <ac:picMkLst>
              <pc:docMk/>
              <pc:sldMasterMk cId="3524969121" sldId="2147483672"/>
              <pc:sldLayoutMk cId="2435939948" sldId="2147483673"/>
              <ac:picMk id="9" creationId="{FD5539D5-7F49-5C42-0087-D2CB7DC59E03}"/>
            </ac:picMkLst>
          </pc:picChg>
        </pc:sldLayoutChg>
        <pc:sldLayoutChg chg="addSp delSp modSp mod">
          <pc:chgData name="Franziska Händschel" userId="e2149472-3187-4d00-b16a-a19eff6fc04a" providerId="ADAL" clId="{0577733C-8B6A-4CFF-B439-4D35E12A55E1}" dt="2023-04-04T11:04:07.186" v="741" actId="20577"/>
          <pc:sldLayoutMkLst>
            <pc:docMk/>
            <pc:sldMasterMk cId="3524969121" sldId="2147483672"/>
            <pc:sldLayoutMk cId="2444662848" sldId="2147483674"/>
          </pc:sldLayoutMkLst>
          <pc:spChg chg="del">
            <ac:chgData name="Franziska Händschel" userId="e2149472-3187-4d00-b16a-a19eff6fc04a" providerId="ADAL" clId="{0577733C-8B6A-4CFF-B439-4D35E12A55E1}" dt="2023-04-04T10:13:10.482" v="4" actId="478"/>
            <ac:spMkLst>
              <pc:docMk/>
              <pc:sldMasterMk cId="3524969121" sldId="2147483672"/>
              <pc:sldLayoutMk cId="2444662848" sldId="2147483674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0.482" v="4" actId="478"/>
            <ac:spMkLst>
              <pc:docMk/>
              <pc:sldMasterMk cId="3524969121" sldId="2147483672"/>
              <pc:sldLayoutMk cId="2444662848" sldId="2147483674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0.482" v="4" actId="478"/>
            <ac:spMkLst>
              <pc:docMk/>
              <pc:sldMasterMk cId="3524969121" sldId="2147483672"/>
              <pc:sldLayoutMk cId="2444662848" sldId="2147483674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0.482" v="4" actId="478"/>
            <ac:spMkLst>
              <pc:docMk/>
              <pc:sldMasterMk cId="3524969121" sldId="2147483672"/>
              <pc:sldLayoutMk cId="2444662848" sldId="2147483674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0.482" v="4" actId="478"/>
            <ac:spMkLst>
              <pc:docMk/>
              <pc:sldMasterMk cId="3524969121" sldId="2147483672"/>
              <pc:sldLayoutMk cId="2444662848" sldId="2147483674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0577733C-8B6A-4CFF-B439-4D35E12A55E1}" dt="2023-04-04T11:04:07.186" v="741" actId="20577"/>
            <ac:spMkLst>
              <pc:docMk/>
              <pc:sldMasterMk cId="3524969121" sldId="2147483672"/>
              <pc:sldLayoutMk cId="2444662848" sldId="2147483674"/>
              <ac:spMk id="7" creationId="{EDFDFBC6-B400-336F-1EE9-EB38354C7194}"/>
            </ac:spMkLst>
          </pc:spChg>
          <pc:spChg chg="add del mod">
            <ac:chgData name="Franziska Händschel" userId="e2149472-3187-4d00-b16a-a19eff6fc04a" providerId="ADAL" clId="{0577733C-8B6A-4CFF-B439-4D35E12A55E1}" dt="2023-04-04T10:49:52.643" v="393" actId="478"/>
            <ac:spMkLst>
              <pc:docMk/>
              <pc:sldMasterMk cId="3524969121" sldId="2147483672"/>
              <pc:sldLayoutMk cId="2444662848" sldId="2147483674"/>
              <ac:spMk id="8" creationId="{F57C09F1-5E37-5943-CE3C-DC761E425F35}"/>
            </ac:spMkLst>
          </pc:spChg>
        </pc:sldLayoutChg>
        <pc:sldLayoutChg chg="addSp delSp modSp mod">
          <pc:chgData name="Franziska Händschel" userId="e2149472-3187-4d00-b16a-a19eff6fc04a" providerId="ADAL" clId="{0577733C-8B6A-4CFF-B439-4D35E12A55E1}" dt="2023-04-04T11:04:11.266" v="743" actId="20577"/>
          <pc:sldLayoutMkLst>
            <pc:docMk/>
            <pc:sldMasterMk cId="3524969121" sldId="2147483672"/>
            <pc:sldLayoutMk cId="3384560833" sldId="2147483675"/>
          </pc:sldLayoutMkLst>
          <pc:spChg chg="del">
            <ac:chgData name="Franziska Händschel" userId="e2149472-3187-4d00-b16a-a19eff6fc04a" providerId="ADAL" clId="{0577733C-8B6A-4CFF-B439-4D35E12A55E1}" dt="2023-04-04T10:13:16.720" v="6" actId="478"/>
            <ac:spMkLst>
              <pc:docMk/>
              <pc:sldMasterMk cId="3524969121" sldId="2147483672"/>
              <pc:sldLayoutMk cId="3384560833" sldId="2147483675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6.720" v="6" actId="478"/>
            <ac:spMkLst>
              <pc:docMk/>
              <pc:sldMasterMk cId="3524969121" sldId="2147483672"/>
              <pc:sldLayoutMk cId="3384560833" sldId="2147483675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6.720" v="6" actId="478"/>
            <ac:spMkLst>
              <pc:docMk/>
              <pc:sldMasterMk cId="3524969121" sldId="2147483672"/>
              <pc:sldLayoutMk cId="3384560833" sldId="2147483675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6.720" v="6" actId="478"/>
            <ac:spMkLst>
              <pc:docMk/>
              <pc:sldMasterMk cId="3524969121" sldId="2147483672"/>
              <pc:sldLayoutMk cId="3384560833" sldId="2147483675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16.720" v="6" actId="478"/>
            <ac:spMkLst>
              <pc:docMk/>
              <pc:sldMasterMk cId="3524969121" sldId="2147483672"/>
              <pc:sldLayoutMk cId="3384560833" sldId="2147483675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0577733C-8B6A-4CFF-B439-4D35E12A55E1}" dt="2023-04-04T11:04:11.266" v="743" actId="20577"/>
            <ac:spMkLst>
              <pc:docMk/>
              <pc:sldMasterMk cId="3524969121" sldId="2147483672"/>
              <pc:sldLayoutMk cId="3384560833" sldId="2147483675"/>
              <ac:spMk id="7" creationId="{D50277FF-40AE-AC14-D3CE-1077B105D21C}"/>
            </ac:spMkLst>
          </pc:spChg>
          <pc:spChg chg="add del mod">
            <ac:chgData name="Franziska Händschel" userId="e2149472-3187-4d00-b16a-a19eff6fc04a" providerId="ADAL" clId="{0577733C-8B6A-4CFF-B439-4D35E12A55E1}" dt="2023-04-04T10:49:56.447" v="394" actId="478"/>
            <ac:spMkLst>
              <pc:docMk/>
              <pc:sldMasterMk cId="3524969121" sldId="2147483672"/>
              <pc:sldLayoutMk cId="3384560833" sldId="2147483675"/>
              <ac:spMk id="8" creationId="{CEE7A5D1-B226-5810-1998-FDB434AF7C1E}"/>
            </ac:spMkLst>
          </pc:spChg>
        </pc:sldLayoutChg>
        <pc:sldLayoutChg chg="addSp delSp modSp del mod">
          <pc:chgData name="Franziska Händschel" userId="e2149472-3187-4d00-b16a-a19eff6fc04a" providerId="ADAL" clId="{0577733C-8B6A-4CFF-B439-4D35E12A55E1}" dt="2023-04-04T11:03:53.871" v="737" actId="2696"/>
          <pc:sldLayoutMkLst>
            <pc:docMk/>
            <pc:sldMasterMk cId="3524969121" sldId="2147483672"/>
            <pc:sldLayoutMk cId="2589710466" sldId="2147483676"/>
          </pc:sldLayoutMkLst>
          <pc:spChg chg="del">
            <ac:chgData name="Franziska Händschel" userId="e2149472-3187-4d00-b16a-a19eff6fc04a" providerId="ADAL" clId="{0577733C-8B6A-4CFF-B439-4D35E12A55E1}" dt="2023-04-04T10:13:22.686" v="8" actId="478"/>
            <ac:spMkLst>
              <pc:docMk/>
              <pc:sldMasterMk cId="3524969121" sldId="2147483672"/>
              <pc:sldLayoutMk cId="2589710466" sldId="2147483676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2.686" v="8" actId="478"/>
            <ac:spMkLst>
              <pc:docMk/>
              <pc:sldMasterMk cId="3524969121" sldId="2147483672"/>
              <pc:sldLayoutMk cId="2589710466" sldId="2147483676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2.686" v="8" actId="478"/>
            <ac:spMkLst>
              <pc:docMk/>
              <pc:sldMasterMk cId="3524969121" sldId="2147483672"/>
              <pc:sldLayoutMk cId="2589710466" sldId="2147483676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2.686" v="8" actId="478"/>
            <ac:spMkLst>
              <pc:docMk/>
              <pc:sldMasterMk cId="3524969121" sldId="2147483672"/>
              <pc:sldLayoutMk cId="2589710466" sldId="2147483676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2.686" v="8" actId="478"/>
            <ac:spMkLst>
              <pc:docMk/>
              <pc:sldMasterMk cId="3524969121" sldId="2147483672"/>
              <pc:sldLayoutMk cId="2589710466" sldId="2147483676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2.686" v="8" actId="478"/>
            <ac:spMkLst>
              <pc:docMk/>
              <pc:sldMasterMk cId="3524969121" sldId="2147483672"/>
              <pc:sldLayoutMk cId="2589710466" sldId="2147483676"/>
              <ac:spMk id="7" creationId="{00000000-0000-0000-0000-000000000000}"/>
            </ac:spMkLst>
          </pc:spChg>
          <pc:spChg chg="add mod">
            <ac:chgData name="Franziska Händschel" userId="e2149472-3187-4d00-b16a-a19eff6fc04a" providerId="ADAL" clId="{0577733C-8B6A-4CFF-B439-4D35E12A55E1}" dt="2023-04-04T10:15:20.988" v="52" actId="20577"/>
            <ac:spMkLst>
              <pc:docMk/>
              <pc:sldMasterMk cId="3524969121" sldId="2147483672"/>
              <pc:sldLayoutMk cId="2589710466" sldId="2147483676"/>
              <ac:spMk id="8" creationId="{5B74128B-1F1E-1CF2-9101-665F3D7AC994}"/>
            </ac:spMkLst>
          </pc:spChg>
          <pc:spChg chg="add del mod">
            <ac:chgData name="Franziska Händschel" userId="e2149472-3187-4d00-b16a-a19eff6fc04a" providerId="ADAL" clId="{0577733C-8B6A-4CFF-B439-4D35E12A55E1}" dt="2023-04-04T10:50:00.454" v="395" actId="478"/>
            <ac:spMkLst>
              <pc:docMk/>
              <pc:sldMasterMk cId="3524969121" sldId="2147483672"/>
              <pc:sldLayoutMk cId="2589710466" sldId="2147483676"/>
              <ac:spMk id="9" creationId="{B7BE4616-7356-D014-419A-779C82DA4E5C}"/>
            </ac:spMkLst>
          </pc:spChg>
        </pc:sldLayoutChg>
        <pc:sldLayoutChg chg="delSp del mod">
          <pc:chgData name="Franziska Händschel" userId="e2149472-3187-4d00-b16a-a19eff6fc04a" providerId="ADAL" clId="{0577733C-8B6A-4CFF-B439-4D35E12A55E1}" dt="2023-04-04T10:14:59.403" v="41" actId="2696"/>
          <pc:sldLayoutMkLst>
            <pc:docMk/>
            <pc:sldMasterMk cId="3524969121" sldId="2147483672"/>
            <pc:sldLayoutMk cId="1369672976" sldId="2147483677"/>
          </pc:sldLayoutMkLst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7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8" creationId="{00000000-0000-0000-0000-000000000000}"/>
            </ac:spMkLst>
          </pc:spChg>
          <pc:spChg chg="del">
            <ac:chgData name="Franziska Händschel" userId="e2149472-3187-4d00-b16a-a19eff6fc04a" providerId="ADAL" clId="{0577733C-8B6A-4CFF-B439-4D35E12A55E1}" dt="2023-04-04T10:13:29.113" v="10" actId="478"/>
            <ac:spMkLst>
              <pc:docMk/>
              <pc:sldMasterMk cId="3524969121" sldId="2147483672"/>
              <pc:sldLayoutMk cId="1369672976" sldId="2147483677"/>
              <ac:spMk id="9" creationId="{00000000-0000-0000-0000-000000000000}"/>
            </ac:spMkLst>
          </pc:spChg>
        </pc:sldLayoutChg>
        <pc:sldLayoutChg chg="del">
          <pc:chgData name="Franziska Händschel" userId="e2149472-3187-4d00-b16a-a19eff6fc04a" providerId="ADAL" clId="{0577733C-8B6A-4CFF-B439-4D35E12A55E1}" dt="2023-04-04T10:13:34.209" v="12" actId="2696"/>
          <pc:sldLayoutMkLst>
            <pc:docMk/>
            <pc:sldMasterMk cId="3524969121" sldId="2147483672"/>
            <pc:sldLayoutMk cId="2326145463" sldId="2147483678"/>
          </pc:sldLayoutMkLst>
        </pc:sldLayoutChg>
        <pc:sldLayoutChg chg="del">
          <pc:chgData name="Franziska Händschel" userId="e2149472-3187-4d00-b16a-a19eff6fc04a" providerId="ADAL" clId="{0577733C-8B6A-4CFF-B439-4D35E12A55E1}" dt="2023-04-04T10:13:35.034" v="13" actId="2696"/>
          <pc:sldLayoutMkLst>
            <pc:docMk/>
            <pc:sldMasterMk cId="3524969121" sldId="2147483672"/>
            <pc:sldLayoutMk cId="605170077" sldId="2147483679"/>
          </pc:sldLayoutMkLst>
        </pc:sldLayoutChg>
        <pc:sldLayoutChg chg="del">
          <pc:chgData name="Franziska Händschel" userId="e2149472-3187-4d00-b16a-a19eff6fc04a" providerId="ADAL" clId="{0577733C-8B6A-4CFF-B439-4D35E12A55E1}" dt="2023-04-04T10:13:35.667" v="14" actId="2696"/>
          <pc:sldLayoutMkLst>
            <pc:docMk/>
            <pc:sldMasterMk cId="3524969121" sldId="2147483672"/>
            <pc:sldLayoutMk cId="1611095487" sldId="2147483680"/>
          </pc:sldLayoutMkLst>
        </pc:sldLayoutChg>
        <pc:sldLayoutChg chg="del">
          <pc:chgData name="Franziska Händschel" userId="e2149472-3187-4d00-b16a-a19eff6fc04a" providerId="ADAL" clId="{0577733C-8B6A-4CFF-B439-4D35E12A55E1}" dt="2023-04-04T10:13:36.236" v="15" actId="2696"/>
          <pc:sldLayoutMkLst>
            <pc:docMk/>
            <pc:sldMasterMk cId="3524969121" sldId="2147483672"/>
            <pc:sldLayoutMk cId="3018938434" sldId="2147483681"/>
          </pc:sldLayoutMkLst>
        </pc:sldLayoutChg>
        <pc:sldLayoutChg chg="del">
          <pc:chgData name="Franziska Händschel" userId="e2149472-3187-4d00-b16a-a19eff6fc04a" providerId="ADAL" clId="{0577733C-8B6A-4CFF-B439-4D35E12A55E1}" dt="2023-04-04T10:13:36.886" v="16" actId="2696"/>
          <pc:sldLayoutMkLst>
            <pc:docMk/>
            <pc:sldMasterMk cId="3524969121" sldId="2147483672"/>
            <pc:sldLayoutMk cId="4153917411" sldId="2147483682"/>
          </pc:sldLayoutMkLst>
        </pc:sldLayoutChg>
        <pc:sldLayoutChg chg="del">
          <pc:chgData name="Franziska Händschel" userId="e2149472-3187-4d00-b16a-a19eff6fc04a" providerId="ADAL" clId="{0577733C-8B6A-4CFF-B439-4D35E12A55E1}" dt="2023-04-04T10:13:37.638" v="17" actId="2696"/>
          <pc:sldLayoutMkLst>
            <pc:docMk/>
            <pc:sldMasterMk cId="3524969121" sldId="2147483672"/>
            <pc:sldLayoutMk cId="589736294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23.04.2024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3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A6FA3746-354E-801B-F109-1F52D8947673}"/>
              </a:ext>
            </a:extLst>
          </p:cNvPr>
          <p:cNvSpPr txBox="1"/>
          <p:nvPr userDrawn="1"/>
        </p:nvSpPr>
        <p:spPr>
          <a:xfrm>
            <a:off x="604105" y="1116342"/>
            <a:ext cx="463517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Girokonto-Tabu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D5539D5-7F49-5C42-0087-D2CB7DC59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409" y="3243355"/>
            <a:ext cx="642730" cy="629326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021BE7-45E0-09B4-5FAF-DEED3EAF38E1}"/>
              </a:ext>
            </a:extLst>
          </p:cNvPr>
          <p:cNvGrpSpPr/>
          <p:nvPr userDrawn="1"/>
        </p:nvGrpSpPr>
        <p:grpSpPr>
          <a:xfrm>
            <a:off x="723044" y="2080185"/>
            <a:ext cx="5722590" cy="1717598"/>
            <a:chOff x="8506923" y="4339813"/>
            <a:chExt cx="5191430" cy="1591360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44A76D1-2E65-7192-686C-2D35DEEE8FC8}"/>
                </a:ext>
              </a:extLst>
            </p:cNvPr>
            <p:cNvSpPr txBox="1"/>
            <p:nvPr/>
          </p:nvSpPr>
          <p:spPr>
            <a:xfrm>
              <a:off x="11289722" y="4439941"/>
              <a:ext cx="2408631" cy="137801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de-DE" sz="1511" b="1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Tipp: Tinte sparen</a:t>
              </a:r>
            </a:p>
            <a:p>
              <a:endParaRPr lang="de-DE" sz="1511" b="1" i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r>
                <a:rPr lang="de-DE" sz="1511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Öffnen Sie die PowerPoint-Version des Kartensets. Wählen Sie beim Druck „Reines Schwarzweiß“.</a:t>
              </a:r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E3A18760-B8D0-C7D8-CBE1-3FD3288B5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99410" y="4339813"/>
              <a:ext cx="1024368" cy="1585252"/>
            </a:xfrm>
            <a:prstGeom prst="rect">
              <a:avLst/>
            </a:prstGeom>
          </p:spPr>
        </p:pic>
        <p:sp>
          <p:nvSpPr>
            <p:cNvPr id="5" name="Pfeil: nach rechts 4">
              <a:extLst>
                <a:ext uri="{FF2B5EF4-FFF2-40B4-BE49-F238E27FC236}">
                  <a16:creationId xmlns:a16="http://schemas.microsoft.com/office/drawing/2014/main" id="{04010B10-2CD7-7679-AD1D-ABDE4ED6D012}"/>
                </a:ext>
              </a:extLst>
            </p:cNvPr>
            <p:cNvSpPr/>
            <p:nvPr/>
          </p:nvSpPr>
          <p:spPr>
            <a:xfrm>
              <a:off x="9448800" y="5061263"/>
              <a:ext cx="498475" cy="142352"/>
            </a:xfrm>
            <a:prstGeom prst="rightArrow">
              <a:avLst/>
            </a:prstGeom>
            <a:solidFill>
              <a:schemeClr val="accent5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62AC6B65-3F0C-319D-6B66-3C9ABED77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06923" y="4345922"/>
              <a:ext cx="1026543" cy="158525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F401CF3D-8FA8-D97B-90F4-556D99DEF3C5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GK-3 1/3</a:t>
            </a:r>
          </a:p>
        </p:txBody>
      </p:sp>
    </p:spTree>
    <p:extLst>
      <p:ext uri="{BB962C8B-B14F-4D97-AF65-F5344CB8AC3E}">
        <p14:creationId xmlns:p14="http://schemas.microsoft.com/office/powerpoint/2010/main" val="11138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3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79E9BD0-9939-50FA-E509-E7762457EC6C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GK-3 2/3</a:t>
            </a:r>
          </a:p>
        </p:txBody>
      </p:sp>
    </p:spTree>
    <p:extLst>
      <p:ext uri="{BB962C8B-B14F-4D97-AF65-F5344CB8AC3E}">
        <p14:creationId xmlns:p14="http://schemas.microsoft.com/office/powerpoint/2010/main" val="387893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3 3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B7E69A3-CA8D-3086-18FB-278D9A48F1C7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GK-3 3/3</a:t>
            </a:r>
          </a:p>
        </p:txBody>
      </p:sp>
    </p:spTree>
    <p:extLst>
      <p:ext uri="{BB962C8B-B14F-4D97-AF65-F5344CB8AC3E}">
        <p14:creationId xmlns:p14="http://schemas.microsoft.com/office/powerpoint/2010/main" val="190473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CDF4D72-4543-FDA9-F3A0-F6544A9009A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F705B97-0C76-4D33-835E-52623B8AE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8EB62AB1-DF98-3588-73C6-6FFED6696894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9509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hf sldNum="0" hd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8" name="Gruppieren 507">
            <a:extLst>
              <a:ext uri="{FF2B5EF4-FFF2-40B4-BE49-F238E27FC236}">
                <a16:creationId xmlns:a16="http://schemas.microsoft.com/office/drawing/2014/main" id="{252C4A0C-A636-DDE2-78CD-538B9FF8871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1" y="3963985"/>
            <a:ext cx="1995364" cy="3093543"/>
            <a:chOff x="667263" y="3650839"/>
            <a:chExt cx="1830996" cy="2866178"/>
          </a:xfrm>
        </p:grpSpPr>
        <p:grpSp>
          <p:nvGrpSpPr>
            <p:cNvPr id="509" name="Gruppieren 508">
              <a:extLst>
                <a:ext uri="{FF2B5EF4-FFF2-40B4-BE49-F238E27FC236}">
                  <a16:creationId xmlns:a16="http://schemas.microsoft.com/office/drawing/2014/main" id="{14BF4011-4C80-6604-5E6F-02CEF6689F3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11" name="Rechteck 510">
                <a:extLst>
                  <a:ext uri="{FF2B5EF4-FFF2-40B4-BE49-F238E27FC236}">
                    <a16:creationId xmlns:a16="http://schemas.microsoft.com/office/drawing/2014/main" id="{06427C37-AABA-0872-3713-0CBF398E1B5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12" name="Freihandform: Form 511">
                <a:extLst>
                  <a:ext uri="{FF2B5EF4-FFF2-40B4-BE49-F238E27FC236}">
                    <a16:creationId xmlns:a16="http://schemas.microsoft.com/office/drawing/2014/main" id="{5FB8F4B8-DBC6-F1C1-BA46-6972F3B4850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13" name="Textfeld 512">
                <a:extLst>
                  <a:ext uri="{FF2B5EF4-FFF2-40B4-BE49-F238E27FC236}">
                    <a16:creationId xmlns:a16="http://schemas.microsoft.com/office/drawing/2014/main" id="{378C33C3-7969-1E94-C409-9CE7030B756C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Girokonto</a:t>
                </a:r>
              </a:p>
            </p:txBody>
          </p:sp>
          <p:pic>
            <p:nvPicPr>
              <p:cNvPr id="514" name="Grafik 513">
                <a:extLst>
                  <a:ext uri="{FF2B5EF4-FFF2-40B4-BE49-F238E27FC236}">
                    <a16:creationId xmlns:a16="http://schemas.microsoft.com/office/drawing/2014/main" id="{47327353-BD79-1A8A-4263-D28255A4297D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515" name="Gerader Verbinder 514">
                <a:extLst>
                  <a:ext uri="{FF2B5EF4-FFF2-40B4-BE49-F238E27FC236}">
                    <a16:creationId xmlns:a16="http://schemas.microsoft.com/office/drawing/2014/main" id="{EA978330-5DA5-72C9-D02A-322D09579F39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6" name="Textfeld 515">
                <a:extLst>
                  <a:ext uri="{FF2B5EF4-FFF2-40B4-BE49-F238E27FC236}">
                    <a16:creationId xmlns:a16="http://schemas.microsoft.com/office/drawing/2014/main" id="{2689694C-7E71-0637-2633-E33482D42E39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510" name="Rechteck 509">
              <a:extLst>
                <a:ext uri="{FF2B5EF4-FFF2-40B4-BE49-F238E27FC236}">
                  <a16:creationId xmlns:a16="http://schemas.microsoft.com/office/drawing/2014/main" id="{3E6A02A4-536A-2EED-10DB-77D1B6A92B6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517" name="Gruppieren 516">
            <a:extLst>
              <a:ext uri="{FF2B5EF4-FFF2-40B4-BE49-F238E27FC236}">
                <a16:creationId xmlns:a16="http://schemas.microsoft.com/office/drawing/2014/main" id="{3DF02683-7F99-0C8E-4A13-89078840DE8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6" y="3963985"/>
            <a:ext cx="1995364" cy="3093543"/>
            <a:chOff x="667263" y="3650839"/>
            <a:chExt cx="1830996" cy="2866178"/>
          </a:xfrm>
        </p:grpSpPr>
        <p:grpSp>
          <p:nvGrpSpPr>
            <p:cNvPr id="518" name="Gruppieren 517">
              <a:extLst>
                <a:ext uri="{FF2B5EF4-FFF2-40B4-BE49-F238E27FC236}">
                  <a16:creationId xmlns:a16="http://schemas.microsoft.com/office/drawing/2014/main" id="{EEE0A8A5-C414-B290-EA88-43EBE1661CC0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20" name="Rechteck 519">
                <a:extLst>
                  <a:ext uri="{FF2B5EF4-FFF2-40B4-BE49-F238E27FC236}">
                    <a16:creationId xmlns:a16="http://schemas.microsoft.com/office/drawing/2014/main" id="{2DC33B54-329F-1C5E-84F0-A3B8A4990A6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21" name="Freihandform: Form 520">
                <a:extLst>
                  <a:ext uri="{FF2B5EF4-FFF2-40B4-BE49-F238E27FC236}">
                    <a16:creationId xmlns:a16="http://schemas.microsoft.com/office/drawing/2014/main" id="{99F0F746-30CC-4151-28E0-CEE4CF77074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22" name="Textfeld 521">
                <a:extLst>
                  <a:ext uri="{FF2B5EF4-FFF2-40B4-BE49-F238E27FC236}">
                    <a16:creationId xmlns:a16="http://schemas.microsoft.com/office/drawing/2014/main" id="{6C8992D1-4E57-5CE6-C667-A1BB36989C18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Abhebung</a:t>
                </a:r>
              </a:p>
            </p:txBody>
          </p:sp>
          <p:pic>
            <p:nvPicPr>
              <p:cNvPr id="523" name="Grafik 522">
                <a:extLst>
                  <a:ext uri="{FF2B5EF4-FFF2-40B4-BE49-F238E27FC236}">
                    <a16:creationId xmlns:a16="http://schemas.microsoft.com/office/drawing/2014/main" id="{280BF98A-4ED2-50D5-99B1-58D4BCB55FF0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524" name="Gerader Verbinder 523">
                <a:extLst>
                  <a:ext uri="{FF2B5EF4-FFF2-40B4-BE49-F238E27FC236}">
                    <a16:creationId xmlns:a16="http://schemas.microsoft.com/office/drawing/2014/main" id="{C5746EA9-5B77-60ED-4CB9-4BFDE4F7C437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5" name="Textfeld 524">
                <a:extLst>
                  <a:ext uri="{FF2B5EF4-FFF2-40B4-BE49-F238E27FC236}">
                    <a16:creationId xmlns:a16="http://schemas.microsoft.com/office/drawing/2014/main" id="{E648AC69-59DE-BF89-5A15-3CAAD5A8ABAC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519" name="Rechteck 518">
              <a:extLst>
                <a:ext uri="{FF2B5EF4-FFF2-40B4-BE49-F238E27FC236}">
                  <a16:creationId xmlns:a16="http://schemas.microsoft.com/office/drawing/2014/main" id="{692DD5CC-EE89-1486-1617-017F9520B40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526" name="Gruppieren 525">
            <a:extLst>
              <a:ext uri="{FF2B5EF4-FFF2-40B4-BE49-F238E27FC236}">
                <a16:creationId xmlns:a16="http://schemas.microsoft.com/office/drawing/2014/main" id="{39FB7367-AE5F-F526-DD53-47D5816460E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20" y="3963985"/>
            <a:ext cx="1995364" cy="3093543"/>
            <a:chOff x="667263" y="3650839"/>
            <a:chExt cx="1830996" cy="2866178"/>
          </a:xfrm>
        </p:grpSpPr>
        <p:grpSp>
          <p:nvGrpSpPr>
            <p:cNvPr id="527" name="Gruppieren 526">
              <a:extLst>
                <a:ext uri="{FF2B5EF4-FFF2-40B4-BE49-F238E27FC236}">
                  <a16:creationId xmlns:a16="http://schemas.microsoft.com/office/drawing/2014/main" id="{A2C9DB5E-89F4-58CB-D6A6-7DA41B90A638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29" name="Rechteck 528">
                <a:extLst>
                  <a:ext uri="{FF2B5EF4-FFF2-40B4-BE49-F238E27FC236}">
                    <a16:creationId xmlns:a16="http://schemas.microsoft.com/office/drawing/2014/main" id="{A6DA9736-7A56-EB27-8749-8F240BDC91C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30" name="Freihandform: Form 529">
                <a:extLst>
                  <a:ext uri="{FF2B5EF4-FFF2-40B4-BE49-F238E27FC236}">
                    <a16:creationId xmlns:a16="http://schemas.microsoft.com/office/drawing/2014/main" id="{ABED5C6E-4BA3-6FF0-368F-667FD2DD4E2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31" name="Textfeld 530">
                <a:extLst>
                  <a:ext uri="{FF2B5EF4-FFF2-40B4-BE49-F238E27FC236}">
                    <a16:creationId xmlns:a16="http://schemas.microsoft.com/office/drawing/2014/main" id="{A504E956-21DD-E31D-1057-B26615A6CA77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Dauerauftrag</a:t>
                </a:r>
              </a:p>
            </p:txBody>
          </p:sp>
          <p:pic>
            <p:nvPicPr>
              <p:cNvPr id="532" name="Grafik 531">
                <a:extLst>
                  <a:ext uri="{FF2B5EF4-FFF2-40B4-BE49-F238E27FC236}">
                    <a16:creationId xmlns:a16="http://schemas.microsoft.com/office/drawing/2014/main" id="{A90398B5-E8D3-502D-E610-C8DC8BFF26E8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533" name="Gerader Verbinder 532">
                <a:extLst>
                  <a:ext uri="{FF2B5EF4-FFF2-40B4-BE49-F238E27FC236}">
                    <a16:creationId xmlns:a16="http://schemas.microsoft.com/office/drawing/2014/main" id="{F30DE6DA-2466-3F2D-061D-736CBD9DF523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4" name="Textfeld 533">
                <a:extLst>
                  <a:ext uri="{FF2B5EF4-FFF2-40B4-BE49-F238E27FC236}">
                    <a16:creationId xmlns:a16="http://schemas.microsoft.com/office/drawing/2014/main" id="{1A5D0112-3D94-2A6F-6C6B-43822D6E4495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528" name="Rechteck 527">
              <a:extLst>
                <a:ext uri="{FF2B5EF4-FFF2-40B4-BE49-F238E27FC236}">
                  <a16:creationId xmlns:a16="http://schemas.microsoft.com/office/drawing/2014/main" id="{839BECD3-8947-3D44-A3F0-AA7D1744BE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535" name="Gruppieren 534">
            <a:extLst>
              <a:ext uri="{FF2B5EF4-FFF2-40B4-BE49-F238E27FC236}">
                <a16:creationId xmlns:a16="http://schemas.microsoft.com/office/drawing/2014/main" id="{6F454E50-7AD2-4DA3-BAAF-8C06CB067E1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0" y="7057529"/>
            <a:ext cx="1995364" cy="3093543"/>
            <a:chOff x="667263" y="3650839"/>
            <a:chExt cx="1830996" cy="2866178"/>
          </a:xfrm>
        </p:grpSpPr>
        <p:grpSp>
          <p:nvGrpSpPr>
            <p:cNvPr id="536" name="Gruppieren 535">
              <a:extLst>
                <a:ext uri="{FF2B5EF4-FFF2-40B4-BE49-F238E27FC236}">
                  <a16:creationId xmlns:a16="http://schemas.microsoft.com/office/drawing/2014/main" id="{B480F936-8E24-0C4A-58CA-B4675E5AF9C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38" name="Rechteck 537">
                <a:extLst>
                  <a:ext uri="{FF2B5EF4-FFF2-40B4-BE49-F238E27FC236}">
                    <a16:creationId xmlns:a16="http://schemas.microsoft.com/office/drawing/2014/main" id="{26E6CB65-D670-9786-C598-AA59450F2E6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39" name="Freihandform: Form 538">
                <a:extLst>
                  <a:ext uri="{FF2B5EF4-FFF2-40B4-BE49-F238E27FC236}">
                    <a16:creationId xmlns:a16="http://schemas.microsoft.com/office/drawing/2014/main" id="{0F1139DD-215D-46FF-1D23-501126BBF53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40" name="Textfeld 539">
                <a:extLst>
                  <a:ext uri="{FF2B5EF4-FFF2-40B4-BE49-F238E27FC236}">
                    <a16:creationId xmlns:a16="http://schemas.microsoft.com/office/drawing/2014/main" id="{C440D321-A430-FE7A-609F-9798232F32BF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Debitkarte</a:t>
                </a:r>
              </a:p>
            </p:txBody>
          </p:sp>
          <p:pic>
            <p:nvPicPr>
              <p:cNvPr id="541" name="Grafik 540">
                <a:extLst>
                  <a:ext uri="{FF2B5EF4-FFF2-40B4-BE49-F238E27FC236}">
                    <a16:creationId xmlns:a16="http://schemas.microsoft.com/office/drawing/2014/main" id="{ADC80008-2153-15ED-3BD9-EBC7B52DD08F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542" name="Gerader Verbinder 541">
                <a:extLst>
                  <a:ext uri="{FF2B5EF4-FFF2-40B4-BE49-F238E27FC236}">
                    <a16:creationId xmlns:a16="http://schemas.microsoft.com/office/drawing/2014/main" id="{C881DBBD-06AC-672A-E21D-C661909D042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3" name="Textfeld 542">
                <a:extLst>
                  <a:ext uri="{FF2B5EF4-FFF2-40B4-BE49-F238E27FC236}">
                    <a16:creationId xmlns:a16="http://schemas.microsoft.com/office/drawing/2014/main" id="{A08515C3-B707-F963-3C21-D77F1E44404A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537" name="Rechteck 536">
              <a:extLst>
                <a:ext uri="{FF2B5EF4-FFF2-40B4-BE49-F238E27FC236}">
                  <a16:creationId xmlns:a16="http://schemas.microsoft.com/office/drawing/2014/main" id="{D40FA29D-888B-2B4C-8AC4-C07E0A2BD2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544" name="Gruppieren 543">
            <a:extLst>
              <a:ext uri="{FF2B5EF4-FFF2-40B4-BE49-F238E27FC236}">
                <a16:creationId xmlns:a16="http://schemas.microsoft.com/office/drawing/2014/main" id="{A3C6EC41-8B5D-6698-8F09-E79EBC7C7FF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5" y="7057529"/>
            <a:ext cx="1995364" cy="3093543"/>
            <a:chOff x="667263" y="3650839"/>
            <a:chExt cx="1830996" cy="2866178"/>
          </a:xfrm>
        </p:grpSpPr>
        <p:grpSp>
          <p:nvGrpSpPr>
            <p:cNvPr id="545" name="Gruppieren 544">
              <a:extLst>
                <a:ext uri="{FF2B5EF4-FFF2-40B4-BE49-F238E27FC236}">
                  <a16:creationId xmlns:a16="http://schemas.microsoft.com/office/drawing/2014/main" id="{BC5DA901-BEA6-F0DC-9EEC-B459DD1D6F7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47" name="Rechteck 546">
                <a:extLst>
                  <a:ext uri="{FF2B5EF4-FFF2-40B4-BE49-F238E27FC236}">
                    <a16:creationId xmlns:a16="http://schemas.microsoft.com/office/drawing/2014/main" id="{F439F254-2714-788A-2FE7-D0EF0C9A8F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48" name="Freihandform: Form 547">
                <a:extLst>
                  <a:ext uri="{FF2B5EF4-FFF2-40B4-BE49-F238E27FC236}">
                    <a16:creationId xmlns:a16="http://schemas.microsoft.com/office/drawing/2014/main" id="{8B9EE8B6-C6D2-28B3-1317-D5130B64BA5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49" name="Textfeld 548">
                <a:extLst>
                  <a:ext uri="{FF2B5EF4-FFF2-40B4-BE49-F238E27FC236}">
                    <a16:creationId xmlns:a16="http://schemas.microsoft.com/office/drawing/2014/main" id="{78507C2E-3F43-1A52-FCA7-BCB0A34FF3F9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Direktbank</a:t>
                </a:r>
              </a:p>
            </p:txBody>
          </p:sp>
          <p:pic>
            <p:nvPicPr>
              <p:cNvPr id="550" name="Grafik 549">
                <a:extLst>
                  <a:ext uri="{FF2B5EF4-FFF2-40B4-BE49-F238E27FC236}">
                    <a16:creationId xmlns:a16="http://schemas.microsoft.com/office/drawing/2014/main" id="{B63521B5-3EF7-E1A7-5FB6-4F17E297BAD0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551" name="Gerader Verbinder 550">
                <a:extLst>
                  <a:ext uri="{FF2B5EF4-FFF2-40B4-BE49-F238E27FC236}">
                    <a16:creationId xmlns:a16="http://schemas.microsoft.com/office/drawing/2014/main" id="{6DD0DF91-C524-39FF-BF6A-AB5E7C8396E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2" name="Textfeld 551">
                <a:extLst>
                  <a:ext uri="{FF2B5EF4-FFF2-40B4-BE49-F238E27FC236}">
                    <a16:creationId xmlns:a16="http://schemas.microsoft.com/office/drawing/2014/main" id="{90E00ED4-6A12-C1AF-FB6B-E23A58CB9CBE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546" name="Rechteck 545">
              <a:extLst>
                <a:ext uri="{FF2B5EF4-FFF2-40B4-BE49-F238E27FC236}">
                  <a16:creationId xmlns:a16="http://schemas.microsoft.com/office/drawing/2014/main" id="{0F5E6058-28CF-4EC3-64AD-D9CD16D8F2A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553" name="Gruppieren 552">
            <a:extLst>
              <a:ext uri="{FF2B5EF4-FFF2-40B4-BE49-F238E27FC236}">
                <a16:creationId xmlns:a16="http://schemas.microsoft.com/office/drawing/2014/main" id="{86AC6AFE-53F0-6E3C-56B7-55EBCBCFC3A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19" y="7057529"/>
            <a:ext cx="1995364" cy="3093543"/>
            <a:chOff x="667263" y="3650839"/>
            <a:chExt cx="1830996" cy="2866178"/>
          </a:xfrm>
        </p:grpSpPr>
        <p:grpSp>
          <p:nvGrpSpPr>
            <p:cNvPr id="554" name="Gruppieren 553">
              <a:extLst>
                <a:ext uri="{FF2B5EF4-FFF2-40B4-BE49-F238E27FC236}">
                  <a16:creationId xmlns:a16="http://schemas.microsoft.com/office/drawing/2014/main" id="{891B15D4-C42D-FAC7-06E2-D8382611F84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56" name="Rechteck 555">
                <a:extLst>
                  <a:ext uri="{FF2B5EF4-FFF2-40B4-BE49-F238E27FC236}">
                    <a16:creationId xmlns:a16="http://schemas.microsoft.com/office/drawing/2014/main" id="{A036FE21-C624-08B6-1D11-41B66DC9E8B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57" name="Freihandform: Form 556">
                <a:extLst>
                  <a:ext uri="{FF2B5EF4-FFF2-40B4-BE49-F238E27FC236}">
                    <a16:creationId xmlns:a16="http://schemas.microsoft.com/office/drawing/2014/main" id="{E0B0F396-D363-C59B-51ED-6A3D5CF4E34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558" name="Textfeld 557">
                <a:extLst>
                  <a:ext uri="{FF2B5EF4-FFF2-40B4-BE49-F238E27FC236}">
                    <a16:creationId xmlns:a16="http://schemas.microsoft.com/office/drawing/2014/main" id="{E829DF0A-3FD2-7D00-56A9-4E008917C675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Dispo</a:t>
                </a:r>
              </a:p>
            </p:txBody>
          </p:sp>
          <p:pic>
            <p:nvPicPr>
              <p:cNvPr id="559" name="Grafik 558">
                <a:extLst>
                  <a:ext uri="{FF2B5EF4-FFF2-40B4-BE49-F238E27FC236}">
                    <a16:creationId xmlns:a16="http://schemas.microsoft.com/office/drawing/2014/main" id="{9A0AC404-D1D4-F76D-155D-249D2C4448B9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560" name="Gerader Verbinder 559">
                <a:extLst>
                  <a:ext uri="{FF2B5EF4-FFF2-40B4-BE49-F238E27FC236}">
                    <a16:creationId xmlns:a16="http://schemas.microsoft.com/office/drawing/2014/main" id="{CA1EB557-3F82-5217-B07C-526A0EA3B47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1" name="Textfeld 560">
                <a:extLst>
                  <a:ext uri="{FF2B5EF4-FFF2-40B4-BE49-F238E27FC236}">
                    <a16:creationId xmlns:a16="http://schemas.microsoft.com/office/drawing/2014/main" id="{97B6DA2E-EC75-3945-36CA-5706C28CDDC7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555" name="Rechteck 554">
              <a:extLst>
                <a:ext uri="{FF2B5EF4-FFF2-40B4-BE49-F238E27FC236}">
                  <a16:creationId xmlns:a16="http://schemas.microsoft.com/office/drawing/2014/main" id="{D745B1FB-B550-71FE-183F-8D410CAA663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</p:spTree>
    <p:extLst>
      <p:ext uri="{BB962C8B-B14F-4D97-AF65-F5344CB8AC3E}">
        <p14:creationId xmlns:p14="http://schemas.microsoft.com/office/powerpoint/2010/main" val="386834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" name="Gruppieren 407">
            <a:extLst>
              <a:ext uri="{FF2B5EF4-FFF2-40B4-BE49-F238E27FC236}">
                <a16:creationId xmlns:a16="http://schemas.microsoft.com/office/drawing/2014/main" id="{FC14E1CE-2127-A834-0643-A1B59714F57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1" y="3963985"/>
            <a:ext cx="1995364" cy="3093543"/>
            <a:chOff x="667263" y="3650839"/>
            <a:chExt cx="1830996" cy="2866178"/>
          </a:xfrm>
        </p:grpSpPr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3C31AB60-2477-2E19-1B77-C6EBF677D56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DD124E70-08FF-F6CC-1011-30F8B6AAAAA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B46DD5C0-02F0-8E60-4FDE-057CCBAFF97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85FF44EF-4202-3A80-579E-C45B3FC4DC01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Geldautomat</a:t>
                </a:r>
              </a:p>
            </p:txBody>
          </p:sp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F87964A1-6170-46ED-E395-DFD003D4E1D6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F7774F88-75FD-2AA2-5EAB-334F000FE8A7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CEC14A43-FBD6-FCBD-AA66-1043D355A9D7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399" name="Rechteck 398">
              <a:extLst>
                <a:ext uri="{FF2B5EF4-FFF2-40B4-BE49-F238E27FC236}">
                  <a16:creationId xmlns:a16="http://schemas.microsoft.com/office/drawing/2014/main" id="{59E2EDF0-5AFB-1D27-A235-4C2076C3D0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09" name="Gruppieren 408">
            <a:extLst>
              <a:ext uri="{FF2B5EF4-FFF2-40B4-BE49-F238E27FC236}">
                <a16:creationId xmlns:a16="http://schemas.microsoft.com/office/drawing/2014/main" id="{30EC0BB0-9F1D-90BE-CDE8-0B1CF0937ED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6" y="3963985"/>
            <a:ext cx="1995364" cy="3093543"/>
            <a:chOff x="667263" y="3650839"/>
            <a:chExt cx="1830996" cy="2866178"/>
          </a:xfrm>
        </p:grpSpPr>
        <p:grpSp>
          <p:nvGrpSpPr>
            <p:cNvPr id="410" name="Gruppieren 409">
              <a:extLst>
                <a:ext uri="{FF2B5EF4-FFF2-40B4-BE49-F238E27FC236}">
                  <a16:creationId xmlns:a16="http://schemas.microsoft.com/office/drawing/2014/main" id="{65272D9D-F3E3-780B-DD23-71810D005E7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12" name="Rechteck 411">
                <a:extLst>
                  <a:ext uri="{FF2B5EF4-FFF2-40B4-BE49-F238E27FC236}">
                    <a16:creationId xmlns:a16="http://schemas.microsoft.com/office/drawing/2014/main" id="{F997D17F-B435-45EF-6DFD-94BB0686549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13" name="Freihandform: Form 412">
                <a:extLst>
                  <a:ext uri="{FF2B5EF4-FFF2-40B4-BE49-F238E27FC236}">
                    <a16:creationId xmlns:a16="http://schemas.microsoft.com/office/drawing/2014/main" id="{848001DA-932B-CD04-D153-F1F5C842E9A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14" name="Textfeld 413">
                <a:extLst>
                  <a:ext uri="{FF2B5EF4-FFF2-40B4-BE49-F238E27FC236}">
                    <a16:creationId xmlns:a16="http://schemas.microsoft.com/office/drawing/2014/main" id="{F41F1B3F-2109-39C1-E5CB-D62040D1C986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16828" y="2938223"/>
                <a:ext cx="1627834" cy="54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Gemeinschafts-konto</a:t>
                </a:r>
              </a:p>
            </p:txBody>
          </p:sp>
          <p:pic>
            <p:nvPicPr>
              <p:cNvPr id="415" name="Grafik 414">
                <a:extLst>
                  <a:ext uri="{FF2B5EF4-FFF2-40B4-BE49-F238E27FC236}">
                    <a16:creationId xmlns:a16="http://schemas.microsoft.com/office/drawing/2014/main" id="{EAD15B31-BD7A-5BF0-8EF1-CE142B25B15C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16" name="Gerader Verbinder 415">
                <a:extLst>
                  <a:ext uri="{FF2B5EF4-FFF2-40B4-BE49-F238E27FC236}">
                    <a16:creationId xmlns:a16="http://schemas.microsoft.com/office/drawing/2014/main" id="{48506723-E58A-182A-DAEE-59720123AB4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7" name="Textfeld 416">
                <a:extLst>
                  <a:ext uri="{FF2B5EF4-FFF2-40B4-BE49-F238E27FC236}">
                    <a16:creationId xmlns:a16="http://schemas.microsoft.com/office/drawing/2014/main" id="{05F2BF8E-AD6D-6134-095C-4F8F86653524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11" name="Rechteck 410">
              <a:extLst>
                <a:ext uri="{FF2B5EF4-FFF2-40B4-BE49-F238E27FC236}">
                  <a16:creationId xmlns:a16="http://schemas.microsoft.com/office/drawing/2014/main" id="{5D9200A9-E246-6D00-E788-EB404B7DE3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18" name="Gruppieren 417">
            <a:extLst>
              <a:ext uri="{FF2B5EF4-FFF2-40B4-BE49-F238E27FC236}">
                <a16:creationId xmlns:a16="http://schemas.microsoft.com/office/drawing/2014/main" id="{542A811F-7627-3157-76A4-984C46D1363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20" y="3963985"/>
            <a:ext cx="1995364" cy="3093543"/>
            <a:chOff x="667263" y="3650839"/>
            <a:chExt cx="1830996" cy="2866178"/>
          </a:xfrm>
        </p:grpSpPr>
        <p:grpSp>
          <p:nvGrpSpPr>
            <p:cNvPr id="419" name="Gruppieren 418">
              <a:extLst>
                <a:ext uri="{FF2B5EF4-FFF2-40B4-BE49-F238E27FC236}">
                  <a16:creationId xmlns:a16="http://schemas.microsoft.com/office/drawing/2014/main" id="{95730884-070D-0AE3-37D6-681C405FEC0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21" name="Rechteck 420">
                <a:extLst>
                  <a:ext uri="{FF2B5EF4-FFF2-40B4-BE49-F238E27FC236}">
                    <a16:creationId xmlns:a16="http://schemas.microsoft.com/office/drawing/2014/main" id="{5394BB37-9436-D491-C67A-78FB86FC2AF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22" name="Freihandform: Form 421">
                <a:extLst>
                  <a:ext uri="{FF2B5EF4-FFF2-40B4-BE49-F238E27FC236}">
                    <a16:creationId xmlns:a16="http://schemas.microsoft.com/office/drawing/2014/main" id="{191C000A-1846-6E05-70AB-7178F8A5565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23" name="Textfeld 422">
                <a:extLst>
                  <a:ext uri="{FF2B5EF4-FFF2-40B4-BE49-F238E27FC236}">
                    <a16:creationId xmlns:a16="http://schemas.microsoft.com/office/drawing/2014/main" id="{770E1503-5C8B-B5EA-F688-0F5407B56C25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Girocard</a:t>
                </a:r>
              </a:p>
            </p:txBody>
          </p:sp>
          <p:pic>
            <p:nvPicPr>
              <p:cNvPr id="424" name="Grafik 423">
                <a:extLst>
                  <a:ext uri="{FF2B5EF4-FFF2-40B4-BE49-F238E27FC236}">
                    <a16:creationId xmlns:a16="http://schemas.microsoft.com/office/drawing/2014/main" id="{805B8628-2C09-796F-AAA5-F43583424703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25" name="Gerader Verbinder 424">
                <a:extLst>
                  <a:ext uri="{FF2B5EF4-FFF2-40B4-BE49-F238E27FC236}">
                    <a16:creationId xmlns:a16="http://schemas.microsoft.com/office/drawing/2014/main" id="{A4A9162F-E124-14C3-3D38-BF8C488ACB1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6" name="Textfeld 425">
                <a:extLst>
                  <a:ext uri="{FF2B5EF4-FFF2-40B4-BE49-F238E27FC236}">
                    <a16:creationId xmlns:a16="http://schemas.microsoft.com/office/drawing/2014/main" id="{D2AEA59A-7646-F05F-DA6A-13591D16B51B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20" name="Rechteck 419">
              <a:extLst>
                <a:ext uri="{FF2B5EF4-FFF2-40B4-BE49-F238E27FC236}">
                  <a16:creationId xmlns:a16="http://schemas.microsoft.com/office/drawing/2014/main" id="{EEC7E3D0-0E12-7B85-E8C1-F6EBCED08FF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27" name="Gruppieren 426">
            <a:extLst>
              <a:ext uri="{FF2B5EF4-FFF2-40B4-BE49-F238E27FC236}">
                <a16:creationId xmlns:a16="http://schemas.microsoft.com/office/drawing/2014/main" id="{1377C226-BC2B-039C-3700-2174E966C07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0" y="7057529"/>
            <a:ext cx="1995364" cy="3093543"/>
            <a:chOff x="667263" y="3650839"/>
            <a:chExt cx="1830996" cy="2866178"/>
          </a:xfrm>
        </p:grpSpPr>
        <p:grpSp>
          <p:nvGrpSpPr>
            <p:cNvPr id="428" name="Gruppieren 427">
              <a:extLst>
                <a:ext uri="{FF2B5EF4-FFF2-40B4-BE49-F238E27FC236}">
                  <a16:creationId xmlns:a16="http://schemas.microsoft.com/office/drawing/2014/main" id="{76D15649-2CAD-EB41-AE0C-3030AD72F53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30" name="Rechteck 429">
                <a:extLst>
                  <a:ext uri="{FF2B5EF4-FFF2-40B4-BE49-F238E27FC236}">
                    <a16:creationId xmlns:a16="http://schemas.microsoft.com/office/drawing/2014/main" id="{476C1B18-2513-EF92-B46C-359DED25C93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31" name="Freihandform: Form 430">
                <a:extLst>
                  <a:ext uri="{FF2B5EF4-FFF2-40B4-BE49-F238E27FC236}">
                    <a16:creationId xmlns:a16="http://schemas.microsoft.com/office/drawing/2014/main" id="{98E214EA-E5D8-E7CB-489C-3104483AC32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32" name="Textfeld 431">
                <a:extLst>
                  <a:ext uri="{FF2B5EF4-FFF2-40B4-BE49-F238E27FC236}">
                    <a16:creationId xmlns:a16="http://schemas.microsoft.com/office/drawing/2014/main" id="{1F565DD3-871D-C0F2-F071-A59E5E289AF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IBAN</a:t>
                </a:r>
              </a:p>
            </p:txBody>
          </p:sp>
          <p:pic>
            <p:nvPicPr>
              <p:cNvPr id="433" name="Grafik 432">
                <a:extLst>
                  <a:ext uri="{FF2B5EF4-FFF2-40B4-BE49-F238E27FC236}">
                    <a16:creationId xmlns:a16="http://schemas.microsoft.com/office/drawing/2014/main" id="{BED219B8-3451-6F08-2EE2-ADB02FC353AE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34" name="Gerader Verbinder 433">
                <a:extLst>
                  <a:ext uri="{FF2B5EF4-FFF2-40B4-BE49-F238E27FC236}">
                    <a16:creationId xmlns:a16="http://schemas.microsoft.com/office/drawing/2014/main" id="{90EAA004-FDC0-8373-4C77-C1B36DEAA22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5" name="Textfeld 434">
                <a:extLst>
                  <a:ext uri="{FF2B5EF4-FFF2-40B4-BE49-F238E27FC236}">
                    <a16:creationId xmlns:a16="http://schemas.microsoft.com/office/drawing/2014/main" id="{9A560D7C-5614-B300-0DC2-7D487E6E0B72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29" name="Rechteck 428">
              <a:extLst>
                <a:ext uri="{FF2B5EF4-FFF2-40B4-BE49-F238E27FC236}">
                  <a16:creationId xmlns:a16="http://schemas.microsoft.com/office/drawing/2014/main" id="{5FD363D1-9431-9559-4992-C5F8799E99E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36" name="Gruppieren 435">
            <a:extLst>
              <a:ext uri="{FF2B5EF4-FFF2-40B4-BE49-F238E27FC236}">
                <a16:creationId xmlns:a16="http://schemas.microsoft.com/office/drawing/2014/main" id="{AC1F0161-FFAC-81B9-CAB6-AD6F1D8D4B3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5" y="7057529"/>
            <a:ext cx="1995364" cy="3093543"/>
            <a:chOff x="667263" y="3650839"/>
            <a:chExt cx="1830996" cy="2866178"/>
          </a:xfrm>
        </p:grpSpPr>
        <p:grpSp>
          <p:nvGrpSpPr>
            <p:cNvPr id="437" name="Gruppieren 436">
              <a:extLst>
                <a:ext uri="{FF2B5EF4-FFF2-40B4-BE49-F238E27FC236}">
                  <a16:creationId xmlns:a16="http://schemas.microsoft.com/office/drawing/2014/main" id="{C1A719C4-1177-B075-0181-CBFC11398DC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39" name="Rechteck 438">
                <a:extLst>
                  <a:ext uri="{FF2B5EF4-FFF2-40B4-BE49-F238E27FC236}">
                    <a16:creationId xmlns:a16="http://schemas.microsoft.com/office/drawing/2014/main" id="{C41E79F8-1645-641A-D9B5-B2570D50D07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40" name="Freihandform: Form 439">
                <a:extLst>
                  <a:ext uri="{FF2B5EF4-FFF2-40B4-BE49-F238E27FC236}">
                    <a16:creationId xmlns:a16="http://schemas.microsoft.com/office/drawing/2014/main" id="{329C5EB1-D1E3-C4A9-E8A5-67B8605C5E4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41" name="Textfeld 440">
                <a:extLst>
                  <a:ext uri="{FF2B5EF4-FFF2-40B4-BE49-F238E27FC236}">
                    <a16:creationId xmlns:a16="http://schemas.microsoft.com/office/drawing/2014/main" id="{2980B328-3616-4B5E-2352-5DB1509DFBB6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Kontoinhaber</a:t>
                </a:r>
              </a:p>
            </p:txBody>
          </p:sp>
          <p:pic>
            <p:nvPicPr>
              <p:cNvPr id="442" name="Grafik 441">
                <a:extLst>
                  <a:ext uri="{FF2B5EF4-FFF2-40B4-BE49-F238E27FC236}">
                    <a16:creationId xmlns:a16="http://schemas.microsoft.com/office/drawing/2014/main" id="{A56FE1BF-5AA7-29D8-7C2F-82A4F9F2FD29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43" name="Gerader Verbinder 442">
                <a:extLst>
                  <a:ext uri="{FF2B5EF4-FFF2-40B4-BE49-F238E27FC236}">
                    <a16:creationId xmlns:a16="http://schemas.microsoft.com/office/drawing/2014/main" id="{73D54F34-6BC1-C3C2-7723-80CE837555B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4" name="Textfeld 443">
                <a:extLst>
                  <a:ext uri="{FF2B5EF4-FFF2-40B4-BE49-F238E27FC236}">
                    <a16:creationId xmlns:a16="http://schemas.microsoft.com/office/drawing/2014/main" id="{3E0E3FCF-6B48-14B6-C272-874B682B9CA2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38" name="Rechteck 437">
              <a:extLst>
                <a:ext uri="{FF2B5EF4-FFF2-40B4-BE49-F238E27FC236}">
                  <a16:creationId xmlns:a16="http://schemas.microsoft.com/office/drawing/2014/main" id="{0963F3FC-9AA3-276C-A0C5-62CF3D2E27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45" name="Gruppieren 444">
            <a:extLst>
              <a:ext uri="{FF2B5EF4-FFF2-40B4-BE49-F238E27FC236}">
                <a16:creationId xmlns:a16="http://schemas.microsoft.com/office/drawing/2014/main" id="{6F689BFF-E663-451F-8CAA-2EABB473274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19" y="7057529"/>
            <a:ext cx="1995364" cy="3093543"/>
            <a:chOff x="667263" y="3650839"/>
            <a:chExt cx="1830996" cy="2866178"/>
          </a:xfrm>
        </p:grpSpPr>
        <p:grpSp>
          <p:nvGrpSpPr>
            <p:cNvPr id="446" name="Gruppieren 445">
              <a:extLst>
                <a:ext uri="{FF2B5EF4-FFF2-40B4-BE49-F238E27FC236}">
                  <a16:creationId xmlns:a16="http://schemas.microsoft.com/office/drawing/2014/main" id="{11D07F2A-FB4B-C8CB-6D43-A2CF83A9611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48" name="Rechteck 447">
                <a:extLst>
                  <a:ext uri="{FF2B5EF4-FFF2-40B4-BE49-F238E27FC236}">
                    <a16:creationId xmlns:a16="http://schemas.microsoft.com/office/drawing/2014/main" id="{8B733C0C-8BB4-0F52-0AB3-868799B6B22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49" name="Freihandform: Form 448">
                <a:extLst>
                  <a:ext uri="{FF2B5EF4-FFF2-40B4-BE49-F238E27FC236}">
                    <a16:creationId xmlns:a16="http://schemas.microsoft.com/office/drawing/2014/main" id="{E308AB8D-23D9-38F6-6A92-70F63D0B4B7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50" name="Textfeld 449">
                <a:extLst>
                  <a:ext uri="{FF2B5EF4-FFF2-40B4-BE49-F238E27FC236}">
                    <a16:creationId xmlns:a16="http://schemas.microsoft.com/office/drawing/2014/main" id="{C8664C2A-76B1-4D99-83B1-91D910AF238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Kreditkarte</a:t>
                </a:r>
              </a:p>
            </p:txBody>
          </p:sp>
          <p:pic>
            <p:nvPicPr>
              <p:cNvPr id="451" name="Grafik 450">
                <a:extLst>
                  <a:ext uri="{FF2B5EF4-FFF2-40B4-BE49-F238E27FC236}">
                    <a16:creationId xmlns:a16="http://schemas.microsoft.com/office/drawing/2014/main" id="{7A4F1D49-0C9C-637A-803C-2399986E96A4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52" name="Gerader Verbinder 451">
                <a:extLst>
                  <a:ext uri="{FF2B5EF4-FFF2-40B4-BE49-F238E27FC236}">
                    <a16:creationId xmlns:a16="http://schemas.microsoft.com/office/drawing/2014/main" id="{09768313-FCA0-F872-A99C-8DE805EF0F95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3" name="Textfeld 452">
                <a:extLst>
                  <a:ext uri="{FF2B5EF4-FFF2-40B4-BE49-F238E27FC236}">
                    <a16:creationId xmlns:a16="http://schemas.microsoft.com/office/drawing/2014/main" id="{8FA6959C-14A6-837A-5D24-7B15BA9AAEB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47" name="Rechteck 446">
              <a:extLst>
                <a:ext uri="{FF2B5EF4-FFF2-40B4-BE49-F238E27FC236}">
                  <a16:creationId xmlns:a16="http://schemas.microsoft.com/office/drawing/2014/main" id="{8805BEE8-97B1-2563-6D4B-E5DECA78D06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0BCD8AE-E29A-6CE6-D1D8-5DAC3C03E29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0" y="870440"/>
            <a:ext cx="1995364" cy="3093543"/>
            <a:chOff x="667263" y="3650839"/>
            <a:chExt cx="1830996" cy="2866178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49CBD29B-E7B4-E24B-4A5B-7980E069BC3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3D0BB485-988B-7334-62AE-202F71CC0ED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6" name="Freihandform: Form 5">
                <a:extLst>
                  <a:ext uri="{FF2B5EF4-FFF2-40B4-BE49-F238E27FC236}">
                    <a16:creationId xmlns:a16="http://schemas.microsoft.com/office/drawing/2014/main" id="{27E00172-35EC-A07E-AF12-71EF9ED96FA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8AE5BF5-539E-041A-C5A7-146DC6DCDC0A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EC-Karte</a:t>
                </a:r>
              </a:p>
            </p:txBody>
          </p:sp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6113F23F-F758-F5DB-C95B-84EBD6EF6E9A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9A57CF42-D482-BFE8-1F13-CAD0884E515B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F5B2C4AE-EBDD-8550-218C-1D62C2C7CEFA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C02FADD8-3A78-6F2D-978A-36B315783B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849B7A59-D5A2-AFB9-7175-605F03716BF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5" y="870440"/>
            <a:ext cx="1995364" cy="3093543"/>
            <a:chOff x="667263" y="3650839"/>
            <a:chExt cx="1830996" cy="2866178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1C5962AA-B75E-6EC4-38D6-469BF3BD4E4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49922815-6D7D-A2C9-6081-C62CE270204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C4211745-100E-38C5-0367-49FAB44374E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F74F65A-C3D3-989E-940A-E25676503548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Einzahlung</a:t>
                </a:r>
              </a:p>
            </p:txBody>
          </p:sp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7C9A2166-74EB-94C8-EA92-73E3CB97C231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D82A0EA6-5547-41B4-533B-AA15C9F48AAC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FC8F421B-5425-4835-14F6-555383B94B29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76DCE2F4-B669-8961-E80E-DC050F3EC6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1B78275-B7D3-C3F0-3122-BE121851AB8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19" y="870440"/>
            <a:ext cx="1995364" cy="3093543"/>
            <a:chOff x="667263" y="3650839"/>
            <a:chExt cx="1830996" cy="2866178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E5D9FE64-A83C-AEA5-C173-F5E65D74361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D74832BF-061A-F93A-7BB9-3255CF0674C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F4EC87FA-A080-EFA8-586A-4656DF3B852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3C21747C-C5BD-346A-A5D8-DC26EB59043C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Gehaltskonto</a:t>
                </a:r>
              </a:p>
            </p:txBody>
          </p:sp>
          <p:pic>
            <p:nvPicPr>
              <p:cNvPr id="31" name="Grafik 30">
                <a:extLst>
                  <a:ext uri="{FF2B5EF4-FFF2-40B4-BE49-F238E27FC236}">
                    <a16:creationId xmlns:a16="http://schemas.microsoft.com/office/drawing/2014/main" id="{E3F0D968-171E-F242-2CDC-6747F5B46ACE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7616722C-CF88-4EA4-A3E3-B6811729E1A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C0CCB118-9623-E057-84B8-215505B9AD3B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E405E6FA-23BE-B017-7C39-807654CC1E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</p:spTree>
    <p:extLst>
      <p:ext uri="{BB962C8B-B14F-4D97-AF65-F5344CB8AC3E}">
        <p14:creationId xmlns:p14="http://schemas.microsoft.com/office/powerpoint/2010/main" val="819839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" name="Gruppieren 407">
            <a:extLst>
              <a:ext uri="{FF2B5EF4-FFF2-40B4-BE49-F238E27FC236}">
                <a16:creationId xmlns:a16="http://schemas.microsoft.com/office/drawing/2014/main" id="{FC14E1CE-2127-A834-0643-A1B59714F57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1" y="3963985"/>
            <a:ext cx="1995364" cy="3093543"/>
            <a:chOff x="667263" y="3650839"/>
            <a:chExt cx="1830996" cy="2866178"/>
          </a:xfrm>
        </p:grpSpPr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3C31AB60-2477-2E19-1B77-C6EBF677D56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DD124E70-08FF-F6CC-1011-30F8B6AAAAA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B46DD5C0-02F0-8E60-4FDE-057CCBAFF97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85FF44EF-4202-3A80-579E-C45B3FC4DC01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TAN</a:t>
                </a:r>
              </a:p>
            </p:txBody>
          </p:sp>
          <p:pic>
            <p:nvPicPr>
              <p:cNvPr id="22" name="Grafik 21">
                <a:extLst>
                  <a:ext uri="{FF2B5EF4-FFF2-40B4-BE49-F238E27FC236}">
                    <a16:creationId xmlns:a16="http://schemas.microsoft.com/office/drawing/2014/main" id="{F87964A1-6170-46ED-E395-DFD003D4E1D6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F7774F88-75FD-2AA2-5EAB-334F000FE8A7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CEC14A43-FBD6-FCBD-AA66-1043D355A9D7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399" name="Rechteck 398">
              <a:extLst>
                <a:ext uri="{FF2B5EF4-FFF2-40B4-BE49-F238E27FC236}">
                  <a16:creationId xmlns:a16="http://schemas.microsoft.com/office/drawing/2014/main" id="{59E2EDF0-5AFB-1D27-A235-4C2076C3D0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09" name="Gruppieren 408">
            <a:extLst>
              <a:ext uri="{FF2B5EF4-FFF2-40B4-BE49-F238E27FC236}">
                <a16:creationId xmlns:a16="http://schemas.microsoft.com/office/drawing/2014/main" id="{30EC0BB0-9F1D-90BE-CDE8-0B1CF0937ED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6" y="3963985"/>
            <a:ext cx="1995364" cy="3093543"/>
            <a:chOff x="667263" y="3650839"/>
            <a:chExt cx="1830996" cy="2866178"/>
          </a:xfrm>
        </p:grpSpPr>
        <p:grpSp>
          <p:nvGrpSpPr>
            <p:cNvPr id="410" name="Gruppieren 409">
              <a:extLst>
                <a:ext uri="{FF2B5EF4-FFF2-40B4-BE49-F238E27FC236}">
                  <a16:creationId xmlns:a16="http://schemas.microsoft.com/office/drawing/2014/main" id="{65272D9D-F3E3-780B-DD23-71810D005E7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12" name="Rechteck 411">
                <a:extLst>
                  <a:ext uri="{FF2B5EF4-FFF2-40B4-BE49-F238E27FC236}">
                    <a16:creationId xmlns:a16="http://schemas.microsoft.com/office/drawing/2014/main" id="{F997D17F-B435-45EF-6DFD-94BB0686549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13" name="Freihandform: Form 412">
                <a:extLst>
                  <a:ext uri="{FF2B5EF4-FFF2-40B4-BE49-F238E27FC236}">
                    <a16:creationId xmlns:a16="http://schemas.microsoft.com/office/drawing/2014/main" id="{848001DA-932B-CD04-D153-F1F5C842E9A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14" name="Textfeld 413">
                <a:extLst>
                  <a:ext uri="{FF2B5EF4-FFF2-40B4-BE49-F238E27FC236}">
                    <a16:creationId xmlns:a16="http://schemas.microsoft.com/office/drawing/2014/main" id="{F41F1B3F-2109-39C1-E5CB-D62040D1C986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798600" y="3162968"/>
                <a:ext cx="162783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Überweisung</a:t>
                </a:r>
              </a:p>
            </p:txBody>
          </p:sp>
          <p:pic>
            <p:nvPicPr>
              <p:cNvPr id="415" name="Grafik 414">
                <a:extLst>
                  <a:ext uri="{FF2B5EF4-FFF2-40B4-BE49-F238E27FC236}">
                    <a16:creationId xmlns:a16="http://schemas.microsoft.com/office/drawing/2014/main" id="{EAD15B31-BD7A-5BF0-8EF1-CE142B25B15C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16" name="Gerader Verbinder 415">
                <a:extLst>
                  <a:ext uri="{FF2B5EF4-FFF2-40B4-BE49-F238E27FC236}">
                    <a16:creationId xmlns:a16="http://schemas.microsoft.com/office/drawing/2014/main" id="{48506723-E58A-182A-DAEE-59720123AB4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7" name="Textfeld 416">
                <a:extLst>
                  <a:ext uri="{FF2B5EF4-FFF2-40B4-BE49-F238E27FC236}">
                    <a16:creationId xmlns:a16="http://schemas.microsoft.com/office/drawing/2014/main" id="{05F2BF8E-AD6D-6134-095C-4F8F86653524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11" name="Rechteck 410">
              <a:extLst>
                <a:ext uri="{FF2B5EF4-FFF2-40B4-BE49-F238E27FC236}">
                  <a16:creationId xmlns:a16="http://schemas.microsoft.com/office/drawing/2014/main" id="{5D9200A9-E246-6D00-E788-EB404B7DE3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18" name="Gruppieren 417">
            <a:extLst>
              <a:ext uri="{FF2B5EF4-FFF2-40B4-BE49-F238E27FC236}">
                <a16:creationId xmlns:a16="http://schemas.microsoft.com/office/drawing/2014/main" id="{542A811F-7627-3157-76A4-984C46D1363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20" y="3963985"/>
            <a:ext cx="1995364" cy="3093543"/>
            <a:chOff x="667263" y="3650839"/>
            <a:chExt cx="1830996" cy="2866178"/>
          </a:xfrm>
        </p:grpSpPr>
        <p:grpSp>
          <p:nvGrpSpPr>
            <p:cNvPr id="419" name="Gruppieren 418">
              <a:extLst>
                <a:ext uri="{FF2B5EF4-FFF2-40B4-BE49-F238E27FC236}">
                  <a16:creationId xmlns:a16="http://schemas.microsoft.com/office/drawing/2014/main" id="{95730884-070D-0AE3-37D6-681C405FEC0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21" name="Rechteck 420">
                <a:extLst>
                  <a:ext uri="{FF2B5EF4-FFF2-40B4-BE49-F238E27FC236}">
                    <a16:creationId xmlns:a16="http://schemas.microsoft.com/office/drawing/2014/main" id="{5394BB37-9436-D491-C67A-78FB86FC2AF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22" name="Freihandform: Form 421">
                <a:extLst>
                  <a:ext uri="{FF2B5EF4-FFF2-40B4-BE49-F238E27FC236}">
                    <a16:creationId xmlns:a16="http://schemas.microsoft.com/office/drawing/2014/main" id="{191C000A-1846-6E05-70AB-7178F8A5565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23" name="Textfeld 422">
                <a:extLst>
                  <a:ext uri="{FF2B5EF4-FFF2-40B4-BE49-F238E27FC236}">
                    <a16:creationId xmlns:a16="http://schemas.microsoft.com/office/drawing/2014/main" id="{770E1503-5C8B-B5EA-F688-0F5407B56C25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Visa</a:t>
                </a:r>
              </a:p>
            </p:txBody>
          </p:sp>
          <p:pic>
            <p:nvPicPr>
              <p:cNvPr id="424" name="Grafik 423">
                <a:extLst>
                  <a:ext uri="{FF2B5EF4-FFF2-40B4-BE49-F238E27FC236}">
                    <a16:creationId xmlns:a16="http://schemas.microsoft.com/office/drawing/2014/main" id="{805B8628-2C09-796F-AAA5-F43583424703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25" name="Gerader Verbinder 424">
                <a:extLst>
                  <a:ext uri="{FF2B5EF4-FFF2-40B4-BE49-F238E27FC236}">
                    <a16:creationId xmlns:a16="http://schemas.microsoft.com/office/drawing/2014/main" id="{A4A9162F-E124-14C3-3D38-BF8C488ACB1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6" name="Textfeld 425">
                <a:extLst>
                  <a:ext uri="{FF2B5EF4-FFF2-40B4-BE49-F238E27FC236}">
                    <a16:creationId xmlns:a16="http://schemas.microsoft.com/office/drawing/2014/main" id="{D2AEA59A-7646-F05F-DA6A-13591D16B51B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20" name="Rechteck 419">
              <a:extLst>
                <a:ext uri="{FF2B5EF4-FFF2-40B4-BE49-F238E27FC236}">
                  <a16:creationId xmlns:a16="http://schemas.microsoft.com/office/drawing/2014/main" id="{EEC7E3D0-0E12-7B85-E8C1-F6EBCED08FF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27" name="Gruppieren 426">
            <a:extLst>
              <a:ext uri="{FF2B5EF4-FFF2-40B4-BE49-F238E27FC236}">
                <a16:creationId xmlns:a16="http://schemas.microsoft.com/office/drawing/2014/main" id="{1377C226-BC2B-039C-3700-2174E966C07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0" y="7057529"/>
            <a:ext cx="1995364" cy="3093543"/>
            <a:chOff x="667263" y="3650839"/>
            <a:chExt cx="1830996" cy="2866178"/>
          </a:xfrm>
        </p:grpSpPr>
        <p:grpSp>
          <p:nvGrpSpPr>
            <p:cNvPr id="428" name="Gruppieren 427">
              <a:extLst>
                <a:ext uri="{FF2B5EF4-FFF2-40B4-BE49-F238E27FC236}">
                  <a16:creationId xmlns:a16="http://schemas.microsoft.com/office/drawing/2014/main" id="{76D15649-2CAD-EB41-AE0C-3030AD72F53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30" name="Rechteck 429">
                <a:extLst>
                  <a:ext uri="{FF2B5EF4-FFF2-40B4-BE49-F238E27FC236}">
                    <a16:creationId xmlns:a16="http://schemas.microsoft.com/office/drawing/2014/main" id="{476C1B18-2513-EF92-B46C-359DED25C93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31" name="Freihandform: Form 430">
                <a:extLst>
                  <a:ext uri="{FF2B5EF4-FFF2-40B4-BE49-F238E27FC236}">
                    <a16:creationId xmlns:a16="http://schemas.microsoft.com/office/drawing/2014/main" id="{98E214EA-E5D8-E7CB-489C-3104483AC32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32" name="Textfeld 431">
                <a:extLst>
                  <a:ext uri="{FF2B5EF4-FFF2-40B4-BE49-F238E27FC236}">
                    <a16:creationId xmlns:a16="http://schemas.microsoft.com/office/drawing/2014/main" id="{1F565DD3-871D-C0F2-F071-A59E5E289AF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10889" y="2943578"/>
                <a:ext cx="1639714" cy="54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Kontoführungs-gebühr</a:t>
                </a:r>
              </a:p>
            </p:txBody>
          </p:sp>
          <p:pic>
            <p:nvPicPr>
              <p:cNvPr id="433" name="Grafik 432">
                <a:extLst>
                  <a:ext uri="{FF2B5EF4-FFF2-40B4-BE49-F238E27FC236}">
                    <a16:creationId xmlns:a16="http://schemas.microsoft.com/office/drawing/2014/main" id="{BED219B8-3451-6F08-2EE2-ADB02FC353AE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34" name="Gerader Verbinder 433">
                <a:extLst>
                  <a:ext uri="{FF2B5EF4-FFF2-40B4-BE49-F238E27FC236}">
                    <a16:creationId xmlns:a16="http://schemas.microsoft.com/office/drawing/2014/main" id="{90EAA004-FDC0-8373-4C77-C1B36DEAA22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5" name="Textfeld 434">
                <a:extLst>
                  <a:ext uri="{FF2B5EF4-FFF2-40B4-BE49-F238E27FC236}">
                    <a16:creationId xmlns:a16="http://schemas.microsoft.com/office/drawing/2014/main" id="{9A560D7C-5614-B300-0DC2-7D487E6E0B72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29" name="Rechteck 428">
              <a:extLst>
                <a:ext uri="{FF2B5EF4-FFF2-40B4-BE49-F238E27FC236}">
                  <a16:creationId xmlns:a16="http://schemas.microsoft.com/office/drawing/2014/main" id="{5FD363D1-9431-9559-4992-C5F8799E99E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36" name="Gruppieren 435">
            <a:extLst>
              <a:ext uri="{FF2B5EF4-FFF2-40B4-BE49-F238E27FC236}">
                <a16:creationId xmlns:a16="http://schemas.microsoft.com/office/drawing/2014/main" id="{AC1F0161-FFAC-81B9-CAB6-AD6F1D8D4B3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5" y="7057529"/>
            <a:ext cx="1995364" cy="3093543"/>
            <a:chOff x="667263" y="3650839"/>
            <a:chExt cx="1830996" cy="2866178"/>
          </a:xfrm>
        </p:grpSpPr>
        <p:grpSp>
          <p:nvGrpSpPr>
            <p:cNvPr id="437" name="Gruppieren 436">
              <a:extLst>
                <a:ext uri="{FF2B5EF4-FFF2-40B4-BE49-F238E27FC236}">
                  <a16:creationId xmlns:a16="http://schemas.microsoft.com/office/drawing/2014/main" id="{C1A719C4-1177-B075-0181-CBFC11398DC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39" name="Rechteck 438">
                <a:extLst>
                  <a:ext uri="{FF2B5EF4-FFF2-40B4-BE49-F238E27FC236}">
                    <a16:creationId xmlns:a16="http://schemas.microsoft.com/office/drawing/2014/main" id="{C41E79F8-1645-641A-D9B5-B2570D50D07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40" name="Freihandform: Form 439">
                <a:extLst>
                  <a:ext uri="{FF2B5EF4-FFF2-40B4-BE49-F238E27FC236}">
                    <a16:creationId xmlns:a16="http://schemas.microsoft.com/office/drawing/2014/main" id="{329C5EB1-D1E3-C4A9-E8A5-67B8605C5E4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41" name="Textfeld 440">
                <a:extLst>
                  <a:ext uri="{FF2B5EF4-FFF2-40B4-BE49-F238E27FC236}">
                    <a16:creationId xmlns:a16="http://schemas.microsoft.com/office/drawing/2014/main" id="{2980B328-3616-4B5E-2352-5DB1509DFBB6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442" name="Grafik 441">
                <a:extLst>
                  <a:ext uri="{FF2B5EF4-FFF2-40B4-BE49-F238E27FC236}">
                    <a16:creationId xmlns:a16="http://schemas.microsoft.com/office/drawing/2014/main" id="{A56FE1BF-5AA7-29D8-7C2F-82A4F9F2FD29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43" name="Gerader Verbinder 442">
                <a:extLst>
                  <a:ext uri="{FF2B5EF4-FFF2-40B4-BE49-F238E27FC236}">
                    <a16:creationId xmlns:a16="http://schemas.microsoft.com/office/drawing/2014/main" id="{73D54F34-6BC1-C3C2-7723-80CE837555B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4" name="Textfeld 443">
                <a:extLst>
                  <a:ext uri="{FF2B5EF4-FFF2-40B4-BE49-F238E27FC236}">
                    <a16:creationId xmlns:a16="http://schemas.microsoft.com/office/drawing/2014/main" id="{3E0E3FCF-6B48-14B6-C272-874B682B9CA2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38" name="Rechteck 437">
              <a:extLst>
                <a:ext uri="{FF2B5EF4-FFF2-40B4-BE49-F238E27FC236}">
                  <a16:creationId xmlns:a16="http://schemas.microsoft.com/office/drawing/2014/main" id="{0963F3FC-9AA3-276C-A0C5-62CF3D2E27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445" name="Gruppieren 444">
            <a:extLst>
              <a:ext uri="{FF2B5EF4-FFF2-40B4-BE49-F238E27FC236}">
                <a16:creationId xmlns:a16="http://schemas.microsoft.com/office/drawing/2014/main" id="{6F689BFF-E663-451F-8CAA-2EABB473274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19" y="7057529"/>
            <a:ext cx="1995364" cy="3093543"/>
            <a:chOff x="667263" y="3650839"/>
            <a:chExt cx="1830996" cy="2866178"/>
          </a:xfrm>
        </p:grpSpPr>
        <p:grpSp>
          <p:nvGrpSpPr>
            <p:cNvPr id="446" name="Gruppieren 445">
              <a:extLst>
                <a:ext uri="{FF2B5EF4-FFF2-40B4-BE49-F238E27FC236}">
                  <a16:creationId xmlns:a16="http://schemas.microsoft.com/office/drawing/2014/main" id="{11D07F2A-FB4B-C8CB-6D43-A2CF83A9611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448" name="Rechteck 447">
                <a:extLst>
                  <a:ext uri="{FF2B5EF4-FFF2-40B4-BE49-F238E27FC236}">
                    <a16:creationId xmlns:a16="http://schemas.microsoft.com/office/drawing/2014/main" id="{8B733C0C-8BB4-0F52-0AB3-868799B6B22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49" name="Freihandform: Form 448">
                <a:extLst>
                  <a:ext uri="{FF2B5EF4-FFF2-40B4-BE49-F238E27FC236}">
                    <a16:creationId xmlns:a16="http://schemas.microsoft.com/office/drawing/2014/main" id="{E308AB8D-23D9-38F6-6A92-70F63D0B4B7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450" name="Textfeld 449">
                <a:extLst>
                  <a:ext uri="{FF2B5EF4-FFF2-40B4-BE49-F238E27FC236}">
                    <a16:creationId xmlns:a16="http://schemas.microsoft.com/office/drawing/2014/main" id="{C8664C2A-76B1-4D99-83B1-91D910AF238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451" name="Grafik 450">
                <a:extLst>
                  <a:ext uri="{FF2B5EF4-FFF2-40B4-BE49-F238E27FC236}">
                    <a16:creationId xmlns:a16="http://schemas.microsoft.com/office/drawing/2014/main" id="{7A4F1D49-0C9C-637A-803C-2399986E96A4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452" name="Gerader Verbinder 451">
                <a:extLst>
                  <a:ext uri="{FF2B5EF4-FFF2-40B4-BE49-F238E27FC236}">
                    <a16:creationId xmlns:a16="http://schemas.microsoft.com/office/drawing/2014/main" id="{09768313-FCA0-F872-A99C-8DE805EF0F95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3" name="Textfeld 452">
                <a:extLst>
                  <a:ext uri="{FF2B5EF4-FFF2-40B4-BE49-F238E27FC236}">
                    <a16:creationId xmlns:a16="http://schemas.microsoft.com/office/drawing/2014/main" id="{8FA6959C-14A6-837A-5D24-7B15BA9AAEB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47" name="Rechteck 446">
              <a:extLst>
                <a:ext uri="{FF2B5EF4-FFF2-40B4-BE49-F238E27FC236}">
                  <a16:creationId xmlns:a16="http://schemas.microsoft.com/office/drawing/2014/main" id="{8805BEE8-97B1-2563-6D4B-E5DECA78D06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0BCD8AE-E29A-6CE6-D1D8-5DAC3C03E29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790" y="870440"/>
            <a:ext cx="1995364" cy="3093543"/>
            <a:chOff x="667263" y="3650839"/>
            <a:chExt cx="1830996" cy="2866178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49CBD29B-E7B4-E24B-4A5B-7980E069BC3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3D0BB485-988B-7334-62AE-202F71CC0ED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6" name="Freihandform: Form 5">
                <a:extLst>
                  <a:ext uri="{FF2B5EF4-FFF2-40B4-BE49-F238E27FC236}">
                    <a16:creationId xmlns:a16="http://schemas.microsoft.com/office/drawing/2014/main" id="{27E00172-35EC-A07E-AF12-71EF9ED96FA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8AE5BF5-539E-041A-C5A7-146DC6DCDC0A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Lastschrift</a:t>
                </a:r>
              </a:p>
            </p:txBody>
          </p:sp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6113F23F-F758-F5DB-C95B-84EBD6EF6E9A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9A57CF42-D482-BFE8-1F13-CAD0884E515B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F5B2C4AE-EBDD-8550-218C-1D62C2C7CEFA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C02FADD8-3A78-6F2D-978A-36B315783B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849B7A59-D5A2-AFB9-7175-605F03716BF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2155" y="870440"/>
            <a:ext cx="1995364" cy="3093543"/>
            <a:chOff x="667263" y="3650839"/>
            <a:chExt cx="1830996" cy="2866178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1C5962AA-B75E-6EC4-38D6-469BF3BD4E4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49922815-6D7D-A2C9-6081-C62CE270204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C4211745-100E-38C5-0367-49FAB44374E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F74F65A-C3D3-989E-940A-E25676503548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1" y="3163999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Mastercard</a:t>
                </a:r>
              </a:p>
            </p:txBody>
          </p:sp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7C9A2166-74EB-94C8-EA92-73E3CB97C231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D82A0EA6-5547-41B4-533B-AA15C9F48AAC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FC8F421B-5425-4835-14F6-555383B94B29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76DCE2F4-B669-8961-E80E-DC050F3EC6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1B78275-B7D3-C3F0-3122-BE121851AB8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77519" y="870440"/>
            <a:ext cx="1995364" cy="3093543"/>
            <a:chOff x="667263" y="3650839"/>
            <a:chExt cx="1830996" cy="2866178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E5D9FE64-A83C-AEA5-C173-F5E65D74361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67264" y="3650839"/>
              <a:ext cx="1830995" cy="2866178"/>
              <a:chOff x="671348" y="1912579"/>
              <a:chExt cx="1918799" cy="3003625"/>
            </a:xfrm>
          </p:grpSpPr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D74832BF-061A-F93A-7BB9-3255CF0674C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1912579"/>
                <a:ext cx="1918799" cy="300362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F4EC87FA-A080-EFA8-586A-4656DF3B852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671348" y="2611739"/>
                <a:ext cx="1918799" cy="2304465"/>
              </a:xfrm>
              <a:custGeom>
                <a:avLst/>
                <a:gdLst>
                  <a:gd name="connsiteX0" fmla="*/ 1385293 w 2757652"/>
                  <a:gd name="connsiteY0" fmla="*/ 0 h 3311921"/>
                  <a:gd name="connsiteX1" fmla="*/ 2670724 w 2757652"/>
                  <a:gd name="connsiteY1" fmla="*/ 606205 h 3311921"/>
                  <a:gd name="connsiteX2" fmla="*/ 2757652 w 2757652"/>
                  <a:gd name="connsiteY2" fmla="*/ 722453 h 3311921"/>
                  <a:gd name="connsiteX3" fmla="*/ 2757652 w 2757652"/>
                  <a:gd name="connsiteY3" fmla="*/ 2422493 h 3311921"/>
                  <a:gd name="connsiteX4" fmla="*/ 2757652 w 2757652"/>
                  <a:gd name="connsiteY4" fmla="*/ 3311921 h 3311921"/>
                  <a:gd name="connsiteX5" fmla="*/ 0 w 2757652"/>
                  <a:gd name="connsiteY5" fmla="*/ 3311921 h 3311921"/>
                  <a:gd name="connsiteX6" fmla="*/ 0 w 2757652"/>
                  <a:gd name="connsiteY6" fmla="*/ 2422493 h 3311921"/>
                  <a:gd name="connsiteX7" fmla="*/ 0 w 2757652"/>
                  <a:gd name="connsiteY7" fmla="*/ 740974 h 3311921"/>
                  <a:gd name="connsiteX8" fmla="*/ 3966 w 2757652"/>
                  <a:gd name="connsiteY8" fmla="*/ 734446 h 3311921"/>
                  <a:gd name="connsiteX9" fmla="*/ 1385293 w 2757652"/>
                  <a:gd name="connsiteY9" fmla="*/ 0 h 331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7652" h="3311921">
                    <a:moveTo>
                      <a:pt x="1385293" y="0"/>
                    </a:moveTo>
                    <a:cubicBezTo>
                      <a:pt x="1902798" y="0"/>
                      <a:pt x="2365187" y="235981"/>
                      <a:pt x="2670724" y="606205"/>
                    </a:cubicBezTo>
                    <a:lnTo>
                      <a:pt x="2757652" y="722453"/>
                    </a:lnTo>
                    <a:lnTo>
                      <a:pt x="2757652" y="2422493"/>
                    </a:lnTo>
                    <a:lnTo>
                      <a:pt x="2757652" y="3311921"/>
                    </a:lnTo>
                    <a:lnTo>
                      <a:pt x="0" y="3311921"/>
                    </a:lnTo>
                    <a:lnTo>
                      <a:pt x="0" y="2422493"/>
                    </a:lnTo>
                    <a:lnTo>
                      <a:pt x="0" y="740974"/>
                    </a:lnTo>
                    <a:lnTo>
                      <a:pt x="3966" y="734446"/>
                    </a:lnTo>
                    <a:cubicBezTo>
                      <a:pt x="303326" y="291334"/>
                      <a:pt x="810288" y="0"/>
                      <a:pt x="138529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 sz="2115" dirty="0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3C21747C-C5BD-346A-A5D8-DC26EB59043C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72890" y="2991616"/>
                <a:ext cx="1523874" cy="541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Online-Banking</a:t>
                </a:r>
              </a:p>
            </p:txBody>
          </p:sp>
          <p:pic>
            <p:nvPicPr>
              <p:cNvPr id="31" name="Grafik 30">
                <a:extLst>
                  <a:ext uri="{FF2B5EF4-FFF2-40B4-BE49-F238E27FC236}">
                    <a16:creationId xmlns:a16="http://schemas.microsoft.com/office/drawing/2014/main" id="{E3F0D968-171E-F242-2CDC-6747F5B46ACE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5630" y="2260281"/>
                <a:ext cx="930234" cy="556014"/>
              </a:xfrm>
              <a:prstGeom prst="rect">
                <a:avLst/>
              </a:prstGeom>
            </p:spPr>
          </p:pic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7616722C-CF88-4EA4-A3E3-B6811729E1A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868811" y="3539928"/>
                <a:ext cx="1523874" cy="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C0CCB118-9623-E057-84B8-215505B9AD3B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68810" y="3716260"/>
                <a:ext cx="1523874" cy="31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51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E405E6FA-23BE-B017-7C39-807654CC1E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7263" y="3650839"/>
              <a:ext cx="1830995" cy="286617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</p:grpSp>
    </p:spTree>
    <p:extLst>
      <p:ext uri="{BB962C8B-B14F-4D97-AF65-F5344CB8AC3E}">
        <p14:creationId xmlns:p14="http://schemas.microsoft.com/office/powerpoint/2010/main" val="2653362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9C992-F456-41DF-8078-BDD80FB313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60A2B7-ADD7-4681-A1C7-93955447F75B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C95F18B-22FE-45F3-9CA3-6F0E3FCAE8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22</Words>
  <Application>Microsoft Office PowerPoint</Application>
  <PresentationFormat>Benutzerdefiniert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6</cp:revision>
  <dcterms:created xsi:type="dcterms:W3CDTF">2022-08-17T14:07:00Z</dcterms:created>
  <dcterms:modified xsi:type="dcterms:W3CDTF">2024-04-23T09:26:10Z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