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7"/>
  </p:notesMasterIdLst>
  <p:sldIdLst>
    <p:sldId id="275" r:id="rId5"/>
    <p:sldId id="277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0FF"/>
    <a:srgbClr val="FFFFFF"/>
    <a:srgbClr val="4650DF"/>
    <a:srgbClr val="9735FF"/>
    <a:srgbClr val="00A9FF"/>
    <a:srgbClr val="95C46C"/>
    <a:srgbClr val="CDE9FF"/>
    <a:srgbClr val="FFA000"/>
    <a:srgbClr val="009FAE"/>
    <a:srgbClr val="FF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2EB536-A528-4B0B-8E3B-06CC9E00CD00}" v="95" dt="2024-03-13T14:28:43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260" y="3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78EC9722-F185-4C9A-96A5-7D9520C3B04B}"/>
    <pc:docChg chg="modMainMaster">
      <pc:chgData name="Franziska Händschel" userId="e2149472-3187-4d00-b16a-a19eff6fc04a" providerId="ADAL" clId="{78EC9722-F185-4C9A-96A5-7D9520C3B04B}" dt="2024-02-05T14:32:53.372" v="1" actId="167"/>
      <pc:docMkLst>
        <pc:docMk/>
      </pc:docMkLst>
      <pc:sldMasterChg chg="modSldLayout">
        <pc:chgData name="Franziska Händschel" userId="e2149472-3187-4d00-b16a-a19eff6fc04a" providerId="ADAL" clId="{78EC9722-F185-4C9A-96A5-7D9520C3B04B}" dt="2024-02-05T14:32:53.372" v="1" actId="167"/>
        <pc:sldMasterMkLst>
          <pc:docMk/>
          <pc:sldMasterMk cId="1825021973" sldId="2147483660"/>
        </pc:sldMasterMkLst>
        <pc:sldLayoutChg chg="addSp modSp mod">
          <pc:chgData name="Franziska Händschel" userId="e2149472-3187-4d00-b16a-a19eff6fc04a" providerId="ADAL" clId="{78EC9722-F185-4C9A-96A5-7D9520C3B04B}" dt="2024-02-05T14:32:53.372" v="1" actId="167"/>
          <pc:sldLayoutMkLst>
            <pc:docMk/>
            <pc:sldMasterMk cId="1825021973" sldId="2147483660"/>
            <pc:sldLayoutMk cId="2640030524" sldId="2147483662"/>
          </pc:sldLayoutMkLst>
          <pc:spChg chg="add mod ord">
            <ac:chgData name="Franziska Händschel" userId="e2149472-3187-4d00-b16a-a19eff6fc04a" providerId="ADAL" clId="{78EC9722-F185-4C9A-96A5-7D9520C3B04B}" dt="2024-02-05T14:32:53.372" v="1" actId="167"/>
            <ac:spMkLst>
              <pc:docMk/>
              <pc:sldMasterMk cId="1825021973" sldId="2147483660"/>
              <pc:sldLayoutMk cId="2640030524" sldId="2147483662"/>
              <ac:spMk id="16" creationId="{DDB42FAD-1311-29F0-3318-0D153D7FDD3A}"/>
            </ac:spMkLst>
          </pc:spChg>
        </pc:sldLayoutChg>
      </pc:sldMasterChg>
    </pc:docChg>
  </pc:docChgLst>
  <pc:docChgLst>
    <pc:chgData name="Franziska Händschel" userId="e2149472-3187-4d00-b16a-a19eff6fc04a" providerId="ADAL" clId="{6D89E805-E48B-47DE-B279-24FC8A7562E5}"/>
    <pc:docChg chg="modMainMaster">
      <pc:chgData name="Franziska Händschel" userId="e2149472-3187-4d00-b16a-a19eff6fc04a" providerId="ADAL" clId="{6D89E805-E48B-47DE-B279-24FC8A7562E5}" dt="2023-03-30T13:38:09.575" v="1" actId="20577"/>
      <pc:docMkLst>
        <pc:docMk/>
      </pc:docMkLst>
      <pc:sldMasterChg chg="modSldLayout">
        <pc:chgData name="Franziska Händschel" userId="e2149472-3187-4d00-b16a-a19eff6fc04a" providerId="ADAL" clId="{6D89E805-E48B-47DE-B279-24FC8A7562E5}" dt="2023-03-30T13:38:09.575" v="1" actId="20577"/>
        <pc:sldMasterMkLst>
          <pc:docMk/>
          <pc:sldMasterMk cId="1825021973" sldId="2147483660"/>
        </pc:sldMasterMkLst>
        <pc:sldLayoutChg chg="modSp mod">
          <pc:chgData name="Franziska Händschel" userId="e2149472-3187-4d00-b16a-a19eff6fc04a" providerId="ADAL" clId="{6D89E805-E48B-47DE-B279-24FC8A7562E5}" dt="2023-03-30T13:38:09.575" v="1" actId="20577"/>
          <pc:sldLayoutMkLst>
            <pc:docMk/>
            <pc:sldMasterMk cId="1825021973" sldId="2147483660"/>
            <pc:sldLayoutMk cId="2640030524" sldId="2147483662"/>
          </pc:sldLayoutMkLst>
          <pc:spChg chg="mod">
            <ac:chgData name="Franziska Händschel" userId="e2149472-3187-4d00-b16a-a19eff6fc04a" providerId="ADAL" clId="{6D89E805-E48B-47DE-B279-24FC8A7562E5}" dt="2023-03-30T13:38:09.575" v="1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</pc:sldLayoutChg>
      </pc:sldMasterChg>
    </pc:docChg>
  </pc:docChgLst>
  <pc:docChgLst>
    <pc:chgData name="Franziska Händschel" userId="e2149472-3187-4d00-b16a-a19eff6fc04a" providerId="ADAL" clId="{E2E690AC-AAF4-40AF-A312-30A6B6FC01BF}"/>
    <pc:docChg chg="undo custSel addSld delSld modSld">
      <pc:chgData name="Franziska Händschel" userId="e2149472-3187-4d00-b16a-a19eff6fc04a" providerId="ADAL" clId="{E2E690AC-AAF4-40AF-A312-30A6B6FC01BF}" dt="2023-02-14T15:06:31.989" v="308" actId="478"/>
      <pc:docMkLst>
        <pc:docMk/>
      </pc:docMkLst>
      <pc:sldChg chg="del">
        <pc:chgData name="Franziska Händschel" userId="e2149472-3187-4d00-b16a-a19eff6fc04a" providerId="ADAL" clId="{E2E690AC-AAF4-40AF-A312-30A6B6FC01BF}" dt="2023-01-25T12:36:47.650" v="0" actId="47"/>
        <pc:sldMkLst>
          <pc:docMk/>
          <pc:sldMk cId="3523177229" sldId="264"/>
        </pc:sldMkLst>
      </pc:sldChg>
      <pc:sldChg chg="del">
        <pc:chgData name="Franziska Händschel" userId="e2149472-3187-4d00-b16a-a19eff6fc04a" providerId="ADAL" clId="{E2E690AC-AAF4-40AF-A312-30A6B6FC01BF}" dt="2023-01-25T12:36:47.650" v="0" actId="47"/>
        <pc:sldMkLst>
          <pc:docMk/>
          <pc:sldMk cId="3947296960" sldId="265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2472906745" sldId="266"/>
        </pc:sldMkLst>
      </pc:sldChg>
      <pc:sldChg chg="del">
        <pc:chgData name="Franziska Händschel" userId="e2149472-3187-4d00-b16a-a19eff6fc04a" providerId="ADAL" clId="{E2E690AC-AAF4-40AF-A312-30A6B6FC01BF}" dt="2023-01-25T12:36:47.650" v="0" actId="47"/>
        <pc:sldMkLst>
          <pc:docMk/>
          <pc:sldMk cId="64486198" sldId="267"/>
        </pc:sldMkLst>
      </pc:sldChg>
      <pc:sldChg chg="del">
        <pc:chgData name="Franziska Händschel" userId="e2149472-3187-4d00-b16a-a19eff6fc04a" providerId="ADAL" clId="{E2E690AC-AAF4-40AF-A312-30A6B6FC01BF}" dt="2023-01-25T12:36:47.650" v="0" actId="47"/>
        <pc:sldMkLst>
          <pc:docMk/>
          <pc:sldMk cId="4071723243" sldId="268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4139740754" sldId="269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3451343966" sldId="270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563159514" sldId="271"/>
        </pc:sldMkLst>
      </pc:sldChg>
      <pc:sldChg chg="del">
        <pc:chgData name="Franziska Händschel" userId="e2149472-3187-4d00-b16a-a19eff6fc04a" providerId="ADAL" clId="{E2E690AC-AAF4-40AF-A312-30A6B6FC01BF}" dt="2023-01-25T12:36:47.650" v="0" actId="47"/>
        <pc:sldMkLst>
          <pc:docMk/>
          <pc:sldMk cId="4194622629" sldId="274"/>
        </pc:sldMkLst>
      </pc:sldChg>
      <pc:sldChg chg="addSp delSp modSp mod">
        <pc:chgData name="Franziska Händschel" userId="e2149472-3187-4d00-b16a-a19eff6fc04a" providerId="ADAL" clId="{E2E690AC-AAF4-40AF-A312-30A6B6FC01BF}" dt="2023-01-26T08:49:43.848" v="26"/>
        <pc:sldMkLst>
          <pc:docMk/>
          <pc:sldMk cId="208307946" sldId="275"/>
        </pc:sldMkLst>
        <pc:spChg chg="mod">
          <ac:chgData name="Franziska Händschel" userId="e2149472-3187-4d00-b16a-a19eff6fc04a" providerId="ADAL" clId="{E2E690AC-AAF4-40AF-A312-30A6B6FC01BF}" dt="2023-01-26T08:40:50.889" v="3" actId="20577"/>
          <ac:spMkLst>
            <pc:docMk/>
            <pc:sldMk cId="208307946" sldId="275"/>
            <ac:spMk id="3" creationId="{C70FF04E-C06E-DA0D-C27B-81532B912563}"/>
          </ac:spMkLst>
        </pc:spChg>
        <pc:spChg chg="add mod">
          <ac:chgData name="Franziska Händschel" userId="e2149472-3187-4d00-b16a-a19eff6fc04a" providerId="ADAL" clId="{E2E690AC-AAF4-40AF-A312-30A6B6FC01BF}" dt="2023-01-26T08:49:43.848" v="26"/>
          <ac:spMkLst>
            <pc:docMk/>
            <pc:sldMk cId="208307946" sldId="275"/>
            <ac:spMk id="6" creationId="{2C0DBE06-B332-DF94-9930-3BC132E86BC3}"/>
          </ac:spMkLst>
        </pc:spChg>
        <pc:spChg chg="del mod">
          <ac:chgData name="Franziska Händschel" userId="e2149472-3187-4d00-b16a-a19eff6fc04a" providerId="ADAL" clId="{E2E690AC-AAF4-40AF-A312-30A6B6FC01BF}" dt="2023-01-26T08:49:43.412" v="25" actId="478"/>
          <ac:spMkLst>
            <pc:docMk/>
            <pc:sldMk cId="208307946" sldId="275"/>
            <ac:spMk id="7" creationId="{891F3963-FDB9-7685-9DA4-8245E6574282}"/>
          </ac:spMkLst>
        </pc:spChg>
      </pc:sldChg>
      <pc:sldChg chg="addSp modSp del mod">
        <pc:chgData name="Franziska Händschel" userId="e2149472-3187-4d00-b16a-a19eff6fc04a" providerId="ADAL" clId="{E2E690AC-AAF4-40AF-A312-30A6B6FC01BF}" dt="2023-02-14T14:03:09.546" v="271" actId="47"/>
        <pc:sldMkLst>
          <pc:docMk/>
          <pc:sldMk cId="1695557268" sldId="276"/>
        </pc:sldMkLst>
        <pc:spChg chg="mod">
          <ac:chgData name="Franziska Händschel" userId="e2149472-3187-4d00-b16a-a19eff6fc04a" providerId="ADAL" clId="{E2E690AC-AAF4-40AF-A312-30A6B6FC01BF}" dt="2023-01-26T08:40:57.257" v="7" actId="20577"/>
          <ac:spMkLst>
            <pc:docMk/>
            <pc:sldMk cId="1695557268" sldId="276"/>
            <ac:spMk id="3" creationId="{C70FF04E-C06E-DA0D-C27B-81532B912563}"/>
          </ac:spMkLst>
        </pc:spChg>
        <pc:spChg chg="add mod">
          <ac:chgData name="Franziska Händschel" userId="e2149472-3187-4d00-b16a-a19eff6fc04a" providerId="ADAL" clId="{E2E690AC-AAF4-40AF-A312-30A6B6FC01BF}" dt="2023-01-26T08:51:38.065" v="27"/>
          <ac:spMkLst>
            <pc:docMk/>
            <pc:sldMk cId="1695557268" sldId="276"/>
            <ac:spMk id="6" creationId="{BB02FC23-445F-8B97-214C-D6010E87DFEC}"/>
          </ac:spMkLst>
        </pc:spChg>
        <pc:spChg chg="mod">
          <ac:chgData name="Franziska Händschel" userId="e2149472-3187-4d00-b16a-a19eff6fc04a" providerId="ADAL" clId="{E2E690AC-AAF4-40AF-A312-30A6B6FC01BF}" dt="2023-01-26T08:41:19.017" v="24" actId="14100"/>
          <ac:spMkLst>
            <pc:docMk/>
            <pc:sldMk cId="1695557268" sldId="276"/>
            <ac:spMk id="7" creationId="{891F3963-FDB9-7685-9DA4-8245E6574282}"/>
          </ac:spMkLst>
        </pc:spChg>
      </pc:sldChg>
      <pc:sldChg chg="addSp delSp modSp mod">
        <pc:chgData name="Franziska Händschel" userId="e2149472-3187-4d00-b16a-a19eff6fc04a" providerId="ADAL" clId="{E2E690AC-AAF4-40AF-A312-30A6B6FC01BF}" dt="2023-02-14T15:06:31.989" v="308" actId="478"/>
        <pc:sldMkLst>
          <pc:docMk/>
          <pc:sldMk cId="132494341" sldId="277"/>
        </pc:sldMkLst>
        <pc:spChg chg="mod">
          <ac:chgData name="Franziska Händschel" userId="e2149472-3187-4d00-b16a-a19eff6fc04a" providerId="ADAL" clId="{E2E690AC-AAF4-40AF-A312-30A6B6FC01BF}" dt="2023-02-14T14:03:06.646" v="270" actId="34135"/>
          <ac:spMkLst>
            <pc:docMk/>
            <pc:sldMk cId="132494341" sldId="277"/>
            <ac:spMk id="2" creationId="{68795BE9-06D3-FC4C-723D-39E2B34A7E2B}"/>
          </ac:spMkLst>
        </pc:spChg>
        <pc:spChg chg="mod">
          <ac:chgData name="Franziska Händschel" userId="e2149472-3187-4d00-b16a-a19eff6fc04a" providerId="ADAL" clId="{E2E690AC-AAF4-40AF-A312-30A6B6FC01BF}" dt="2023-02-14T14:03:06.646" v="270" actId="34135"/>
          <ac:spMkLst>
            <pc:docMk/>
            <pc:sldMk cId="132494341" sldId="277"/>
            <ac:spMk id="3" creationId="{C70FF04E-C06E-DA0D-C27B-81532B912563}"/>
          </ac:spMkLst>
        </pc:spChg>
        <pc:spChg chg="mod">
          <ac:chgData name="Franziska Händschel" userId="e2149472-3187-4d00-b16a-a19eff6fc04a" providerId="ADAL" clId="{E2E690AC-AAF4-40AF-A312-30A6B6FC01BF}" dt="2023-02-14T14:03:06.646" v="270" actId="34135"/>
          <ac:spMkLst>
            <pc:docMk/>
            <pc:sldMk cId="132494341" sldId="277"/>
            <ac:spMk id="4" creationId="{ADC310EB-6953-EA1F-60E0-C7B86BC1D17C}"/>
          </ac:spMkLst>
        </pc:spChg>
        <pc:spChg chg="mod">
          <ac:chgData name="Franziska Händschel" userId="e2149472-3187-4d00-b16a-a19eff6fc04a" providerId="ADAL" clId="{E2E690AC-AAF4-40AF-A312-30A6B6FC01BF}" dt="2023-02-14T14:03:31.956" v="278" actId="20577"/>
          <ac:spMkLst>
            <pc:docMk/>
            <pc:sldMk cId="132494341" sldId="277"/>
            <ac:spMk id="5" creationId="{538D5982-10A9-D69D-3A64-2A60725F6D8C}"/>
          </ac:spMkLst>
        </pc:spChg>
        <pc:spChg chg="add del mod">
          <ac:chgData name="Franziska Händschel" userId="e2149472-3187-4d00-b16a-a19eff6fc04a" providerId="ADAL" clId="{E2E690AC-AAF4-40AF-A312-30A6B6FC01BF}" dt="2023-02-14T15:06:31.989" v="308" actId="478"/>
          <ac:spMkLst>
            <pc:docMk/>
            <pc:sldMk cId="132494341" sldId="277"/>
            <ac:spMk id="6" creationId="{34184FAF-C724-8994-668B-2AF3E6BD7726}"/>
          </ac:spMkLst>
        </pc:spChg>
        <pc:spChg chg="mod">
          <ac:chgData name="Franziska Händschel" userId="e2149472-3187-4d00-b16a-a19eff6fc04a" providerId="ADAL" clId="{E2E690AC-AAF4-40AF-A312-30A6B6FC01BF}" dt="2023-02-14T14:03:06.646" v="270" actId="34135"/>
          <ac:spMkLst>
            <pc:docMk/>
            <pc:sldMk cId="132494341" sldId="277"/>
            <ac:spMk id="7" creationId="{891F3963-FDB9-7685-9DA4-8245E6574282}"/>
          </ac:spMkLst>
        </pc:spChg>
        <pc:spChg chg="mod">
          <ac:chgData name="Franziska Händschel" userId="e2149472-3187-4d00-b16a-a19eff6fc04a" providerId="ADAL" clId="{E2E690AC-AAF4-40AF-A312-30A6B6FC01BF}" dt="2023-02-14T14:03:06.646" v="270" actId="34135"/>
          <ac:spMkLst>
            <pc:docMk/>
            <pc:sldMk cId="132494341" sldId="277"/>
            <ac:spMk id="10" creationId="{67112B66-6C99-F127-CA49-F09766D2D1E7}"/>
          </ac:spMkLst>
        </pc:spChg>
        <pc:spChg chg="add mod">
          <ac:chgData name="Franziska Händschel" userId="e2149472-3187-4d00-b16a-a19eff6fc04a" providerId="ADAL" clId="{E2E690AC-AAF4-40AF-A312-30A6B6FC01BF}" dt="2023-02-14T15:06:29.025" v="307"/>
          <ac:spMkLst>
            <pc:docMk/>
            <pc:sldMk cId="132494341" sldId="277"/>
            <ac:spMk id="11" creationId="{81E40412-3814-C341-C2E6-B6BF169F4156}"/>
          </ac:spMkLst>
        </pc:spChg>
        <pc:grpChg chg="add del mod">
          <ac:chgData name="Franziska Händschel" userId="e2149472-3187-4d00-b16a-a19eff6fc04a" providerId="ADAL" clId="{E2E690AC-AAF4-40AF-A312-30A6B6FC01BF}" dt="2023-02-14T14:02:55.472" v="255" actId="165"/>
          <ac:grpSpMkLst>
            <pc:docMk/>
            <pc:sldMk cId="132494341" sldId="277"/>
            <ac:grpSpMk id="6" creationId="{28EC0F1F-874A-2DE7-AB8A-0470D95CB433}"/>
          </ac:grpSpMkLst>
        </pc:grpChg>
        <pc:grpChg chg="mod">
          <ac:chgData name="Franziska Händschel" userId="e2149472-3187-4d00-b16a-a19eff6fc04a" providerId="ADAL" clId="{E2E690AC-AAF4-40AF-A312-30A6B6FC01BF}" dt="2023-02-14T14:03:06.646" v="270" actId="34135"/>
          <ac:grpSpMkLst>
            <pc:docMk/>
            <pc:sldMk cId="132494341" sldId="277"/>
            <ac:grpSpMk id="8" creationId="{02CC0DC9-F194-14E5-4B53-FA741BE00FFB}"/>
          </ac:grpSpMkLst>
        </pc:grpChg>
        <pc:picChg chg="mod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9" creationId="{076A69E0-781F-7BA6-EDA6-646882F4DD64}"/>
          </ac:picMkLst>
        </pc:picChg>
        <pc:picChg chg="mod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69" creationId="{2A806CC6-5493-2434-9D13-524AA2ADB2F8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26" creationId="{A74E5D8A-A4BD-ED7F-DC4C-0CBEF8496E74}"/>
          </ac:picMkLst>
        </pc:picChg>
        <pc:picChg chg="add del mod">
          <ac:chgData name="Franziska Händschel" userId="e2149472-3187-4d00-b16a-a19eff6fc04a" providerId="ADAL" clId="{E2E690AC-AAF4-40AF-A312-30A6B6FC01BF}" dt="2023-02-14T13:56:08.185" v="151" actId="478"/>
          <ac:picMkLst>
            <pc:docMk/>
            <pc:sldMk cId="132494341" sldId="277"/>
            <ac:picMk id="1028" creationId="{A02DCFE1-425F-15E2-B184-2FA1E8A4845B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30" creationId="{1F63B6F7-D962-0062-7FA2-DD2E0E7628A0}"/>
          </ac:picMkLst>
        </pc:picChg>
        <pc:picChg chg="add del mod">
          <ac:chgData name="Franziska Händschel" userId="e2149472-3187-4d00-b16a-a19eff6fc04a" providerId="ADAL" clId="{E2E690AC-AAF4-40AF-A312-30A6B6FC01BF}" dt="2023-02-14T13:43:45.388" v="74" actId="478"/>
          <ac:picMkLst>
            <pc:docMk/>
            <pc:sldMk cId="132494341" sldId="277"/>
            <ac:picMk id="1032" creationId="{F6257E45-B959-7D02-EFA1-14EA61F5343C}"/>
          </ac:picMkLst>
        </pc:picChg>
        <pc:picChg chg="add del mod">
          <ac:chgData name="Franziska Händschel" userId="e2149472-3187-4d00-b16a-a19eff6fc04a" providerId="ADAL" clId="{E2E690AC-AAF4-40AF-A312-30A6B6FC01BF}" dt="2023-02-14T13:56:08.185" v="151" actId="478"/>
          <ac:picMkLst>
            <pc:docMk/>
            <pc:sldMk cId="132494341" sldId="277"/>
            <ac:picMk id="1034" creationId="{8392458F-4075-8F50-DDB3-85029B873194}"/>
          </ac:picMkLst>
        </pc:picChg>
        <pc:picChg chg="add del mod">
          <ac:chgData name="Franziska Händschel" userId="e2149472-3187-4d00-b16a-a19eff6fc04a" providerId="ADAL" clId="{E2E690AC-AAF4-40AF-A312-30A6B6FC01BF}" dt="2023-02-14T13:56:08.185" v="151" actId="478"/>
          <ac:picMkLst>
            <pc:docMk/>
            <pc:sldMk cId="132494341" sldId="277"/>
            <ac:picMk id="1036" creationId="{F1E120F7-6511-73C1-5043-E7DDCCF31C66}"/>
          </ac:picMkLst>
        </pc:picChg>
        <pc:picChg chg="add del mod">
          <ac:chgData name="Franziska Händschel" userId="e2149472-3187-4d00-b16a-a19eff6fc04a" providerId="ADAL" clId="{E2E690AC-AAF4-40AF-A312-30A6B6FC01BF}" dt="2023-02-14T13:43:41.634" v="73" actId="478"/>
          <ac:picMkLst>
            <pc:docMk/>
            <pc:sldMk cId="132494341" sldId="277"/>
            <ac:picMk id="1038" creationId="{80B53049-B235-2222-9C66-8BA0CC919083}"/>
          </ac:picMkLst>
        </pc:picChg>
        <pc:picChg chg="add del">
          <ac:chgData name="Franziska Händschel" userId="e2149472-3187-4d00-b16a-a19eff6fc04a" providerId="ADAL" clId="{E2E690AC-AAF4-40AF-A312-30A6B6FC01BF}" dt="2023-02-14T13:40:51.283" v="45" actId="478"/>
          <ac:picMkLst>
            <pc:docMk/>
            <pc:sldMk cId="132494341" sldId="277"/>
            <ac:picMk id="1040" creationId="{AF9E3173-EDD6-59BB-76C3-578F0D2283D8}"/>
          </ac:picMkLst>
        </pc:picChg>
        <pc:picChg chg="add del mod">
          <ac:chgData name="Franziska Händschel" userId="e2149472-3187-4d00-b16a-a19eff6fc04a" providerId="ADAL" clId="{E2E690AC-AAF4-40AF-A312-30A6B6FC01BF}" dt="2023-02-14T13:40:49.610" v="44" actId="478"/>
          <ac:picMkLst>
            <pc:docMk/>
            <pc:sldMk cId="132494341" sldId="277"/>
            <ac:picMk id="1042" creationId="{423FCD30-8FD8-39E7-3BDF-4A95DB3A98AE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44" creationId="{3FCD8929-B1C9-42DE-4617-1D1EB753DDC8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46" creationId="{B48D5D47-4273-738A-D081-3499D351FA49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48" creationId="{22271B23-084A-23ED-9936-2E0D7F6CA800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50" creationId="{A8CAE945-2429-9C93-4101-DEE6D8DDA86B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52" creationId="{AA865310-CD3E-68A6-0EBC-23003F13F55F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54" creationId="{35DBEE94-1F19-76F1-A135-956C96287936}"/>
          </ac:picMkLst>
        </pc:picChg>
        <pc:picChg chg="add del mod">
          <ac:chgData name="Franziska Händschel" userId="e2149472-3187-4d00-b16a-a19eff6fc04a" providerId="ADAL" clId="{E2E690AC-AAF4-40AF-A312-30A6B6FC01BF}" dt="2023-02-14T13:54:29.286" v="128" actId="478"/>
          <ac:picMkLst>
            <pc:docMk/>
            <pc:sldMk cId="132494341" sldId="277"/>
            <ac:picMk id="1056" creationId="{B13AAAF2-73DB-F51A-B738-A48F085BA0DD}"/>
          </ac:picMkLst>
        </pc:picChg>
        <pc:picChg chg="add mod topLvl">
          <ac:chgData name="Franziska Händschel" userId="e2149472-3187-4d00-b16a-a19eff6fc04a" providerId="ADAL" clId="{E2E690AC-AAF4-40AF-A312-30A6B6FC01BF}" dt="2023-02-14T14:03:06.646" v="270" actId="34135"/>
          <ac:picMkLst>
            <pc:docMk/>
            <pc:sldMk cId="132494341" sldId="277"/>
            <ac:picMk id="1058" creationId="{06393C0E-A8A5-67DB-A848-41EF94C84ABB}"/>
          </ac:picMkLst>
        </pc:picChg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2395518275" sldId="278"/>
        </pc:sldMkLst>
      </pc:sldChg>
      <pc:sldChg chg="delSp modSp add del mod">
        <pc:chgData name="Franziska Händschel" userId="e2149472-3187-4d00-b16a-a19eff6fc04a" providerId="ADAL" clId="{E2E690AC-AAF4-40AF-A312-30A6B6FC01BF}" dt="2023-02-14T14:02:43.948" v="253" actId="47"/>
        <pc:sldMkLst>
          <pc:docMk/>
          <pc:sldMk cId="3277804552" sldId="278"/>
        </pc:sldMkLst>
        <pc:grpChg chg="del mod">
          <ac:chgData name="Franziska Händschel" userId="e2149472-3187-4d00-b16a-a19eff6fc04a" providerId="ADAL" clId="{E2E690AC-AAF4-40AF-A312-30A6B6FC01BF}" dt="2023-02-14T14:01:29.397" v="193" actId="165"/>
          <ac:grpSpMkLst>
            <pc:docMk/>
            <pc:sldMk cId="3277804552" sldId="278"/>
            <ac:grpSpMk id="6" creationId="{28EC0F1F-874A-2DE7-AB8A-0470D95CB433}"/>
          </ac:grpSpMkLst>
        </pc:grp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26" creationId="{A74E5D8A-A4BD-ED7F-DC4C-0CBEF8496E74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30" creationId="{1F63B6F7-D962-0062-7FA2-DD2E0E7628A0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44" creationId="{3FCD8929-B1C9-42DE-4617-1D1EB753DDC8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46" creationId="{B48D5D47-4273-738A-D081-3499D351FA49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48" creationId="{22271B23-084A-23ED-9936-2E0D7F6CA800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50" creationId="{A8CAE945-2429-9C93-4101-DEE6D8DDA86B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52" creationId="{AA865310-CD3E-68A6-0EBC-23003F13F55F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54" creationId="{35DBEE94-1F19-76F1-A135-956C96287936}"/>
          </ac:picMkLst>
        </pc:picChg>
        <pc:picChg chg="mod topLvl">
          <ac:chgData name="Franziska Händschel" userId="e2149472-3187-4d00-b16a-a19eff6fc04a" providerId="ADAL" clId="{E2E690AC-AAF4-40AF-A312-30A6B6FC01BF}" dt="2023-02-14T14:02:38.888" v="252" actId="1076"/>
          <ac:picMkLst>
            <pc:docMk/>
            <pc:sldMk cId="3277804552" sldId="278"/>
            <ac:picMk id="1058" creationId="{06393C0E-A8A5-67DB-A848-41EF94C84ABB}"/>
          </ac:picMkLst>
        </pc:picChg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3456362767" sldId="279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2806681558" sldId="280"/>
        </pc:sldMkLst>
      </pc:sldChg>
      <pc:sldChg chg="del">
        <pc:chgData name="Franziska Händschel" userId="e2149472-3187-4d00-b16a-a19eff6fc04a" providerId="ADAL" clId="{E2E690AC-AAF4-40AF-A312-30A6B6FC01BF}" dt="2023-01-25T12:36:51.927" v="1" actId="47"/>
        <pc:sldMkLst>
          <pc:docMk/>
          <pc:sldMk cId="704586347" sldId="281"/>
        </pc:sldMkLst>
      </pc:sldChg>
    </pc:docChg>
  </pc:docChgLst>
  <pc:docChgLst>
    <pc:chgData name="Franziska Händschel" userId="e2149472-3187-4d00-b16a-a19eff6fc04a" providerId="ADAL" clId="{572EB536-A528-4B0B-8E3B-06CC9E00CD00}"/>
    <pc:docChg chg="undo redo custSel modSld modMainMaster">
      <pc:chgData name="Franziska Händschel" userId="e2149472-3187-4d00-b16a-a19eff6fc04a" providerId="ADAL" clId="{572EB536-A528-4B0B-8E3B-06CC9E00CD00}" dt="2024-03-13T14:28:45.974" v="253"/>
      <pc:docMkLst>
        <pc:docMk/>
      </pc:docMkLst>
      <pc:sldChg chg="modSp mod">
        <pc:chgData name="Franziska Händschel" userId="e2149472-3187-4d00-b16a-a19eff6fc04a" providerId="ADAL" clId="{572EB536-A528-4B0B-8E3B-06CC9E00CD00}" dt="2024-03-13T14:28:45.974" v="253"/>
        <pc:sldMkLst>
          <pc:docMk/>
          <pc:sldMk cId="208307946" sldId="275"/>
        </pc:sldMkLst>
        <pc:spChg chg="mod">
          <ac:chgData name="Franziska Händschel" userId="e2149472-3187-4d00-b16a-a19eff6fc04a" providerId="ADAL" clId="{572EB536-A528-4B0B-8E3B-06CC9E00CD00}" dt="2024-03-13T14:28:44.126" v="243"/>
          <ac:spMkLst>
            <pc:docMk/>
            <pc:sldMk cId="208307946" sldId="275"/>
            <ac:spMk id="71" creationId="{E708E48A-4550-F7A9-6078-328C95620D51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73" creationId="{1FF3F160-0AF2-05B9-9EA2-D2D84022B739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74" creationId="{E3CAA0C1-DE2F-96F6-25D8-46FF5C5BA944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75" creationId="{B9F569B4-6EC7-32BA-8500-7F68220B7E04}"/>
          </ac:spMkLst>
        </pc:spChg>
        <pc:spChg chg="mod">
          <ac:chgData name="Franziska Händschel" userId="e2149472-3187-4d00-b16a-a19eff6fc04a" providerId="ADAL" clId="{572EB536-A528-4B0B-8E3B-06CC9E00CD00}" dt="2024-03-13T14:28:44.656" v="247"/>
          <ac:spMkLst>
            <pc:docMk/>
            <pc:sldMk cId="208307946" sldId="275"/>
            <ac:spMk id="77" creationId="{7AA4C74B-DD55-DAB3-08EB-2B5B2C610EE3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79" creationId="{B30F3684-F37F-66A9-D27E-4C301280D07C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80" creationId="{7DF8A187-1303-E448-B2B3-8AAC869B60FC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81" creationId="{B258A514-8C35-493C-8F4B-F622EAA27AB0}"/>
          </ac:spMkLst>
        </pc:spChg>
        <pc:spChg chg="mod">
          <ac:chgData name="Franziska Händschel" userId="e2149472-3187-4d00-b16a-a19eff6fc04a" providerId="ADAL" clId="{572EB536-A528-4B0B-8E3B-06CC9E00CD00}" dt="2024-03-13T14:28:44.863" v="249"/>
          <ac:spMkLst>
            <pc:docMk/>
            <pc:sldMk cId="208307946" sldId="275"/>
            <ac:spMk id="83" creationId="{9A371FA0-68CE-9C9E-6D1B-94D58B8E421B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85" creationId="{CDBBD740-04FF-19EC-166A-04DA84DA845B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86" creationId="{6B970C85-310B-C3F4-3C2E-E14B1FBCE895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87" creationId="{BA323745-3930-8C15-C7E3-64548D6726FA}"/>
          </ac:spMkLst>
        </pc:spChg>
        <pc:spChg chg="mod">
          <ac:chgData name="Franziska Händschel" userId="e2149472-3187-4d00-b16a-a19eff6fc04a" providerId="ADAL" clId="{572EB536-A528-4B0B-8E3B-06CC9E00CD00}" dt="2024-03-13T14:28:45.974" v="253"/>
          <ac:spMkLst>
            <pc:docMk/>
            <pc:sldMk cId="208307946" sldId="275"/>
            <ac:spMk id="89" creationId="{05E9F455-F2B7-088A-17C1-276AD88536BC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1" creationId="{98602975-CBE4-11A8-A357-A7FE0A306994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2" creationId="{41665FE3-A778-4EAF-93AB-22CAC265FD0A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3" creationId="{519BF8B8-949D-BA73-9B8B-6BDAD382C81F}"/>
          </ac:spMkLst>
        </pc:spChg>
        <pc:spChg chg="mod">
          <ac:chgData name="Franziska Händschel" userId="e2149472-3187-4d00-b16a-a19eff6fc04a" providerId="ADAL" clId="{572EB536-A528-4B0B-8E3B-06CC9E00CD00}" dt="2024-03-13T14:28:43.889" v="241"/>
          <ac:spMkLst>
            <pc:docMk/>
            <pc:sldMk cId="208307946" sldId="275"/>
            <ac:spMk id="95" creationId="{EE0EC8E2-BB4C-FE9C-57B9-F8E0837E1EA6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7" creationId="{9D3F22D2-A961-8055-E3E9-714C2A4C547D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8" creationId="{61881FF0-EC02-3C46-63A1-CA8435A9CA07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99" creationId="{DEDB4995-FD9C-983F-43AA-99113D3B280A}"/>
          </ac:spMkLst>
        </pc:spChg>
        <pc:spChg chg="mod">
          <ac:chgData name="Franziska Händschel" userId="e2149472-3187-4d00-b16a-a19eff6fc04a" providerId="ADAL" clId="{572EB536-A528-4B0B-8E3B-06CC9E00CD00}" dt="2024-03-13T14:28:45.347" v="251"/>
          <ac:spMkLst>
            <pc:docMk/>
            <pc:sldMk cId="208307946" sldId="275"/>
            <ac:spMk id="101" creationId="{2DEDB487-6D1D-5DFE-7759-95233E8B4AE4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03" creationId="{A9A09807-4EFC-B91E-5A9F-B48A5EEB8D4B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04" creationId="{1E9760AD-1058-CAFE-943E-3EBA05E3E7C1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05" creationId="{E725ED81-52C0-50AD-CD15-F7EEA67F51DD}"/>
          </ac:spMkLst>
        </pc:spChg>
        <pc:spChg chg="mod">
          <ac:chgData name="Franziska Händschel" userId="e2149472-3187-4d00-b16a-a19eff6fc04a" providerId="ADAL" clId="{572EB536-A528-4B0B-8E3B-06CC9E00CD00}" dt="2024-03-13T14:28:44.429" v="245"/>
          <ac:spMkLst>
            <pc:docMk/>
            <pc:sldMk cId="208307946" sldId="275"/>
            <ac:spMk id="107" creationId="{1BC51C1B-8287-DBC3-F121-BC30FA09FEAC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09" creationId="{408A3F32-38FA-A222-8B3A-23A1D3C49C33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10" creationId="{E4C7C4C9-B1AB-61D5-8717-FFC967BB654C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11" creationId="{B379B242-49E6-8949-51CF-A86E042AD4C4}"/>
          </ac:spMkLst>
        </pc:spChg>
        <pc:spChg chg="mod">
          <ac:chgData name="Franziska Händschel" userId="e2149472-3187-4d00-b16a-a19eff6fc04a" providerId="ADAL" clId="{572EB536-A528-4B0B-8E3B-06CC9E00CD00}" dt="2024-03-13T14:28:43.701" v="239" actId="20577"/>
          <ac:spMkLst>
            <pc:docMk/>
            <pc:sldMk cId="208307946" sldId="275"/>
            <ac:spMk id="113" creationId="{27149829-572C-A797-2233-F3B1954C455F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15" creationId="{E8DDB15F-623A-0A2A-39C7-9E86EFAF29C6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16" creationId="{6A92F161-EA4A-2027-F087-4E6047147E40}"/>
          </ac:spMkLst>
        </pc:spChg>
        <pc:spChg chg="mod">
          <ac:chgData name="Franziska Händschel" userId="e2149472-3187-4d00-b16a-a19eff6fc04a" providerId="ADAL" clId="{572EB536-A528-4B0B-8E3B-06CC9E00CD00}" dt="2024-03-07T14:22:25.999" v="215" actId="34135"/>
          <ac:spMkLst>
            <pc:docMk/>
            <pc:sldMk cId="208307946" sldId="275"/>
            <ac:spMk id="117" creationId="{067FD466-72A7-9E66-7449-118822F2CFD8}"/>
          </ac:spMkLst>
        </pc:s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70" creationId="{42E4016A-6359-4A28-39E8-486A96D51285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72" creationId="{C55EB613-09C8-C3DD-3EC1-AF83CBACF316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76" creationId="{8EECE64D-B6BA-0E19-4931-DD21CD76C865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78" creationId="{39F00F4E-E282-BC73-CFB9-A3C576459112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82" creationId="{3A0137D3-42FB-EAF6-94A6-F68CAD855200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84" creationId="{F68DD8E8-6A6C-6A09-29E6-5F9F58865F9F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88" creationId="{645C9FAD-98FC-10C2-F397-982134D55A8B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90" creationId="{CA44F262-A1FD-C8BA-CEE3-4F5AA683F899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94" creationId="{7F34DE15-B9CB-4EDE-4A39-8A5F9C7AA118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96" creationId="{88957364-F1B4-D1E2-F69A-9882558B683E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00" creationId="{C928887E-3273-4F5C-EF4E-C2ECF6E2A2A1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02" creationId="{4C44FA43-78E7-643E-D542-4445C12D39F7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06" creationId="{3DBE821E-F9A7-18CD-3291-4F22F9D3E19F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08" creationId="{2885E52E-39DD-D47A-37CA-15E2A2132A86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12" creationId="{2B5A040D-D13C-4B75-A0E0-762AC7339F57}"/>
          </ac:grpSpMkLst>
        </pc:grpChg>
        <pc:grpChg chg="mod">
          <ac:chgData name="Franziska Händschel" userId="e2149472-3187-4d00-b16a-a19eff6fc04a" providerId="ADAL" clId="{572EB536-A528-4B0B-8E3B-06CC9E00CD00}" dt="2024-03-07T14:22:25.999" v="215" actId="34135"/>
          <ac:grpSpMkLst>
            <pc:docMk/>
            <pc:sldMk cId="208307946" sldId="275"/>
            <ac:grpSpMk id="114" creationId="{0D5E4412-8FC8-B165-E098-DA9102002044}"/>
          </ac:grpSpMkLst>
        </pc:grpChg>
      </pc:sldChg>
      <pc:sldChg chg="mod modClrScheme chgLayout">
        <pc:chgData name="Franziska Händschel" userId="e2149472-3187-4d00-b16a-a19eff6fc04a" providerId="ADAL" clId="{572EB536-A528-4B0B-8E3B-06CC9E00CD00}" dt="2024-03-07T14:21:02.358" v="111" actId="700"/>
        <pc:sldMkLst>
          <pc:docMk/>
          <pc:sldMk cId="132494341" sldId="277"/>
        </pc:sldMkLst>
      </pc:sldChg>
      <pc:sldMasterChg chg="addSp delSp modSp mod delSldLayout modSldLayout">
        <pc:chgData name="Franziska Händschel" userId="e2149472-3187-4d00-b16a-a19eff6fc04a" providerId="ADAL" clId="{572EB536-A528-4B0B-8E3B-06CC9E00CD00}" dt="2024-03-13T14:26:40.512" v="237"/>
        <pc:sldMasterMkLst>
          <pc:docMk/>
          <pc:sldMasterMk cId="2071979895" sldId="2147483663"/>
        </pc:sldMasterMkLst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572EB536-A528-4B0B-8E3B-06CC9E00CD00}" dt="2024-03-07T14:17:06.573" v="11" actId="478"/>
          <ac:spMkLst>
            <pc:docMk/>
            <pc:sldMasterMk cId="2071979895" sldId="2147483663"/>
            <ac:spMk id="10" creationId="{9A8C3FC8-0669-DE8D-9865-F722D26155C4}"/>
          </ac:spMkLst>
        </pc:spChg>
        <pc:spChg chg="mod">
          <ac:chgData name="Franziska Händschel" userId="e2149472-3187-4d00-b16a-a19eff6fc04a" providerId="ADAL" clId="{572EB536-A528-4B0B-8E3B-06CC9E00CD00}" dt="2024-03-07T14:17:24.965" v="12"/>
          <ac:spMkLst>
            <pc:docMk/>
            <pc:sldMasterMk cId="2071979895" sldId="2147483663"/>
            <ac:spMk id="13" creationId="{7C421FF2-045A-D550-8B80-C79CC78C0838}"/>
          </ac:spMkLst>
        </pc:spChg>
        <pc:grpChg chg="del">
          <ac:chgData name="Franziska Händschel" userId="e2149472-3187-4d00-b16a-a19eff6fc04a" providerId="ADAL" clId="{572EB536-A528-4B0B-8E3B-06CC9E00CD00}" dt="2024-03-07T14:17:06.573" v="11" actId="478"/>
          <ac:grpSpMkLst>
            <pc:docMk/>
            <pc:sldMasterMk cId="2071979895" sldId="2147483663"/>
            <ac:grpSpMk id="7" creationId="{B881BEAD-28F8-CBA0-88C9-9D0944E06E1F}"/>
          </ac:grpSpMkLst>
        </pc:grpChg>
        <pc:grpChg chg="add mod">
          <ac:chgData name="Franziska Händschel" userId="e2149472-3187-4d00-b16a-a19eff6fc04a" providerId="ADAL" clId="{572EB536-A528-4B0B-8E3B-06CC9E00CD00}" dt="2024-03-07T14:17:24.965" v="12"/>
          <ac:grpSpMkLst>
            <pc:docMk/>
            <pc:sldMasterMk cId="2071979895" sldId="2147483663"/>
            <ac:grpSpMk id="11" creationId="{419B7593-D398-4946-6AAF-9CF8A122D764}"/>
          </ac:grpSpMkLst>
        </pc:grpChg>
        <pc:picChg chg="mod">
          <ac:chgData name="Franziska Händschel" userId="e2149472-3187-4d00-b16a-a19eff6fc04a" providerId="ADAL" clId="{572EB536-A528-4B0B-8E3B-06CC9E00CD00}" dt="2024-03-07T14:17:24.965" v="12"/>
          <ac:picMkLst>
            <pc:docMk/>
            <pc:sldMasterMk cId="2071979895" sldId="2147483663"/>
            <ac:picMk id="12" creationId="{4945C015-E925-9A63-73BA-B4B4F2D8CC24}"/>
          </ac:picMkLst>
        </pc:picChg>
        <pc:sldLayoutChg chg="del">
          <pc:chgData name="Franziska Händschel" userId="e2149472-3187-4d00-b16a-a19eff6fc04a" providerId="ADAL" clId="{572EB536-A528-4B0B-8E3B-06CC9E00CD00}" dt="2024-03-07T14:17:03.478" v="1" actId="2696"/>
          <pc:sldLayoutMkLst>
            <pc:docMk/>
            <pc:sldMasterMk cId="2071979895" sldId="2147483663"/>
            <pc:sldLayoutMk cId="4099252520" sldId="2147483664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81" v="2" actId="2696"/>
          <pc:sldLayoutMkLst>
            <pc:docMk/>
            <pc:sldMasterMk cId="2071979895" sldId="2147483663"/>
            <pc:sldLayoutMk cId="762171719" sldId="2147483665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82" v="3" actId="2696"/>
          <pc:sldLayoutMkLst>
            <pc:docMk/>
            <pc:sldMasterMk cId="2071979895" sldId="2147483663"/>
            <pc:sldLayoutMk cId="3059078087" sldId="2147483666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85" v="4" actId="2696"/>
          <pc:sldLayoutMkLst>
            <pc:docMk/>
            <pc:sldMasterMk cId="2071979895" sldId="2147483663"/>
            <pc:sldLayoutMk cId="3176224553" sldId="2147483667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89" v="5" actId="2696"/>
          <pc:sldLayoutMkLst>
            <pc:docMk/>
            <pc:sldMasterMk cId="2071979895" sldId="2147483663"/>
            <pc:sldLayoutMk cId="2093049072" sldId="2147483668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95" v="6" actId="2696"/>
          <pc:sldLayoutMkLst>
            <pc:docMk/>
            <pc:sldMasterMk cId="2071979895" sldId="2147483663"/>
            <pc:sldLayoutMk cId="1457571916" sldId="2147483669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97" v="7" actId="2696"/>
          <pc:sldLayoutMkLst>
            <pc:docMk/>
            <pc:sldMasterMk cId="2071979895" sldId="2147483663"/>
            <pc:sldLayoutMk cId="2683444769" sldId="2147483670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501" v="8" actId="2696"/>
          <pc:sldLayoutMkLst>
            <pc:docMk/>
            <pc:sldMasterMk cId="2071979895" sldId="2147483663"/>
            <pc:sldLayoutMk cId="2872382046" sldId="2147483671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504" v="9" actId="2696"/>
          <pc:sldLayoutMkLst>
            <pc:docMk/>
            <pc:sldMasterMk cId="2071979895" sldId="2147483663"/>
            <pc:sldLayoutMk cId="145728914" sldId="2147483672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507" v="10" actId="2696"/>
          <pc:sldLayoutMkLst>
            <pc:docMk/>
            <pc:sldMasterMk cId="2071979895" sldId="2147483663"/>
            <pc:sldLayoutMk cId="1458032293" sldId="2147483673"/>
          </pc:sldLayoutMkLst>
        </pc:sldLayoutChg>
        <pc:sldLayoutChg chg="del">
          <pc:chgData name="Franziska Händschel" userId="e2149472-3187-4d00-b16a-a19eff6fc04a" providerId="ADAL" clId="{572EB536-A528-4B0B-8E3B-06CC9E00CD00}" dt="2024-03-07T14:17:03.463" v="0" actId="2696"/>
          <pc:sldLayoutMkLst>
            <pc:docMk/>
            <pc:sldMasterMk cId="2071979895" sldId="2147483663"/>
            <pc:sldLayoutMk cId="3528204125" sldId="2147483674"/>
          </pc:sldLayoutMkLst>
        </pc:sldLayoutChg>
        <pc:sldLayoutChg chg="addSp delSp modSp mod">
          <pc:chgData name="Franziska Händschel" userId="e2149472-3187-4d00-b16a-a19eff6fc04a" providerId="ADAL" clId="{572EB536-A528-4B0B-8E3B-06CC9E00CD00}" dt="2024-03-13T14:26:40.512" v="237"/>
          <pc:sldLayoutMkLst>
            <pc:docMk/>
            <pc:sldMasterMk cId="2071979895" sldId="2147483663"/>
            <pc:sldLayoutMk cId="2233395902" sldId="2147483675"/>
          </pc:sldLayoutMkLst>
          <pc:spChg chg="add mod ord">
            <ac:chgData name="Franziska Händschel" userId="e2149472-3187-4d00-b16a-a19eff6fc04a" providerId="ADAL" clId="{572EB536-A528-4B0B-8E3B-06CC9E00CD00}" dt="2024-03-07T14:17:58.161" v="52" actId="167"/>
            <ac:spMkLst>
              <pc:docMk/>
              <pc:sldMasterMk cId="2071979895" sldId="2147483663"/>
              <pc:sldLayoutMk cId="2233395902" sldId="2147483675"/>
              <ac:spMk id="2" creationId="{B6C5D24D-D99E-ABAC-51CF-ADBEAA7F192E}"/>
            </ac:spMkLst>
          </pc:spChg>
          <pc:spChg chg="add mod ord">
            <ac:chgData name="Franziska Händschel" userId="e2149472-3187-4d00-b16a-a19eff6fc04a" providerId="ADAL" clId="{572EB536-A528-4B0B-8E3B-06CC9E00CD00}" dt="2024-03-07T14:17:58.161" v="52" actId="167"/>
            <ac:spMkLst>
              <pc:docMk/>
              <pc:sldMasterMk cId="2071979895" sldId="2147483663"/>
              <pc:sldLayoutMk cId="2233395902" sldId="2147483675"/>
              <ac:spMk id="3" creationId="{C311C3A2-F734-9631-CE6C-CB21C2FBCAA0}"/>
            </ac:spMkLst>
          </pc:spChg>
          <pc:spChg chg="add mod ord">
            <ac:chgData name="Franziska Händschel" userId="e2149472-3187-4d00-b16a-a19eff6fc04a" providerId="ADAL" clId="{572EB536-A528-4B0B-8E3B-06CC9E00CD00}" dt="2024-03-07T14:18:31.985" v="60" actId="1076"/>
            <ac:spMkLst>
              <pc:docMk/>
              <pc:sldMasterMk cId="2071979895" sldId="2147483663"/>
              <pc:sldLayoutMk cId="2233395902" sldId="2147483675"/>
              <ac:spMk id="4" creationId="{8EDBC951-0650-97DC-14B9-534211BDD300}"/>
            </ac:spMkLst>
          </pc:spChg>
          <pc:spChg chg="add mod">
            <ac:chgData name="Franziska Händschel" userId="e2149472-3187-4d00-b16a-a19eff6fc04a" providerId="ADAL" clId="{572EB536-A528-4B0B-8E3B-06CC9E00CD00}" dt="2024-03-07T14:18:54.124" v="68" actId="20577"/>
            <ac:spMkLst>
              <pc:docMk/>
              <pc:sldMasterMk cId="2071979895" sldId="2147483663"/>
              <pc:sldLayoutMk cId="2233395902" sldId="2147483675"/>
              <ac:spMk id="5" creationId="{60F0A937-C8A9-022C-64CD-1ABE00D3AF67}"/>
            </ac:spMkLst>
          </pc:spChg>
          <pc:spChg chg="del">
            <ac:chgData name="Franziska Händschel" userId="e2149472-3187-4d00-b16a-a19eff6fc04a" providerId="ADAL" clId="{572EB536-A528-4B0B-8E3B-06CC9E00CD00}" dt="2024-03-07T14:18:07.539" v="56" actId="478"/>
            <ac:spMkLst>
              <pc:docMk/>
              <pc:sldMasterMk cId="2071979895" sldId="2147483663"/>
              <pc:sldLayoutMk cId="2233395902" sldId="2147483675"/>
              <ac:spMk id="7" creationId="{5C9DEC43-DD2F-1872-431B-56CD4082AF9C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7" creationId="{6D2CDBBF-A7D7-0BCF-6ACD-39A01903E74F}"/>
            </ac:spMkLst>
          </pc:spChg>
          <pc:spChg chg="del">
            <ac:chgData name="Franziska Händschel" userId="e2149472-3187-4d00-b16a-a19eff6fc04a" providerId="ADAL" clId="{572EB536-A528-4B0B-8E3B-06CC9E00CD00}" dt="2024-03-07T14:18:02.798" v="54" actId="478"/>
            <ac:spMkLst>
              <pc:docMk/>
              <pc:sldMasterMk cId="2071979895" sldId="2147483663"/>
              <pc:sldLayoutMk cId="2233395902" sldId="2147483675"/>
              <ac:spMk id="9" creationId="{33928ECA-4E31-D56A-A9F1-745AA2029886}"/>
            </ac:spMkLst>
          </pc:spChg>
          <pc:spChg chg="del">
            <ac:chgData name="Franziska Händschel" userId="e2149472-3187-4d00-b16a-a19eff6fc04a" providerId="ADAL" clId="{572EB536-A528-4B0B-8E3B-06CC9E00CD00}" dt="2024-03-07T14:18:01.861" v="53" actId="478"/>
            <ac:spMkLst>
              <pc:docMk/>
              <pc:sldMasterMk cId="2071979895" sldId="2147483663"/>
              <pc:sldLayoutMk cId="2233395902" sldId="2147483675"/>
              <ac:spMk id="10" creationId="{193F06F0-1F99-2464-E4EB-AC9ABDDC86BF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0" creationId="{D7A018B8-F9B2-ADAE-D8D3-DF6D9C2FCDBA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1" creationId="{CEA5A5ED-A353-E35D-9DAF-4C02B3DC335B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2" creationId="{1C59B803-EAA0-29B0-C4FD-BC365C67FE35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4" creationId="{F35B41B8-1B0A-531F-F818-9DCA543D1F34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6" creationId="{9DAE4638-5122-0898-A8DD-A767000A2AFE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7" creationId="{45FA8352-7BF3-C1F3-38EE-5A27EA34113F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18" creationId="{0A30CC23-FF69-1CA1-0497-09FD3E704F11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0" creationId="{6A2E998D-AE12-12F0-0037-6E5782B46286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2" creationId="{9FA2ACFF-1CA2-E9CF-07FA-6BB966A78729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3" creationId="{F5EB7D5D-62FC-8937-FA27-466844DE69F2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4" creationId="{9C4035AC-6301-8415-A2CC-0DBE38A2B1CF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6" creationId="{D59C7F07-B204-BE2F-9640-FE0979A2BECB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8" creationId="{BB1DDF21-8ABC-60C1-7469-D537DFC92E7F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29" creationId="{5D4D21D9-81E6-0BE4-8CB6-BD89452BC708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0" creationId="{AC6B2F6B-76DF-4562-FF3A-FE17B774B1A1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2" creationId="{2CF63CE0-6A51-D224-9C83-D051D444BEB0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4" creationId="{C003250D-3D91-47C4-59B8-FD2B201E5C5B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5" creationId="{7EFCCAB1-BE34-189F-3BA4-5AC6F57C0618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6" creationId="{9607FE70-F014-CFFF-D825-3F3B674BCDD3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38" creationId="{3508E4EC-2C8C-1673-5D37-96586DC86127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0" creationId="{DC67273E-0FC8-A33E-FF16-09A67B950479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1" creationId="{0B2BA744-FBCA-9B52-71E0-D6370826E355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2" creationId="{4233F76D-33FE-57F6-B064-F8409BBBA933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4" creationId="{1C1DF2DE-8440-577A-CC85-4A24C90066EB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6" creationId="{D6AE1942-6A30-442D-65CC-F84EB9847E4A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7" creationId="{D9BC1D08-69E9-9A72-A0E6-5B57C019E83D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48" creationId="{FD9A2FEF-773B-98C9-0870-3917CFF98746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50" creationId="{99FA8BB0-5604-AB6D-35D8-3B9438E5938F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52" creationId="{6AC5C99B-91A1-B08B-8C3D-461BF4CDD671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53" creationId="{C9343553-9D24-F602-C298-5ECAFCB68ED0}"/>
            </ac:spMkLst>
          </pc:spChg>
          <pc:spChg chg="mod">
            <ac:chgData name="Franziska Händschel" userId="e2149472-3187-4d00-b16a-a19eff6fc04a" providerId="ADAL" clId="{572EB536-A528-4B0B-8E3B-06CC9E00CD00}" dt="2024-03-13T14:26:40.512" v="237"/>
            <ac:spMkLst>
              <pc:docMk/>
              <pc:sldMasterMk cId="2071979895" sldId="2147483663"/>
              <pc:sldLayoutMk cId="2233395902" sldId="2147483675"/>
              <ac:spMk id="54" creationId="{FE8C41E0-E6C4-7E36-C866-71150728E5C8}"/>
            </ac:spMkLst>
          </pc:s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6" creationId="{10978219-1473-AD71-2E7F-12DE01638625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9" creationId="{2165E5A8-9492-B33C-3F82-498B30E67CDD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13" creationId="{3D4816E5-8759-89A2-831A-476955A9FF67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15" creationId="{B5D7853D-BA28-E41D-C2C6-02A3BBFC8E0D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19" creationId="{2C8BC10D-CE02-1C80-AAB3-A891D180A02C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21" creationId="{6A1FDCC2-F74E-8FF2-26C7-B84C1ADA9ADF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25" creationId="{0ADE5798-9585-968A-4A4B-1F8A6CAD93A1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27" creationId="{2F414A7A-5178-E6F3-990E-FAE91FD45423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31" creationId="{5780D8CE-864B-86BD-8196-25AB635C0B2A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33" creationId="{53A4CE30-07E2-EDEA-B636-C079E011711F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37" creationId="{B24A5CAC-CD24-DF2B-F874-CC8D45A2A86A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39" creationId="{76B6D9CB-2F38-1572-6ED3-EF25AD4B8FA9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43" creationId="{BE974349-2A2E-4A8A-562D-484FA99A8172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45" creationId="{371123E0-6492-3D2E-8D51-FB8AE6276BE3}"/>
            </ac:grpSpMkLst>
          </pc:grpChg>
          <pc:grpChg chg="add 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49" creationId="{B6DB4680-A0ED-9FB6-E27C-5C4146C09EAE}"/>
            </ac:grpSpMkLst>
          </pc:grpChg>
          <pc:grpChg chg="mod">
            <ac:chgData name="Franziska Händschel" userId="e2149472-3187-4d00-b16a-a19eff6fc04a" providerId="ADAL" clId="{572EB536-A528-4B0B-8E3B-06CC9E00CD00}" dt="2024-03-13T14:26:40.512" v="237"/>
            <ac:grpSpMkLst>
              <pc:docMk/>
              <pc:sldMasterMk cId="2071979895" sldId="2147483663"/>
              <pc:sldLayoutMk cId="2233395902" sldId="2147483675"/>
              <ac:grpSpMk id="51" creationId="{F001A500-8F47-EB52-8643-B775A8E8CA0F}"/>
            </ac:grpSpMkLst>
          </pc:grpChg>
          <pc:picChg chg="mod">
            <ac:chgData name="Franziska Händschel" userId="e2149472-3187-4d00-b16a-a19eff6fc04a" providerId="ADAL" clId="{572EB536-A528-4B0B-8E3B-06CC9E00CD00}" dt="2024-03-07T14:18:38.610" v="61" actId="1076"/>
            <ac:picMkLst>
              <pc:docMk/>
              <pc:sldMasterMk cId="2071979895" sldId="2147483663"/>
              <pc:sldLayoutMk cId="2233395902" sldId="2147483675"/>
              <ac:picMk id="8" creationId="{4D5B0CEA-0FB7-1AB6-E809-FC468C1B6E3D}"/>
            </ac:picMkLst>
          </pc:picChg>
        </pc:sldLayoutChg>
        <pc:sldLayoutChg chg="addSp delSp modSp mod">
          <pc:chgData name="Franziska Händschel" userId="e2149472-3187-4d00-b16a-a19eff6fc04a" providerId="ADAL" clId="{572EB536-A528-4B0B-8E3B-06CC9E00CD00}" dt="2024-03-08T13:09:39.453" v="218" actId="20577"/>
          <pc:sldLayoutMkLst>
            <pc:docMk/>
            <pc:sldMasterMk cId="2071979895" sldId="2147483663"/>
            <pc:sldLayoutMk cId="869517715" sldId="2147483676"/>
          </pc:sldLayoutMkLst>
          <pc:spChg chg="add del">
            <ac:chgData name="Franziska Händschel" userId="e2149472-3187-4d00-b16a-a19eff6fc04a" providerId="ADAL" clId="{572EB536-A528-4B0B-8E3B-06CC9E00CD00}" dt="2024-03-07T14:21:18.381" v="124" actId="478"/>
            <ac:spMkLst>
              <pc:docMk/>
              <pc:sldMasterMk cId="2071979895" sldId="2147483663"/>
              <pc:sldLayoutMk cId="869517715" sldId="2147483676"/>
              <ac:spMk id="2" creationId="{49E58266-D212-F691-F58D-EB28CD8C82FE}"/>
            </ac:spMkLst>
          </pc:spChg>
          <pc:spChg chg="add mod">
            <ac:chgData name="Franziska Händschel" userId="e2149472-3187-4d00-b16a-a19eff6fc04a" providerId="ADAL" clId="{572EB536-A528-4B0B-8E3B-06CC9E00CD00}" dt="2024-03-08T13:09:39.453" v="218" actId="20577"/>
            <ac:spMkLst>
              <pc:docMk/>
              <pc:sldMasterMk cId="2071979895" sldId="2147483663"/>
              <pc:sldLayoutMk cId="869517715" sldId="2147483676"/>
              <ac:spMk id="2" creationId="{D22F824E-6A00-F286-8669-4517011CD89A}"/>
            </ac:spMkLst>
          </pc:spChg>
          <pc:spChg chg="add del mod">
            <ac:chgData name="Franziska Händschel" userId="e2149472-3187-4d00-b16a-a19eff6fc04a" providerId="ADAL" clId="{572EB536-A528-4B0B-8E3B-06CC9E00CD00}" dt="2024-03-07T14:21:17.524" v="123" actId="478"/>
            <ac:spMkLst>
              <pc:docMk/>
              <pc:sldMasterMk cId="2071979895" sldId="2147483663"/>
              <pc:sldLayoutMk cId="869517715" sldId="2147483676"/>
              <ac:spMk id="3" creationId="{172B70AF-EB23-B9C6-1E9B-FF16880CD58D}"/>
            </ac:spMkLst>
          </pc:spChg>
          <pc:spChg chg="del">
            <ac:chgData name="Franziska Händschel" userId="e2149472-3187-4d00-b16a-a19eff6fc04a" providerId="ADAL" clId="{572EB536-A528-4B0B-8E3B-06CC9E00CD00}" dt="2024-03-07T14:20:02.336" v="84" actId="478"/>
            <ac:spMkLst>
              <pc:docMk/>
              <pc:sldMasterMk cId="2071979895" sldId="2147483663"/>
              <pc:sldLayoutMk cId="869517715" sldId="2147483676"/>
              <ac:spMk id="7" creationId="{5C9DEC43-DD2F-1872-431B-56CD4082AF9C}"/>
            </ac:spMkLst>
          </pc:spChg>
          <pc:spChg chg="add del mod">
            <ac:chgData name="Franziska Händschel" userId="e2149472-3187-4d00-b16a-a19eff6fc04a" providerId="ADAL" clId="{572EB536-A528-4B0B-8E3B-06CC9E00CD00}" dt="2024-03-07T14:21:14.029" v="121" actId="478"/>
            <ac:spMkLst>
              <pc:docMk/>
              <pc:sldMasterMk cId="2071979895" sldId="2147483663"/>
              <pc:sldLayoutMk cId="869517715" sldId="2147483676"/>
              <ac:spMk id="15" creationId="{B2BA5B2C-5C3A-578B-5363-792619CFC8EB}"/>
            </ac:spMkLst>
          </pc:spChg>
          <pc:spChg chg="del">
            <ac:chgData name="Franziska Händschel" userId="e2149472-3187-4d00-b16a-a19eff6fc04a" providerId="ADAL" clId="{572EB536-A528-4B0B-8E3B-06CC9E00CD00}" dt="2024-03-07T14:17:28.428" v="13" actId="478"/>
            <ac:spMkLst>
              <pc:docMk/>
              <pc:sldMasterMk cId="2071979895" sldId="2147483663"/>
              <pc:sldLayoutMk cId="869517715" sldId="2147483676"/>
              <ac:spMk id="16" creationId="{DDB42FAD-1311-29F0-3318-0D153D7FDD3A}"/>
            </ac:spMkLst>
          </pc:spChg>
          <pc:spChg chg="add mod ord">
            <ac:chgData name="Franziska Händschel" userId="e2149472-3187-4d00-b16a-a19eff6fc04a" providerId="ADAL" clId="{572EB536-A528-4B0B-8E3B-06CC9E00CD00}" dt="2024-03-07T14:21:02.833" v="112" actId="167"/>
            <ac:spMkLst>
              <pc:docMk/>
              <pc:sldMasterMk cId="2071979895" sldId="2147483663"/>
              <pc:sldLayoutMk cId="869517715" sldId="2147483676"/>
              <ac:spMk id="17" creationId="{890AB245-2B3E-20CA-9B3D-C188AB7C0ED0}"/>
            </ac:spMkLst>
          </pc:spChg>
          <pc:spChg chg="add mod ord">
            <ac:chgData name="Franziska Händschel" userId="e2149472-3187-4d00-b16a-a19eff6fc04a" providerId="ADAL" clId="{572EB536-A528-4B0B-8E3B-06CC9E00CD00}" dt="2024-03-07T14:21:02.833" v="112" actId="167"/>
            <ac:spMkLst>
              <pc:docMk/>
              <pc:sldMasterMk cId="2071979895" sldId="2147483663"/>
              <pc:sldLayoutMk cId="869517715" sldId="2147483676"/>
              <ac:spMk id="18" creationId="{8C566351-C527-41E8-9A06-57AD7091DD23}"/>
            </ac:spMkLst>
          </pc:spChg>
          <pc:spChg chg="add mod ord">
            <ac:chgData name="Franziska Händschel" userId="e2149472-3187-4d00-b16a-a19eff6fc04a" providerId="ADAL" clId="{572EB536-A528-4B0B-8E3B-06CC9E00CD00}" dt="2024-03-07T14:21:02.833" v="112" actId="167"/>
            <ac:spMkLst>
              <pc:docMk/>
              <pc:sldMasterMk cId="2071979895" sldId="2147483663"/>
              <pc:sldLayoutMk cId="869517715" sldId="2147483676"/>
              <ac:spMk id="19" creationId="{D089F1C4-D4CD-06B1-C4A2-BDECD4E331E6}"/>
            </ac:spMkLst>
          </pc:spChg>
          <pc:spChg chg="add mod">
            <ac:chgData name="Franziska Händschel" userId="e2149472-3187-4d00-b16a-a19eff6fc04a" providerId="ADAL" clId="{572EB536-A528-4B0B-8E3B-06CC9E00CD00}" dt="2024-03-07T14:21:05.843" v="115" actId="20577"/>
            <ac:spMkLst>
              <pc:docMk/>
              <pc:sldMasterMk cId="2071979895" sldId="2147483663"/>
              <pc:sldLayoutMk cId="869517715" sldId="2147483676"/>
              <ac:spMk id="21" creationId="{B9385A88-0FEE-779F-7DF3-FC75930B929B}"/>
            </ac:spMkLst>
          </pc:spChg>
          <pc:spChg chg="add mod">
            <ac:chgData name="Franziska Händschel" userId="e2149472-3187-4d00-b16a-a19eff6fc04a" providerId="ADAL" clId="{572EB536-A528-4B0B-8E3B-06CC9E00CD00}" dt="2024-03-07T14:20:22.229" v="103"/>
            <ac:spMkLst>
              <pc:docMk/>
              <pc:sldMasterMk cId="2071979895" sldId="2147483663"/>
              <pc:sldLayoutMk cId="869517715" sldId="2147483676"/>
              <ac:spMk id="22" creationId="{46AC4147-2F22-1622-15EA-B27AF9FFFAB9}"/>
            </ac:spMkLst>
          </pc:spChg>
          <pc:spChg chg="add mod">
            <ac:chgData name="Franziska Händschel" userId="e2149472-3187-4d00-b16a-a19eff6fc04a" providerId="ADAL" clId="{572EB536-A528-4B0B-8E3B-06CC9E00CD00}" dt="2024-03-07T14:21:18.736" v="125"/>
            <ac:spMkLst>
              <pc:docMk/>
              <pc:sldMasterMk cId="2071979895" sldId="2147483663"/>
              <pc:sldLayoutMk cId="869517715" sldId="2147483676"/>
              <ac:spMk id="23" creationId="{5FFF0DF3-1694-4DE1-1C78-D842B24D23E4}"/>
            </ac:spMkLst>
          </pc:spChg>
          <pc:spChg chg="add mod ord">
            <ac:chgData name="Franziska Händschel" userId="e2149472-3187-4d00-b16a-a19eff6fc04a" providerId="ADAL" clId="{572EB536-A528-4B0B-8E3B-06CC9E00CD00}" dt="2024-03-07T14:21:26.582" v="127" actId="167"/>
            <ac:spMkLst>
              <pc:docMk/>
              <pc:sldMasterMk cId="2071979895" sldId="2147483663"/>
              <pc:sldLayoutMk cId="869517715" sldId="2147483676"/>
              <ac:spMk id="24" creationId="{7F4B9E63-7516-E2F8-9955-504D0B56B019}"/>
            </ac:spMkLst>
          </pc:spChg>
          <pc:spChg chg="add mod ord">
            <ac:chgData name="Franziska Händschel" userId="e2149472-3187-4d00-b16a-a19eff6fc04a" providerId="ADAL" clId="{572EB536-A528-4B0B-8E3B-06CC9E00CD00}" dt="2024-03-07T14:21:26.582" v="127" actId="167"/>
            <ac:spMkLst>
              <pc:docMk/>
              <pc:sldMasterMk cId="2071979895" sldId="2147483663"/>
              <pc:sldLayoutMk cId="869517715" sldId="2147483676"/>
              <ac:spMk id="25" creationId="{3A735929-E93E-BC36-7888-354D03F99625}"/>
            </ac:spMkLst>
          </pc:spChg>
          <pc:spChg chg="add mod ord">
            <ac:chgData name="Franziska Händschel" userId="e2149472-3187-4d00-b16a-a19eff6fc04a" providerId="ADAL" clId="{572EB536-A528-4B0B-8E3B-06CC9E00CD00}" dt="2024-03-07T14:21:26.582" v="127" actId="167"/>
            <ac:spMkLst>
              <pc:docMk/>
              <pc:sldMasterMk cId="2071979895" sldId="2147483663"/>
              <pc:sldLayoutMk cId="869517715" sldId="2147483676"/>
              <ac:spMk id="26" creationId="{38706BD1-C105-ABC4-1453-A4950E73AF94}"/>
            </ac:spMkLst>
          </pc:spChg>
          <pc:picChg chg="add del">
            <ac:chgData name="Franziska Händschel" userId="e2149472-3187-4d00-b16a-a19eff6fc04a" providerId="ADAL" clId="{572EB536-A528-4B0B-8E3B-06CC9E00CD00}" dt="2024-03-07T14:21:11.796" v="120" actId="478"/>
            <ac:picMkLst>
              <pc:docMk/>
              <pc:sldMasterMk cId="2071979895" sldId="2147483663"/>
              <pc:sldLayoutMk cId="869517715" sldId="2147483676"/>
              <ac:picMk id="4" creationId="{06D5465F-8463-39D8-67C2-609B758179E2}"/>
            </ac:picMkLst>
          </pc:picChg>
          <pc:picChg chg="add del mod">
            <ac:chgData name="Franziska Händschel" userId="e2149472-3187-4d00-b16a-a19eff6fc04a" providerId="ADAL" clId="{572EB536-A528-4B0B-8E3B-06CC9E00CD00}" dt="2024-03-07T14:21:34.573" v="157" actId="1035"/>
            <ac:picMkLst>
              <pc:docMk/>
              <pc:sldMasterMk cId="2071979895" sldId="2147483663"/>
              <pc:sldLayoutMk cId="869517715" sldId="2147483676"/>
              <ac:picMk id="5" creationId="{ACDDF277-330E-FBC9-2C83-4250D3FF987B}"/>
            </ac:picMkLst>
          </pc:picChg>
          <pc:picChg chg="add del mod">
            <ac:chgData name="Franziska Händschel" userId="e2149472-3187-4d00-b16a-a19eff6fc04a" providerId="ADAL" clId="{572EB536-A528-4B0B-8E3B-06CC9E00CD00}" dt="2024-03-07T14:21:34.573" v="157" actId="1035"/>
            <ac:picMkLst>
              <pc:docMk/>
              <pc:sldMasterMk cId="2071979895" sldId="2147483663"/>
              <pc:sldLayoutMk cId="869517715" sldId="2147483676"/>
              <ac:picMk id="6" creationId="{84C88BA8-6A56-F892-DD2B-DAD2A899AB94}"/>
            </ac:picMkLst>
          </pc:picChg>
          <pc:picChg chg="add del mod">
            <ac:chgData name="Franziska Händschel" userId="e2149472-3187-4d00-b16a-a19eff6fc04a" providerId="ADAL" clId="{572EB536-A528-4B0B-8E3B-06CC9E00CD00}" dt="2024-03-07T14:21:34.573" v="157" actId="1035"/>
            <ac:picMkLst>
              <pc:docMk/>
              <pc:sldMasterMk cId="2071979895" sldId="2147483663"/>
              <pc:sldLayoutMk cId="869517715" sldId="2147483676"/>
              <ac:picMk id="8" creationId="{2E598419-0099-AFF1-0A6D-B34C5135D80A}"/>
            </ac:picMkLst>
          </pc:picChg>
          <pc:picChg chg="add del mod">
            <ac:chgData name="Franziska Händschel" userId="e2149472-3187-4d00-b16a-a19eff6fc04a" providerId="ADAL" clId="{572EB536-A528-4B0B-8E3B-06CC9E00CD00}" dt="2024-03-07T14:21:34.573" v="157" actId="1035"/>
            <ac:picMkLst>
              <pc:docMk/>
              <pc:sldMasterMk cId="2071979895" sldId="2147483663"/>
              <pc:sldLayoutMk cId="869517715" sldId="2147483676"/>
              <ac:picMk id="9" creationId="{87DA3F92-7907-2ADB-3885-851F071C530B}"/>
            </ac:picMkLst>
          </pc:picChg>
          <pc:picChg chg="add del mod">
            <ac:chgData name="Franziska Händschel" userId="e2149472-3187-4d00-b16a-a19eff6fc04a" providerId="ADAL" clId="{572EB536-A528-4B0B-8E3B-06CC9E00CD00}" dt="2024-03-07T14:21:42.280" v="206" actId="1038"/>
            <ac:picMkLst>
              <pc:docMk/>
              <pc:sldMasterMk cId="2071979895" sldId="2147483663"/>
              <pc:sldLayoutMk cId="869517715" sldId="2147483676"/>
              <ac:picMk id="10" creationId="{7B2DF8D3-EB2D-D9D4-C5BC-8EAEBCB4E376}"/>
            </ac:picMkLst>
          </pc:picChg>
          <pc:picChg chg="add del mod">
            <ac:chgData name="Franziska Händschel" userId="e2149472-3187-4d00-b16a-a19eff6fc04a" providerId="ADAL" clId="{572EB536-A528-4B0B-8E3B-06CC9E00CD00}" dt="2024-03-07T14:21:42.280" v="206" actId="1038"/>
            <ac:picMkLst>
              <pc:docMk/>
              <pc:sldMasterMk cId="2071979895" sldId="2147483663"/>
              <pc:sldLayoutMk cId="869517715" sldId="2147483676"/>
              <ac:picMk id="11" creationId="{9A1D9C3C-40C2-A598-2F96-210CF27F1DCF}"/>
            </ac:picMkLst>
          </pc:picChg>
          <pc:picChg chg="add del mod">
            <ac:chgData name="Franziska Händschel" userId="e2149472-3187-4d00-b16a-a19eff6fc04a" providerId="ADAL" clId="{572EB536-A528-4B0B-8E3B-06CC9E00CD00}" dt="2024-03-07T14:21:42.280" v="206" actId="1038"/>
            <ac:picMkLst>
              <pc:docMk/>
              <pc:sldMasterMk cId="2071979895" sldId="2147483663"/>
              <pc:sldLayoutMk cId="869517715" sldId="2147483676"/>
              <ac:picMk id="12" creationId="{AC412956-EF31-BDE5-259D-13CB002BEF76}"/>
            </ac:picMkLst>
          </pc:picChg>
          <pc:picChg chg="add del mod">
            <ac:chgData name="Franziska Händschel" userId="e2149472-3187-4d00-b16a-a19eff6fc04a" providerId="ADAL" clId="{572EB536-A528-4B0B-8E3B-06CC9E00CD00}" dt="2024-03-07T14:21:42.280" v="206" actId="1038"/>
            <ac:picMkLst>
              <pc:docMk/>
              <pc:sldMasterMk cId="2071979895" sldId="2147483663"/>
              <pc:sldLayoutMk cId="869517715" sldId="2147483676"/>
              <ac:picMk id="13" creationId="{36C91311-8799-263F-E195-A3DB72AFF0CC}"/>
            </ac:picMkLst>
          </pc:picChg>
          <pc:picChg chg="add del mod">
            <ac:chgData name="Franziska Händschel" userId="e2149472-3187-4d00-b16a-a19eff6fc04a" providerId="ADAL" clId="{572EB536-A528-4B0B-8E3B-06CC9E00CD00}" dt="2024-03-07T14:21:34.573" v="157" actId="1035"/>
            <ac:picMkLst>
              <pc:docMk/>
              <pc:sldMasterMk cId="2071979895" sldId="2147483663"/>
              <pc:sldLayoutMk cId="869517715" sldId="2147483676"/>
              <ac:picMk id="14" creationId="{CF8B9846-D510-E09C-9548-3C4DD1C431C3}"/>
            </ac:picMkLst>
          </pc:picChg>
          <pc:picChg chg="add mod">
            <ac:chgData name="Franziska Händschel" userId="e2149472-3187-4d00-b16a-a19eff6fc04a" providerId="ADAL" clId="{572EB536-A528-4B0B-8E3B-06CC9E00CD00}" dt="2024-03-07T14:20:06.510" v="86"/>
            <ac:picMkLst>
              <pc:docMk/>
              <pc:sldMasterMk cId="2071979895" sldId="2147483663"/>
              <pc:sldLayoutMk cId="869517715" sldId="2147483676"/>
              <ac:picMk id="20" creationId="{518139D3-9CAE-7E08-1509-AB7D3616C27B}"/>
            </ac:picMkLst>
          </pc:picChg>
          <pc:picChg chg="add mod ord">
            <ac:chgData name="Franziska Händschel" userId="e2149472-3187-4d00-b16a-a19eff6fc04a" providerId="ADAL" clId="{572EB536-A528-4B0B-8E3B-06CC9E00CD00}" dt="2024-03-07T14:21:26.582" v="127" actId="167"/>
            <ac:picMkLst>
              <pc:docMk/>
              <pc:sldMasterMk cId="2071979895" sldId="2147483663"/>
              <pc:sldLayoutMk cId="869517715" sldId="2147483676"/>
              <ac:picMk id="27" creationId="{048FF765-5B34-D38F-6D88-6015A0DA08F7}"/>
            </ac:picMkLst>
          </pc:picChg>
        </pc:sldLayoutChg>
      </pc:sldMasterChg>
    </pc:docChg>
  </pc:docChgLst>
  <pc:docChgLst>
    <pc:chgData name="Franziska Händschel" userId="e2149472-3187-4d00-b16a-a19eff6fc04a" providerId="ADAL" clId="{CE29739D-2FA0-4056-9B04-53230E9800DF}"/>
    <pc:docChg chg="custSel modSld modMainMaster">
      <pc:chgData name="Franziska Händschel" userId="e2149472-3187-4d00-b16a-a19eff6fc04a" providerId="ADAL" clId="{CE29739D-2FA0-4056-9B04-53230E9800DF}" dt="2023-03-07T15:41:06.783" v="50"/>
      <pc:docMkLst>
        <pc:docMk/>
      </pc:docMkLst>
      <pc:sldChg chg="delSp mod">
        <pc:chgData name="Franziska Händschel" userId="e2149472-3187-4d00-b16a-a19eff6fc04a" providerId="ADAL" clId="{CE29739D-2FA0-4056-9B04-53230E9800DF}" dt="2023-03-07T15:41:03.649" v="49" actId="21"/>
        <pc:sldMkLst>
          <pc:docMk/>
          <pc:sldMk cId="208307946" sldId="275"/>
        </pc:sldMkLst>
        <pc:spChg chg="del">
          <ac:chgData name="Franziska Händschel" userId="e2149472-3187-4d00-b16a-a19eff6fc04a" providerId="ADAL" clId="{CE29739D-2FA0-4056-9B04-53230E9800DF}" dt="2023-03-07T15:41:03.649" v="49" actId="21"/>
          <ac:spMkLst>
            <pc:docMk/>
            <pc:sldMk cId="208307946" sldId="275"/>
            <ac:spMk id="2" creationId="{68795BE9-06D3-FC4C-723D-39E2B34A7E2B}"/>
          </ac:spMkLst>
        </pc:spChg>
        <pc:spChg chg="del">
          <ac:chgData name="Franziska Händschel" userId="e2149472-3187-4d00-b16a-a19eff6fc04a" providerId="ADAL" clId="{CE29739D-2FA0-4056-9B04-53230E9800DF}" dt="2023-03-07T15:38:09.547" v="24" actId="478"/>
          <ac:spMkLst>
            <pc:docMk/>
            <pc:sldMk cId="208307946" sldId="275"/>
            <ac:spMk id="3" creationId="{C70FF04E-C06E-DA0D-C27B-81532B912563}"/>
          </ac:spMkLst>
        </pc:spChg>
        <pc:spChg chg="del">
          <ac:chgData name="Franziska Händschel" userId="e2149472-3187-4d00-b16a-a19eff6fc04a" providerId="ADAL" clId="{CE29739D-2FA0-4056-9B04-53230E9800DF}" dt="2023-03-07T15:41:03.649" v="49" actId="21"/>
          <ac:spMkLst>
            <pc:docMk/>
            <pc:sldMk cId="208307946" sldId="275"/>
            <ac:spMk id="4" creationId="{ADC310EB-6953-EA1F-60E0-C7B86BC1D17C}"/>
          </ac:spMkLst>
        </pc:spChg>
        <pc:spChg chg="del">
          <ac:chgData name="Franziska Händschel" userId="e2149472-3187-4d00-b16a-a19eff6fc04a" providerId="ADAL" clId="{CE29739D-2FA0-4056-9B04-53230E9800DF}" dt="2023-03-07T15:38:14.745" v="26" actId="478"/>
          <ac:spMkLst>
            <pc:docMk/>
            <pc:sldMk cId="208307946" sldId="275"/>
            <ac:spMk id="5" creationId="{538D5982-10A9-D69D-3A64-2A60725F6D8C}"/>
          </ac:spMkLst>
        </pc:spChg>
        <pc:spChg chg="del">
          <ac:chgData name="Franziska Händschel" userId="e2149472-3187-4d00-b16a-a19eff6fc04a" providerId="ADAL" clId="{CE29739D-2FA0-4056-9B04-53230E9800DF}" dt="2023-03-07T15:38:09.547" v="24" actId="478"/>
          <ac:spMkLst>
            <pc:docMk/>
            <pc:sldMk cId="208307946" sldId="275"/>
            <ac:spMk id="6" creationId="{2C0DBE06-B332-DF94-9930-3BC132E86BC3}"/>
          </ac:spMkLst>
        </pc:spChg>
        <pc:grpChg chg="del">
          <ac:chgData name="Franziska Händschel" userId="e2149472-3187-4d00-b16a-a19eff6fc04a" providerId="ADAL" clId="{CE29739D-2FA0-4056-9B04-53230E9800DF}" dt="2023-03-07T15:38:11.970" v="25" actId="478"/>
          <ac:grpSpMkLst>
            <pc:docMk/>
            <pc:sldMk cId="208307946" sldId="275"/>
            <ac:grpSpMk id="8" creationId="{02CC0DC9-F194-14E5-4B53-FA741BE00FFB}"/>
          </ac:grpSpMkLst>
        </pc:grpChg>
        <pc:picChg chg="del">
          <ac:chgData name="Franziska Händschel" userId="e2149472-3187-4d00-b16a-a19eff6fc04a" providerId="ADAL" clId="{CE29739D-2FA0-4056-9B04-53230E9800DF}" dt="2023-03-07T15:40:46.374" v="47" actId="21"/>
          <ac:picMkLst>
            <pc:docMk/>
            <pc:sldMk cId="208307946" sldId="275"/>
            <ac:picMk id="69" creationId="{2A806CC6-5493-2434-9D13-524AA2ADB2F8}"/>
          </ac:picMkLst>
        </pc:picChg>
      </pc:sldChg>
      <pc:sldChg chg="delSp modSp mod modClrScheme chgLayout">
        <pc:chgData name="Franziska Händschel" userId="e2149472-3187-4d00-b16a-a19eff6fc04a" providerId="ADAL" clId="{CE29739D-2FA0-4056-9B04-53230E9800DF}" dt="2023-03-07T15:40:35.501" v="45" actId="21"/>
        <pc:sldMkLst>
          <pc:docMk/>
          <pc:sldMk cId="132494341" sldId="277"/>
        </pc:sldMkLst>
        <pc:spChg chg="del">
          <ac:chgData name="Franziska Händschel" userId="e2149472-3187-4d00-b16a-a19eff6fc04a" providerId="ADAL" clId="{CE29739D-2FA0-4056-9B04-53230E9800DF}" dt="2023-03-07T15:40:35.501" v="45" actId="21"/>
          <ac:spMkLst>
            <pc:docMk/>
            <pc:sldMk cId="132494341" sldId="277"/>
            <ac:spMk id="2" creationId="{68795BE9-06D3-FC4C-723D-39E2B34A7E2B}"/>
          </ac:spMkLst>
        </pc:spChg>
        <pc:spChg chg="del">
          <ac:chgData name="Franziska Händschel" userId="e2149472-3187-4d00-b16a-a19eff6fc04a" providerId="ADAL" clId="{CE29739D-2FA0-4056-9B04-53230E9800DF}" dt="2023-03-07T15:38:20.981" v="27" actId="478"/>
          <ac:spMkLst>
            <pc:docMk/>
            <pc:sldMk cId="132494341" sldId="277"/>
            <ac:spMk id="3" creationId="{C70FF04E-C06E-DA0D-C27B-81532B912563}"/>
          </ac:spMkLst>
        </pc:spChg>
        <pc:spChg chg="del">
          <ac:chgData name="Franziska Händschel" userId="e2149472-3187-4d00-b16a-a19eff6fc04a" providerId="ADAL" clId="{CE29739D-2FA0-4056-9B04-53230E9800DF}" dt="2023-03-07T15:40:35.501" v="45" actId="21"/>
          <ac:spMkLst>
            <pc:docMk/>
            <pc:sldMk cId="132494341" sldId="277"/>
            <ac:spMk id="4" creationId="{ADC310EB-6953-EA1F-60E0-C7B86BC1D17C}"/>
          </ac:spMkLst>
        </pc:spChg>
        <pc:spChg chg="del">
          <ac:chgData name="Franziska Händschel" userId="e2149472-3187-4d00-b16a-a19eff6fc04a" providerId="ADAL" clId="{CE29739D-2FA0-4056-9B04-53230E9800DF}" dt="2023-03-07T15:39:16.090" v="41" actId="478"/>
          <ac:spMkLst>
            <pc:docMk/>
            <pc:sldMk cId="132494341" sldId="277"/>
            <ac:spMk id="5" creationId="{538D5982-10A9-D69D-3A64-2A60725F6D8C}"/>
          </ac:spMkLst>
        </pc:spChg>
        <pc:spChg chg="del">
          <ac:chgData name="Franziska Händschel" userId="e2149472-3187-4d00-b16a-a19eff6fc04a" providerId="ADAL" clId="{CE29739D-2FA0-4056-9B04-53230E9800DF}" dt="2023-03-07T15:38:20.981" v="27" actId="478"/>
          <ac:spMkLst>
            <pc:docMk/>
            <pc:sldMk cId="132494341" sldId="277"/>
            <ac:spMk id="7" creationId="{891F3963-FDB9-7685-9DA4-8245E6574282}"/>
          </ac:spMkLst>
        </pc:spChg>
        <pc:spChg chg="del mod">
          <ac:chgData name="Franziska Händschel" userId="e2149472-3187-4d00-b16a-a19eff6fc04a" providerId="ADAL" clId="{CE29739D-2FA0-4056-9B04-53230E9800DF}" dt="2023-03-07T15:40:35.501" v="45" actId="21"/>
          <ac:spMkLst>
            <pc:docMk/>
            <pc:sldMk cId="132494341" sldId="277"/>
            <ac:spMk id="11" creationId="{81E40412-3814-C341-C2E6-B6BF169F4156}"/>
          </ac:spMkLst>
        </pc:spChg>
        <pc:grpChg chg="del">
          <ac:chgData name="Franziska Händschel" userId="e2149472-3187-4d00-b16a-a19eff6fc04a" providerId="ADAL" clId="{CE29739D-2FA0-4056-9B04-53230E9800DF}" dt="2023-03-07T15:39:25.531" v="43" actId="478"/>
          <ac:grpSpMkLst>
            <pc:docMk/>
            <pc:sldMk cId="132494341" sldId="277"/>
            <ac:grpSpMk id="8" creationId="{02CC0DC9-F194-14E5-4B53-FA741BE00FFB}"/>
          </ac:grpSpMkLst>
        </pc:grp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69" creationId="{2A806CC6-5493-2434-9D13-524AA2ADB2F8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26" creationId="{A74E5D8A-A4BD-ED7F-DC4C-0CBEF8496E74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30" creationId="{1F63B6F7-D962-0062-7FA2-DD2E0E7628A0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44" creationId="{3FCD8929-B1C9-42DE-4617-1D1EB753DDC8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46" creationId="{B48D5D47-4273-738A-D081-3499D351FA49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48" creationId="{22271B23-084A-23ED-9936-2E0D7F6CA800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50" creationId="{A8CAE945-2429-9C93-4101-DEE6D8DDA86B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52" creationId="{AA865310-CD3E-68A6-0EBC-23003F13F55F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54" creationId="{35DBEE94-1F19-76F1-A135-956C96287936}"/>
          </ac:picMkLst>
        </pc:picChg>
        <pc:picChg chg="del">
          <ac:chgData name="Franziska Händschel" userId="e2149472-3187-4d00-b16a-a19eff6fc04a" providerId="ADAL" clId="{CE29739D-2FA0-4056-9B04-53230E9800DF}" dt="2023-03-07T15:40:35.501" v="45" actId="21"/>
          <ac:picMkLst>
            <pc:docMk/>
            <pc:sldMk cId="132494341" sldId="277"/>
            <ac:picMk id="1058" creationId="{06393C0E-A8A5-67DB-A848-41EF94C84ABB}"/>
          </ac:picMkLst>
        </pc:picChg>
      </pc:sldChg>
      <pc:sldMasterChg chg="addSp delSp modSp mod delSldLayout modSldLayout">
        <pc:chgData name="Franziska Händschel" userId="e2149472-3187-4d00-b16a-a19eff6fc04a" providerId="ADAL" clId="{CE29739D-2FA0-4056-9B04-53230E9800DF}" dt="2023-03-07T15:41:06.783" v="50"/>
        <pc:sldMasterMkLst>
          <pc:docMk/>
          <pc:sldMasterMk cId="1825021973" sldId="2147483660"/>
        </pc:sldMasterMkLst>
        <pc:spChg chg="del">
          <ac:chgData name="Franziska Händschel" userId="e2149472-3187-4d00-b16a-a19eff6fc04a" providerId="ADAL" clId="{CE29739D-2FA0-4056-9B04-53230E9800DF}" dt="2023-03-07T15:36:49.785" v="0" actId="478"/>
          <ac:spMkLst>
            <pc:docMk/>
            <pc:sldMasterMk cId="1825021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CE29739D-2FA0-4056-9B04-53230E9800DF}" dt="2023-03-07T15:36:49.785" v="0" actId="478"/>
          <ac:spMkLst>
            <pc:docMk/>
            <pc:sldMasterMk cId="1825021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CE29739D-2FA0-4056-9B04-53230E9800DF}" dt="2023-03-07T15:36:49.785" v="0" actId="478"/>
          <ac:spMkLst>
            <pc:docMk/>
            <pc:sldMasterMk cId="1825021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CE29739D-2FA0-4056-9B04-53230E9800DF}" dt="2023-03-07T15:36:49.785" v="0" actId="478"/>
          <ac:spMkLst>
            <pc:docMk/>
            <pc:sldMasterMk cId="1825021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CE29739D-2FA0-4056-9B04-53230E9800DF}" dt="2023-03-07T15:36:49.785" v="0" actId="478"/>
          <ac:spMkLst>
            <pc:docMk/>
            <pc:sldMasterMk cId="1825021973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CE29739D-2FA0-4056-9B04-53230E9800DF}" dt="2023-03-07T15:37:19.065" v="13"/>
          <ac:spMkLst>
            <pc:docMk/>
            <pc:sldMasterMk cId="1825021973" sldId="2147483660"/>
            <ac:spMk id="9" creationId="{E9477BC5-FA45-3EA4-98A7-61B385772633}"/>
          </ac:spMkLst>
        </pc:spChg>
        <pc:spChg chg="add del mod">
          <ac:chgData name="Franziska Händschel" userId="e2149472-3187-4d00-b16a-a19eff6fc04a" providerId="ADAL" clId="{CE29739D-2FA0-4056-9B04-53230E9800DF}" dt="2023-03-07T15:37:42.629" v="16" actId="21"/>
          <ac:spMkLst>
            <pc:docMk/>
            <pc:sldMasterMk cId="1825021973" sldId="2147483660"/>
            <ac:spMk id="10" creationId="{BA935F63-E3DA-8E29-31B3-8C93481B9645}"/>
          </ac:spMkLst>
        </pc:spChg>
        <pc:spChg chg="add mod">
          <ac:chgData name="Franziska Händschel" userId="e2149472-3187-4d00-b16a-a19eff6fc04a" providerId="ADAL" clId="{CE29739D-2FA0-4056-9B04-53230E9800DF}" dt="2023-03-07T15:37:45.772" v="17" actId="6549"/>
          <ac:spMkLst>
            <pc:docMk/>
            <pc:sldMasterMk cId="1825021973" sldId="2147483660"/>
            <ac:spMk id="11" creationId="{429CFE2F-9062-899B-C02C-CBB2067F31E4}"/>
          </ac:spMkLst>
        </pc:spChg>
        <pc:grpChg chg="add mod">
          <ac:chgData name="Franziska Händschel" userId="e2149472-3187-4d00-b16a-a19eff6fc04a" providerId="ADAL" clId="{CE29739D-2FA0-4056-9B04-53230E9800DF}" dt="2023-03-07T15:37:19.065" v="13"/>
          <ac:grpSpMkLst>
            <pc:docMk/>
            <pc:sldMasterMk cId="1825021973" sldId="2147483660"/>
            <ac:grpSpMk id="7" creationId="{66BAF344-5010-9525-519E-98E125C63D3F}"/>
          </ac:grpSpMkLst>
        </pc:grpChg>
        <pc:picChg chg="mod">
          <ac:chgData name="Franziska Händschel" userId="e2149472-3187-4d00-b16a-a19eff6fc04a" providerId="ADAL" clId="{CE29739D-2FA0-4056-9B04-53230E9800DF}" dt="2023-03-07T15:37:19.065" v="13"/>
          <ac:picMkLst>
            <pc:docMk/>
            <pc:sldMasterMk cId="1825021973" sldId="2147483660"/>
            <ac:picMk id="8" creationId="{75CB79EA-CA34-6566-3A9E-F5BBC751B960}"/>
          </ac:picMkLst>
        </pc:picChg>
        <pc:sldLayoutChg chg="addSp delSp modSp mod">
          <pc:chgData name="Franziska Händschel" userId="e2149472-3187-4d00-b16a-a19eff6fc04a" providerId="ADAL" clId="{CE29739D-2FA0-4056-9B04-53230E9800DF}" dt="2023-03-07T15:41:06.783" v="50"/>
          <pc:sldLayoutMkLst>
            <pc:docMk/>
            <pc:sldMasterMk cId="1825021973" sldId="2147483660"/>
            <pc:sldLayoutMk cId="1875184849" sldId="2147483661"/>
          </pc:sldLayoutMkLst>
          <pc:spChg chg="del">
            <ac:chgData name="Franziska Händschel" userId="e2149472-3187-4d00-b16a-a19eff6fc04a" providerId="ADAL" clId="{CE29739D-2FA0-4056-9B04-53230E9800DF}" dt="2023-03-07T15:36:52.309" v="1" actId="478"/>
            <ac:spMkLst>
              <pc:docMk/>
              <pc:sldMasterMk cId="1825021973" sldId="2147483660"/>
              <pc:sldLayoutMk cId="18751848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CE29739D-2FA0-4056-9B04-53230E9800DF}" dt="2023-03-07T15:36:52.309" v="1" actId="478"/>
            <ac:spMkLst>
              <pc:docMk/>
              <pc:sldMasterMk cId="1825021973" sldId="2147483660"/>
              <pc:sldLayoutMk cId="18751848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CE29739D-2FA0-4056-9B04-53230E9800DF}" dt="2023-03-07T15:36:52.309" v="1" actId="478"/>
            <ac:spMkLst>
              <pc:docMk/>
              <pc:sldMasterMk cId="1825021973" sldId="2147483660"/>
              <pc:sldLayoutMk cId="18751848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CE29739D-2FA0-4056-9B04-53230E9800DF}" dt="2023-03-07T15:36:52.309" v="1" actId="478"/>
            <ac:spMkLst>
              <pc:docMk/>
              <pc:sldMasterMk cId="1825021973" sldId="2147483660"/>
              <pc:sldLayoutMk cId="18751848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CE29739D-2FA0-4056-9B04-53230E9800DF}" dt="2023-03-07T15:36:52.309" v="1" actId="478"/>
            <ac:spMkLst>
              <pc:docMk/>
              <pc:sldMasterMk cId="1825021973" sldId="2147483660"/>
              <pc:sldLayoutMk cId="1875184849" sldId="2147483661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CE29739D-2FA0-4056-9B04-53230E9800DF}" dt="2023-03-07T15:37:56.159" v="22" actId="20577"/>
            <ac:spMkLst>
              <pc:docMk/>
              <pc:sldMasterMk cId="1825021973" sldId="2147483660"/>
              <pc:sldLayoutMk cId="1875184849" sldId="2147483661"/>
              <ac:spMk id="7" creationId="{5C9DEC43-DD2F-1872-431B-56CD4082AF9C}"/>
            </ac:spMkLst>
          </pc:spChg>
          <pc:spChg chg="add mod">
            <ac:chgData name="Franziska Händschel" userId="e2149472-3187-4d00-b16a-a19eff6fc04a" providerId="ADAL" clId="{CE29739D-2FA0-4056-9B04-53230E9800DF}" dt="2023-03-07T15:41:06.783" v="50"/>
            <ac:spMkLst>
              <pc:docMk/>
              <pc:sldMasterMk cId="1825021973" sldId="2147483660"/>
              <pc:sldLayoutMk cId="1875184849" sldId="2147483661"/>
              <ac:spMk id="9" creationId="{33928ECA-4E31-D56A-A9F1-745AA2029886}"/>
            </ac:spMkLst>
          </pc:spChg>
          <pc:spChg chg="add mod">
            <ac:chgData name="Franziska Händschel" userId="e2149472-3187-4d00-b16a-a19eff6fc04a" providerId="ADAL" clId="{CE29739D-2FA0-4056-9B04-53230E9800DF}" dt="2023-03-07T15:41:06.783" v="50"/>
            <ac:spMkLst>
              <pc:docMk/>
              <pc:sldMasterMk cId="1825021973" sldId="2147483660"/>
              <pc:sldLayoutMk cId="1875184849" sldId="2147483661"/>
              <ac:spMk id="10" creationId="{193F06F0-1F99-2464-E4EB-AC9ABDDC86BF}"/>
            </ac:spMkLst>
          </pc:spChg>
          <pc:picChg chg="add mod">
            <ac:chgData name="Franziska Händschel" userId="e2149472-3187-4d00-b16a-a19eff6fc04a" providerId="ADAL" clId="{CE29739D-2FA0-4056-9B04-53230E9800DF}" dt="2023-03-07T15:40:49.847" v="48"/>
            <ac:picMkLst>
              <pc:docMk/>
              <pc:sldMasterMk cId="1825021973" sldId="2147483660"/>
              <pc:sldLayoutMk cId="1875184849" sldId="2147483661"/>
              <ac:picMk id="8" creationId="{4D5B0CEA-0FB7-1AB6-E809-FC468C1B6E3D}"/>
            </ac:picMkLst>
          </pc:picChg>
        </pc:sldLayoutChg>
        <pc:sldLayoutChg chg="addSp modSp mod">
          <pc:chgData name="Franziska Händschel" userId="e2149472-3187-4d00-b16a-a19eff6fc04a" providerId="ADAL" clId="{CE29739D-2FA0-4056-9B04-53230E9800DF}" dt="2023-03-07T15:40:40.161" v="46"/>
          <pc:sldLayoutMkLst>
            <pc:docMk/>
            <pc:sldMasterMk cId="1825021973" sldId="2147483660"/>
            <pc:sldLayoutMk cId="2640030524" sldId="2147483662"/>
          </pc:sldLayoutMkLst>
          <pc:spChg chg="add mod">
            <ac:chgData name="Franziska Händschel" userId="e2149472-3187-4d00-b16a-a19eff6fc04a" providerId="ADAL" clId="{CE29739D-2FA0-4056-9B04-53230E9800DF}" dt="2023-03-07T15:40:40.161" v="46"/>
            <ac:spMkLst>
              <pc:docMk/>
              <pc:sldMasterMk cId="1825021973" sldId="2147483660"/>
              <pc:sldLayoutMk cId="2640030524" sldId="2147483662"/>
              <ac:spMk id="2" creationId="{49E58266-D212-F691-F58D-EB28CD8C82FE}"/>
            </ac:spMkLst>
          </pc:spChg>
          <pc:spChg chg="add mod">
            <ac:chgData name="Franziska Händschel" userId="e2149472-3187-4d00-b16a-a19eff6fc04a" providerId="ADAL" clId="{CE29739D-2FA0-4056-9B04-53230E9800DF}" dt="2023-03-07T15:40:40.161" v="46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add mod">
            <ac:chgData name="Franziska Händschel" userId="e2149472-3187-4d00-b16a-a19eff6fc04a" providerId="ADAL" clId="{CE29739D-2FA0-4056-9B04-53230E9800DF}" dt="2023-03-07T15:40:40.161" v="46"/>
            <ac:spMkLst>
              <pc:docMk/>
              <pc:sldMasterMk cId="1825021973" sldId="2147483660"/>
              <pc:sldLayoutMk cId="2640030524" sldId="2147483662"/>
              <ac:spMk id="15" creationId="{B2BA5B2C-5C3A-578B-5363-792619CFC8EB}"/>
            </ac:spMkLst>
          </pc:sp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4" creationId="{06D5465F-8463-39D8-67C2-609B758179E2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5" creationId="{ACDDF277-330E-FBC9-2C83-4250D3FF987B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6" creationId="{84C88BA8-6A56-F892-DD2B-DAD2A899AB94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8" creationId="{2E598419-0099-AFF1-0A6D-B34C5135D80A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9" creationId="{87DA3F92-7907-2ADB-3885-851F071C530B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10" creationId="{7B2DF8D3-EB2D-D9D4-C5BC-8EAEBCB4E376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11" creationId="{9A1D9C3C-40C2-A598-2F96-210CF27F1DCF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12" creationId="{AC412956-EF31-BDE5-259D-13CB002BEF76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13" creationId="{36C91311-8799-263F-E195-A3DB72AFF0CC}"/>
            </ac:picMkLst>
          </pc:picChg>
          <pc:picChg chg="add mod">
            <ac:chgData name="Franziska Händschel" userId="e2149472-3187-4d00-b16a-a19eff6fc04a" providerId="ADAL" clId="{CE29739D-2FA0-4056-9B04-53230E9800DF}" dt="2023-03-07T15:40:40.161" v="46"/>
            <ac:picMkLst>
              <pc:docMk/>
              <pc:sldMasterMk cId="1825021973" sldId="2147483660"/>
              <pc:sldLayoutMk cId="2640030524" sldId="2147483662"/>
              <ac:picMk id="14" creationId="{CF8B9846-D510-E09C-9548-3C4DD1C431C3}"/>
            </ac:picMkLst>
          </pc:picChg>
        </pc:sldLayoutChg>
        <pc:sldLayoutChg chg="del">
          <pc:chgData name="Franziska Händschel" userId="e2149472-3187-4d00-b16a-a19eff6fc04a" providerId="ADAL" clId="{CE29739D-2FA0-4056-9B04-53230E9800DF}" dt="2023-03-07T15:36:53.797" v="2" actId="2696"/>
          <pc:sldLayoutMkLst>
            <pc:docMk/>
            <pc:sldMasterMk cId="1825021973" sldId="2147483660"/>
            <pc:sldLayoutMk cId="3337904027" sldId="2147483662"/>
          </pc:sldLayoutMkLst>
        </pc:sldLayoutChg>
        <pc:sldLayoutChg chg="del">
          <pc:chgData name="Franziska Händschel" userId="e2149472-3187-4d00-b16a-a19eff6fc04a" providerId="ADAL" clId="{CE29739D-2FA0-4056-9B04-53230E9800DF}" dt="2023-03-07T15:36:58.198" v="3" actId="2696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CE29739D-2FA0-4056-9B04-53230E9800DF}" dt="2023-03-07T15:36:58.771" v="4" actId="2696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CE29739D-2FA0-4056-9B04-53230E9800DF}" dt="2023-03-07T15:36:59.231" v="5" actId="2696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CE29739D-2FA0-4056-9B04-53230E9800DF}" dt="2023-03-07T15:36:59.645" v="6" actId="2696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CE29739D-2FA0-4056-9B04-53230E9800DF}" dt="2023-03-07T15:37:00.047" v="7" actId="2696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CE29739D-2FA0-4056-9B04-53230E9800DF}" dt="2023-03-07T15:37:00.453" v="8" actId="2696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CE29739D-2FA0-4056-9B04-53230E9800DF}" dt="2023-03-07T15:37:00.840" v="9" actId="2696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CE29739D-2FA0-4056-9B04-53230E9800DF}" dt="2023-03-07T15:37:01.552" v="10" actId="2696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CE29739D-2FA0-4056-9B04-53230E9800DF}" dt="2023-03-07T15:37:01.998" v="11" actId="2696"/>
          <pc:sldLayoutMkLst>
            <pc:docMk/>
            <pc:sldMasterMk cId="1825021973" sldId="2147483660"/>
            <pc:sldLayoutMk cId="3694185919" sldId="2147483671"/>
          </pc:sldLayoutMkLst>
        </pc:sldLayoutChg>
      </pc:sldMasterChg>
    </pc:docChg>
  </pc:docChgLst>
  <pc:docChgLst>
    <pc:chgData name="Franziska Händschel" userId="S::franziska.haendschel@finanztip.de::e2149472-3187-4d00-b16a-a19eff6fc04a" providerId="AD" clId="Web-{D624A131-A377-4250-3526-11EC98189080}"/>
    <pc:docChg chg="addSld modSld">
      <pc:chgData name="Franziska Händschel" userId="S::franziska.haendschel@finanztip.de::e2149472-3187-4d00-b16a-a19eff6fc04a" providerId="AD" clId="Web-{D624A131-A377-4250-3526-11EC98189080}" dt="2023-02-14T12:48:13.122" v="8"/>
      <pc:docMkLst>
        <pc:docMk/>
      </pc:docMkLst>
      <pc:sldChg chg="delSp add replId">
        <pc:chgData name="Franziska Händschel" userId="S::franziska.haendschel@finanztip.de::e2149472-3187-4d00-b16a-a19eff6fc04a" providerId="AD" clId="Web-{D624A131-A377-4250-3526-11EC98189080}" dt="2023-02-14T12:48:13.122" v="8"/>
        <pc:sldMkLst>
          <pc:docMk/>
          <pc:sldMk cId="132494341" sldId="277"/>
        </pc:sldMkLst>
        <pc:spChg chg="del">
          <ac:chgData name="Franziska Händschel" userId="S::franziska.haendschel@finanztip.de::e2149472-3187-4d00-b16a-a19eff6fc04a" providerId="AD" clId="Web-{D624A131-A377-4250-3526-11EC98189080}" dt="2023-02-14T12:48:07.513" v="1"/>
          <ac:spMkLst>
            <pc:docMk/>
            <pc:sldMk cId="132494341" sldId="277"/>
            <ac:spMk id="6" creationId="{BB02FC23-445F-8B97-214C-D6010E87DFEC}"/>
          </ac:spMkLst>
        </pc:spChg>
        <pc:picChg chg="del">
          <ac:chgData name="Franziska Händschel" userId="S::franziska.haendschel@finanztip.de::e2149472-3187-4d00-b16a-a19eff6fc04a" providerId="AD" clId="Web-{D624A131-A377-4250-3526-11EC98189080}" dt="2023-02-14T12:48:10.591" v="5"/>
          <ac:picMkLst>
            <pc:docMk/>
            <pc:sldMk cId="132494341" sldId="277"/>
            <ac:picMk id="11" creationId="{1738C1EC-8F4F-A998-0B9E-E58EF94E6F7B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3.122" v="8"/>
          <ac:picMkLst>
            <pc:docMk/>
            <pc:sldMk cId="132494341" sldId="277"/>
            <ac:picMk id="15" creationId="{64AE169B-B3BE-DF0A-35E4-99B10CDDE001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3.122" v="7"/>
          <ac:picMkLst>
            <pc:docMk/>
            <pc:sldMk cId="132494341" sldId="277"/>
            <ac:picMk id="17" creationId="{EDE7CFB8-8237-132D-B719-1ED7D3A86C07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0.591" v="4"/>
          <ac:picMkLst>
            <pc:docMk/>
            <pc:sldMk cId="132494341" sldId="277"/>
            <ac:picMk id="21" creationId="{75A23A7F-5253-F7B7-D138-3F0E0B8B3E51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0.591" v="3"/>
          <ac:picMkLst>
            <pc:docMk/>
            <pc:sldMk cId="132494341" sldId="277"/>
            <ac:picMk id="23" creationId="{D9E3DE69-7D9E-8E79-A951-E114F2DF3CCF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3.122" v="6"/>
          <ac:picMkLst>
            <pc:docMk/>
            <pc:sldMk cId="132494341" sldId="277"/>
            <ac:picMk id="25" creationId="{063A625C-51C9-9A1C-2675-169EFB4FB729}"/>
          </ac:picMkLst>
        </pc:picChg>
        <pc:picChg chg="del">
          <ac:chgData name="Franziska Händschel" userId="S::franziska.haendschel@finanztip.de::e2149472-3187-4d00-b16a-a19eff6fc04a" providerId="AD" clId="Web-{D624A131-A377-4250-3526-11EC98189080}" dt="2023-02-14T12:48:10.575" v="2"/>
          <ac:picMkLst>
            <pc:docMk/>
            <pc:sldMk cId="132494341" sldId="277"/>
            <ac:picMk id="27" creationId="{A9E18084-6A82-3000-5FA2-A74A1432559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43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06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12" Type="http://schemas.openxmlformats.org/officeDocument/2006/relationships/image" Target="../media/image10.png"/><Relationship Id="rId17" Type="http://schemas.microsoft.com/office/2007/relationships/hdphoto" Target="../media/hdphoto6.wdp"/><Relationship Id="rId2" Type="http://schemas.openxmlformats.org/officeDocument/2006/relationships/image" Target="../media/image3.png"/><Relationship Id="rId16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microsoft.com/office/2007/relationships/hdphoto" Target="../media/hdphoto3.wdp"/><Relationship Id="rId5" Type="http://schemas.openxmlformats.org/officeDocument/2006/relationships/image" Target="../media/image6.jpeg"/><Relationship Id="rId15" Type="http://schemas.microsoft.com/office/2007/relationships/hdphoto" Target="../media/hdphoto5.wdp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microsoft.com/office/2007/relationships/hdphoto" Target="../media/hdphoto2.wdp"/><Relationship Id="rId1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-2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6C5D24D-D99E-ABAC-51CF-ADBEAA7F192E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C311C3A2-F734-9631-CE6C-CB21C2FBCAA0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89E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EDBC951-0650-97DC-14B9-534211BDD300}"/>
              </a:ext>
            </a:extLst>
          </p:cNvPr>
          <p:cNvSpPr txBox="1"/>
          <p:nvPr userDrawn="1"/>
        </p:nvSpPr>
        <p:spPr>
          <a:xfrm>
            <a:off x="1161896" y="5350425"/>
            <a:ext cx="5112779" cy="115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Sparen und anlegen:</a:t>
            </a:r>
            <a:b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Warum eigentlich?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D5B0CEA-0FB7-1AB6-E809-FC468C1B6E3D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620" y="5362117"/>
            <a:ext cx="1857716" cy="1132059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60F0A937-C8A9-022C-64CD-1ABE00D3AF67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0B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G-2 1/2</a:t>
            </a:r>
          </a:p>
        </p:txBody>
      </p:sp>
    </p:spTree>
    <p:extLst>
      <p:ext uri="{BB962C8B-B14F-4D97-AF65-F5344CB8AC3E}">
        <p14:creationId xmlns:p14="http://schemas.microsoft.com/office/powerpoint/2010/main" val="223339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>
            <a:extLst>
              <a:ext uri="{FF2B5EF4-FFF2-40B4-BE49-F238E27FC236}">
                <a16:creationId xmlns:a16="http://schemas.microsoft.com/office/drawing/2014/main" id="{7F4B9E63-7516-E2F8-9955-504D0B56B019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3A735929-E93E-BC36-7888-354D03F99625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89E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8706BD1-C105-ABC4-1453-A4950E73AF94}"/>
              </a:ext>
            </a:extLst>
          </p:cNvPr>
          <p:cNvSpPr txBox="1"/>
          <p:nvPr userDrawn="1"/>
        </p:nvSpPr>
        <p:spPr>
          <a:xfrm>
            <a:off x="1161896" y="5350425"/>
            <a:ext cx="5112779" cy="115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Sparen und anlegen:</a:t>
            </a:r>
            <a:b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Warum eigentlich?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048FF765-5B34-D38F-6D88-6015A0DA08F7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620" y="5362117"/>
            <a:ext cx="1857716" cy="1132059"/>
          </a:xfrm>
          <a:prstGeom prst="rect">
            <a:avLst/>
          </a:prstGeom>
        </p:spPr>
      </p:pic>
      <p:pic>
        <p:nvPicPr>
          <p:cNvPr id="5" name="Picture 2" descr="Hd-Hintergrund, Hd-Hintergrundbild">
            <a:extLst>
              <a:ext uri="{FF2B5EF4-FFF2-40B4-BE49-F238E27FC236}">
                <a16:creationId xmlns:a16="http://schemas.microsoft.com/office/drawing/2014/main" id="{ACDDF277-330E-FBC9-2C83-4250D3FF987B}"/>
              </a:ext>
            </a:extLst>
          </p:cNvPr>
          <p:cNvPicPr/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7719" y="1247887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aus, Garage, Auffahrt, Architektur">
            <a:extLst>
              <a:ext uri="{FF2B5EF4-FFF2-40B4-BE49-F238E27FC236}">
                <a16:creationId xmlns:a16="http://schemas.microsoft.com/office/drawing/2014/main" id="{84C88BA8-6A56-F892-DD2B-DAD2A899AB94}"/>
              </a:ext>
            </a:extLst>
          </p:cNvPr>
          <p:cNvPicPr/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12620" y="1247887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Hündchen, Haustier, Hund, Hund, Tier, Lügnerisch, Augen">
            <a:extLst>
              <a:ext uri="{FF2B5EF4-FFF2-40B4-BE49-F238E27FC236}">
                <a16:creationId xmlns:a16="http://schemas.microsoft.com/office/drawing/2014/main" id="{2E598419-0099-AFF1-0A6D-B34C5135D80A}"/>
              </a:ext>
            </a:extLst>
          </p:cNvPr>
          <p:cNvPicPr/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8944" y="1247887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2" descr="Geld, Profitieren, Finanzen, Geschäft">
            <a:extLst>
              <a:ext uri="{FF2B5EF4-FFF2-40B4-BE49-F238E27FC236}">
                <a16:creationId xmlns:a16="http://schemas.microsoft.com/office/drawing/2014/main" id="{87DA3F92-7907-2ADB-3885-851F071C530B}"/>
              </a:ext>
            </a:extLst>
          </p:cNvPr>
          <p:cNvPicPr/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1395" y="1247887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4" descr="Familie, Liebe, Draußen, Frau, Mann">
            <a:extLst>
              <a:ext uri="{FF2B5EF4-FFF2-40B4-BE49-F238E27FC236}">
                <a16:creationId xmlns:a16="http://schemas.microsoft.com/office/drawing/2014/main" id="{7B2DF8D3-EB2D-D9D4-C5BC-8EAEBCB4E376}"/>
              </a:ext>
            </a:extLst>
          </p:cNvPr>
          <p:cNvPicPr/>
          <p:nvPr userDrawn="1"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567" y="3159356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6" descr="Baum, Hängematten, Bäume, Gras, Sommer, Entspannung">
            <a:extLst>
              <a:ext uri="{FF2B5EF4-FFF2-40B4-BE49-F238E27FC236}">
                <a16:creationId xmlns:a16="http://schemas.microsoft.com/office/drawing/2014/main" id="{9A1D9C3C-40C2-A598-2F96-210CF27F1DCF}"/>
              </a:ext>
            </a:extLst>
          </p:cNvPr>
          <p:cNvPicPr/>
          <p:nvPr userDrawn="1"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6793" y="3159356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Hände, Mensch, Alter Mensch, Alter">
            <a:extLst>
              <a:ext uri="{FF2B5EF4-FFF2-40B4-BE49-F238E27FC236}">
                <a16:creationId xmlns:a16="http://schemas.microsoft.com/office/drawing/2014/main" id="{AC412956-EF31-BDE5-259D-13CB002BEF76}"/>
              </a:ext>
            </a:extLst>
          </p:cNvPr>
          <p:cNvPicPr/>
          <p:nvPr userDrawn="1"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537" t="262" r="4674" b="17949"/>
          <a:stretch/>
        </p:blipFill>
        <p:spPr bwMode="auto">
          <a:xfrm>
            <a:off x="5358018" y="3159356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0" descr="Brieftasche, Leer, Armut, Pleite">
            <a:extLst>
              <a:ext uri="{FF2B5EF4-FFF2-40B4-BE49-F238E27FC236}">
                <a16:creationId xmlns:a16="http://schemas.microsoft.com/office/drawing/2014/main" id="{36C91311-8799-263F-E195-A3DB72AFF0CC}"/>
              </a:ext>
            </a:extLst>
          </p:cNvPr>
          <p:cNvPicPr/>
          <p:nvPr userDrawn="1"/>
        </p:nvPicPr>
        <p:blipFill rotWithShape="1"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9243" y="3159356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4" descr="Analog, Beobachten, Zeit, Playstation">
            <a:extLst>
              <a:ext uri="{FF2B5EF4-FFF2-40B4-BE49-F238E27FC236}">
                <a16:creationId xmlns:a16="http://schemas.microsoft.com/office/drawing/2014/main" id="{CF8B9846-D510-E09C-9548-3C4DD1C431C3}"/>
              </a:ext>
            </a:extLst>
          </p:cNvPr>
          <p:cNvPicPr/>
          <p:nvPr userDrawn="1"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954" b="282"/>
          <a:stretch/>
        </p:blipFill>
        <p:spPr bwMode="auto">
          <a:xfrm>
            <a:off x="4490170" y="1247887"/>
            <a:ext cx="1670798" cy="170638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5FFF0DF3-1694-4DE1-1C78-D842B24D23E4}"/>
              </a:ext>
            </a:extLst>
          </p:cNvPr>
          <p:cNvSpPr txBox="1"/>
          <p:nvPr userDrawn="1"/>
        </p:nvSpPr>
        <p:spPr>
          <a:xfrm rot="16200000">
            <a:off x="9604124" y="1270463"/>
            <a:ext cx="914033" cy="22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63" i="1" dirty="0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Fotos: </a:t>
            </a:r>
            <a:r>
              <a:rPr lang="de-DE" sz="863" i="1" dirty="0" err="1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Pixabay</a:t>
            </a:r>
            <a:endParaRPr lang="de-DE" sz="863" i="1" dirty="0">
              <a:solidFill>
                <a:schemeClr val="bg1">
                  <a:lumMod val="9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22F824E-6A00-F286-8669-4517011CD89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0B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G-2 2/2</a:t>
            </a:r>
          </a:p>
        </p:txBody>
      </p:sp>
    </p:spTree>
    <p:extLst>
      <p:ext uri="{BB962C8B-B14F-4D97-AF65-F5344CB8AC3E}">
        <p14:creationId xmlns:p14="http://schemas.microsoft.com/office/powerpoint/2010/main" val="86951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19B7593-D398-4946-6AAF-9CF8A122D76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945C015-E925-9A63-73BA-B4B4F2D8C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7C421FF2-045A-D550-8B80-C79CC78C083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197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42E4016A-6359-4A28-39E8-486A96D5128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800157" y="3861012"/>
            <a:ext cx="1990795" cy="1990795"/>
            <a:chOff x="7828572" y="1072180"/>
            <a:chExt cx="1173670" cy="1173670"/>
          </a:xfrm>
        </p:grpSpPr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E708E48A-4550-F7A9-6078-328C95620D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828572" y="107218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C55EB613-09C8-C3DD-3EC1-AF83CBACF31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480724" y="1090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1FF3F160-0AF2-05B9-9EA2-D2D84022B7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E3CAA0C1-DE2F-96F6-25D8-46FF5C5BA94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B9F569B4-6EC7-32BA-8500-7F68220B7E0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8EECE64D-B6BA-0E19-4931-DD21CD76C86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329322" y="2933877"/>
            <a:ext cx="1990795" cy="1990795"/>
            <a:chOff x="6505210" y="997188"/>
            <a:chExt cx="1173670" cy="1173670"/>
          </a:xfrm>
        </p:grpSpPr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7AA4C74B-DD55-DAB3-08EB-2B5B2C610E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22532" flipH="1">
              <a:off x="6505210" y="99718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39F00F4E-E282-BC73-CFB9-A3C57645911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216622" flipH="1">
              <a:off x="6948783" y="1007595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B30F3684-F37F-66A9-D27E-4C301280D07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7DF8A187-1303-E448-B2B3-8AAC869B60F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B258A514-8C35-493C-8F4B-F622EAA27AB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3A0137D3-42FB-EAF6-94A6-F68CAD85520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1345688">
            <a:off x="1285180" y="3306748"/>
            <a:ext cx="1990795" cy="1990795"/>
            <a:chOff x="6476729" y="2374675"/>
            <a:chExt cx="1173670" cy="1173670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9A371FA0-68CE-9C9E-6D1B-94D58B8E42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476729" y="23746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84" name="Gruppieren 83">
              <a:extLst>
                <a:ext uri="{FF2B5EF4-FFF2-40B4-BE49-F238E27FC236}">
                  <a16:creationId xmlns:a16="http://schemas.microsoft.com/office/drawing/2014/main" id="{F68DD8E8-6A6C-6A09-29E6-5F9F58865F9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015470" y="2378019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CDBBD740-04FF-19EC-166A-04DA84DA845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6B970C85-310B-C3F4-3C2E-E14B1FBCE89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BA323745-3930-8C15-C7E3-64548D6726F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645C9FAD-98FC-10C2-F397-982134D55A8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21359821">
            <a:off x="598866" y="1150488"/>
            <a:ext cx="1990795" cy="1990795"/>
            <a:chOff x="5427639" y="3326928"/>
            <a:chExt cx="1173670" cy="1173670"/>
          </a:xfrm>
        </p:grpSpPr>
        <p:sp>
          <p:nvSpPr>
            <p:cNvPr id="89" name="Rechteck 88">
              <a:extLst>
                <a:ext uri="{FF2B5EF4-FFF2-40B4-BE49-F238E27FC236}">
                  <a16:creationId xmlns:a16="http://schemas.microsoft.com/office/drawing/2014/main" id="{05E9F455-F2B7-088A-17C1-276AD88536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410816">
              <a:off x="5427639" y="332692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27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CA44F262-A1FD-C8BA-CEE3-4F5AA683F89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416726">
              <a:off x="5897055" y="3333678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98602975-CBE4-11A8-A357-A7FE0A30699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41665FE3-A778-4EAF-93AB-22CAC265FD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519BF8B8-949D-BA73-9B8B-6BDAD382C81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F34DE15-B9CB-4EDE-4A39-8A5F9C7AA11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065335" y="1163798"/>
            <a:ext cx="1990795" cy="1990795"/>
            <a:chOff x="7940464" y="3759763"/>
            <a:chExt cx="1173670" cy="1173670"/>
          </a:xfrm>
        </p:grpSpPr>
        <p:sp>
          <p:nvSpPr>
            <p:cNvPr id="95" name="Rechteck 94">
              <a:extLst>
                <a:ext uri="{FF2B5EF4-FFF2-40B4-BE49-F238E27FC236}">
                  <a16:creationId xmlns:a16="http://schemas.microsoft.com/office/drawing/2014/main" id="{EE0EC8E2-BB4C-FE9C-57B9-F8E0837E1EA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940464" y="3759763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88957364-F1B4-D1E2-F69A-9882558B683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592616" y="3777602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9D3F22D2-A961-8055-E3E9-714C2A4C547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61881FF0-EC02-3C46-63A1-CA8435A9CA0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DEDB4995-FD9C-983F-43AA-99113D3B28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C928887E-3273-4F5C-EF4E-C2ECF6E2A2A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358272" y="818360"/>
            <a:ext cx="1990795" cy="1990795"/>
            <a:chOff x="5330318" y="1624668"/>
            <a:chExt cx="1173670" cy="1173670"/>
          </a:xfrm>
        </p:grpSpPr>
        <p:sp>
          <p:nvSpPr>
            <p:cNvPr id="101" name="Rechteck 100">
              <a:extLst>
                <a:ext uri="{FF2B5EF4-FFF2-40B4-BE49-F238E27FC236}">
                  <a16:creationId xmlns:a16="http://schemas.microsoft.com/office/drawing/2014/main" id="{2DEDB487-6D1D-5DFE-7759-95233E8B4A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374476" flipH="1">
              <a:off x="5330318" y="162466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4C44FA43-78E7-643E-D542-4445C12D39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368566" flipH="1">
              <a:off x="5948046" y="1635416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3" name="Ellipse 102">
                <a:extLst>
                  <a:ext uri="{FF2B5EF4-FFF2-40B4-BE49-F238E27FC236}">
                    <a16:creationId xmlns:a16="http://schemas.microsoft.com/office/drawing/2014/main" id="{A9A09807-4EFC-B91E-5A9F-B48A5EEB8D4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1E9760AD-1058-CAFE-943E-3EBA05E3E7C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E725ED81-52C0-50AD-CD15-F7EEA67F51D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3DBE821E-F9A7-18CD-3291-4F22F9D3E19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683404" y="1596092"/>
            <a:ext cx="1990795" cy="1990795"/>
            <a:chOff x="7736289" y="2534247"/>
            <a:chExt cx="1173670" cy="1173670"/>
          </a:xfrm>
        </p:grpSpPr>
        <p:sp>
          <p:nvSpPr>
            <p:cNvPr id="107" name="Rechteck 106">
              <a:extLst>
                <a:ext uri="{FF2B5EF4-FFF2-40B4-BE49-F238E27FC236}">
                  <a16:creationId xmlns:a16="http://schemas.microsoft.com/office/drawing/2014/main" id="{1BC51C1B-8287-DBC3-F121-BC30FA09FE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481506">
              <a:off x="7736289" y="253424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8" name="Gruppieren 107">
              <a:extLst>
                <a:ext uri="{FF2B5EF4-FFF2-40B4-BE49-F238E27FC236}">
                  <a16:creationId xmlns:a16="http://schemas.microsoft.com/office/drawing/2014/main" id="{2885E52E-39DD-D47A-37CA-15E2A2132A8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087416">
              <a:off x="8069380" y="2575917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9" name="Ellipse 108">
                <a:extLst>
                  <a:ext uri="{FF2B5EF4-FFF2-40B4-BE49-F238E27FC236}">
                    <a16:creationId xmlns:a16="http://schemas.microsoft.com/office/drawing/2014/main" id="{408A3F32-38FA-A222-8B3A-23A1D3C49C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0" name="Ellipse 109">
                <a:extLst>
                  <a:ext uri="{FF2B5EF4-FFF2-40B4-BE49-F238E27FC236}">
                    <a16:creationId xmlns:a16="http://schemas.microsoft.com/office/drawing/2014/main" id="{E4C7C4C9-B1AB-61D5-8717-FFC967BB654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1" name="Ellipse 110">
                <a:extLst>
                  <a:ext uri="{FF2B5EF4-FFF2-40B4-BE49-F238E27FC236}">
                    <a16:creationId xmlns:a16="http://schemas.microsoft.com/office/drawing/2014/main" id="{B379B242-49E6-8949-51CF-A86E042AD4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2B5A040D-D13C-4B75-A0E0-762AC7339F5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232203" y="3209152"/>
            <a:ext cx="1990795" cy="1990795"/>
            <a:chOff x="6505210" y="997188"/>
            <a:chExt cx="1173670" cy="1173670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27149829-572C-A797-2233-F3B1954C45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822532" flipH="1">
              <a:off x="6505210" y="997188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0D5E4412-8FC8-B165-E098-DA910200204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216622" flipH="1">
              <a:off x="6948783" y="1007595"/>
              <a:ext cx="114382" cy="122799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E8DDB15F-623A-0A2A-39C7-9E86EFAF29C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6" name="Ellipse 115">
                <a:extLst>
                  <a:ext uri="{FF2B5EF4-FFF2-40B4-BE49-F238E27FC236}">
                    <a16:creationId xmlns:a16="http://schemas.microsoft.com/office/drawing/2014/main" id="{6A92F161-EA4A-2027-F087-4E6047147E4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067FD466-72A7-9E66-7449-118822F2CFD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30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94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ABA695-5912-4A04-99ED-D08B1445E7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</Words>
  <Application>Microsoft Office PowerPoint</Application>
  <PresentationFormat>Benutzerdefiniert</PresentationFormat>
  <Paragraphs>2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GT America Rg</vt:lpstr>
      <vt:lpstr>Helvetica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2022-08-17T14:07:00Z</dcterms:created>
  <dcterms:modified xsi:type="dcterms:W3CDTF">2024-03-13T14:28:47Z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