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notesMasterIdLst>
    <p:notesMasterId r:id="rId10"/>
  </p:notesMasterIdLst>
  <p:sldIdLst>
    <p:sldId id="268" r:id="rId5"/>
    <p:sldId id="264" r:id="rId6"/>
    <p:sldId id="265" r:id="rId7"/>
    <p:sldId id="267" r:id="rId8"/>
    <p:sldId id="274" r:id="rId9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E0FF"/>
    <a:srgbClr val="65D7FF"/>
    <a:srgbClr val="00BDFF"/>
    <a:srgbClr val="FFFFFF"/>
    <a:srgbClr val="4650DF"/>
    <a:srgbClr val="9735FF"/>
    <a:srgbClr val="00A9FF"/>
    <a:srgbClr val="95C46C"/>
    <a:srgbClr val="CDE9FF"/>
    <a:srgbClr val="FF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45A173-9121-4DCA-BAC6-1D76B1D4F476}" v="110" dt="2024-03-07T13:50:00.3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260" y="36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ziska Händschel" userId="e2149472-3187-4d00-b16a-a19eff6fc04a" providerId="ADAL" clId="{8C64D988-C017-4655-BBEB-138536DF5D5B}"/>
    <pc:docChg chg="custSel modSld modMainMaster">
      <pc:chgData name="Franziska Händschel" userId="e2149472-3187-4d00-b16a-a19eff6fc04a" providerId="ADAL" clId="{8C64D988-C017-4655-BBEB-138536DF5D5B}" dt="2023-03-07T15:51:15.953" v="245" actId="113"/>
      <pc:docMkLst>
        <pc:docMk/>
      </pc:docMkLst>
      <pc:sldChg chg="addSp delSp mod modClrScheme chgLayout">
        <pc:chgData name="Franziska Händschel" userId="e2149472-3187-4d00-b16a-a19eff6fc04a" providerId="ADAL" clId="{8C64D988-C017-4655-BBEB-138536DF5D5B}" dt="2023-03-07T15:46:48.447" v="78" actId="700"/>
        <pc:sldMkLst>
          <pc:docMk/>
          <pc:sldMk cId="3523177229" sldId="264"/>
        </pc:sldMkLst>
        <pc:spChg chg="del">
          <ac:chgData name="Franziska Händschel" userId="e2149472-3187-4d00-b16a-a19eff6fc04a" providerId="ADAL" clId="{8C64D988-C017-4655-BBEB-138536DF5D5B}" dt="2023-03-07T15:43:06.815" v="3" actId="478"/>
          <ac:spMkLst>
            <pc:docMk/>
            <pc:sldMk cId="3523177229" sldId="264"/>
            <ac:spMk id="3" creationId="{64516ED5-07D1-F26E-9DCE-1307ECE39DD0}"/>
          </ac:spMkLst>
        </pc:spChg>
        <pc:spChg chg="add del">
          <ac:chgData name="Franziska Händschel" userId="e2149472-3187-4d00-b16a-a19eff6fc04a" providerId="ADAL" clId="{8C64D988-C017-4655-BBEB-138536DF5D5B}" dt="2023-03-07T15:46:45.932" v="77" actId="21"/>
          <ac:spMkLst>
            <pc:docMk/>
            <pc:sldMk cId="3523177229" sldId="264"/>
            <ac:spMk id="8" creationId="{51C07554-8D9A-EAAC-D6F5-AF9595B7FC7F}"/>
          </ac:spMkLst>
        </pc:spChg>
        <pc:spChg chg="del">
          <ac:chgData name="Franziska Händschel" userId="e2149472-3187-4d00-b16a-a19eff6fc04a" providerId="ADAL" clId="{8C64D988-C017-4655-BBEB-138536DF5D5B}" dt="2023-03-07T15:43:14.815" v="5" actId="478"/>
          <ac:spMkLst>
            <pc:docMk/>
            <pc:sldMk cId="3523177229" sldId="264"/>
            <ac:spMk id="17" creationId="{33653B68-8362-DE13-F0CD-82966D95A302}"/>
          </ac:spMkLst>
        </pc:spChg>
        <pc:spChg chg="del">
          <ac:chgData name="Franziska Händschel" userId="e2149472-3187-4d00-b16a-a19eff6fc04a" providerId="ADAL" clId="{8C64D988-C017-4655-BBEB-138536DF5D5B}" dt="2023-03-07T15:43:06.815" v="3" actId="478"/>
          <ac:spMkLst>
            <pc:docMk/>
            <pc:sldMk cId="3523177229" sldId="264"/>
            <ac:spMk id="25" creationId="{7C721A30-5D76-5978-9697-4527B94E160A}"/>
          </ac:spMkLst>
        </pc:spChg>
        <pc:grpChg chg="add del">
          <ac:chgData name="Franziska Händschel" userId="e2149472-3187-4d00-b16a-a19eff6fc04a" providerId="ADAL" clId="{8C64D988-C017-4655-BBEB-138536DF5D5B}" dt="2023-03-07T15:46:45.932" v="77" actId="21"/>
          <ac:grpSpMkLst>
            <pc:docMk/>
            <pc:sldMk cId="3523177229" sldId="264"/>
            <ac:grpSpMk id="2" creationId="{FC673967-7D33-6C8E-ACFB-989D1AEBC641}"/>
          </ac:grpSpMkLst>
        </pc:grpChg>
        <pc:grpChg chg="del">
          <ac:chgData name="Franziska Händschel" userId="e2149472-3187-4d00-b16a-a19eff6fc04a" providerId="ADAL" clId="{8C64D988-C017-4655-BBEB-138536DF5D5B}" dt="2023-03-07T15:43:11.049" v="4" actId="478"/>
          <ac:grpSpMkLst>
            <pc:docMk/>
            <pc:sldMk cId="3523177229" sldId="264"/>
            <ac:grpSpMk id="4" creationId="{D3845917-349D-505D-733D-9A49B3960A02}"/>
          </ac:grpSpMkLst>
        </pc:grpChg>
        <pc:grpChg chg="add del">
          <ac:chgData name="Franziska Händschel" userId="e2149472-3187-4d00-b16a-a19eff6fc04a" providerId="ADAL" clId="{8C64D988-C017-4655-BBEB-138536DF5D5B}" dt="2023-03-07T15:46:45.932" v="77" actId="21"/>
          <ac:grpSpMkLst>
            <pc:docMk/>
            <pc:sldMk cId="3523177229" sldId="264"/>
            <ac:grpSpMk id="31" creationId="{DD886661-E5D6-5C6F-2298-C7228768A700}"/>
          </ac:grpSpMkLst>
        </pc:grpChg>
      </pc:sldChg>
      <pc:sldChg chg="delSp mod modClrScheme chgLayout">
        <pc:chgData name="Franziska Händschel" userId="e2149472-3187-4d00-b16a-a19eff6fc04a" providerId="ADAL" clId="{8C64D988-C017-4655-BBEB-138536DF5D5B}" dt="2023-03-07T15:47:35.620" v="105" actId="21"/>
        <pc:sldMkLst>
          <pc:docMk/>
          <pc:sldMk cId="3947296960" sldId="265"/>
        </pc:sldMkLst>
        <pc:spChg chg="del">
          <ac:chgData name="Franziska Händschel" userId="e2149472-3187-4d00-b16a-a19eff6fc04a" providerId="ADAL" clId="{8C64D988-C017-4655-BBEB-138536DF5D5B}" dt="2023-03-07T15:43:18.645" v="6" actId="478"/>
          <ac:spMkLst>
            <pc:docMk/>
            <pc:sldMk cId="3947296960" sldId="265"/>
            <ac:spMk id="2" creationId="{1479AC95-C1B8-26F7-58AE-8A3C9A53BF2E}"/>
          </ac:spMkLst>
        </pc:spChg>
        <pc:spChg chg="del">
          <ac:chgData name="Franziska Händschel" userId="e2149472-3187-4d00-b16a-a19eff6fc04a" providerId="ADAL" clId="{8C64D988-C017-4655-BBEB-138536DF5D5B}" dt="2023-03-07T15:47:31.790" v="104" actId="478"/>
          <ac:spMkLst>
            <pc:docMk/>
            <pc:sldMk cId="3947296960" sldId="265"/>
            <ac:spMk id="22" creationId="{131499FE-DAA3-1CE1-EC5D-C7B4566A85AC}"/>
          </ac:spMkLst>
        </pc:spChg>
        <pc:spChg chg="del">
          <ac:chgData name="Franziska Händschel" userId="e2149472-3187-4d00-b16a-a19eff6fc04a" providerId="ADAL" clId="{8C64D988-C017-4655-BBEB-138536DF5D5B}" dt="2023-03-07T15:43:18.645" v="6" actId="478"/>
          <ac:spMkLst>
            <pc:docMk/>
            <pc:sldMk cId="3947296960" sldId="265"/>
            <ac:spMk id="25" creationId="{7C721A30-5D76-5978-9697-4527B94E160A}"/>
          </ac:spMkLst>
        </pc:spChg>
        <pc:grpChg chg="del">
          <ac:chgData name="Franziska Händschel" userId="e2149472-3187-4d00-b16a-a19eff6fc04a" providerId="ADAL" clId="{8C64D988-C017-4655-BBEB-138536DF5D5B}" dt="2023-03-07T15:43:22.620" v="7" actId="478"/>
          <ac:grpSpMkLst>
            <pc:docMk/>
            <pc:sldMk cId="3947296960" sldId="265"/>
            <ac:grpSpMk id="4" creationId="{D3845917-349D-505D-733D-9A49B3960A02}"/>
          </ac:grpSpMkLst>
        </pc:grpChg>
        <pc:grpChg chg="del">
          <ac:chgData name="Franziska Händschel" userId="e2149472-3187-4d00-b16a-a19eff6fc04a" providerId="ADAL" clId="{8C64D988-C017-4655-BBEB-138536DF5D5B}" dt="2023-03-07T15:47:35.620" v="105" actId="21"/>
          <ac:grpSpMkLst>
            <pc:docMk/>
            <pc:sldMk cId="3947296960" sldId="265"/>
            <ac:grpSpMk id="19" creationId="{A957E4C6-0A17-F436-F624-88EDACD975D5}"/>
          </ac:grpSpMkLst>
        </pc:grpChg>
      </pc:sldChg>
      <pc:sldChg chg="delSp mod modClrScheme chgLayout">
        <pc:chgData name="Franziska Händschel" userId="e2149472-3187-4d00-b16a-a19eff6fc04a" providerId="ADAL" clId="{8C64D988-C017-4655-BBEB-138536DF5D5B}" dt="2023-03-07T15:48:14.368" v="109" actId="21"/>
        <pc:sldMkLst>
          <pc:docMk/>
          <pc:sldMk cId="64486198" sldId="267"/>
        </pc:sldMkLst>
        <pc:spChg chg="del">
          <ac:chgData name="Franziska Händschel" userId="e2149472-3187-4d00-b16a-a19eff6fc04a" providerId="ADAL" clId="{8C64D988-C017-4655-BBEB-138536DF5D5B}" dt="2023-03-07T15:48:14.368" v="109" actId="21"/>
          <ac:spMkLst>
            <pc:docMk/>
            <pc:sldMk cId="64486198" sldId="267"/>
            <ac:spMk id="3" creationId="{9C9CF2DF-D2A1-EC94-16EB-5ADAB60689DF}"/>
          </ac:spMkLst>
        </pc:spChg>
        <pc:spChg chg="del">
          <ac:chgData name="Franziska Händschel" userId="e2149472-3187-4d00-b16a-a19eff6fc04a" providerId="ADAL" clId="{8C64D988-C017-4655-BBEB-138536DF5D5B}" dt="2023-03-07T15:43:29.179" v="9" actId="478"/>
          <ac:spMkLst>
            <pc:docMk/>
            <pc:sldMk cId="64486198" sldId="267"/>
            <ac:spMk id="8" creationId="{26CD81E7-4961-2453-6AD7-4070365536EB}"/>
          </ac:spMkLst>
        </pc:spChg>
        <pc:spChg chg="del">
          <ac:chgData name="Franziska Händschel" userId="e2149472-3187-4d00-b16a-a19eff6fc04a" providerId="ADAL" clId="{8C64D988-C017-4655-BBEB-138536DF5D5B}" dt="2023-03-07T15:47:28.751" v="103" actId="478"/>
          <ac:spMkLst>
            <pc:docMk/>
            <pc:sldMk cId="64486198" sldId="267"/>
            <ac:spMk id="22" creationId="{131499FE-DAA3-1CE1-EC5D-C7B4566A85AC}"/>
          </ac:spMkLst>
        </pc:spChg>
        <pc:spChg chg="del">
          <ac:chgData name="Franziska Händschel" userId="e2149472-3187-4d00-b16a-a19eff6fc04a" providerId="ADAL" clId="{8C64D988-C017-4655-BBEB-138536DF5D5B}" dt="2023-03-07T15:48:14.368" v="109" actId="21"/>
          <ac:spMkLst>
            <pc:docMk/>
            <pc:sldMk cId="64486198" sldId="267"/>
            <ac:spMk id="23" creationId="{8B7C12F4-CC47-6131-8E8C-6218F034593A}"/>
          </ac:spMkLst>
        </pc:spChg>
        <pc:spChg chg="del">
          <ac:chgData name="Franziska Händschel" userId="e2149472-3187-4d00-b16a-a19eff6fc04a" providerId="ADAL" clId="{8C64D988-C017-4655-BBEB-138536DF5D5B}" dt="2023-03-07T15:43:29.179" v="9" actId="478"/>
          <ac:spMkLst>
            <pc:docMk/>
            <pc:sldMk cId="64486198" sldId="267"/>
            <ac:spMk id="25" creationId="{7C721A30-5D76-5978-9697-4527B94E160A}"/>
          </ac:spMkLst>
        </pc:spChg>
        <pc:spChg chg="del">
          <ac:chgData name="Franziska Händschel" userId="e2149472-3187-4d00-b16a-a19eff6fc04a" providerId="ADAL" clId="{8C64D988-C017-4655-BBEB-138536DF5D5B}" dt="2023-03-07T15:48:14.368" v="109" actId="21"/>
          <ac:spMkLst>
            <pc:docMk/>
            <pc:sldMk cId="64486198" sldId="267"/>
            <ac:spMk id="30" creationId="{3840FFBF-DEED-89BE-8CC6-5F8F0EA08910}"/>
          </ac:spMkLst>
        </pc:spChg>
        <pc:spChg chg="del">
          <ac:chgData name="Franziska Händschel" userId="e2149472-3187-4d00-b16a-a19eff6fc04a" providerId="ADAL" clId="{8C64D988-C017-4655-BBEB-138536DF5D5B}" dt="2023-03-07T15:48:14.368" v="109" actId="21"/>
          <ac:spMkLst>
            <pc:docMk/>
            <pc:sldMk cId="64486198" sldId="267"/>
            <ac:spMk id="33" creationId="{E24AD2DD-3D24-9A67-B0D5-2B971BBAC7AC}"/>
          </ac:spMkLst>
        </pc:spChg>
        <pc:grpChg chg="del">
          <ac:chgData name="Franziska Händschel" userId="e2149472-3187-4d00-b16a-a19eff6fc04a" providerId="ADAL" clId="{8C64D988-C017-4655-BBEB-138536DF5D5B}" dt="2023-03-07T15:43:26.045" v="8" actId="478"/>
          <ac:grpSpMkLst>
            <pc:docMk/>
            <pc:sldMk cId="64486198" sldId="267"/>
            <ac:grpSpMk id="4" creationId="{D3845917-349D-505D-733D-9A49B3960A02}"/>
          </ac:grpSpMkLst>
        </pc:grpChg>
        <pc:grpChg chg="del">
          <ac:chgData name="Franziska Händschel" userId="e2149472-3187-4d00-b16a-a19eff6fc04a" providerId="ADAL" clId="{8C64D988-C017-4655-BBEB-138536DF5D5B}" dt="2023-03-07T15:48:14.368" v="109" actId="21"/>
          <ac:grpSpMkLst>
            <pc:docMk/>
            <pc:sldMk cId="64486198" sldId="267"/>
            <ac:grpSpMk id="19" creationId="{A957E4C6-0A17-F436-F624-88EDACD975D5}"/>
          </ac:grpSpMkLst>
        </pc:grpChg>
        <pc:picChg chg="del">
          <ac:chgData name="Franziska Händschel" userId="e2149472-3187-4d00-b16a-a19eff6fc04a" providerId="ADAL" clId="{8C64D988-C017-4655-BBEB-138536DF5D5B}" dt="2023-03-07T15:48:14.368" v="109" actId="21"/>
          <ac:picMkLst>
            <pc:docMk/>
            <pc:sldMk cId="64486198" sldId="267"/>
            <ac:picMk id="7" creationId="{9EFA8E5E-223A-F36E-E26F-7CCE8A23CE58}"/>
          </ac:picMkLst>
        </pc:picChg>
        <pc:picChg chg="del">
          <ac:chgData name="Franziska Händschel" userId="e2149472-3187-4d00-b16a-a19eff6fc04a" providerId="ADAL" clId="{8C64D988-C017-4655-BBEB-138536DF5D5B}" dt="2023-03-07T15:48:14.368" v="109" actId="21"/>
          <ac:picMkLst>
            <pc:docMk/>
            <pc:sldMk cId="64486198" sldId="267"/>
            <ac:picMk id="27" creationId="{4DB54F01-2F82-B98F-C221-402A9A21B1A4}"/>
          </ac:picMkLst>
        </pc:picChg>
        <pc:picChg chg="del">
          <ac:chgData name="Franziska Händschel" userId="e2149472-3187-4d00-b16a-a19eff6fc04a" providerId="ADAL" clId="{8C64D988-C017-4655-BBEB-138536DF5D5B}" dt="2023-03-07T15:48:14.368" v="109" actId="21"/>
          <ac:picMkLst>
            <pc:docMk/>
            <pc:sldMk cId="64486198" sldId="267"/>
            <ac:picMk id="31" creationId="{5A5269E0-0C0D-600F-E431-DD68C1867F01}"/>
          </ac:picMkLst>
        </pc:picChg>
        <pc:picChg chg="del">
          <ac:chgData name="Franziska Händschel" userId="e2149472-3187-4d00-b16a-a19eff6fc04a" providerId="ADAL" clId="{8C64D988-C017-4655-BBEB-138536DF5D5B}" dt="2023-03-07T15:48:14.368" v="109" actId="21"/>
          <ac:picMkLst>
            <pc:docMk/>
            <pc:sldMk cId="64486198" sldId="267"/>
            <ac:picMk id="42" creationId="{21500AFF-C976-0879-A0D7-057D14E967D8}"/>
          </ac:picMkLst>
        </pc:picChg>
      </pc:sldChg>
      <pc:sldChg chg="delSp mod">
        <pc:chgData name="Franziska Händschel" userId="e2149472-3187-4d00-b16a-a19eff6fc04a" providerId="ADAL" clId="{8C64D988-C017-4655-BBEB-138536DF5D5B}" dt="2023-03-07T15:45:52.715" v="50" actId="21"/>
        <pc:sldMkLst>
          <pc:docMk/>
          <pc:sldMk cId="4071723243" sldId="268"/>
        </pc:sldMkLst>
        <pc:spChg chg="del">
          <ac:chgData name="Franziska Händschel" userId="e2149472-3187-4d00-b16a-a19eff6fc04a" providerId="ADAL" clId="{8C64D988-C017-4655-BBEB-138536DF5D5B}" dt="2023-03-07T15:42:42.093" v="0" actId="478"/>
          <ac:spMkLst>
            <pc:docMk/>
            <pc:sldMk cId="4071723243" sldId="268"/>
            <ac:spMk id="8" creationId="{66C075CE-8258-A1E3-C4DD-CA3F10C5AE72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10" creationId="{186A8871-C350-EFA8-2F1D-C859AE8982CB}"/>
          </ac:spMkLst>
        </pc:spChg>
        <pc:spChg chg="del">
          <ac:chgData name="Franziska Händschel" userId="e2149472-3187-4d00-b16a-a19eff6fc04a" providerId="ADAL" clId="{8C64D988-C017-4655-BBEB-138536DF5D5B}" dt="2023-03-07T15:42:45.910" v="1" actId="478"/>
          <ac:spMkLst>
            <pc:docMk/>
            <pc:sldMk cId="4071723243" sldId="268"/>
            <ac:spMk id="13" creationId="{B104DE72-59AC-FFB3-5489-977E3ECB0328}"/>
          </ac:spMkLst>
        </pc:spChg>
        <pc:spChg chg="del">
          <ac:chgData name="Franziska Händschel" userId="e2149472-3187-4d00-b16a-a19eff6fc04a" providerId="ADAL" clId="{8C64D988-C017-4655-BBEB-138536DF5D5B}" dt="2023-03-07T15:42:42.093" v="0" actId="478"/>
          <ac:spMkLst>
            <pc:docMk/>
            <pc:sldMk cId="4071723243" sldId="268"/>
            <ac:spMk id="25" creationId="{7C721A30-5D76-5978-9697-4527B94E160A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35" creationId="{9D682F3F-DA9C-7402-4B05-6F3A611B50BD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36" creationId="{876A3097-6166-E240-7FDB-EF67608F1B5C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37" creationId="{74D919EB-94C2-5FA4-4C13-F9C546DF35C6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38" creationId="{A00C9AA5-EB90-A64D-163C-06C1CA17EF1D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39" creationId="{7F79968E-E2B4-E820-0F36-61CF7F518CFA}"/>
          </ac:spMkLst>
        </pc:spChg>
        <pc:spChg chg="del">
          <ac:chgData name="Franziska Händschel" userId="e2149472-3187-4d00-b16a-a19eff6fc04a" providerId="ADAL" clId="{8C64D988-C017-4655-BBEB-138536DF5D5B}" dt="2023-03-07T15:45:52.715" v="50" actId="21"/>
          <ac:spMkLst>
            <pc:docMk/>
            <pc:sldMk cId="4071723243" sldId="268"/>
            <ac:spMk id="40" creationId="{C6C943F7-88D9-FF52-FE0D-0964A7589E01}"/>
          </ac:spMkLst>
        </pc:spChg>
        <pc:grpChg chg="del">
          <ac:chgData name="Franziska Händschel" userId="e2149472-3187-4d00-b16a-a19eff6fc04a" providerId="ADAL" clId="{8C64D988-C017-4655-BBEB-138536DF5D5B}" dt="2023-03-07T15:42:47.775" v="2" actId="478"/>
          <ac:grpSpMkLst>
            <pc:docMk/>
            <pc:sldMk cId="4071723243" sldId="268"/>
            <ac:grpSpMk id="4" creationId="{D3845917-349D-505D-733D-9A49B3960A02}"/>
          </ac:grpSpMkLst>
        </pc:grpChg>
        <pc:grpChg chg="del">
          <ac:chgData name="Franziska Händschel" userId="e2149472-3187-4d00-b16a-a19eff6fc04a" providerId="ADAL" clId="{8C64D988-C017-4655-BBEB-138536DF5D5B}" dt="2023-03-07T15:45:52.715" v="50" actId="21"/>
          <ac:grpSpMkLst>
            <pc:docMk/>
            <pc:sldMk cId="4071723243" sldId="268"/>
            <ac:grpSpMk id="11" creationId="{3FE1F37F-693A-44D6-5B3A-11FB258055F8}"/>
          </ac:grpSpMkLst>
        </pc:grpChg>
        <pc:picChg chg="del">
          <ac:chgData name="Franziska Händschel" userId="e2149472-3187-4d00-b16a-a19eff6fc04a" providerId="ADAL" clId="{8C64D988-C017-4655-BBEB-138536DF5D5B}" dt="2023-03-07T15:45:52.715" v="50" actId="21"/>
          <ac:picMkLst>
            <pc:docMk/>
            <pc:sldMk cId="4071723243" sldId="268"/>
            <ac:picMk id="1032" creationId="{81DB9C7A-104E-B763-FAFA-56BC38B982DA}"/>
          </ac:picMkLst>
        </pc:picChg>
      </pc:sldChg>
      <pc:sldChg chg="delSp modSp mod modClrScheme chgLayout">
        <pc:chgData name="Franziska Händschel" userId="e2149472-3187-4d00-b16a-a19eff6fc04a" providerId="ADAL" clId="{8C64D988-C017-4655-BBEB-138536DF5D5B}" dt="2023-03-07T15:49:09.324" v="134" actId="21"/>
        <pc:sldMkLst>
          <pc:docMk/>
          <pc:sldMk cId="4194622629" sldId="274"/>
        </pc:sldMkLst>
        <pc:spChg chg="mod">
          <ac:chgData name="Franziska Händschel" userId="e2149472-3187-4d00-b16a-a19eff6fc04a" providerId="ADAL" clId="{8C64D988-C017-4655-BBEB-138536DF5D5B}" dt="2023-03-07T15:48:49.915" v="131" actId="1035"/>
          <ac:spMkLst>
            <pc:docMk/>
            <pc:sldMk cId="4194622629" sldId="274"/>
            <ac:spMk id="7" creationId="{C2382016-08BE-5730-FF77-DBAA2972B855}"/>
          </ac:spMkLst>
        </pc:spChg>
        <pc:spChg chg="mod">
          <ac:chgData name="Franziska Händschel" userId="e2149472-3187-4d00-b16a-a19eff6fc04a" providerId="ADAL" clId="{8C64D988-C017-4655-BBEB-138536DF5D5B}" dt="2023-03-07T15:48:46.685" v="113" actId="34136"/>
          <ac:spMkLst>
            <pc:docMk/>
            <pc:sldMk cId="4194622629" sldId="274"/>
            <ac:spMk id="15" creationId="{87D8C2A2-7D9E-FDEB-2828-B6AE63311606}"/>
          </ac:spMkLst>
        </pc:spChg>
        <pc:spChg chg="del mod">
          <ac:chgData name="Franziska Händschel" userId="e2149472-3187-4d00-b16a-a19eff6fc04a" providerId="ADAL" clId="{8C64D988-C017-4655-BBEB-138536DF5D5B}" dt="2023-03-07T15:48:55.590" v="132" actId="21"/>
          <ac:spMkLst>
            <pc:docMk/>
            <pc:sldMk cId="4194622629" sldId="274"/>
            <ac:spMk id="19" creationId="{DF30132B-56A1-71D1-A8CF-FC7C482665A4}"/>
          </ac:spMkLst>
        </pc:spChg>
        <pc:spChg chg="mod">
          <ac:chgData name="Franziska Händschel" userId="e2149472-3187-4d00-b16a-a19eff6fc04a" providerId="ADAL" clId="{8C64D988-C017-4655-BBEB-138536DF5D5B}" dt="2023-03-07T15:48:49.915" v="131" actId="1035"/>
          <ac:spMkLst>
            <pc:docMk/>
            <pc:sldMk cId="4194622629" sldId="274"/>
            <ac:spMk id="21" creationId="{D550A6F8-ED1F-456D-E30C-A127536ADD17}"/>
          </ac:spMkLst>
        </pc:spChg>
        <pc:spChg chg="del">
          <ac:chgData name="Franziska Händschel" userId="e2149472-3187-4d00-b16a-a19eff6fc04a" providerId="ADAL" clId="{8C64D988-C017-4655-BBEB-138536DF5D5B}" dt="2023-03-07T15:47:22.054" v="102" actId="478"/>
          <ac:spMkLst>
            <pc:docMk/>
            <pc:sldMk cId="4194622629" sldId="274"/>
            <ac:spMk id="22" creationId="{131499FE-DAA3-1CE1-EC5D-C7B4566A85AC}"/>
          </ac:spMkLst>
        </pc:spChg>
        <pc:spChg chg="mod">
          <ac:chgData name="Franziska Händschel" userId="e2149472-3187-4d00-b16a-a19eff6fc04a" providerId="ADAL" clId="{8C64D988-C017-4655-BBEB-138536DF5D5B}" dt="2023-03-07T15:48:49.915" v="131" actId="1035"/>
          <ac:spMkLst>
            <pc:docMk/>
            <pc:sldMk cId="4194622629" sldId="274"/>
            <ac:spMk id="24" creationId="{C7685194-3163-F181-715C-3126E5C004BD}"/>
          </ac:spMkLst>
        </pc:spChg>
        <pc:spChg chg="del">
          <ac:chgData name="Franziska Händschel" userId="e2149472-3187-4d00-b16a-a19eff6fc04a" providerId="ADAL" clId="{8C64D988-C017-4655-BBEB-138536DF5D5B}" dt="2023-03-07T15:43:32.899" v="10" actId="478"/>
          <ac:spMkLst>
            <pc:docMk/>
            <pc:sldMk cId="4194622629" sldId="274"/>
            <ac:spMk id="25" creationId="{7C721A30-5D76-5978-9697-4527B94E160A}"/>
          </ac:spMkLst>
        </pc:spChg>
        <pc:spChg chg="mod">
          <ac:chgData name="Franziska Händschel" userId="e2149472-3187-4d00-b16a-a19eff6fc04a" providerId="ADAL" clId="{8C64D988-C017-4655-BBEB-138536DF5D5B}" dt="2023-03-07T15:48:49.915" v="131" actId="1035"/>
          <ac:spMkLst>
            <pc:docMk/>
            <pc:sldMk cId="4194622629" sldId="274"/>
            <ac:spMk id="27" creationId="{73F6CED9-6F5B-3ED9-53DA-F6FA7CD84028}"/>
          </ac:spMkLst>
        </pc:spChg>
        <pc:spChg chg="del mod">
          <ac:chgData name="Franziska Händschel" userId="e2149472-3187-4d00-b16a-a19eff6fc04a" providerId="ADAL" clId="{8C64D988-C017-4655-BBEB-138536DF5D5B}" dt="2023-03-07T15:48:55.590" v="132" actId="21"/>
          <ac:spMkLst>
            <pc:docMk/>
            <pc:sldMk cId="4194622629" sldId="274"/>
            <ac:spMk id="29" creationId="{A8638874-6C1B-AB44-032C-EF613297A26E}"/>
          </ac:spMkLst>
        </pc:spChg>
        <pc:spChg chg="del">
          <ac:chgData name="Franziska Händschel" userId="e2149472-3187-4d00-b16a-a19eff6fc04a" providerId="ADAL" clId="{8C64D988-C017-4655-BBEB-138536DF5D5B}" dt="2023-03-07T15:49:09.324" v="134" actId="21"/>
          <ac:spMkLst>
            <pc:docMk/>
            <pc:sldMk cId="4194622629" sldId="274"/>
            <ac:spMk id="30" creationId="{AA3E12E5-511B-F914-B375-138F78E3E146}"/>
          </ac:spMkLst>
        </pc:spChg>
        <pc:spChg chg="del">
          <ac:chgData name="Franziska Händschel" userId="e2149472-3187-4d00-b16a-a19eff6fc04a" providerId="ADAL" clId="{8C64D988-C017-4655-BBEB-138536DF5D5B}" dt="2023-03-07T15:49:09.324" v="134" actId="21"/>
          <ac:spMkLst>
            <pc:docMk/>
            <pc:sldMk cId="4194622629" sldId="274"/>
            <ac:spMk id="31" creationId="{2DBEE3B2-9B82-77A9-5670-26AA4B35230E}"/>
          </ac:spMkLst>
        </pc:spChg>
        <pc:spChg chg="del">
          <ac:chgData name="Franziska Händschel" userId="e2149472-3187-4d00-b16a-a19eff6fc04a" providerId="ADAL" clId="{8C64D988-C017-4655-BBEB-138536DF5D5B}" dt="2023-03-07T15:43:32.899" v="10" actId="478"/>
          <ac:spMkLst>
            <pc:docMk/>
            <pc:sldMk cId="4194622629" sldId="274"/>
            <ac:spMk id="32" creationId="{0E6AAA90-94F1-3455-BCCE-3C4788598C11}"/>
          </ac:spMkLst>
        </pc:spChg>
        <pc:grpChg chg="del">
          <ac:chgData name="Franziska Händschel" userId="e2149472-3187-4d00-b16a-a19eff6fc04a" providerId="ADAL" clId="{8C64D988-C017-4655-BBEB-138536DF5D5B}" dt="2023-03-07T15:43:34.946" v="11" actId="478"/>
          <ac:grpSpMkLst>
            <pc:docMk/>
            <pc:sldMk cId="4194622629" sldId="274"/>
            <ac:grpSpMk id="4" creationId="{D3845917-349D-505D-733D-9A49B3960A02}"/>
          </ac:grpSpMkLst>
        </pc:grpChg>
        <pc:grpChg chg="mod">
          <ac:chgData name="Franziska Händschel" userId="e2149472-3187-4d00-b16a-a19eff6fc04a" providerId="ADAL" clId="{8C64D988-C017-4655-BBEB-138536DF5D5B}" dt="2023-03-07T15:48:46.685" v="113" actId="34136"/>
          <ac:grpSpMkLst>
            <pc:docMk/>
            <pc:sldMk cId="4194622629" sldId="274"/>
            <ac:grpSpMk id="16" creationId="{F4E3F34A-F505-8C27-56E5-E13495AFCE5F}"/>
          </ac:grpSpMkLst>
        </pc:grpChg>
        <pc:grpChg chg="del mod">
          <ac:chgData name="Franziska Händschel" userId="e2149472-3187-4d00-b16a-a19eff6fc04a" providerId="ADAL" clId="{8C64D988-C017-4655-BBEB-138536DF5D5B}" dt="2023-03-07T15:48:55.590" v="132" actId="21"/>
          <ac:grpSpMkLst>
            <pc:docMk/>
            <pc:sldMk cId="4194622629" sldId="274"/>
            <ac:grpSpMk id="17" creationId="{149DA2C3-0718-00A4-59EE-8DE3A0CE4CFC}"/>
          </ac:grpSpMkLst>
        </pc:grpChg>
        <pc:picChg chg="del mod">
          <ac:chgData name="Franziska Händschel" userId="e2149472-3187-4d00-b16a-a19eff6fc04a" providerId="ADAL" clId="{8C64D988-C017-4655-BBEB-138536DF5D5B}" dt="2023-03-07T15:48:55.590" v="132" actId="21"/>
          <ac:picMkLst>
            <pc:docMk/>
            <pc:sldMk cId="4194622629" sldId="274"/>
            <ac:picMk id="8" creationId="{343C6664-5D65-2955-67AB-54D34758DE38}"/>
          </ac:picMkLst>
        </pc:picChg>
        <pc:picChg chg="mod">
          <ac:chgData name="Franziska Händschel" userId="e2149472-3187-4d00-b16a-a19eff6fc04a" providerId="ADAL" clId="{8C64D988-C017-4655-BBEB-138536DF5D5B}" dt="2023-03-07T15:48:46.685" v="113" actId="34136"/>
          <ac:picMkLst>
            <pc:docMk/>
            <pc:sldMk cId="4194622629" sldId="274"/>
            <ac:picMk id="9" creationId="{E09664E7-0D96-A855-957C-3405ECEAED01}"/>
          </ac:picMkLst>
        </pc:picChg>
        <pc:picChg chg="mod">
          <ac:chgData name="Franziska Händschel" userId="e2149472-3187-4d00-b16a-a19eff6fc04a" providerId="ADAL" clId="{8C64D988-C017-4655-BBEB-138536DF5D5B}" dt="2023-03-07T15:48:49.915" v="131" actId="1035"/>
          <ac:picMkLst>
            <pc:docMk/>
            <pc:sldMk cId="4194622629" sldId="274"/>
            <ac:picMk id="11" creationId="{15D46012-2091-4BE7-75AC-11640D7440FB}"/>
          </ac:picMkLst>
        </pc:picChg>
        <pc:picChg chg="mod">
          <ac:chgData name="Franziska Händschel" userId="e2149472-3187-4d00-b16a-a19eff6fc04a" providerId="ADAL" clId="{8C64D988-C017-4655-BBEB-138536DF5D5B}" dt="2023-03-07T15:48:49.915" v="131" actId="1035"/>
          <ac:picMkLst>
            <pc:docMk/>
            <pc:sldMk cId="4194622629" sldId="274"/>
            <ac:picMk id="12" creationId="{C6EA734A-E0F3-B6AD-09E2-DF26ED605E98}"/>
          </ac:picMkLst>
        </pc:picChg>
        <pc:picChg chg="mod">
          <ac:chgData name="Franziska Händschel" userId="e2149472-3187-4d00-b16a-a19eff6fc04a" providerId="ADAL" clId="{8C64D988-C017-4655-BBEB-138536DF5D5B}" dt="2023-03-07T15:48:46.685" v="113" actId="34136"/>
          <ac:picMkLst>
            <pc:docMk/>
            <pc:sldMk cId="4194622629" sldId="274"/>
            <ac:picMk id="13" creationId="{7534D056-B857-3D97-AB81-2FAECCB24B32}"/>
          </ac:picMkLst>
        </pc:picChg>
        <pc:picChg chg="mod">
          <ac:chgData name="Franziska Händschel" userId="e2149472-3187-4d00-b16a-a19eff6fc04a" providerId="ADAL" clId="{8C64D988-C017-4655-BBEB-138536DF5D5B}" dt="2023-03-07T15:48:46.685" v="113" actId="34136"/>
          <ac:picMkLst>
            <pc:docMk/>
            <pc:sldMk cId="4194622629" sldId="274"/>
            <ac:picMk id="14" creationId="{C94B8452-5411-922E-B746-851F3BAE1F32}"/>
          </ac:picMkLst>
        </pc:picChg>
        <pc:picChg chg="mod">
          <ac:chgData name="Franziska Händschel" userId="e2149472-3187-4d00-b16a-a19eff6fc04a" providerId="ADAL" clId="{8C64D988-C017-4655-BBEB-138536DF5D5B}" dt="2023-03-07T15:48:49.915" v="131" actId="1035"/>
          <ac:picMkLst>
            <pc:docMk/>
            <pc:sldMk cId="4194622629" sldId="274"/>
            <ac:picMk id="23" creationId="{EA1F4CEE-4001-7012-99DE-11B6D046203D}"/>
          </ac:picMkLst>
        </pc:picChg>
        <pc:picChg chg="mod">
          <ac:chgData name="Franziska Händschel" userId="e2149472-3187-4d00-b16a-a19eff6fc04a" providerId="ADAL" clId="{8C64D988-C017-4655-BBEB-138536DF5D5B}" dt="2023-03-07T15:48:49.915" v="131" actId="1035"/>
          <ac:picMkLst>
            <pc:docMk/>
            <pc:sldMk cId="4194622629" sldId="274"/>
            <ac:picMk id="26" creationId="{437FF0B5-D556-BF91-0FC9-65D0D50D683F}"/>
          </ac:picMkLst>
        </pc:picChg>
        <pc:picChg chg="mod">
          <ac:chgData name="Franziska Händschel" userId="e2149472-3187-4d00-b16a-a19eff6fc04a" providerId="ADAL" clId="{8C64D988-C017-4655-BBEB-138536DF5D5B}" dt="2023-03-07T15:48:49.915" v="131" actId="1035"/>
          <ac:picMkLst>
            <pc:docMk/>
            <pc:sldMk cId="4194622629" sldId="274"/>
            <ac:picMk id="28" creationId="{43520B38-17E4-0D20-2E98-2909E23C6C0E}"/>
          </ac:picMkLst>
        </pc:picChg>
      </pc:sldChg>
      <pc:sldMasterChg chg="addSp delSp modSp mod delSldLayout modSldLayout">
        <pc:chgData name="Franziska Händschel" userId="e2149472-3187-4d00-b16a-a19eff6fc04a" providerId="ADAL" clId="{8C64D988-C017-4655-BBEB-138536DF5D5B}" dt="2023-03-07T15:51:15.953" v="245" actId="113"/>
        <pc:sldMasterMkLst>
          <pc:docMk/>
          <pc:sldMasterMk cId="1825021973" sldId="2147483660"/>
        </pc:sldMasterMkLst>
        <pc:spChg chg="del">
          <ac:chgData name="Franziska Händschel" userId="e2149472-3187-4d00-b16a-a19eff6fc04a" providerId="ADAL" clId="{8C64D988-C017-4655-BBEB-138536DF5D5B}" dt="2023-03-07T15:44:22.557" v="28" actId="478"/>
          <ac:spMkLst>
            <pc:docMk/>
            <pc:sldMasterMk cId="1825021973" sldId="2147483660"/>
            <ac:spMk id="2" creationId="{00000000-0000-0000-0000-000000000000}"/>
          </ac:spMkLst>
        </pc:spChg>
        <pc:spChg chg="del">
          <ac:chgData name="Franziska Händschel" userId="e2149472-3187-4d00-b16a-a19eff6fc04a" providerId="ADAL" clId="{8C64D988-C017-4655-BBEB-138536DF5D5B}" dt="2023-03-07T15:44:22.557" v="28" actId="478"/>
          <ac:spMkLst>
            <pc:docMk/>
            <pc:sldMasterMk cId="1825021973" sldId="2147483660"/>
            <ac:spMk id="3" creationId="{00000000-0000-0000-0000-000000000000}"/>
          </ac:spMkLst>
        </pc:spChg>
        <pc:spChg chg="del">
          <ac:chgData name="Franziska Händschel" userId="e2149472-3187-4d00-b16a-a19eff6fc04a" providerId="ADAL" clId="{8C64D988-C017-4655-BBEB-138536DF5D5B}" dt="2023-03-07T15:44:22.557" v="28" actId="478"/>
          <ac:spMkLst>
            <pc:docMk/>
            <pc:sldMasterMk cId="1825021973" sldId="2147483660"/>
            <ac:spMk id="4" creationId="{00000000-0000-0000-0000-000000000000}"/>
          </ac:spMkLst>
        </pc:spChg>
        <pc:spChg chg="del">
          <ac:chgData name="Franziska Händschel" userId="e2149472-3187-4d00-b16a-a19eff6fc04a" providerId="ADAL" clId="{8C64D988-C017-4655-BBEB-138536DF5D5B}" dt="2023-03-07T15:44:22.557" v="28" actId="478"/>
          <ac:spMkLst>
            <pc:docMk/>
            <pc:sldMasterMk cId="1825021973" sldId="2147483660"/>
            <ac:spMk id="5" creationId="{00000000-0000-0000-0000-000000000000}"/>
          </ac:spMkLst>
        </pc:spChg>
        <pc:spChg chg="del">
          <ac:chgData name="Franziska Händschel" userId="e2149472-3187-4d00-b16a-a19eff6fc04a" providerId="ADAL" clId="{8C64D988-C017-4655-BBEB-138536DF5D5B}" dt="2023-03-07T15:44:22.557" v="28" actId="478"/>
          <ac:spMkLst>
            <pc:docMk/>
            <pc:sldMasterMk cId="1825021973" sldId="2147483660"/>
            <ac:spMk id="6" creationId="{00000000-0000-0000-0000-000000000000}"/>
          </ac:spMkLst>
        </pc:spChg>
        <pc:spChg chg="mod">
          <ac:chgData name="Franziska Händschel" userId="e2149472-3187-4d00-b16a-a19eff6fc04a" providerId="ADAL" clId="{8C64D988-C017-4655-BBEB-138536DF5D5B}" dt="2023-03-07T15:44:32.683" v="29"/>
          <ac:spMkLst>
            <pc:docMk/>
            <pc:sldMasterMk cId="1825021973" sldId="2147483660"/>
            <ac:spMk id="9" creationId="{D2A3855A-B47A-6CCD-E644-EEC254CAB8F3}"/>
          </ac:spMkLst>
        </pc:spChg>
        <pc:spChg chg="add del mod">
          <ac:chgData name="Franziska Händschel" userId="e2149472-3187-4d00-b16a-a19eff6fc04a" providerId="ADAL" clId="{8C64D988-C017-4655-BBEB-138536DF5D5B}" dt="2023-03-07T15:45:05.177" v="35" actId="21"/>
          <ac:spMkLst>
            <pc:docMk/>
            <pc:sldMasterMk cId="1825021973" sldId="2147483660"/>
            <ac:spMk id="10" creationId="{B260AC5A-499E-5C4A-0074-7CE94E4443EF}"/>
          </ac:spMkLst>
        </pc:spChg>
        <pc:grpChg chg="add mod">
          <ac:chgData name="Franziska Händschel" userId="e2149472-3187-4d00-b16a-a19eff6fc04a" providerId="ADAL" clId="{8C64D988-C017-4655-BBEB-138536DF5D5B}" dt="2023-03-07T15:44:32.683" v="29"/>
          <ac:grpSpMkLst>
            <pc:docMk/>
            <pc:sldMasterMk cId="1825021973" sldId="2147483660"/>
            <ac:grpSpMk id="7" creationId="{D65AD6ED-12AA-825C-9E8F-275B1ED913D3}"/>
          </ac:grpSpMkLst>
        </pc:grpChg>
        <pc:picChg chg="mod">
          <ac:chgData name="Franziska Händschel" userId="e2149472-3187-4d00-b16a-a19eff6fc04a" providerId="ADAL" clId="{8C64D988-C017-4655-BBEB-138536DF5D5B}" dt="2023-03-07T15:44:32.683" v="29"/>
          <ac:picMkLst>
            <pc:docMk/>
            <pc:sldMasterMk cId="1825021973" sldId="2147483660"/>
            <ac:picMk id="8" creationId="{33E02E42-6980-B3A0-8957-33391A05F22E}"/>
          </ac:picMkLst>
        </pc:picChg>
        <pc:sldLayoutChg chg="addSp delSp modSp mod">
          <pc:chgData name="Franziska Händschel" userId="e2149472-3187-4d00-b16a-a19eff6fc04a" providerId="ADAL" clId="{8C64D988-C017-4655-BBEB-138536DF5D5B}" dt="2023-03-07T15:50:34.501" v="234" actId="1036"/>
          <pc:sldLayoutMkLst>
            <pc:docMk/>
            <pc:sldMasterMk cId="1825021973" sldId="2147483660"/>
            <pc:sldLayoutMk cId="1875184849" sldId="2147483661"/>
          </pc:sldLayoutMkLst>
          <pc:spChg chg="del">
            <ac:chgData name="Franziska Händschel" userId="e2149472-3187-4d00-b16a-a19eff6fc04a" providerId="ADAL" clId="{8C64D988-C017-4655-BBEB-138536DF5D5B}" dt="2023-03-07T15:44:13.508" v="22" actId="478"/>
            <ac:spMkLst>
              <pc:docMk/>
              <pc:sldMasterMk cId="1825021973" sldId="2147483660"/>
              <pc:sldLayoutMk cId="1875184849" sldId="2147483661"/>
              <ac:spMk id="2" creationId="{00000000-0000-0000-0000-000000000000}"/>
            </ac:spMkLst>
          </pc:spChg>
          <pc:spChg chg="del">
            <ac:chgData name="Franziska Händschel" userId="e2149472-3187-4d00-b16a-a19eff6fc04a" providerId="ADAL" clId="{8C64D988-C017-4655-BBEB-138536DF5D5B}" dt="2023-03-07T15:44:13.508" v="22" actId="478"/>
            <ac:spMkLst>
              <pc:docMk/>
              <pc:sldMasterMk cId="1825021973" sldId="2147483660"/>
              <pc:sldLayoutMk cId="1875184849" sldId="2147483661"/>
              <ac:spMk id="3" creationId="{00000000-0000-0000-0000-000000000000}"/>
            </ac:spMkLst>
          </pc:spChg>
          <pc:spChg chg="del">
            <ac:chgData name="Franziska Händschel" userId="e2149472-3187-4d00-b16a-a19eff6fc04a" providerId="ADAL" clId="{8C64D988-C017-4655-BBEB-138536DF5D5B}" dt="2023-03-07T15:44:13.508" v="22" actId="478"/>
            <ac:spMkLst>
              <pc:docMk/>
              <pc:sldMasterMk cId="1825021973" sldId="2147483660"/>
              <pc:sldLayoutMk cId="1875184849" sldId="2147483661"/>
              <ac:spMk id="4" creationId="{00000000-0000-0000-0000-000000000000}"/>
            </ac:spMkLst>
          </pc:spChg>
          <pc:spChg chg="del">
            <ac:chgData name="Franziska Händschel" userId="e2149472-3187-4d00-b16a-a19eff6fc04a" providerId="ADAL" clId="{8C64D988-C017-4655-BBEB-138536DF5D5B}" dt="2023-03-07T15:44:13.508" v="22" actId="478"/>
            <ac:spMkLst>
              <pc:docMk/>
              <pc:sldMasterMk cId="1825021973" sldId="2147483660"/>
              <pc:sldLayoutMk cId="1875184849" sldId="2147483661"/>
              <ac:spMk id="5" creationId="{00000000-0000-0000-0000-000000000000}"/>
            </ac:spMkLst>
          </pc:spChg>
          <pc:spChg chg="del">
            <ac:chgData name="Franziska Händschel" userId="e2149472-3187-4d00-b16a-a19eff6fc04a" providerId="ADAL" clId="{8C64D988-C017-4655-BBEB-138536DF5D5B}" dt="2023-03-07T15:44:13.508" v="22" actId="478"/>
            <ac:spMkLst>
              <pc:docMk/>
              <pc:sldMasterMk cId="1825021973" sldId="2147483660"/>
              <pc:sldLayoutMk cId="1875184849" sldId="2147483661"/>
              <ac:spMk id="6" creationId="{00000000-0000-0000-0000-000000000000}"/>
            </ac:spMkLst>
          </pc:spChg>
          <pc:spChg chg="add mod">
            <ac:chgData name="Franziska Händschel" userId="e2149472-3187-4d00-b16a-a19eff6fc04a" providerId="ADAL" clId="{8C64D988-C017-4655-BBEB-138536DF5D5B}" dt="2023-03-07T15:44:19.784" v="27" actId="20577"/>
            <ac:spMkLst>
              <pc:docMk/>
              <pc:sldMasterMk cId="1825021973" sldId="2147483660"/>
              <pc:sldLayoutMk cId="1875184849" sldId="2147483661"/>
              <ac:spMk id="7" creationId="{D3CFDA3F-11D8-E588-E21C-4B777FF44F62}"/>
            </ac:spMkLst>
          </pc:spChg>
          <pc:spChg chg="add del mod">
            <ac:chgData name="Franziska Händschel" userId="e2149472-3187-4d00-b16a-a19eff6fc04a" providerId="ADAL" clId="{8C64D988-C017-4655-BBEB-138536DF5D5B}" dt="2023-03-07T15:45:21.774" v="37" actId="21"/>
            <ac:spMkLst>
              <pc:docMk/>
              <pc:sldMasterMk cId="1825021973" sldId="2147483660"/>
              <pc:sldLayoutMk cId="1875184849" sldId="2147483661"/>
              <ac:spMk id="8" creationId="{FE4706A1-4DB4-FD0A-FF3B-49125E31E36F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16" creationId="{1E4BC9CA-A5A8-4E80-2205-8FC8293B2637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17" creationId="{43967BA1-2006-A537-A03F-D8E2BD686D49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18" creationId="{FAEC6ECD-F225-9F6C-2E72-D872C5CE2674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19" creationId="{B07A9977-B4E6-3265-3527-92D121998DA9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20" creationId="{934E28D1-2DC9-0702-FB30-944DE255066B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21" creationId="{97CB20CA-E1F0-0C98-C9C7-BF0164C8E8A6}"/>
            </ac:spMkLst>
          </pc:spChg>
          <pc:spChg chg="add del mod">
            <ac:chgData name="Franziska Händschel" userId="e2149472-3187-4d00-b16a-a19eff6fc04a" providerId="ADAL" clId="{8C64D988-C017-4655-BBEB-138536DF5D5B}" dt="2023-03-07T15:46:00.581" v="52"/>
            <ac:spMkLst>
              <pc:docMk/>
              <pc:sldMasterMk cId="1825021973" sldId="2147483660"/>
              <pc:sldLayoutMk cId="1875184849" sldId="2147483661"/>
              <ac:spMk id="22" creationId="{35BE93E3-473D-9EF1-D3EE-DC534F9B7563}"/>
            </ac:spMkLst>
          </pc:spChg>
          <pc:spChg chg="add mod">
            <ac:chgData name="Franziska Händschel" userId="e2149472-3187-4d00-b16a-a19eff6fc04a" providerId="ADAL" clId="{8C64D988-C017-4655-BBEB-138536DF5D5B}" dt="2023-03-07T15:46:26.427" v="74" actId="1036"/>
            <ac:spMkLst>
              <pc:docMk/>
              <pc:sldMasterMk cId="1825021973" sldId="2147483660"/>
              <pc:sldLayoutMk cId="1875184849" sldId="2147483661"/>
              <ac:spMk id="31" creationId="{36BF5906-BA67-8E19-CFC9-EF1A4B6B6A5F}"/>
            </ac:spMkLst>
          </pc:spChg>
          <pc:spChg chg="add mod">
            <ac:chgData name="Franziska Händschel" userId="e2149472-3187-4d00-b16a-a19eff6fc04a" providerId="ADAL" clId="{8C64D988-C017-4655-BBEB-138536DF5D5B}" dt="2023-03-07T15:46:26.427" v="74" actId="1036"/>
            <ac:spMkLst>
              <pc:docMk/>
              <pc:sldMasterMk cId="1825021973" sldId="2147483660"/>
              <pc:sldLayoutMk cId="1875184849" sldId="2147483661"/>
              <ac:spMk id="32" creationId="{9D4345B8-F284-20BA-076C-953DB310931E}"/>
            </ac:spMkLst>
          </pc:spChg>
          <pc:spChg chg="add mod">
            <ac:chgData name="Franziska Händschel" userId="e2149472-3187-4d00-b16a-a19eff6fc04a" providerId="ADAL" clId="{8C64D988-C017-4655-BBEB-138536DF5D5B}" dt="2023-03-07T15:46:26.427" v="74" actId="1036"/>
            <ac:spMkLst>
              <pc:docMk/>
              <pc:sldMasterMk cId="1825021973" sldId="2147483660"/>
              <pc:sldLayoutMk cId="1875184849" sldId="2147483661"/>
              <ac:spMk id="33" creationId="{9202BC61-F79C-BD41-713F-38C9917E1A6C}"/>
            </ac:spMkLst>
          </pc:spChg>
          <pc:spChg chg="add mod">
            <ac:chgData name="Franziska Händschel" userId="e2149472-3187-4d00-b16a-a19eff6fc04a" providerId="ADAL" clId="{8C64D988-C017-4655-BBEB-138536DF5D5B}" dt="2023-03-07T15:46:26.427" v="74" actId="1036"/>
            <ac:spMkLst>
              <pc:docMk/>
              <pc:sldMasterMk cId="1825021973" sldId="2147483660"/>
              <pc:sldLayoutMk cId="1875184849" sldId="2147483661"/>
              <ac:spMk id="34" creationId="{DB8E875D-2CD6-2D48-0F33-5A5C82C0DE55}"/>
            </ac:spMkLst>
          </pc:spChg>
          <pc:spChg chg="add mod">
            <ac:chgData name="Franziska Händschel" userId="e2149472-3187-4d00-b16a-a19eff6fc04a" providerId="ADAL" clId="{8C64D988-C017-4655-BBEB-138536DF5D5B}" dt="2023-03-07T15:46:26.427" v="74" actId="1036"/>
            <ac:spMkLst>
              <pc:docMk/>
              <pc:sldMasterMk cId="1825021973" sldId="2147483660"/>
              <pc:sldLayoutMk cId="1875184849" sldId="2147483661"/>
              <ac:spMk id="35" creationId="{17CEB8BC-754E-6B72-505F-C907FAEA7257}"/>
            </ac:spMkLst>
          </pc:spChg>
          <pc:spChg chg="add mod">
            <ac:chgData name="Franziska Händschel" userId="e2149472-3187-4d00-b16a-a19eff6fc04a" providerId="ADAL" clId="{8C64D988-C017-4655-BBEB-138536DF5D5B}" dt="2023-03-07T15:46:26.427" v="74" actId="1036"/>
            <ac:spMkLst>
              <pc:docMk/>
              <pc:sldMasterMk cId="1825021973" sldId="2147483660"/>
              <pc:sldLayoutMk cId="1875184849" sldId="2147483661"/>
              <ac:spMk id="36" creationId="{F601389A-7CB0-5278-4D1E-8EC5F01BDC70}"/>
            </ac:spMkLst>
          </pc:spChg>
          <pc:spChg chg="add mod">
            <ac:chgData name="Franziska Händschel" userId="e2149472-3187-4d00-b16a-a19eff6fc04a" providerId="ADAL" clId="{8C64D988-C017-4655-BBEB-138536DF5D5B}" dt="2023-03-07T15:46:02.917" v="53"/>
            <ac:spMkLst>
              <pc:docMk/>
              <pc:sldMasterMk cId="1825021973" sldId="2147483660"/>
              <pc:sldLayoutMk cId="1875184849" sldId="2147483661"/>
              <ac:spMk id="37" creationId="{B04146AD-36B3-55EE-AAEC-E146B928A047}"/>
            </ac:spMkLst>
          </pc:spChg>
          <pc:spChg chg="add del mod">
            <ac:chgData name="Franziska Händschel" userId="e2149472-3187-4d00-b16a-a19eff6fc04a" providerId="ADAL" clId="{8C64D988-C017-4655-BBEB-138536DF5D5B}" dt="2023-03-07T15:49:27.997" v="139"/>
            <ac:spMkLst>
              <pc:docMk/>
              <pc:sldMasterMk cId="1825021973" sldId="2147483660"/>
              <pc:sldLayoutMk cId="1875184849" sldId="2147483661"/>
              <ac:spMk id="39" creationId="{F4FC618A-7A3D-9270-C652-97DD3FADE7D9}"/>
            </ac:spMkLst>
          </pc:spChg>
          <pc:spChg chg="add del mod">
            <ac:chgData name="Franziska Händschel" userId="e2149472-3187-4d00-b16a-a19eff6fc04a" providerId="ADAL" clId="{8C64D988-C017-4655-BBEB-138536DF5D5B}" dt="2023-03-07T15:49:27.997" v="139"/>
            <ac:spMkLst>
              <pc:docMk/>
              <pc:sldMasterMk cId="1825021973" sldId="2147483660"/>
              <pc:sldLayoutMk cId="1875184849" sldId="2147483661"/>
              <ac:spMk id="40" creationId="{A4A765B5-DE55-1DD5-0676-2C7196695239}"/>
            </ac:spMkLst>
          </pc:spChg>
          <pc:spChg chg="add mod">
            <ac:chgData name="Franziska Händschel" userId="e2149472-3187-4d00-b16a-a19eff6fc04a" providerId="ADAL" clId="{8C64D988-C017-4655-BBEB-138536DF5D5B}" dt="2023-03-07T15:50:34.501" v="234" actId="1036"/>
            <ac:spMkLst>
              <pc:docMk/>
              <pc:sldMasterMk cId="1825021973" sldId="2147483660"/>
              <pc:sldLayoutMk cId="1875184849" sldId="2147483661"/>
              <ac:spMk id="41" creationId="{E484DCEF-AD2F-7473-C060-F86C04F8D32C}"/>
            </ac:spMkLst>
          </pc:spChg>
          <pc:grpChg chg="add del mod">
            <ac:chgData name="Franziska Händschel" userId="e2149472-3187-4d00-b16a-a19eff6fc04a" providerId="ADAL" clId="{8C64D988-C017-4655-BBEB-138536DF5D5B}" dt="2023-03-07T15:46:00.581" v="52"/>
            <ac:grpSpMkLst>
              <pc:docMk/>
              <pc:sldMasterMk cId="1825021973" sldId="2147483660"/>
              <pc:sldLayoutMk cId="1875184849" sldId="2147483661"/>
              <ac:grpSpMk id="9" creationId="{77934866-DE85-DDC8-C529-B48DEF9D3523}"/>
            </ac:grpSpMkLst>
          </pc:grpChg>
          <pc:grpChg chg="add mod">
            <ac:chgData name="Franziska Händschel" userId="e2149472-3187-4d00-b16a-a19eff6fc04a" providerId="ADAL" clId="{8C64D988-C017-4655-BBEB-138536DF5D5B}" dt="2023-03-07T15:46:26.427" v="74" actId="1036"/>
            <ac:grpSpMkLst>
              <pc:docMk/>
              <pc:sldMasterMk cId="1825021973" sldId="2147483660"/>
              <pc:sldLayoutMk cId="1875184849" sldId="2147483661"/>
              <ac:grpSpMk id="24" creationId="{D83F7788-5F6D-5025-6878-5DD1080F0DA3}"/>
            </ac:grpSpMkLst>
          </pc:grpChg>
          <pc:picChg chg="mod">
            <ac:chgData name="Franziska Händschel" userId="e2149472-3187-4d00-b16a-a19eff6fc04a" providerId="ADAL" clId="{8C64D988-C017-4655-BBEB-138536DF5D5B}" dt="2023-03-07T15:45:58.943" v="51"/>
            <ac:picMkLst>
              <pc:docMk/>
              <pc:sldMasterMk cId="1825021973" sldId="2147483660"/>
              <pc:sldLayoutMk cId="1875184849" sldId="2147483661"/>
              <ac:picMk id="10" creationId="{A70EFE66-AD1C-532D-4A13-04BA07E68980}"/>
            </ac:picMkLst>
          </pc:picChg>
          <pc:picChg chg="mod">
            <ac:chgData name="Franziska Händschel" userId="e2149472-3187-4d00-b16a-a19eff6fc04a" providerId="ADAL" clId="{8C64D988-C017-4655-BBEB-138536DF5D5B}" dt="2023-03-07T15:45:58.943" v="51"/>
            <ac:picMkLst>
              <pc:docMk/>
              <pc:sldMasterMk cId="1825021973" sldId="2147483660"/>
              <pc:sldLayoutMk cId="1875184849" sldId="2147483661"/>
              <ac:picMk id="11" creationId="{61B758CB-09DC-8EF2-3AD3-937F91BBF38D}"/>
            </ac:picMkLst>
          </pc:picChg>
          <pc:picChg chg="mod">
            <ac:chgData name="Franziska Händschel" userId="e2149472-3187-4d00-b16a-a19eff6fc04a" providerId="ADAL" clId="{8C64D988-C017-4655-BBEB-138536DF5D5B}" dt="2023-03-07T15:45:58.943" v="51"/>
            <ac:picMkLst>
              <pc:docMk/>
              <pc:sldMasterMk cId="1825021973" sldId="2147483660"/>
              <pc:sldLayoutMk cId="1875184849" sldId="2147483661"/>
              <ac:picMk id="12" creationId="{43986B5B-E98D-0EA4-1A43-3FA6B97F3D7A}"/>
            </ac:picMkLst>
          </pc:picChg>
          <pc:picChg chg="mod">
            <ac:chgData name="Franziska Händschel" userId="e2149472-3187-4d00-b16a-a19eff6fc04a" providerId="ADAL" clId="{8C64D988-C017-4655-BBEB-138536DF5D5B}" dt="2023-03-07T15:45:58.943" v="51"/>
            <ac:picMkLst>
              <pc:docMk/>
              <pc:sldMasterMk cId="1825021973" sldId="2147483660"/>
              <pc:sldLayoutMk cId="1875184849" sldId="2147483661"/>
              <ac:picMk id="13" creationId="{7C3D3D70-0B63-360B-E662-17DEA5C6358B}"/>
            </ac:picMkLst>
          </pc:picChg>
          <pc:picChg chg="mod">
            <ac:chgData name="Franziska Händschel" userId="e2149472-3187-4d00-b16a-a19eff6fc04a" providerId="ADAL" clId="{8C64D988-C017-4655-BBEB-138536DF5D5B}" dt="2023-03-07T15:45:58.943" v="51"/>
            <ac:picMkLst>
              <pc:docMk/>
              <pc:sldMasterMk cId="1825021973" sldId="2147483660"/>
              <pc:sldLayoutMk cId="1875184849" sldId="2147483661"/>
              <ac:picMk id="14" creationId="{2D8E28C9-8DA9-DAB7-1491-5168BD6A9F4C}"/>
            </ac:picMkLst>
          </pc:picChg>
          <pc:picChg chg="mod">
            <ac:chgData name="Franziska Händschel" userId="e2149472-3187-4d00-b16a-a19eff6fc04a" providerId="ADAL" clId="{8C64D988-C017-4655-BBEB-138536DF5D5B}" dt="2023-03-07T15:45:58.943" v="51"/>
            <ac:picMkLst>
              <pc:docMk/>
              <pc:sldMasterMk cId="1825021973" sldId="2147483660"/>
              <pc:sldLayoutMk cId="1875184849" sldId="2147483661"/>
              <ac:picMk id="15" creationId="{2FE9982B-7C05-E19D-5DC5-5FA37E2F2EBC}"/>
            </ac:picMkLst>
          </pc:picChg>
          <pc:picChg chg="add del mod">
            <ac:chgData name="Franziska Händschel" userId="e2149472-3187-4d00-b16a-a19eff6fc04a" providerId="ADAL" clId="{8C64D988-C017-4655-BBEB-138536DF5D5B}" dt="2023-03-07T15:46:00.581" v="52"/>
            <ac:picMkLst>
              <pc:docMk/>
              <pc:sldMasterMk cId="1825021973" sldId="2147483660"/>
              <pc:sldLayoutMk cId="1875184849" sldId="2147483661"/>
              <ac:picMk id="23" creationId="{57B52E77-66C1-4A43-0F73-A6E6E278CE54}"/>
            </ac:picMkLst>
          </pc:picChg>
          <pc:picChg chg="mod">
            <ac:chgData name="Franziska Händschel" userId="e2149472-3187-4d00-b16a-a19eff6fc04a" providerId="ADAL" clId="{8C64D988-C017-4655-BBEB-138536DF5D5B}" dt="2023-03-07T15:46:26.427" v="74" actId="1036"/>
            <ac:picMkLst>
              <pc:docMk/>
              <pc:sldMasterMk cId="1825021973" sldId="2147483660"/>
              <pc:sldLayoutMk cId="1875184849" sldId="2147483661"/>
              <ac:picMk id="25" creationId="{AA2877CB-A841-1896-0412-F8A4EB309F91}"/>
            </ac:picMkLst>
          </pc:picChg>
          <pc:picChg chg="mod">
            <ac:chgData name="Franziska Händschel" userId="e2149472-3187-4d00-b16a-a19eff6fc04a" providerId="ADAL" clId="{8C64D988-C017-4655-BBEB-138536DF5D5B}" dt="2023-03-07T15:46:26.427" v="74" actId="1036"/>
            <ac:picMkLst>
              <pc:docMk/>
              <pc:sldMasterMk cId="1825021973" sldId="2147483660"/>
              <pc:sldLayoutMk cId="1875184849" sldId="2147483661"/>
              <ac:picMk id="26" creationId="{D652C190-1559-D88B-C583-EAC42F74AB91}"/>
            </ac:picMkLst>
          </pc:picChg>
          <pc:picChg chg="mod">
            <ac:chgData name="Franziska Händschel" userId="e2149472-3187-4d00-b16a-a19eff6fc04a" providerId="ADAL" clId="{8C64D988-C017-4655-BBEB-138536DF5D5B}" dt="2023-03-07T15:46:26.427" v="74" actId="1036"/>
            <ac:picMkLst>
              <pc:docMk/>
              <pc:sldMasterMk cId="1825021973" sldId="2147483660"/>
              <pc:sldLayoutMk cId="1875184849" sldId="2147483661"/>
              <ac:picMk id="27" creationId="{5E05E824-9E22-2BFF-0596-BFF3C2955294}"/>
            </ac:picMkLst>
          </pc:picChg>
          <pc:picChg chg="mod">
            <ac:chgData name="Franziska Händschel" userId="e2149472-3187-4d00-b16a-a19eff6fc04a" providerId="ADAL" clId="{8C64D988-C017-4655-BBEB-138536DF5D5B}" dt="2023-03-07T15:46:26.427" v="74" actId="1036"/>
            <ac:picMkLst>
              <pc:docMk/>
              <pc:sldMasterMk cId="1825021973" sldId="2147483660"/>
              <pc:sldLayoutMk cId="1875184849" sldId="2147483661"/>
              <ac:picMk id="28" creationId="{CE3E104C-F74E-4825-63D7-00064FAAA0B0}"/>
            </ac:picMkLst>
          </pc:picChg>
          <pc:picChg chg="mod">
            <ac:chgData name="Franziska Händschel" userId="e2149472-3187-4d00-b16a-a19eff6fc04a" providerId="ADAL" clId="{8C64D988-C017-4655-BBEB-138536DF5D5B}" dt="2023-03-07T15:46:26.427" v="74" actId="1036"/>
            <ac:picMkLst>
              <pc:docMk/>
              <pc:sldMasterMk cId="1825021973" sldId="2147483660"/>
              <pc:sldLayoutMk cId="1875184849" sldId="2147483661"/>
              <ac:picMk id="29" creationId="{70330348-6E53-8ED6-2F46-130FDC3F8581}"/>
            </ac:picMkLst>
          </pc:picChg>
          <pc:picChg chg="mod">
            <ac:chgData name="Franziska Händschel" userId="e2149472-3187-4d00-b16a-a19eff6fc04a" providerId="ADAL" clId="{8C64D988-C017-4655-BBEB-138536DF5D5B}" dt="2023-03-07T15:46:26.427" v="74" actId="1036"/>
            <ac:picMkLst>
              <pc:docMk/>
              <pc:sldMasterMk cId="1825021973" sldId="2147483660"/>
              <pc:sldLayoutMk cId="1875184849" sldId="2147483661"/>
              <ac:picMk id="30" creationId="{F7A9D409-0DFD-ABD2-1A90-BD7F19A1FFD5}"/>
            </ac:picMkLst>
          </pc:picChg>
          <pc:picChg chg="add del mod">
            <ac:chgData name="Franziska Händschel" userId="e2149472-3187-4d00-b16a-a19eff6fc04a" providerId="ADAL" clId="{8C64D988-C017-4655-BBEB-138536DF5D5B}" dt="2023-03-07T15:46:10.865" v="54" actId="478"/>
            <ac:picMkLst>
              <pc:docMk/>
              <pc:sldMasterMk cId="1825021973" sldId="2147483660"/>
              <pc:sldLayoutMk cId="1875184849" sldId="2147483661"/>
              <ac:picMk id="38" creationId="{14B300FB-BB51-99E1-0925-6BD1D5E4550B}"/>
            </ac:picMkLst>
          </pc:picChg>
        </pc:sldLayoutChg>
        <pc:sldLayoutChg chg="addSp modSp mod">
          <pc:chgData name="Franziska Händschel" userId="e2149472-3187-4d00-b16a-a19eff6fc04a" providerId="ADAL" clId="{8C64D988-C017-4655-BBEB-138536DF5D5B}" dt="2023-03-07T15:50:38.266" v="235"/>
          <pc:sldLayoutMkLst>
            <pc:docMk/>
            <pc:sldMasterMk cId="1825021973" sldId="2147483660"/>
            <pc:sldLayoutMk cId="61335191" sldId="2147483662"/>
          </pc:sldLayoutMkLst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1" creationId="{00D9C307-D94A-0B5C-A6C8-D5C8C6315AD7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2" creationId="{160F67C4-4E7F-659E-860B-B29C8D8648DD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3" creationId="{84225C6A-1EE3-2360-F9D7-B4B15B2C344E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4" creationId="{72137BC9-5A53-F180-17DE-C51CE6FE44EE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5" creationId="{90BBD82E-428B-2770-9836-8FDABC11AA67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6" creationId="{7D723763-9A3C-40C5-C68E-FE2F2272176E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7" creationId="{85CBB00E-2C80-139C-7A6E-A4C9AB7C0E6B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8" creationId="{2C63E65B-2CB0-1E5C-7C13-3876282DB6A0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19" creationId="{5EE5DAF9-DF5A-31A4-1E90-60BEE92C0D39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20" creationId="{CFE6BF6E-20AA-8BA8-7F61-E25EF81EEF1B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21" creationId="{E702A486-D505-54F8-A946-470E17A9E388}"/>
            </ac:spMkLst>
          </pc:spChg>
          <pc:spChg chg="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22" creationId="{54A0F4E6-708A-5F0A-80A3-22B9DEE705F0}"/>
            </ac:spMkLst>
          </pc:spChg>
          <pc:spChg chg="add mod">
            <ac:chgData name="Franziska Händschel" userId="e2149472-3187-4d00-b16a-a19eff6fc04a" providerId="ADAL" clId="{8C64D988-C017-4655-BBEB-138536DF5D5B}" dt="2023-03-07T15:47:00.103" v="98" actId="1036"/>
            <ac:spMkLst>
              <pc:docMk/>
              <pc:sldMasterMk cId="1825021973" sldId="2147483660"/>
              <pc:sldLayoutMk cId="61335191" sldId="2147483662"/>
              <ac:spMk id="23" creationId="{834740DC-8C42-1E5F-259F-72978E5FAA76}"/>
            </ac:spMkLst>
          </pc:spChg>
          <pc:spChg chg="add mod">
            <ac:chgData name="Franziska Händschel" userId="e2149472-3187-4d00-b16a-a19eff6fc04a" providerId="ADAL" clId="{8C64D988-C017-4655-BBEB-138536DF5D5B}" dt="2023-03-07T15:50:38.266" v="235"/>
            <ac:spMkLst>
              <pc:docMk/>
              <pc:sldMasterMk cId="1825021973" sldId="2147483660"/>
              <pc:sldLayoutMk cId="61335191" sldId="2147483662"/>
              <ac:spMk id="24" creationId="{815B7444-1D0E-BDC5-902D-B855C9DFA7C6}"/>
            </ac:spMkLst>
          </pc:spChg>
          <pc:grpChg chg="add mod">
            <ac:chgData name="Franziska Händschel" userId="e2149472-3187-4d00-b16a-a19eff6fc04a" providerId="ADAL" clId="{8C64D988-C017-4655-BBEB-138536DF5D5B}" dt="2023-03-07T15:47:00.103" v="98" actId="1036"/>
            <ac:grpSpMkLst>
              <pc:docMk/>
              <pc:sldMasterMk cId="1825021973" sldId="2147483660"/>
              <pc:sldLayoutMk cId="61335191" sldId="2147483662"/>
              <ac:grpSpMk id="2" creationId="{0FDAF0C8-2CA0-17F4-6855-6D5364D90D31}"/>
            </ac:grpSpMkLst>
          </pc:grpChg>
          <pc:grpChg chg="add mod">
            <ac:chgData name="Franziska Händschel" userId="e2149472-3187-4d00-b16a-a19eff6fc04a" providerId="ADAL" clId="{8C64D988-C017-4655-BBEB-138536DF5D5B}" dt="2023-03-07T15:47:00.103" v="98" actId="1036"/>
            <ac:grpSpMkLst>
              <pc:docMk/>
              <pc:sldMasterMk cId="1825021973" sldId="2147483660"/>
              <pc:sldLayoutMk cId="61335191" sldId="2147483662"/>
              <ac:grpSpMk id="10" creationId="{3D277CD5-4CEF-F3E3-7F30-D31088BC7380}"/>
            </ac:grpSpMkLst>
          </pc:grpChg>
          <pc:picChg chg="mod">
            <ac:chgData name="Franziska Händschel" userId="e2149472-3187-4d00-b16a-a19eff6fc04a" providerId="ADAL" clId="{8C64D988-C017-4655-BBEB-138536DF5D5B}" dt="2023-03-07T15:47:00.103" v="98" actId="1036"/>
            <ac:picMkLst>
              <pc:docMk/>
              <pc:sldMasterMk cId="1825021973" sldId="2147483660"/>
              <pc:sldLayoutMk cId="61335191" sldId="2147483662"/>
              <ac:picMk id="3" creationId="{A6BCC253-2BD9-24B0-A9DF-8D6924321158}"/>
            </ac:picMkLst>
          </pc:picChg>
          <pc:picChg chg="mod">
            <ac:chgData name="Franziska Händschel" userId="e2149472-3187-4d00-b16a-a19eff6fc04a" providerId="ADAL" clId="{8C64D988-C017-4655-BBEB-138536DF5D5B}" dt="2023-03-07T15:47:00.103" v="98" actId="1036"/>
            <ac:picMkLst>
              <pc:docMk/>
              <pc:sldMasterMk cId="1825021973" sldId="2147483660"/>
              <pc:sldLayoutMk cId="61335191" sldId="2147483662"/>
              <ac:picMk id="4" creationId="{D00C9C89-BE5F-8DD7-2C9F-0ACB36440B86}"/>
            </ac:picMkLst>
          </pc:picChg>
          <pc:picChg chg="mod">
            <ac:chgData name="Franziska Händschel" userId="e2149472-3187-4d00-b16a-a19eff6fc04a" providerId="ADAL" clId="{8C64D988-C017-4655-BBEB-138536DF5D5B}" dt="2023-03-07T15:47:00.103" v="98" actId="1036"/>
            <ac:picMkLst>
              <pc:docMk/>
              <pc:sldMasterMk cId="1825021973" sldId="2147483660"/>
              <pc:sldLayoutMk cId="61335191" sldId="2147483662"/>
              <ac:picMk id="5" creationId="{4B641E1B-43F4-0D32-3474-D041F262E25A}"/>
            </ac:picMkLst>
          </pc:picChg>
          <pc:picChg chg="mod">
            <ac:chgData name="Franziska Händschel" userId="e2149472-3187-4d00-b16a-a19eff6fc04a" providerId="ADAL" clId="{8C64D988-C017-4655-BBEB-138536DF5D5B}" dt="2023-03-07T15:47:00.103" v="98" actId="1036"/>
            <ac:picMkLst>
              <pc:docMk/>
              <pc:sldMasterMk cId="1825021973" sldId="2147483660"/>
              <pc:sldLayoutMk cId="61335191" sldId="2147483662"/>
              <ac:picMk id="6" creationId="{2CFC97B8-E697-F98B-A621-45AFB31075D4}"/>
            </ac:picMkLst>
          </pc:picChg>
          <pc:picChg chg="mod">
            <ac:chgData name="Franziska Händschel" userId="e2149472-3187-4d00-b16a-a19eff6fc04a" providerId="ADAL" clId="{8C64D988-C017-4655-BBEB-138536DF5D5B}" dt="2023-03-07T15:47:00.103" v="98" actId="1036"/>
            <ac:picMkLst>
              <pc:docMk/>
              <pc:sldMasterMk cId="1825021973" sldId="2147483660"/>
              <pc:sldLayoutMk cId="61335191" sldId="2147483662"/>
              <ac:picMk id="8" creationId="{C222B5B8-4BB8-D293-BEAD-C092564C0346}"/>
            </ac:picMkLst>
          </pc:picChg>
          <pc:picChg chg="mod">
            <ac:chgData name="Franziska Händschel" userId="e2149472-3187-4d00-b16a-a19eff6fc04a" providerId="ADAL" clId="{8C64D988-C017-4655-BBEB-138536DF5D5B}" dt="2023-03-07T15:47:00.103" v="98" actId="1036"/>
            <ac:picMkLst>
              <pc:docMk/>
              <pc:sldMasterMk cId="1825021973" sldId="2147483660"/>
              <pc:sldLayoutMk cId="61335191" sldId="2147483662"/>
              <ac:picMk id="9" creationId="{CBBA3DB4-21E4-41F8-FD55-E9DAA86EF2E8}"/>
            </ac:picMkLst>
          </pc:picChg>
        </pc:sldLayoutChg>
        <pc:sldLayoutChg chg="del">
          <pc:chgData name="Franziska Händschel" userId="e2149472-3187-4d00-b16a-a19eff6fc04a" providerId="ADAL" clId="{8C64D988-C017-4655-BBEB-138536DF5D5B}" dt="2023-03-07T15:44:08.398" v="12" actId="2696"/>
          <pc:sldLayoutMkLst>
            <pc:docMk/>
            <pc:sldMasterMk cId="1825021973" sldId="2147483660"/>
            <pc:sldLayoutMk cId="3337904027" sldId="2147483662"/>
          </pc:sldLayoutMkLst>
        </pc:sldLayoutChg>
        <pc:sldLayoutChg chg="addSp delSp modSp mod">
          <pc:chgData name="Franziska Händschel" userId="e2149472-3187-4d00-b16a-a19eff6fc04a" providerId="ADAL" clId="{8C64D988-C017-4655-BBEB-138536DF5D5B}" dt="2023-03-07T15:51:15.953" v="245" actId="113"/>
          <pc:sldLayoutMkLst>
            <pc:docMk/>
            <pc:sldMasterMk cId="1825021973" sldId="2147483660"/>
            <pc:sldLayoutMk cId="3829044566" sldId="2147483663"/>
          </pc:sldLayoutMkLst>
          <pc:spChg chg="add del mod">
            <ac:chgData name="Franziska Händschel" userId="e2149472-3187-4d00-b16a-a19eff6fc04a" providerId="ADAL" clId="{8C64D988-C017-4655-BBEB-138536DF5D5B}" dt="2023-03-07T15:45:29.504" v="40" actId="478"/>
            <ac:spMkLst>
              <pc:docMk/>
              <pc:sldMasterMk cId="1825021973" sldId="2147483660"/>
              <pc:sldLayoutMk cId="3829044566" sldId="2147483663"/>
              <ac:spMk id="2" creationId="{23E4AD4B-95C6-F0AF-F36A-C8A821A2DE7E}"/>
            </ac:spMkLst>
          </pc:spChg>
          <pc:spChg chg="add mod">
            <ac:chgData name="Franziska Händschel" userId="e2149472-3187-4d00-b16a-a19eff6fc04a" providerId="ADAL" clId="{8C64D988-C017-4655-BBEB-138536DF5D5B}" dt="2023-03-07T15:45:29.806" v="41"/>
            <ac:spMkLst>
              <pc:docMk/>
              <pc:sldMasterMk cId="1825021973" sldId="2147483660"/>
              <pc:sldLayoutMk cId="3829044566" sldId="2147483663"/>
              <ac:spMk id="3" creationId="{CD503806-A0B1-7090-7B9A-977C76FE3815}"/>
            </ac:spMkLst>
          </pc:spChg>
          <pc:spChg chg="mod">
            <ac:chgData name="Franziska Händschel" userId="e2149472-3187-4d00-b16a-a19eff6fc04a" providerId="ADAL" clId="{8C64D988-C017-4655-BBEB-138536DF5D5B}" dt="2023-03-07T15:47:39.515" v="106"/>
            <ac:spMkLst>
              <pc:docMk/>
              <pc:sldMasterMk cId="1825021973" sldId="2147483660"/>
              <pc:sldLayoutMk cId="3829044566" sldId="2147483663"/>
              <ac:spMk id="6" creationId="{BB493963-AFC4-F8A0-9D61-A3D022A10F67}"/>
            </ac:spMkLst>
          </pc:spChg>
          <pc:spChg chg="mod">
            <ac:chgData name="Franziska Händschel" userId="e2149472-3187-4d00-b16a-a19eff6fc04a" providerId="ADAL" clId="{8C64D988-C017-4655-BBEB-138536DF5D5B}" dt="2023-03-07T15:45:35.759" v="45" actId="20577"/>
            <ac:spMkLst>
              <pc:docMk/>
              <pc:sldMasterMk cId="1825021973" sldId="2147483660"/>
              <pc:sldLayoutMk cId="3829044566" sldId="2147483663"/>
              <ac:spMk id="7" creationId="{D3CFDA3F-11D8-E588-E21C-4B777FF44F62}"/>
            </ac:spMkLst>
          </pc:spChg>
          <pc:spChg chg="add del mod">
            <ac:chgData name="Franziska Händschel" userId="e2149472-3187-4d00-b16a-a19eff6fc04a" providerId="ADAL" clId="{8C64D988-C017-4655-BBEB-138536DF5D5B}" dt="2023-03-07T15:49:21.771" v="137"/>
            <ac:spMkLst>
              <pc:docMk/>
              <pc:sldMasterMk cId="1825021973" sldId="2147483660"/>
              <pc:sldLayoutMk cId="3829044566" sldId="2147483663"/>
              <ac:spMk id="8" creationId="{F690F94F-BF06-5D58-E64B-DF625E0B54F0}"/>
            </ac:spMkLst>
          </pc:spChg>
          <pc:spChg chg="add del mod">
            <ac:chgData name="Franziska Händschel" userId="e2149472-3187-4d00-b16a-a19eff6fc04a" providerId="ADAL" clId="{8C64D988-C017-4655-BBEB-138536DF5D5B}" dt="2023-03-07T15:49:21.771" v="137"/>
            <ac:spMkLst>
              <pc:docMk/>
              <pc:sldMasterMk cId="1825021973" sldId="2147483660"/>
              <pc:sldLayoutMk cId="3829044566" sldId="2147483663"/>
              <ac:spMk id="9" creationId="{F11A915B-6262-9E8E-55AF-79E76B4388C5}"/>
            </ac:spMkLst>
          </pc:spChg>
          <pc:spChg chg="add del mod">
            <ac:chgData name="Franziska Händschel" userId="e2149472-3187-4d00-b16a-a19eff6fc04a" providerId="ADAL" clId="{8C64D988-C017-4655-BBEB-138536DF5D5B}" dt="2023-03-07T15:50:12.187" v="194" actId="21"/>
            <ac:spMkLst>
              <pc:docMk/>
              <pc:sldMasterMk cId="1825021973" sldId="2147483660"/>
              <pc:sldLayoutMk cId="3829044566" sldId="2147483663"/>
              <ac:spMk id="10" creationId="{EAA08883-32BA-2511-1F71-CD6570978966}"/>
            </ac:spMkLst>
          </pc:spChg>
          <pc:spChg chg="add del mod">
            <ac:chgData name="Franziska Händschel" userId="e2149472-3187-4d00-b16a-a19eff6fc04a" providerId="ADAL" clId="{8C64D988-C017-4655-BBEB-138536DF5D5B}" dt="2023-03-07T15:50:12.187" v="194" actId="21"/>
            <ac:spMkLst>
              <pc:docMk/>
              <pc:sldMasterMk cId="1825021973" sldId="2147483660"/>
              <pc:sldLayoutMk cId="3829044566" sldId="2147483663"/>
              <ac:spMk id="11" creationId="{FA6C249A-6A65-D89E-B76F-DF2CAB2D95C0}"/>
            </ac:spMkLst>
          </pc:spChg>
          <pc:spChg chg="add mod">
            <ac:chgData name="Franziska Händschel" userId="e2149472-3187-4d00-b16a-a19eff6fc04a" providerId="ADAL" clId="{8C64D988-C017-4655-BBEB-138536DF5D5B}" dt="2023-03-07T15:50:13.630" v="195"/>
            <ac:spMkLst>
              <pc:docMk/>
              <pc:sldMasterMk cId="1825021973" sldId="2147483660"/>
              <pc:sldLayoutMk cId="3829044566" sldId="2147483663"/>
              <ac:spMk id="12" creationId="{715DA1CC-0D15-0178-94CA-D9A8A3CF85EE}"/>
            </ac:spMkLst>
          </pc:spChg>
          <pc:spChg chg="add mod">
            <ac:chgData name="Franziska Händschel" userId="e2149472-3187-4d00-b16a-a19eff6fc04a" providerId="ADAL" clId="{8C64D988-C017-4655-BBEB-138536DF5D5B}" dt="2023-03-07T15:51:15.953" v="245" actId="113"/>
            <ac:spMkLst>
              <pc:docMk/>
              <pc:sldMasterMk cId="1825021973" sldId="2147483660"/>
              <pc:sldLayoutMk cId="3829044566" sldId="2147483663"/>
              <ac:spMk id="13" creationId="{6975EC65-7B84-DE43-CAEF-497E0FD845C7}"/>
            </ac:spMkLst>
          </pc:spChg>
          <pc:grpChg chg="add mod">
            <ac:chgData name="Franziska Händschel" userId="e2149472-3187-4d00-b16a-a19eff6fc04a" providerId="ADAL" clId="{8C64D988-C017-4655-BBEB-138536DF5D5B}" dt="2023-03-07T15:47:47.052" v="107" actId="1076"/>
            <ac:grpSpMkLst>
              <pc:docMk/>
              <pc:sldMasterMk cId="1825021973" sldId="2147483660"/>
              <pc:sldLayoutMk cId="3829044566" sldId="2147483663"/>
              <ac:grpSpMk id="4" creationId="{353BE68C-55EA-892D-917A-2283A216EB44}"/>
            </ac:grpSpMkLst>
          </pc:grpChg>
          <pc:picChg chg="mod">
            <ac:chgData name="Franziska Händschel" userId="e2149472-3187-4d00-b16a-a19eff6fc04a" providerId="ADAL" clId="{8C64D988-C017-4655-BBEB-138536DF5D5B}" dt="2023-03-07T15:47:39.515" v="106"/>
            <ac:picMkLst>
              <pc:docMk/>
              <pc:sldMasterMk cId="1825021973" sldId="2147483660"/>
              <pc:sldLayoutMk cId="3829044566" sldId="2147483663"/>
              <ac:picMk id="5" creationId="{AA7EDF74-C693-F124-C643-52B24CCC1B4C}"/>
            </ac:picMkLst>
          </pc:picChg>
        </pc:sldLayoutChg>
        <pc:sldLayoutChg chg="del">
          <pc:chgData name="Franziska Händschel" userId="e2149472-3187-4d00-b16a-a19eff6fc04a" providerId="ADAL" clId="{8C64D988-C017-4655-BBEB-138536DF5D5B}" dt="2023-03-07T15:44:08.601" v="13" actId="2696"/>
          <pc:sldLayoutMkLst>
            <pc:docMk/>
            <pc:sldMasterMk cId="1825021973" sldId="2147483660"/>
            <pc:sldLayoutMk cId="4051899666" sldId="2147483663"/>
          </pc:sldLayoutMkLst>
        </pc:sldLayoutChg>
        <pc:sldLayoutChg chg="addSp delSp modSp mod">
          <pc:chgData name="Franziska Händschel" userId="e2149472-3187-4d00-b16a-a19eff6fc04a" providerId="ADAL" clId="{8C64D988-C017-4655-BBEB-138536DF5D5B}" dt="2023-03-07T15:51:11.586" v="244" actId="113"/>
          <pc:sldLayoutMkLst>
            <pc:docMk/>
            <pc:sldMasterMk cId="1825021973" sldId="2147483660"/>
            <pc:sldLayoutMk cId="1943701034" sldId="2147483664"/>
          </pc:sldLayoutMkLst>
          <pc:spChg chg="add mod">
            <ac:chgData name="Franziska Händschel" userId="e2149472-3187-4d00-b16a-a19eff6fc04a" providerId="ADAL" clId="{8C64D988-C017-4655-BBEB-138536DF5D5B}" dt="2023-03-07T15:45:31.167" v="42"/>
            <ac:spMkLst>
              <pc:docMk/>
              <pc:sldMasterMk cId="1825021973" sldId="2147483660"/>
              <pc:sldLayoutMk cId="1943701034" sldId="2147483664"/>
              <ac:spMk id="2" creationId="{AF670FAF-5A70-6C10-CE8E-16A25AD1D748}"/>
            </ac:spMkLst>
          </pc:spChg>
          <pc:spChg chg="mod">
            <ac:chgData name="Franziska Händschel" userId="e2149472-3187-4d00-b16a-a19eff6fc04a" providerId="ADAL" clId="{8C64D988-C017-4655-BBEB-138536DF5D5B}" dt="2023-03-07T15:47:51.528" v="108"/>
            <ac:spMkLst>
              <pc:docMk/>
              <pc:sldMasterMk cId="1825021973" sldId="2147483660"/>
              <pc:sldLayoutMk cId="1943701034" sldId="2147483664"/>
              <ac:spMk id="5" creationId="{599F226C-AF93-D795-0925-5A64DD5918E7}"/>
            </ac:spMkLst>
          </pc:spChg>
          <pc:spChg chg="mod">
            <ac:chgData name="Franziska Händschel" userId="e2149472-3187-4d00-b16a-a19eff6fc04a" providerId="ADAL" clId="{8C64D988-C017-4655-BBEB-138536DF5D5B}" dt="2023-03-07T15:45:40.232" v="47" actId="20577"/>
            <ac:spMkLst>
              <pc:docMk/>
              <pc:sldMasterMk cId="1825021973" sldId="2147483660"/>
              <pc:sldLayoutMk cId="1943701034" sldId="2147483664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8C64D988-C017-4655-BBEB-138536DF5D5B}" dt="2023-03-07T15:48:18.371" v="110"/>
            <ac:spMkLst>
              <pc:docMk/>
              <pc:sldMasterMk cId="1825021973" sldId="2147483660"/>
              <pc:sldLayoutMk cId="1943701034" sldId="2147483664"/>
              <ac:spMk id="9" creationId="{67256DE8-11C2-8B01-467D-ED5EE8FC9152}"/>
            </ac:spMkLst>
          </pc:spChg>
          <pc:spChg chg="add mod">
            <ac:chgData name="Franziska Händschel" userId="e2149472-3187-4d00-b16a-a19eff6fc04a" providerId="ADAL" clId="{8C64D988-C017-4655-BBEB-138536DF5D5B}" dt="2023-03-07T15:48:25.168" v="111" actId="1076"/>
            <ac:spMkLst>
              <pc:docMk/>
              <pc:sldMasterMk cId="1825021973" sldId="2147483660"/>
              <pc:sldLayoutMk cId="1943701034" sldId="2147483664"/>
              <ac:spMk id="10" creationId="{F4B71DA4-3E34-7F6B-5BE5-400161156993}"/>
            </ac:spMkLst>
          </pc:spChg>
          <pc:spChg chg="add mod">
            <ac:chgData name="Franziska Händschel" userId="e2149472-3187-4d00-b16a-a19eff6fc04a" providerId="ADAL" clId="{8C64D988-C017-4655-BBEB-138536DF5D5B}" dt="2023-03-07T15:48:25.168" v="111" actId="1076"/>
            <ac:spMkLst>
              <pc:docMk/>
              <pc:sldMasterMk cId="1825021973" sldId="2147483660"/>
              <pc:sldLayoutMk cId="1943701034" sldId="2147483664"/>
              <ac:spMk id="12" creationId="{67542C9E-E2A0-C26F-5C72-066C093C6D6B}"/>
            </ac:spMkLst>
          </pc:spChg>
          <pc:spChg chg="add mod">
            <ac:chgData name="Franziska Händschel" userId="e2149472-3187-4d00-b16a-a19eff6fc04a" providerId="ADAL" clId="{8C64D988-C017-4655-BBEB-138536DF5D5B}" dt="2023-03-07T15:48:25.168" v="111" actId="1076"/>
            <ac:spMkLst>
              <pc:docMk/>
              <pc:sldMasterMk cId="1825021973" sldId="2147483660"/>
              <pc:sldLayoutMk cId="1943701034" sldId="2147483664"/>
              <ac:spMk id="15" creationId="{AC02D3E3-869E-CB97-E2FF-7B5B7EFE46F0}"/>
            </ac:spMkLst>
          </pc:spChg>
          <pc:spChg chg="add mod">
            <ac:chgData name="Franziska Händschel" userId="e2149472-3187-4d00-b16a-a19eff6fc04a" providerId="ADAL" clId="{8C64D988-C017-4655-BBEB-138536DF5D5B}" dt="2023-03-07T15:48:25.168" v="111" actId="1076"/>
            <ac:spMkLst>
              <pc:docMk/>
              <pc:sldMasterMk cId="1825021973" sldId="2147483660"/>
              <pc:sldLayoutMk cId="1943701034" sldId="2147483664"/>
              <ac:spMk id="16" creationId="{CDAB7F63-97DA-1C0B-1AF9-AEB2DA023DA9}"/>
            </ac:spMkLst>
          </pc:spChg>
          <pc:spChg chg="add del mod">
            <ac:chgData name="Franziska Händschel" userId="e2149472-3187-4d00-b16a-a19eff6fc04a" providerId="ADAL" clId="{8C64D988-C017-4655-BBEB-138536DF5D5B}" dt="2023-03-07T15:50:07.749" v="193" actId="478"/>
            <ac:spMkLst>
              <pc:docMk/>
              <pc:sldMasterMk cId="1825021973" sldId="2147483660"/>
              <pc:sldLayoutMk cId="1943701034" sldId="2147483664"/>
              <ac:spMk id="18" creationId="{3D67F644-34A2-6406-1CE7-A8670E845590}"/>
            </ac:spMkLst>
          </pc:spChg>
          <pc:spChg chg="add del mod">
            <ac:chgData name="Franziska Händschel" userId="e2149472-3187-4d00-b16a-a19eff6fc04a" providerId="ADAL" clId="{8C64D988-C017-4655-BBEB-138536DF5D5B}" dt="2023-03-07T15:50:06.541" v="192" actId="478"/>
            <ac:spMkLst>
              <pc:docMk/>
              <pc:sldMasterMk cId="1825021973" sldId="2147483660"/>
              <pc:sldLayoutMk cId="1943701034" sldId="2147483664"/>
              <ac:spMk id="19" creationId="{F4279701-9D74-D83A-AF0B-6191CAE81F3C}"/>
            </ac:spMkLst>
          </pc:spChg>
          <pc:spChg chg="add mod">
            <ac:chgData name="Franziska Händschel" userId="e2149472-3187-4d00-b16a-a19eff6fc04a" providerId="ADAL" clId="{8C64D988-C017-4655-BBEB-138536DF5D5B}" dt="2023-03-07T15:50:15.052" v="196"/>
            <ac:spMkLst>
              <pc:docMk/>
              <pc:sldMasterMk cId="1825021973" sldId="2147483660"/>
              <pc:sldLayoutMk cId="1943701034" sldId="2147483664"/>
              <ac:spMk id="20" creationId="{3A6FDAD2-87B5-E5B9-9BBC-25E2DCF51A8F}"/>
            </ac:spMkLst>
          </pc:spChg>
          <pc:spChg chg="add mod">
            <ac:chgData name="Franziska Händschel" userId="e2149472-3187-4d00-b16a-a19eff6fc04a" providerId="ADAL" clId="{8C64D988-C017-4655-BBEB-138536DF5D5B}" dt="2023-03-07T15:51:11.586" v="244" actId="113"/>
            <ac:spMkLst>
              <pc:docMk/>
              <pc:sldMasterMk cId="1825021973" sldId="2147483660"/>
              <pc:sldLayoutMk cId="1943701034" sldId="2147483664"/>
              <ac:spMk id="21" creationId="{C091D7AB-C3E3-B8F6-2F2E-ECC77F1280C4}"/>
            </ac:spMkLst>
          </pc:spChg>
          <pc:grpChg chg="add mod">
            <ac:chgData name="Franziska Händschel" userId="e2149472-3187-4d00-b16a-a19eff6fc04a" providerId="ADAL" clId="{8C64D988-C017-4655-BBEB-138536DF5D5B}" dt="2023-03-07T15:47:51.528" v="108"/>
            <ac:grpSpMkLst>
              <pc:docMk/>
              <pc:sldMasterMk cId="1825021973" sldId="2147483660"/>
              <pc:sldLayoutMk cId="1943701034" sldId="2147483664"/>
              <ac:grpSpMk id="3" creationId="{23F5EC1A-F44F-ED98-3188-70D324B86528}"/>
            </ac:grpSpMkLst>
          </pc:grpChg>
          <pc:grpChg chg="add del mod">
            <ac:chgData name="Franziska Händschel" userId="e2149472-3187-4d00-b16a-a19eff6fc04a" providerId="ADAL" clId="{8C64D988-C017-4655-BBEB-138536DF5D5B}" dt="2023-03-07T15:48:27.435" v="112" actId="478"/>
            <ac:grpSpMkLst>
              <pc:docMk/>
              <pc:sldMasterMk cId="1825021973" sldId="2147483660"/>
              <pc:sldLayoutMk cId="1943701034" sldId="2147483664"/>
              <ac:grpSpMk id="6" creationId="{4B7B5871-6C9E-93DC-C797-944AAAF7766D}"/>
            </ac:grpSpMkLst>
          </pc:grpChg>
          <pc:picChg chg="mod">
            <ac:chgData name="Franziska Händschel" userId="e2149472-3187-4d00-b16a-a19eff6fc04a" providerId="ADAL" clId="{8C64D988-C017-4655-BBEB-138536DF5D5B}" dt="2023-03-07T15:47:51.528" v="108"/>
            <ac:picMkLst>
              <pc:docMk/>
              <pc:sldMasterMk cId="1825021973" sldId="2147483660"/>
              <pc:sldLayoutMk cId="1943701034" sldId="2147483664"/>
              <ac:picMk id="4" creationId="{0DBD2EB6-1708-35D7-90E0-24EB64911B4D}"/>
            </ac:picMkLst>
          </pc:picChg>
          <pc:picChg chg="mod">
            <ac:chgData name="Franziska Händschel" userId="e2149472-3187-4d00-b16a-a19eff6fc04a" providerId="ADAL" clId="{8C64D988-C017-4655-BBEB-138536DF5D5B}" dt="2023-03-07T15:48:18.371" v="110"/>
            <ac:picMkLst>
              <pc:docMk/>
              <pc:sldMasterMk cId="1825021973" sldId="2147483660"/>
              <pc:sldLayoutMk cId="1943701034" sldId="2147483664"/>
              <ac:picMk id="8" creationId="{DC050EC7-3DD6-108B-6D40-842094765EA6}"/>
            </ac:picMkLst>
          </pc:picChg>
          <pc:picChg chg="add mod">
            <ac:chgData name="Franziska Händschel" userId="e2149472-3187-4d00-b16a-a19eff6fc04a" providerId="ADAL" clId="{8C64D988-C017-4655-BBEB-138536DF5D5B}" dt="2023-03-07T15:48:25.168" v="111" actId="1076"/>
            <ac:picMkLst>
              <pc:docMk/>
              <pc:sldMasterMk cId="1825021973" sldId="2147483660"/>
              <pc:sldLayoutMk cId="1943701034" sldId="2147483664"/>
              <ac:picMk id="11" creationId="{0BCAE2E0-6532-1491-BC2B-8A4C80CCD162}"/>
            </ac:picMkLst>
          </pc:picChg>
          <pc:picChg chg="add mod">
            <ac:chgData name="Franziska Händschel" userId="e2149472-3187-4d00-b16a-a19eff6fc04a" providerId="ADAL" clId="{8C64D988-C017-4655-BBEB-138536DF5D5B}" dt="2023-03-07T15:48:25.168" v="111" actId="1076"/>
            <ac:picMkLst>
              <pc:docMk/>
              <pc:sldMasterMk cId="1825021973" sldId="2147483660"/>
              <pc:sldLayoutMk cId="1943701034" sldId="2147483664"/>
              <ac:picMk id="13" creationId="{080105A1-5C31-11D2-392E-E2B29AAF0ABD}"/>
            </ac:picMkLst>
          </pc:picChg>
          <pc:picChg chg="add mod">
            <ac:chgData name="Franziska Händschel" userId="e2149472-3187-4d00-b16a-a19eff6fc04a" providerId="ADAL" clId="{8C64D988-C017-4655-BBEB-138536DF5D5B}" dt="2023-03-07T15:48:25.168" v="111" actId="1076"/>
            <ac:picMkLst>
              <pc:docMk/>
              <pc:sldMasterMk cId="1825021973" sldId="2147483660"/>
              <pc:sldLayoutMk cId="1943701034" sldId="2147483664"/>
              <ac:picMk id="14" creationId="{C280E338-FD4D-1B7D-E7D8-1DC0C36FD172}"/>
            </ac:picMkLst>
          </pc:picChg>
          <pc:picChg chg="add mod">
            <ac:chgData name="Franziska Händschel" userId="e2149472-3187-4d00-b16a-a19eff6fc04a" providerId="ADAL" clId="{8C64D988-C017-4655-BBEB-138536DF5D5B}" dt="2023-03-07T15:48:25.168" v="111" actId="1076"/>
            <ac:picMkLst>
              <pc:docMk/>
              <pc:sldMasterMk cId="1825021973" sldId="2147483660"/>
              <pc:sldLayoutMk cId="1943701034" sldId="2147483664"/>
              <ac:picMk id="17" creationId="{5904B0E6-C9FA-22C6-FFEF-C0138D18AC36}"/>
            </ac:picMkLst>
          </pc:picChg>
        </pc:sldLayoutChg>
        <pc:sldLayoutChg chg="del">
          <pc:chgData name="Franziska Händschel" userId="e2149472-3187-4d00-b16a-a19eff6fc04a" providerId="ADAL" clId="{8C64D988-C017-4655-BBEB-138536DF5D5B}" dt="2023-03-07T15:44:08.788" v="14" actId="2696"/>
          <pc:sldLayoutMkLst>
            <pc:docMk/>
            <pc:sldMasterMk cId="1825021973" sldId="2147483660"/>
            <pc:sldLayoutMk cId="3914267777" sldId="2147483664"/>
          </pc:sldLayoutMkLst>
        </pc:sldLayoutChg>
        <pc:sldLayoutChg chg="addSp modSp mod">
          <pc:chgData name="Franziska Händschel" userId="e2149472-3187-4d00-b16a-a19eff6fc04a" providerId="ADAL" clId="{8C64D988-C017-4655-BBEB-138536DF5D5B}" dt="2023-03-07T15:51:07.464" v="243" actId="1035"/>
          <pc:sldLayoutMkLst>
            <pc:docMk/>
            <pc:sldMasterMk cId="1825021973" sldId="2147483660"/>
            <pc:sldLayoutMk cId="2532237977" sldId="2147483665"/>
          </pc:sldLayoutMkLst>
          <pc:spChg chg="add mod">
            <ac:chgData name="Franziska Händschel" userId="e2149472-3187-4d00-b16a-a19eff6fc04a" providerId="ADAL" clId="{8C64D988-C017-4655-BBEB-138536DF5D5B}" dt="2023-03-07T15:45:32.374" v="43"/>
            <ac:spMkLst>
              <pc:docMk/>
              <pc:sldMasterMk cId="1825021973" sldId="2147483660"/>
              <pc:sldLayoutMk cId="2532237977" sldId="2147483665"/>
              <ac:spMk id="2" creationId="{9A5372C3-A4A0-ADC5-F209-9640A879B08C}"/>
            </ac:spMkLst>
          </pc:spChg>
          <pc:spChg chg="add mod">
            <ac:chgData name="Franziska Händschel" userId="e2149472-3187-4d00-b16a-a19eff6fc04a" providerId="ADAL" clId="{8C64D988-C017-4655-BBEB-138536DF5D5B}" dt="2023-03-07T15:48:59.215" v="133"/>
            <ac:spMkLst>
              <pc:docMk/>
              <pc:sldMasterMk cId="1825021973" sldId="2147483660"/>
              <pc:sldLayoutMk cId="2532237977" sldId="2147483665"/>
              <ac:spMk id="4" creationId="{2D81F2CA-66D0-E0B8-338C-55A008AF2A55}"/>
            </ac:spMkLst>
          </pc:spChg>
          <pc:spChg chg="mod">
            <ac:chgData name="Franziska Händschel" userId="e2149472-3187-4d00-b16a-a19eff6fc04a" providerId="ADAL" clId="{8C64D988-C017-4655-BBEB-138536DF5D5B}" dt="2023-03-07T15:45:44.356" v="49" actId="20577"/>
            <ac:spMkLst>
              <pc:docMk/>
              <pc:sldMasterMk cId="1825021973" sldId="2147483660"/>
              <pc:sldLayoutMk cId="2532237977" sldId="2147483665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8C64D988-C017-4655-BBEB-138536DF5D5B}" dt="2023-03-07T15:48:59.215" v="133"/>
            <ac:spMkLst>
              <pc:docMk/>
              <pc:sldMasterMk cId="1825021973" sldId="2147483660"/>
              <pc:sldLayoutMk cId="2532237977" sldId="2147483665"/>
              <ac:spMk id="11" creationId="{7C2BE947-FD48-B63D-AF3D-26E73AE4168C}"/>
            </ac:spMkLst>
          </pc:spChg>
          <pc:spChg chg="add mod">
            <ac:chgData name="Franziska Händschel" userId="e2149472-3187-4d00-b16a-a19eff6fc04a" providerId="ADAL" clId="{8C64D988-C017-4655-BBEB-138536DF5D5B}" dt="2023-03-07T15:48:59.215" v="133"/>
            <ac:spMkLst>
              <pc:docMk/>
              <pc:sldMasterMk cId="1825021973" sldId="2147483660"/>
              <pc:sldLayoutMk cId="2532237977" sldId="2147483665"/>
              <ac:spMk id="12" creationId="{A940CB69-ED5F-5DB4-4BA7-12CCD1DBF5A2}"/>
            </ac:spMkLst>
          </pc:spChg>
          <pc:spChg chg="add mod">
            <ac:chgData name="Franziska Händschel" userId="e2149472-3187-4d00-b16a-a19eff6fc04a" providerId="ADAL" clId="{8C64D988-C017-4655-BBEB-138536DF5D5B}" dt="2023-03-07T15:49:14.874" v="135"/>
            <ac:spMkLst>
              <pc:docMk/>
              <pc:sldMasterMk cId="1825021973" sldId="2147483660"/>
              <pc:sldLayoutMk cId="2532237977" sldId="2147483665"/>
              <ac:spMk id="13" creationId="{C9686813-07AC-F771-4BBA-5C0727E13669}"/>
            </ac:spMkLst>
          </pc:spChg>
          <pc:spChg chg="add mod">
            <ac:chgData name="Franziska Händschel" userId="e2149472-3187-4d00-b16a-a19eff6fc04a" providerId="ADAL" clId="{8C64D988-C017-4655-BBEB-138536DF5D5B}" dt="2023-03-07T15:51:07.464" v="243" actId="1035"/>
            <ac:spMkLst>
              <pc:docMk/>
              <pc:sldMasterMk cId="1825021973" sldId="2147483660"/>
              <pc:sldLayoutMk cId="2532237977" sldId="2147483665"/>
              <ac:spMk id="14" creationId="{C32891AF-26C6-B8AB-932E-AF2F342D7158}"/>
            </ac:spMkLst>
          </pc:spChg>
          <pc:grpChg chg="add mod">
            <ac:chgData name="Franziska Händschel" userId="e2149472-3187-4d00-b16a-a19eff6fc04a" providerId="ADAL" clId="{8C64D988-C017-4655-BBEB-138536DF5D5B}" dt="2023-03-07T15:48:59.215" v="133"/>
            <ac:grpSpMkLst>
              <pc:docMk/>
              <pc:sldMasterMk cId="1825021973" sldId="2147483660"/>
              <pc:sldLayoutMk cId="2532237977" sldId="2147483665"/>
              <ac:grpSpMk id="5" creationId="{AC0DC88F-EAEE-44C9-8377-16F12A9CCD5C}"/>
            </ac:grpSpMkLst>
          </pc:grpChg>
          <pc:grpChg chg="mod">
            <ac:chgData name="Franziska Händschel" userId="e2149472-3187-4d00-b16a-a19eff6fc04a" providerId="ADAL" clId="{8C64D988-C017-4655-BBEB-138536DF5D5B}" dt="2023-03-07T15:48:59.215" v="133"/>
            <ac:grpSpMkLst>
              <pc:docMk/>
              <pc:sldMasterMk cId="1825021973" sldId="2147483660"/>
              <pc:sldLayoutMk cId="2532237977" sldId="2147483665"/>
              <ac:grpSpMk id="9" creationId="{1ED11831-E95A-F9F5-70CF-C620B96BD7BE}"/>
            </ac:grpSpMkLst>
          </pc:grpChg>
          <pc:picChg chg="add mod">
            <ac:chgData name="Franziska Händschel" userId="e2149472-3187-4d00-b16a-a19eff6fc04a" providerId="ADAL" clId="{8C64D988-C017-4655-BBEB-138536DF5D5B}" dt="2023-03-07T15:48:59.215" v="133"/>
            <ac:picMkLst>
              <pc:docMk/>
              <pc:sldMasterMk cId="1825021973" sldId="2147483660"/>
              <pc:sldLayoutMk cId="2532237977" sldId="2147483665"/>
              <ac:picMk id="3" creationId="{37FF11BB-0EAB-3AEC-0754-5C043CC89B02}"/>
            </ac:picMkLst>
          </pc:picChg>
          <pc:picChg chg="mod">
            <ac:chgData name="Franziska Händschel" userId="e2149472-3187-4d00-b16a-a19eff6fc04a" providerId="ADAL" clId="{8C64D988-C017-4655-BBEB-138536DF5D5B}" dt="2023-03-07T15:48:59.215" v="133"/>
            <ac:picMkLst>
              <pc:docMk/>
              <pc:sldMasterMk cId="1825021973" sldId="2147483660"/>
              <pc:sldLayoutMk cId="2532237977" sldId="2147483665"/>
              <ac:picMk id="6" creationId="{E4ED1900-688A-FAF0-EDA8-4E8D01915EE1}"/>
            </ac:picMkLst>
          </pc:picChg>
          <pc:picChg chg="mod">
            <ac:chgData name="Franziska Händschel" userId="e2149472-3187-4d00-b16a-a19eff6fc04a" providerId="ADAL" clId="{8C64D988-C017-4655-BBEB-138536DF5D5B}" dt="2023-03-07T15:48:59.215" v="133"/>
            <ac:picMkLst>
              <pc:docMk/>
              <pc:sldMasterMk cId="1825021973" sldId="2147483660"/>
              <pc:sldLayoutMk cId="2532237977" sldId="2147483665"/>
              <ac:picMk id="8" creationId="{3AE2A32A-1D29-DBA3-4820-5D4984D94445}"/>
            </ac:picMkLst>
          </pc:picChg>
          <pc:picChg chg="mod">
            <ac:chgData name="Franziska Händschel" userId="e2149472-3187-4d00-b16a-a19eff6fc04a" providerId="ADAL" clId="{8C64D988-C017-4655-BBEB-138536DF5D5B}" dt="2023-03-07T15:48:59.215" v="133"/>
            <ac:picMkLst>
              <pc:docMk/>
              <pc:sldMasterMk cId="1825021973" sldId="2147483660"/>
              <pc:sldLayoutMk cId="2532237977" sldId="2147483665"/>
              <ac:picMk id="10" creationId="{6B0C3D14-8373-5FF4-9962-786BD168977A}"/>
            </ac:picMkLst>
          </pc:picChg>
        </pc:sldLayoutChg>
        <pc:sldLayoutChg chg="del">
          <pc:chgData name="Franziska Händschel" userId="e2149472-3187-4d00-b16a-a19eff6fc04a" providerId="ADAL" clId="{8C64D988-C017-4655-BBEB-138536DF5D5B}" dt="2023-03-07T15:44:09.088" v="15" actId="2696"/>
          <pc:sldLayoutMkLst>
            <pc:docMk/>
            <pc:sldMasterMk cId="1825021973" sldId="2147483660"/>
            <pc:sldLayoutMk cId="3951856410" sldId="2147483665"/>
          </pc:sldLayoutMkLst>
        </pc:sldLayoutChg>
        <pc:sldLayoutChg chg="del">
          <pc:chgData name="Franziska Händschel" userId="e2149472-3187-4d00-b16a-a19eff6fc04a" providerId="ADAL" clId="{8C64D988-C017-4655-BBEB-138536DF5D5B}" dt="2023-03-07T15:44:09.516" v="16" actId="2696"/>
          <pc:sldLayoutMkLst>
            <pc:docMk/>
            <pc:sldMasterMk cId="1825021973" sldId="2147483660"/>
            <pc:sldLayoutMk cId="3200048417" sldId="2147483666"/>
          </pc:sldLayoutMkLst>
        </pc:sldLayoutChg>
        <pc:sldLayoutChg chg="del">
          <pc:chgData name="Franziska Händschel" userId="e2149472-3187-4d00-b16a-a19eff6fc04a" providerId="ADAL" clId="{8C64D988-C017-4655-BBEB-138536DF5D5B}" dt="2023-03-07T15:44:09.894" v="17" actId="2696"/>
          <pc:sldLayoutMkLst>
            <pc:docMk/>
            <pc:sldMasterMk cId="1825021973" sldId="2147483660"/>
            <pc:sldLayoutMk cId="3345804579" sldId="2147483667"/>
          </pc:sldLayoutMkLst>
        </pc:sldLayoutChg>
        <pc:sldLayoutChg chg="del">
          <pc:chgData name="Franziska Händschel" userId="e2149472-3187-4d00-b16a-a19eff6fc04a" providerId="ADAL" clId="{8C64D988-C017-4655-BBEB-138536DF5D5B}" dt="2023-03-07T15:44:10.207" v="18" actId="2696"/>
          <pc:sldLayoutMkLst>
            <pc:docMk/>
            <pc:sldMasterMk cId="1825021973" sldId="2147483660"/>
            <pc:sldLayoutMk cId="957124539" sldId="2147483668"/>
          </pc:sldLayoutMkLst>
        </pc:sldLayoutChg>
        <pc:sldLayoutChg chg="del">
          <pc:chgData name="Franziska Händschel" userId="e2149472-3187-4d00-b16a-a19eff6fc04a" providerId="ADAL" clId="{8C64D988-C017-4655-BBEB-138536DF5D5B}" dt="2023-03-07T15:44:10.502" v="19" actId="2696"/>
          <pc:sldLayoutMkLst>
            <pc:docMk/>
            <pc:sldMasterMk cId="1825021973" sldId="2147483660"/>
            <pc:sldLayoutMk cId="302636215" sldId="2147483669"/>
          </pc:sldLayoutMkLst>
        </pc:sldLayoutChg>
        <pc:sldLayoutChg chg="del">
          <pc:chgData name="Franziska Händschel" userId="e2149472-3187-4d00-b16a-a19eff6fc04a" providerId="ADAL" clId="{8C64D988-C017-4655-BBEB-138536DF5D5B}" dt="2023-03-07T15:44:10.882" v="20" actId="2696"/>
          <pc:sldLayoutMkLst>
            <pc:docMk/>
            <pc:sldMasterMk cId="1825021973" sldId="2147483660"/>
            <pc:sldLayoutMk cId="1127535244" sldId="2147483670"/>
          </pc:sldLayoutMkLst>
        </pc:sldLayoutChg>
        <pc:sldLayoutChg chg="del">
          <pc:chgData name="Franziska Händschel" userId="e2149472-3187-4d00-b16a-a19eff6fc04a" providerId="ADAL" clId="{8C64D988-C017-4655-BBEB-138536DF5D5B}" dt="2023-03-07T15:44:11.296" v="21" actId="2696"/>
          <pc:sldLayoutMkLst>
            <pc:docMk/>
            <pc:sldMasterMk cId="1825021973" sldId="2147483660"/>
            <pc:sldLayoutMk cId="3694185919" sldId="2147483671"/>
          </pc:sldLayoutMkLst>
        </pc:sldLayoutChg>
      </pc:sldMasterChg>
    </pc:docChg>
  </pc:docChgLst>
  <pc:docChgLst>
    <pc:chgData name="Franziska Händschel" userId="e2149472-3187-4d00-b16a-a19eff6fc04a" providerId="ADAL" clId="{7CC459CB-8E49-427D-8989-8532B817692E}"/>
    <pc:docChg chg="custSel modMainMaster">
      <pc:chgData name="Franziska Händschel" userId="e2149472-3187-4d00-b16a-a19eff6fc04a" providerId="ADAL" clId="{7CC459CB-8E49-427D-8989-8532B817692E}" dt="2023-09-25T08:58:21.039" v="1"/>
      <pc:docMkLst>
        <pc:docMk/>
      </pc:docMkLst>
      <pc:sldMasterChg chg="modSldLayout">
        <pc:chgData name="Franziska Händschel" userId="e2149472-3187-4d00-b16a-a19eff6fc04a" providerId="ADAL" clId="{7CC459CB-8E49-427D-8989-8532B817692E}" dt="2023-09-25T08:58:21.039" v="1"/>
        <pc:sldMasterMkLst>
          <pc:docMk/>
          <pc:sldMasterMk cId="1825021973" sldId="2147483660"/>
        </pc:sldMasterMkLst>
        <pc:sldLayoutChg chg="addSp delSp modSp mod">
          <pc:chgData name="Franziska Händschel" userId="e2149472-3187-4d00-b16a-a19eff6fc04a" providerId="ADAL" clId="{7CC459CB-8E49-427D-8989-8532B817692E}" dt="2023-09-25T08:58:21.039" v="1"/>
          <pc:sldLayoutMkLst>
            <pc:docMk/>
            <pc:sldMasterMk cId="1825021973" sldId="2147483660"/>
            <pc:sldLayoutMk cId="61335191" sldId="2147483662"/>
          </pc:sldLayoutMkLst>
          <pc:spChg chg="del">
            <ac:chgData name="Franziska Händschel" userId="e2149472-3187-4d00-b16a-a19eff6fc04a" providerId="ADAL" clId="{7CC459CB-8E49-427D-8989-8532B817692E}" dt="2023-09-25T08:58:20.787" v="0" actId="478"/>
            <ac:spMkLst>
              <pc:docMk/>
              <pc:sldMasterMk cId="1825021973" sldId="2147483660"/>
              <pc:sldLayoutMk cId="61335191" sldId="2147483662"/>
              <ac:spMk id="23" creationId="{834740DC-8C42-1E5F-259F-72978E5FAA76}"/>
            </ac:spMkLst>
          </pc:spChg>
          <pc:spChg chg="add mod">
            <ac:chgData name="Franziska Händschel" userId="e2149472-3187-4d00-b16a-a19eff6fc04a" providerId="ADAL" clId="{7CC459CB-8E49-427D-8989-8532B817692E}" dt="2023-09-25T08:58:21.039" v="1"/>
            <ac:spMkLst>
              <pc:docMk/>
              <pc:sldMasterMk cId="1825021973" sldId="2147483660"/>
              <pc:sldLayoutMk cId="61335191" sldId="2147483662"/>
              <ac:spMk id="25" creationId="{3F92EE61-8BFC-F113-F285-E165F987E162}"/>
            </ac:spMkLst>
          </pc:spChg>
        </pc:sldLayoutChg>
      </pc:sldMasterChg>
    </pc:docChg>
  </pc:docChgLst>
  <pc:docChgLst>
    <pc:chgData name="Franziska Händschel" userId="e2149472-3187-4d00-b16a-a19eff6fc04a" providerId="ADAL" clId="{ED299053-7DDD-4675-A5B3-CDD4F0EAB2D4}"/>
    <pc:docChg chg="custSel modMainMaster">
      <pc:chgData name="Franziska Händschel" userId="e2149472-3187-4d00-b16a-a19eff6fc04a" providerId="ADAL" clId="{ED299053-7DDD-4675-A5B3-CDD4F0EAB2D4}" dt="2023-05-24T14:55:20.579" v="6" actId="21"/>
      <pc:docMkLst>
        <pc:docMk/>
      </pc:docMkLst>
      <pc:sldMasterChg chg="addSp delSp modSp mod">
        <pc:chgData name="Franziska Händschel" userId="e2149472-3187-4d00-b16a-a19eff6fc04a" providerId="ADAL" clId="{ED299053-7DDD-4675-A5B3-CDD4F0EAB2D4}" dt="2023-05-24T14:55:20.579" v="6" actId="21"/>
        <pc:sldMasterMkLst>
          <pc:docMk/>
          <pc:sldMasterMk cId="1825021973" sldId="2147483660"/>
        </pc:sldMasterMkLst>
        <pc:spChg chg="add del mod">
          <ac:chgData name="Franziska Händschel" userId="e2149472-3187-4d00-b16a-a19eff6fc04a" providerId="ADAL" clId="{ED299053-7DDD-4675-A5B3-CDD4F0EAB2D4}" dt="2023-05-24T14:55:20.579" v="6" actId="21"/>
          <ac:spMkLst>
            <pc:docMk/>
            <pc:sldMasterMk cId="1825021973" sldId="2147483660"/>
            <ac:spMk id="2" creationId="{3953ECD6-5179-A191-540A-8B1473F72A07}"/>
          </ac:spMkLst>
        </pc:spChg>
      </pc:sldMasterChg>
    </pc:docChg>
  </pc:docChgLst>
  <pc:docChgLst>
    <pc:chgData name="Franziska Händschel" userId="e2149472-3187-4d00-b16a-a19eff6fc04a" providerId="ADAL" clId="{9F45A173-9121-4DCA-BAC6-1D76B1D4F476}"/>
    <pc:docChg chg="undo custSel addSld delSld modSld modMainMaster modNotesMaster">
      <pc:chgData name="Franziska Händschel" userId="e2149472-3187-4d00-b16a-a19eff6fc04a" providerId="ADAL" clId="{9F45A173-9121-4DCA-BAC6-1D76B1D4F476}" dt="2024-03-07T14:15:32.468" v="705" actId="207"/>
      <pc:docMkLst>
        <pc:docMk/>
      </pc:docMkLst>
      <pc:sldChg chg="modNotes">
        <pc:chgData name="Franziska Händschel" userId="e2149472-3187-4d00-b16a-a19eff6fc04a" providerId="ADAL" clId="{9F45A173-9121-4DCA-BAC6-1D76B1D4F476}" dt="2024-03-07T13:25:36.771" v="0"/>
        <pc:sldMkLst>
          <pc:docMk/>
          <pc:sldMk cId="3523177229" sldId="264"/>
        </pc:sldMkLst>
      </pc:sldChg>
      <pc:sldChg chg="delSp modSp mod modNotes">
        <pc:chgData name="Franziska Händschel" userId="e2149472-3187-4d00-b16a-a19eff6fc04a" providerId="ADAL" clId="{9F45A173-9121-4DCA-BAC6-1D76B1D4F476}" dt="2024-03-07T13:48:45.541" v="671" actId="478"/>
        <pc:sldMkLst>
          <pc:docMk/>
          <pc:sldMk cId="3947296960" sldId="265"/>
        </pc:sldMkLst>
        <pc:spChg chg="mod">
          <ac:chgData name="Franziska Händschel" userId="e2149472-3187-4d00-b16a-a19eff6fc04a" providerId="ADAL" clId="{9F45A173-9121-4DCA-BAC6-1D76B1D4F476}" dt="2024-03-07T13:25:36.771" v="0"/>
          <ac:spMkLst>
            <pc:docMk/>
            <pc:sldMk cId="3947296960" sldId="265"/>
            <ac:spMk id="7" creationId="{67130264-4A21-EE36-CD16-A4A7CB6E2D2F}"/>
          </ac:spMkLst>
        </pc:spChg>
        <pc:spChg chg="mod">
          <ac:chgData name="Franziska Händschel" userId="e2149472-3187-4d00-b16a-a19eff6fc04a" providerId="ADAL" clId="{9F45A173-9121-4DCA-BAC6-1D76B1D4F476}" dt="2024-03-07T13:25:36.771" v="0"/>
          <ac:spMkLst>
            <pc:docMk/>
            <pc:sldMk cId="3947296960" sldId="265"/>
            <ac:spMk id="9" creationId="{9A22F6A7-8D27-C0F0-409C-1F6B5865F090}"/>
          </ac:spMkLst>
        </pc:spChg>
        <pc:spChg chg="mod">
          <ac:chgData name="Franziska Händschel" userId="e2149472-3187-4d00-b16a-a19eff6fc04a" providerId="ADAL" clId="{9F45A173-9121-4DCA-BAC6-1D76B1D4F476}" dt="2024-03-07T13:25:36.771" v="0"/>
          <ac:spMkLst>
            <pc:docMk/>
            <pc:sldMk cId="3947296960" sldId="265"/>
            <ac:spMk id="12" creationId="{55E41103-C736-ADCF-9F0E-0B8045B37D70}"/>
          </ac:spMkLst>
        </pc:spChg>
        <pc:spChg chg="mod">
          <ac:chgData name="Franziska Händschel" userId="e2149472-3187-4d00-b16a-a19eff6fc04a" providerId="ADAL" clId="{9F45A173-9121-4DCA-BAC6-1D76B1D4F476}" dt="2024-03-07T13:25:36.771" v="0"/>
          <ac:spMkLst>
            <pc:docMk/>
            <pc:sldMk cId="3947296960" sldId="265"/>
            <ac:spMk id="17" creationId="{B7757F6C-DC08-6BC1-78B6-4D11874DBE2A}"/>
          </ac:spMkLst>
        </pc:spChg>
        <pc:grpChg chg="del mod">
          <ac:chgData name="Franziska Händschel" userId="e2149472-3187-4d00-b16a-a19eff6fc04a" providerId="ADAL" clId="{9F45A173-9121-4DCA-BAC6-1D76B1D4F476}" dt="2024-03-07T13:48:45.541" v="671" actId="478"/>
          <ac:grpSpMkLst>
            <pc:docMk/>
            <pc:sldMk cId="3947296960" sldId="265"/>
            <ac:grpSpMk id="8" creationId="{CBABF74D-56CE-09BA-9FCD-791BBC4B15A4}"/>
          </ac:grpSpMkLst>
        </pc:grpChg>
        <pc:grpChg chg="del mod">
          <ac:chgData name="Franziska Händschel" userId="e2149472-3187-4d00-b16a-a19eff6fc04a" providerId="ADAL" clId="{9F45A173-9121-4DCA-BAC6-1D76B1D4F476}" dt="2024-03-07T13:48:45.541" v="671" actId="478"/>
          <ac:grpSpMkLst>
            <pc:docMk/>
            <pc:sldMk cId="3947296960" sldId="265"/>
            <ac:grpSpMk id="11" creationId="{35B6EF7B-F8B9-97E2-4298-F6757AE2ED95}"/>
          </ac:grpSpMkLst>
        </pc:grpChg>
        <pc:grpChg chg="del mod">
          <ac:chgData name="Franziska Händschel" userId="e2149472-3187-4d00-b16a-a19eff6fc04a" providerId="ADAL" clId="{9F45A173-9121-4DCA-BAC6-1D76B1D4F476}" dt="2024-03-07T13:48:45.541" v="671" actId="478"/>
          <ac:grpSpMkLst>
            <pc:docMk/>
            <pc:sldMk cId="3947296960" sldId="265"/>
            <ac:grpSpMk id="14" creationId="{590F264D-637C-AE0B-C034-2044E00626CC}"/>
          </ac:grpSpMkLst>
        </pc:grpChg>
        <pc:grpChg chg="del mod">
          <ac:chgData name="Franziska Händschel" userId="e2149472-3187-4d00-b16a-a19eff6fc04a" providerId="ADAL" clId="{9F45A173-9121-4DCA-BAC6-1D76B1D4F476}" dt="2024-03-07T13:48:45.541" v="671" actId="478"/>
          <ac:grpSpMkLst>
            <pc:docMk/>
            <pc:sldMk cId="3947296960" sldId="265"/>
            <ac:grpSpMk id="20" creationId="{8339432C-4A96-92B8-A388-16F571DB9B91}"/>
          </ac:grpSpMkLst>
        </pc:grpChg>
        <pc:picChg chg="mod">
          <ac:chgData name="Franziska Händschel" userId="e2149472-3187-4d00-b16a-a19eff6fc04a" providerId="ADAL" clId="{9F45A173-9121-4DCA-BAC6-1D76B1D4F476}" dt="2024-03-07T13:25:36.771" v="0"/>
          <ac:picMkLst>
            <pc:docMk/>
            <pc:sldMk cId="3947296960" sldId="265"/>
            <ac:picMk id="3" creationId="{32AA6FB5-109E-C8AF-937C-E7A6660D01A9}"/>
          </ac:picMkLst>
        </pc:picChg>
        <pc:picChg chg="mod">
          <ac:chgData name="Franziska Händschel" userId="e2149472-3187-4d00-b16a-a19eff6fc04a" providerId="ADAL" clId="{9F45A173-9121-4DCA-BAC6-1D76B1D4F476}" dt="2024-03-07T13:25:36.771" v="0"/>
          <ac:picMkLst>
            <pc:docMk/>
            <pc:sldMk cId="3947296960" sldId="265"/>
            <ac:picMk id="10" creationId="{84101776-ACD1-A4AA-16DF-52E3F3CD2511}"/>
          </ac:picMkLst>
        </pc:picChg>
        <pc:picChg chg="mod">
          <ac:chgData name="Franziska Händschel" userId="e2149472-3187-4d00-b16a-a19eff6fc04a" providerId="ADAL" clId="{9F45A173-9121-4DCA-BAC6-1D76B1D4F476}" dt="2024-03-07T13:25:36.771" v="0"/>
          <ac:picMkLst>
            <pc:docMk/>
            <pc:sldMk cId="3947296960" sldId="265"/>
            <ac:picMk id="13" creationId="{19BB9D31-15F5-4D6C-B4BB-391BAC49A905}"/>
          </ac:picMkLst>
        </pc:picChg>
        <pc:picChg chg="mod">
          <ac:chgData name="Franziska Händschel" userId="e2149472-3187-4d00-b16a-a19eff6fc04a" providerId="ADAL" clId="{9F45A173-9121-4DCA-BAC6-1D76B1D4F476}" dt="2024-03-07T13:25:36.771" v="0"/>
          <ac:picMkLst>
            <pc:docMk/>
            <pc:sldMk cId="3947296960" sldId="265"/>
            <ac:picMk id="18" creationId="{ACCA6D4E-BD61-9742-FD1B-97AADB3F4075}"/>
          </ac:picMkLst>
        </pc:picChg>
      </pc:sldChg>
      <pc:sldChg chg="modNotes">
        <pc:chgData name="Franziska Händschel" userId="e2149472-3187-4d00-b16a-a19eff6fc04a" providerId="ADAL" clId="{9F45A173-9121-4DCA-BAC6-1D76B1D4F476}" dt="2024-03-07T13:25:36.771" v="0"/>
        <pc:sldMkLst>
          <pc:docMk/>
          <pc:sldMk cId="64486198" sldId="267"/>
        </pc:sldMkLst>
      </pc:sldChg>
      <pc:sldChg chg="addSp delSp modSp mod modNotes">
        <pc:chgData name="Franziska Händschel" userId="e2149472-3187-4d00-b16a-a19eff6fc04a" providerId="ADAL" clId="{9F45A173-9121-4DCA-BAC6-1D76B1D4F476}" dt="2024-03-07T13:28:41.717" v="30" actId="21"/>
        <pc:sldMkLst>
          <pc:docMk/>
          <pc:sldMk cId="4071723243" sldId="268"/>
        </pc:sldMkLst>
        <pc:picChg chg="add del mod">
          <ac:chgData name="Franziska Händschel" userId="e2149472-3187-4d00-b16a-a19eff6fc04a" providerId="ADAL" clId="{9F45A173-9121-4DCA-BAC6-1D76B1D4F476}" dt="2024-03-07T13:28:41.717" v="30" actId="21"/>
          <ac:picMkLst>
            <pc:docMk/>
            <pc:sldMk cId="4071723243" sldId="268"/>
            <ac:picMk id="2" creationId="{9845326E-DC87-A65B-7D3E-8E7CF0F01BF5}"/>
          </ac:picMkLst>
        </pc:picChg>
      </pc:sldChg>
      <pc:sldChg chg="addSp delSp modSp mod modNotes">
        <pc:chgData name="Franziska Händschel" userId="e2149472-3187-4d00-b16a-a19eff6fc04a" providerId="ADAL" clId="{9F45A173-9121-4DCA-BAC6-1D76B1D4F476}" dt="2024-03-07T13:40:50.772" v="467" actId="1076"/>
        <pc:sldMkLst>
          <pc:docMk/>
          <pc:sldMk cId="4194622629" sldId="274"/>
        </pc:sldMkLst>
        <pc:spChg chg="add mod">
          <ac:chgData name="Franziska Händschel" userId="e2149472-3187-4d00-b16a-a19eff6fc04a" providerId="ADAL" clId="{9F45A173-9121-4DCA-BAC6-1D76B1D4F476}" dt="2024-03-07T13:40:50.772" v="467" actId="1076"/>
          <ac:spMkLst>
            <pc:docMk/>
            <pc:sldMk cId="4194622629" sldId="274"/>
            <ac:spMk id="5" creationId="{2D81F2CA-66D0-E0B8-338C-55A008AF2A55}"/>
          </ac:spMkLst>
        </pc:spChg>
        <pc:spChg chg="mod">
          <ac:chgData name="Franziska Händschel" userId="e2149472-3187-4d00-b16a-a19eff6fc04a" providerId="ADAL" clId="{9F45A173-9121-4DCA-BAC6-1D76B1D4F476}" dt="2024-03-07T13:37:39.377" v="428" actId="1035"/>
          <ac:spMkLst>
            <pc:docMk/>
            <pc:sldMk cId="4194622629" sldId="274"/>
            <ac:spMk id="7" creationId="{C2382016-08BE-5730-FF77-DBAA2972B855}"/>
          </ac:spMkLst>
        </pc:spChg>
        <pc:spChg chg="mod">
          <ac:chgData name="Franziska Händschel" userId="e2149472-3187-4d00-b16a-a19eff6fc04a" providerId="ADAL" clId="{9F45A173-9121-4DCA-BAC6-1D76B1D4F476}" dt="2024-03-07T13:37:35.114" v="425" actId="1035"/>
          <ac:spMkLst>
            <pc:docMk/>
            <pc:sldMk cId="4194622629" sldId="274"/>
            <ac:spMk id="21" creationId="{D550A6F8-ED1F-456D-E30C-A127536ADD17}"/>
          </ac:spMkLst>
        </pc:spChg>
        <pc:spChg chg="mod">
          <ac:chgData name="Franziska Händschel" userId="e2149472-3187-4d00-b16a-a19eff6fc04a" providerId="ADAL" clId="{9F45A173-9121-4DCA-BAC6-1D76B1D4F476}" dt="2024-03-07T13:37:18.666" v="382" actId="1036"/>
          <ac:spMkLst>
            <pc:docMk/>
            <pc:sldMk cId="4194622629" sldId="274"/>
            <ac:spMk id="24" creationId="{C7685194-3163-F181-715C-3126E5C004BD}"/>
          </ac:spMkLst>
        </pc:spChg>
        <pc:spChg chg="mod">
          <ac:chgData name="Franziska Händschel" userId="e2149472-3187-4d00-b16a-a19eff6fc04a" providerId="ADAL" clId="{9F45A173-9121-4DCA-BAC6-1D76B1D4F476}" dt="2024-03-07T13:37:09.511" v="371" actId="1036"/>
          <ac:spMkLst>
            <pc:docMk/>
            <pc:sldMk cId="4194622629" sldId="274"/>
            <ac:spMk id="27" creationId="{73F6CED9-6F5B-3ED9-53DA-F6FA7CD84028}"/>
          </ac:spMkLst>
        </pc:spChg>
        <pc:grpChg chg="add del mod">
          <ac:chgData name="Franziska Händschel" userId="e2149472-3187-4d00-b16a-a19eff6fc04a" providerId="ADAL" clId="{9F45A173-9121-4DCA-BAC6-1D76B1D4F476}" dt="2024-03-07T13:39:29.129" v="436" actId="478"/>
          <ac:grpSpMkLst>
            <pc:docMk/>
            <pc:sldMk cId="4194622629" sldId="274"/>
            <ac:grpSpMk id="2" creationId="{A72D4C50-9ADC-3521-6940-93A7B0BF4E17}"/>
          </ac:grpSpMkLst>
        </pc:grpChg>
        <pc:picChg chg="del mod ord topLvl">
          <ac:chgData name="Franziska Händschel" userId="e2149472-3187-4d00-b16a-a19eff6fc04a" providerId="ADAL" clId="{9F45A173-9121-4DCA-BAC6-1D76B1D4F476}" dt="2024-03-07T13:39:36.508" v="439" actId="21"/>
          <ac:picMkLst>
            <pc:docMk/>
            <pc:sldMk cId="4194622629" sldId="274"/>
            <ac:picMk id="3" creationId="{E4799893-453C-0967-799D-8553CF7E08B1}"/>
          </ac:picMkLst>
        </pc:picChg>
        <pc:picChg chg="del mod topLvl">
          <ac:chgData name="Franziska Händschel" userId="e2149472-3187-4d00-b16a-a19eff6fc04a" providerId="ADAL" clId="{9F45A173-9121-4DCA-BAC6-1D76B1D4F476}" dt="2024-03-07T13:39:29.129" v="436" actId="478"/>
          <ac:picMkLst>
            <pc:docMk/>
            <pc:sldMk cId="4194622629" sldId="274"/>
            <ac:picMk id="4" creationId="{ED05C10F-5B08-EB53-EF40-EF28A9D70BA6}"/>
          </ac:picMkLst>
        </pc:picChg>
        <pc:picChg chg="mod">
          <ac:chgData name="Franziska Händschel" userId="e2149472-3187-4d00-b16a-a19eff6fc04a" providerId="ADAL" clId="{9F45A173-9121-4DCA-BAC6-1D76B1D4F476}" dt="2024-03-07T13:37:39.377" v="428" actId="1035"/>
          <ac:picMkLst>
            <pc:docMk/>
            <pc:sldMk cId="4194622629" sldId="274"/>
            <ac:picMk id="11" creationId="{15D46012-2091-4BE7-75AC-11640D7440FB}"/>
          </ac:picMkLst>
        </pc:picChg>
        <pc:picChg chg="mod">
          <ac:chgData name="Franziska Händschel" userId="e2149472-3187-4d00-b16a-a19eff6fc04a" providerId="ADAL" clId="{9F45A173-9121-4DCA-BAC6-1D76B1D4F476}" dt="2024-03-07T13:37:44.312" v="429" actId="14100"/>
          <ac:picMkLst>
            <pc:docMk/>
            <pc:sldMk cId="4194622629" sldId="274"/>
            <ac:picMk id="12" creationId="{C6EA734A-E0F3-B6AD-09E2-DF26ED605E98}"/>
          </ac:picMkLst>
        </pc:picChg>
        <pc:picChg chg="mod">
          <ac:chgData name="Franziska Händschel" userId="e2149472-3187-4d00-b16a-a19eff6fc04a" providerId="ADAL" clId="{9F45A173-9121-4DCA-BAC6-1D76B1D4F476}" dt="2024-03-07T13:37:35.114" v="425" actId="1035"/>
          <ac:picMkLst>
            <pc:docMk/>
            <pc:sldMk cId="4194622629" sldId="274"/>
            <ac:picMk id="23" creationId="{EA1F4CEE-4001-7012-99DE-11B6D046203D}"/>
          </ac:picMkLst>
        </pc:picChg>
        <pc:picChg chg="mod">
          <ac:chgData name="Franziska Händschel" userId="e2149472-3187-4d00-b16a-a19eff6fc04a" providerId="ADAL" clId="{9F45A173-9121-4DCA-BAC6-1D76B1D4F476}" dt="2024-03-07T13:37:18.666" v="382" actId="1036"/>
          <ac:picMkLst>
            <pc:docMk/>
            <pc:sldMk cId="4194622629" sldId="274"/>
            <ac:picMk id="26" creationId="{437FF0B5-D556-BF91-0FC9-65D0D50D683F}"/>
          </ac:picMkLst>
        </pc:picChg>
        <pc:picChg chg="mod">
          <ac:chgData name="Franziska Händschel" userId="e2149472-3187-4d00-b16a-a19eff6fc04a" providerId="ADAL" clId="{9F45A173-9121-4DCA-BAC6-1D76B1D4F476}" dt="2024-03-07T13:37:09.511" v="371" actId="1036"/>
          <ac:picMkLst>
            <pc:docMk/>
            <pc:sldMk cId="4194622629" sldId="274"/>
            <ac:picMk id="28" creationId="{43520B38-17E4-0D20-2E98-2909E23C6C0E}"/>
          </ac:picMkLst>
        </pc:picChg>
      </pc:sldChg>
      <pc:sldChg chg="add del setBg">
        <pc:chgData name="Franziska Händschel" userId="e2149472-3187-4d00-b16a-a19eff6fc04a" providerId="ADAL" clId="{9F45A173-9121-4DCA-BAC6-1D76B1D4F476}" dt="2024-03-07T13:28:40.376" v="28"/>
        <pc:sldMkLst>
          <pc:docMk/>
          <pc:sldMk cId="208650125" sldId="275"/>
        </pc:sldMkLst>
      </pc:sldChg>
      <pc:sldMasterChg chg="modSp modSldLayout">
        <pc:chgData name="Franziska Händschel" userId="e2149472-3187-4d00-b16a-a19eff6fc04a" providerId="ADAL" clId="{9F45A173-9121-4DCA-BAC6-1D76B1D4F476}" dt="2024-03-07T13:25:36.771" v="0"/>
        <pc:sldMasterMkLst>
          <pc:docMk/>
          <pc:sldMasterMk cId="1825021973" sldId="2147483660"/>
        </pc:sldMasterMkLst>
        <pc:spChg chg="mod">
          <ac:chgData name="Franziska Händschel" userId="e2149472-3187-4d00-b16a-a19eff6fc04a" providerId="ADAL" clId="{9F45A173-9121-4DCA-BAC6-1D76B1D4F476}" dt="2024-03-07T13:25:36.771" v="0"/>
          <ac:spMkLst>
            <pc:docMk/>
            <pc:sldMasterMk cId="1825021973" sldId="2147483660"/>
            <ac:spMk id="9" creationId="{D2A3855A-B47A-6CCD-E644-EEC254CAB8F3}"/>
          </ac:spMkLst>
        </pc:spChg>
        <pc:grpChg chg="mod">
          <ac:chgData name="Franziska Händschel" userId="e2149472-3187-4d00-b16a-a19eff6fc04a" providerId="ADAL" clId="{9F45A173-9121-4DCA-BAC6-1D76B1D4F476}" dt="2024-03-07T13:25:36.771" v="0"/>
          <ac:grpSpMkLst>
            <pc:docMk/>
            <pc:sldMasterMk cId="1825021973" sldId="2147483660"/>
            <ac:grpSpMk id="7" creationId="{D65AD6ED-12AA-825C-9E8F-275B1ED913D3}"/>
          </ac:grpSpMkLst>
        </pc:grpChg>
        <pc:picChg chg="mod">
          <ac:chgData name="Franziska Händschel" userId="e2149472-3187-4d00-b16a-a19eff6fc04a" providerId="ADAL" clId="{9F45A173-9121-4DCA-BAC6-1D76B1D4F476}" dt="2024-03-07T13:25:36.771" v="0"/>
          <ac:picMkLst>
            <pc:docMk/>
            <pc:sldMasterMk cId="1825021973" sldId="2147483660"/>
            <ac:picMk id="8" creationId="{33E02E42-6980-B3A0-8957-33391A05F22E}"/>
          </ac:picMkLst>
        </pc:picChg>
        <pc:sldLayoutChg chg="modSp">
          <pc:chgData name="Franziska Händschel" userId="e2149472-3187-4d00-b16a-a19eff6fc04a" providerId="ADAL" clId="{9F45A173-9121-4DCA-BAC6-1D76B1D4F476}" dt="2024-03-07T13:25:36.771" v="0"/>
          <pc:sldLayoutMkLst>
            <pc:docMk/>
            <pc:sldMasterMk cId="1825021973" sldId="2147483660"/>
            <pc:sldLayoutMk cId="1875184849" sldId="2147483661"/>
          </pc:sldLayoutMkLst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1" creationId="{36BF5906-BA67-8E19-CFC9-EF1A4B6B6A5F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2" creationId="{9D4345B8-F284-20BA-076C-953DB310931E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3" creationId="{9202BC61-F79C-BD41-713F-38C9917E1A6C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4" creationId="{DB8E875D-2CD6-2D48-0F33-5A5C82C0DE55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5" creationId="{17CEB8BC-754E-6B72-505F-C907FAEA7257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6" creationId="{F601389A-7CB0-5278-4D1E-8EC5F01BDC70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37" creationId="{B04146AD-36B3-55EE-AAEC-E146B928A047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875184849" sldId="2147483661"/>
              <ac:spMk id="41" creationId="{E484DCEF-AD2F-7473-C060-F86C04F8D32C}"/>
            </ac:spMkLst>
          </pc:s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1875184849" sldId="2147483661"/>
              <ac:grpSpMk id="24" creationId="{D83F7788-5F6D-5025-6878-5DD1080F0DA3}"/>
            </ac:grpSpMkLst>
          </pc:grp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875184849" sldId="2147483661"/>
              <ac:picMk id="25" creationId="{AA2877CB-A841-1896-0412-F8A4EB309F91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875184849" sldId="2147483661"/>
              <ac:picMk id="26" creationId="{D652C190-1559-D88B-C583-EAC42F74AB91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875184849" sldId="2147483661"/>
              <ac:picMk id="27" creationId="{5E05E824-9E22-2BFF-0596-BFF3C2955294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875184849" sldId="2147483661"/>
              <ac:picMk id="28" creationId="{CE3E104C-F74E-4825-63D7-00064FAAA0B0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875184849" sldId="2147483661"/>
              <ac:picMk id="29" creationId="{70330348-6E53-8ED6-2F46-130FDC3F8581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875184849" sldId="2147483661"/>
              <ac:picMk id="30" creationId="{F7A9D409-0DFD-ABD2-1A90-BD7F19A1FFD5}"/>
            </ac:picMkLst>
          </pc:picChg>
        </pc:sldLayoutChg>
        <pc:sldLayoutChg chg="modSp">
          <pc:chgData name="Franziska Händschel" userId="e2149472-3187-4d00-b16a-a19eff6fc04a" providerId="ADAL" clId="{9F45A173-9121-4DCA-BAC6-1D76B1D4F476}" dt="2024-03-07T13:25:36.771" v="0"/>
          <pc:sldLayoutMkLst>
            <pc:docMk/>
            <pc:sldMasterMk cId="1825021973" sldId="2147483660"/>
            <pc:sldLayoutMk cId="61335191" sldId="2147483662"/>
          </pc:sldLayoutMkLst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1" creationId="{00D9C307-D94A-0B5C-A6C8-D5C8C6315AD7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2" creationId="{160F67C4-4E7F-659E-860B-B29C8D8648DD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3" creationId="{84225C6A-1EE3-2360-F9D7-B4B15B2C344E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4" creationId="{72137BC9-5A53-F180-17DE-C51CE6FE44EE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5" creationId="{90BBD82E-428B-2770-9836-8FDABC11AA67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6" creationId="{7D723763-9A3C-40C5-C68E-FE2F2272176E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7" creationId="{85CBB00E-2C80-139C-7A6E-A4C9AB7C0E6B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8" creationId="{2C63E65B-2CB0-1E5C-7C13-3876282DB6A0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19" creationId="{5EE5DAF9-DF5A-31A4-1E90-60BEE92C0D39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20" creationId="{CFE6BF6E-20AA-8BA8-7F61-E25EF81EEF1B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21" creationId="{E702A486-D505-54F8-A946-470E17A9E388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22" creationId="{54A0F4E6-708A-5F0A-80A3-22B9DEE705F0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24" creationId="{815B7444-1D0E-BDC5-902D-B855C9DFA7C6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61335191" sldId="2147483662"/>
              <ac:spMk id="25" creationId="{3F92EE61-8BFC-F113-F285-E165F987E162}"/>
            </ac:spMkLst>
          </pc:s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61335191" sldId="2147483662"/>
              <ac:grpSpMk id="2" creationId="{0FDAF0C8-2CA0-17F4-6855-6D5364D90D31}"/>
            </ac:grpSpMkLst>
          </pc:gr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61335191" sldId="2147483662"/>
              <ac:grpSpMk id="10" creationId="{3D277CD5-4CEF-F3E3-7F30-D31088BC7380}"/>
            </ac:grpSpMkLst>
          </pc:grp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61335191" sldId="2147483662"/>
              <ac:picMk id="3" creationId="{A6BCC253-2BD9-24B0-A9DF-8D6924321158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61335191" sldId="2147483662"/>
              <ac:picMk id="4" creationId="{D00C9C89-BE5F-8DD7-2C9F-0ACB36440B86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61335191" sldId="2147483662"/>
              <ac:picMk id="5" creationId="{4B641E1B-43F4-0D32-3474-D041F262E25A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61335191" sldId="2147483662"/>
              <ac:picMk id="6" creationId="{2CFC97B8-E697-F98B-A621-45AFB31075D4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61335191" sldId="2147483662"/>
              <ac:picMk id="8" creationId="{C222B5B8-4BB8-D293-BEAD-C092564C0346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61335191" sldId="2147483662"/>
              <ac:picMk id="9" creationId="{CBBA3DB4-21E4-41F8-FD55-E9DAA86EF2E8}"/>
            </ac:picMkLst>
          </pc:picChg>
        </pc:sldLayoutChg>
        <pc:sldLayoutChg chg="modSp">
          <pc:chgData name="Franziska Händschel" userId="e2149472-3187-4d00-b16a-a19eff6fc04a" providerId="ADAL" clId="{9F45A173-9121-4DCA-BAC6-1D76B1D4F476}" dt="2024-03-07T13:25:36.771" v="0"/>
          <pc:sldLayoutMkLst>
            <pc:docMk/>
            <pc:sldMasterMk cId="1825021973" sldId="2147483660"/>
            <pc:sldLayoutMk cId="3829044566" sldId="2147483663"/>
          </pc:sldLayoutMkLst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3829044566" sldId="2147483663"/>
              <ac:spMk id="3" creationId="{CD503806-A0B1-7090-7B9A-977C76FE3815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3829044566" sldId="2147483663"/>
              <ac:spMk id="6" creationId="{BB493963-AFC4-F8A0-9D61-A3D022A10F67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3829044566" sldId="2147483663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3829044566" sldId="2147483663"/>
              <ac:spMk id="12" creationId="{715DA1CC-0D15-0178-94CA-D9A8A3CF85EE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3829044566" sldId="2147483663"/>
              <ac:spMk id="13" creationId="{6975EC65-7B84-DE43-CAEF-497E0FD845C7}"/>
            </ac:spMkLst>
          </pc:s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3829044566" sldId="2147483663"/>
              <ac:grpSpMk id="4" creationId="{353BE68C-55EA-892D-917A-2283A216EB44}"/>
            </ac:grpSpMkLst>
          </pc:grp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3829044566" sldId="2147483663"/>
              <ac:picMk id="5" creationId="{AA7EDF74-C693-F124-C643-52B24CCC1B4C}"/>
            </ac:picMkLst>
          </pc:picChg>
        </pc:sldLayoutChg>
        <pc:sldLayoutChg chg="modSp">
          <pc:chgData name="Franziska Händschel" userId="e2149472-3187-4d00-b16a-a19eff6fc04a" providerId="ADAL" clId="{9F45A173-9121-4DCA-BAC6-1D76B1D4F476}" dt="2024-03-07T13:25:36.771" v="0"/>
          <pc:sldLayoutMkLst>
            <pc:docMk/>
            <pc:sldMasterMk cId="1825021973" sldId="2147483660"/>
            <pc:sldLayoutMk cId="1943701034" sldId="2147483664"/>
          </pc:sldLayoutMkLst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2" creationId="{AF670FAF-5A70-6C10-CE8E-16A25AD1D748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5" creationId="{599F226C-AF93-D795-0925-5A64DD5918E7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10" creationId="{F4B71DA4-3E34-7F6B-5BE5-400161156993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12" creationId="{67542C9E-E2A0-C26F-5C72-066C093C6D6B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15" creationId="{AC02D3E3-869E-CB97-E2FF-7B5B7EFE46F0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16" creationId="{CDAB7F63-97DA-1C0B-1AF9-AEB2DA023DA9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20" creationId="{3A6FDAD2-87B5-E5B9-9BBC-25E2DCF51A8F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1943701034" sldId="2147483664"/>
              <ac:spMk id="21" creationId="{C091D7AB-C3E3-B8F6-2F2E-ECC77F1280C4}"/>
            </ac:spMkLst>
          </pc:s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1943701034" sldId="2147483664"/>
              <ac:grpSpMk id="3" creationId="{23F5EC1A-F44F-ED98-3188-70D324B86528}"/>
            </ac:grpSpMkLst>
          </pc:grp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943701034" sldId="2147483664"/>
              <ac:picMk id="4" creationId="{0DBD2EB6-1708-35D7-90E0-24EB64911B4D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943701034" sldId="2147483664"/>
              <ac:picMk id="11" creationId="{0BCAE2E0-6532-1491-BC2B-8A4C80CCD162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943701034" sldId="2147483664"/>
              <ac:picMk id="13" creationId="{080105A1-5C31-11D2-392E-E2B29AAF0ABD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943701034" sldId="2147483664"/>
              <ac:picMk id="14" creationId="{C280E338-FD4D-1B7D-E7D8-1DC0C36FD172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1943701034" sldId="2147483664"/>
              <ac:picMk id="17" creationId="{5904B0E6-C9FA-22C6-FFEF-C0138D18AC36}"/>
            </ac:picMkLst>
          </pc:picChg>
        </pc:sldLayoutChg>
        <pc:sldLayoutChg chg="modSp">
          <pc:chgData name="Franziska Händschel" userId="e2149472-3187-4d00-b16a-a19eff6fc04a" providerId="ADAL" clId="{9F45A173-9121-4DCA-BAC6-1D76B1D4F476}" dt="2024-03-07T13:25:36.771" v="0"/>
          <pc:sldLayoutMkLst>
            <pc:docMk/>
            <pc:sldMasterMk cId="1825021973" sldId="2147483660"/>
            <pc:sldLayoutMk cId="2532237977" sldId="2147483665"/>
          </pc:sldLayoutMkLst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2" creationId="{9A5372C3-A4A0-ADC5-F209-9640A879B08C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4" creationId="{2D81F2CA-66D0-E0B8-338C-55A008AF2A55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11" creationId="{7C2BE947-FD48-B63D-AF3D-26E73AE4168C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12" creationId="{A940CB69-ED5F-5DB4-4BA7-12CCD1DBF5A2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13" creationId="{C9686813-07AC-F771-4BBA-5C0727E13669}"/>
            </ac:spMkLst>
          </pc:spChg>
          <pc:spChg chg="mod">
            <ac:chgData name="Franziska Händschel" userId="e2149472-3187-4d00-b16a-a19eff6fc04a" providerId="ADAL" clId="{9F45A173-9121-4DCA-BAC6-1D76B1D4F476}" dt="2024-03-07T13:25:36.771" v="0"/>
            <ac:spMkLst>
              <pc:docMk/>
              <pc:sldMasterMk cId="1825021973" sldId="2147483660"/>
              <pc:sldLayoutMk cId="2532237977" sldId="2147483665"/>
              <ac:spMk id="14" creationId="{C32891AF-26C6-B8AB-932E-AF2F342D7158}"/>
            </ac:spMkLst>
          </pc:s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2532237977" sldId="2147483665"/>
              <ac:grpSpMk id="5" creationId="{AC0DC88F-EAEE-44C9-8377-16F12A9CCD5C}"/>
            </ac:grpSpMkLst>
          </pc:grpChg>
          <pc:grpChg chg="mod">
            <ac:chgData name="Franziska Händschel" userId="e2149472-3187-4d00-b16a-a19eff6fc04a" providerId="ADAL" clId="{9F45A173-9121-4DCA-BAC6-1D76B1D4F476}" dt="2024-03-07T13:25:36.771" v="0"/>
            <ac:grpSpMkLst>
              <pc:docMk/>
              <pc:sldMasterMk cId="1825021973" sldId="2147483660"/>
              <pc:sldLayoutMk cId="2532237977" sldId="2147483665"/>
              <ac:grpSpMk id="9" creationId="{1ED11831-E95A-F9F5-70CF-C620B96BD7BE}"/>
            </ac:grpSpMkLst>
          </pc:grp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2532237977" sldId="2147483665"/>
              <ac:picMk id="3" creationId="{37FF11BB-0EAB-3AEC-0754-5C043CC89B02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2532237977" sldId="2147483665"/>
              <ac:picMk id="6" creationId="{E4ED1900-688A-FAF0-EDA8-4E8D01915EE1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2532237977" sldId="2147483665"/>
              <ac:picMk id="8" creationId="{3AE2A32A-1D29-DBA3-4820-5D4984D94445}"/>
            </ac:picMkLst>
          </pc:picChg>
          <pc:picChg chg="mod">
            <ac:chgData name="Franziska Händschel" userId="e2149472-3187-4d00-b16a-a19eff6fc04a" providerId="ADAL" clId="{9F45A173-9121-4DCA-BAC6-1D76B1D4F476}" dt="2024-03-07T13:25:36.771" v="0"/>
            <ac:picMkLst>
              <pc:docMk/>
              <pc:sldMasterMk cId="1825021973" sldId="2147483660"/>
              <pc:sldLayoutMk cId="2532237977" sldId="2147483665"/>
              <ac:picMk id="10" creationId="{6B0C3D14-8373-5FF4-9962-786BD168977A}"/>
            </ac:picMkLst>
          </pc:picChg>
        </pc:sldLayoutChg>
      </pc:sldMasterChg>
      <pc:sldMasterChg chg="addSp delSp modSp mod addSldLayout delSldLayout modSldLayout">
        <pc:chgData name="Franziska Händschel" userId="e2149472-3187-4d00-b16a-a19eff6fc04a" providerId="ADAL" clId="{9F45A173-9121-4DCA-BAC6-1D76B1D4F476}" dt="2024-03-07T14:15:32.468" v="705" actId="207"/>
        <pc:sldMasterMkLst>
          <pc:docMk/>
          <pc:sldMasterMk cId="1464099027" sldId="2147483666"/>
        </pc:sldMasterMkLst>
        <pc:spChg chg="del">
          <ac:chgData name="Franziska Händschel" userId="e2149472-3187-4d00-b16a-a19eff6fc04a" providerId="ADAL" clId="{9F45A173-9121-4DCA-BAC6-1D76B1D4F476}" dt="2024-03-07T13:26:33.222" v="15" actId="478"/>
          <ac:spMkLst>
            <pc:docMk/>
            <pc:sldMasterMk cId="1464099027" sldId="2147483666"/>
            <ac:spMk id="2" creationId="{00000000-0000-0000-0000-000000000000}"/>
          </ac:spMkLst>
        </pc:spChg>
        <pc:spChg chg="del">
          <ac:chgData name="Franziska Händschel" userId="e2149472-3187-4d00-b16a-a19eff6fc04a" providerId="ADAL" clId="{9F45A173-9121-4DCA-BAC6-1D76B1D4F476}" dt="2024-03-07T13:26:33.222" v="15" actId="478"/>
          <ac:spMkLst>
            <pc:docMk/>
            <pc:sldMasterMk cId="1464099027" sldId="2147483666"/>
            <ac:spMk id="3" creationId="{00000000-0000-0000-0000-000000000000}"/>
          </ac:spMkLst>
        </pc:spChg>
        <pc:spChg chg="del">
          <ac:chgData name="Franziska Händschel" userId="e2149472-3187-4d00-b16a-a19eff6fc04a" providerId="ADAL" clId="{9F45A173-9121-4DCA-BAC6-1D76B1D4F476}" dt="2024-03-07T13:26:33.222" v="15" actId="478"/>
          <ac:spMkLst>
            <pc:docMk/>
            <pc:sldMasterMk cId="1464099027" sldId="2147483666"/>
            <ac:spMk id="4" creationId="{00000000-0000-0000-0000-000000000000}"/>
          </ac:spMkLst>
        </pc:spChg>
        <pc:spChg chg="del">
          <ac:chgData name="Franziska Händschel" userId="e2149472-3187-4d00-b16a-a19eff6fc04a" providerId="ADAL" clId="{9F45A173-9121-4DCA-BAC6-1D76B1D4F476}" dt="2024-03-07T13:26:33.222" v="15" actId="478"/>
          <ac:spMkLst>
            <pc:docMk/>
            <pc:sldMasterMk cId="1464099027" sldId="2147483666"/>
            <ac:spMk id="5" creationId="{00000000-0000-0000-0000-000000000000}"/>
          </ac:spMkLst>
        </pc:spChg>
        <pc:spChg chg="del">
          <ac:chgData name="Franziska Händschel" userId="e2149472-3187-4d00-b16a-a19eff6fc04a" providerId="ADAL" clId="{9F45A173-9121-4DCA-BAC6-1D76B1D4F476}" dt="2024-03-07T13:26:33.222" v="15" actId="478"/>
          <ac:spMkLst>
            <pc:docMk/>
            <pc:sldMasterMk cId="1464099027" sldId="2147483666"/>
            <ac:spMk id="6" creationId="{00000000-0000-0000-0000-000000000000}"/>
          </ac:spMkLst>
        </pc:spChg>
        <pc:spChg chg="mod">
          <ac:chgData name="Franziska Händschel" userId="e2149472-3187-4d00-b16a-a19eff6fc04a" providerId="ADAL" clId="{9F45A173-9121-4DCA-BAC6-1D76B1D4F476}" dt="2024-03-07T13:26:53.490" v="16"/>
          <ac:spMkLst>
            <pc:docMk/>
            <pc:sldMasterMk cId="1464099027" sldId="2147483666"/>
            <ac:spMk id="12" creationId="{D0FFFDAD-7B0A-6893-CBD0-5A2D1A7C08AF}"/>
          </ac:spMkLst>
        </pc:spChg>
        <pc:grpChg chg="del">
          <ac:chgData name="Franziska Händschel" userId="e2149472-3187-4d00-b16a-a19eff6fc04a" providerId="ADAL" clId="{9F45A173-9121-4DCA-BAC6-1D76B1D4F476}" dt="2024-03-07T13:26:33.222" v="15" actId="478"/>
          <ac:grpSpMkLst>
            <pc:docMk/>
            <pc:sldMasterMk cId="1464099027" sldId="2147483666"/>
            <ac:grpSpMk id="7" creationId="{77358B37-4857-67AD-C91D-DCC8B905B286}"/>
          </ac:grpSpMkLst>
        </pc:grpChg>
        <pc:grpChg chg="add mod">
          <ac:chgData name="Franziska Händschel" userId="e2149472-3187-4d00-b16a-a19eff6fc04a" providerId="ADAL" clId="{9F45A173-9121-4DCA-BAC6-1D76B1D4F476}" dt="2024-03-07T13:26:53.490" v="16"/>
          <ac:grpSpMkLst>
            <pc:docMk/>
            <pc:sldMasterMk cId="1464099027" sldId="2147483666"/>
            <ac:grpSpMk id="10" creationId="{01EFE531-DC02-1F51-9686-DAA407DDFFB9}"/>
          </ac:grpSpMkLst>
        </pc:grpChg>
        <pc:picChg chg="mod">
          <ac:chgData name="Franziska Händschel" userId="e2149472-3187-4d00-b16a-a19eff6fc04a" providerId="ADAL" clId="{9F45A173-9121-4DCA-BAC6-1D76B1D4F476}" dt="2024-03-07T13:26:53.490" v="16"/>
          <ac:picMkLst>
            <pc:docMk/>
            <pc:sldMasterMk cId="1464099027" sldId="2147483666"/>
            <ac:picMk id="11" creationId="{A98B9ED0-66E8-1743-487D-0F3870884D50}"/>
          </ac:picMkLst>
        </pc:picChg>
        <pc:sldLayoutChg chg="del">
          <pc:chgData name="Franziska Händschel" userId="e2149472-3187-4d00-b16a-a19eff6fc04a" providerId="ADAL" clId="{9F45A173-9121-4DCA-BAC6-1D76B1D4F476}" dt="2024-03-07T13:26:30.897" v="5" actId="2696"/>
          <pc:sldLayoutMkLst>
            <pc:docMk/>
            <pc:sldMasterMk cId="1464099027" sldId="2147483666"/>
            <pc:sldLayoutMk cId="2390753048" sldId="2147483667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897" v="6" actId="2696"/>
          <pc:sldLayoutMkLst>
            <pc:docMk/>
            <pc:sldMasterMk cId="1464099027" sldId="2147483666"/>
            <pc:sldLayoutMk cId="2101270059" sldId="2147483668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897" v="7" actId="2696"/>
          <pc:sldLayoutMkLst>
            <pc:docMk/>
            <pc:sldMasterMk cId="1464099027" sldId="2147483666"/>
            <pc:sldLayoutMk cId="1642577608" sldId="2147483669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897" v="8" actId="2696"/>
          <pc:sldLayoutMkLst>
            <pc:docMk/>
            <pc:sldMasterMk cId="1464099027" sldId="2147483666"/>
            <pc:sldLayoutMk cId="3422179754" sldId="2147483670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897" v="9" actId="2696"/>
          <pc:sldLayoutMkLst>
            <pc:docMk/>
            <pc:sldMasterMk cId="1464099027" sldId="2147483666"/>
            <pc:sldLayoutMk cId="1094289731" sldId="2147483671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912" v="10" actId="2696"/>
          <pc:sldLayoutMkLst>
            <pc:docMk/>
            <pc:sldMasterMk cId="1464099027" sldId="2147483666"/>
            <pc:sldLayoutMk cId="2467740903" sldId="2147483672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912" v="11" actId="2696"/>
          <pc:sldLayoutMkLst>
            <pc:docMk/>
            <pc:sldMasterMk cId="1464099027" sldId="2147483666"/>
            <pc:sldLayoutMk cId="376202647" sldId="2147483673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912" v="12" actId="2696"/>
          <pc:sldLayoutMkLst>
            <pc:docMk/>
            <pc:sldMasterMk cId="1464099027" sldId="2147483666"/>
            <pc:sldLayoutMk cId="2569565620" sldId="2147483674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912" v="13" actId="2696"/>
          <pc:sldLayoutMkLst>
            <pc:docMk/>
            <pc:sldMasterMk cId="1464099027" sldId="2147483666"/>
            <pc:sldLayoutMk cId="909217665" sldId="2147483675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912" v="14" actId="2696"/>
          <pc:sldLayoutMkLst>
            <pc:docMk/>
            <pc:sldMasterMk cId="1464099027" sldId="2147483666"/>
            <pc:sldLayoutMk cId="1021350780" sldId="2147483676"/>
          </pc:sldLayoutMkLst>
        </pc:sldLayoutChg>
        <pc:sldLayoutChg chg="del">
          <pc:chgData name="Franziska Händschel" userId="e2149472-3187-4d00-b16a-a19eff6fc04a" providerId="ADAL" clId="{9F45A173-9121-4DCA-BAC6-1D76B1D4F476}" dt="2024-03-07T13:26:30.881" v="4" actId="2696"/>
          <pc:sldLayoutMkLst>
            <pc:docMk/>
            <pc:sldMasterMk cId="1464099027" sldId="2147483666"/>
            <pc:sldLayoutMk cId="1295987660" sldId="2147483677"/>
          </pc:sldLayoutMkLst>
        </pc:sldLayoutChg>
        <pc:sldLayoutChg chg="addSp delSp modSp mod">
          <pc:chgData name="Franziska Händschel" userId="e2149472-3187-4d00-b16a-a19eff6fc04a" providerId="ADAL" clId="{9F45A173-9121-4DCA-BAC6-1D76B1D4F476}" dt="2024-03-07T14:15:17.807" v="701" actId="207"/>
          <pc:sldLayoutMkLst>
            <pc:docMk/>
            <pc:sldMasterMk cId="1464099027" sldId="2147483666"/>
            <pc:sldLayoutMk cId="3779673889" sldId="2147483678"/>
          </pc:sldLayoutMkLst>
          <pc:spChg chg="add mod">
            <ac:chgData name="Franziska Händschel" userId="e2149472-3187-4d00-b16a-a19eff6fc04a" providerId="ADAL" clId="{9F45A173-9121-4DCA-BAC6-1D76B1D4F476}" dt="2024-03-07T13:43:17.796" v="514" actId="207"/>
            <ac:spMkLst>
              <pc:docMk/>
              <pc:sldMasterMk cId="1464099027" sldId="2147483666"/>
              <pc:sldLayoutMk cId="3779673889" sldId="2147483678"/>
              <ac:spMk id="2" creationId="{2A2FEBAF-66E9-4FCC-A3CA-8478B3DB8DEF}"/>
            </ac:spMkLst>
          </pc:spChg>
          <pc:spChg chg="add mod ord">
            <ac:chgData name="Franziska Händschel" userId="e2149472-3187-4d00-b16a-a19eff6fc04a" providerId="ADAL" clId="{9F45A173-9121-4DCA-BAC6-1D76B1D4F476}" dt="2024-03-07T13:49:59.038" v="690" actId="167"/>
            <ac:spMkLst>
              <pc:docMk/>
              <pc:sldMasterMk cId="1464099027" sldId="2147483666"/>
              <pc:sldLayoutMk cId="3779673889" sldId="2147483678"/>
              <ac:spMk id="4" creationId="{54341050-7A5F-FBB8-1C23-D9045CAF1EF4}"/>
            </ac:spMkLst>
          </pc:spChg>
          <pc:spChg chg="add del mod ord">
            <ac:chgData name="Franziska Händschel" userId="e2149472-3187-4d00-b16a-a19eff6fc04a" providerId="ADAL" clId="{9F45A173-9121-4DCA-BAC6-1D76B1D4F476}" dt="2024-03-07T14:15:17.807" v="701" actId="207"/>
            <ac:spMkLst>
              <pc:docMk/>
              <pc:sldMasterMk cId="1464099027" sldId="2147483666"/>
              <pc:sldLayoutMk cId="3779673889" sldId="2147483678"/>
              <ac:spMk id="5" creationId="{23B3968F-7D85-6E84-EFDB-FCBD139F1183}"/>
            </ac:spMkLst>
          </pc:spChg>
          <pc:spChg chg="add mod ord">
            <ac:chgData name="Franziska Händschel" userId="e2149472-3187-4d00-b16a-a19eff6fc04a" providerId="ADAL" clId="{9F45A173-9121-4DCA-BAC6-1D76B1D4F476}" dt="2024-03-07T13:49:59.337" v="691" actId="167"/>
            <ac:spMkLst>
              <pc:docMk/>
              <pc:sldMasterMk cId="1464099027" sldId="2147483666"/>
              <pc:sldLayoutMk cId="3779673889" sldId="2147483678"/>
              <ac:spMk id="6" creationId="{D222A942-389D-11C9-0C9F-B9972DF26400}"/>
            </ac:spMkLst>
          </pc:spChg>
          <pc:spChg chg="del">
            <ac:chgData name="Franziska Händschel" userId="e2149472-3187-4d00-b16a-a19eff6fc04a" providerId="ADAL" clId="{9F45A173-9121-4DCA-BAC6-1D76B1D4F476}" dt="2024-03-07T13:27:27.561" v="17" actId="478"/>
            <ac:spMkLst>
              <pc:docMk/>
              <pc:sldMasterMk cId="1464099027" sldId="2147483666"/>
              <pc:sldLayoutMk cId="3779673889" sldId="2147483678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46:32.192" v="580" actId="1038"/>
            <ac:spMkLst>
              <pc:docMk/>
              <pc:sldMasterMk cId="1464099027" sldId="2147483666"/>
              <pc:sldLayoutMk cId="3779673889" sldId="2147483678"/>
              <ac:spMk id="31" creationId="{36BF5906-BA67-8E19-CFC9-EF1A4B6B6A5F}"/>
            </ac:spMkLst>
          </pc:spChg>
          <pc:spChg chg="mod">
            <ac:chgData name="Franziska Händschel" userId="e2149472-3187-4d00-b16a-a19eff6fc04a" providerId="ADAL" clId="{9F45A173-9121-4DCA-BAC6-1D76B1D4F476}" dt="2024-03-07T13:46:32.192" v="580" actId="1038"/>
            <ac:spMkLst>
              <pc:docMk/>
              <pc:sldMasterMk cId="1464099027" sldId="2147483666"/>
              <pc:sldLayoutMk cId="3779673889" sldId="2147483678"/>
              <ac:spMk id="32" creationId="{9D4345B8-F284-20BA-076C-953DB310931E}"/>
            </ac:spMkLst>
          </pc:spChg>
          <pc:spChg chg="mod">
            <ac:chgData name="Franziska Händschel" userId="e2149472-3187-4d00-b16a-a19eff6fc04a" providerId="ADAL" clId="{9F45A173-9121-4DCA-BAC6-1D76B1D4F476}" dt="2024-03-07T13:46:32.192" v="580" actId="1038"/>
            <ac:spMkLst>
              <pc:docMk/>
              <pc:sldMasterMk cId="1464099027" sldId="2147483666"/>
              <pc:sldLayoutMk cId="3779673889" sldId="2147483678"/>
              <ac:spMk id="33" creationId="{9202BC61-F79C-BD41-713F-38C9917E1A6C}"/>
            </ac:spMkLst>
          </pc:spChg>
          <pc:spChg chg="mod">
            <ac:chgData name="Franziska Händschel" userId="e2149472-3187-4d00-b16a-a19eff6fc04a" providerId="ADAL" clId="{9F45A173-9121-4DCA-BAC6-1D76B1D4F476}" dt="2024-03-07T13:46:32.192" v="580" actId="1038"/>
            <ac:spMkLst>
              <pc:docMk/>
              <pc:sldMasterMk cId="1464099027" sldId="2147483666"/>
              <pc:sldLayoutMk cId="3779673889" sldId="2147483678"/>
              <ac:spMk id="34" creationId="{DB8E875D-2CD6-2D48-0F33-5A5C82C0DE55}"/>
            </ac:spMkLst>
          </pc:spChg>
          <pc:spChg chg="mod">
            <ac:chgData name="Franziska Händschel" userId="e2149472-3187-4d00-b16a-a19eff6fc04a" providerId="ADAL" clId="{9F45A173-9121-4DCA-BAC6-1D76B1D4F476}" dt="2024-03-07T13:46:32.192" v="580" actId="1038"/>
            <ac:spMkLst>
              <pc:docMk/>
              <pc:sldMasterMk cId="1464099027" sldId="2147483666"/>
              <pc:sldLayoutMk cId="3779673889" sldId="2147483678"/>
              <ac:spMk id="35" creationId="{17CEB8BC-754E-6B72-505F-C907FAEA7257}"/>
            </ac:spMkLst>
          </pc:spChg>
          <pc:spChg chg="mod">
            <ac:chgData name="Franziska Händschel" userId="e2149472-3187-4d00-b16a-a19eff6fc04a" providerId="ADAL" clId="{9F45A173-9121-4DCA-BAC6-1D76B1D4F476}" dt="2024-03-07T13:46:32.192" v="580" actId="1038"/>
            <ac:spMkLst>
              <pc:docMk/>
              <pc:sldMasterMk cId="1464099027" sldId="2147483666"/>
              <pc:sldLayoutMk cId="3779673889" sldId="2147483678"/>
              <ac:spMk id="36" creationId="{F601389A-7CB0-5278-4D1E-8EC5F01BDC70}"/>
            </ac:spMkLst>
          </pc:spChg>
          <pc:spChg chg="mod">
            <ac:chgData name="Franziska Händschel" userId="e2149472-3187-4d00-b16a-a19eff6fc04a" providerId="ADAL" clId="{9F45A173-9121-4DCA-BAC6-1D76B1D4F476}" dt="2024-03-07T13:45:24.573" v="531" actId="1076"/>
            <ac:spMkLst>
              <pc:docMk/>
              <pc:sldMasterMk cId="1464099027" sldId="2147483666"/>
              <pc:sldLayoutMk cId="3779673889" sldId="2147483678"/>
              <ac:spMk id="37" creationId="{B04146AD-36B3-55EE-AAEC-E146B928A047}"/>
            </ac:spMkLst>
          </pc:spChg>
          <pc:spChg chg="mod">
            <ac:chgData name="Franziska Händschel" userId="e2149472-3187-4d00-b16a-a19eff6fc04a" providerId="ADAL" clId="{9F45A173-9121-4DCA-BAC6-1D76B1D4F476}" dt="2024-03-07T13:46:47.376" v="628" actId="1035"/>
            <ac:spMkLst>
              <pc:docMk/>
              <pc:sldMasterMk cId="1464099027" sldId="2147483666"/>
              <pc:sldLayoutMk cId="3779673889" sldId="2147483678"/>
              <ac:spMk id="41" creationId="{E484DCEF-AD2F-7473-C060-F86C04F8D32C}"/>
            </ac:spMkLst>
          </pc:spChg>
          <pc:grpChg chg="del mod">
            <ac:chgData name="Franziska Händschel" userId="e2149472-3187-4d00-b16a-a19eff6fc04a" providerId="ADAL" clId="{9F45A173-9121-4DCA-BAC6-1D76B1D4F476}" dt="2024-03-07T13:41:50.485" v="470" actId="165"/>
            <ac:grpSpMkLst>
              <pc:docMk/>
              <pc:sldMasterMk cId="1464099027" sldId="2147483666"/>
              <pc:sldLayoutMk cId="3779673889" sldId="2147483678"/>
              <ac:grpSpMk id="24" creationId="{D83F7788-5F6D-5025-6878-5DD1080F0DA3}"/>
            </ac:grpSpMkLst>
          </pc:grpChg>
          <pc:picChg chg="add del mod">
            <ac:chgData name="Franziska Händschel" userId="e2149472-3187-4d00-b16a-a19eff6fc04a" providerId="ADAL" clId="{9F45A173-9121-4DCA-BAC6-1D76B1D4F476}" dt="2024-03-07T13:28:53.110" v="33" actId="478"/>
            <ac:picMkLst>
              <pc:docMk/>
              <pc:sldMasterMk cId="1464099027" sldId="2147483666"/>
              <pc:sldLayoutMk cId="3779673889" sldId="2147483678"/>
              <ac:picMk id="3" creationId="{9845326E-DC87-A65B-7D3E-8E7CF0F01BF5}"/>
            </ac:picMkLst>
          </pc:picChg>
          <pc:picChg chg="mod topLvl">
            <ac:chgData name="Franziska Händschel" userId="e2149472-3187-4d00-b16a-a19eff6fc04a" providerId="ADAL" clId="{9F45A173-9121-4DCA-BAC6-1D76B1D4F476}" dt="2024-03-07T13:46:32.192" v="580" actId="1038"/>
            <ac:picMkLst>
              <pc:docMk/>
              <pc:sldMasterMk cId="1464099027" sldId="2147483666"/>
              <pc:sldLayoutMk cId="3779673889" sldId="2147483678"/>
              <ac:picMk id="25" creationId="{AA2877CB-A841-1896-0412-F8A4EB309F91}"/>
            </ac:picMkLst>
          </pc:picChg>
          <pc:picChg chg="mod topLvl">
            <ac:chgData name="Franziska Händschel" userId="e2149472-3187-4d00-b16a-a19eff6fc04a" providerId="ADAL" clId="{9F45A173-9121-4DCA-BAC6-1D76B1D4F476}" dt="2024-03-07T13:46:32.192" v="580" actId="1038"/>
            <ac:picMkLst>
              <pc:docMk/>
              <pc:sldMasterMk cId="1464099027" sldId="2147483666"/>
              <pc:sldLayoutMk cId="3779673889" sldId="2147483678"/>
              <ac:picMk id="26" creationId="{D652C190-1559-D88B-C583-EAC42F74AB91}"/>
            </ac:picMkLst>
          </pc:picChg>
          <pc:picChg chg="mod topLvl">
            <ac:chgData name="Franziska Händschel" userId="e2149472-3187-4d00-b16a-a19eff6fc04a" providerId="ADAL" clId="{9F45A173-9121-4DCA-BAC6-1D76B1D4F476}" dt="2024-03-07T13:46:32.192" v="580" actId="1038"/>
            <ac:picMkLst>
              <pc:docMk/>
              <pc:sldMasterMk cId="1464099027" sldId="2147483666"/>
              <pc:sldLayoutMk cId="3779673889" sldId="2147483678"/>
              <ac:picMk id="27" creationId="{5E05E824-9E22-2BFF-0596-BFF3C2955294}"/>
            </ac:picMkLst>
          </pc:picChg>
          <pc:picChg chg="mod topLvl">
            <ac:chgData name="Franziska Händschel" userId="e2149472-3187-4d00-b16a-a19eff6fc04a" providerId="ADAL" clId="{9F45A173-9121-4DCA-BAC6-1D76B1D4F476}" dt="2024-03-07T13:46:32.192" v="580" actId="1038"/>
            <ac:picMkLst>
              <pc:docMk/>
              <pc:sldMasterMk cId="1464099027" sldId="2147483666"/>
              <pc:sldLayoutMk cId="3779673889" sldId="2147483678"/>
              <ac:picMk id="28" creationId="{CE3E104C-F74E-4825-63D7-00064FAAA0B0}"/>
            </ac:picMkLst>
          </pc:picChg>
          <pc:picChg chg="mod topLvl">
            <ac:chgData name="Franziska Händschel" userId="e2149472-3187-4d00-b16a-a19eff6fc04a" providerId="ADAL" clId="{9F45A173-9121-4DCA-BAC6-1D76B1D4F476}" dt="2024-03-07T13:46:32.192" v="580" actId="1038"/>
            <ac:picMkLst>
              <pc:docMk/>
              <pc:sldMasterMk cId="1464099027" sldId="2147483666"/>
              <pc:sldLayoutMk cId="3779673889" sldId="2147483678"/>
              <ac:picMk id="29" creationId="{70330348-6E53-8ED6-2F46-130FDC3F8581}"/>
            </ac:picMkLst>
          </pc:picChg>
          <pc:picChg chg="mod topLvl">
            <ac:chgData name="Franziska Händschel" userId="e2149472-3187-4d00-b16a-a19eff6fc04a" providerId="ADAL" clId="{9F45A173-9121-4DCA-BAC6-1D76B1D4F476}" dt="2024-03-07T13:46:32.192" v="580" actId="1038"/>
            <ac:picMkLst>
              <pc:docMk/>
              <pc:sldMasterMk cId="1464099027" sldId="2147483666"/>
              <pc:sldLayoutMk cId="3779673889" sldId="2147483678"/>
              <ac:picMk id="30" creationId="{F7A9D409-0DFD-ABD2-1A90-BD7F19A1FFD5}"/>
            </ac:picMkLst>
          </pc:picChg>
        </pc:sldLayoutChg>
        <pc:sldLayoutChg chg="addSp delSp modSp mod">
          <pc:chgData name="Franziska Händschel" userId="e2149472-3187-4d00-b16a-a19eff6fc04a" providerId="ADAL" clId="{9F45A173-9121-4DCA-BAC6-1D76B1D4F476}" dt="2024-03-07T14:15:22.993" v="702" actId="207"/>
          <pc:sldLayoutMkLst>
            <pc:docMk/>
            <pc:sldMasterMk cId="1464099027" sldId="2147483666"/>
            <pc:sldLayoutMk cId="2345589763" sldId="2147483679"/>
          </pc:sldLayoutMkLst>
          <pc:spChg chg="del">
            <ac:chgData name="Franziska Händschel" userId="e2149472-3187-4d00-b16a-a19eff6fc04a" providerId="ADAL" clId="{9F45A173-9121-4DCA-BAC6-1D76B1D4F476}" dt="2024-03-07T13:27:32.230" v="19" actId="478"/>
            <ac:spMkLst>
              <pc:docMk/>
              <pc:sldMasterMk cId="1464099027" sldId="2147483666"/>
              <pc:sldLayoutMk cId="2345589763" sldId="2147483679"/>
              <ac:spMk id="7" creationId="{D3CFDA3F-11D8-E588-E21C-4B777FF44F62}"/>
            </ac:spMkLst>
          </pc:spChg>
          <pc:spChg chg="add del mod">
            <ac:chgData name="Franziska Händschel" userId="e2149472-3187-4d00-b16a-a19eff6fc04a" providerId="ADAL" clId="{9F45A173-9121-4DCA-BAC6-1D76B1D4F476}" dt="2024-03-07T13:29:06.795" v="39" actId="478"/>
            <ac:spMkLst>
              <pc:docMk/>
              <pc:sldMasterMk cId="1464099027" sldId="2147483666"/>
              <pc:sldLayoutMk cId="2345589763" sldId="2147483679"/>
              <ac:spMk id="23" creationId="{32C3495A-4712-0B40-E3AD-1E53F8C6BED6}"/>
            </ac:spMkLst>
          </pc:spChg>
          <pc:spChg chg="del">
            <ac:chgData name="Franziska Händschel" userId="e2149472-3187-4d00-b16a-a19eff6fc04a" providerId="ADAL" clId="{9F45A173-9121-4DCA-BAC6-1D76B1D4F476}" dt="2024-03-07T13:49:01.426" v="672" actId="478"/>
            <ac:spMkLst>
              <pc:docMk/>
              <pc:sldMasterMk cId="1464099027" sldId="2147483666"/>
              <pc:sldLayoutMk cId="2345589763" sldId="2147483679"/>
              <ac:spMk id="24" creationId="{815B7444-1D0E-BDC5-902D-B855C9DFA7C6}"/>
            </ac:spMkLst>
          </pc:spChg>
          <pc:spChg chg="del">
            <ac:chgData name="Franziska Händschel" userId="e2149472-3187-4d00-b16a-a19eff6fc04a" providerId="ADAL" clId="{9F45A173-9121-4DCA-BAC6-1D76B1D4F476}" dt="2024-03-07T13:48:35.455" v="668" actId="478"/>
            <ac:spMkLst>
              <pc:docMk/>
              <pc:sldMasterMk cId="1464099027" sldId="2147483666"/>
              <pc:sldLayoutMk cId="2345589763" sldId="2147483679"/>
              <ac:spMk id="25" creationId="{3F92EE61-8BFC-F113-F285-E165F987E162}"/>
            </ac:spMkLst>
          </pc:spChg>
          <pc:spChg chg="add mod">
            <ac:chgData name="Franziska Händschel" userId="e2149472-3187-4d00-b16a-a19eff6fc04a" providerId="ADAL" clId="{9F45A173-9121-4DCA-BAC6-1D76B1D4F476}" dt="2024-03-07T13:43:22.164" v="515" actId="207"/>
            <ac:spMkLst>
              <pc:docMk/>
              <pc:sldMasterMk cId="1464099027" sldId="2147483666"/>
              <pc:sldLayoutMk cId="2345589763" sldId="2147483679"/>
              <ac:spMk id="26" creationId="{05613995-9844-0AE4-685F-60BC37403828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27" creationId="{08E974BB-3AE0-C0D1-8476-F4136E6E6DC1}"/>
            </ac:spMkLst>
          </pc:spChg>
          <pc:spChg chg="add mod">
            <ac:chgData name="Franziska Händschel" userId="e2149472-3187-4d00-b16a-a19eff6fc04a" providerId="ADAL" clId="{9F45A173-9121-4DCA-BAC6-1D76B1D4F476}" dt="2024-03-07T14:15:22.993" v="702" actId="207"/>
            <ac:spMkLst>
              <pc:docMk/>
              <pc:sldMasterMk cId="1464099027" sldId="2147483666"/>
              <pc:sldLayoutMk cId="2345589763" sldId="2147483679"/>
              <ac:spMk id="28" creationId="{AB276D67-45E2-A303-1F78-9B6B8D8DC2CF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35" creationId="{F14D985E-F39C-1682-0B72-AFE574A0CCC1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36" creationId="{BE93F008-1C91-0186-A6EC-3273918E70EE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37" creationId="{45369AFE-3095-1F78-E5CB-1EFB37527A2B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38" creationId="{00005588-A8DB-698D-9A91-10B626E2ECF5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39" creationId="{EEEF12C3-9BB6-339C-EC52-F614DDB5650C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0" creationId="{ECB85034-1725-3B73-0E3C-836AF7E8055B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1" creationId="{3972C71B-D93D-AE7E-70B4-0E7B8BEEA32B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2" creationId="{89A788A3-00C4-16A5-B26D-064FA6A38D6C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3" creationId="{263DBB2D-82CD-8D6A-085D-18E43E1E8C29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4" creationId="{B653D06F-1E61-A422-8B24-2DC97F92970E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5" creationId="{A293264D-3A7F-C485-6E37-DA0DDA10CED7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6" creationId="{FA2608BA-A6A9-1073-C1D2-8AF4F3F6DF37}"/>
            </ac:spMkLst>
          </pc:spChg>
          <pc:spChg chg="add mod">
            <ac:chgData name="Franziska Händschel" userId="e2149472-3187-4d00-b16a-a19eff6fc04a" providerId="ADAL" clId="{9F45A173-9121-4DCA-BAC6-1D76B1D4F476}" dt="2024-03-07T13:48:36.252" v="669"/>
            <ac:spMkLst>
              <pc:docMk/>
              <pc:sldMasterMk cId="1464099027" sldId="2147483666"/>
              <pc:sldLayoutMk cId="2345589763" sldId="2147483679"/>
              <ac:spMk id="47" creationId="{27DE503D-87AC-584A-49CA-0EE230759B5D}"/>
            </ac:spMkLst>
          </pc:spChg>
          <pc:spChg chg="add mod">
            <ac:chgData name="Franziska Händschel" userId="e2149472-3187-4d00-b16a-a19eff6fc04a" providerId="ADAL" clId="{9F45A173-9121-4DCA-BAC6-1D76B1D4F476}" dt="2024-03-07T13:49:01.768" v="673"/>
            <ac:spMkLst>
              <pc:docMk/>
              <pc:sldMasterMk cId="1464099027" sldId="2147483666"/>
              <pc:sldLayoutMk cId="2345589763" sldId="2147483679"/>
              <ac:spMk id="48" creationId="{6B755E96-1FF1-6FD7-50B7-3530B1555CB6}"/>
            </ac:spMkLst>
          </pc:spChg>
          <pc:grpChg chg="del">
            <ac:chgData name="Franziska Händschel" userId="e2149472-3187-4d00-b16a-a19eff6fc04a" providerId="ADAL" clId="{9F45A173-9121-4DCA-BAC6-1D76B1D4F476}" dt="2024-03-07T13:48:35.455" v="668" actId="478"/>
            <ac:grpSpMkLst>
              <pc:docMk/>
              <pc:sldMasterMk cId="1464099027" sldId="2147483666"/>
              <pc:sldLayoutMk cId="2345589763" sldId="2147483679"/>
              <ac:grpSpMk id="2" creationId="{0FDAF0C8-2CA0-17F4-6855-6D5364D90D31}"/>
            </ac:grpSpMkLst>
          </pc:grpChg>
          <pc:grpChg chg="del">
            <ac:chgData name="Franziska Händschel" userId="e2149472-3187-4d00-b16a-a19eff6fc04a" providerId="ADAL" clId="{9F45A173-9121-4DCA-BAC6-1D76B1D4F476}" dt="2024-03-07T13:48:35.455" v="668" actId="478"/>
            <ac:grpSpMkLst>
              <pc:docMk/>
              <pc:sldMasterMk cId="1464099027" sldId="2147483666"/>
              <pc:sldLayoutMk cId="2345589763" sldId="2147483679"/>
              <ac:grpSpMk id="10" creationId="{3D277CD5-4CEF-F3E3-7F30-D31088BC7380}"/>
            </ac:grpSpMkLst>
          </pc:grpChg>
          <pc:picChg chg="add mod">
            <ac:chgData name="Franziska Händschel" userId="e2149472-3187-4d00-b16a-a19eff6fc04a" providerId="ADAL" clId="{9F45A173-9121-4DCA-BAC6-1D76B1D4F476}" dt="2024-03-07T13:48:36.252" v="669"/>
            <ac:picMkLst>
              <pc:docMk/>
              <pc:sldMasterMk cId="1464099027" sldId="2147483666"/>
              <pc:sldLayoutMk cId="2345589763" sldId="2147483679"/>
              <ac:picMk id="29" creationId="{21B3F668-0EC6-AF4E-65B1-21D0D847AFE4}"/>
            </ac:picMkLst>
          </pc:picChg>
          <pc:picChg chg="add mod">
            <ac:chgData name="Franziska Händschel" userId="e2149472-3187-4d00-b16a-a19eff6fc04a" providerId="ADAL" clId="{9F45A173-9121-4DCA-BAC6-1D76B1D4F476}" dt="2024-03-07T13:48:36.252" v="669"/>
            <ac:picMkLst>
              <pc:docMk/>
              <pc:sldMasterMk cId="1464099027" sldId="2147483666"/>
              <pc:sldLayoutMk cId="2345589763" sldId="2147483679"/>
              <ac:picMk id="30" creationId="{EBB4F6CF-D643-21F5-A291-F86EBE86C46C}"/>
            </ac:picMkLst>
          </pc:picChg>
          <pc:picChg chg="add mod">
            <ac:chgData name="Franziska Händschel" userId="e2149472-3187-4d00-b16a-a19eff6fc04a" providerId="ADAL" clId="{9F45A173-9121-4DCA-BAC6-1D76B1D4F476}" dt="2024-03-07T13:48:36.252" v="669"/>
            <ac:picMkLst>
              <pc:docMk/>
              <pc:sldMasterMk cId="1464099027" sldId="2147483666"/>
              <pc:sldLayoutMk cId="2345589763" sldId="2147483679"/>
              <ac:picMk id="31" creationId="{D7BF67EA-8097-FE7E-34D2-FDA691859E56}"/>
            </ac:picMkLst>
          </pc:picChg>
          <pc:picChg chg="add mod">
            <ac:chgData name="Franziska Händschel" userId="e2149472-3187-4d00-b16a-a19eff6fc04a" providerId="ADAL" clId="{9F45A173-9121-4DCA-BAC6-1D76B1D4F476}" dt="2024-03-07T13:48:36.252" v="669"/>
            <ac:picMkLst>
              <pc:docMk/>
              <pc:sldMasterMk cId="1464099027" sldId="2147483666"/>
              <pc:sldLayoutMk cId="2345589763" sldId="2147483679"/>
              <ac:picMk id="32" creationId="{2373D537-8587-B961-010E-8C3D4915E2F9}"/>
            </ac:picMkLst>
          </pc:picChg>
          <pc:picChg chg="add mod">
            <ac:chgData name="Franziska Händschel" userId="e2149472-3187-4d00-b16a-a19eff6fc04a" providerId="ADAL" clId="{9F45A173-9121-4DCA-BAC6-1D76B1D4F476}" dt="2024-03-07T13:48:36.252" v="669"/>
            <ac:picMkLst>
              <pc:docMk/>
              <pc:sldMasterMk cId="1464099027" sldId="2147483666"/>
              <pc:sldLayoutMk cId="2345589763" sldId="2147483679"/>
              <ac:picMk id="33" creationId="{0DFB3CA5-D87F-5D29-5CD3-854303277F19}"/>
            </ac:picMkLst>
          </pc:picChg>
          <pc:picChg chg="add mod">
            <ac:chgData name="Franziska Händschel" userId="e2149472-3187-4d00-b16a-a19eff6fc04a" providerId="ADAL" clId="{9F45A173-9121-4DCA-BAC6-1D76B1D4F476}" dt="2024-03-07T13:48:36.252" v="669"/>
            <ac:picMkLst>
              <pc:docMk/>
              <pc:sldMasterMk cId="1464099027" sldId="2147483666"/>
              <pc:sldLayoutMk cId="2345589763" sldId="2147483679"/>
              <ac:picMk id="34" creationId="{8A4589FA-74B8-E15A-20F4-D6F2DD60A8C2}"/>
            </ac:picMkLst>
          </pc:picChg>
        </pc:sldLayoutChg>
        <pc:sldLayoutChg chg="addSp delSp modSp mod">
          <pc:chgData name="Franziska Händschel" userId="e2149472-3187-4d00-b16a-a19eff6fc04a" providerId="ADAL" clId="{9F45A173-9121-4DCA-BAC6-1D76B1D4F476}" dt="2024-03-07T14:15:26.239" v="703" actId="207"/>
          <pc:sldLayoutMkLst>
            <pc:docMk/>
            <pc:sldMasterMk cId="1464099027" sldId="2147483666"/>
            <pc:sldLayoutMk cId="261027956" sldId="2147483680"/>
          </pc:sldLayoutMkLst>
          <pc:spChg chg="add del mod">
            <ac:chgData name="Franziska Händschel" userId="e2149472-3187-4d00-b16a-a19eff6fc04a" providerId="ADAL" clId="{9F45A173-9121-4DCA-BAC6-1D76B1D4F476}" dt="2024-03-07T13:29:12.548" v="43" actId="478"/>
            <ac:spMkLst>
              <pc:docMk/>
              <pc:sldMasterMk cId="1464099027" sldId="2147483666"/>
              <pc:sldLayoutMk cId="261027956" sldId="2147483680"/>
              <ac:spMk id="2" creationId="{07921B2F-B0BF-3D73-9C61-2AF53A3E0983}"/>
            </ac:spMkLst>
          </pc:spChg>
          <pc:spChg chg="del">
            <ac:chgData name="Franziska Händschel" userId="e2149472-3187-4d00-b16a-a19eff6fc04a" providerId="ADAL" clId="{9F45A173-9121-4DCA-BAC6-1D76B1D4F476}" dt="2024-03-07T13:30:47.183" v="89" actId="478"/>
            <ac:spMkLst>
              <pc:docMk/>
              <pc:sldMasterMk cId="1464099027" sldId="2147483666"/>
              <pc:sldLayoutMk cId="261027956" sldId="2147483680"/>
              <ac:spMk id="3" creationId="{CD503806-A0B1-7090-7B9A-977C76FE3815}"/>
            </ac:spMkLst>
          </pc:spChg>
          <pc:spChg chg="del">
            <ac:chgData name="Franziska Händschel" userId="e2149472-3187-4d00-b16a-a19eff6fc04a" providerId="ADAL" clId="{9F45A173-9121-4DCA-BAC6-1D76B1D4F476}" dt="2024-03-07T13:27:35.571" v="21" actId="478"/>
            <ac:spMkLst>
              <pc:docMk/>
              <pc:sldMasterMk cId="1464099027" sldId="2147483666"/>
              <pc:sldLayoutMk cId="261027956" sldId="2147483680"/>
              <ac:spMk id="7" creationId="{D3CFDA3F-11D8-E588-E21C-4B777FF44F62}"/>
            </ac:spMkLst>
          </pc:spChg>
          <pc:spChg chg="add mod">
            <ac:chgData name="Franziska Händschel" userId="e2149472-3187-4d00-b16a-a19eff6fc04a" providerId="ADAL" clId="{9F45A173-9121-4DCA-BAC6-1D76B1D4F476}" dt="2024-03-07T13:43:25.093" v="516" actId="207"/>
            <ac:spMkLst>
              <pc:docMk/>
              <pc:sldMasterMk cId="1464099027" sldId="2147483666"/>
              <pc:sldLayoutMk cId="261027956" sldId="2147483680"/>
              <ac:spMk id="8" creationId="{17EA9A65-0CFD-9094-7D08-C8D10272B90B}"/>
            </ac:spMkLst>
          </pc:spChg>
          <pc:spChg chg="add mod ord">
            <ac:chgData name="Franziska Händschel" userId="e2149472-3187-4d00-b16a-a19eff6fc04a" providerId="ADAL" clId="{9F45A173-9121-4DCA-BAC6-1D76B1D4F476}" dt="2024-03-07T13:30:44.886" v="88" actId="167"/>
            <ac:spMkLst>
              <pc:docMk/>
              <pc:sldMasterMk cId="1464099027" sldId="2147483666"/>
              <pc:sldLayoutMk cId="261027956" sldId="2147483680"/>
              <ac:spMk id="9" creationId="{2BCCE2B5-6724-37FA-4867-1DD2C0290D64}"/>
            </ac:spMkLst>
          </pc:spChg>
          <pc:spChg chg="add mod ord">
            <ac:chgData name="Franziska Händschel" userId="e2149472-3187-4d00-b16a-a19eff6fc04a" providerId="ADAL" clId="{9F45A173-9121-4DCA-BAC6-1D76B1D4F476}" dt="2024-03-07T14:15:26.239" v="703" actId="207"/>
            <ac:spMkLst>
              <pc:docMk/>
              <pc:sldMasterMk cId="1464099027" sldId="2147483666"/>
              <pc:sldLayoutMk cId="261027956" sldId="2147483680"/>
              <ac:spMk id="10" creationId="{47E6971D-DBF4-D1AB-B0BA-5C6246ED7B77}"/>
            </ac:spMkLst>
          </pc:spChg>
          <pc:spChg chg="add del mod ord">
            <ac:chgData name="Franziska Händschel" userId="e2149472-3187-4d00-b16a-a19eff6fc04a" providerId="ADAL" clId="{9F45A173-9121-4DCA-BAC6-1D76B1D4F476}" dt="2024-03-07T13:33:32.178" v="129" actId="478"/>
            <ac:spMkLst>
              <pc:docMk/>
              <pc:sldMasterMk cId="1464099027" sldId="2147483666"/>
              <pc:sldLayoutMk cId="261027956" sldId="2147483680"/>
              <ac:spMk id="11" creationId="{C85B2D57-AFD2-372D-16FB-1ACAA63F947D}"/>
            </ac:spMkLst>
          </pc:spChg>
          <pc:spChg chg="del">
            <ac:chgData name="Franziska Händschel" userId="e2149472-3187-4d00-b16a-a19eff6fc04a" providerId="ADAL" clId="{9F45A173-9121-4DCA-BAC6-1D76B1D4F476}" dt="2024-03-07T13:30:33.465" v="85" actId="478"/>
            <ac:spMkLst>
              <pc:docMk/>
              <pc:sldMasterMk cId="1464099027" sldId="2147483666"/>
              <pc:sldLayoutMk cId="261027956" sldId="2147483680"/>
              <ac:spMk id="12" creationId="{715DA1CC-0D15-0178-94CA-D9A8A3CF85EE}"/>
            </ac:spMkLst>
          </pc:spChg>
          <pc:spChg chg="del">
            <ac:chgData name="Franziska Händschel" userId="e2149472-3187-4d00-b16a-a19eff6fc04a" providerId="ADAL" clId="{9F45A173-9121-4DCA-BAC6-1D76B1D4F476}" dt="2024-03-07T13:30:35.595" v="86" actId="478"/>
            <ac:spMkLst>
              <pc:docMk/>
              <pc:sldMasterMk cId="1464099027" sldId="2147483666"/>
              <pc:sldLayoutMk cId="261027956" sldId="2147483680"/>
              <ac:spMk id="13" creationId="{6975EC65-7B84-DE43-CAEF-497E0FD845C7}"/>
            </ac:spMkLst>
          </pc:spChg>
          <pc:spChg chg="add mod">
            <ac:chgData name="Franziska Händschel" userId="e2149472-3187-4d00-b16a-a19eff6fc04a" providerId="ADAL" clId="{9F45A173-9121-4DCA-BAC6-1D76B1D4F476}" dt="2024-03-07T13:34:08.804" v="153" actId="1076"/>
            <ac:spMkLst>
              <pc:docMk/>
              <pc:sldMasterMk cId="1464099027" sldId="2147483666"/>
              <pc:sldLayoutMk cId="261027956" sldId="2147483680"/>
              <ac:spMk id="14" creationId="{E9809D06-119F-A4F7-5855-1E9D651B6353}"/>
            </ac:spMkLst>
          </pc:spChg>
        </pc:sldLayoutChg>
        <pc:sldLayoutChg chg="addSp delSp modSp mod">
          <pc:chgData name="Franziska Händschel" userId="e2149472-3187-4d00-b16a-a19eff6fc04a" providerId="ADAL" clId="{9F45A173-9121-4DCA-BAC6-1D76B1D4F476}" dt="2024-03-07T14:15:29.406" v="704" actId="207"/>
          <pc:sldLayoutMkLst>
            <pc:docMk/>
            <pc:sldMasterMk cId="1464099027" sldId="2147483666"/>
            <pc:sldLayoutMk cId="3217258572" sldId="2147483681"/>
          </pc:sldLayoutMkLst>
          <pc:spChg chg="del">
            <ac:chgData name="Franziska Händschel" userId="e2149472-3187-4d00-b16a-a19eff6fc04a" providerId="ADAL" clId="{9F45A173-9121-4DCA-BAC6-1D76B1D4F476}" dt="2024-03-07T13:32:22.604" v="101" actId="478"/>
            <ac:spMkLst>
              <pc:docMk/>
              <pc:sldMasterMk cId="1464099027" sldId="2147483666"/>
              <pc:sldLayoutMk cId="3217258572" sldId="2147483681"/>
              <ac:spMk id="2" creationId="{AF670FAF-5A70-6C10-CE8E-16A25AD1D748}"/>
            </ac:spMkLst>
          </pc:spChg>
          <pc:spChg chg="add del mod">
            <ac:chgData name="Franziska Händschel" userId="e2149472-3187-4d00-b16a-a19eff6fc04a" providerId="ADAL" clId="{9F45A173-9121-4DCA-BAC6-1D76B1D4F476}" dt="2024-03-07T13:29:19.499" v="47" actId="478"/>
            <ac:spMkLst>
              <pc:docMk/>
              <pc:sldMasterMk cId="1464099027" sldId="2147483666"/>
              <pc:sldLayoutMk cId="3217258572" sldId="2147483681"/>
              <ac:spMk id="6" creationId="{DECFD23B-6F66-1BF3-3BFE-3BE5BDE9C236}"/>
            </ac:spMkLst>
          </pc:spChg>
          <pc:spChg chg="del">
            <ac:chgData name="Franziska Händschel" userId="e2149472-3187-4d00-b16a-a19eff6fc04a" providerId="ADAL" clId="{9F45A173-9121-4DCA-BAC6-1D76B1D4F476}" dt="2024-03-07T13:27:39.084" v="23" actId="478"/>
            <ac:spMkLst>
              <pc:docMk/>
              <pc:sldMasterMk cId="1464099027" sldId="2147483666"/>
              <pc:sldLayoutMk cId="3217258572" sldId="2147483681"/>
              <ac:spMk id="7" creationId="{D3CFDA3F-11D8-E588-E21C-4B777FF44F62}"/>
            </ac:spMkLst>
          </pc:spChg>
          <pc:spChg chg="add mod">
            <ac:chgData name="Franziska Händschel" userId="e2149472-3187-4d00-b16a-a19eff6fc04a" providerId="ADAL" clId="{9F45A173-9121-4DCA-BAC6-1D76B1D4F476}" dt="2024-03-07T13:43:27.741" v="517" actId="207"/>
            <ac:spMkLst>
              <pc:docMk/>
              <pc:sldMasterMk cId="1464099027" sldId="2147483666"/>
              <pc:sldLayoutMk cId="3217258572" sldId="2147483681"/>
              <ac:spMk id="8" creationId="{9E583A20-23AB-0ACB-7815-FE7F42D6DBBF}"/>
            </ac:spMkLst>
          </pc:spChg>
          <pc:spChg chg="add mod">
            <ac:chgData name="Franziska Händschel" userId="e2149472-3187-4d00-b16a-a19eff6fc04a" providerId="ADAL" clId="{9F45A173-9121-4DCA-BAC6-1D76B1D4F476}" dt="2024-03-07T13:32:25.762" v="103"/>
            <ac:spMkLst>
              <pc:docMk/>
              <pc:sldMasterMk cId="1464099027" sldId="2147483666"/>
              <pc:sldLayoutMk cId="3217258572" sldId="2147483681"/>
              <ac:spMk id="9" creationId="{2C8A22C1-7DF8-BA40-7DFB-8B4185CF3CA0}"/>
            </ac:spMkLst>
          </pc:spChg>
          <pc:spChg chg="del">
            <ac:chgData name="Franziska Händschel" userId="e2149472-3187-4d00-b16a-a19eff6fc04a" providerId="ADAL" clId="{9F45A173-9121-4DCA-BAC6-1D76B1D4F476}" dt="2024-03-07T13:32:22.604" v="101" actId="478"/>
            <ac:spMkLst>
              <pc:docMk/>
              <pc:sldMasterMk cId="1464099027" sldId="2147483666"/>
              <pc:sldLayoutMk cId="3217258572" sldId="2147483681"/>
              <ac:spMk id="10" creationId="{F4B71DA4-3E34-7F6B-5BE5-400161156993}"/>
            </ac:spMkLst>
          </pc:spChg>
          <pc:spChg chg="del">
            <ac:chgData name="Franziska Händschel" userId="e2149472-3187-4d00-b16a-a19eff6fc04a" providerId="ADAL" clId="{9F45A173-9121-4DCA-BAC6-1D76B1D4F476}" dt="2024-03-07T13:32:22.604" v="101" actId="478"/>
            <ac:spMkLst>
              <pc:docMk/>
              <pc:sldMasterMk cId="1464099027" sldId="2147483666"/>
              <pc:sldLayoutMk cId="3217258572" sldId="2147483681"/>
              <ac:spMk id="12" creationId="{67542C9E-E2A0-C26F-5C72-066C093C6D6B}"/>
            </ac:spMkLst>
          </pc:spChg>
          <pc:spChg chg="del">
            <ac:chgData name="Franziska Händschel" userId="e2149472-3187-4d00-b16a-a19eff6fc04a" providerId="ADAL" clId="{9F45A173-9121-4DCA-BAC6-1D76B1D4F476}" dt="2024-03-07T13:32:22.604" v="101" actId="478"/>
            <ac:spMkLst>
              <pc:docMk/>
              <pc:sldMasterMk cId="1464099027" sldId="2147483666"/>
              <pc:sldLayoutMk cId="3217258572" sldId="2147483681"/>
              <ac:spMk id="15" creationId="{AC02D3E3-869E-CB97-E2FF-7B5B7EFE46F0}"/>
            </ac:spMkLst>
          </pc:spChg>
          <pc:spChg chg="del">
            <ac:chgData name="Franziska Händschel" userId="e2149472-3187-4d00-b16a-a19eff6fc04a" providerId="ADAL" clId="{9F45A173-9121-4DCA-BAC6-1D76B1D4F476}" dt="2024-03-07T13:32:22.604" v="101" actId="478"/>
            <ac:spMkLst>
              <pc:docMk/>
              <pc:sldMasterMk cId="1464099027" sldId="2147483666"/>
              <pc:sldLayoutMk cId="3217258572" sldId="2147483681"/>
              <ac:spMk id="16" creationId="{CDAB7F63-97DA-1C0B-1AF9-AEB2DA023DA9}"/>
            </ac:spMkLst>
          </pc:spChg>
          <pc:spChg chg="add mod">
            <ac:chgData name="Franziska Händschel" userId="e2149472-3187-4d00-b16a-a19eff6fc04a" providerId="ADAL" clId="{9F45A173-9121-4DCA-BAC6-1D76B1D4F476}" dt="2024-03-07T14:15:29.406" v="704" actId="207"/>
            <ac:spMkLst>
              <pc:docMk/>
              <pc:sldMasterMk cId="1464099027" sldId="2147483666"/>
              <pc:sldLayoutMk cId="3217258572" sldId="2147483681"/>
              <ac:spMk id="18" creationId="{C21E432C-2CEC-7184-C1FE-A0BF4F74DBA0}"/>
            </ac:spMkLst>
          </pc:spChg>
          <pc:spChg chg="del">
            <ac:chgData name="Franziska Händschel" userId="e2149472-3187-4d00-b16a-a19eff6fc04a" providerId="ADAL" clId="{9F45A173-9121-4DCA-BAC6-1D76B1D4F476}" dt="2024-03-07T13:32:25.331" v="102" actId="478"/>
            <ac:spMkLst>
              <pc:docMk/>
              <pc:sldMasterMk cId="1464099027" sldId="2147483666"/>
              <pc:sldLayoutMk cId="3217258572" sldId="2147483681"/>
              <ac:spMk id="20" creationId="{3A6FDAD2-87B5-E5B9-9BBC-25E2DCF51A8F}"/>
            </ac:spMkLst>
          </pc:spChg>
          <pc:spChg chg="del">
            <ac:chgData name="Franziska Händschel" userId="e2149472-3187-4d00-b16a-a19eff6fc04a" providerId="ADAL" clId="{9F45A173-9121-4DCA-BAC6-1D76B1D4F476}" dt="2024-03-07T13:32:25.331" v="102" actId="478"/>
            <ac:spMkLst>
              <pc:docMk/>
              <pc:sldMasterMk cId="1464099027" sldId="2147483666"/>
              <pc:sldLayoutMk cId="3217258572" sldId="2147483681"/>
              <ac:spMk id="21" creationId="{C091D7AB-C3E3-B8F6-2F2E-ECC77F1280C4}"/>
            </ac:spMkLst>
          </pc:spChg>
          <pc:spChg chg="mod">
            <ac:chgData name="Franziska Händschel" userId="e2149472-3187-4d00-b16a-a19eff6fc04a" providerId="ADAL" clId="{9F45A173-9121-4DCA-BAC6-1D76B1D4F476}" dt="2024-03-07T13:32:25.762" v="103"/>
            <ac:spMkLst>
              <pc:docMk/>
              <pc:sldMasterMk cId="1464099027" sldId="2147483666"/>
              <pc:sldLayoutMk cId="3217258572" sldId="2147483681"/>
              <ac:spMk id="23" creationId="{DFDE3A75-1742-6CAD-6747-4DD1E20CE5D4}"/>
            </ac:spMkLst>
          </pc:spChg>
          <pc:spChg chg="add del mod">
            <ac:chgData name="Franziska Händschel" userId="e2149472-3187-4d00-b16a-a19eff6fc04a" providerId="ADAL" clId="{9F45A173-9121-4DCA-BAC6-1D76B1D4F476}" dt="2024-03-07T13:33:24.248" v="127" actId="21"/>
            <ac:spMkLst>
              <pc:docMk/>
              <pc:sldMasterMk cId="1464099027" sldId="2147483666"/>
              <pc:sldLayoutMk cId="3217258572" sldId="2147483681"/>
              <ac:spMk id="24" creationId="{E15480F8-20E2-F4A3-E83B-9CF5A351AFD5}"/>
            </ac:spMkLst>
          </pc:spChg>
          <pc:spChg chg="add mod ord">
            <ac:chgData name="Franziska Händschel" userId="e2149472-3187-4d00-b16a-a19eff6fc04a" providerId="ADAL" clId="{9F45A173-9121-4DCA-BAC6-1D76B1D4F476}" dt="2024-03-07T13:44:07.816" v="523" actId="1582"/>
            <ac:spMkLst>
              <pc:docMk/>
              <pc:sldMasterMk cId="1464099027" sldId="2147483666"/>
              <pc:sldLayoutMk cId="3217258572" sldId="2147483681"/>
              <ac:spMk id="25" creationId="{B81DF908-4F87-EFDB-3134-D3E539727C46}"/>
            </ac:spMkLst>
          </pc:spChg>
          <pc:spChg chg="add mod ord">
            <ac:chgData name="Franziska Händschel" userId="e2149472-3187-4d00-b16a-a19eff6fc04a" providerId="ADAL" clId="{9F45A173-9121-4DCA-BAC6-1D76B1D4F476}" dt="2024-03-07T13:44:07.816" v="523" actId="1582"/>
            <ac:spMkLst>
              <pc:docMk/>
              <pc:sldMasterMk cId="1464099027" sldId="2147483666"/>
              <pc:sldLayoutMk cId="3217258572" sldId="2147483681"/>
              <ac:spMk id="27" creationId="{75D2D854-573B-A7CC-02F0-D6F18AD5E800}"/>
            </ac:spMkLst>
          </pc:spChg>
          <pc:spChg chg="add mod ord">
            <ac:chgData name="Franziska Händschel" userId="e2149472-3187-4d00-b16a-a19eff6fc04a" providerId="ADAL" clId="{9F45A173-9121-4DCA-BAC6-1D76B1D4F476}" dt="2024-03-07T13:44:07.816" v="523" actId="1582"/>
            <ac:spMkLst>
              <pc:docMk/>
              <pc:sldMasterMk cId="1464099027" sldId="2147483666"/>
              <pc:sldLayoutMk cId="3217258572" sldId="2147483681"/>
              <ac:spMk id="30" creationId="{346622A0-A776-2028-9C5C-BF936EE210E9}"/>
            </ac:spMkLst>
          </pc:spChg>
          <pc:spChg chg="add mod ord">
            <ac:chgData name="Franziska Händschel" userId="e2149472-3187-4d00-b16a-a19eff6fc04a" providerId="ADAL" clId="{9F45A173-9121-4DCA-BAC6-1D76B1D4F476}" dt="2024-03-07T13:44:07.816" v="523" actId="1582"/>
            <ac:spMkLst>
              <pc:docMk/>
              <pc:sldMasterMk cId="1464099027" sldId="2147483666"/>
              <pc:sldLayoutMk cId="3217258572" sldId="2147483681"/>
              <ac:spMk id="31" creationId="{F6ECA0A6-2D06-B197-2CBB-8065D3897770}"/>
            </ac:spMkLst>
          </pc:spChg>
          <pc:spChg chg="add del mod">
            <ac:chgData name="Franziska Händschel" userId="e2149472-3187-4d00-b16a-a19eff6fc04a" providerId="ADAL" clId="{9F45A173-9121-4DCA-BAC6-1D76B1D4F476}" dt="2024-03-07T13:34:13.383" v="154" actId="478"/>
            <ac:spMkLst>
              <pc:docMk/>
              <pc:sldMasterMk cId="1464099027" sldId="2147483666"/>
              <pc:sldLayoutMk cId="3217258572" sldId="2147483681"/>
              <ac:spMk id="33" creationId="{E15480F8-20E2-F4A3-E83B-9CF5A351AFD5}"/>
            </ac:spMkLst>
          </pc:spChg>
          <pc:spChg chg="add mod">
            <ac:chgData name="Franziska Händschel" userId="e2149472-3187-4d00-b16a-a19eff6fc04a" providerId="ADAL" clId="{9F45A173-9121-4DCA-BAC6-1D76B1D4F476}" dt="2024-03-07T13:34:13.681" v="155"/>
            <ac:spMkLst>
              <pc:docMk/>
              <pc:sldMasterMk cId="1464099027" sldId="2147483666"/>
              <pc:sldLayoutMk cId="3217258572" sldId="2147483681"/>
              <ac:spMk id="34" creationId="{CC9C5B93-D204-7149-0C70-EFF7634674CF}"/>
            </ac:spMkLst>
          </pc:spChg>
          <pc:grpChg chg="del">
            <ac:chgData name="Franziska Händschel" userId="e2149472-3187-4d00-b16a-a19eff6fc04a" providerId="ADAL" clId="{9F45A173-9121-4DCA-BAC6-1D76B1D4F476}" dt="2024-03-07T13:32:22.604" v="101" actId="478"/>
            <ac:grpSpMkLst>
              <pc:docMk/>
              <pc:sldMasterMk cId="1464099027" sldId="2147483666"/>
              <pc:sldLayoutMk cId="3217258572" sldId="2147483681"/>
              <ac:grpSpMk id="3" creationId="{23F5EC1A-F44F-ED98-3188-70D324B86528}"/>
            </ac:grpSpMkLst>
          </pc:grpChg>
          <pc:grpChg chg="add mod">
            <ac:chgData name="Franziska Händschel" userId="e2149472-3187-4d00-b16a-a19eff6fc04a" providerId="ADAL" clId="{9F45A173-9121-4DCA-BAC6-1D76B1D4F476}" dt="2024-03-07T13:32:25.762" v="103"/>
            <ac:grpSpMkLst>
              <pc:docMk/>
              <pc:sldMasterMk cId="1464099027" sldId="2147483666"/>
              <pc:sldLayoutMk cId="3217258572" sldId="2147483681"/>
              <ac:grpSpMk id="19" creationId="{8931A46C-5017-9E8E-58ED-2AF11E52A805}"/>
            </ac:grpSpMkLst>
          </pc:grpChg>
          <pc:picChg chg="del">
            <ac:chgData name="Franziska Händschel" userId="e2149472-3187-4d00-b16a-a19eff6fc04a" providerId="ADAL" clId="{9F45A173-9121-4DCA-BAC6-1D76B1D4F476}" dt="2024-03-07T13:32:22.604" v="101" actId="478"/>
            <ac:picMkLst>
              <pc:docMk/>
              <pc:sldMasterMk cId="1464099027" sldId="2147483666"/>
              <pc:sldLayoutMk cId="3217258572" sldId="2147483681"/>
              <ac:picMk id="11" creationId="{0BCAE2E0-6532-1491-BC2B-8A4C80CCD162}"/>
            </ac:picMkLst>
          </pc:picChg>
          <pc:picChg chg="del">
            <ac:chgData name="Franziska Händschel" userId="e2149472-3187-4d00-b16a-a19eff6fc04a" providerId="ADAL" clId="{9F45A173-9121-4DCA-BAC6-1D76B1D4F476}" dt="2024-03-07T13:32:22.604" v="101" actId="478"/>
            <ac:picMkLst>
              <pc:docMk/>
              <pc:sldMasterMk cId="1464099027" sldId="2147483666"/>
              <pc:sldLayoutMk cId="3217258572" sldId="2147483681"/>
              <ac:picMk id="13" creationId="{080105A1-5C31-11D2-392E-E2B29AAF0ABD}"/>
            </ac:picMkLst>
          </pc:picChg>
          <pc:picChg chg="del">
            <ac:chgData name="Franziska Händschel" userId="e2149472-3187-4d00-b16a-a19eff6fc04a" providerId="ADAL" clId="{9F45A173-9121-4DCA-BAC6-1D76B1D4F476}" dt="2024-03-07T13:32:22.604" v="101" actId="478"/>
            <ac:picMkLst>
              <pc:docMk/>
              <pc:sldMasterMk cId="1464099027" sldId="2147483666"/>
              <pc:sldLayoutMk cId="3217258572" sldId="2147483681"/>
              <ac:picMk id="14" creationId="{C280E338-FD4D-1B7D-E7D8-1DC0C36FD172}"/>
            </ac:picMkLst>
          </pc:picChg>
          <pc:picChg chg="del">
            <ac:chgData name="Franziska Händschel" userId="e2149472-3187-4d00-b16a-a19eff6fc04a" providerId="ADAL" clId="{9F45A173-9121-4DCA-BAC6-1D76B1D4F476}" dt="2024-03-07T13:32:22.604" v="101" actId="478"/>
            <ac:picMkLst>
              <pc:docMk/>
              <pc:sldMasterMk cId="1464099027" sldId="2147483666"/>
              <pc:sldLayoutMk cId="3217258572" sldId="2147483681"/>
              <ac:picMk id="17" creationId="{5904B0E6-C9FA-22C6-FFEF-C0138D18AC36}"/>
            </ac:picMkLst>
          </pc:picChg>
          <pc:picChg chg="mod">
            <ac:chgData name="Franziska Händschel" userId="e2149472-3187-4d00-b16a-a19eff6fc04a" providerId="ADAL" clId="{9F45A173-9121-4DCA-BAC6-1D76B1D4F476}" dt="2024-03-07T13:32:25.762" v="103"/>
            <ac:picMkLst>
              <pc:docMk/>
              <pc:sldMasterMk cId="1464099027" sldId="2147483666"/>
              <pc:sldLayoutMk cId="3217258572" sldId="2147483681"/>
              <ac:picMk id="22" creationId="{B293B33E-7CFD-02E4-0453-C0C39440FA80}"/>
            </ac:picMkLst>
          </pc:picChg>
          <pc:picChg chg="add mod">
            <ac:chgData name="Franziska Händschel" userId="e2149472-3187-4d00-b16a-a19eff6fc04a" providerId="ADAL" clId="{9F45A173-9121-4DCA-BAC6-1D76B1D4F476}" dt="2024-03-07T13:44:23.191" v="524" actId="207"/>
            <ac:picMkLst>
              <pc:docMk/>
              <pc:sldMasterMk cId="1464099027" sldId="2147483666"/>
              <pc:sldLayoutMk cId="3217258572" sldId="2147483681"/>
              <ac:picMk id="26" creationId="{DE4CCF19-1353-6235-4D9E-A88FD77B7A75}"/>
            </ac:picMkLst>
          </pc:picChg>
          <pc:picChg chg="add mod">
            <ac:chgData name="Franziska Händschel" userId="e2149472-3187-4d00-b16a-a19eff6fc04a" providerId="ADAL" clId="{9F45A173-9121-4DCA-BAC6-1D76B1D4F476}" dt="2024-03-07T13:44:23.191" v="524" actId="207"/>
            <ac:picMkLst>
              <pc:docMk/>
              <pc:sldMasterMk cId="1464099027" sldId="2147483666"/>
              <pc:sldLayoutMk cId="3217258572" sldId="2147483681"/>
              <ac:picMk id="28" creationId="{09AF9078-0ABC-8C3E-9FE2-7E33D54A5FCC}"/>
            </ac:picMkLst>
          </pc:picChg>
          <pc:picChg chg="add mod">
            <ac:chgData name="Franziska Händschel" userId="e2149472-3187-4d00-b16a-a19eff6fc04a" providerId="ADAL" clId="{9F45A173-9121-4DCA-BAC6-1D76B1D4F476}" dt="2024-03-07T13:44:23.191" v="524" actId="207"/>
            <ac:picMkLst>
              <pc:docMk/>
              <pc:sldMasterMk cId="1464099027" sldId="2147483666"/>
              <pc:sldLayoutMk cId="3217258572" sldId="2147483681"/>
              <ac:picMk id="29" creationId="{C67B8288-DFB4-22BD-B210-22C51EE7B02C}"/>
            </ac:picMkLst>
          </pc:picChg>
          <pc:picChg chg="add mod">
            <ac:chgData name="Franziska Händschel" userId="e2149472-3187-4d00-b16a-a19eff6fc04a" providerId="ADAL" clId="{9F45A173-9121-4DCA-BAC6-1D76B1D4F476}" dt="2024-03-07T13:44:23.191" v="524" actId="207"/>
            <ac:picMkLst>
              <pc:docMk/>
              <pc:sldMasterMk cId="1464099027" sldId="2147483666"/>
              <pc:sldLayoutMk cId="3217258572" sldId="2147483681"/>
              <ac:picMk id="32" creationId="{ACF72774-35B9-790F-FFF2-1887B5315698}"/>
            </ac:picMkLst>
          </pc:picChg>
        </pc:sldLayoutChg>
        <pc:sldLayoutChg chg="addSp delSp modSp mod">
          <pc:chgData name="Franziska Händschel" userId="e2149472-3187-4d00-b16a-a19eff6fc04a" providerId="ADAL" clId="{9F45A173-9121-4DCA-BAC6-1D76B1D4F476}" dt="2024-03-07T14:15:32.468" v="705" actId="207"/>
          <pc:sldLayoutMkLst>
            <pc:docMk/>
            <pc:sldMasterMk cId="1464099027" sldId="2147483666"/>
            <pc:sldLayoutMk cId="3166304904" sldId="2147483682"/>
          </pc:sldLayoutMkLst>
          <pc:spChg chg="del">
            <ac:chgData name="Franziska Händschel" userId="e2149472-3187-4d00-b16a-a19eff6fc04a" providerId="ADAL" clId="{9F45A173-9121-4DCA-BAC6-1D76B1D4F476}" dt="2024-03-07T13:35:01.424" v="205" actId="478"/>
            <ac:spMkLst>
              <pc:docMk/>
              <pc:sldMasterMk cId="1464099027" sldId="2147483666"/>
              <pc:sldLayoutMk cId="3166304904" sldId="2147483682"/>
              <ac:spMk id="2" creationId="{9A5372C3-A4A0-ADC5-F209-9640A879B08C}"/>
            </ac:spMkLst>
          </pc:spChg>
          <pc:spChg chg="del mod">
            <ac:chgData name="Franziska Händschel" userId="e2149472-3187-4d00-b16a-a19eff6fc04a" providerId="ADAL" clId="{9F45A173-9121-4DCA-BAC6-1D76B1D4F476}" dt="2024-03-07T13:40:09.331" v="449" actId="21"/>
            <ac:spMkLst>
              <pc:docMk/>
              <pc:sldMasterMk cId="1464099027" sldId="2147483666"/>
              <pc:sldLayoutMk cId="3166304904" sldId="2147483682"/>
              <ac:spMk id="4" creationId="{2D81F2CA-66D0-E0B8-338C-55A008AF2A55}"/>
            </ac:spMkLst>
          </pc:spChg>
          <pc:spChg chg="del">
            <ac:chgData name="Franziska Händschel" userId="e2149472-3187-4d00-b16a-a19eff6fc04a" providerId="ADAL" clId="{9F45A173-9121-4DCA-BAC6-1D76B1D4F476}" dt="2024-03-07T13:27:43.565" v="25" actId="478"/>
            <ac:spMkLst>
              <pc:docMk/>
              <pc:sldMasterMk cId="1464099027" sldId="2147483666"/>
              <pc:sldLayoutMk cId="3166304904" sldId="2147483682"/>
              <ac:spMk id="7" creationId="{D3CFDA3F-11D8-E588-E21C-4B777FF44F62}"/>
            </ac:spMkLst>
          </pc:spChg>
          <pc:spChg chg="mod">
            <ac:chgData name="Franziska Händschel" userId="e2149472-3187-4d00-b16a-a19eff6fc04a" providerId="ADAL" clId="{9F45A173-9121-4DCA-BAC6-1D76B1D4F476}" dt="2024-03-07T13:40:02.743" v="447" actId="1076"/>
            <ac:spMkLst>
              <pc:docMk/>
              <pc:sldMasterMk cId="1464099027" sldId="2147483666"/>
              <pc:sldLayoutMk cId="3166304904" sldId="2147483682"/>
              <ac:spMk id="12" creationId="{A940CB69-ED5F-5DB4-4BA7-12CCD1DBF5A2}"/>
            </ac:spMkLst>
          </pc:spChg>
          <pc:spChg chg="del">
            <ac:chgData name="Franziska Händschel" userId="e2149472-3187-4d00-b16a-a19eff6fc04a" providerId="ADAL" clId="{9F45A173-9121-4DCA-BAC6-1D76B1D4F476}" dt="2024-03-07T13:34:50.868" v="202" actId="478"/>
            <ac:spMkLst>
              <pc:docMk/>
              <pc:sldMasterMk cId="1464099027" sldId="2147483666"/>
              <pc:sldLayoutMk cId="3166304904" sldId="2147483682"/>
              <ac:spMk id="13" creationId="{C9686813-07AC-F771-4BBA-5C0727E13669}"/>
            </ac:spMkLst>
          </pc:spChg>
          <pc:spChg chg="del">
            <ac:chgData name="Franziska Händschel" userId="e2149472-3187-4d00-b16a-a19eff6fc04a" providerId="ADAL" clId="{9F45A173-9121-4DCA-BAC6-1D76B1D4F476}" dt="2024-03-07T13:34:53.426" v="203" actId="478"/>
            <ac:spMkLst>
              <pc:docMk/>
              <pc:sldMasterMk cId="1464099027" sldId="2147483666"/>
              <pc:sldLayoutMk cId="3166304904" sldId="2147483682"/>
              <ac:spMk id="14" creationId="{C32891AF-26C6-B8AB-932E-AF2F342D7158}"/>
            </ac:spMkLst>
          </pc:spChg>
          <pc:spChg chg="add del mod">
            <ac:chgData name="Franziska Händschel" userId="e2149472-3187-4d00-b16a-a19eff6fc04a" providerId="ADAL" clId="{9F45A173-9121-4DCA-BAC6-1D76B1D4F476}" dt="2024-03-07T13:29:25.284" v="51" actId="478"/>
            <ac:spMkLst>
              <pc:docMk/>
              <pc:sldMasterMk cId="1464099027" sldId="2147483666"/>
              <pc:sldLayoutMk cId="3166304904" sldId="2147483682"/>
              <ac:spMk id="15" creationId="{6123277B-0750-ACAD-93ED-4AAD5B568C41}"/>
            </ac:spMkLst>
          </pc:spChg>
          <pc:spChg chg="add mod">
            <ac:chgData name="Franziska Händschel" userId="e2149472-3187-4d00-b16a-a19eff6fc04a" providerId="ADAL" clId="{9F45A173-9121-4DCA-BAC6-1D76B1D4F476}" dt="2024-03-07T13:43:30.717" v="518" actId="207"/>
            <ac:spMkLst>
              <pc:docMk/>
              <pc:sldMasterMk cId="1464099027" sldId="2147483666"/>
              <pc:sldLayoutMk cId="3166304904" sldId="2147483682"/>
              <ac:spMk id="16" creationId="{E799BA5A-DF6E-D0AA-A01D-0C4B828D7B6D}"/>
            </ac:spMkLst>
          </pc:spChg>
          <pc:spChg chg="add mod ord">
            <ac:chgData name="Franziska Händschel" userId="e2149472-3187-4d00-b16a-a19eff6fc04a" providerId="ADAL" clId="{9F45A173-9121-4DCA-BAC6-1D76B1D4F476}" dt="2024-03-07T13:39:43.379" v="442" actId="167"/>
            <ac:spMkLst>
              <pc:docMk/>
              <pc:sldMasterMk cId="1464099027" sldId="2147483666"/>
              <pc:sldLayoutMk cId="3166304904" sldId="2147483682"/>
              <ac:spMk id="17" creationId="{031605F5-D3F1-43E8-BF88-DF67E4F62408}"/>
            </ac:spMkLst>
          </pc:spChg>
          <pc:spChg chg="add mod ord">
            <ac:chgData name="Franziska Händschel" userId="e2149472-3187-4d00-b16a-a19eff6fc04a" providerId="ADAL" clId="{9F45A173-9121-4DCA-BAC6-1D76B1D4F476}" dt="2024-03-07T14:15:32.468" v="705" actId="207"/>
            <ac:spMkLst>
              <pc:docMk/>
              <pc:sldMasterMk cId="1464099027" sldId="2147483666"/>
              <pc:sldLayoutMk cId="3166304904" sldId="2147483682"/>
              <ac:spMk id="18" creationId="{B44C8D6E-F4BB-22F8-67C5-F377A826EF70}"/>
            </ac:spMkLst>
          </pc:spChg>
          <pc:spChg chg="add mod ord">
            <ac:chgData name="Franziska Händschel" userId="e2149472-3187-4d00-b16a-a19eff6fc04a" providerId="ADAL" clId="{9F45A173-9121-4DCA-BAC6-1D76B1D4F476}" dt="2024-03-07T13:36:43.112" v="270" actId="1076"/>
            <ac:spMkLst>
              <pc:docMk/>
              <pc:sldMasterMk cId="1464099027" sldId="2147483666"/>
              <pc:sldLayoutMk cId="3166304904" sldId="2147483682"/>
              <ac:spMk id="19" creationId="{508DE2C8-B374-1FC7-8012-86FB5F038F99}"/>
            </ac:spMkLst>
          </pc:spChg>
          <pc:spChg chg="del mod topLvl">
            <ac:chgData name="Franziska Händschel" userId="e2149472-3187-4d00-b16a-a19eff6fc04a" providerId="ADAL" clId="{9F45A173-9121-4DCA-BAC6-1D76B1D4F476}" dt="2024-03-07T13:36:07.422" v="265" actId="478"/>
            <ac:spMkLst>
              <pc:docMk/>
              <pc:sldMasterMk cId="1464099027" sldId="2147483666"/>
              <pc:sldLayoutMk cId="3166304904" sldId="2147483682"/>
              <ac:spMk id="22" creationId="{D70E2659-2D47-03E8-D00B-3D13E1F9AAF0}"/>
            </ac:spMkLst>
          </pc:spChg>
          <pc:grpChg chg="del mod">
            <ac:chgData name="Franziska Händschel" userId="e2149472-3187-4d00-b16a-a19eff6fc04a" providerId="ADAL" clId="{9F45A173-9121-4DCA-BAC6-1D76B1D4F476}" dt="2024-03-07T13:35:52.879" v="261" actId="478"/>
            <ac:grpSpMkLst>
              <pc:docMk/>
              <pc:sldMasterMk cId="1464099027" sldId="2147483666"/>
              <pc:sldLayoutMk cId="3166304904" sldId="2147483682"/>
              <ac:grpSpMk id="5" creationId="{AC0DC88F-EAEE-44C9-8377-16F12A9CCD5C}"/>
            </ac:grpSpMkLst>
          </pc:grpChg>
          <pc:grpChg chg="add del mod">
            <ac:chgData name="Franziska Händschel" userId="e2149472-3187-4d00-b16a-a19eff6fc04a" providerId="ADAL" clId="{9F45A173-9121-4DCA-BAC6-1D76B1D4F476}" dt="2024-03-07T13:36:07.422" v="265" actId="478"/>
            <ac:grpSpMkLst>
              <pc:docMk/>
              <pc:sldMasterMk cId="1464099027" sldId="2147483666"/>
              <pc:sldLayoutMk cId="3166304904" sldId="2147483682"/>
              <ac:grpSpMk id="20" creationId="{298476C3-CA62-F1DF-FBFF-65B056FA5342}"/>
            </ac:grpSpMkLst>
          </pc:grpChg>
          <pc:picChg chg="mod">
            <ac:chgData name="Franziska Händschel" userId="e2149472-3187-4d00-b16a-a19eff6fc04a" providerId="ADAL" clId="{9F45A173-9121-4DCA-BAC6-1D76B1D4F476}" dt="2024-03-07T13:39:50.568" v="444" actId="1076"/>
            <ac:picMkLst>
              <pc:docMk/>
              <pc:sldMasterMk cId="1464099027" sldId="2147483666"/>
              <pc:sldLayoutMk cId="3166304904" sldId="2147483682"/>
              <ac:picMk id="3" creationId="{37FF11BB-0EAB-3AEC-0754-5C043CC89B02}"/>
            </ac:picMkLst>
          </pc:picChg>
          <pc:picChg chg="mod topLvl">
            <ac:chgData name="Franziska Händschel" userId="e2149472-3187-4d00-b16a-a19eff6fc04a" providerId="ADAL" clId="{9F45A173-9121-4DCA-BAC6-1D76B1D4F476}" dt="2024-03-07T13:37:54.895" v="430" actId="1076"/>
            <ac:picMkLst>
              <pc:docMk/>
              <pc:sldMasterMk cId="1464099027" sldId="2147483666"/>
              <pc:sldLayoutMk cId="3166304904" sldId="2147483682"/>
              <ac:picMk id="21" creationId="{733A6E41-7CD2-F428-4CBB-50CBA57ABE20}"/>
            </ac:picMkLst>
          </pc:picChg>
          <pc:picChg chg="add mod ord">
            <ac:chgData name="Franziska Händschel" userId="e2149472-3187-4d00-b16a-a19eff6fc04a" providerId="ADAL" clId="{9F45A173-9121-4DCA-BAC6-1D76B1D4F476}" dt="2024-03-07T13:39:40.829" v="441" actId="167"/>
            <ac:picMkLst>
              <pc:docMk/>
              <pc:sldMasterMk cId="1464099027" sldId="2147483666"/>
              <pc:sldLayoutMk cId="3166304904" sldId="2147483682"/>
              <ac:picMk id="23" creationId="{E4799893-453C-0967-799D-8553CF7E08B1}"/>
            </ac:picMkLst>
          </pc:picChg>
        </pc:sldLayoutChg>
        <pc:sldLayoutChg chg="addSp modSp add del mod modTransition">
          <pc:chgData name="Franziska Händschel" userId="e2149472-3187-4d00-b16a-a19eff6fc04a" providerId="ADAL" clId="{9F45A173-9121-4DCA-BAC6-1D76B1D4F476}" dt="2024-03-07T13:32:28.068" v="104" actId="2696"/>
          <pc:sldLayoutMkLst>
            <pc:docMk/>
            <pc:sldMasterMk cId="1464099027" sldId="2147483666"/>
            <pc:sldLayoutMk cId="2460430436" sldId="2147483683"/>
          </pc:sldLayoutMkLst>
          <pc:spChg chg="add mod">
            <ac:chgData name="Franziska Händschel" userId="e2149472-3187-4d00-b16a-a19eff6fc04a" providerId="ADAL" clId="{9F45A173-9121-4DCA-BAC6-1D76B1D4F476}" dt="2024-03-07T13:32:10.828" v="99" actId="207"/>
            <ac:spMkLst>
              <pc:docMk/>
              <pc:sldMasterMk cId="1464099027" sldId="2147483666"/>
              <pc:sldLayoutMk cId="2460430436" sldId="2147483683"/>
              <ac:spMk id="2" creationId="{2598685C-5D30-F536-F138-C2FCB33985BD}"/>
            </ac:spMkLst>
          </pc:spChg>
          <pc:spChg chg="add mod">
            <ac:chgData name="Franziska Händschel" userId="e2149472-3187-4d00-b16a-a19eff6fc04a" providerId="ADAL" clId="{9F45A173-9121-4DCA-BAC6-1D76B1D4F476}" dt="2024-03-07T13:32:10.828" v="99" actId="207"/>
            <ac:spMkLst>
              <pc:docMk/>
              <pc:sldMasterMk cId="1464099027" sldId="2147483666"/>
              <pc:sldLayoutMk cId="2460430436" sldId="2147483683"/>
              <ac:spMk id="7" creationId="{C7E1C756-5735-3836-CDFC-F331AF19BF80}"/>
            </ac:spMkLst>
          </pc:spChg>
          <pc:spChg chg="add mod">
            <ac:chgData name="Franziska Händschel" userId="e2149472-3187-4d00-b16a-a19eff6fc04a" providerId="ADAL" clId="{9F45A173-9121-4DCA-BAC6-1D76B1D4F476}" dt="2024-03-07T13:32:10.828" v="99" actId="207"/>
            <ac:spMkLst>
              <pc:docMk/>
              <pc:sldMasterMk cId="1464099027" sldId="2147483666"/>
              <pc:sldLayoutMk cId="2460430436" sldId="2147483683"/>
              <ac:spMk id="14" creationId="{B9CB97F3-83F1-B85B-B0CA-8F830A491445}"/>
            </ac:spMkLst>
          </pc:spChg>
          <pc:spChg chg="add mod">
            <ac:chgData name="Franziska Händschel" userId="e2149472-3187-4d00-b16a-a19eff6fc04a" providerId="ADAL" clId="{9F45A173-9121-4DCA-BAC6-1D76B1D4F476}" dt="2024-03-07T13:32:10.828" v="99" actId="207"/>
            <ac:spMkLst>
              <pc:docMk/>
              <pc:sldMasterMk cId="1464099027" sldId="2147483666"/>
              <pc:sldLayoutMk cId="2460430436" sldId="2147483683"/>
              <ac:spMk id="15" creationId="{28CA5290-F7DA-E003-3703-5F2A56794695}"/>
            </ac:spMkLst>
          </pc:spChg>
          <pc:picChg chg="add mod">
            <ac:chgData name="Franziska Händschel" userId="e2149472-3187-4d00-b16a-a19eff6fc04a" providerId="ADAL" clId="{9F45A173-9121-4DCA-BAC6-1D76B1D4F476}" dt="2024-03-07T13:32:11.405" v="100" actId="207"/>
            <ac:picMkLst>
              <pc:docMk/>
              <pc:sldMasterMk cId="1464099027" sldId="2147483666"/>
              <pc:sldLayoutMk cId="2460430436" sldId="2147483683"/>
              <ac:picMk id="3" creationId="{9EF7BD80-2405-F631-A94E-797B826A88E4}"/>
            </ac:picMkLst>
          </pc:picChg>
          <pc:picChg chg="add mod">
            <ac:chgData name="Franziska Händschel" userId="e2149472-3187-4d00-b16a-a19eff6fc04a" providerId="ADAL" clId="{9F45A173-9121-4DCA-BAC6-1D76B1D4F476}" dt="2024-03-07T13:32:11.405" v="100" actId="207"/>
            <ac:picMkLst>
              <pc:docMk/>
              <pc:sldMasterMk cId="1464099027" sldId="2147483666"/>
              <pc:sldLayoutMk cId="2460430436" sldId="2147483683"/>
              <ac:picMk id="12" creationId="{9FB1FCBF-E0BC-0654-A35C-132E0BCF5825}"/>
            </ac:picMkLst>
          </pc:picChg>
          <pc:picChg chg="add mod">
            <ac:chgData name="Franziska Händschel" userId="e2149472-3187-4d00-b16a-a19eff6fc04a" providerId="ADAL" clId="{9F45A173-9121-4DCA-BAC6-1D76B1D4F476}" dt="2024-03-07T13:32:11.405" v="100" actId="207"/>
            <ac:picMkLst>
              <pc:docMk/>
              <pc:sldMasterMk cId="1464099027" sldId="2147483666"/>
              <pc:sldLayoutMk cId="2460430436" sldId="2147483683"/>
              <ac:picMk id="13" creationId="{8625DE8A-6C92-F08C-D613-E3AFB9AFEFB0}"/>
            </ac:picMkLst>
          </pc:picChg>
          <pc:picChg chg="add mod">
            <ac:chgData name="Franziska Händschel" userId="e2149472-3187-4d00-b16a-a19eff6fc04a" providerId="ADAL" clId="{9F45A173-9121-4DCA-BAC6-1D76B1D4F476}" dt="2024-03-07T13:32:11.405" v="100" actId="207"/>
            <ac:picMkLst>
              <pc:docMk/>
              <pc:sldMasterMk cId="1464099027" sldId="2147483666"/>
              <pc:sldLayoutMk cId="2460430436" sldId="2147483683"/>
              <ac:picMk id="16" creationId="{EE8163DF-0488-2426-4171-51B826DC2D22}"/>
            </ac:picMkLst>
          </pc:picChg>
        </pc:sldLayoutChg>
        <pc:sldLayoutChg chg="addSp modSp del mod">
          <pc:chgData name="Franziska Händschel" userId="e2149472-3187-4d00-b16a-a19eff6fc04a" providerId="ADAL" clId="{9F45A173-9121-4DCA-BAC6-1D76B1D4F476}" dt="2024-03-07T13:48:39.088" v="670" actId="2696"/>
          <pc:sldLayoutMkLst>
            <pc:docMk/>
            <pc:sldMasterMk cId="1464099027" sldId="2147483666"/>
            <pc:sldLayoutMk cId="3577118862" sldId="2147483683"/>
          </pc:sldLayoutMkLst>
          <pc:spChg chg="add mod">
            <ac:chgData name="Franziska Händschel" userId="e2149472-3187-4d00-b16a-a19eff6fc04a" providerId="ADAL" clId="{9F45A173-9121-4DCA-BAC6-1D76B1D4F476}" dt="2024-03-07T13:48:05.909" v="664" actId="14100"/>
            <ac:spMkLst>
              <pc:docMk/>
              <pc:sldMasterMk cId="1464099027" sldId="2147483666"/>
              <pc:sldLayoutMk cId="3577118862" sldId="2147483683"/>
              <ac:spMk id="3" creationId="{1F666A92-9B0E-5AA6-FC96-6F3FB255AA74}"/>
            </ac:spMkLst>
          </pc:spChg>
          <pc:spChg chg="add mod">
            <ac:chgData name="Franziska Händschel" userId="e2149472-3187-4d00-b16a-a19eff6fc04a" providerId="ADAL" clId="{9F45A173-9121-4DCA-BAC6-1D76B1D4F476}" dt="2024-03-07T13:47:59.753" v="663" actId="14100"/>
            <ac:spMkLst>
              <pc:docMk/>
              <pc:sldMasterMk cId="1464099027" sldId="2147483666"/>
              <pc:sldLayoutMk cId="3577118862" sldId="2147483683"/>
              <ac:spMk id="6" creationId="{8C6B05E5-23AC-C50A-1E41-43D9DFD0BA56}"/>
            </ac:spMkLst>
          </pc:spChg>
          <pc:spChg chg="add mod">
            <ac:chgData name="Franziska Händschel" userId="e2149472-3187-4d00-b16a-a19eff6fc04a" providerId="ADAL" clId="{9F45A173-9121-4DCA-BAC6-1D76B1D4F476}" dt="2024-03-07T13:47:59.753" v="663" actId="14100"/>
            <ac:spMkLst>
              <pc:docMk/>
              <pc:sldMasterMk cId="1464099027" sldId="2147483666"/>
              <pc:sldLayoutMk cId="3577118862" sldId="2147483683"/>
              <ac:spMk id="7" creationId="{D7CEF5A3-74D4-FA33-9A7E-30447667C3B6}"/>
            </ac:spMkLst>
          </pc:spChg>
          <pc:spChg chg="add mod">
            <ac:chgData name="Franziska Händschel" userId="e2149472-3187-4d00-b16a-a19eff6fc04a" providerId="ADAL" clId="{9F45A173-9121-4DCA-BAC6-1D76B1D4F476}" dt="2024-03-07T13:48:05.909" v="664" actId="14100"/>
            <ac:spMkLst>
              <pc:docMk/>
              <pc:sldMasterMk cId="1464099027" sldId="2147483666"/>
              <pc:sldLayoutMk cId="3577118862" sldId="2147483683"/>
              <ac:spMk id="8" creationId="{B08ED8BD-10A9-D516-78AE-C9AA48C13B9C}"/>
            </ac:spMkLst>
          </pc:spChg>
          <pc:spChg chg="add mod">
            <ac:chgData name="Franziska Händschel" userId="e2149472-3187-4d00-b16a-a19eff6fc04a" providerId="ADAL" clId="{9F45A173-9121-4DCA-BAC6-1D76B1D4F476}" dt="2024-03-07T13:48:05.909" v="664" actId="14100"/>
            <ac:spMkLst>
              <pc:docMk/>
              <pc:sldMasterMk cId="1464099027" sldId="2147483666"/>
              <pc:sldLayoutMk cId="3577118862" sldId="2147483683"/>
              <ac:spMk id="9" creationId="{65954D63-1265-588F-7C8E-A046B236B4B3}"/>
            </ac:spMkLst>
          </pc:spChg>
          <pc:spChg chg="add mod">
            <ac:chgData name="Franziska Händschel" userId="e2149472-3187-4d00-b16a-a19eff6fc04a" providerId="ADAL" clId="{9F45A173-9121-4DCA-BAC6-1D76B1D4F476}" dt="2024-03-07T13:47:59.753" v="663" actId="14100"/>
            <ac:spMkLst>
              <pc:docMk/>
              <pc:sldMasterMk cId="1464099027" sldId="2147483666"/>
              <pc:sldLayoutMk cId="3577118862" sldId="2147483683"/>
              <ac:spMk id="10" creationId="{B995B046-E258-CB8F-D607-F42BD878FB6E}"/>
            </ac:spMkLst>
          </pc:spChg>
          <pc:spChg chg="ord">
            <ac:chgData name="Franziska Händschel" userId="e2149472-3187-4d00-b16a-a19eff6fc04a" providerId="ADAL" clId="{9F45A173-9121-4DCA-BAC6-1D76B1D4F476}" dt="2024-03-07T13:48:12.938" v="665" actId="166"/>
            <ac:spMkLst>
              <pc:docMk/>
              <pc:sldMasterMk cId="1464099027" sldId="2147483666"/>
              <pc:sldLayoutMk cId="3577118862" sldId="2147483683"/>
              <ac:spMk id="31" creationId="{36BF5906-BA67-8E19-CFC9-EF1A4B6B6A5F}"/>
            </ac:spMkLst>
          </pc:spChg>
          <pc:spChg chg="ord">
            <ac:chgData name="Franziska Händschel" userId="e2149472-3187-4d00-b16a-a19eff6fc04a" providerId="ADAL" clId="{9F45A173-9121-4DCA-BAC6-1D76B1D4F476}" dt="2024-03-07T13:48:19.523" v="666" actId="166"/>
            <ac:spMkLst>
              <pc:docMk/>
              <pc:sldMasterMk cId="1464099027" sldId="2147483666"/>
              <pc:sldLayoutMk cId="3577118862" sldId="2147483683"/>
              <ac:spMk id="32" creationId="{9D4345B8-F284-20BA-076C-953DB310931E}"/>
            </ac:spMkLst>
          </pc:spChg>
          <pc:spChg chg="ord">
            <ac:chgData name="Franziska Händschel" userId="e2149472-3187-4d00-b16a-a19eff6fc04a" providerId="ADAL" clId="{9F45A173-9121-4DCA-BAC6-1D76B1D4F476}" dt="2024-03-07T13:48:23.936" v="667" actId="166"/>
            <ac:spMkLst>
              <pc:docMk/>
              <pc:sldMasterMk cId="1464099027" sldId="2147483666"/>
              <pc:sldLayoutMk cId="3577118862" sldId="2147483683"/>
              <ac:spMk id="33" creationId="{9202BC61-F79C-BD41-713F-38C9917E1A6C}"/>
            </ac:spMkLst>
          </pc:spChg>
          <pc:spChg chg="ord">
            <ac:chgData name="Franziska Händschel" userId="e2149472-3187-4d00-b16a-a19eff6fc04a" providerId="ADAL" clId="{9F45A173-9121-4DCA-BAC6-1D76B1D4F476}" dt="2024-03-07T13:48:19.523" v="666" actId="166"/>
            <ac:spMkLst>
              <pc:docMk/>
              <pc:sldMasterMk cId="1464099027" sldId="2147483666"/>
              <pc:sldLayoutMk cId="3577118862" sldId="2147483683"/>
              <ac:spMk id="34" creationId="{DB8E875D-2CD6-2D48-0F33-5A5C82C0DE55}"/>
            </ac:spMkLst>
          </pc:spChg>
          <pc:spChg chg="ord">
            <ac:chgData name="Franziska Händschel" userId="e2149472-3187-4d00-b16a-a19eff6fc04a" providerId="ADAL" clId="{9F45A173-9121-4DCA-BAC6-1D76B1D4F476}" dt="2024-03-07T13:48:23.936" v="667" actId="166"/>
            <ac:spMkLst>
              <pc:docMk/>
              <pc:sldMasterMk cId="1464099027" sldId="2147483666"/>
              <pc:sldLayoutMk cId="3577118862" sldId="2147483683"/>
              <ac:spMk id="35" creationId="{17CEB8BC-754E-6B72-505F-C907FAEA7257}"/>
            </ac:spMkLst>
          </pc:spChg>
          <pc:spChg chg="ord">
            <ac:chgData name="Franziska Händschel" userId="e2149472-3187-4d00-b16a-a19eff6fc04a" providerId="ADAL" clId="{9F45A173-9121-4DCA-BAC6-1D76B1D4F476}" dt="2024-03-07T13:48:12.938" v="665" actId="166"/>
            <ac:spMkLst>
              <pc:docMk/>
              <pc:sldMasterMk cId="1464099027" sldId="2147483666"/>
              <pc:sldLayoutMk cId="3577118862" sldId="2147483683"/>
              <ac:spMk id="36" creationId="{F601389A-7CB0-5278-4D1E-8EC5F01BDC70}"/>
            </ac:spMkLst>
          </pc:spChg>
        </pc:sldLayoutChg>
      </pc:sldMasterChg>
    </pc:docChg>
  </pc:docChgLst>
  <pc:docChgLst>
    <pc:chgData name="Franziska Händschel" userId="e2149472-3187-4d00-b16a-a19eff6fc04a" providerId="ADAL" clId="{AF5CA9EE-BC25-4C9D-AAC6-E20457D6B880}"/>
    <pc:docChg chg="custSel addSld delSld modSld">
      <pc:chgData name="Franziska Händschel" userId="e2149472-3187-4d00-b16a-a19eff6fc04a" providerId="ADAL" clId="{AF5CA9EE-BC25-4C9D-AAC6-E20457D6B880}" dt="2023-02-14T15:06:25.212" v="255" actId="207"/>
      <pc:docMkLst>
        <pc:docMk/>
      </pc:docMkLst>
      <pc:sldChg chg="addSp delSp modSp mod">
        <pc:chgData name="Franziska Händschel" userId="e2149472-3187-4d00-b16a-a19eff6fc04a" providerId="ADAL" clId="{AF5CA9EE-BC25-4C9D-AAC6-E20457D6B880}" dt="2023-02-14T15:06:25.212" v="255" actId="207"/>
        <pc:sldMkLst>
          <pc:docMk/>
          <pc:sldMk cId="3523177229" sldId="264"/>
        </pc:sldMkLst>
        <pc:spChg chg="add del mod">
          <ac:chgData name="Franziska Händschel" userId="e2149472-3187-4d00-b16a-a19eff6fc04a" providerId="ADAL" clId="{AF5CA9EE-BC25-4C9D-AAC6-E20457D6B880}" dt="2023-02-14T10:41:31.717" v="23" actId="478"/>
          <ac:spMkLst>
            <pc:docMk/>
            <pc:sldMk cId="3523177229" sldId="264"/>
            <ac:spMk id="2" creationId="{EBB83127-5313-A9AB-3064-4CB102A85E7A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" creationId="{64516ED5-07D1-F26E-9DCE-1307ECE39DD0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6" creationId="{66E74409-A7FE-D5DB-C8E1-AC69099CDFF5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8" creationId="{51C07554-8D9A-EAAC-D6F5-AF9595B7FC7F}"/>
          </ac:spMkLst>
        </pc:spChg>
        <pc:spChg chg="add mod">
          <ac:chgData name="Franziska Händschel" userId="e2149472-3187-4d00-b16a-a19eff6fc04a" providerId="ADAL" clId="{AF5CA9EE-BC25-4C9D-AAC6-E20457D6B880}" dt="2023-02-14T15:06:25.212" v="255" actId="207"/>
          <ac:spMkLst>
            <pc:docMk/>
            <pc:sldMk cId="3523177229" sldId="264"/>
            <ac:spMk id="17" creationId="{33653B68-8362-DE13-F0CD-82966D95A302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23" creationId="{CB5BD067-D638-D5B5-7E69-E5BB5632DE63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24" creationId="{1B783FD9-9A21-4A1F-5342-F2B2535BDF48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25" creationId="{7C721A30-5D76-5978-9697-4527B94E160A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27" creationId="{8BBECCA1-E57A-38A4-0798-0FE1737D973E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28" creationId="{783601F9-F4D5-A197-A67C-AF420E98F705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29" creationId="{4BFBE54F-70AF-6D34-8A7C-46047958B9CA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0" creationId="{04996225-879F-5DBE-C978-CD80EC116AD0}"/>
          </ac:spMkLst>
        </pc:spChg>
        <pc:spChg chg="del">
          <ac:chgData name="Franziska Händschel" userId="e2149472-3187-4d00-b16a-a19eff6fc04a" providerId="ADAL" clId="{AF5CA9EE-BC25-4C9D-AAC6-E20457D6B880}" dt="2023-01-26T08:50:26.254" v="7" actId="478"/>
          <ac:spMkLst>
            <pc:docMk/>
            <pc:sldMk cId="3523177229" sldId="264"/>
            <ac:spMk id="34" creationId="{1E089441-FBA4-9B12-CD69-B9832B082FA0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5" creationId="{9D682F3F-DA9C-7402-4B05-6F3A611B50BD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6" creationId="{876A3097-6166-E240-7FDB-EF67608F1B5C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7" creationId="{74D919EB-94C2-5FA4-4C13-F9C546DF35C6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8" creationId="{A00C9AA5-EB90-A64D-163C-06C1CA17EF1D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39" creationId="{7F79968E-E2B4-E820-0F36-61CF7F518CFA}"/>
          </ac:spMkLst>
        </pc:spChg>
        <pc:spChg chg="mod">
          <ac:chgData name="Franziska Händschel" userId="e2149472-3187-4d00-b16a-a19eff6fc04a" providerId="ADAL" clId="{AF5CA9EE-BC25-4C9D-AAC6-E20457D6B880}" dt="2023-02-14T15:04:54.808" v="168" actId="34135"/>
          <ac:spMkLst>
            <pc:docMk/>
            <pc:sldMk cId="3523177229" sldId="264"/>
            <ac:spMk id="40" creationId="{C6C943F7-88D9-FF52-FE0D-0964A7589E01}"/>
          </ac:spMkLst>
        </pc:spChg>
        <pc:grpChg chg="add mod">
          <ac:chgData name="Franziska Händschel" userId="e2149472-3187-4d00-b16a-a19eff6fc04a" providerId="ADAL" clId="{AF5CA9EE-BC25-4C9D-AAC6-E20457D6B880}" dt="2023-02-14T15:04:54.808" v="168" actId="34135"/>
          <ac:grpSpMkLst>
            <pc:docMk/>
            <pc:sldMk cId="3523177229" sldId="264"/>
            <ac:grpSpMk id="2" creationId="{FC673967-7D33-6C8E-ACFB-989D1AEBC641}"/>
          </ac:grpSpMkLst>
        </pc:grpChg>
        <pc:grpChg chg="mod">
          <ac:chgData name="Franziska Händschel" userId="e2149472-3187-4d00-b16a-a19eff6fc04a" providerId="ADAL" clId="{AF5CA9EE-BC25-4C9D-AAC6-E20457D6B880}" dt="2023-02-14T15:04:54.808" v="168" actId="34135"/>
          <ac:grpSpMkLst>
            <pc:docMk/>
            <pc:sldMk cId="3523177229" sldId="264"/>
            <ac:grpSpMk id="4" creationId="{D3845917-349D-505D-733D-9A49B3960A02}"/>
          </ac:grpSpMkLst>
        </pc:grpChg>
        <pc:grpChg chg="mod">
          <ac:chgData name="Franziska Händschel" userId="e2149472-3187-4d00-b16a-a19eff6fc04a" providerId="ADAL" clId="{AF5CA9EE-BC25-4C9D-AAC6-E20457D6B880}" dt="2023-02-14T15:04:54.808" v="168" actId="34135"/>
          <ac:grpSpMkLst>
            <pc:docMk/>
            <pc:sldMk cId="3523177229" sldId="264"/>
            <ac:grpSpMk id="31" creationId="{DD886661-E5D6-5C6F-2298-C7228768A700}"/>
          </ac:grpSpMkLst>
        </pc:grp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5" creationId="{83039B63-6F83-1481-C866-677EA3C3B1F5}"/>
          </ac:picMkLst>
        </pc:picChg>
        <pc:picChg chg="del">
          <ac:chgData name="Franziska Händschel" userId="e2149472-3187-4d00-b16a-a19eff6fc04a" providerId="ADAL" clId="{AF5CA9EE-BC25-4C9D-AAC6-E20457D6B880}" dt="2023-02-14T15:04:38.038" v="163" actId="478"/>
          <ac:picMkLst>
            <pc:docMk/>
            <pc:sldMk cId="3523177229" sldId="264"/>
            <ac:picMk id="7" creationId="{B4F2FC72-45E3-3527-7F39-65ED88D6951D}"/>
          </ac:picMkLst>
        </pc:picChg>
        <pc:picChg chg="del">
          <ac:chgData name="Franziska Händschel" userId="e2149472-3187-4d00-b16a-a19eff6fc04a" providerId="ADAL" clId="{AF5CA9EE-BC25-4C9D-AAC6-E20457D6B880}" dt="2023-02-14T15:04:32.899" v="161" actId="478"/>
          <ac:picMkLst>
            <pc:docMk/>
            <pc:sldMk cId="3523177229" sldId="264"/>
            <ac:picMk id="9" creationId="{35C779CE-7438-1E22-1F47-3BAA1F93A48B}"/>
          </ac:picMkLst>
        </pc:pic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10" creationId="{BD2EE209-5D0E-3CD7-1A31-AF16C7BF81E8}"/>
          </ac:picMkLst>
        </pc:pic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11" creationId="{E182CC4B-DEEB-C449-6E2B-A1667C89A823}"/>
          </ac:picMkLst>
        </pc:picChg>
        <pc:picChg chg="del">
          <ac:chgData name="Franziska Händschel" userId="e2149472-3187-4d00-b16a-a19eff6fc04a" providerId="ADAL" clId="{AF5CA9EE-BC25-4C9D-AAC6-E20457D6B880}" dt="2023-02-14T15:04:40.075" v="164" actId="478"/>
          <ac:picMkLst>
            <pc:docMk/>
            <pc:sldMk cId="3523177229" sldId="264"/>
            <ac:picMk id="12" creationId="{1FF61AD2-2C20-6C48-C0DF-1EFAA6963993}"/>
          </ac:picMkLst>
        </pc:pic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13" creationId="{7DFB3223-219B-7283-D037-F6C9A8C7AE8D}"/>
          </ac:picMkLst>
        </pc:pic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14" creationId="{6E5E2826-66CD-A270-4AF9-000EE397D521}"/>
          </ac:picMkLst>
        </pc:pic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15" creationId="{14B09C91-2A72-E7FE-ADCE-743EAE8E5192}"/>
          </ac:picMkLst>
        </pc:picChg>
        <pc:picChg chg="mod">
          <ac:chgData name="Franziska Händschel" userId="e2149472-3187-4d00-b16a-a19eff6fc04a" providerId="ADAL" clId="{AF5CA9EE-BC25-4C9D-AAC6-E20457D6B880}" dt="2023-02-14T15:04:54.808" v="168" actId="34135"/>
          <ac:picMkLst>
            <pc:docMk/>
            <pc:sldMk cId="3523177229" sldId="264"/>
            <ac:picMk id="16" creationId="{4C868D86-123A-D0CE-B57E-BC5AA9BE7536}"/>
          </ac:picMkLst>
        </pc:picChg>
        <pc:picChg chg="del">
          <ac:chgData name="Franziska Händschel" userId="e2149472-3187-4d00-b16a-a19eff6fc04a" providerId="ADAL" clId="{AF5CA9EE-BC25-4C9D-AAC6-E20457D6B880}" dt="2023-02-14T15:04:29.710" v="160" actId="478"/>
          <ac:picMkLst>
            <pc:docMk/>
            <pc:sldMk cId="3523177229" sldId="264"/>
            <ac:picMk id="18" creationId="{F221DF60-9F12-7DA2-4FEE-4957AF926FD4}"/>
          </ac:picMkLst>
        </pc:picChg>
        <pc:picChg chg="del">
          <ac:chgData name="Franziska Händschel" userId="e2149472-3187-4d00-b16a-a19eff6fc04a" providerId="ADAL" clId="{AF5CA9EE-BC25-4C9D-AAC6-E20457D6B880}" dt="2023-02-14T15:04:35.304" v="162" actId="478"/>
          <ac:picMkLst>
            <pc:docMk/>
            <pc:sldMk cId="3523177229" sldId="264"/>
            <ac:picMk id="26" creationId="{938C5E12-AE95-DE30-74A5-BD7009F39008}"/>
          </ac:picMkLst>
        </pc:picChg>
        <pc:picChg chg="del">
          <ac:chgData name="Franziska Händschel" userId="e2149472-3187-4d00-b16a-a19eff6fc04a" providerId="ADAL" clId="{AF5CA9EE-BC25-4C9D-AAC6-E20457D6B880}" dt="2023-02-14T15:04:42.398" v="165" actId="478"/>
          <ac:picMkLst>
            <pc:docMk/>
            <pc:sldMk cId="3523177229" sldId="264"/>
            <ac:picMk id="32" creationId="{220FA07B-F5FD-0244-3E9A-1CC226457017}"/>
          </ac:picMkLst>
        </pc:picChg>
      </pc:sldChg>
      <pc:sldChg chg="modSp mod">
        <pc:chgData name="Franziska Händschel" userId="e2149472-3187-4d00-b16a-a19eff6fc04a" providerId="ADAL" clId="{AF5CA9EE-BC25-4C9D-AAC6-E20457D6B880}" dt="2023-02-14T10:41:24.009" v="22" actId="34135"/>
        <pc:sldMkLst>
          <pc:docMk/>
          <pc:sldMk cId="3947296960" sldId="265"/>
        </pc:sldMkLst>
        <pc:spChg chg="mod">
          <ac:chgData name="Franziska Händschel" userId="e2149472-3187-4d00-b16a-a19eff6fc04a" providerId="ADAL" clId="{AF5CA9EE-BC25-4C9D-AAC6-E20457D6B880}" dt="2023-02-14T10:41:24.009" v="22" actId="34135"/>
          <ac:spMkLst>
            <pc:docMk/>
            <pc:sldMk cId="3947296960" sldId="265"/>
            <ac:spMk id="2" creationId="{1479AC95-C1B8-26F7-58AE-8A3C9A53BF2E}"/>
          </ac:spMkLst>
        </pc:spChg>
        <pc:spChg chg="mod">
          <ac:chgData name="Franziska Händschel" userId="e2149472-3187-4d00-b16a-a19eff6fc04a" providerId="ADAL" clId="{AF5CA9EE-BC25-4C9D-AAC6-E20457D6B880}" dt="2023-02-14T10:41:24.009" v="22" actId="34135"/>
          <ac:spMkLst>
            <pc:docMk/>
            <pc:sldMk cId="3947296960" sldId="265"/>
            <ac:spMk id="6" creationId="{66E74409-A7FE-D5DB-C8E1-AC69099CDFF5}"/>
          </ac:spMkLst>
        </pc:spChg>
        <pc:spChg chg="mod">
          <ac:chgData name="Franziska Händschel" userId="e2149472-3187-4d00-b16a-a19eff6fc04a" providerId="ADAL" clId="{AF5CA9EE-BC25-4C9D-AAC6-E20457D6B880}" dt="2023-02-14T10:41:24.009" v="22" actId="34135"/>
          <ac:spMkLst>
            <pc:docMk/>
            <pc:sldMk cId="3947296960" sldId="265"/>
            <ac:spMk id="16" creationId="{F45B43D2-7EEC-06B7-0B40-B25FFC591F3E}"/>
          </ac:spMkLst>
        </pc:spChg>
        <pc:spChg chg="mod">
          <ac:chgData name="Franziska Händschel" userId="e2149472-3187-4d00-b16a-a19eff6fc04a" providerId="ADAL" clId="{AF5CA9EE-BC25-4C9D-AAC6-E20457D6B880}" dt="2023-02-14T10:41:24.009" v="22" actId="34135"/>
          <ac:spMkLst>
            <pc:docMk/>
            <pc:sldMk cId="3947296960" sldId="265"/>
            <ac:spMk id="22" creationId="{131499FE-DAA3-1CE1-EC5D-C7B4566A85AC}"/>
          </ac:spMkLst>
        </pc:spChg>
        <pc:spChg chg="mod">
          <ac:chgData name="Franziska Händschel" userId="e2149472-3187-4d00-b16a-a19eff6fc04a" providerId="ADAL" clId="{AF5CA9EE-BC25-4C9D-AAC6-E20457D6B880}" dt="2023-02-14T10:41:24.009" v="22" actId="34135"/>
          <ac:spMkLst>
            <pc:docMk/>
            <pc:sldMk cId="3947296960" sldId="265"/>
            <ac:spMk id="25" creationId="{7C721A30-5D76-5978-9697-4527B94E160A}"/>
          </ac:spMkLst>
        </pc:spChg>
        <pc:grpChg chg="mod">
          <ac:chgData name="Franziska Händschel" userId="e2149472-3187-4d00-b16a-a19eff6fc04a" providerId="ADAL" clId="{AF5CA9EE-BC25-4C9D-AAC6-E20457D6B880}" dt="2023-02-14T10:41:24.009" v="22" actId="34135"/>
          <ac:grpSpMkLst>
            <pc:docMk/>
            <pc:sldMk cId="3947296960" sldId="265"/>
            <ac:grpSpMk id="4" creationId="{D3845917-349D-505D-733D-9A49B3960A02}"/>
          </ac:grpSpMkLst>
        </pc:grpChg>
        <pc:grpChg chg="mod">
          <ac:chgData name="Franziska Händschel" userId="e2149472-3187-4d00-b16a-a19eff6fc04a" providerId="ADAL" clId="{AF5CA9EE-BC25-4C9D-AAC6-E20457D6B880}" dt="2023-02-14T10:41:24.009" v="22" actId="34135"/>
          <ac:grpSpMkLst>
            <pc:docMk/>
            <pc:sldMk cId="3947296960" sldId="265"/>
            <ac:grpSpMk id="19" creationId="{A957E4C6-0A17-F436-F624-88EDACD975D5}"/>
          </ac:grpSpMkLst>
        </pc:grpChg>
        <pc:picChg chg="mod">
          <ac:chgData name="Franziska Händschel" userId="e2149472-3187-4d00-b16a-a19eff6fc04a" providerId="ADAL" clId="{AF5CA9EE-BC25-4C9D-AAC6-E20457D6B880}" dt="2023-02-14T10:41:24.009" v="22" actId="34135"/>
          <ac:picMkLst>
            <pc:docMk/>
            <pc:sldMk cId="3947296960" sldId="265"/>
            <ac:picMk id="5" creationId="{83039B63-6F83-1481-C866-677EA3C3B1F5}"/>
          </ac:picMkLst>
        </pc:picChg>
        <pc:picChg chg="mod">
          <ac:chgData name="Franziska Händschel" userId="e2149472-3187-4d00-b16a-a19eff6fc04a" providerId="ADAL" clId="{AF5CA9EE-BC25-4C9D-AAC6-E20457D6B880}" dt="2023-02-14T10:41:24.009" v="22" actId="34135"/>
          <ac:picMkLst>
            <pc:docMk/>
            <pc:sldMk cId="3947296960" sldId="265"/>
            <ac:picMk id="15" creationId="{5D08973B-0077-5AB1-D323-9C18695AFDE3}"/>
          </ac:picMkLst>
        </pc:picChg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2472906745" sldId="266"/>
        </pc:sldMkLst>
      </pc:sldChg>
      <pc:sldChg chg="modSp mod">
        <pc:chgData name="Franziska Händschel" userId="e2149472-3187-4d00-b16a-a19eff6fc04a" providerId="ADAL" clId="{AF5CA9EE-BC25-4C9D-AAC6-E20457D6B880}" dt="2023-02-14T10:41:10.403" v="21" actId="34135"/>
        <pc:sldMkLst>
          <pc:docMk/>
          <pc:sldMk cId="64486198" sldId="267"/>
        </pc:sldMkLst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3" creationId="{9C9CF2DF-D2A1-EC94-16EB-5ADAB60689DF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6" creationId="{66E74409-A7FE-D5DB-C8E1-AC69099CDFF5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8" creationId="{26CD81E7-4961-2453-6AD7-4070365536EB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16" creationId="{F45B43D2-7EEC-06B7-0B40-B25FFC591F3E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22" creationId="{131499FE-DAA3-1CE1-EC5D-C7B4566A85AC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23" creationId="{8B7C12F4-CC47-6131-8E8C-6218F034593A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25" creationId="{7C721A30-5D76-5978-9697-4527B94E160A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30" creationId="{3840FFBF-DEED-89BE-8CC6-5F8F0EA08910}"/>
          </ac:spMkLst>
        </pc:spChg>
        <pc:spChg chg="mod">
          <ac:chgData name="Franziska Händschel" userId="e2149472-3187-4d00-b16a-a19eff6fc04a" providerId="ADAL" clId="{AF5CA9EE-BC25-4C9D-AAC6-E20457D6B880}" dt="2023-02-14T10:41:10.403" v="21" actId="34135"/>
          <ac:spMkLst>
            <pc:docMk/>
            <pc:sldMk cId="64486198" sldId="267"/>
            <ac:spMk id="33" creationId="{E24AD2DD-3D24-9A67-B0D5-2B971BBAC7AC}"/>
          </ac:spMkLst>
        </pc:spChg>
        <pc:grpChg chg="mod">
          <ac:chgData name="Franziska Händschel" userId="e2149472-3187-4d00-b16a-a19eff6fc04a" providerId="ADAL" clId="{AF5CA9EE-BC25-4C9D-AAC6-E20457D6B880}" dt="2023-02-14T10:41:10.403" v="21" actId="34135"/>
          <ac:grpSpMkLst>
            <pc:docMk/>
            <pc:sldMk cId="64486198" sldId="267"/>
            <ac:grpSpMk id="4" creationId="{D3845917-349D-505D-733D-9A49B3960A02}"/>
          </ac:grpSpMkLst>
        </pc:grpChg>
        <pc:grpChg chg="mod">
          <ac:chgData name="Franziska Händschel" userId="e2149472-3187-4d00-b16a-a19eff6fc04a" providerId="ADAL" clId="{AF5CA9EE-BC25-4C9D-AAC6-E20457D6B880}" dt="2023-02-14T10:41:10.403" v="21" actId="34135"/>
          <ac:grpSpMkLst>
            <pc:docMk/>
            <pc:sldMk cId="64486198" sldId="267"/>
            <ac:grpSpMk id="19" creationId="{A957E4C6-0A17-F436-F624-88EDACD975D5}"/>
          </ac:grpSpMkLst>
        </pc:grpChg>
        <pc:picChg chg="mod">
          <ac:chgData name="Franziska Händschel" userId="e2149472-3187-4d00-b16a-a19eff6fc04a" providerId="ADAL" clId="{AF5CA9EE-BC25-4C9D-AAC6-E20457D6B880}" dt="2023-02-14T10:41:10.403" v="21" actId="34135"/>
          <ac:picMkLst>
            <pc:docMk/>
            <pc:sldMk cId="64486198" sldId="267"/>
            <ac:picMk id="5" creationId="{83039B63-6F83-1481-C866-677EA3C3B1F5}"/>
          </ac:picMkLst>
        </pc:picChg>
        <pc:picChg chg="mod">
          <ac:chgData name="Franziska Händschel" userId="e2149472-3187-4d00-b16a-a19eff6fc04a" providerId="ADAL" clId="{AF5CA9EE-BC25-4C9D-AAC6-E20457D6B880}" dt="2023-02-14T10:41:10.403" v="21" actId="34135"/>
          <ac:picMkLst>
            <pc:docMk/>
            <pc:sldMk cId="64486198" sldId="267"/>
            <ac:picMk id="7" creationId="{9EFA8E5E-223A-F36E-E26F-7CCE8A23CE58}"/>
          </ac:picMkLst>
        </pc:picChg>
        <pc:picChg chg="mod">
          <ac:chgData name="Franziska Händschel" userId="e2149472-3187-4d00-b16a-a19eff6fc04a" providerId="ADAL" clId="{AF5CA9EE-BC25-4C9D-AAC6-E20457D6B880}" dt="2023-02-14T10:41:10.403" v="21" actId="34135"/>
          <ac:picMkLst>
            <pc:docMk/>
            <pc:sldMk cId="64486198" sldId="267"/>
            <ac:picMk id="15" creationId="{5D08973B-0077-5AB1-D323-9C18695AFDE3}"/>
          </ac:picMkLst>
        </pc:picChg>
        <pc:picChg chg="mod">
          <ac:chgData name="Franziska Händschel" userId="e2149472-3187-4d00-b16a-a19eff6fc04a" providerId="ADAL" clId="{AF5CA9EE-BC25-4C9D-AAC6-E20457D6B880}" dt="2023-02-14T10:41:10.403" v="21" actId="34135"/>
          <ac:picMkLst>
            <pc:docMk/>
            <pc:sldMk cId="64486198" sldId="267"/>
            <ac:picMk id="27" creationId="{4DB54F01-2F82-B98F-C221-402A9A21B1A4}"/>
          </ac:picMkLst>
        </pc:picChg>
        <pc:picChg chg="mod">
          <ac:chgData name="Franziska Händschel" userId="e2149472-3187-4d00-b16a-a19eff6fc04a" providerId="ADAL" clId="{AF5CA9EE-BC25-4C9D-AAC6-E20457D6B880}" dt="2023-02-14T10:41:10.403" v="21" actId="34135"/>
          <ac:picMkLst>
            <pc:docMk/>
            <pc:sldMk cId="64486198" sldId="267"/>
            <ac:picMk id="31" creationId="{5A5269E0-0C0D-600F-E431-DD68C1867F01}"/>
          </ac:picMkLst>
        </pc:picChg>
        <pc:picChg chg="mod">
          <ac:chgData name="Franziska Händschel" userId="e2149472-3187-4d00-b16a-a19eff6fc04a" providerId="ADAL" clId="{AF5CA9EE-BC25-4C9D-AAC6-E20457D6B880}" dt="2023-02-14T10:41:10.403" v="21" actId="34135"/>
          <ac:picMkLst>
            <pc:docMk/>
            <pc:sldMk cId="64486198" sldId="267"/>
            <ac:picMk id="42" creationId="{21500AFF-C976-0879-A0D7-057D14E967D8}"/>
          </ac:picMkLst>
        </pc:picChg>
      </pc:sldChg>
      <pc:sldChg chg="addSp delSp modSp mod">
        <pc:chgData name="Franziska Händschel" userId="e2149472-3187-4d00-b16a-a19eff6fc04a" providerId="ADAL" clId="{AF5CA9EE-BC25-4C9D-AAC6-E20457D6B880}" dt="2023-02-14T15:06:15.776" v="253" actId="207"/>
        <pc:sldMkLst>
          <pc:docMk/>
          <pc:sldMk cId="4071723243" sldId="268"/>
        </pc:sldMkLst>
        <pc:spChg chg="add del mod">
          <ac:chgData name="Franziska Händschel" userId="e2149472-3187-4d00-b16a-a19eff6fc04a" providerId="ADAL" clId="{AF5CA9EE-BC25-4C9D-AAC6-E20457D6B880}" dt="2023-02-14T14:05:26.357" v="29" actId="478"/>
          <ac:spMkLst>
            <pc:docMk/>
            <pc:sldMk cId="4071723243" sldId="268"/>
            <ac:spMk id="2" creationId="{9D596114-37BE-79C6-5A66-7749132B762E}"/>
          </ac:spMkLst>
        </pc:spChg>
        <pc:spChg chg="mod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6" creationId="{66E74409-A7FE-D5DB-C8E1-AC69099CDFF5}"/>
          </ac:spMkLst>
        </pc:spChg>
        <pc:spChg chg="mod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8" creationId="{66C075CE-8258-A1E3-C4DD-CA3F10C5AE72}"/>
          </ac:spMkLst>
        </pc:spChg>
        <pc:spChg chg="mod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10" creationId="{186A8871-C350-EFA8-2F1D-C859AE8982CB}"/>
          </ac:spMkLst>
        </pc:spChg>
        <pc:spChg chg="add mod">
          <ac:chgData name="Franziska Händschel" userId="e2149472-3187-4d00-b16a-a19eff6fc04a" providerId="ADAL" clId="{AF5CA9EE-BC25-4C9D-AAC6-E20457D6B880}" dt="2023-02-14T15:06:15.776" v="253" actId="207"/>
          <ac:spMkLst>
            <pc:docMk/>
            <pc:sldMk cId="4071723243" sldId="268"/>
            <ac:spMk id="13" creationId="{B104DE72-59AC-FFB3-5489-977E3ECB0328}"/>
          </ac:spMkLst>
        </pc:spChg>
        <pc:spChg chg="mod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25" creationId="{7C721A30-5D76-5978-9697-4527B94E160A}"/>
          </ac:spMkLst>
        </pc:spChg>
        <pc:spChg chg="del mod">
          <ac:chgData name="Franziska Händschel" userId="e2149472-3187-4d00-b16a-a19eff6fc04a" providerId="ADAL" clId="{AF5CA9EE-BC25-4C9D-AAC6-E20457D6B880}" dt="2023-02-14T10:41:34.873" v="24" actId="478"/>
          <ac:spMkLst>
            <pc:docMk/>
            <pc:sldMk cId="4071723243" sldId="268"/>
            <ac:spMk id="34" creationId="{1E089441-FBA4-9B12-CD69-B9832B082FA0}"/>
          </ac:spMkLst>
        </pc:spChg>
        <pc:spChg chg="mod topLvl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35" creationId="{9D682F3F-DA9C-7402-4B05-6F3A611B50BD}"/>
          </ac:spMkLst>
        </pc:spChg>
        <pc:spChg chg="mod topLvl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36" creationId="{876A3097-6166-E240-7FDB-EF67608F1B5C}"/>
          </ac:spMkLst>
        </pc:spChg>
        <pc:spChg chg="mod topLvl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37" creationId="{74D919EB-94C2-5FA4-4C13-F9C546DF35C6}"/>
          </ac:spMkLst>
        </pc:spChg>
        <pc:spChg chg="mod topLvl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38" creationId="{A00C9AA5-EB90-A64D-163C-06C1CA17EF1D}"/>
          </ac:spMkLst>
        </pc:spChg>
        <pc:spChg chg="mod topLvl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39" creationId="{7F79968E-E2B4-E820-0F36-61CF7F518CFA}"/>
          </ac:spMkLst>
        </pc:spChg>
        <pc:spChg chg="mod topLvl">
          <ac:chgData name="Franziska Händschel" userId="e2149472-3187-4d00-b16a-a19eff6fc04a" providerId="ADAL" clId="{AF5CA9EE-BC25-4C9D-AAC6-E20457D6B880}" dt="2023-02-14T15:05:02.328" v="169" actId="34135"/>
          <ac:spMkLst>
            <pc:docMk/>
            <pc:sldMk cId="4071723243" sldId="268"/>
            <ac:spMk id="40" creationId="{C6C943F7-88D9-FF52-FE0D-0964A7589E01}"/>
          </ac:spMkLst>
        </pc:spChg>
        <pc:grpChg chg="del">
          <ac:chgData name="Franziska Händschel" userId="e2149472-3187-4d00-b16a-a19eff6fc04a" providerId="ADAL" clId="{AF5CA9EE-BC25-4C9D-AAC6-E20457D6B880}" dt="2023-02-14T15:03:08.007" v="133" actId="165"/>
          <ac:grpSpMkLst>
            <pc:docMk/>
            <pc:sldMk cId="4071723243" sldId="268"/>
            <ac:grpSpMk id="3" creationId="{07DE42E9-6D68-3105-0D8E-08B8CBEDEB9D}"/>
          </ac:grpSpMkLst>
        </pc:grpChg>
        <pc:grpChg chg="mod">
          <ac:chgData name="Franziska Händschel" userId="e2149472-3187-4d00-b16a-a19eff6fc04a" providerId="ADAL" clId="{AF5CA9EE-BC25-4C9D-AAC6-E20457D6B880}" dt="2023-02-14T15:05:02.328" v="169" actId="34135"/>
          <ac:grpSpMkLst>
            <pc:docMk/>
            <pc:sldMk cId="4071723243" sldId="268"/>
            <ac:grpSpMk id="4" creationId="{D3845917-349D-505D-733D-9A49B3960A02}"/>
          </ac:grpSpMkLst>
        </pc:grpChg>
        <pc:grpChg chg="add mod">
          <ac:chgData name="Franziska Händschel" userId="e2149472-3187-4d00-b16a-a19eff6fc04a" providerId="ADAL" clId="{AF5CA9EE-BC25-4C9D-AAC6-E20457D6B880}" dt="2023-02-14T15:05:02.328" v="169" actId="34135"/>
          <ac:grpSpMkLst>
            <pc:docMk/>
            <pc:sldMk cId="4071723243" sldId="268"/>
            <ac:grpSpMk id="11" creationId="{3FE1F37F-693A-44D6-5B3A-11FB258055F8}"/>
          </ac:grpSpMkLst>
        </pc:grpChg>
        <pc:picChg chg="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5" creationId="{83039B63-6F83-1481-C866-677EA3C3B1F5}"/>
          </ac:picMkLst>
        </pc:picChg>
        <pc:picChg chg="del mod topLvl">
          <ac:chgData name="Franziska Händschel" userId="e2149472-3187-4d00-b16a-a19eff6fc04a" providerId="ADAL" clId="{AF5CA9EE-BC25-4C9D-AAC6-E20457D6B880}" dt="2023-02-14T15:03:13.567" v="135" actId="478"/>
          <ac:picMkLst>
            <pc:docMk/>
            <pc:sldMk cId="4071723243" sldId="268"/>
            <ac:picMk id="7" creationId="{B4F2FC72-45E3-3527-7F39-65ED88D6951D}"/>
          </ac:picMkLst>
        </pc:picChg>
        <pc:picChg chg="del mod topLvl">
          <ac:chgData name="Franziska Händschel" userId="e2149472-3187-4d00-b16a-a19eff6fc04a" providerId="ADAL" clId="{AF5CA9EE-BC25-4C9D-AAC6-E20457D6B880}" dt="2023-02-14T15:03:15.278" v="136" actId="478"/>
          <ac:picMkLst>
            <pc:docMk/>
            <pc:sldMk cId="4071723243" sldId="268"/>
            <ac:picMk id="9" creationId="{35C779CE-7438-1E22-1F47-3BAA1F93A48B}"/>
          </ac:picMkLst>
        </pc:picChg>
        <pc:picChg chg="del mod topLvl">
          <ac:chgData name="Franziska Händschel" userId="e2149472-3187-4d00-b16a-a19eff6fc04a" providerId="ADAL" clId="{AF5CA9EE-BC25-4C9D-AAC6-E20457D6B880}" dt="2023-02-14T15:03:16.557" v="137" actId="478"/>
          <ac:picMkLst>
            <pc:docMk/>
            <pc:sldMk cId="4071723243" sldId="268"/>
            <ac:picMk id="12" creationId="{1FF61AD2-2C20-6C48-C0DF-1EFAA6963993}"/>
          </ac:picMkLst>
        </pc:picChg>
        <pc:picChg chg="del mod topLvl">
          <ac:chgData name="Franziska Händschel" userId="e2149472-3187-4d00-b16a-a19eff6fc04a" providerId="ADAL" clId="{AF5CA9EE-BC25-4C9D-AAC6-E20457D6B880}" dt="2023-02-14T15:03:18.051" v="138" actId="478"/>
          <ac:picMkLst>
            <pc:docMk/>
            <pc:sldMk cId="4071723243" sldId="268"/>
            <ac:picMk id="18" creationId="{F221DF60-9F12-7DA2-4FEE-4957AF926FD4}"/>
          </ac:picMkLst>
        </pc:picChg>
        <pc:picChg chg="del mod topLvl">
          <ac:chgData name="Franziska Händschel" userId="e2149472-3187-4d00-b16a-a19eff6fc04a" providerId="ADAL" clId="{AF5CA9EE-BC25-4C9D-AAC6-E20457D6B880}" dt="2023-02-14T15:03:12.289" v="134" actId="478"/>
          <ac:picMkLst>
            <pc:docMk/>
            <pc:sldMk cId="4071723243" sldId="268"/>
            <ac:picMk id="26" creationId="{938C5E12-AE95-DE30-74A5-BD7009F39008}"/>
          </ac:picMkLst>
        </pc:picChg>
        <pc:picChg chg="del mod topLvl">
          <ac:chgData name="Franziska Händschel" userId="e2149472-3187-4d00-b16a-a19eff6fc04a" providerId="ADAL" clId="{AF5CA9EE-BC25-4C9D-AAC6-E20457D6B880}" dt="2023-02-14T15:03:19.289" v="139" actId="478"/>
          <ac:picMkLst>
            <pc:docMk/>
            <pc:sldMk cId="4071723243" sldId="268"/>
            <ac:picMk id="32" creationId="{220FA07B-F5FD-0244-3E9A-1CC226457017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26" creationId="{93584626-1590-6665-4A4D-98B04DC62685}"/>
          </ac:picMkLst>
        </pc:picChg>
        <pc:picChg chg="add del mod">
          <ac:chgData name="Franziska Händschel" userId="e2149472-3187-4d00-b16a-a19eff6fc04a" providerId="ADAL" clId="{AF5CA9EE-BC25-4C9D-AAC6-E20457D6B880}" dt="2023-02-14T14:36:17.765" v="83" actId="478"/>
          <ac:picMkLst>
            <pc:docMk/>
            <pc:sldMk cId="4071723243" sldId="268"/>
            <ac:picMk id="1028" creationId="{EA121E6D-C563-8438-25F8-97A8A50A7304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30" creationId="{2D9DEDC8-1352-F372-9081-98E9CA38D76C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32" creationId="{81DB9C7A-104E-B763-FAFA-56BC38B982DA}"/>
          </ac:picMkLst>
        </pc:picChg>
        <pc:picChg chg="add del mod">
          <ac:chgData name="Franziska Händschel" userId="e2149472-3187-4d00-b16a-a19eff6fc04a" providerId="ADAL" clId="{AF5CA9EE-BC25-4C9D-AAC6-E20457D6B880}" dt="2023-02-14T15:02:42.030" v="129" actId="478"/>
          <ac:picMkLst>
            <pc:docMk/>
            <pc:sldMk cId="4071723243" sldId="268"/>
            <ac:picMk id="1034" creationId="{B6177948-5317-56C3-2658-37195FFB040B}"/>
          </ac:picMkLst>
        </pc:picChg>
        <pc:picChg chg="add del mod">
          <ac:chgData name="Franziska Händschel" userId="e2149472-3187-4d00-b16a-a19eff6fc04a" providerId="ADAL" clId="{AF5CA9EE-BC25-4C9D-AAC6-E20457D6B880}" dt="2023-02-14T14:26:35.145" v="49" actId="478"/>
          <ac:picMkLst>
            <pc:docMk/>
            <pc:sldMk cId="4071723243" sldId="268"/>
            <ac:picMk id="1036" creationId="{1B577C5E-2D17-A6D8-6527-1C693C760E3F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38" creationId="{5F661250-74BF-A1B8-809B-BAB01B2D99F3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40" creationId="{75B8B126-E47D-CECB-4548-9E3637EC0749}"/>
          </ac:picMkLst>
        </pc:picChg>
        <pc:picChg chg="add del mod">
          <ac:chgData name="Franziska Händschel" userId="e2149472-3187-4d00-b16a-a19eff6fc04a" providerId="ADAL" clId="{AF5CA9EE-BC25-4C9D-AAC6-E20457D6B880}" dt="2023-02-14T15:02:50.680" v="131" actId="478"/>
          <ac:picMkLst>
            <pc:docMk/>
            <pc:sldMk cId="4071723243" sldId="268"/>
            <ac:picMk id="1042" creationId="{0940368F-A20C-F945-759F-E6CDF6E54929}"/>
          </ac:picMkLst>
        </pc:picChg>
        <pc:picChg chg="add del mod">
          <ac:chgData name="Franziska Händschel" userId="e2149472-3187-4d00-b16a-a19eff6fc04a" providerId="ADAL" clId="{AF5CA9EE-BC25-4C9D-AAC6-E20457D6B880}" dt="2023-02-14T15:02:35.416" v="128" actId="478"/>
          <ac:picMkLst>
            <pc:docMk/>
            <pc:sldMk cId="4071723243" sldId="268"/>
            <ac:picMk id="1044" creationId="{E21ED532-341C-A176-E699-C5C78AD22ADB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46" creationId="{068E3CAA-391C-62CC-07E3-D75CF8487614}"/>
          </ac:picMkLst>
        </pc:picChg>
        <pc:picChg chg="add mod">
          <ac:chgData name="Franziska Händschel" userId="e2149472-3187-4d00-b16a-a19eff6fc04a" providerId="ADAL" clId="{AF5CA9EE-BC25-4C9D-AAC6-E20457D6B880}" dt="2023-02-14T15:05:02.328" v="169" actId="34135"/>
          <ac:picMkLst>
            <pc:docMk/>
            <pc:sldMk cId="4071723243" sldId="268"/>
            <ac:picMk id="1048" creationId="{EB0DC92A-B9CD-3BF2-0691-46604915EF5D}"/>
          </ac:picMkLst>
        </pc:picChg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4139740754" sldId="269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3451343966" sldId="270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563159514" sldId="271"/>
        </pc:sldMkLst>
      </pc:sldChg>
      <pc:sldChg chg="delSp modSp mod modAnim">
        <pc:chgData name="Franziska Händschel" userId="e2149472-3187-4d00-b16a-a19eff6fc04a" providerId="ADAL" clId="{AF5CA9EE-BC25-4C9D-AAC6-E20457D6B880}" dt="2023-02-14T10:41:02.282" v="20" actId="34135"/>
        <pc:sldMkLst>
          <pc:docMk/>
          <pc:sldMk cId="4194622629" sldId="274"/>
        </pc:sldMkLst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6" creationId="{66E74409-A7FE-D5DB-C8E1-AC69099CDFF5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7" creationId="{C2382016-08BE-5730-FF77-DBAA2972B855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15" creationId="{87D8C2A2-7D9E-FDEB-2828-B6AE63311606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19" creationId="{DF30132B-56A1-71D1-A8CF-FC7C482665A4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21" creationId="{D550A6F8-ED1F-456D-E30C-A127536ADD17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22" creationId="{131499FE-DAA3-1CE1-EC5D-C7B4566A85AC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24" creationId="{C7685194-3163-F181-715C-3126E5C004BD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25" creationId="{7C721A30-5D76-5978-9697-4527B94E160A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27" creationId="{73F6CED9-6F5B-3ED9-53DA-F6FA7CD84028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29" creationId="{A8638874-6C1B-AB44-032C-EF613297A26E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30" creationId="{AA3E12E5-511B-F914-B375-138F78E3E146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31" creationId="{2DBEE3B2-9B82-77A9-5670-26AA4B35230E}"/>
          </ac:spMkLst>
        </pc:spChg>
        <pc:spChg chg="mod">
          <ac:chgData name="Franziska Händschel" userId="e2149472-3187-4d00-b16a-a19eff6fc04a" providerId="ADAL" clId="{AF5CA9EE-BC25-4C9D-AAC6-E20457D6B880}" dt="2023-02-14T10:41:02.282" v="20" actId="34135"/>
          <ac:spMkLst>
            <pc:docMk/>
            <pc:sldMk cId="4194622629" sldId="274"/>
            <ac:spMk id="32" creationId="{0E6AAA90-94F1-3455-BCCE-3C4788598C11}"/>
          </ac:spMkLst>
        </pc:spChg>
        <pc:grpChg chg="mod">
          <ac:chgData name="Franziska Händschel" userId="e2149472-3187-4d00-b16a-a19eff6fc04a" providerId="ADAL" clId="{AF5CA9EE-BC25-4C9D-AAC6-E20457D6B880}" dt="2023-02-14T10:41:02.282" v="20" actId="34135"/>
          <ac:grpSpMkLst>
            <pc:docMk/>
            <pc:sldMk cId="4194622629" sldId="274"/>
            <ac:grpSpMk id="4" creationId="{D3845917-349D-505D-733D-9A49B3960A02}"/>
          </ac:grpSpMkLst>
        </pc:grpChg>
        <pc:grpChg chg="mod">
          <ac:chgData name="Franziska Händschel" userId="e2149472-3187-4d00-b16a-a19eff6fc04a" providerId="ADAL" clId="{AF5CA9EE-BC25-4C9D-AAC6-E20457D6B880}" dt="2023-02-14T10:41:02.282" v="20" actId="34135"/>
          <ac:grpSpMkLst>
            <pc:docMk/>
            <pc:sldMk cId="4194622629" sldId="274"/>
            <ac:grpSpMk id="16" creationId="{F4E3F34A-F505-8C27-56E5-E13495AFCE5F}"/>
          </ac:grpSpMkLst>
        </pc:grpChg>
        <pc:grpChg chg="mod">
          <ac:chgData name="Franziska Händschel" userId="e2149472-3187-4d00-b16a-a19eff6fc04a" providerId="ADAL" clId="{AF5CA9EE-BC25-4C9D-AAC6-E20457D6B880}" dt="2023-02-14T10:41:02.282" v="20" actId="34135"/>
          <ac:grpSpMkLst>
            <pc:docMk/>
            <pc:sldMk cId="4194622629" sldId="274"/>
            <ac:grpSpMk id="17" creationId="{149DA2C3-0718-00A4-59EE-8DE3A0CE4CFC}"/>
          </ac:grpSpMkLst>
        </pc:grpChg>
        <pc:picChg chg="del">
          <ac:chgData name="Franziska Händschel" userId="e2149472-3187-4d00-b16a-a19eff6fc04a" providerId="ADAL" clId="{AF5CA9EE-BC25-4C9D-AAC6-E20457D6B880}" dt="2023-02-14T10:40:50.797" v="16" actId="478"/>
          <ac:picMkLst>
            <pc:docMk/>
            <pc:sldMk cId="4194622629" sldId="274"/>
            <ac:picMk id="3" creationId="{33F5BE98-80B8-697D-74F2-3047958F1CCA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5" creationId="{83039B63-6F83-1481-C866-677EA3C3B1F5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8" creationId="{343C6664-5D65-2955-67AB-54D34758DE38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9" creationId="{E09664E7-0D96-A855-957C-3405ECEAED01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11" creationId="{15D46012-2091-4BE7-75AC-11640D7440FB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12" creationId="{C6EA734A-E0F3-B6AD-09E2-DF26ED605E98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13" creationId="{7534D056-B857-3D97-AB81-2FAECCB24B32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14" creationId="{C94B8452-5411-922E-B746-851F3BAE1F32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23" creationId="{EA1F4CEE-4001-7012-99DE-11B6D046203D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26" creationId="{437FF0B5-D556-BF91-0FC9-65D0D50D683F}"/>
          </ac:picMkLst>
        </pc:picChg>
        <pc:picChg chg="mod">
          <ac:chgData name="Franziska Händschel" userId="e2149472-3187-4d00-b16a-a19eff6fc04a" providerId="ADAL" clId="{AF5CA9EE-BC25-4C9D-AAC6-E20457D6B880}" dt="2023-02-14T10:41:02.282" v="20" actId="34135"/>
          <ac:picMkLst>
            <pc:docMk/>
            <pc:sldMk cId="4194622629" sldId="274"/>
            <ac:picMk id="28" creationId="{43520B38-17E4-0D20-2E98-2909E23C6C0E}"/>
          </ac:picMkLst>
        </pc:picChg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208307946" sldId="275"/>
        </pc:sldMkLst>
      </pc:sldChg>
      <pc:sldChg chg="add del">
        <pc:chgData name="Franziska Händschel" userId="e2149472-3187-4d00-b16a-a19eff6fc04a" providerId="ADAL" clId="{AF5CA9EE-BC25-4C9D-AAC6-E20457D6B880}" dt="2023-02-14T15:04:25.047" v="159" actId="47"/>
        <pc:sldMkLst>
          <pc:docMk/>
          <pc:sldMk cId="893583358" sldId="275"/>
        </pc:sldMkLst>
      </pc:sldChg>
      <pc:sldChg chg="add del">
        <pc:chgData name="Franziska Händschel" userId="e2149472-3187-4d00-b16a-a19eff6fc04a" providerId="ADAL" clId="{AF5CA9EE-BC25-4C9D-AAC6-E20457D6B880}" dt="2023-02-07T14:44:44.913" v="12" actId="47"/>
        <pc:sldMkLst>
          <pc:docMk/>
          <pc:sldMk cId="2867109294" sldId="275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1695557268" sldId="276"/>
        </pc:sldMkLst>
      </pc:sldChg>
      <pc:sldChg chg="add del">
        <pc:chgData name="Franziska Händschel" userId="e2149472-3187-4d00-b16a-a19eff6fc04a" providerId="ADAL" clId="{AF5CA9EE-BC25-4C9D-AAC6-E20457D6B880}" dt="2023-02-14T14:05:09.362" v="26"/>
        <pc:sldMkLst>
          <pc:docMk/>
          <pc:sldMk cId="132494341" sldId="277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2395518275" sldId="278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3456362767" sldId="279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2806681558" sldId="280"/>
        </pc:sldMkLst>
      </pc:sldChg>
      <pc:sldChg chg="del">
        <pc:chgData name="Franziska Händschel" userId="e2149472-3187-4d00-b16a-a19eff6fc04a" providerId="ADAL" clId="{AF5CA9EE-BC25-4C9D-AAC6-E20457D6B880}" dt="2023-01-25T12:34:58.070" v="0" actId="47"/>
        <pc:sldMkLst>
          <pc:docMk/>
          <pc:sldMk cId="704586347" sldId="28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C0408-E563-4282-AA09-4DC6E176CA63}" type="datetimeFigureOut">
              <a:rPr lang="de-DE" smtClean="0"/>
              <a:t>07.03.2024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4CCAE-46F2-4D4F-96D3-076690B5BF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3298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1pPr>
    <a:lvl2pPr marL="497739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2pPr>
    <a:lvl3pPr marL="995478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3pPr>
    <a:lvl4pPr marL="1493217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4pPr>
    <a:lvl5pPr marL="1990957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5pPr>
    <a:lvl6pPr marL="2488695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435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174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1914" algn="l" defTabSz="995478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E4CCAE-46F2-4D4F-96D3-076690B5BFB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2277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E4CCAE-46F2-4D4F-96D3-076690B5BFB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027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E4CCAE-46F2-4D4F-96D3-076690B5BFB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9308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E4CCAE-46F2-4D4F-96D3-076690B5BFB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8513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246188" y="1143000"/>
            <a:ext cx="43656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E4CCAE-46F2-4D4F-96D3-076690B5BFB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09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4.wdp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4.wdp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-1 1/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54341050-7A5F-FBB8-1C23-D9045CAF1EF4}"/>
              </a:ext>
            </a:extLst>
          </p:cNvPr>
          <p:cNvSpPr/>
          <p:nvPr userDrawn="1"/>
        </p:nvSpPr>
        <p:spPr>
          <a:xfrm>
            <a:off x="716613" y="893756"/>
            <a:ext cx="9255672" cy="6043577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4279" tIns="194279" rIns="194279" bIns="49347" rtlCol="0" anchor="t"/>
          <a:lstStyle/>
          <a:p>
            <a:endParaRPr lang="de-DE" sz="1727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23B3968F-7D85-6E84-EFDB-FCBD139F1183}"/>
              </a:ext>
            </a:extLst>
          </p:cNvPr>
          <p:cNvSpPr/>
          <p:nvPr userDrawn="1"/>
        </p:nvSpPr>
        <p:spPr>
          <a:xfrm flipH="1">
            <a:off x="716612" y="2787946"/>
            <a:ext cx="5038325" cy="4149386"/>
          </a:xfrm>
          <a:custGeom>
            <a:avLst/>
            <a:gdLst>
              <a:gd name="connsiteX0" fmla="*/ 1816545 w 2493841"/>
              <a:gd name="connsiteY0" fmla="*/ 0 h 2011008"/>
              <a:gd name="connsiteX1" fmla="*/ 2356730 w 2493841"/>
              <a:gd name="connsiteY1" fmla="*/ 81668 h 2011008"/>
              <a:gd name="connsiteX2" fmla="*/ 2493841 w 2493841"/>
              <a:gd name="connsiteY2" fmla="*/ 131852 h 2011008"/>
              <a:gd name="connsiteX3" fmla="*/ 2493841 w 2493841"/>
              <a:gd name="connsiteY3" fmla="*/ 2011008 h 2011008"/>
              <a:gd name="connsiteX4" fmla="*/ 10712 w 2493841"/>
              <a:gd name="connsiteY4" fmla="*/ 2011008 h 2011008"/>
              <a:gd name="connsiteX5" fmla="*/ 9379 w 2493841"/>
              <a:gd name="connsiteY5" fmla="*/ 2002276 h 2011008"/>
              <a:gd name="connsiteX6" fmla="*/ 0 w 2493841"/>
              <a:gd name="connsiteY6" fmla="*/ 1816545 h 2011008"/>
              <a:gd name="connsiteX7" fmla="*/ 1816545 w 2493841"/>
              <a:gd name="connsiteY7" fmla="*/ 0 h 20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3841" h="2011008">
                <a:moveTo>
                  <a:pt x="1816545" y="0"/>
                </a:moveTo>
                <a:cubicBezTo>
                  <a:pt x="2004655" y="0"/>
                  <a:pt x="2186086" y="28593"/>
                  <a:pt x="2356730" y="81668"/>
                </a:cubicBezTo>
                <a:lnTo>
                  <a:pt x="2493841" y="131852"/>
                </a:lnTo>
                <a:lnTo>
                  <a:pt x="2493841" y="2011008"/>
                </a:lnTo>
                <a:lnTo>
                  <a:pt x="10712" y="2011008"/>
                </a:lnTo>
                <a:lnTo>
                  <a:pt x="9379" y="2002276"/>
                </a:lnTo>
                <a:cubicBezTo>
                  <a:pt x="3177" y="1941209"/>
                  <a:pt x="0" y="1879248"/>
                  <a:pt x="0" y="1816545"/>
                </a:cubicBezTo>
                <a:cubicBezTo>
                  <a:pt x="0" y="813295"/>
                  <a:pt x="813295" y="0"/>
                  <a:pt x="1816545" y="0"/>
                </a:cubicBezTo>
                <a:close/>
              </a:path>
            </a:pathLst>
          </a:custGeom>
          <a:solidFill>
            <a:srgbClr val="89E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694" tIns="738260" rIns="98694" bIns="49347" rtlCol="0" anchor="ctr">
            <a:noAutofit/>
          </a:bodyPr>
          <a:lstStyle/>
          <a:p>
            <a:pPr algn="ctr"/>
            <a:endParaRPr lang="de-DE" sz="3022" b="1">
              <a:latin typeface="GT America Rg" panose="00000500000000000000" pitchFamily="50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pic>
        <p:nvPicPr>
          <p:cNvPr id="25" name="Picture 2" descr="Mann, Frau, Hund, Haustier, Mops">
            <a:extLst>
              <a:ext uri="{FF2B5EF4-FFF2-40B4-BE49-F238E27FC236}">
                <a16:creationId xmlns:a16="http://schemas.microsoft.com/office/drawing/2014/main" id="{AA2877CB-A841-1896-0412-F8A4EB309F91}"/>
              </a:ext>
            </a:extLst>
          </p:cNvPr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1314985" y="2208416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Frau, Blazer, Sms, Geschäft, Fachmann">
            <a:extLst>
              <a:ext uri="{FF2B5EF4-FFF2-40B4-BE49-F238E27FC236}">
                <a16:creationId xmlns:a16="http://schemas.microsoft.com/office/drawing/2014/main" id="{D652C190-1559-D88B-C583-EAC42F74AB91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7531908" y="4549643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Porträt, Mann, Geschäftsmann">
            <a:extLst>
              <a:ext uri="{FF2B5EF4-FFF2-40B4-BE49-F238E27FC236}">
                <a16:creationId xmlns:a16="http://schemas.microsoft.com/office/drawing/2014/main" id="{5E05E824-9E22-2BFF-0596-BFF3C2955294}"/>
              </a:ext>
            </a:extLst>
          </p:cNvPr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4423447" y="4550347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Mädchen, Schüler, Campus, Universität">
            <a:extLst>
              <a:ext uri="{FF2B5EF4-FFF2-40B4-BE49-F238E27FC236}">
                <a16:creationId xmlns:a16="http://schemas.microsoft.com/office/drawing/2014/main" id="{CE3E104C-F74E-4825-63D7-00064FAAA0B0}"/>
              </a:ext>
            </a:extLst>
          </p:cNvPr>
          <p:cNvPicPr/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4423447" y="2208416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Unternehmen, Boss, Frau, Büro, Arbeit, Arbeiter">
            <a:extLst>
              <a:ext uri="{FF2B5EF4-FFF2-40B4-BE49-F238E27FC236}">
                <a16:creationId xmlns:a16="http://schemas.microsoft.com/office/drawing/2014/main" id="{70330348-6E53-8ED6-2F46-130FDC3F8581}"/>
              </a:ext>
            </a:extLst>
          </p:cNvPr>
          <p:cNvPicPr/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78" r="15978"/>
          <a:stretch/>
        </p:blipFill>
        <p:spPr bwMode="auto">
          <a:xfrm>
            <a:off x="1313628" y="4550966"/>
            <a:ext cx="2115122" cy="211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4" descr="Mann, Porträt, Modell, Mode, Stil, Stilvoller Mann">
            <a:extLst>
              <a:ext uri="{FF2B5EF4-FFF2-40B4-BE49-F238E27FC236}">
                <a16:creationId xmlns:a16="http://schemas.microsoft.com/office/drawing/2014/main" id="{F7A9D409-0DFD-ABD2-1A90-BD7F19A1FFD5}"/>
              </a:ext>
            </a:extLst>
          </p:cNvPr>
          <p:cNvPicPr/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7531908" y="2208550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Ellipse 30">
            <a:extLst>
              <a:ext uri="{FF2B5EF4-FFF2-40B4-BE49-F238E27FC236}">
                <a16:creationId xmlns:a16="http://schemas.microsoft.com/office/drawing/2014/main" id="{36BF5906-BA67-8E19-CFC9-EF1A4B6B6A5F}"/>
              </a:ext>
            </a:extLst>
          </p:cNvPr>
          <p:cNvSpPr/>
          <p:nvPr userDrawn="1"/>
        </p:nvSpPr>
        <p:spPr>
          <a:xfrm>
            <a:off x="923635" y="346231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9D4345B8-F284-20BA-076C-953DB310931E}"/>
              </a:ext>
            </a:extLst>
          </p:cNvPr>
          <p:cNvSpPr/>
          <p:nvPr userDrawn="1"/>
        </p:nvSpPr>
        <p:spPr>
          <a:xfrm>
            <a:off x="4032097" y="346231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202BC61-F79C-BD41-713F-38C9917E1A6C}"/>
              </a:ext>
            </a:extLst>
          </p:cNvPr>
          <p:cNvSpPr/>
          <p:nvPr userDrawn="1"/>
        </p:nvSpPr>
        <p:spPr>
          <a:xfrm>
            <a:off x="7140559" y="346231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DB8E875D-2CD6-2D48-0F33-5A5C82C0DE55}"/>
              </a:ext>
            </a:extLst>
          </p:cNvPr>
          <p:cNvSpPr/>
          <p:nvPr userDrawn="1"/>
        </p:nvSpPr>
        <p:spPr>
          <a:xfrm>
            <a:off x="4032097" y="5805368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5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17CEB8BC-754E-6B72-505F-C907FAEA7257}"/>
              </a:ext>
            </a:extLst>
          </p:cNvPr>
          <p:cNvSpPr/>
          <p:nvPr userDrawn="1"/>
        </p:nvSpPr>
        <p:spPr>
          <a:xfrm>
            <a:off x="7140559" y="5805368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6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F601389A-7CB0-5278-4D1E-8EC5F01BDC70}"/>
              </a:ext>
            </a:extLst>
          </p:cNvPr>
          <p:cNvSpPr/>
          <p:nvPr userDrawn="1"/>
        </p:nvSpPr>
        <p:spPr>
          <a:xfrm>
            <a:off x="923635" y="580620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B04146AD-36B3-55EE-AAEC-E146B928A047}"/>
              </a:ext>
            </a:extLst>
          </p:cNvPr>
          <p:cNvSpPr txBox="1"/>
          <p:nvPr userDrawn="1"/>
        </p:nvSpPr>
        <p:spPr>
          <a:xfrm>
            <a:off x="801781" y="1016546"/>
            <a:ext cx="9085336" cy="1022987"/>
          </a:xfrm>
          <a:prstGeom prst="rect">
            <a:avLst/>
          </a:prstGeom>
          <a:noFill/>
        </p:spPr>
        <p:txBody>
          <a:bodyPr wrap="square" lIns="98694" tIns="49347" rIns="98694" bIns="49347" rtlCol="0" anchor="t">
            <a:spAutoFit/>
          </a:bodyPr>
          <a:lstStyle/>
          <a:p>
            <a:r>
              <a:rPr lang="de-DE" sz="2000" dirty="0">
                <a:latin typeface="Helvetica"/>
                <a:cs typeface="Helvetica"/>
              </a:rPr>
              <a:t>Du bist durch einen glücklichen Zufall an 1.000 Euro gekommen. Nun suchst du jemanden, der dir hilft, das Geld anzulegen. 6 Personen kommen dafür infrage. </a:t>
            </a:r>
            <a:r>
              <a:rPr lang="de-DE" sz="2000" b="1" dirty="0">
                <a:latin typeface="Helvetica"/>
                <a:cs typeface="Helvetica"/>
              </a:rPr>
              <a:t>An wen wendest du dich? Begründe deine Wahl!</a:t>
            </a:r>
            <a:endParaRPr lang="de-DE" sz="2000" dirty="0">
              <a:latin typeface="Helvetica"/>
              <a:cs typeface="Helvetica"/>
            </a:endParaRP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E484DCEF-AD2F-7473-C060-F86C04F8D32C}"/>
              </a:ext>
            </a:extLst>
          </p:cNvPr>
          <p:cNvSpPr txBox="1"/>
          <p:nvPr userDrawn="1"/>
        </p:nvSpPr>
        <p:spPr>
          <a:xfrm rot="16200000">
            <a:off x="9604124" y="1270463"/>
            <a:ext cx="914033" cy="225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63" i="1" dirty="0">
                <a:solidFill>
                  <a:schemeClr val="bg1">
                    <a:lumMod val="9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Fotos: </a:t>
            </a:r>
            <a:r>
              <a:rPr lang="de-DE" sz="863" i="1" dirty="0" err="1">
                <a:solidFill>
                  <a:schemeClr val="bg1">
                    <a:lumMod val="9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Pixabay</a:t>
            </a:r>
            <a:endParaRPr lang="de-DE" sz="863" i="1" dirty="0">
              <a:solidFill>
                <a:schemeClr val="bg1">
                  <a:lumMod val="9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2A2FEBAF-66E9-4FCC-A3CA-8478B3DB8DEF}"/>
              </a:ext>
            </a:extLst>
          </p:cNvPr>
          <p:cNvSpPr/>
          <p:nvPr userDrawn="1"/>
        </p:nvSpPr>
        <p:spPr>
          <a:xfrm>
            <a:off x="8997711" y="467768"/>
            <a:ext cx="990000" cy="355969"/>
          </a:xfrm>
          <a:prstGeom prst="roundRect">
            <a:avLst>
              <a:gd name="adj" fmla="val 50000"/>
            </a:avLst>
          </a:prstGeom>
          <a:solidFill>
            <a:srgbClr val="00B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G-1 1/5</a:t>
            </a:r>
          </a:p>
        </p:txBody>
      </p:sp>
    </p:spTree>
    <p:extLst>
      <p:ext uri="{BB962C8B-B14F-4D97-AF65-F5344CB8AC3E}">
        <p14:creationId xmlns:p14="http://schemas.microsoft.com/office/powerpoint/2010/main" val="377967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-1 2/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05613995-9844-0AE4-685F-60BC37403828}"/>
              </a:ext>
            </a:extLst>
          </p:cNvPr>
          <p:cNvSpPr/>
          <p:nvPr userDrawn="1"/>
        </p:nvSpPr>
        <p:spPr>
          <a:xfrm>
            <a:off x="8997711" y="467768"/>
            <a:ext cx="990000" cy="355969"/>
          </a:xfrm>
          <a:prstGeom prst="roundRect">
            <a:avLst>
              <a:gd name="adj" fmla="val 50000"/>
            </a:avLst>
          </a:prstGeom>
          <a:solidFill>
            <a:srgbClr val="00B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G-1 2/5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8E974BB-3AE0-C0D1-8476-F4136E6E6DC1}"/>
              </a:ext>
            </a:extLst>
          </p:cNvPr>
          <p:cNvSpPr/>
          <p:nvPr userDrawn="1"/>
        </p:nvSpPr>
        <p:spPr>
          <a:xfrm>
            <a:off x="716613" y="893756"/>
            <a:ext cx="9255672" cy="6043577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4279" tIns="194279" rIns="194279" bIns="49347" rtlCol="0" anchor="t"/>
          <a:lstStyle/>
          <a:p>
            <a:endParaRPr lang="de-DE" sz="1727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28" name="Freihandform: Form 27">
            <a:extLst>
              <a:ext uri="{FF2B5EF4-FFF2-40B4-BE49-F238E27FC236}">
                <a16:creationId xmlns:a16="http://schemas.microsoft.com/office/drawing/2014/main" id="{AB276D67-45E2-A303-1F78-9B6B8D8DC2CF}"/>
              </a:ext>
            </a:extLst>
          </p:cNvPr>
          <p:cNvSpPr/>
          <p:nvPr userDrawn="1"/>
        </p:nvSpPr>
        <p:spPr>
          <a:xfrm flipH="1">
            <a:off x="716612" y="2787946"/>
            <a:ext cx="5038325" cy="4149386"/>
          </a:xfrm>
          <a:custGeom>
            <a:avLst/>
            <a:gdLst>
              <a:gd name="connsiteX0" fmla="*/ 1816545 w 2493841"/>
              <a:gd name="connsiteY0" fmla="*/ 0 h 2011008"/>
              <a:gd name="connsiteX1" fmla="*/ 2356730 w 2493841"/>
              <a:gd name="connsiteY1" fmla="*/ 81668 h 2011008"/>
              <a:gd name="connsiteX2" fmla="*/ 2493841 w 2493841"/>
              <a:gd name="connsiteY2" fmla="*/ 131852 h 2011008"/>
              <a:gd name="connsiteX3" fmla="*/ 2493841 w 2493841"/>
              <a:gd name="connsiteY3" fmla="*/ 2011008 h 2011008"/>
              <a:gd name="connsiteX4" fmla="*/ 10712 w 2493841"/>
              <a:gd name="connsiteY4" fmla="*/ 2011008 h 2011008"/>
              <a:gd name="connsiteX5" fmla="*/ 9379 w 2493841"/>
              <a:gd name="connsiteY5" fmla="*/ 2002276 h 2011008"/>
              <a:gd name="connsiteX6" fmla="*/ 0 w 2493841"/>
              <a:gd name="connsiteY6" fmla="*/ 1816545 h 2011008"/>
              <a:gd name="connsiteX7" fmla="*/ 1816545 w 2493841"/>
              <a:gd name="connsiteY7" fmla="*/ 0 h 20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3841" h="2011008">
                <a:moveTo>
                  <a:pt x="1816545" y="0"/>
                </a:moveTo>
                <a:cubicBezTo>
                  <a:pt x="2004655" y="0"/>
                  <a:pt x="2186086" y="28593"/>
                  <a:pt x="2356730" y="81668"/>
                </a:cubicBezTo>
                <a:lnTo>
                  <a:pt x="2493841" y="131852"/>
                </a:lnTo>
                <a:lnTo>
                  <a:pt x="2493841" y="2011008"/>
                </a:lnTo>
                <a:lnTo>
                  <a:pt x="10712" y="2011008"/>
                </a:lnTo>
                <a:lnTo>
                  <a:pt x="9379" y="2002276"/>
                </a:lnTo>
                <a:cubicBezTo>
                  <a:pt x="3177" y="1941209"/>
                  <a:pt x="0" y="1879248"/>
                  <a:pt x="0" y="1816545"/>
                </a:cubicBezTo>
                <a:cubicBezTo>
                  <a:pt x="0" y="813295"/>
                  <a:pt x="813295" y="0"/>
                  <a:pt x="1816545" y="0"/>
                </a:cubicBezTo>
                <a:close/>
              </a:path>
            </a:pathLst>
          </a:custGeom>
          <a:solidFill>
            <a:srgbClr val="89E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694" tIns="738260" rIns="98694" bIns="49347" rtlCol="0" anchor="ctr">
            <a:noAutofit/>
          </a:bodyPr>
          <a:lstStyle/>
          <a:p>
            <a:pPr algn="ctr"/>
            <a:endParaRPr lang="de-DE" sz="3022" b="1">
              <a:latin typeface="GT America Rg" panose="00000500000000000000" pitchFamily="50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pic>
        <p:nvPicPr>
          <p:cNvPr id="29" name="Picture 2" descr="Mann, Frau, Hund, Haustier, Mops">
            <a:extLst>
              <a:ext uri="{FF2B5EF4-FFF2-40B4-BE49-F238E27FC236}">
                <a16:creationId xmlns:a16="http://schemas.microsoft.com/office/drawing/2014/main" id="{21B3F668-0EC6-AF4E-65B1-21D0D847AFE4}"/>
              </a:ext>
            </a:extLst>
          </p:cNvPr>
          <p:cNvPicPr/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1314985" y="2208416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Frau, Blazer, Sms, Geschäft, Fachmann">
            <a:extLst>
              <a:ext uri="{FF2B5EF4-FFF2-40B4-BE49-F238E27FC236}">
                <a16:creationId xmlns:a16="http://schemas.microsoft.com/office/drawing/2014/main" id="{EBB4F6CF-D643-21F5-A291-F86EBE86C46C}"/>
              </a:ext>
            </a:extLst>
          </p:cNvPr>
          <p:cNvPicPr/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7531908" y="4549643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Porträt, Mann, Geschäftsmann">
            <a:extLst>
              <a:ext uri="{FF2B5EF4-FFF2-40B4-BE49-F238E27FC236}">
                <a16:creationId xmlns:a16="http://schemas.microsoft.com/office/drawing/2014/main" id="{D7BF67EA-8097-FE7E-34D2-FDA691859E56}"/>
              </a:ext>
            </a:extLst>
          </p:cNvPr>
          <p:cNvPicPr/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4423447" y="4550347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 descr="Mädchen, Schüler, Campus, Universität">
            <a:extLst>
              <a:ext uri="{FF2B5EF4-FFF2-40B4-BE49-F238E27FC236}">
                <a16:creationId xmlns:a16="http://schemas.microsoft.com/office/drawing/2014/main" id="{2373D537-8587-B961-010E-8C3D4915E2F9}"/>
              </a:ext>
            </a:extLst>
          </p:cNvPr>
          <p:cNvPicPr/>
          <p:nvPr userDrawn="1"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4423447" y="2208416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2" descr="Unternehmen, Boss, Frau, Büro, Arbeit, Arbeiter">
            <a:extLst>
              <a:ext uri="{FF2B5EF4-FFF2-40B4-BE49-F238E27FC236}">
                <a16:creationId xmlns:a16="http://schemas.microsoft.com/office/drawing/2014/main" id="{0DFB3CA5-D87F-5D29-5CD3-854303277F19}"/>
              </a:ext>
            </a:extLst>
          </p:cNvPr>
          <p:cNvPicPr/>
          <p:nvPr userDrawn="1"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78" r="15978"/>
          <a:stretch/>
        </p:blipFill>
        <p:spPr bwMode="auto">
          <a:xfrm>
            <a:off x="1313628" y="4550966"/>
            <a:ext cx="2115122" cy="211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4" descr="Mann, Porträt, Modell, Mode, Stil, Stilvoller Mann">
            <a:extLst>
              <a:ext uri="{FF2B5EF4-FFF2-40B4-BE49-F238E27FC236}">
                <a16:creationId xmlns:a16="http://schemas.microsoft.com/office/drawing/2014/main" id="{8A4589FA-74B8-E15A-20F4-D6F2DD60A8C2}"/>
              </a:ext>
            </a:extLst>
          </p:cNvPr>
          <p:cNvPicPr/>
          <p:nvPr userDrawn="1"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57" r="15957"/>
          <a:stretch/>
        </p:blipFill>
        <p:spPr bwMode="auto">
          <a:xfrm>
            <a:off x="7531908" y="2208550"/>
            <a:ext cx="2116444" cy="211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F14D985E-F39C-1682-0B72-AFE574A0CCC1}"/>
              </a:ext>
            </a:extLst>
          </p:cNvPr>
          <p:cNvSpPr txBox="1"/>
          <p:nvPr userDrawn="1"/>
        </p:nvSpPr>
        <p:spPr>
          <a:xfrm>
            <a:off x="801781" y="1016546"/>
            <a:ext cx="9085336" cy="1022987"/>
          </a:xfrm>
          <a:prstGeom prst="rect">
            <a:avLst/>
          </a:prstGeom>
          <a:noFill/>
        </p:spPr>
        <p:txBody>
          <a:bodyPr wrap="square" lIns="98694" tIns="49347" rIns="98694" bIns="49347" rtlCol="0" anchor="t">
            <a:spAutoFit/>
          </a:bodyPr>
          <a:lstStyle/>
          <a:p>
            <a:r>
              <a:rPr lang="de-DE" sz="2000" dirty="0">
                <a:latin typeface="Helvetica"/>
                <a:cs typeface="Helvetica"/>
              </a:rPr>
              <a:t>Du bist durch einen glücklichen Zufall an 1.000 Euro gekommen. Nun suchst du jemanden, der dir hilft, das Geld anzulegen. 6 Personen kommen dafür infrage. </a:t>
            </a:r>
            <a:r>
              <a:rPr lang="de-DE" sz="2000" b="1" dirty="0">
                <a:latin typeface="Helvetica"/>
                <a:cs typeface="Helvetica"/>
              </a:rPr>
              <a:t>An wen wendest du dich? Begründe deine Wahl!</a:t>
            </a:r>
            <a:endParaRPr lang="de-DE" sz="2000" dirty="0">
              <a:latin typeface="Helvetica"/>
              <a:cs typeface="Helvetica"/>
            </a:endParaRPr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BE93F008-1C91-0186-A6EC-3273918E70EE}"/>
              </a:ext>
            </a:extLst>
          </p:cNvPr>
          <p:cNvSpPr/>
          <p:nvPr userDrawn="1"/>
        </p:nvSpPr>
        <p:spPr>
          <a:xfrm>
            <a:off x="991052" y="5810662"/>
            <a:ext cx="2688609" cy="752566"/>
          </a:xfrm>
          <a:prstGeom prst="roundRect">
            <a:avLst>
              <a:gd name="adj" fmla="val 5000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727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Museumsleiterin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id="{45369AFE-3095-1F78-E5CB-1EFB37527A2B}"/>
              </a:ext>
            </a:extLst>
          </p:cNvPr>
          <p:cNvSpPr/>
          <p:nvPr userDrawn="1"/>
        </p:nvSpPr>
        <p:spPr>
          <a:xfrm>
            <a:off x="4095400" y="3452466"/>
            <a:ext cx="2688608" cy="752566"/>
          </a:xfrm>
          <a:prstGeom prst="roundRect">
            <a:avLst>
              <a:gd name="adj" fmla="val 5000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727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Finanzredakteurin</a:t>
            </a:r>
          </a:p>
        </p:txBody>
      </p:sp>
      <p:sp>
        <p:nvSpPr>
          <p:cNvPr id="38" name="Rechteck: abgerundete Ecken 37">
            <a:extLst>
              <a:ext uri="{FF2B5EF4-FFF2-40B4-BE49-F238E27FC236}">
                <a16:creationId xmlns:a16="http://schemas.microsoft.com/office/drawing/2014/main" id="{00005588-A8DB-698D-9A91-10B626E2ECF5}"/>
              </a:ext>
            </a:extLst>
          </p:cNvPr>
          <p:cNvSpPr/>
          <p:nvPr userDrawn="1"/>
        </p:nvSpPr>
        <p:spPr>
          <a:xfrm>
            <a:off x="7214325" y="3452466"/>
            <a:ext cx="2688608" cy="752566"/>
          </a:xfrm>
          <a:prstGeom prst="roundRect">
            <a:avLst>
              <a:gd name="adj" fmla="val 5000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727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Model</a:t>
            </a:r>
          </a:p>
        </p:txBody>
      </p:sp>
      <p:sp>
        <p:nvSpPr>
          <p:cNvPr id="39" name="Rechteck: abgerundete Ecken 38">
            <a:extLst>
              <a:ext uri="{FF2B5EF4-FFF2-40B4-BE49-F238E27FC236}">
                <a16:creationId xmlns:a16="http://schemas.microsoft.com/office/drawing/2014/main" id="{EEEF12C3-9BB6-339C-EC52-F614DDB5650C}"/>
              </a:ext>
            </a:extLst>
          </p:cNvPr>
          <p:cNvSpPr/>
          <p:nvPr userDrawn="1"/>
        </p:nvSpPr>
        <p:spPr>
          <a:xfrm>
            <a:off x="4095397" y="5807580"/>
            <a:ext cx="2688609" cy="752566"/>
          </a:xfrm>
          <a:prstGeom prst="roundRect">
            <a:avLst>
              <a:gd name="adj" fmla="val 5000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727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Schauspieler</a:t>
            </a:r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id="{ECB85034-1725-3B73-0E3C-836AF7E8055B}"/>
              </a:ext>
            </a:extLst>
          </p:cNvPr>
          <p:cNvSpPr/>
          <p:nvPr userDrawn="1"/>
        </p:nvSpPr>
        <p:spPr>
          <a:xfrm>
            <a:off x="7214323" y="5810113"/>
            <a:ext cx="2688609" cy="752566"/>
          </a:xfrm>
          <a:prstGeom prst="roundRect">
            <a:avLst>
              <a:gd name="adj" fmla="val 5000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727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Bankkauffrau</a:t>
            </a:r>
          </a:p>
        </p:txBody>
      </p:sp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3972C71B-D93D-AE7E-70B4-0E7B8BEEA32B}"/>
              </a:ext>
            </a:extLst>
          </p:cNvPr>
          <p:cNvSpPr/>
          <p:nvPr userDrawn="1"/>
        </p:nvSpPr>
        <p:spPr>
          <a:xfrm>
            <a:off x="991053" y="3452466"/>
            <a:ext cx="2688608" cy="752566"/>
          </a:xfrm>
          <a:prstGeom prst="roundRect">
            <a:avLst>
              <a:gd name="adj" fmla="val 5000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1727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Erzieher</a:t>
            </a: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89A788A3-00C4-16A5-B26D-064FA6A38D6C}"/>
              </a:ext>
            </a:extLst>
          </p:cNvPr>
          <p:cNvSpPr/>
          <p:nvPr userDrawn="1"/>
        </p:nvSpPr>
        <p:spPr>
          <a:xfrm>
            <a:off x="923635" y="346231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263DBB2D-82CD-8D6A-085D-18E43E1E8C29}"/>
              </a:ext>
            </a:extLst>
          </p:cNvPr>
          <p:cNvSpPr/>
          <p:nvPr userDrawn="1"/>
        </p:nvSpPr>
        <p:spPr>
          <a:xfrm>
            <a:off x="923635" y="580620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B653D06F-1E61-A422-8B24-2DC97F92970E}"/>
              </a:ext>
            </a:extLst>
          </p:cNvPr>
          <p:cNvSpPr/>
          <p:nvPr userDrawn="1"/>
        </p:nvSpPr>
        <p:spPr>
          <a:xfrm>
            <a:off x="4032097" y="346231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A293264D-3A7F-C485-6E37-DA0DDA10CED7}"/>
              </a:ext>
            </a:extLst>
          </p:cNvPr>
          <p:cNvSpPr/>
          <p:nvPr userDrawn="1"/>
        </p:nvSpPr>
        <p:spPr>
          <a:xfrm>
            <a:off x="4032097" y="5805368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5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FA2608BA-A6A9-1073-C1D2-8AF4F3F6DF37}"/>
              </a:ext>
            </a:extLst>
          </p:cNvPr>
          <p:cNvSpPr/>
          <p:nvPr userDrawn="1"/>
        </p:nvSpPr>
        <p:spPr>
          <a:xfrm>
            <a:off x="7140559" y="3462316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27DE503D-87AC-584A-49CA-0EE230759B5D}"/>
              </a:ext>
            </a:extLst>
          </p:cNvPr>
          <p:cNvSpPr/>
          <p:nvPr userDrawn="1"/>
        </p:nvSpPr>
        <p:spPr>
          <a:xfrm>
            <a:off x="7140559" y="5805368"/>
            <a:ext cx="737970" cy="753688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590" b="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6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6B755E96-1FF1-6FD7-50B7-3530B1555CB6}"/>
              </a:ext>
            </a:extLst>
          </p:cNvPr>
          <p:cNvSpPr txBox="1"/>
          <p:nvPr userDrawn="1"/>
        </p:nvSpPr>
        <p:spPr>
          <a:xfrm rot="16200000">
            <a:off x="9604124" y="1270463"/>
            <a:ext cx="914033" cy="2251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63" i="1" dirty="0">
                <a:solidFill>
                  <a:schemeClr val="bg1">
                    <a:lumMod val="9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Fotos: </a:t>
            </a:r>
            <a:r>
              <a:rPr lang="de-DE" sz="863" i="1" dirty="0" err="1">
                <a:solidFill>
                  <a:schemeClr val="bg1">
                    <a:lumMod val="9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Pixabay</a:t>
            </a:r>
            <a:endParaRPr lang="de-DE" sz="863" i="1" dirty="0">
              <a:solidFill>
                <a:schemeClr val="bg1">
                  <a:lumMod val="9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89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-1 3/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2BCCE2B5-6724-37FA-4867-1DD2C0290D64}"/>
              </a:ext>
            </a:extLst>
          </p:cNvPr>
          <p:cNvSpPr/>
          <p:nvPr userDrawn="1"/>
        </p:nvSpPr>
        <p:spPr>
          <a:xfrm>
            <a:off x="716613" y="893756"/>
            <a:ext cx="9255672" cy="6043577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4279" tIns="194279" rIns="194279" bIns="49347" rtlCol="0" anchor="t"/>
          <a:lstStyle/>
          <a:p>
            <a:endParaRPr lang="de-DE" sz="1727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47E6971D-DBF4-D1AB-B0BA-5C6246ED7B77}"/>
              </a:ext>
            </a:extLst>
          </p:cNvPr>
          <p:cNvSpPr/>
          <p:nvPr userDrawn="1"/>
        </p:nvSpPr>
        <p:spPr>
          <a:xfrm flipH="1">
            <a:off x="716613" y="4720568"/>
            <a:ext cx="2691670" cy="2216764"/>
          </a:xfrm>
          <a:custGeom>
            <a:avLst/>
            <a:gdLst>
              <a:gd name="connsiteX0" fmla="*/ 1816545 w 2493841"/>
              <a:gd name="connsiteY0" fmla="*/ 0 h 2011008"/>
              <a:gd name="connsiteX1" fmla="*/ 2356730 w 2493841"/>
              <a:gd name="connsiteY1" fmla="*/ 81668 h 2011008"/>
              <a:gd name="connsiteX2" fmla="*/ 2493841 w 2493841"/>
              <a:gd name="connsiteY2" fmla="*/ 131852 h 2011008"/>
              <a:gd name="connsiteX3" fmla="*/ 2493841 w 2493841"/>
              <a:gd name="connsiteY3" fmla="*/ 2011008 h 2011008"/>
              <a:gd name="connsiteX4" fmla="*/ 10712 w 2493841"/>
              <a:gd name="connsiteY4" fmla="*/ 2011008 h 2011008"/>
              <a:gd name="connsiteX5" fmla="*/ 9379 w 2493841"/>
              <a:gd name="connsiteY5" fmla="*/ 2002276 h 2011008"/>
              <a:gd name="connsiteX6" fmla="*/ 0 w 2493841"/>
              <a:gd name="connsiteY6" fmla="*/ 1816545 h 2011008"/>
              <a:gd name="connsiteX7" fmla="*/ 1816545 w 2493841"/>
              <a:gd name="connsiteY7" fmla="*/ 0 h 20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3841" h="2011008">
                <a:moveTo>
                  <a:pt x="1816545" y="0"/>
                </a:moveTo>
                <a:cubicBezTo>
                  <a:pt x="2004655" y="0"/>
                  <a:pt x="2186086" y="28593"/>
                  <a:pt x="2356730" y="81668"/>
                </a:cubicBezTo>
                <a:lnTo>
                  <a:pt x="2493841" y="131852"/>
                </a:lnTo>
                <a:lnTo>
                  <a:pt x="2493841" y="2011008"/>
                </a:lnTo>
                <a:lnTo>
                  <a:pt x="10712" y="2011008"/>
                </a:lnTo>
                <a:lnTo>
                  <a:pt x="9379" y="2002276"/>
                </a:lnTo>
                <a:cubicBezTo>
                  <a:pt x="3177" y="1941209"/>
                  <a:pt x="0" y="1879248"/>
                  <a:pt x="0" y="1816545"/>
                </a:cubicBezTo>
                <a:cubicBezTo>
                  <a:pt x="0" y="813295"/>
                  <a:pt x="813295" y="0"/>
                  <a:pt x="1816545" y="0"/>
                </a:cubicBezTo>
                <a:close/>
              </a:path>
            </a:pathLst>
          </a:custGeom>
          <a:solidFill>
            <a:srgbClr val="89E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694" tIns="738260" rIns="98694" bIns="49347" rtlCol="0" anchor="ctr">
            <a:noAutofit/>
          </a:bodyPr>
          <a:lstStyle/>
          <a:p>
            <a:pPr algn="ctr"/>
            <a:endParaRPr lang="de-DE" sz="3022" b="1">
              <a:latin typeface="GT America Rg" panose="00000500000000000000" pitchFamily="50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353BE68C-55EA-892D-917A-2283A216EB44}"/>
              </a:ext>
            </a:extLst>
          </p:cNvPr>
          <p:cNvGrpSpPr/>
          <p:nvPr userDrawn="1"/>
        </p:nvGrpSpPr>
        <p:grpSpPr>
          <a:xfrm>
            <a:off x="1558669" y="1694651"/>
            <a:ext cx="7571559" cy="4741200"/>
            <a:chOff x="-171996" y="997627"/>
            <a:chExt cx="7848280" cy="4811992"/>
          </a:xfrm>
        </p:grpSpPr>
        <p:pic>
          <p:nvPicPr>
            <p:cNvPr id="5" name="Grafik 4" descr="Ein Bild, das Spielzeug, LEGO enthält.&#10;&#10;Automatisch generierte Beschreibung">
              <a:extLst>
                <a:ext uri="{FF2B5EF4-FFF2-40B4-BE49-F238E27FC236}">
                  <a16:creationId xmlns:a16="http://schemas.microsoft.com/office/drawing/2014/main" id="{AA7EDF74-C693-F124-C643-52B24CCC1B4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9716" y="1048381"/>
              <a:ext cx="5446568" cy="4761238"/>
            </a:xfrm>
            <a:prstGeom prst="rect">
              <a:avLst/>
            </a:prstGeom>
          </p:spPr>
        </p:pic>
        <p:sp>
          <p:nvSpPr>
            <p:cNvPr id="6" name="Sprechblase: rechteckig mit abgerundeten Ecken 5">
              <a:extLst>
                <a:ext uri="{FF2B5EF4-FFF2-40B4-BE49-F238E27FC236}">
                  <a16:creationId xmlns:a16="http://schemas.microsoft.com/office/drawing/2014/main" id="{BB493963-AFC4-F8A0-9D61-A3D022A10F67}"/>
                </a:ext>
              </a:extLst>
            </p:cNvPr>
            <p:cNvSpPr/>
            <p:nvPr/>
          </p:nvSpPr>
          <p:spPr>
            <a:xfrm>
              <a:off x="-171996" y="997627"/>
              <a:ext cx="2571046" cy="2727415"/>
            </a:xfrm>
            <a:prstGeom prst="wedgeRoundRectCallout">
              <a:avLst>
                <a:gd name="adj1" fmla="val 60875"/>
                <a:gd name="adj2" fmla="val 8301"/>
                <a:gd name="adj3" fmla="val 16667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/>
            <a:lstStyle/>
            <a:p>
              <a:r>
                <a:rPr lang="de-DE" sz="1727" i="1">
                  <a:solidFill>
                    <a:schemeClr val="tx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Ich habe aus 1.000 Euro 10.000 Euro gemacht – über Nacht! Das kannst du auch! Melde dich jetzt zu meinem Kurs an.</a:t>
              </a:r>
            </a:p>
          </p:txBody>
        </p:sp>
      </p:grp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17EA9A65-0CFD-9094-7D08-C8D10272B90B}"/>
              </a:ext>
            </a:extLst>
          </p:cNvPr>
          <p:cNvSpPr/>
          <p:nvPr userDrawn="1"/>
        </p:nvSpPr>
        <p:spPr>
          <a:xfrm>
            <a:off x="8997711" y="467768"/>
            <a:ext cx="990000" cy="355969"/>
          </a:xfrm>
          <a:prstGeom prst="roundRect">
            <a:avLst>
              <a:gd name="adj" fmla="val 50000"/>
            </a:avLst>
          </a:prstGeom>
          <a:solidFill>
            <a:srgbClr val="00B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G-1 3/5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9809D06-119F-A4F7-5855-1E9D651B6353}"/>
              </a:ext>
            </a:extLst>
          </p:cNvPr>
          <p:cNvSpPr txBox="1"/>
          <p:nvPr userDrawn="1"/>
        </p:nvSpPr>
        <p:spPr>
          <a:xfrm>
            <a:off x="1161896" y="5350425"/>
            <a:ext cx="5112779" cy="115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  <a:t>Vertrauen</a:t>
            </a:r>
            <a:b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  <a:t>erweckend?</a:t>
            </a:r>
          </a:p>
        </p:txBody>
      </p:sp>
    </p:spTree>
    <p:extLst>
      <p:ext uri="{BB962C8B-B14F-4D97-AF65-F5344CB8AC3E}">
        <p14:creationId xmlns:p14="http://schemas.microsoft.com/office/powerpoint/2010/main" val="261027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-1 4/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9E583A20-23AB-0ACB-7815-FE7F42D6DBBF}"/>
              </a:ext>
            </a:extLst>
          </p:cNvPr>
          <p:cNvSpPr/>
          <p:nvPr userDrawn="1"/>
        </p:nvSpPr>
        <p:spPr>
          <a:xfrm>
            <a:off x="8997711" y="467768"/>
            <a:ext cx="990000" cy="355969"/>
          </a:xfrm>
          <a:prstGeom prst="roundRect">
            <a:avLst>
              <a:gd name="adj" fmla="val 50000"/>
            </a:avLst>
          </a:prstGeom>
          <a:solidFill>
            <a:srgbClr val="00B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G-1 4/5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C8A22C1-7DF8-BA40-7DFB-8B4185CF3CA0}"/>
              </a:ext>
            </a:extLst>
          </p:cNvPr>
          <p:cNvSpPr/>
          <p:nvPr userDrawn="1"/>
        </p:nvSpPr>
        <p:spPr>
          <a:xfrm>
            <a:off x="716613" y="893756"/>
            <a:ext cx="9255672" cy="6043577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4279" tIns="194279" rIns="194279" bIns="49347" rtlCol="0" anchor="t"/>
          <a:lstStyle/>
          <a:p>
            <a:endParaRPr lang="de-DE" sz="1727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C21E432C-2CEC-7184-C1FE-A0BF4F74DBA0}"/>
              </a:ext>
            </a:extLst>
          </p:cNvPr>
          <p:cNvSpPr/>
          <p:nvPr userDrawn="1"/>
        </p:nvSpPr>
        <p:spPr>
          <a:xfrm flipH="1">
            <a:off x="716613" y="4720568"/>
            <a:ext cx="2691670" cy="2216764"/>
          </a:xfrm>
          <a:custGeom>
            <a:avLst/>
            <a:gdLst>
              <a:gd name="connsiteX0" fmla="*/ 1816545 w 2493841"/>
              <a:gd name="connsiteY0" fmla="*/ 0 h 2011008"/>
              <a:gd name="connsiteX1" fmla="*/ 2356730 w 2493841"/>
              <a:gd name="connsiteY1" fmla="*/ 81668 h 2011008"/>
              <a:gd name="connsiteX2" fmla="*/ 2493841 w 2493841"/>
              <a:gd name="connsiteY2" fmla="*/ 131852 h 2011008"/>
              <a:gd name="connsiteX3" fmla="*/ 2493841 w 2493841"/>
              <a:gd name="connsiteY3" fmla="*/ 2011008 h 2011008"/>
              <a:gd name="connsiteX4" fmla="*/ 10712 w 2493841"/>
              <a:gd name="connsiteY4" fmla="*/ 2011008 h 2011008"/>
              <a:gd name="connsiteX5" fmla="*/ 9379 w 2493841"/>
              <a:gd name="connsiteY5" fmla="*/ 2002276 h 2011008"/>
              <a:gd name="connsiteX6" fmla="*/ 0 w 2493841"/>
              <a:gd name="connsiteY6" fmla="*/ 1816545 h 2011008"/>
              <a:gd name="connsiteX7" fmla="*/ 1816545 w 2493841"/>
              <a:gd name="connsiteY7" fmla="*/ 0 h 20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3841" h="2011008">
                <a:moveTo>
                  <a:pt x="1816545" y="0"/>
                </a:moveTo>
                <a:cubicBezTo>
                  <a:pt x="2004655" y="0"/>
                  <a:pt x="2186086" y="28593"/>
                  <a:pt x="2356730" y="81668"/>
                </a:cubicBezTo>
                <a:lnTo>
                  <a:pt x="2493841" y="131852"/>
                </a:lnTo>
                <a:lnTo>
                  <a:pt x="2493841" y="2011008"/>
                </a:lnTo>
                <a:lnTo>
                  <a:pt x="10712" y="2011008"/>
                </a:lnTo>
                <a:lnTo>
                  <a:pt x="9379" y="2002276"/>
                </a:lnTo>
                <a:cubicBezTo>
                  <a:pt x="3177" y="1941209"/>
                  <a:pt x="0" y="1879248"/>
                  <a:pt x="0" y="1816545"/>
                </a:cubicBezTo>
                <a:cubicBezTo>
                  <a:pt x="0" y="813295"/>
                  <a:pt x="813295" y="0"/>
                  <a:pt x="1816545" y="0"/>
                </a:cubicBezTo>
                <a:close/>
              </a:path>
            </a:pathLst>
          </a:custGeom>
          <a:solidFill>
            <a:srgbClr val="89E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694" tIns="738260" rIns="98694" bIns="49347" rtlCol="0" anchor="ctr">
            <a:noAutofit/>
          </a:bodyPr>
          <a:lstStyle/>
          <a:p>
            <a:pPr algn="ctr"/>
            <a:endParaRPr lang="de-DE" sz="3022" b="1">
              <a:latin typeface="GT America Rg" panose="00000500000000000000" pitchFamily="50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8931A46C-5017-9E8E-58ED-2AF11E52A805}"/>
              </a:ext>
            </a:extLst>
          </p:cNvPr>
          <p:cNvGrpSpPr/>
          <p:nvPr userDrawn="1"/>
        </p:nvGrpSpPr>
        <p:grpSpPr>
          <a:xfrm>
            <a:off x="1558669" y="1694651"/>
            <a:ext cx="7571559" cy="4741200"/>
            <a:chOff x="-171996" y="997627"/>
            <a:chExt cx="7848280" cy="4811992"/>
          </a:xfrm>
        </p:grpSpPr>
        <p:pic>
          <p:nvPicPr>
            <p:cNvPr id="22" name="Grafik 21" descr="Ein Bild, das Spielzeug, LEGO enthält.&#10;&#10;Automatisch generierte Beschreibung">
              <a:extLst>
                <a:ext uri="{FF2B5EF4-FFF2-40B4-BE49-F238E27FC236}">
                  <a16:creationId xmlns:a16="http://schemas.microsoft.com/office/drawing/2014/main" id="{B293B33E-7CFD-02E4-0453-C0C39440FA80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29716" y="1048381"/>
              <a:ext cx="5446568" cy="4761238"/>
            </a:xfrm>
            <a:prstGeom prst="rect">
              <a:avLst/>
            </a:prstGeom>
          </p:spPr>
        </p:pic>
        <p:sp>
          <p:nvSpPr>
            <p:cNvPr id="23" name="Sprechblase: rechteckig mit abgerundeten Ecken 22">
              <a:extLst>
                <a:ext uri="{FF2B5EF4-FFF2-40B4-BE49-F238E27FC236}">
                  <a16:creationId xmlns:a16="http://schemas.microsoft.com/office/drawing/2014/main" id="{DFDE3A75-1742-6CAD-6747-4DD1E20CE5D4}"/>
                </a:ext>
              </a:extLst>
            </p:cNvPr>
            <p:cNvSpPr/>
            <p:nvPr/>
          </p:nvSpPr>
          <p:spPr>
            <a:xfrm>
              <a:off x="-171996" y="997627"/>
              <a:ext cx="2571046" cy="2727415"/>
            </a:xfrm>
            <a:prstGeom prst="wedgeRoundRectCallout">
              <a:avLst>
                <a:gd name="adj1" fmla="val 60875"/>
                <a:gd name="adj2" fmla="val 8301"/>
                <a:gd name="adj3" fmla="val 16667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180000" rIns="180000" bIns="180000" rtlCol="0" anchor="ctr"/>
            <a:lstStyle/>
            <a:p>
              <a:r>
                <a:rPr lang="de-DE" sz="1727" i="1">
                  <a:solidFill>
                    <a:schemeClr val="tx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Ich habe aus 1.000 Euro 10.000 Euro gemacht – über Nacht! Das kannst du auch! Melde dich jetzt zu meinem Kurs an.</a:t>
              </a:r>
            </a:p>
          </p:txBody>
        </p:sp>
      </p:grpSp>
      <p:pic>
        <p:nvPicPr>
          <p:cNvPr id="26" name="Grafik 25" descr="Pfeil: Kurve im Uhrzeigersinn mit einfarbiger Füllung">
            <a:extLst>
              <a:ext uri="{FF2B5EF4-FFF2-40B4-BE49-F238E27FC236}">
                <a16:creationId xmlns:a16="http://schemas.microsoft.com/office/drawing/2014/main" id="{DE4CCF19-1353-6235-4D9E-A88FD77B7A75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7187">
            <a:off x="1383590" y="4071004"/>
            <a:ext cx="986937" cy="1007957"/>
          </a:xfrm>
          <a:prstGeom prst="rect">
            <a:avLst/>
          </a:prstGeom>
        </p:spPr>
      </p:pic>
      <p:pic>
        <p:nvPicPr>
          <p:cNvPr id="28" name="Grafik 27" descr="Pfeil: Kurve im Uhrzeigersinn mit einfarbiger Füllung">
            <a:extLst>
              <a:ext uri="{FF2B5EF4-FFF2-40B4-BE49-F238E27FC236}">
                <a16:creationId xmlns:a16="http://schemas.microsoft.com/office/drawing/2014/main" id="{09AF9078-0ABC-8C3E-9FE2-7E33D54A5FCC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860146">
            <a:off x="5633394" y="5437619"/>
            <a:ext cx="1007957" cy="986937"/>
          </a:xfrm>
          <a:prstGeom prst="rect">
            <a:avLst/>
          </a:prstGeom>
        </p:spPr>
      </p:pic>
      <p:pic>
        <p:nvPicPr>
          <p:cNvPr id="29" name="Grafik 28" descr="Pfeil: Kurve im Uhrzeigersinn mit einfarbiger Füllung">
            <a:extLst>
              <a:ext uri="{FF2B5EF4-FFF2-40B4-BE49-F238E27FC236}">
                <a16:creationId xmlns:a16="http://schemas.microsoft.com/office/drawing/2014/main" id="{C67B8288-DFB4-22BD-B210-22C51EE7B02C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3117525">
            <a:off x="5225267" y="1766134"/>
            <a:ext cx="986937" cy="1007957"/>
          </a:xfrm>
          <a:prstGeom prst="rect">
            <a:avLst/>
          </a:prstGeom>
        </p:spPr>
      </p:pic>
      <p:pic>
        <p:nvPicPr>
          <p:cNvPr id="32" name="Grafik 31" descr="Pfeil: Kurve im Uhrzeigersinn mit einfarbiger Füllung">
            <a:extLst>
              <a:ext uri="{FF2B5EF4-FFF2-40B4-BE49-F238E27FC236}">
                <a16:creationId xmlns:a16="http://schemas.microsoft.com/office/drawing/2014/main" id="{ACF72774-35B9-790F-FFF2-1887B5315698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739854" flipH="1">
            <a:off x="9067845" y="3256785"/>
            <a:ext cx="1007957" cy="986937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CC9C5B93-D204-7149-0C70-EFF7634674CF}"/>
              </a:ext>
            </a:extLst>
          </p:cNvPr>
          <p:cNvSpPr txBox="1"/>
          <p:nvPr userDrawn="1"/>
        </p:nvSpPr>
        <p:spPr>
          <a:xfrm>
            <a:off x="1161896" y="5350425"/>
            <a:ext cx="5112779" cy="115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  <a:t>Vertrauen</a:t>
            </a:r>
            <a:b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  <a:t>erweckend?</a:t>
            </a: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B81DF908-4F87-EFDB-3134-D3E539727C46}"/>
              </a:ext>
            </a:extLst>
          </p:cNvPr>
          <p:cNvSpPr/>
          <p:nvPr userDrawn="1"/>
        </p:nvSpPr>
        <p:spPr>
          <a:xfrm>
            <a:off x="1492089" y="4647178"/>
            <a:ext cx="2637788" cy="5499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51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Unrealistisches Versprechen</a:t>
            </a: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75D2D854-573B-A7CC-02F0-D6F18AD5E800}"/>
              </a:ext>
            </a:extLst>
          </p:cNvPr>
          <p:cNvSpPr/>
          <p:nvPr userDrawn="1"/>
        </p:nvSpPr>
        <p:spPr>
          <a:xfrm>
            <a:off x="5284425" y="6071437"/>
            <a:ext cx="2637788" cy="5499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51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Leihwagen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346622A0-A776-2028-9C5C-BF936EE210E9}"/>
              </a:ext>
            </a:extLst>
          </p:cNvPr>
          <p:cNvSpPr/>
          <p:nvPr userDrawn="1"/>
        </p:nvSpPr>
        <p:spPr>
          <a:xfrm>
            <a:off x="5025178" y="1537459"/>
            <a:ext cx="2637788" cy="5499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51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Übertriebene Attitüde</a:t>
            </a:r>
          </a:p>
        </p:txBody>
      </p:sp>
      <p:sp>
        <p:nvSpPr>
          <p:cNvPr id="31" name="Rechteck: abgerundete Ecken 30">
            <a:extLst>
              <a:ext uri="{FF2B5EF4-FFF2-40B4-BE49-F238E27FC236}">
                <a16:creationId xmlns:a16="http://schemas.microsoft.com/office/drawing/2014/main" id="{F6ECA0A6-2D06-B197-2CBB-8065D3897770}"/>
              </a:ext>
            </a:extLst>
          </p:cNvPr>
          <p:cNvSpPr/>
          <p:nvPr userDrawn="1"/>
        </p:nvSpPr>
        <p:spPr>
          <a:xfrm>
            <a:off x="7394916" y="3843456"/>
            <a:ext cx="2637788" cy="5499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0B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511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Hohe Kursgebühr</a:t>
            </a:r>
          </a:p>
        </p:txBody>
      </p:sp>
    </p:spTree>
    <p:extLst>
      <p:ext uri="{BB962C8B-B14F-4D97-AF65-F5344CB8AC3E}">
        <p14:creationId xmlns:p14="http://schemas.microsoft.com/office/powerpoint/2010/main" val="3217258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-1 5/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>
            <a:extLst>
              <a:ext uri="{FF2B5EF4-FFF2-40B4-BE49-F238E27FC236}">
                <a16:creationId xmlns:a16="http://schemas.microsoft.com/office/drawing/2014/main" id="{031605F5-D3F1-43E8-BF88-DF67E4F62408}"/>
              </a:ext>
            </a:extLst>
          </p:cNvPr>
          <p:cNvSpPr/>
          <p:nvPr userDrawn="1"/>
        </p:nvSpPr>
        <p:spPr>
          <a:xfrm>
            <a:off x="716613" y="893756"/>
            <a:ext cx="9255672" cy="6043577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4279" tIns="194279" rIns="194279" bIns="49347" rtlCol="0" anchor="t"/>
          <a:lstStyle/>
          <a:p>
            <a:endParaRPr lang="de-DE" sz="1727" dirty="0">
              <a:solidFill>
                <a:schemeClr val="tx1"/>
              </a:solidFill>
              <a:latin typeface="helvetica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E4799893-453C-0967-799D-8553CF7E08B1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7196689" y="2925500"/>
            <a:ext cx="3185600" cy="3608181"/>
          </a:xfrm>
          <a:prstGeom prst="rect">
            <a:avLst/>
          </a:prstGeom>
        </p:spPr>
      </p:pic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B44C8D6E-F4BB-22F8-67C5-F377A826EF70}"/>
              </a:ext>
            </a:extLst>
          </p:cNvPr>
          <p:cNvSpPr/>
          <p:nvPr userDrawn="1"/>
        </p:nvSpPr>
        <p:spPr>
          <a:xfrm flipH="1" flipV="1">
            <a:off x="716613" y="905327"/>
            <a:ext cx="2691670" cy="2216764"/>
          </a:xfrm>
          <a:custGeom>
            <a:avLst/>
            <a:gdLst>
              <a:gd name="connsiteX0" fmla="*/ 1816545 w 2493841"/>
              <a:gd name="connsiteY0" fmla="*/ 0 h 2011008"/>
              <a:gd name="connsiteX1" fmla="*/ 2356730 w 2493841"/>
              <a:gd name="connsiteY1" fmla="*/ 81668 h 2011008"/>
              <a:gd name="connsiteX2" fmla="*/ 2493841 w 2493841"/>
              <a:gd name="connsiteY2" fmla="*/ 131852 h 2011008"/>
              <a:gd name="connsiteX3" fmla="*/ 2493841 w 2493841"/>
              <a:gd name="connsiteY3" fmla="*/ 2011008 h 2011008"/>
              <a:gd name="connsiteX4" fmla="*/ 10712 w 2493841"/>
              <a:gd name="connsiteY4" fmla="*/ 2011008 h 2011008"/>
              <a:gd name="connsiteX5" fmla="*/ 9379 w 2493841"/>
              <a:gd name="connsiteY5" fmla="*/ 2002276 h 2011008"/>
              <a:gd name="connsiteX6" fmla="*/ 0 w 2493841"/>
              <a:gd name="connsiteY6" fmla="*/ 1816545 h 2011008"/>
              <a:gd name="connsiteX7" fmla="*/ 1816545 w 2493841"/>
              <a:gd name="connsiteY7" fmla="*/ 0 h 201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3841" h="2011008">
                <a:moveTo>
                  <a:pt x="1816545" y="0"/>
                </a:moveTo>
                <a:cubicBezTo>
                  <a:pt x="2004655" y="0"/>
                  <a:pt x="2186086" y="28593"/>
                  <a:pt x="2356730" y="81668"/>
                </a:cubicBezTo>
                <a:lnTo>
                  <a:pt x="2493841" y="131852"/>
                </a:lnTo>
                <a:lnTo>
                  <a:pt x="2493841" y="2011008"/>
                </a:lnTo>
                <a:lnTo>
                  <a:pt x="10712" y="2011008"/>
                </a:lnTo>
                <a:lnTo>
                  <a:pt x="9379" y="2002276"/>
                </a:lnTo>
                <a:cubicBezTo>
                  <a:pt x="3177" y="1941209"/>
                  <a:pt x="0" y="1879248"/>
                  <a:pt x="0" y="1816545"/>
                </a:cubicBezTo>
                <a:cubicBezTo>
                  <a:pt x="0" y="813295"/>
                  <a:pt x="813295" y="0"/>
                  <a:pt x="1816545" y="0"/>
                </a:cubicBezTo>
                <a:close/>
              </a:path>
            </a:pathLst>
          </a:custGeom>
          <a:solidFill>
            <a:srgbClr val="89E0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8694" tIns="738260" rIns="98694" bIns="49347" rtlCol="0" anchor="ctr">
            <a:noAutofit/>
          </a:bodyPr>
          <a:lstStyle/>
          <a:p>
            <a:pPr algn="ctr"/>
            <a:endParaRPr lang="de-DE" sz="3022" b="1">
              <a:latin typeface="GT America Rg" panose="00000500000000000000" pitchFamily="50" charset="0"/>
              <a:ea typeface="Inter" panose="020B0502030000000004" pitchFamily="34" charset="0"/>
              <a:cs typeface="Inter" panose="020B05020300000000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508DE2C8-B374-1FC7-8012-86FB5F038F99}"/>
              </a:ext>
            </a:extLst>
          </p:cNvPr>
          <p:cNvSpPr txBox="1"/>
          <p:nvPr userDrawn="1"/>
        </p:nvSpPr>
        <p:spPr>
          <a:xfrm>
            <a:off x="1161896" y="1278938"/>
            <a:ext cx="5112779" cy="1155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  <a:t>Unseriöse Finfluencer:</a:t>
            </a:r>
            <a:b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de-DE" sz="3454" b="1" dirty="0">
                <a:latin typeface="helvetica" panose="020B0604020202020204" pitchFamily="34" charset="0"/>
                <a:cs typeface="helvetica" panose="020B0604020202020204" pitchFamily="34" charset="0"/>
              </a:rPr>
              <a:t>Daran erkennen wir sie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7FF11BB-0EAB-3AEC-0754-5C043CC89B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7227">
            <a:off x="8232926" y="4445675"/>
            <a:ext cx="1029979" cy="1051916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A940CB69-ED5F-5DB4-4BA7-12CCD1DBF5A2}"/>
              </a:ext>
            </a:extLst>
          </p:cNvPr>
          <p:cNvSpPr txBox="1">
            <a:spLocks/>
          </p:cNvSpPr>
          <p:nvPr userDrawn="1"/>
        </p:nvSpPr>
        <p:spPr>
          <a:xfrm rot="250496">
            <a:off x="8150136" y="3760792"/>
            <a:ext cx="1394860" cy="557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511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Hier geht‘s zum Video: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E799BA5A-DF6E-D0AA-A01D-0C4B828D7B6D}"/>
              </a:ext>
            </a:extLst>
          </p:cNvPr>
          <p:cNvSpPr/>
          <p:nvPr userDrawn="1"/>
        </p:nvSpPr>
        <p:spPr>
          <a:xfrm>
            <a:off x="8997711" y="467768"/>
            <a:ext cx="990000" cy="355969"/>
          </a:xfrm>
          <a:prstGeom prst="roundRect">
            <a:avLst>
              <a:gd name="adj" fmla="val 50000"/>
            </a:avLst>
          </a:prstGeom>
          <a:solidFill>
            <a:srgbClr val="00B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12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G-1 5/5</a:t>
            </a:r>
          </a:p>
        </p:txBody>
      </p:sp>
      <p:pic>
        <p:nvPicPr>
          <p:cNvPr id="21" name="Grafik 20" descr="Ein Bild, das Spielzeug, LEGO enthält.&#10;&#10;Automatisch generierte Beschreibung">
            <a:extLst>
              <a:ext uri="{FF2B5EF4-FFF2-40B4-BE49-F238E27FC236}">
                <a16:creationId xmlns:a16="http://schemas.microsoft.com/office/drawing/2014/main" id="{733A6E41-7CD2-F428-4CBB-50CBA57ABE20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5777" y="1203982"/>
            <a:ext cx="1802916" cy="160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0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1EFE531-DC02-1F51-9686-DAA407DDFFB9}"/>
              </a:ext>
            </a:extLst>
          </p:cNvPr>
          <p:cNvGrpSpPr>
            <a:grpSpLocks/>
          </p:cNvGrpSpPr>
          <p:nvPr userDrawn="1"/>
        </p:nvGrpSpPr>
        <p:grpSpPr>
          <a:xfrm rot="16200000">
            <a:off x="9574196" y="6199697"/>
            <a:ext cx="1069511" cy="253546"/>
            <a:chOff x="4740892" y="3380559"/>
            <a:chExt cx="716795" cy="169928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A98B9ED0-66E8-1743-487D-0F3870884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842151" y="3420042"/>
              <a:ext cx="615536" cy="90000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0FFFDAD-7B0A-6893-CBD0-5A2D1A7C08AF}"/>
                </a:ext>
              </a:extLst>
            </p:cNvPr>
            <p:cNvSpPr txBox="1">
              <a:spLocks/>
            </p:cNvSpPr>
            <p:nvPr/>
          </p:nvSpPr>
          <p:spPr>
            <a:xfrm>
              <a:off x="4740892" y="3380559"/>
              <a:ext cx="526843" cy="169928"/>
            </a:xfrm>
            <a:prstGeom prst="rect">
              <a:avLst/>
            </a:prstGeom>
            <a:noFill/>
          </p:spPr>
          <p:txBody>
            <a:bodyPr wrap="square" lIns="0" tIns="49347" rIns="98694" bIns="49347" rtlCol="0" anchor="t">
              <a:spAutoFit/>
            </a:bodyPr>
            <a:lstStyle/>
            <a:p>
              <a:r>
                <a:rPr lang="de-DE" sz="1000" dirty="0">
                  <a:solidFill>
                    <a:schemeClr val="bg2">
                      <a:lumMod val="75000"/>
                    </a:schemeClr>
                  </a:solidFill>
                  <a:latin typeface="helvetica"/>
                  <a:ea typeface="Inter" panose="020B0502030000000004" pitchFamily="34" charset="0"/>
                  <a:cs typeface="Inter" panose="020B0502030000000004" pitchFamily="34" charset="0"/>
                </a:rPr>
                <a:t>© </a:t>
              </a:r>
              <a:endParaRPr lang="de-DE" sz="1000" dirty="0">
                <a:solidFill>
                  <a:schemeClr val="bg2">
                    <a:lumMod val="75000"/>
                  </a:schemeClr>
                </a:solidFill>
                <a:latin typeface="helvetica"/>
                <a:cs typeface="helvetic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409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p:hf sldNum="0" hd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1723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177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29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86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Unseriöse Finfluencer erkennen">
            <a:hlinkClick r:id="" action="ppaction://media"/>
            <a:extLst>
              <a:ext uri="{FF2B5EF4-FFF2-40B4-BE49-F238E27FC236}">
                <a16:creationId xmlns:a16="http://schemas.microsoft.com/office/drawing/2014/main" id="{C6EA734A-E0F3-B6AD-09E2-DF26ED605E9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466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6358" y="2832121"/>
            <a:ext cx="2134653" cy="379494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C2382016-08BE-5730-FF77-DBAA2972B855}"/>
              </a:ext>
            </a:extLst>
          </p:cNvPr>
          <p:cNvSpPr>
            <a:spLocks/>
          </p:cNvSpPr>
          <p:nvPr/>
        </p:nvSpPr>
        <p:spPr>
          <a:xfrm>
            <a:off x="3795566" y="2832121"/>
            <a:ext cx="3714892" cy="884131"/>
          </a:xfrm>
          <a:prstGeom prst="rect">
            <a:avLst/>
          </a:prstGeom>
          <a:solidFill>
            <a:srgbClr val="FFFFFF"/>
          </a:solidFill>
          <a:ln w="6350">
            <a:solidFill>
              <a:srgbClr val="ECEEF2"/>
            </a:solidFill>
          </a:ln>
          <a:effectLst>
            <a:outerShdw blurRad="50800" dist="38100" dir="2700000" algn="tl" rotWithShape="0">
              <a:schemeClr val="bg1">
                <a:lumMod val="1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de-DE" sz="1943" dirty="0">
              <a:solidFill>
                <a:schemeClr val="tx1"/>
              </a:solidFill>
              <a:latin typeface="Ink Free" panose="03080402000500000000" pitchFamily="66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5D46012-2091-4BE7-75AC-11640D7440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5737" y="3079907"/>
            <a:ext cx="388558" cy="388558"/>
          </a:xfrm>
          <a:prstGeom prst="rect">
            <a:avLst/>
          </a:prstGeom>
        </p:spPr>
      </p:pic>
      <p:sp>
        <p:nvSpPr>
          <p:cNvPr id="21" name="Rechteck 20">
            <a:extLst>
              <a:ext uri="{FF2B5EF4-FFF2-40B4-BE49-F238E27FC236}">
                <a16:creationId xmlns:a16="http://schemas.microsoft.com/office/drawing/2014/main" id="{D550A6F8-ED1F-456D-E30C-A127536ADD17}"/>
              </a:ext>
            </a:extLst>
          </p:cNvPr>
          <p:cNvSpPr>
            <a:spLocks/>
          </p:cNvSpPr>
          <p:nvPr/>
        </p:nvSpPr>
        <p:spPr>
          <a:xfrm>
            <a:off x="3795566" y="3799029"/>
            <a:ext cx="3714892" cy="884131"/>
          </a:xfrm>
          <a:prstGeom prst="rect">
            <a:avLst/>
          </a:prstGeom>
          <a:solidFill>
            <a:srgbClr val="FFFFFF"/>
          </a:solidFill>
          <a:ln w="6350">
            <a:solidFill>
              <a:srgbClr val="ECEEF2"/>
            </a:solidFill>
          </a:ln>
          <a:effectLst>
            <a:outerShdw blurRad="50800" dist="38100" dir="2700000" algn="tl" rotWithShape="0">
              <a:schemeClr val="bg1">
                <a:lumMod val="1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de-DE" sz="1943" dirty="0">
              <a:solidFill>
                <a:schemeClr val="tx1"/>
              </a:solidFill>
              <a:latin typeface="Ink Free" panose="03080402000500000000" pitchFamily="66" charset="0"/>
            </a:endParaRP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EA1F4CEE-4001-7012-99DE-11B6D04620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5737" y="4046816"/>
            <a:ext cx="388558" cy="388558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C7685194-3163-F181-715C-3126E5C004BD}"/>
              </a:ext>
            </a:extLst>
          </p:cNvPr>
          <p:cNvSpPr>
            <a:spLocks/>
          </p:cNvSpPr>
          <p:nvPr/>
        </p:nvSpPr>
        <p:spPr>
          <a:xfrm>
            <a:off x="3803509" y="4777998"/>
            <a:ext cx="3714892" cy="884131"/>
          </a:xfrm>
          <a:prstGeom prst="rect">
            <a:avLst/>
          </a:prstGeom>
          <a:solidFill>
            <a:srgbClr val="FFFFFF"/>
          </a:solidFill>
          <a:ln w="6350">
            <a:solidFill>
              <a:srgbClr val="ECEEF2"/>
            </a:solidFill>
          </a:ln>
          <a:effectLst>
            <a:outerShdw blurRad="50800" dist="38100" dir="2700000" algn="tl" rotWithShape="0">
              <a:schemeClr val="bg1">
                <a:lumMod val="1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de-DE" sz="1943" dirty="0">
              <a:solidFill>
                <a:schemeClr val="tx1"/>
              </a:solidFill>
              <a:latin typeface="Ink Free" panose="03080402000500000000" pitchFamily="66" charset="0"/>
            </a:endParaRP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437FF0B5-D556-BF91-0FC9-65D0D50D68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3680" y="5025785"/>
            <a:ext cx="388558" cy="388558"/>
          </a:xfrm>
          <a:prstGeom prst="rect">
            <a:avLst/>
          </a:prstGeom>
        </p:spPr>
      </p:pic>
      <p:sp>
        <p:nvSpPr>
          <p:cNvPr id="27" name="Rechteck 26">
            <a:extLst>
              <a:ext uri="{FF2B5EF4-FFF2-40B4-BE49-F238E27FC236}">
                <a16:creationId xmlns:a16="http://schemas.microsoft.com/office/drawing/2014/main" id="{73F6CED9-6F5B-3ED9-53DA-F6FA7CD84028}"/>
              </a:ext>
            </a:extLst>
          </p:cNvPr>
          <p:cNvSpPr>
            <a:spLocks/>
          </p:cNvSpPr>
          <p:nvPr/>
        </p:nvSpPr>
        <p:spPr>
          <a:xfrm>
            <a:off x="3791778" y="5765536"/>
            <a:ext cx="3714892" cy="884131"/>
          </a:xfrm>
          <a:prstGeom prst="rect">
            <a:avLst/>
          </a:prstGeom>
          <a:solidFill>
            <a:srgbClr val="FFFFFF"/>
          </a:solidFill>
          <a:ln w="6350">
            <a:solidFill>
              <a:srgbClr val="ECEEF2"/>
            </a:solidFill>
          </a:ln>
          <a:effectLst>
            <a:outerShdw blurRad="50800" dist="38100" dir="2700000" algn="tl" rotWithShape="0">
              <a:schemeClr val="bg1">
                <a:lumMod val="1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de-DE" sz="1943" dirty="0">
              <a:solidFill>
                <a:schemeClr val="tx1"/>
              </a:solidFill>
              <a:latin typeface="Ink Free" panose="03080402000500000000" pitchFamily="66" charset="0"/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43520B38-17E4-0D20-2E98-2909E23C6C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1949" y="6013323"/>
            <a:ext cx="388558" cy="38855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D81F2CA-66D0-E0B8-338C-55A008AF2A55}"/>
              </a:ext>
            </a:extLst>
          </p:cNvPr>
          <p:cNvSpPr txBox="1">
            <a:spLocks/>
          </p:cNvSpPr>
          <p:nvPr/>
        </p:nvSpPr>
        <p:spPr>
          <a:xfrm rot="239580">
            <a:off x="7784710" y="6162394"/>
            <a:ext cx="1757716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95" dirty="0">
                <a:latin typeface="Helvetica" panose="020B0604020202020204" pitchFamily="34" charset="0"/>
                <a:cs typeface="Helvetica" panose="020B0604020202020204" pitchFamily="34" charset="0"/>
              </a:rPr>
              <a:t>https://bit.ly/3HoiYfD</a:t>
            </a:r>
          </a:p>
        </p:txBody>
      </p:sp>
    </p:spTree>
    <p:extLst>
      <p:ext uri="{BB962C8B-B14F-4D97-AF65-F5344CB8AC3E}">
        <p14:creationId xmlns:p14="http://schemas.microsoft.com/office/powerpoint/2010/main" val="419462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408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Finanztip">
      <a:dk1>
        <a:srgbClr val="243039"/>
      </a:dk1>
      <a:lt1>
        <a:srgbClr val="FFFFFF"/>
      </a:lt1>
      <a:dk2>
        <a:srgbClr val="FC6E44"/>
      </a:dk2>
      <a:lt2>
        <a:srgbClr val="F5F5F5"/>
      </a:lt2>
      <a:accent1>
        <a:srgbClr val="CCF6E5"/>
      </a:accent1>
      <a:accent2>
        <a:srgbClr val="EBB5C5"/>
      </a:accent2>
      <a:accent3>
        <a:srgbClr val="54183E"/>
      </a:accent3>
      <a:accent4>
        <a:srgbClr val="CDE9FF"/>
      </a:accent4>
      <a:accent5>
        <a:srgbClr val="FAB347"/>
      </a:accent5>
      <a:accent6>
        <a:srgbClr val="006E78"/>
      </a:accent6>
      <a:hlink>
        <a:srgbClr val="243039"/>
      </a:hlink>
      <a:folHlink>
        <a:srgbClr val="24303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8BA7B89BE078A48A6AD3D2A71A87705" ma:contentTypeVersion="16" ma:contentTypeDescription="Ein neues Dokument erstellen." ma:contentTypeScope="" ma:versionID="90396efd7769842602e8a7d9fb1a44c4">
  <xsd:schema xmlns:xsd="http://www.w3.org/2001/XMLSchema" xmlns:xs="http://www.w3.org/2001/XMLSchema" xmlns:p="http://schemas.microsoft.com/office/2006/metadata/properties" xmlns:ns2="14e3e585-18c1-444e-a2b2-7bdbe51b187b" xmlns:ns3="436f5ecc-5095-4337-8a5c-a427a102b955" targetNamespace="http://schemas.microsoft.com/office/2006/metadata/properties" ma:root="true" ma:fieldsID="87cfb989a3765ed6db2cba152cf9779f" ns2:_="" ns3:_="">
    <xsd:import namespace="14e3e585-18c1-444e-a2b2-7bdbe51b187b"/>
    <xsd:import namespace="436f5ecc-5095-4337-8a5c-a427a102b9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e3e585-18c1-444e-a2b2-7bdbe51b18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716ac760-1a2c-4294-b1ae-1042d39305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6f5ecc-5095-4337-8a5c-a427a102b955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8bd20f98-f235-4af3-b20d-66000ab2e8a4}" ma:internalName="TaxCatchAll" ma:showField="CatchAllData" ma:web="436f5ecc-5095-4337-8a5c-a427a102b9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4e3e585-18c1-444e-a2b2-7bdbe51b187b">
      <Terms xmlns="http://schemas.microsoft.com/office/infopath/2007/PartnerControls"/>
    </lcf76f155ced4ddcb4097134ff3c332f>
    <TaxCatchAll xmlns="436f5ecc-5095-4337-8a5c-a427a102b955" xsi:nil="true"/>
  </documentManagement>
</p:properties>
</file>

<file path=customXml/itemProps1.xml><?xml version="1.0" encoding="utf-8"?>
<ds:datastoreItem xmlns:ds="http://schemas.openxmlformats.org/officeDocument/2006/customXml" ds:itemID="{7C8B9CA8-4C7F-442A-89E4-64E86DF76E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e3e585-18c1-444e-a2b2-7bdbe51b187b"/>
    <ds:schemaRef ds:uri="436f5ecc-5095-4337-8a5c-a427a102b9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9808E2-4832-4417-BFC6-6654D3A667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C08F55-355C-4A67-8283-FDBD86EE182E}">
  <ds:schemaRefs>
    <ds:schemaRef ds:uri="14e3e585-18c1-444e-a2b2-7bdbe51b187b"/>
    <ds:schemaRef ds:uri="436f5ecc-5095-4337-8a5c-a427a102b955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12</Words>
  <Application>Microsoft Office PowerPoint</Application>
  <PresentationFormat>Benutzerdefiniert</PresentationFormat>
  <Paragraphs>6</Paragraphs>
  <Slides>5</Slides>
  <Notes>5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Arial</vt:lpstr>
      <vt:lpstr>Calibri</vt:lpstr>
      <vt:lpstr>GT America Rg</vt:lpstr>
      <vt:lpstr>Helvetica</vt:lpstr>
      <vt:lpstr>Helvetica</vt:lpstr>
      <vt:lpstr>Ink Free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Franziska Händschel</dc:creator>
  <cp:lastModifiedBy>Franziska Händschel</cp:lastModifiedBy>
  <cp:revision>2</cp:revision>
  <dcterms:created xsi:type="dcterms:W3CDTF">2022-08-17T14:07:00Z</dcterms:created>
  <dcterms:modified xsi:type="dcterms:W3CDTF">2024-03-07T14:15:36Z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0x01010008BA7B89BE078A48A6AD3D2A71A87705</vt:lpwstr>
  </property>
  <property fmtid="{D5CDD505-2E9C-101B-9397-08002B2CF9AE}" pid="3" name="MediaServiceImageTags">
    <vt:lpwstr/>
  </property>
</Properties>
</file>