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Lst>
  <p:notesMasterIdLst>
    <p:notesMasterId r:id="rId9"/>
  </p:notesMasterIdLst>
  <p:sldIdLst>
    <p:sldId id="271" r:id="rId5"/>
    <p:sldId id="282" r:id="rId6"/>
    <p:sldId id="281" r:id="rId7"/>
    <p:sldId id="269" r:id="rId8"/>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A9FF"/>
    <a:srgbClr val="89E0FF"/>
    <a:srgbClr val="4650DF"/>
    <a:srgbClr val="9735FF"/>
    <a:srgbClr val="95C46C"/>
    <a:srgbClr val="CDE9FF"/>
    <a:srgbClr val="FFA000"/>
    <a:srgbClr val="009FAE"/>
    <a:srgbClr val="FFC2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080D91-4751-45D9-80E4-34FA44DA9C6C}" v="18" dt="2024-03-08T13:20:03.2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61" d="100"/>
          <a:sy n="61" d="100"/>
        </p:scale>
        <p:origin x="1144" y="56"/>
      </p:cViewPr>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FD0B70FF-E9C5-4AB9-A9E2-432BF703D46F}"/>
    <pc:docChg chg="undo custSel addSld delSld modSld sldOrd">
      <pc:chgData name="Franziska Händschel" userId="e2149472-3187-4d00-b16a-a19eff6fc04a" providerId="ADAL" clId="{FD0B70FF-E9C5-4AB9-A9E2-432BF703D46F}" dt="2023-02-14T10:51:59.046" v="4037" actId="34135"/>
      <pc:docMkLst>
        <pc:docMk/>
      </pc:docMkLst>
      <pc:sldChg chg="del">
        <pc:chgData name="Franziska Händschel" userId="e2149472-3187-4d00-b16a-a19eff6fc04a" providerId="ADAL" clId="{FD0B70FF-E9C5-4AB9-A9E2-432BF703D46F}" dt="2023-02-07T17:15:08.313" v="1" actId="47"/>
        <pc:sldMkLst>
          <pc:docMk/>
          <pc:sldMk cId="3523177229" sldId="264"/>
        </pc:sldMkLst>
      </pc:sldChg>
      <pc:sldChg chg="del">
        <pc:chgData name="Franziska Händschel" userId="e2149472-3187-4d00-b16a-a19eff6fc04a" providerId="ADAL" clId="{FD0B70FF-E9C5-4AB9-A9E2-432BF703D46F}" dt="2023-02-07T17:15:08.901" v="2" actId="47"/>
        <pc:sldMkLst>
          <pc:docMk/>
          <pc:sldMk cId="3947296960" sldId="265"/>
        </pc:sldMkLst>
      </pc:sldChg>
      <pc:sldChg chg="del">
        <pc:chgData name="Franziska Händschel" userId="e2149472-3187-4d00-b16a-a19eff6fc04a" providerId="ADAL" clId="{FD0B70FF-E9C5-4AB9-A9E2-432BF703D46F}" dt="2023-02-07T17:18:03.439" v="110" actId="47"/>
        <pc:sldMkLst>
          <pc:docMk/>
          <pc:sldMk cId="2472906745" sldId="266"/>
        </pc:sldMkLst>
      </pc:sldChg>
      <pc:sldChg chg="del">
        <pc:chgData name="Franziska Händschel" userId="e2149472-3187-4d00-b16a-a19eff6fc04a" providerId="ADAL" clId="{FD0B70FF-E9C5-4AB9-A9E2-432BF703D46F}" dt="2023-02-07T17:15:09.467" v="3" actId="47"/>
        <pc:sldMkLst>
          <pc:docMk/>
          <pc:sldMk cId="64486198" sldId="267"/>
        </pc:sldMkLst>
      </pc:sldChg>
      <pc:sldChg chg="del">
        <pc:chgData name="Franziska Händschel" userId="e2149472-3187-4d00-b16a-a19eff6fc04a" providerId="ADAL" clId="{FD0B70FF-E9C5-4AB9-A9E2-432BF703D46F}" dt="2023-02-07T17:15:07.735" v="0" actId="47"/>
        <pc:sldMkLst>
          <pc:docMk/>
          <pc:sldMk cId="4071723243" sldId="268"/>
        </pc:sldMkLst>
      </pc:sldChg>
      <pc:sldChg chg="addSp delSp modSp mod ord">
        <pc:chgData name="Franziska Händschel" userId="e2149472-3187-4d00-b16a-a19eff6fc04a" providerId="ADAL" clId="{FD0B70FF-E9C5-4AB9-A9E2-432BF703D46F}" dt="2023-02-07T17:26:09.027" v="317" actId="34136"/>
        <pc:sldMkLst>
          <pc:docMk/>
          <pc:sldMk cId="4139740754" sldId="269"/>
        </pc:sldMkLst>
        <pc:spChg chg="mod">
          <ac:chgData name="Franziska Händschel" userId="e2149472-3187-4d00-b16a-a19eff6fc04a" providerId="ADAL" clId="{FD0B70FF-E9C5-4AB9-A9E2-432BF703D46F}" dt="2023-02-07T17:25:59.928" v="315" actId="34135"/>
          <ac:spMkLst>
            <pc:docMk/>
            <pc:sldMk cId="4139740754" sldId="269"/>
            <ac:spMk id="2" creationId="{1479AC95-C1B8-26F7-58AE-8A3C9A53BF2E}"/>
          </ac:spMkLst>
        </pc:spChg>
        <pc:spChg chg="del">
          <ac:chgData name="Franziska Händschel" userId="e2149472-3187-4d00-b16a-a19eff6fc04a" providerId="ADAL" clId="{FD0B70FF-E9C5-4AB9-A9E2-432BF703D46F}" dt="2023-02-07T17:15:20.293" v="7" actId="478"/>
          <ac:spMkLst>
            <pc:docMk/>
            <pc:sldMk cId="4139740754" sldId="269"/>
            <ac:spMk id="3" creationId="{C37844E2-360A-5F40-AABD-8FF99CA60F1B}"/>
          </ac:spMkLst>
        </pc:spChg>
        <pc:spChg chg="mod">
          <ac:chgData name="Franziska Händschel" userId="e2149472-3187-4d00-b16a-a19eff6fc04a" providerId="ADAL" clId="{FD0B70FF-E9C5-4AB9-A9E2-432BF703D46F}" dt="2023-02-07T17:25:59.928" v="315" actId="34135"/>
          <ac:spMkLst>
            <pc:docMk/>
            <pc:sldMk cId="4139740754" sldId="269"/>
            <ac:spMk id="6" creationId="{66E74409-A7FE-D5DB-C8E1-AC69099CDFF5}"/>
          </ac:spMkLst>
        </pc:spChg>
        <pc:spChg chg="del">
          <ac:chgData name="Franziska Händschel" userId="e2149472-3187-4d00-b16a-a19eff6fc04a" providerId="ADAL" clId="{FD0B70FF-E9C5-4AB9-A9E2-432BF703D46F}" dt="2023-02-07T17:15:20.293" v="7" actId="478"/>
          <ac:spMkLst>
            <pc:docMk/>
            <pc:sldMk cId="4139740754" sldId="269"/>
            <ac:spMk id="7" creationId="{53D66E94-AD35-99E9-9858-5221CFEE1BE7}"/>
          </ac:spMkLst>
        </pc:spChg>
        <pc:spChg chg="del">
          <ac:chgData name="Franziska Händschel" userId="e2149472-3187-4d00-b16a-a19eff6fc04a" providerId="ADAL" clId="{FD0B70FF-E9C5-4AB9-A9E2-432BF703D46F}" dt="2023-02-07T17:15:20.293" v="7" actId="478"/>
          <ac:spMkLst>
            <pc:docMk/>
            <pc:sldMk cId="4139740754" sldId="269"/>
            <ac:spMk id="8" creationId="{9A462457-4B8E-4C21-088C-3D71363A59B4}"/>
          </ac:spMkLst>
        </pc:spChg>
        <pc:spChg chg="del">
          <ac:chgData name="Franziska Händschel" userId="e2149472-3187-4d00-b16a-a19eff6fc04a" providerId="ADAL" clId="{FD0B70FF-E9C5-4AB9-A9E2-432BF703D46F}" dt="2023-02-07T17:15:20.293" v="7" actId="478"/>
          <ac:spMkLst>
            <pc:docMk/>
            <pc:sldMk cId="4139740754" sldId="269"/>
            <ac:spMk id="9" creationId="{BB0EBBF1-3C38-844F-2A48-2A7332AFE95A}"/>
          </ac:spMkLst>
        </pc:spChg>
        <pc:spChg chg="add mod">
          <ac:chgData name="Franziska Händschel" userId="e2149472-3187-4d00-b16a-a19eff6fc04a" providerId="ADAL" clId="{FD0B70FF-E9C5-4AB9-A9E2-432BF703D46F}" dt="2023-02-07T17:25:59.928" v="315" actId="34135"/>
          <ac:spMkLst>
            <pc:docMk/>
            <pc:sldMk cId="4139740754" sldId="269"/>
            <ac:spMk id="10" creationId="{EC737371-EC37-EA77-5061-00B67A89B23A}"/>
          </ac:spMkLst>
        </pc:spChg>
        <pc:spChg chg="del">
          <ac:chgData name="Franziska Händschel" userId="e2149472-3187-4d00-b16a-a19eff6fc04a" providerId="ADAL" clId="{FD0B70FF-E9C5-4AB9-A9E2-432BF703D46F}" dt="2023-02-07T17:15:20.293" v="7" actId="478"/>
          <ac:spMkLst>
            <pc:docMk/>
            <pc:sldMk cId="4139740754" sldId="269"/>
            <ac:spMk id="11" creationId="{4B30BA82-E60A-7B88-A0F0-868BC9743C31}"/>
          </ac:spMkLst>
        </pc:spChg>
        <pc:spChg chg="add mod">
          <ac:chgData name="Franziska Händschel" userId="e2149472-3187-4d00-b16a-a19eff6fc04a" providerId="ADAL" clId="{FD0B70FF-E9C5-4AB9-A9E2-432BF703D46F}" dt="2023-02-07T17:25:59.928" v="315" actId="34135"/>
          <ac:spMkLst>
            <pc:docMk/>
            <pc:sldMk cId="4139740754" sldId="269"/>
            <ac:spMk id="12" creationId="{FCEB8F33-BB56-3F13-61F3-362F6FA0CC42}"/>
          </ac:spMkLst>
        </pc:spChg>
        <pc:spChg chg="add mod">
          <ac:chgData name="Franziska Händschel" userId="e2149472-3187-4d00-b16a-a19eff6fc04a" providerId="ADAL" clId="{FD0B70FF-E9C5-4AB9-A9E2-432BF703D46F}" dt="2023-02-07T17:25:59.928" v="315" actId="34135"/>
          <ac:spMkLst>
            <pc:docMk/>
            <pc:sldMk cId="4139740754" sldId="269"/>
            <ac:spMk id="13" creationId="{DB213488-7286-E727-4FB9-ECF057989A41}"/>
          </ac:spMkLst>
        </pc:spChg>
        <pc:spChg chg="add mod">
          <ac:chgData name="Franziska Händschel" userId="e2149472-3187-4d00-b16a-a19eff6fc04a" providerId="ADAL" clId="{FD0B70FF-E9C5-4AB9-A9E2-432BF703D46F}" dt="2023-02-07T17:25:59.928" v="315" actId="34135"/>
          <ac:spMkLst>
            <pc:docMk/>
            <pc:sldMk cId="4139740754" sldId="269"/>
            <ac:spMk id="14" creationId="{740E51FF-8B93-5E19-377F-CCF14D2A7942}"/>
          </ac:spMkLst>
        </pc:spChg>
        <pc:spChg chg="add mod">
          <ac:chgData name="Franziska Händschel" userId="e2149472-3187-4d00-b16a-a19eff6fc04a" providerId="ADAL" clId="{FD0B70FF-E9C5-4AB9-A9E2-432BF703D46F}" dt="2023-02-07T17:25:59.928" v="315" actId="34135"/>
          <ac:spMkLst>
            <pc:docMk/>
            <pc:sldMk cId="4139740754" sldId="269"/>
            <ac:spMk id="15" creationId="{684D14EE-AF09-B8CE-69D6-7DEDE2621DCD}"/>
          </ac:spMkLst>
        </pc:spChg>
        <pc:spChg chg="mod">
          <ac:chgData name="Franziska Händschel" userId="e2149472-3187-4d00-b16a-a19eff6fc04a" providerId="ADAL" clId="{FD0B70FF-E9C5-4AB9-A9E2-432BF703D46F}" dt="2023-02-07T17:25:59.928" v="315" actId="34135"/>
          <ac:spMkLst>
            <pc:docMk/>
            <pc:sldMk cId="4139740754" sldId="269"/>
            <ac:spMk id="16" creationId="{116FD1FB-970C-E50B-345D-C25E13A25003}"/>
          </ac:spMkLst>
        </pc:spChg>
        <pc:spChg chg="add mod">
          <ac:chgData name="Franziska Händschel" userId="e2149472-3187-4d00-b16a-a19eff6fc04a" providerId="ADAL" clId="{FD0B70FF-E9C5-4AB9-A9E2-432BF703D46F}" dt="2023-02-07T17:25:59.928" v="315" actId="34135"/>
          <ac:spMkLst>
            <pc:docMk/>
            <pc:sldMk cId="4139740754" sldId="269"/>
            <ac:spMk id="17" creationId="{A589ADA4-7022-D07D-8636-CEA6271135BE}"/>
          </ac:spMkLst>
        </pc:spChg>
        <pc:spChg chg="add mod">
          <ac:chgData name="Franziska Händschel" userId="e2149472-3187-4d00-b16a-a19eff6fc04a" providerId="ADAL" clId="{FD0B70FF-E9C5-4AB9-A9E2-432BF703D46F}" dt="2023-02-07T17:25:59.928" v="315" actId="34135"/>
          <ac:spMkLst>
            <pc:docMk/>
            <pc:sldMk cId="4139740754" sldId="269"/>
            <ac:spMk id="19" creationId="{ABD35D7B-6335-A972-B0B4-C62B885CF376}"/>
          </ac:spMkLst>
        </pc:spChg>
        <pc:spChg chg="add mod">
          <ac:chgData name="Franziska Händschel" userId="e2149472-3187-4d00-b16a-a19eff6fc04a" providerId="ADAL" clId="{FD0B70FF-E9C5-4AB9-A9E2-432BF703D46F}" dt="2023-02-07T17:25:59.928" v="315" actId="34135"/>
          <ac:spMkLst>
            <pc:docMk/>
            <pc:sldMk cId="4139740754" sldId="269"/>
            <ac:spMk id="20" creationId="{DEF6CCB0-AE58-55D3-D8D3-0541B907E3D7}"/>
          </ac:spMkLst>
        </pc:spChg>
        <pc:spChg chg="add mod">
          <ac:chgData name="Franziska Händschel" userId="e2149472-3187-4d00-b16a-a19eff6fc04a" providerId="ADAL" clId="{FD0B70FF-E9C5-4AB9-A9E2-432BF703D46F}" dt="2023-02-07T17:25:59.928" v="315" actId="34135"/>
          <ac:spMkLst>
            <pc:docMk/>
            <pc:sldMk cId="4139740754" sldId="269"/>
            <ac:spMk id="21" creationId="{365C5121-E372-B815-9C2D-8040BB06E10C}"/>
          </ac:spMkLst>
        </pc:spChg>
        <pc:spChg chg="add mod">
          <ac:chgData name="Franziska Händschel" userId="e2149472-3187-4d00-b16a-a19eff6fc04a" providerId="ADAL" clId="{FD0B70FF-E9C5-4AB9-A9E2-432BF703D46F}" dt="2023-02-07T17:25:59.928" v="315" actId="34135"/>
          <ac:spMkLst>
            <pc:docMk/>
            <pc:sldMk cId="4139740754" sldId="269"/>
            <ac:spMk id="22" creationId="{72B94BBC-EFBD-F7CA-096A-A03C18FEFC44}"/>
          </ac:spMkLst>
        </pc:spChg>
        <pc:spChg chg="add mod">
          <ac:chgData name="Franziska Händschel" userId="e2149472-3187-4d00-b16a-a19eff6fc04a" providerId="ADAL" clId="{FD0B70FF-E9C5-4AB9-A9E2-432BF703D46F}" dt="2023-02-07T17:25:59.928" v="315" actId="34135"/>
          <ac:spMkLst>
            <pc:docMk/>
            <pc:sldMk cId="4139740754" sldId="269"/>
            <ac:spMk id="23" creationId="{3E6269AD-EB01-BCF4-E807-BB7417FC57C3}"/>
          </ac:spMkLst>
        </pc:spChg>
        <pc:spChg chg="add mod">
          <ac:chgData name="Franziska Händschel" userId="e2149472-3187-4d00-b16a-a19eff6fc04a" providerId="ADAL" clId="{FD0B70FF-E9C5-4AB9-A9E2-432BF703D46F}" dt="2023-02-07T17:25:59.928" v="315" actId="34135"/>
          <ac:spMkLst>
            <pc:docMk/>
            <pc:sldMk cId="4139740754" sldId="269"/>
            <ac:spMk id="24" creationId="{96CB164E-FBED-7969-4673-68576F10E4DA}"/>
          </ac:spMkLst>
        </pc:spChg>
        <pc:spChg chg="mod">
          <ac:chgData name="Franziska Händschel" userId="e2149472-3187-4d00-b16a-a19eff6fc04a" providerId="ADAL" clId="{FD0B70FF-E9C5-4AB9-A9E2-432BF703D46F}" dt="2023-02-07T17:25:59.928" v="315" actId="34135"/>
          <ac:spMkLst>
            <pc:docMk/>
            <pc:sldMk cId="4139740754" sldId="269"/>
            <ac:spMk id="25" creationId="{7C721A30-5D76-5978-9697-4527B94E160A}"/>
          </ac:spMkLst>
        </pc:spChg>
        <pc:spChg chg="add mod">
          <ac:chgData name="Franziska Händschel" userId="e2149472-3187-4d00-b16a-a19eff6fc04a" providerId="ADAL" clId="{FD0B70FF-E9C5-4AB9-A9E2-432BF703D46F}" dt="2023-02-07T17:25:59.928" v="315" actId="34135"/>
          <ac:spMkLst>
            <pc:docMk/>
            <pc:sldMk cId="4139740754" sldId="269"/>
            <ac:spMk id="27" creationId="{0CB2548B-AFD8-979B-A9B4-11795B5A0816}"/>
          </ac:spMkLst>
        </pc:spChg>
        <pc:spChg chg="add mod">
          <ac:chgData name="Franziska Händschel" userId="e2149472-3187-4d00-b16a-a19eff6fc04a" providerId="ADAL" clId="{FD0B70FF-E9C5-4AB9-A9E2-432BF703D46F}" dt="2023-02-07T17:25:59.928" v="315" actId="34135"/>
          <ac:spMkLst>
            <pc:docMk/>
            <pc:sldMk cId="4139740754" sldId="269"/>
            <ac:spMk id="28" creationId="{905FEB46-AC6C-8D78-0D29-996C2198FA18}"/>
          </ac:spMkLst>
        </pc:spChg>
        <pc:spChg chg="add del mod">
          <ac:chgData name="Franziska Händschel" userId="e2149472-3187-4d00-b16a-a19eff6fc04a" providerId="ADAL" clId="{FD0B70FF-E9C5-4AB9-A9E2-432BF703D46F}" dt="2023-02-07T17:20:59.883" v="199" actId="478"/>
          <ac:spMkLst>
            <pc:docMk/>
            <pc:sldMk cId="4139740754" sldId="269"/>
            <ac:spMk id="31" creationId="{1F1D0CC5-C191-92C7-EAE5-CF4BF0F8F5D0}"/>
          </ac:spMkLst>
        </pc:spChg>
        <pc:spChg chg="add del mod">
          <ac:chgData name="Franziska Händschel" userId="e2149472-3187-4d00-b16a-a19eff6fc04a" providerId="ADAL" clId="{FD0B70FF-E9C5-4AB9-A9E2-432BF703D46F}" dt="2023-02-07T17:20:59.883" v="199" actId="478"/>
          <ac:spMkLst>
            <pc:docMk/>
            <pc:sldMk cId="4139740754" sldId="269"/>
            <ac:spMk id="32" creationId="{AA1572C4-00A5-20F4-DA3B-7C16743BCD73}"/>
          </ac:spMkLst>
        </pc:spChg>
        <pc:spChg chg="add del mod">
          <ac:chgData name="Franziska Händschel" userId="e2149472-3187-4d00-b16a-a19eff6fc04a" providerId="ADAL" clId="{FD0B70FF-E9C5-4AB9-A9E2-432BF703D46F}" dt="2023-02-07T17:20:59.883" v="199" actId="478"/>
          <ac:spMkLst>
            <pc:docMk/>
            <pc:sldMk cId="4139740754" sldId="269"/>
            <ac:spMk id="33" creationId="{967A49FE-6699-94F9-1B15-B34A7AC15BFB}"/>
          </ac:spMkLst>
        </pc:spChg>
        <pc:spChg chg="add del mod">
          <ac:chgData name="Franziska Händschel" userId="e2149472-3187-4d00-b16a-a19eff6fc04a" providerId="ADAL" clId="{FD0B70FF-E9C5-4AB9-A9E2-432BF703D46F}" dt="2023-02-07T17:20:57.536" v="198" actId="478"/>
          <ac:spMkLst>
            <pc:docMk/>
            <pc:sldMk cId="4139740754" sldId="269"/>
            <ac:spMk id="34" creationId="{630EC864-7B14-3BC6-DB31-820F95091A20}"/>
          </ac:spMkLst>
        </pc:spChg>
        <pc:spChg chg="add del mod">
          <ac:chgData name="Franziska Händschel" userId="e2149472-3187-4d00-b16a-a19eff6fc04a" providerId="ADAL" clId="{FD0B70FF-E9C5-4AB9-A9E2-432BF703D46F}" dt="2023-02-07T17:20:57.536" v="198" actId="478"/>
          <ac:spMkLst>
            <pc:docMk/>
            <pc:sldMk cId="4139740754" sldId="269"/>
            <ac:spMk id="35" creationId="{3A2C3EE4-F35B-BD52-803A-3DF22B23B268}"/>
          </ac:spMkLst>
        </pc:spChg>
        <pc:spChg chg="add mod">
          <ac:chgData name="Franziska Händschel" userId="e2149472-3187-4d00-b16a-a19eff6fc04a" providerId="ADAL" clId="{FD0B70FF-E9C5-4AB9-A9E2-432BF703D46F}" dt="2023-02-07T17:26:05.509" v="316" actId="34136"/>
          <ac:spMkLst>
            <pc:docMk/>
            <pc:sldMk cId="4139740754" sldId="269"/>
            <ac:spMk id="36" creationId="{E2FE2A25-2150-54B0-7060-1C783F799F5C}"/>
          </ac:spMkLst>
        </pc:spChg>
        <pc:spChg chg="add mod">
          <ac:chgData name="Franziska Händschel" userId="e2149472-3187-4d00-b16a-a19eff6fc04a" providerId="ADAL" clId="{FD0B70FF-E9C5-4AB9-A9E2-432BF703D46F}" dt="2023-02-07T17:26:05.509" v="316" actId="34136"/>
          <ac:spMkLst>
            <pc:docMk/>
            <pc:sldMk cId="4139740754" sldId="269"/>
            <ac:spMk id="37" creationId="{180D6B87-2762-20EB-ACC8-A2D2D45ABFDE}"/>
          </ac:spMkLst>
        </pc:spChg>
        <pc:spChg chg="add mod">
          <ac:chgData name="Franziska Händschel" userId="e2149472-3187-4d00-b16a-a19eff6fc04a" providerId="ADAL" clId="{FD0B70FF-E9C5-4AB9-A9E2-432BF703D46F}" dt="2023-02-07T17:26:05.509" v="316" actId="34136"/>
          <ac:spMkLst>
            <pc:docMk/>
            <pc:sldMk cId="4139740754" sldId="269"/>
            <ac:spMk id="38" creationId="{ECD833E1-FB17-B351-C04D-838FC36C6DEF}"/>
          </ac:spMkLst>
        </pc:spChg>
        <pc:spChg chg="add mod">
          <ac:chgData name="Franziska Händschel" userId="e2149472-3187-4d00-b16a-a19eff6fc04a" providerId="ADAL" clId="{FD0B70FF-E9C5-4AB9-A9E2-432BF703D46F}" dt="2023-02-07T17:26:05.509" v="316" actId="34136"/>
          <ac:spMkLst>
            <pc:docMk/>
            <pc:sldMk cId="4139740754" sldId="269"/>
            <ac:spMk id="39" creationId="{9A09E020-DF9C-7483-4714-93FC56DCE7D9}"/>
          </ac:spMkLst>
        </pc:spChg>
        <pc:spChg chg="add mod">
          <ac:chgData name="Franziska Händschel" userId="e2149472-3187-4d00-b16a-a19eff6fc04a" providerId="ADAL" clId="{FD0B70FF-E9C5-4AB9-A9E2-432BF703D46F}" dt="2023-02-07T17:26:05.509" v="316" actId="34136"/>
          <ac:spMkLst>
            <pc:docMk/>
            <pc:sldMk cId="4139740754" sldId="269"/>
            <ac:spMk id="40" creationId="{E894F95C-FB44-8E97-D132-5AF17218CD1E}"/>
          </ac:spMkLst>
        </pc:spChg>
        <pc:spChg chg="add mod">
          <ac:chgData name="Franziska Händschel" userId="e2149472-3187-4d00-b16a-a19eff6fc04a" providerId="ADAL" clId="{FD0B70FF-E9C5-4AB9-A9E2-432BF703D46F}" dt="2023-02-07T17:26:05.509" v="316" actId="34136"/>
          <ac:spMkLst>
            <pc:docMk/>
            <pc:sldMk cId="4139740754" sldId="269"/>
            <ac:spMk id="41" creationId="{09029BBC-A5AB-E33F-A360-E8BED0E253DF}"/>
          </ac:spMkLst>
        </pc:spChg>
        <pc:spChg chg="add mod">
          <ac:chgData name="Franziska Händschel" userId="e2149472-3187-4d00-b16a-a19eff6fc04a" providerId="ADAL" clId="{FD0B70FF-E9C5-4AB9-A9E2-432BF703D46F}" dt="2023-02-07T17:26:05.509" v="316" actId="34136"/>
          <ac:spMkLst>
            <pc:docMk/>
            <pc:sldMk cId="4139740754" sldId="269"/>
            <ac:spMk id="42" creationId="{605E153B-1536-1D30-B8D3-BF921C6947DD}"/>
          </ac:spMkLst>
        </pc:spChg>
        <pc:spChg chg="add mod">
          <ac:chgData name="Franziska Händschel" userId="e2149472-3187-4d00-b16a-a19eff6fc04a" providerId="ADAL" clId="{FD0B70FF-E9C5-4AB9-A9E2-432BF703D46F}" dt="2023-02-07T17:26:09.027" v="317" actId="34136"/>
          <ac:spMkLst>
            <pc:docMk/>
            <pc:sldMk cId="4139740754" sldId="269"/>
            <ac:spMk id="43" creationId="{1281DB2B-849D-5D52-6DD5-3CF0568400A9}"/>
          </ac:spMkLst>
        </pc:spChg>
        <pc:spChg chg="add mod">
          <ac:chgData name="Franziska Händschel" userId="e2149472-3187-4d00-b16a-a19eff6fc04a" providerId="ADAL" clId="{FD0B70FF-E9C5-4AB9-A9E2-432BF703D46F}" dt="2023-02-07T17:26:09.027" v="317" actId="34136"/>
          <ac:spMkLst>
            <pc:docMk/>
            <pc:sldMk cId="4139740754" sldId="269"/>
            <ac:spMk id="44" creationId="{4BC17755-B39A-2670-032A-E29A4741203F}"/>
          </ac:spMkLst>
        </pc:spChg>
        <pc:spChg chg="add mod">
          <ac:chgData name="Franziska Händschel" userId="e2149472-3187-4d00-b16a-a19eff6fc04a" providerId="ADAL" clId="{FD0B70FF-E9C5-4AB9-A9E2-432BF703D46F}" dt="2023-02-07T17:26:09.027" v="317" actId="34136"/>
          <ac:spMkLst>
            <pc:docMk/>
            <pc:sldMk cId="4139740754" sldId="269"/>
            <ac:spMk id="45" creationId="{4CBF2669-990F-528C-1E8A-B67C5968B12D}"/>
          </ac:spMkLst>
        </pc:spChg>
        <pc:spChg chg="add mod">
          <ac:chgData name="Franziska Händschel" userId="e2149472-3187-4d00-b16a-a19eff6fc04a" providerId="ADAL" clId="{FD0B70FF-E9C5-4AB9-A9E2-432BF703D46F}" dt="2023-02-07T17:26:09.027" v="317" actId="34136"/>
          <ac:spMkLst>
            <pc:docMk/>
            <pc:sldMk cId="4139740754" sldId="269"/>
            <ac:spMk id="46" creationId="{ED997CB6-09D3-8C47-BD10-9B5A2A3544DC}"/>
          </ac:spMkLst>
        </pc:spChg>
        <pc:spChg chg="add mod">
          <ac:chgData name="Franziska Händschel" userId="e2149472-3187-4d00-b16a-a19eff6fc04a" providerId="ADAL" clId="{FD0B70FF-E9C5-4AB9-A9E2-432BF703D46F}" dt="2023-02-07T17:26:09.027" v="317" actId="34136"/>
          <ac:spMkLst>
            <pc:docMk/>
            <pc:sldMk cId="4139740754" sldId="269"/>
            <ac:spMk id="47" creationId="{028AD4B1-55A4-F076-5B5C-3FE90BD64939}"/>
          </ac:spMkLst>
        </pc:spChg>
        <pc:spChg chg="add mod">
          <ac:chgData name="Franziska Händschel" userId="e2149472-3187-4d00-b16a-a19eff6fc04a" providerId="ADAL" clId="{FD0B70FF-E9C5-4AB9-A9E2-432BF703D46F}" dt="2023-02-07T17:26:09.027" v="317" actId="34136"/>
          <ac:spMkLst>
            <pc:docMk/>
            <pc:sldMk cId="4139740754" sldId="269"/>
            <ac:spMk id="48" creationId="{C9E652EE-1ADC-4141-FA02-7046D840A1EE}"/>
          </ac:spMkLst>
        </pc:spChg>
        <pc:spChg chg="add mod">
          <ac:chgData name="Franziska Händschel" userId="e2149472-3187-4d00-b16a-a19eff6fc04a" providerId="ADAL" clId="{FD0B70FF-E9C5-4AB9-A9E2-432BF703D46F}" dt="2023-02-07T17:26:09.027" v="317" actId="34136"/>
          <ac:spMkLst>
            <pc:docMk/>
            <pc:sldMk cId="4139740754" sldId="269"/>
            <ac:spMk id="49" creationId="{52008B0C-BC2C-AD6A-2335-B954EAAD3048}"/>
          </ac:spMkLst>
        </pc:spChg>
        <pc:grpChg chg="mod">
          <ac:chgData name="Franziska Händschel" userId="e2149472-3187-4d00-b16a-a19eff6fc04a" providerId="ADAL" clId="{FD0B70FF-E9C5-4AB9-A9E2-432BF703D46F}" dt="2023-02-07T17:25:59.928" v="315" actId="34135"/>
          <ac:grpSpMkLst>
            <pc:docMk/>
            <pc:sldMk cId="4139740754" sldId="269"/>
            <ac:grpSpMk id="4" creationId="{D3845917-349D-505D-733D-9A49B3960A02}"/>
          </ac:grpSpMkLst>
        </pc:grpChg>
        <pc:grpChg chg="mod">
          <ac:chgData name="Franziska Händschel" userId="e2149472-3187-4d00-b16a-a19eff6fc04a" providerId="ADAL" clId="{FD0B70FF-E9C5-4AB9-A9E2-432BF703D46F}" dt="2023-02-07T17:25:59.928" v="315" actId="34135"/>
          <ac:grpSpMkLst>
            <pc:docMk/>
            <pc:sldMk cId="4139740754" sldId="269"/>
            <ac:grpSpMk id="30" creationId="{FF0D13F1-D025-70B0-8135-18AE062E2709}"/>
          </ac:grpSpMkLst>
        </pc:grpChg>
        <pc:picChg chg="mod">
          <ac:chgData name="Franziska Händschel" userId="e2149472-3187-4d00-b16a-a19eff6fc04a" providerId="ADAL" clId="{FD0B70FF-E9C5-4AB9-A9E2-432BF703D46F}" dt="2023-02-07T17:25:59.928" v="315" actId="34135"/>
          <ac:picMkLst>
            <pc:docMk/>
            <pc:sldMk cId="4139740754" sldId="269"/>
            <ac:picMk id="5" creationId="{83039B63-6F83-1481-C866-677EA3C3B1F5}"/>
          </ac:picMkLst>
        </pc:picChg>
        <pc:picChg chg="mod">
          <ac:chgData name="Franziska Händschel" userId="e2149472-3187-4d00-b16a-a19eff6fc04a" providerId="ADAL" clId="{FD0B70FF-E9C5-4AB9-A9E2-432BF703D46F}" dt="2023-02-07T17:25:59.928" v="315" actId="34135"/>
          <ac:picMkLst>
            <pc:docMk/>
            <pc:sldMk cId="4139740754" sldId="269"/>
            <ac:picMk id="18" creationId="{2563B4A7-29DC-C215-6BCC-772DAA58A039}"/>
          </ac:picMkLst>
        </pc:picChg>
        <pc:picChg chg="mod">
          <ac:chgData name="Franziska Händschel" userId="e2149472-3187-4d00-b16a-a19eff6fc04a" providerId="ADAL" clId="{FD0B70FF-E9C5-4AB9-A9E2-432BF703D46F}" dt="2023-02-07T17:25:59.928" v="315" actId="34135"/>
          <ac:picMkLst>
            <pc:docMk/>
            <pc:sldMk cId="4139740754" sldId="269"/>
            <ac:picMk id="26" creationId="{94790038-EE55-07FD-FC2A-4BA4A02BB920}"/>
          </ac:picMkLst>
        </pc:picChg>
        <pc:picChg chg="mod">
          <ac:chgData name="Franziska Händschel" userId="e2149472-3187-4d00-b16a-a19eff6fc04a" providerId="ADAL" clId="{FD0B70FF-E9C5-4AB9-A9E2-432BF703D46F}" dt="2023-02-07T17:25:59.928" v="315" actId="34135"/>
          <ac:picMkLst>
            <pc:docMk/>
            <pc:sldMk cId="4139740754" sldId="269"/>
            <ac:picMk id="29" creationId="{8C149DE8-1D3D-7B5D-4F02-EFD6BC8D131F}"/>
          </ac:picMkLst>
        </pc:picChg>
      </pc:sldChg>
      <pc:sldChg chg="del">
        <pc:chgData name="Franziska Händschel" userId="e2149472-3187-4d00-b16a-a19eff6fc04a" providerId="ADAL" clId="{FD0B70FF-E9C5-4AB9-A9E2-432BF703D46F}" dt="2023-02-07T17:15:30.692" v="8" actId="47"/>
        <pc:sldMkLst>
          <pc:docMk/>
          <pc:sldMk cId="3451343966" sldId="270"/>
        </pc:sldMkLst>
      </pc:sldChg>
      <pc:sldChg chg="addSp delSp modSp mod">
        <pc:chgData name="Franziska Händschel" userId="e2149472-3187-4d00-b16a-a19eff6fc04a" providerId="ADAL" clId="{FD0B70FF-E9C5-4AB9-A9E2-432BF703D46F}" dt="2023-02-14T10:51:59.046" v="4037" actId="34135"/>
        <pc:sldMkLst>
          <pc:docMk/>
          <pc:sldMk cId="563159514" sldId="271"/>
        </pc:sldMkLst>
        <pc:spChg chg="mod">
          <ac:chgData name="Franziska Händschel" userId="e2149472-3187-4d00-b16a-a19eff6fc04a" providerId="ADAL" clId="{FD0B70FF-E9C5-4AB9-A9E2-432BF703D46F}" dt="2023-02-14T10:51:59.046" v="4037" actId="34135"/>
          <ac:spMkLst>
            <pc:docMk/>
            <pc:sldMk cId="563159514" sldId="271"/>
            <ac:spMk id="3" creationId="{3D0FE851-2382-48F5-375D-347FD24A1D17}"/>
          </ac:spMkLst>
        </pc:spChg>
        <pc:spChg chg="mod">
          <ac:chgData name="Franziska Händschel" userId="e2149472-3187-4d00-b16a-a19eff6fc04a" providerId="ADAL" clId="{FD0B70FF-E9C5-4AB9-A9E2-432BF703D46F}" dt="2023-02-14T10:51:59.046" v="4037" actId="34135"/>
          <ac:spMkLst>
            <pc:docMk/>
            <pc:sldMk cId="563159514" sldId="271"/>
            <ac:spMk id="6" creationId="{66E74409-A7FE-D5DB-C8E1-AC69099CDFF5}"/>
          </ac:spMkLst>
        </pc:spChg>
        <pc:spChg chg="add mod">
          <ac:chgData name="Franziska Händschel" userId="e2149472-3187-4d00-b16a-a19eff6fc04a" providerId="ADAL" clId="{FD0B70FF-E9C5-4AB9-A9E2-432BF703D46F}" dt="2023-02-14T10:51:59.046" v="4037" actId="34135"/>
          <ac:spMkLst>
            <pc:docMk/>
            <pc:sldMk cId="563159514" sldId="271"/>
            <ac:spMk id="7" creationId="{7F81E922-51A0-B767-6BDD-35F4A68E4B20}"/>
          </ac:spMkLst>
        </pc:spChg>
        <pc:spChg chg="add mod">
          <ac:chgData name="Franziska Händschel" userId="e2149472-3187-4d00-b16a-a19eff6fc04a" providerId="ADAL" clId="{FD0B70FF-E9C5-4AB9-A9E2-432BF703D46F}" dt="2023-02-14T10:51:59.046" v="4037" actId="34135"/>
          <ac:spMkLst>
            <pc:docMk/>
            <pc:sldMk cId="563159514" sldId="271"/>
            <ac:spMk id="8" creationId="{B8E1F4A9-EE69-0ED4-D9A2-D0D1DFDF84F3}"/>
          </ac:spMkLst>
        </pc:spChg>
        <pc:spChg chg="del mod">
          <ac:chgData name="Franziska Händschel" userId="e2149472-3187-4d00-b16a-a19eff6fc04a" providerId="ADAL" clId="{FD0B70FF-E9C5-4AB9-A9E2-432BF703D46F}" dt="2023-02-07T17:26:59.799" v="330" actId="478"/>
          <ac:spMkLst>
            <pc:docMk/>
            <pc:sldMk cId="563159514" sldId="271"/>
            <ac:spMk id="11" creationId="{4291062C-FC38-6CC9-A4A2-3C4A57514068}"/>
          </ac:spMkLst>
        </pc:spChg>
        <pc:spChg chg="del mod">
          <ac:chgData name="Franziska Händschel" userId="e2149472-3187-4d00-b16a-a19eff6fc04a" providerId="ADAL" clId="{FD0B70FF-E9C5-4AB9-A9E2-432BF703D46F}" dt="2023-02-07T17:26:59.799" v="330" actId="478"/>
          <ac:spMkLst>
            <pc:docMk/>
            <pc:sldMk cId="563159514" sldId="271"/>
            <ac:spMk id="12" creationId="{94701121-F699-2598-BAB7-6216037ADE44}"/>
          </ac:spMkLst>
        </pc:spChg>
        <pc:spChg chg="del mod">
          <ac:chgData name="Franziska Händschel" userId="e2149472-3187-4d00-b16a-a19eff6fc04a" providerId="ADAL" clId="{FD0B70FF-E9C5-4AB9-A9E2-432BF703D46F}" dt="2023-02-07T17:26:59.799" v="330" actId="478"/>
          <ac:spMkLst>
            <pc:docMk/>
            <pc:sldMk cId="563159514" sldId="271"/>
            <ac:spMk id="13" creationId="{73E67D5D-FD6A-0D51-6374-42707CE57FC6}"/>
          </ac:spMkLst>
        </pc:spChg>
        <pc:spChg chg="del mod">
          <ac:chgData name="Franziska Händschel" userId="e2149472-3187-4d00-b16a-a19eff6fc04a" providerId="ADAL" clId="{FD0B70FF-E9C5-4AB9-A9E2-432BF703D46F}" dt="2023-02-07T17:26:59.799" v="330" actId="478"/>
          <ac:spMkLst>
            <pc:docMk/>
            <pc:sldMk cId="563159514" sldId="271"/>
            <ac:spMk id="14" creationId="{45617F0D-109F-7CA2-77E7-DF462466AAD0}"/>
          </ac:spMkLst>
        </pc:spChg>
        <pc:spChg chg="del">
          <ac:chgData name="Franziska Händschel" userId="e2149472-3187-4d00-b16a-a19eff6fc04a" providerId="ADAL" clId="{FD0B70FF-E9C5-4AB9-A9E2-432BF703D46F}" dt="2023-02-07T17:15:54.666" v="10" actId="478"/>
          <ac:spMkLst>
            <pc:docMk/>
            <pc:sldMk cId="563159514" sldId="271"/>
            <ac:spMk id="15" creationId="{1F05B25D-A9DB-1392-D1FE-FEA92E70C18A}"/>
          </ac:spMkLst>
        </pc:spChg>
        <pc:spChg chg="del mod">
          <ac:chgData name="Franziska Händschel" userId="e2149472-3187-4d00-b16a-a19eff6fc04a" providerId="ADAL" clId="{FD0B70FF-E9C5-4AB9-A9E2-432BF703D46F}" dt="2023-02-07T17:26:59.799" v="330" actId="478"/>
          <ac:spMkLst>
            <pc:docMk/>
            <pc:sldMk cId="563159514" sldId="271"/>
            <ac:spMk id="17" creationId="{F7ED3F09-FC77-520E-6390-F6C408E2024A}"/>
          </ac:spMkLst>
        </pc:spChg>
        <pc:spChg chg="del">
          <ac:chgData name="Franziska Händschel" userId="e2149472-3187-4d00-b16a-a19eff6fc04a" providerId="ADAL" clId="{FD0B70FF-E9C5-4AB9-A9E2-432BF703D46F}" dt="2023-02-07T17:15:54.666" v="10" actId="478"/>
          <ac:spMkLst>
            <pc:docMk/>
            <pc:sldMk cId="563159514" sldId="271"/>
            <ac:spMk id="19" creationId="{18A8001A-BEA2-30B7-7930-5748A9C8E730}"/>
          </ac:spMkLst>
        </pc:spChg>
        <pc:spChg chg="del mod">
          <ac:chgData name="Franziska Händschel" userId="e2149472-3187-4d00-b16a-a19eff6fc04a" providerId="ADAL" clId="{FD0B70FF-E9C5-4AB9-A9E2-432BF703D46F}" dt="2023-02-07T17:26:59.799" v="330" actId="478"/>
          <ac:spMkLst>
            <pc:docMk/>
            <pc:sldMk cId="563159514" sldId="271"/>
            <ac:spMk id="20" creationId="{99CFE918-8ADB-6446-E523-4FB7002183F1}"/>
          </ac:spMkLst>
        </pc:spChg>
        <pc:spChg chg="del mod">
          <ac:chgData name="Franziska Händschel" userId="e2149472-3187-4d00-b16a-a19eff6fc04a" providerId="ADAL" clId="{FD0B70FF-E9C5-4AB9-A9E2-432BF703D46F}" dt="2023-02-07T17:26:59.799" v="330" actId="478"/>
          <ac:spMkLst>
            <pc:docMk/>
            <pc:sldMk cId="563159514" sldId="271"/>
            <ac:spMk id="21" creationId="{3A803F08-EA48-5486-5AF4-43D21D0F2AB6}"/>
          </ac:spMkLst>
        </pc:spChg>
        <pc:spChg chg="del">
          <ac:chgData name="Franziska Händschel" userId="e2149472-3187-4d00-b16a-a19eff6fc04a" providerId="ADAL" clId="{FD0B70FF-E9C5-4AB9-A9E2-432BF703D46F}" dt="2023-02-07T17:15:54.666" v="10" actId="478"/>
          <ac:spMkLst>
            <pc:docMk/>
            <pc:sldMk cId="563159514" sldId="271"/>
            <ac:spMk id="22" creationId="{DE83794A-CD1A-ED57-BEDE-536F83EA42F5}"/>
          </ac:spMkLst>
        </pc:spChg>
        <pc:spChg chg="mod">
          <ac:chgData name="Franziska Händschel" userId="e2149472-3187-4d00-b16a-a19eff6fc04a" providerId="ADAL" clId="{FD0B70FF-E9C5-4AB9-A9E2-432BF703D46F}" dt="2023-02-14T10:51:59.046" v="4037" actId="34135"/>
          <ac:spMkLst>
            <pc:docMk/>
            <pc:sldMk cId="563159514" sldId="271"/>
            <ac:spMk id="25" creationId="{7C721A30-5D76-5978-9697-4527B94E160A}"/>
          </ac:spMkLst>
        </pc:spChg>
        <pc:spChg chg="del mod">
          <ac:chgData name="Franziska Händschel" userId="e2149472-3187-4d00-b16a-a19eff6fc04a" providerId="ADAL" clId="{FD0B70FF-E9C5-4AB9-A9E2-432BF703D46F}" dt="2023-02-07T17:26:59.799" v="330" actId="478"/>
          <ac:spMkLst>
            <pc:docMk/>
            <pc:sldMk cId="563159514" sldId="271"/>
            <ac:spMk id="28" creationId="{7B58A718-871F-BCEA-C8AE-FDC8539A773C}"/>
          </ac:spMkLst>
        </pc:spChg>
        <pc:spChg chg="mod">
          <ac:chgData name="Franziska Händschel" userId="e2149472-3187-4d00-b16a-a19eff6fc04a" providerId="ADAL" clId="{FD0B70FF-E9C5-4AB9-A9E2-432BF703D46F}" dt="2023-02-07T17:40:04.306" v="3198"/>
          <ac:spMkLst>
            <pc:docMk/>
            <pc:sldMk cId="563159514" sldId="271"/>
            <ac:spMk id="29" creationId="{13507AED-954A-4C4F-4370-FA5863397E56}"/>
          </ac:spMkLst>
        </pc:spChg>
        <pc:spChg chg="mod">
          <ac:chgData name="Franziska Händschel" userId="e2149472-3187-4d00-b16a-a19eff6fc04a" providerId="ADAL" clId="{FD0B70FF-E9C5-4AB9-A9E2-432BF703D46F}" dt="2023-02-07T17:40:04.306" v="3198"/>
          <ac:spMkLst>
            <pc:docMk/>
            <pc:sldMk cId="563159514" sldId="271"/>
            <ac:spMk id="30" creationId="{5DFD926E-DC45-D517-24C5-30CA097CD32D}"/>
          </ac:spMkLst>
        </pc:spChg>
        <pc:spChg chg="del mod">
          <ac:chgData name="Franziska Händschel" userId="e2149472-3187-4d00-b16a-a19eff6fc04a" providerId="ADAL" clId="{FD0B70FF-E9C5-4AB9-A9E2-432BF703D46F}" dt="2023-02-07T17:26:59.799" v="330" actId="478"/>
          <ac:spMkLst>
            <pc:docMk/>
            <pc:sldMk cId="563159514" sldId="271"/>
            <ac:spMk id="31" creationId="{570ABEC4-D0EC-DA1E-3A6F-5AC92E37F0FE}"/>
          </ac:spMkLst>
        </pc:spChg>
        <pc:spChg chg="del mod">
          <ac:chgData name="Franziska Händschel" userId="e2149472-3187-4d00-b16a-a19eff6fc04a" providerId="ADAL" clId="{FD0B70FF-E9C5-4AB9-A9E2-432BF703D46F}" dt="2023-02-07T17:26:59.799" v="330" actId="478"/>
          <ac:spMkLst>
            <pc:docMk/>
            <pc:sldMk cId="563159514" sldId="271"/>
            <ac:spMk id="32" creationId="{24DE9154-097C-5B3D-32C7-6B976692692A}"/>
          </ac:spMkLst>
        </pc:spChg>
        <pc:spChg chg="add mod">
          <ac:chgData name="Franziska Händschel" userId="e2149472-3187-4d00-b16a-a19eff6fc04a" providerId="ADAL" clId="{FD0B70FF-E9C5-4AB9-A9E2-432BF703D46F}" dt="2023-02-14T10:51:59.046" v="4037" actId="34135"/>
          <ac:spMkLst>
            <pc:docMk/>
            <pc:sldMk cId="563159514" sldId="271"/>
            <ac:spMk id="34" creationId="{792F1811-D19C-D885-E0EE-73317AEAD9D3}"/>
          </ac:spMkLst>
        </pc:spChg>
        <pc:spChg chg="del mod">
          <ac:chgData name="Franziska Händschel" userId="e2149472-3187-4d00-b16a-a19eff6fc04a" providerId="ADAL" clId="{FD0B70FF-E9C5-4AB9-A9E2-432BF703D46F}" dt="2023-02-07T17:26:59.799" v="330" actId="478"/>
          <ac:spMkLst>
            <pc:docMk/>
            <pc:sldMk cId="563159514" sldId="271"/>
            <ac:spMk id="35" creationId="{6147B56E-E55C-B13C-92BA-D21793325008}"/>
          </ac:spMkLst>
        </pc:spChg>
        <pc:spChg chg="del mod">
          <ac:chgData name="Franziska Händschel" userId="e2149472-3187-4d00-b16a-a19eff6fc04a" providerId="ADAL" clId="{FD0B70FF-E9C5-4AB9-A9E2-432BF703D46F}" dt="2023-02-07T17:26:59.799" v="330" actId="478"/>
          <ac:spMkLst>
            <pc:docMk/>
            <pc:sldMk cId="563159514" sldId="271"/>
            <ac:spMk id="36" creationId="{BBDB531F-276F-801B-27BE-D087A219A336}"/>
          </ac:spMkLst>
        </pc:spChg>
        <pc:spChg chg="del mod">
          <ac:chgData name="Franziska Händschel" userId="e2149472-3187-4d00-b16a-a19eff6fc04a" providerId="ADAL" clId="{FD0B70FF-E9C5-4AB9-A9E2-432BF703D46F}" dt="2023-02-07T17:26:59.799" v="330" actId="478"/>
          <ac:spMkLst>
            <pc:docMk/>
            <pc:sldMk cId="563159514" sldId="271"/>
            <ac:spMk id="37" creationId="{CA418A9B-F3BA-4193-9233-885E14BD77CA}"/>
          </ac:spMkLst>
        </pc:spChg>
        <pc:spChg chg="del mod">
          <ac:chgData name="Franziska Händschel" userId="e2149472-3187-4d00-b16a-a19eff6fc04a" providerId="ADAL" clId="{FD0B70FF-E9C5-4AB9-A9E2-432BF703D46F}" dt="2023-02-07T17:26:59.799" v="330" actId="478"/>
          <ac:spMkLst>
            <pc:docMk/>
            <pc:sldMk cId="563159514" sldId="271"/>
            <ac:spMk id="38" creationId="{72834D0B-49E7-48C3-3776-AAAB312E8145}"/>
          </ac:spMkLst>
        </pc:spChg>
        <pc:spChg chg="del mod">
          <ac:chgData name="Franziska Händschel" userId="e2149472-3187-4d00-b16a-a19eff6fc04a" providerId="ADAL" clId="{FD0B70FF-E9C5-4AB9-A9E2-432BF703D46F}" dt="2023-02-07T17:26:59.799" v="330" actId="478"/>
          <ac:spMkLst>
            <pc:docMk/>
            <pc:sldMk cId="563159514" sldId="271"/>
            <ac:spMk id="39" creationId="{8F652BF5-5582-F007-858B-DE8AAB078551}"/>
          </ac:spMkLst>
        </pc:spChg>
        <pc:spChg chg="del mod">
          <ac:chgData name="Franziska Händschel" userId="e2149472-3187-4d00-b16a-a19eff6fc04a" providerId="ADAL" clId="{FD0B70FF-E9C5-4AB9-A9E2-432BF703D46F}" dt="2023-02-07T17:26:59.799" v="330" actId="478"/>
          <ac:spMkLst>
            <pc:docMk/>
            <pc:sldMk cId="563159514" sldId="271"/>
            <ac:spMk id="40" creationId="{36333097-00E3-A4F5-76C1-8CCEA7E7F72C}"/>
          </ac:spMkLst>
        </pc:spChg>
        <pc:spChg chg="del mod">
          <ac:chgData name="Franziska Händschel" userId="e2149472-3187-4d00-b16a-a19eff6fc04a" providerId="ADAL" clId="{FD0B70FF-E9C5-4AB9-A9E2-432BF703D46F}" dt="2023-02-07T17:26:59.799" v="330" actId="478"/>
          <ac:spMkLst>
            <pc:docMk/>
            <pc:sldMk cId="563159514" sldId="271"/>
            <ac:spMk id="41" creationId="{2D616DD8-2DDF-803C-0570-EE382300374C}"/>
          </ac:spMkLst>
        </pc:spChg>
        <pc:spChg chg="del mod">
          <ac:chgData name="Franziska Händschel" userId="e2149472-3187-4d00-b16a-a19eff6fc04a" providerId="ADAL" clId="{FD0B70FF-E9C5-4AB9-A9E2-432BF703D46F}" dt="2023-02-07T17:26:59.799" v="330" actId="478"/>
          <ac:spMkLst>
            <pc:docMk/>
            <pc:sldMk cId="563159514" sldId="271"/>
            <ac:spMk id="42" creationId="{548CD072-3C53-E09D-FE1F-CC6B20C9AD27}"/>
          </ac:spMkLst>
        </pc:spChg>
        <pc:spChg chg="del mod">
          <ac:chgData name="Franziska Händschel" userId="e2149472-3187-4d00-b16a-a19eff6fc04a" providerId="ADAL" clId="{FD0B70FF-E9C5-4AB9-A9E2-432BF703D46F}" dt="2023-02-07T17:26:59.799" v="330" actId="478"/>
          <ac:spMkLst>
            <pc:docMk/>
            <pc:sldMk cId="563159514" sldId="271"/>
            <ac:spMk id="43" creationId="{735928FC-65D8-797F-BF79-709AED9B0418}"/>
          </ac:spMkLst>
        </pc:spChg>
        <pc:spChg chg="del mod">
          <ac:chgData name="Franziska Händschel" userId="e2149472-3187-4d00-b16a-a19eff6fc04a" providerId="ADAL" clId="{FD0B70FF-E9C5-4AB9-A9E2-432BF703D46F}" dt="2023-02-07T17:26:59.799" v="330" actId="478"/>
          <ac:spMkLst>
            <pc:docMk/>
            <pc:sldMk cId="563159514" sldId="271"/>
            <ac:spMk id="44" creationId="{28478588-A235-9C4C-97D1-F7222A2B91D7}"/>
          </ac:spMkLst>
        </pc:spChg>
        <pc:spChg chg="del mod">
          <ac:chgData name="Franziska Händschel" userId="e2149472-3187-4d00-b16a-a19eff6fc04a" providerId="ADAL" clId="{FD0B70FF-E9C5-4AB9-A9E2-432BF703D46F}" dt="2023-02-07T17:26:59.799" v="330" actId="478"/>
          <ac:spMkLst>
            <pc:docMk/>
            <pc:sldMk cId="563159514" sldId="271"/>
            <ac:spMk id="45" creationId="{6529E5CE-BB42-FBA7-1FE6-5CC98922798C}"/>
          </ac:spMkLst>
        </pc:spChg>
        <pc:spChg chg="del mod">
          <ac:chgData name="Franziska Händschel" userId="e2149472-3187-4d00-b16a-a19eff6fc04a" providerId="ADAL" clId="{FD0B70FF-E9C5-4AB9-A9E2-432BF703D46F}" dt="2023-02-07T17:26:59.799" v="330" actId="478"/>
          <ac:spMkLst>
            <pc:docMk/>
            <pc:sldMk cId="563159514" sldId="271"/>
            <ac:spMk id="46" creationId="{A5F9B358-1918-7BF4-9950-56D0CBDE176C}"/>
          </ac:spMkLst>
        </pc:spChg>
        <pc:spChg chg="del mod">
          <ac:chgData name="Franziska Händschel" userId="e2149472-3187-4d00-b16a-a19eff6fc04a" providerId="ADAL" clId="{FD0B70FF-E9C5-4AB9-A9E2-432BF703D46F}" dt="2023-02-07T17:26:59.799" v="330" actId="478"/>
          <ac:spMkLst>
            <pc:docMk/>
            <pc:sldMk cId="563159514" sldId="271"/>
            <ac:spMk id="47" creationId="{6CF22360-A7FD-AEA9-F721-C27207180362}"/>
          </ac:spMkLst>
        </pc:spChg>
        <pc:spChg chg="del mod">
          <ac:chgData name="Franziska Händschel" userId="e2149472-3187-4d00-b16a-a19eff6fc04a" providerId="ADAL" clId="{FD0B70FF-E9C5-4AB9-A9E2-432BF703D46F}" dt="2023-02-07T17:26:59.799" v="330" actId="478"/>
          <ac:spMkLst>
            <pc:docMk/>
            <pc:sldMk cId="563159514" sldId="271"/>
            <ac:spMk id="48" creationId="{D36BAE8E-01A0-1919-45DA-33CCB01F6869}"/>
          </ac:spMkLst>
        </pc:spChg>
        <pc:spChg chg="del mod">
          <ac:chgData name="Franziska Händschel" userId="e2149472-3187-4d00-b16a-a19eff6fc04a" providerId="ADAL" clId="{FD0B70FF-E9C5-4AB9-A9E2-432BF703D46F}" dt="2023-02-07T17:26:59.799" v="330" actId="478"/>
          <ac:spMkLst>
            <pc:docMk/>
            <pc:sldMk cId="563159514" sldId="271"/>
            <ac:spMk id="49" creationId="{6096C955-2AD8-1503-7BB9-9EB5BDD11A4B}"/>
          </ac:spMkLst>
        </pc:spChg>
        <pc:spChg chg="del mod">
          <ac:chgData name="Franziska Händschel" userId="e2149472-3187-4d00-b16a-a19eff6fc04a" providerId="ADAL" clId="{FD0B70FF-E9C5-4AB9-A9E2-432BF703D46F}" dt="2023-02-07T17:26:59.799" v="330" actId="478"/>
          <ac:spMkLst>
            <pc:docMk/>
            <pc:sldMk cId="563159514" sldId="271"/>
            <ac:spMk id="50" creationId="{3BAAFE51-A300-DE48-716C-967C6CACFFAA}"/>
          </ac:spMkLst>
        </pc:spChg>
        <pc:spChg chg="del mod">
          <ac:chgData name="Franziska Händschel" userId="e2149472-3187-4d00-b16a-a19eff6fc04a" providerId="ADAL" clId="{FD0B70FF-E9C5-4AB9-A9E2-432BF703D46F}" dt="2023-02-07T17:26:59.799" v="330" actId="478"/>
          <ac:spMkLst>
            <pc:docMk/>
            <pc:sldMk cId="563159514" sldId="271"/>
            <ac:spMk id="51" creationId="{DC254A55-785A-A1FD-E42F-F1E8D84EEB6C}"/>
          </ac:spMkLst>
        </pc:spChg>
        <pc:spChg chg="del mod">
          <ac:chgData name="Franziska Händschel" userId="e2149472-3187-4d00-b16a-a19eff6fc04a" providerId="ADAL" clId="{FD0B70FF-E9C5-4AB9-A9E2-432BF703D46F}" dt="2023-02-07T17:26:59.799" v="330" actId="478"/>
          <ac:spMkLst>
            <pc:docMk/>
            <pc:sldMk cId="563159514" sldId="271"/>
            <ac:spMk id="52" creationId="{6CDFD8D7-E322-9B44-E086-19E1A1BA4CD5}"/>
          </ac:spMkLst>
        </pc:spChg>
        <pc:spChg chg="del mod">
          <ac:chgData name="Franziska Händschel" userId="e2149472-3187-4d00-b16a-a19eff6fc04a" providerId="ADAL" clId="{FD0B70FF-E9C5-4AB9-A9E2-432BF703D46F}" dt="2023-02-07T17:26:59.799" v="330" actId="478"/>
          <ac:spMkLst>
            <pc:docMk/>
            <pc:sldMk cId="563159514" sldId="271"/>
            <ac:spMk id="53" creationId="{200D1CEB-4EE0-C289-26BD-E0AF67587290}"/>
          </ac:spMkLst>
        </pc:spChg>
        <pc:spChg chg="del mod">
          <ac:chgData name="Franziska Händschel" userId="e2149472-3187-4d00-b16a-a19eff6fc04a" providerId="ADAL" clId="{FD0B70FF-E9C5-4AB9-A9E2-432BF703D46F}" dt="2023-02-07T17:26:59.799" v="330" actId="478"/>
          <ac:spMkLst>
            <pc:docMk/>
            <pc:sldMk cId="563159514" sldId="271"/>
            <ac:spMk id="54" creationId="{05AF1920-7562-EA77-654D-FBF85A9A81A9}"/>
          </ac:spMkLst>
        </pc:spChg>
        <pc:spChg chg="del mod">
          <ac:chgData name="Franziska Händschel" userId="e2149472-3187-4d00-b16a-a19eff6fc04a" providerId="ADAL" clId="{FD0B70FF-E9C5-4AB9-A9E2-432BF703D46F}" dt="2023-02-07T17:26:59.799" v="330" actId="478"/>
          <ac:spMkLst>
            <pc:docMk/>
            <pc:sldMk cId="563159514" sldId="271"/>
            <ac:spMk id="55" creationId="{5AEA7033-82CE-103A-9483-60E2F929E957}"/>
          </ac:spMkLst>
        </pc:spChg>
        <pc:spChg chg="del mod">
          <ac:chgData name="Franziska Händschel" userId="e2149472-3187-4d00-b16a-a19eff6fc04a" providerId="ADAL" clId="{FD0B70FF-E9C5-4AB9-A9E2-432BF703D46F}" dt="2023-02-07T17:26:59.799" v="330" actId="478"/>
          <ac:spMkLst>
            <pc:docMk/>
            <pc:sldMk cId="563159514" sldId="271"/>
            <ac:spMk id="56" creationId="{7F1FFC95-7AEB-1F1F-EB85-5835906AB494}"/>
          </ac:spMkLst>
        </pc:spChg>
        <pc:spChg chg="del mod">
          <ac:chgData name="Franziska Händschel" userId="e2149472-3187-4d00-b16a-a19eff6fc04a" providerId="ADAL" clId="{FD0B70FF-E9C5-4AB9-A9E2-432BF703D46F}" dt="2023-02-07T17:26:59.799" v="330" actId="478"/>
          <ac:spMkLst>
            <pc:docMk/>
            <pc:sldMk cId="563159514" sldId="271"/>
            <ac:spMk id="57" creationId="{B727F76C-3B91-A6B6-1DAD-6E3329774C38}"/>
          </ac:spMkLst>
        </pc:spChg>
        <pc:spChg chg="del mod">
          <ac:chgData name="Franziska Händschel" userId="e2149472-3187-4d00-b16a-a19eff6fc04a" providerId="ADAL" clId="{FD0B70FF-E9C5-4AB9-A9E2-432BF703D46F}" dt="2023-02-07T17:26:59.799" v="330" actId="478"/>
          <ac:spMkLst>
            <pc:docMk/>
            <pc:sldMk cId="563159514" sldId="271"/>
            <ac:spMk id="58" creationId="{9C250F52-041B-54ED-1228-2E165246A476}"/>
          </ac:spMkLst>
        </pc:spChg>
        <pc:spChg chg="del mod">
          <ac:chgData name="Franziska Händschel" userId="e2149472-3187-4d00-b16a-a19eff6fc04a" providerId="ADAL" clId="{FD0B70FF-E9C5-4AB9-A9E2-432BF703D46F}" dt="2023-02-07T17:26:59.799" v="330" actId="478"/>
          <ac:spMkLst>
            <pc:docMk/>
            <pc:sldMk cId="563159514" sldId="271"/>
            <ac:spMk id="59" creationId="{FE6DF099-98C4-FBDD-A230-66BC396DD5E2}"/>
          </ac:spMkLst>
        </pc:spChg>
        <pc:spChg chg="del mod">
          <ac:chgData name="Franziska Händschel" userId="e2149472-3187-4d00-b16a-a19eff6fc04a" providerId="ADAL" clId="{FD0B70FF-E9C5-4AB9-A9E2-432BF703D46F}" dt="2023-02-07T17:26:59.799" v="330" actId="478"/>
          <ac:spMkLst>
            <pc:docMk/>
            <pc:sldMk cId="563159514" sldId="271"/>
            <ac:spMk id="60" creationId="{1EFBE99B-57EE-2DA7-0B42-AD0AB069F659}"/>
          </ac:spMkLst>
        </pc:spChg>
        <pc:spChg chg="del mod">
          <ac:chgData name="Franziska Händschel" userId="e2149472-3187-4d00-b16a-a19eff6fc04a" providerId="ADAL" clId="{FD0B70FF-E9C5-4AB9-A9E2-432BF703D46F}" dt="2023-02-07T17:26:59.799" v="330" actId="478"/>
          <ac:spMkLst>
            <pc:docMk/>
            <pc:sldMk cId="563159514" sldId="271"/>
            <ac:spMk id="61" creationId="{FE3D0C74-A646-DB96-14ED-1B26CB8C1B9B}"/>
          </ac:spMkLst>
        </pc:spChg>
        <pc:spChg chg="del mod">
          <ac:chgData name="Franziska Händschel" userId="e2149472-3187-4d00-b16a-a19eff6fc04a" providerId="ADAL" clId="{FD0B70FF-E9C5-4AB9-A9E2-432BF703D46F}" dt="2023-02-07T17:26:59.799" v="330" actId="478"/>
          <ac:spMkLst>
            <pc:docMk/>
            <pc:sldMk cId="563159514" sldId="271"/>
            <ac:spMk id="62" creationId="{169DC44D-C235-5BC8-D0B7-23A998C38D34}"/>
          </ac:spMkLst>
        </pc:spChg>
        <pc:spChg chg="del mod">
          <ac:chgData name="Franziska Händschel" userId="e2149472-3187-4d00-b16a-a19eff6fc04a" providerId="ADAL" clId="{FD0B70FF-E9C5-4AB9-A9E2-432BF703D46F}" dt="2023-02-07T17:26:59.799" v="330" actId="478"/>
          <ac:spMkLst>
            <pc:docMk/>
            <pc:sldMk cId="563159514" sldId="271"/>
            <ac:spMk id="63" creationId="{CB054B1B-4A94-D0C3-38B1-B7C5FCA15EBF}"/>
          </ac:spMkLst>
        </pc:spChg>
        <pc:spChg chg="del mod">
          <ac:chgData name="Franziska Händschel" userId="e2149472-3187-4d00-b16a-a19eff6fc04a" providerId="ADAL" clId="{FD0B70FF-E9C5-4AB9-A9E2-432BF703D46F}" dt="2023-02-07T17:26:59.799" v="330" actId="478"/>
          <ac:spMkLst>
            <pc:docMk/>
            <pc:sldMk cId="563159514" sldId="271"/>
            <ac:spMk id="64" creationId="{B25EDE23-2E2B-DB0C-A8F7-7EB2755EA0E7}"/>
          </ac:spMkLst>
        </pc:spChg>
        <pc:spChg chg="del mod">
          <ac:chgData name="Franziska Händschel" userId="e2149472-3187-4d00-b16a-a19eff6fc04a" providerId="ADAL" clId="{FD0B70FF-E9C5-4AB9-A9E2-432BF703D46F}" dt="2023-02-07T17:26:59.799" v="330" actId="478"/>
          <ac:spMkLst>
            <pc:docMk/>
            <pc:sldMk cId="563159514" sldId="271"/>
            <ac:spMk id="65" creationId="{A76C4CC0-E075-93D6-314D-E384A14068D3}"/>
          </ac:spMkLst>
        </pc:spChg>
        <pc:spChg chg="del mod">
          <ac:chgData name="Franziska Händschel" userId="e2149472-3187-4d00-b16a-a19eff6fc04a" providerId="ADAL" clId="{FD0B70FF-E9C5-4AB9-A9E2-432BF703D46F}" dt="2023-02-07T17:26:59.799" v="330" actId="478"/>
          <ac:spMkLst>
            <pc:docMk/>
            <pc:sldMk cId="563159514" sldId="271"/>
            <ac:spMk id="66" creationId="{84C6AFDE-6A29-1079-F0EC-BC9F8A479C90}"/>
          </ac:spMkLst>
        </pc:spChg>
        <pc:spChg chg="del mod">
          <ac:chgData name="Franziska Händschel" userId="e2149472-3187-4d00-b16a-a19eff6fc04a" providerId="ADAL" clId="{FD0B70FF-E9C5-4AB9-A9E2-432BF703D46F}" dt="2023-02-07T17:26:59.799" v="330" actId="478"/>
          <ac:spMkLst>
            <pc:docMk/>
            <pc:sldMk cId="563159514" sldId="271"/>
            <ac:spMk id="67" creationId="{E2D042AB-55F8-415E-37AE-E21B4A4E88C3}"/>
          </ac:spMkLst>
        </pc:spChg>
        <pc:spChg chg="del mod">
          <ac:chgData name="Franziska Händschel" userId="e2149472-3187-4d00-b16a-a19eff6fc04a" providerId="ADAL" clId="{FD0B70FF-E9C5-4AB9-A9E2-432BF703D46F}" dt="2023-02-07T17:26:59.799" v="330" actId="478"/>
          <ac:spMkLst>
            <pc:docMk/>
            <pc:sldMk cId="563159514" sldId="271"/>
            <ac:spMk id="68" creationId="{B6D01CB8-E7D7-6D75-9B15-44697C0D2634}"/>
          </ac:spMkLst>
        </pc:spChg>
        <pc:spChg chg="del mod">
          <ac:chgData name="Franziska Händschel" userId="e2149472-3187-4d00-b16a-a19eff6fc04a" providerId="ADAL" clId="{FD0B70FF-E9C5-4AB9-A9E2-432BF703D46F}" dt="2023-02-07T17:26:59.799" v="330" actId="478"/>
          <ac:spMkLst>
            <pc:docMk/>
            <pc:sldMk cId="563159514" sldId="271"/>
            <ac:spMk id="69" creationId="{032BE403-5DE5-EEC5-8768-FDDECECA8B88}"/>
          </ac:spMkLst>
        </pc:spChg>
        <pc:spChg chg="del mod">
          <ac:chgData name="Franziska Händschel" userId="e2149472-3187-4d00-b16a-a19eff6fc04a" providerId="ADAL" clId="{FD0B70FF-E9C5-4AB9-A9E2-432BF703D46F}" dt="2023-02-07T17:26:59.799" v="330" actId="478"/>
          <ac:spMkLst>
            <pc:docMk/>
            <pc:sldMk cId="563159514" sldId="271"/>
            <ac:spMk id="70" creationId="{4C39B4AC-E007-C2B8-3471-7DC3A3D611CC}"/>
          </ac:spMkLst>
        </pc:spChg>
        <pc:spChg chg="del mod">
          <ac:chgData name="Franziska Händschel" userId="e2149472-3187-4d00-b16a-a19eff6fc04a" providerId="ADAL" clId="{FD0B70FF-E9C5-4AB9-A9E2-432BF703D46F}" dt="2023-02-07T17:26:59.799" v="330" actId="478"/>
          <ac:spMkLst>
            <pc:docMk/>
            <pc:sldMk cId="563159514" sldId="271"/>
            <ac:spMk id="71" creationId="{918A5349-685A-B17F-1A11-F3B07FA606D2}"/>
          </ac:spMkLst>
        </pc:spChg>
        <pc:spChg chg="del mod">
          <ac:chgData name="Franziska Händschel" userId="e2149472-3187-4d00-b16a-a19eff6fc04a" providerId="ADAL" clId="{FD0B70FF-E9C5-4AB9-A9E2-432BF703D46F}" dt="2023-02-07T17:26:59.799" v="330" actId="478"/>
          <ac:spMkLst>
            <pc:docMk/>
            <pc:sldMk cId="563159514" sldId="271"/>
            <ac:spMk id="72" creationId="{0A251E4B-B822-7482-8EA6-F9C322D85FFC}"/>
          </ac:spMkLst>
        </pc:spChg>
        <pc:spChg chg="del mod">
          <ac:chgData name="Franziska Händschel" userId="e2149472-3187-4d00-b16a-a19eff6fc04a" providerId="ADAL" clId="{FD0B70FF-E9C5-4AB9-A9E2-432BF703D46F}" dt="2023-02-07T17:26:59.799" v="330" actId="478"/>
          <ac:spMkLst>
            <pc:docMk/>
            <pc:sldMk cId="563159514" sldId="271"/>
            <ac:spMk id="73" creationId="{58013BDE-4CE4-1C0A-F21B-A5B416CAE60C}"/>
          </ac:spMkLst>
        </pc:spChg>
        <pc:spChg chg="del mod">
          <ac:chgData name="Franziska Händschel" userId="e2149472-3187-4d00-b16a-a19eff6fc04a" providerId="ADAL" clId="{FD0B70FF-E9C5-4AB9-A9E2-432BF703D46F}" dt="2023-02-07T17:26:59.799" v="330" actId="478"/>
          <ac:spMkLst>
            <pc:docMk/>
            <pc:sldMk cId="563159514" sldId="271"/>
            <ac:spMk id="74" creationId="{4755E69D-0671-5A69-AA3A-23A8D891AF78}"/>
          </ac:spMkLst>
        </pc:spChg>
        <pc:spChg chg="del mod">
          <ac:chgData name="Franziska Händschel" userId="e2149472-3187-4d00-b16a-a19eff6fc04a" providerId="ADAL" clId="{FD0B70FF-E9C5-4AB9-A9E2-432BF703D46F}" dt="2023-02-07T17:26:59.799" v="330" actId="478"/>
          <ac:spMkLst>
            <pc:docMk/>
            <pc:sldMk cId="563159514" sldId="271"/>
            <ac:spMk id="75" creationId="{2F6F3FE8-83CA-2B64-D4DA-EE177A440D60}"/>
          </ac:spMkLst>
        </pc:spChg>
        <pc:spChg chg="del mod">
          <ac:chgData name="Franziska Händschel" userId="e2149472-3187-4d00-b16a-a19eff6fc04a" providerId="ADAL" clId="{FD0B70FF-E9C5-4AB9-A9E2-432BF703D46F}" dt="2023-02-07T17:26:59.799" v="330" actId="478"/>
          <ac:spMkLst>
            <pc:docMk/>
            <pc:sldMk cId="563159514" sldId="271"/>
            <ac:spMk id="76" creationId="{F79666F4-3DA1-1E87-9024-5F16F7336835}"/>
          </ac:spMkLst>
        </pc:spChg>
        <pc:spChg chg="del mod">
          <ac:chgData name="Franziska Händschel" userId="e2149472-3187-4d00-b16a-a19eff6fc04a" providerId="ADAL" clId="{FD0B70FF-E9C5-4AB9-A9E2-432BF703D46F}" dt="2023-02-07T17:26:59.799" v="330" actId="478"/>
          <ac:spMkLst>
            <pc:docMk/>
            <pc:sldMk cId="563159514" sldId="271"/>
            <ac:spMk id="77" creationId="{2B2DD095-5969-4C14-8B06-ACF6A5EF3FB3}"/>
          </ac:spMkLst>
        </pc:spChg>
        <pc:spChg chg="del mod">
          <ac:chgData name="Franziska Händschel" userId="e2149472-3187-4d00-b16a-a19eff6fc04a" providerId="ADAL" clId="{FD0B70FF-E9C5-4AB9-A9E2-432BF703D46F}" dt="2023-02-07T17:26:59.799" v="330" actId="478"/>
          <ac:spMkLst>
            <pc:docMk/>
            <pc:sldMk cId="563159514" sldId="271"/>
            <ac:spMk id="78" creationId="{A0FEE112-7B38-DDFC-A794-47D43C1CE8EC}"/>
          </ac:spMkLst>
        </pc:spChg>
        <pc:spChg chg="del mod">
          <ac:chgData name="Franziska Händschel" userId="e2149472-3187-4d00-b16a-a19eff6fc04a" providerId="ADAL" clId="{FD0B70FF-E9C5-4AB9-A9E2-432BF703D46F}" dt="2023-02-07T17:26:59.799" v="330" actId="478"/>
          <ac:spMkLst>
            <pc:docMk/>
            <pc:sldMk cId="563159514" sldId="271"/>
            <ac:spMk id="79" creationId="{CA0AA88A-6825-B320-ABE3-28A6C46238FB}"/>
          </ac:spMkLst>
        </pc:spChg>
        <pc:spChg chg="del mod">
          <ac:chgData name="Franziska Händschel" userId="e2149472-3187-4d00-b16a-a19eff6fc04a" providerId="ADAL" clId="{FD0B70FF-E9C5-4AB9-A9E2-432BF703D46F}" dt="2023-02-07T17:26:59.799" v="330" actId="478"/>
          <ac:spMkLst>
            <pc:docMk/>
            <pc:sldMk cId="563159514" sldId="271"/>
            <ac:spMk id="80" creationId="{0831A2A5-A91C-2AAC-307C-E9934DF01E73}"/>
          </ac:spMkLst>
        </pc:spChg>
        <pc:spChg chg="del mod">
          <ac:chgData name="Franziska Händschel" userId="e2149472-3187-4d00-b16a-a19eff6fc04a" providerId="ADAL" clId="{FD0B70FF-E9C5-4AB9-A9E2-432BF703D46F}" dt="2023-02-07T17:26:59.799" v="330" actId="478"/>
          <ac:spMkLst>
            <pc:docMk/>
            <pc:sldMk cId="563159514" sldId="271"/>
            <ac:spMk id="81" creationId="{296897D7-6152-438C-4197-C4821D6C4131}"/>
          </ac:spMkLst>
        </pc:spChg>
        <pc:spChg chg="del mod">
          <ac:chgData name="Franziska Händschel" userId="e2149472-3187-4d00-b16a-a19eff6fc04a" providerId="ADAL" clId="{FD0B70FF-E9C5-4AB9-A9E2-432BF703D46F}" dt="2023-02-07T17:26:59.799" v="330" actId="478"/>
          <ac:spMkLst>
            <pc:docMk/>
            <pc:sldMk cId="563159514" sldId="271"/>
            <ac:spMk id="82" creationId="{7110AE82-FFF2-846D-8B1A-D52D001684B5}"/>
          </ac:spMkLst>
        </pc:spChg>
        <pc:spChg chg="del mod">
          <ac:chgData name="Franziska Händschel" userId="e2149472-3187-4d00-b16a-a19eff6fc04a" providerId="ADAL" clId="{FD0B70FF-E9C5-4AB9-A9E2-432BF703D46F}" dt="2023-02-07T17:26:59.799" v="330" actId="478"/>
          <ac:spMkLst>
            <pc:docMk/>
            <pc:sldMk cId="563159514" sldId="271"/>
            <ac:spMk id="83" creationId="{0DC40107-2487-31D5-4145-3CFD2638ADF9}"/>
          </ac:spMkLst>
        </pc:spChg>
        <pc:spChg chg="del mod">
          <ac:chgData name="Franziska Händschel" userId="e2149472-3187-4d00-b16a-a19eff6fc04a" providerId="ADAL" clId="{FD0B70FF-E9C5-4AB9-A9E2-432BF703D46F}" dt="2023-02-07T17:26:59.799" v="330" actId="478"/>
          <ac:spMkLst>
            <pc:docMk/>
            <pc:sldMk cId="563159514" sldId="271"/>
            <ac:spMk id="84" creationId="{DFE8EF17-A237-44DC-5DA5-240C9B574A72}"/>
          </ac:spMkLst>
        </pc:spChg>
        <pc:spChg chg="del mod">
          <ac:chgData name="Franziska Händschel" userId="e2149472-3187-4d00-b16a-a19eff6fc04a" providerId="ADAL" clId="{FD0B70FF-E9C5-4AB9-A9E2-432BF703D46F}" dt="2023-02-07T17:26:59.799" v="330" actId="478"/>
          <ac:spMkLst>
            <pc:docMk/>
            <pc:sldMk cId="563159514" sldId="271"/>
            <ac:spMk id="85" creationId="{7D4D9668-5835-9E3F-31AF-ECB1924EC1D9}"/>
          </ac:spMkLst>
        </pc:spChg>
        <pc:spChg chg="del mod">
          <ac:chgData name="Franziska Händschel" userId="e2149472-3187-4d00-b16a-a19eff6fc04a" providerId="ADAL" clId="{FD0B70FF-E9C5-4AB9-A9E2-432BF703D46F}" dt="2023-02-07T17:26:59.799" v="330" actId="478"/>
          <ac:spMkLst>
            <pc:docMk/>
            <pc:sldMk cId="563159514" sldId="271"/>
            <ac:spMk id="86" creationId="{F7C58C12-D5A2-38D6-3F08-A3BF3AE1FE15}"/>
          </ac:spMkLst>
        </pc:spChg>
        <pc:spChg chg="del mod">
          <ac:chgData name="Franziska Händschel" userId="e2149472-3187-4d00-b16a-a19eff6fc04a" providerId="ADAL" clId="{FD0B70FF-E9C5-4AB9-A9E2-432BF703D46F}" dt="2023-02-07T17:26:59.799" v="330" actId="478"/>
          <ac:spMkLst>
            <pc:docMk/>
            <pc:sldMk cId="563159514" sldId="271"/>
            <ac:spMk id="87" creationId="{B33E93A4-A844-ABED-F1C6-6100D477E439}"/>
          </ac:spMkLst>
        </pc:spChg>
        <pc:spChg chg="del mod">
          <ac:chgData name="Franziska Händschel" userId="e2149472-3187-4d00-b16a-a19eff6fc04a" providerId="ADAL" clId="{FD0B70FF-E9C5-4AB9-A9E2-432BF703D46F}" dt="2023-02-07T17:26:59.799" v="330" actId="478"/>
          <ac:spMkLst>
            <pc:docMk/>
            <pc:sldMk cId="563159514" sldId="271"/>
            <ac:spMk id="88" creationId="{33ED0CE3-62A8-BEAC-FB27-500423BB2F8B}"/>
          </ac:spMkLst>
        </pc:spChg>
        <pc:spChg chg="del mod">
          <ac:chgData name="Franziska Händschel" userId="e2149472-3187-4d00-b16a-a19eff6fc04a" providerId="ADAL" clId="{FD0B70FF-E9C5-4AB9-A9E2-432BF703D46F}" dt="2023-02-07T17:26:59.799" v="330" actId="478"/>
          <ac:spMkLst>
            <pc:docMk/>
            <pc:sldMk cId="563159514" sldId="271"/>
            <ac:spMk id="89" creationId="{9051D055-38CC-BFA1-AB6F-4FF0B1205028}"/>
          </ac:spMkLst>
        </pc:spChg>
        <pc:spChg chg="del mod">
          <ac:chgData name="Franziska Händschel" userId="e2149472-3187-4d00-b16a-a19eff6fc04a" providerId="ADAL" clId="{FD0B70FF-E9C5-4AB9-A9E2-432BF703D46F}" dt="2023-02-07T17:26:59.799" v="330" actId="478"/>
          <ac:spMkLst>
            <pc:docMk/>
            <pc:sldMk cId="563159514" sldId="271"/>
            <ac:spMk id="90" creationId="{CDD754ED-07C0-C9F5-CBB8-3F4F8528D04F}"/>
          </ac:spMkLst>
        </pc:spChg>
        <pc:spChg chg="del mod">
          <ac:chgData name="Franziska Händschel" userId="e2149472-3187-4d00-b16a-a19eff6fc04a" providerId="ADAL" clId="{FD0B70FF-E9C5-4AB9-A9E2-432BF703D46F}" dt="2023-02-07T17:26:59.799" v="330" actId="478"/>
          <ac:spMkLst>
            <pc:docMk/>
            <pc:sldMk cId="563159514" sldId="271"/>
            <ac:spMk id="91" creationId="{C7B9BF2C-8F91-526F-1673-89E573124FC7}"/>
          </ac:spMkLst>
        </pc:spChg>
        <pc:spChg chg="del mod">
          <ac:chgData name="Franziska Händschel" userId="e2149472-3187-4d00-b16a-a19eff6fc04a" providerId="ADAL" clId="{FD0B70FF-E9C5-4AB9-A9E2-432BF703D46F}" dt="2023-02-07T17:26:59.799" v="330" actId="478"/>
          <ac:spMkLst>
            <pc:docMk/>
            <pc:sldMk cId="563159514" sldId="271"/>
            <ac:spMk id="92" creationId="{A5523BAA-7B14-6A98-25D8-2A425643837A}"/>
          </ac:spMkLst>
        </pc:spChg>
        <pc:spChg chg="del mod">
          <ac:chgData name="Franziska Händschel" userId="e2149472-3187-4d00-b16a-a19eff6fc04a" providerId="ADAL" clId="{FD0B70FF-E9C5-4AB9-A9E2-432BF703D46F}" dt="2023-02-07T17:26:59.799" v="330" actId="478"/>
          <ac:spMkLst>
            <pc:docMk/>
            <pc:sldMk cId="563159514" sldId="271"/>
            <ac:spMk id="93" creationId="{E973FEB5-415A-BF7B-352B-BE5AF578C47E}"/>
          </ac:spMkLst>
        </pc:spChg>
        <pc:spChg chg="del mod">
          <ac:chgData name="Franziska Händschel" userId="e2149472-3187-4d00-b16a-a19eff6fc04a" providerId="ADAL" clId="{FD0B70FF-E9C5-4AB9-A9E2-432BF703D46F}" dt="2023-02-07T17:26:59.799" v="330" actId="478"/>
          <ac:spMkLst>
            <pc:docMk/>
            <pc:sldMk cId="563159514" sldId="271"/>
            <ac:spMk id="94" creationId="{886D50D6-533D-E9BD-B065-61E04A7CCC02}"/>
          </ac:spMkLst>
        </pc:spChg>
        <pc:spChg chg="add mod">
          <ac:chgData name="Franziska Händschel" userId="e2149472-3187-4d00-b16a-a19eff6fc04a" providerId="ADAL" clId="{FD0B70FF-E9C5-4AB9-A9E2-432BF703D46F}" dt="2023-02-14T10:51:59.046" v="4037" actId="34135"/>
          <ac:spMkLst>
            <pc:docMk/>
            <pc:sldMk cId="563159514" sldId="271"/>
            <ac:spMk id="95" creationId="{4EBEED0D-767A-9AB6-737B-D195AA28DE97}"/>
          </ac:spMkLst>
        </pc:spChg>
        <pc:spChg chg="add mod">
          <ac:chgData name="Franziska Händschel" userId="e2149472-3187-4d00-b16a-a19eff6fc04a" providerId="ADAL" clId="{FD0B70FF-E9C5-4AB9-A9E2-432BF703D46F}" dt="2023-02-14T10:51:59.046" v="4037" actId="34135"/>
          <ac:spMkLst>
            <pc:docMk/>
            <pc:sldMk cId="563159514" sldId="271"/>
            <ac:spMk id="96" creationId="{FC17B2F8-42B8-6230-174B-818D4D45DAFD}"/>
          </ac:spMkLst>
        </pc:spChg>
        <pc:grpChg chg="mod">
          <ac:chgData name="Franziska Händschel" userId="e2149472-3187-4d00-b16a-a19eff6fc04a" providerId="ADAL" clId="{FD0B70FF-E9C5-4AB9-A9E2-432BF703D46F}" dt="2023-02-14T10:51:59.046" v="4037" actId="34135"/>
          <ac:grpSpMkLst>
            <pc:docMk/>
            <pc:sldMk cId="563159514" sldId="271"/>
            <ac:grpSpMk id="4" creationId="{D3845917-349D-505D-733D-9A49B3960A02}"/>
          </ac:grpSpMkLst>
        </pc:grpChg>
        <pc:grpChg chg="add del mod">
          <ac:chgData name="Franziska Händschel" userId="e2149472-3187-4d00-b16a-a19eff6fc04a" providerId="ADAL" clId="{FD0B70FF-E9C5-4AB9-A9E2-432BF703D46F}" dt="2023-02-07T17:40:10.635" v="3200" actId="478"/>
          <ac:grpSpMkLst>
            <pc:docMk/>
            <pc:sldMk cId="563159514" sldId="271"/>
            <ac:grpSpMk id="26" creationId="{02C11C86-732E-229D-D9A8-ACA3D258F8FD}"/>
          </ac:grpSpMkLst>
        </pc:grpChg>
        <pc:picChg chg="mod">
          <ac:chgData name="Franziska Händschel" userId="e2149472-3187-4d00-b16a-a19eff6fc04a" providerId="ADAL" clId="{FD0B70FF-E9C5-4AB9-A9E2-432BF703D46F}" dt="2023-02-14T10:51:59.046" v="4037" actId="34135"/>
          <ac:picMkLst>
            <pc:docMk/>
            <pc:sldMk cId="563159514" sldId="271"/>
            <ac:picMk id="5" creationId="{83039B63-6F83-1481-C866-677EA3C3B1F5}"/>
          </ac:picMkLst>
        </pc:picChg>
        <pc:picChg chg="add mod">
          <ac:chgData name="Franziska Händschel" userId="e2149472-3187-4d00-b16a-a19eff6fc04a" providerId="ADAL" clId="{FD0B70FF-E9C5-4AB9-A9E2-432BF703D46F}" dt="2023-02-14T10:51:59.046" v="4037" actId="34135"/>
          <ac:picMkLst>
            <pc:docMk/>
            <pc:sldMk cId="563159514" sldId="271"/>
            <ac:picMk id="9" creationId="{68CF7772-9952-4355-275F-1D6BD44EBE49}"/>
          </ac:picMkLst>
        </pc:picChg>
        <pc:picChg chg="add mod">
          <ac:chgData name="Franziska Händschel" userId="e2149472-3187-4d00-b16a-a19eff6fc04a" providerId="ADAL" clId="{FD0B70FF-E9C5-4AB9-A9E2-432BF703D46F}" dt="2023-02-14T10:51:59.046" v="4037" actId="34135"/>
          <ac:picMkLst>
            <pc:docMk/>
            <pc:sldMk cId="563159514" sldId="271"/>
            <ac:picMk id="10" creationId="{E05070E9-9172-3ACB-E572-77E375E9ECC4}"/>
          </ac:picMkLst>
        </pc:picChg>
        <pc:picChg chg="add mod">
          <ac:chgData name="Franziska Händschel" userId="e2149472-3187-4d00-b16a-a19eff6fc04a" providerId="ADAL" clId="{FD0B70FF-E9C5-4AB9-A9E2-432BF703D46F}" dt="2023-02-14T10:51:59.046" v="4037" actId="34135"/>
          <ac:picMkLst>
            <pc:docMk/>
            <pc:sldMk cId="563159514" sldId="271"/>
            <ac:picMk id="16" creationId="{17AA7AA3-56B5-BEED-B2E9-F8D5508CE0F8}"/>
          </ac:picMkLst>
        </pc:picChg>
        <pc:picChg chg="add mod">
          <ac:chgData name="Franziska Händschel" userId="e2149472-3187-4d00-b16a-a19eff6fc04a" providerId="ADAL" clId="{FD0B70FF-E9C5-4AB9-A9E2-432BF703D46F}" dt="2023-02-14T10:51:59.046" v="4037" actId="34135"/>
          <ac:picMkLst>
            <pc:docMk/>
            <pc:sldMk cId="563159514" sldId="271"/>
            <ac:picMk id="18" creationId="{A1E2EFF8-D489-D08B-0EC3-8534569EBF88}"/>
          </ac:picMkLst>
        </pc:picChg>
        <pc:picChg chg="del mod">
          <ac:chgData name="Franziska Händschel" userId="e2149472-3187-4d00-b16a-a19eff6fc04a" providerId="ADAL" clId="{FD0B70FF-E9C5-4AB9-A9E2-432BF703D46F}" dt="2023-02-07T17:26:59.799" v="330" actId="478"/>
          <ac:picMkLst>
            <pc:docMk/>
            <pc:sldMk cId="563159514" sldId="271"/>
            <ac:picMk id="23" creationId="{B0331103-62B3-D539-B710-DD25679FBF9E}"/>
          </ac:picMkLst>
        </pc:picChg>
        <pc:picChg chg="del mod">
          <ac:chgData name="Franziska Händschel" userId="e2149472-3187-4d00-b16a-a19eff6fc04a" providerId="ADAL" clId="{FD0B70FF-E9C5-4AB9-A9E2-432BF703D46F}" dt="2023-02-07T17:26:59.799" v="330" actId="478"/>
          <ac:picMkLst>
            <pc:docMk/>
            <pc:sldMk cId="563159514" sldId="271"/>
            <ac:picMk id="24" creationId="{B65C548C-CCCD-89E0-AE69-35C5CEAECEBA}"/>
          </ac:picMkLst>
        </pc:picChg>
        <pc:picChg chg="del mod">
          <ac:chgData name="Franziska Händschel" userId="e2149472-3187-4d00-b16a-a19eff6fc04a" providerId="ADAL" clId="{FD0B70FF-E9C5-4AB9-A9E2-432BF703D46F}" dt="2023-02-07T17:26:59.799" v="330" actId="478"/>
          <ac:picMkLst>
            <pc:docMk/>
            <pc:sldMk cId="563159514" sldId="271"/>
            <ac:picMk id="27" creationId="{609264E3-D021-6470-0513-64CE15EC4C17}"/>
          </ac:picMkLst>
        </pc:picChg>
      </pc:sldChg>
      <pc:sldChg chg="del">
        <pc:chgData name="Franziska Händschel" userId="e2149472-3187-4d00-b16a-a19eff6fc04a" providerId="ADAL" clId="{FD0B70FF-E9C5-4AB9-A9E2-432BF703D46F}" dt="2023-02-07T17:15:09.982" v="4" actId="47"/>
        <pc:sldMkLst>
          <pc:docMk/>
          <pc:sldMk cId="4194622629" sldId="274"/>
        </pc:sldMkLst>
      </pc:sldChg>
      <pc:sldChg chg="del">
        <pc:chgData name="Franziska Händschel" userId="e2149472-3187-4d00-b16a-a19eff6fc04a" providerId="ADAL" clId="{FD0B70FF-E9C5-4AB9-A9E2-432BF703D46F}" dt="2023-02-07T17:15:10.555" v="5" actId="47"/>
        <pc:sldMkLst>
          <pc:docMk/>
          <pc:sldMk cId="208307946" sldId="275"/>
        </pc:sldMkLst>
      </pc:sldChg>
      <pc:sldChg chg="del">
        <pc:chgData name="Franziska Händschel" userId="e2149472-3187-4d00-b16a-a19eff6fc04a" providerId="ADAL" clId="{FD0B70FF-E9C5-4AB9-A9E2-432BF703D46F}" dt="2023-02-07T17:15:11.351" v="6" actId="47"/>
        <pc:sldMkLst>
          <pc:docMk/>
          <pc:sldMk cId="1695557268" sldId="276"/>
        </pc:sldMkLst>
      </pc:sldChg>
      <pc:sldChg chg="del">
        <pc:chgData name="Franziska Händschel" userId="e2149472-3187-4d00-b16a-a19eff6fc04a" providerId="ADAL" clId="{FD0B70FF-E9C5-4AB9-A9E2-432BF703D46F}" dt="2023-02-07T17:18:06.817" v="112" actId="47"/>
        <pc:sldMkLst>
          <pc:docMk/>
          <pc:sldMk cId="2395518275" sldId="278"/>
        </pc:sldMkLst>
      </pc:sldChg>
      <pc:sldChg chg="del">
        <pc:chgData name="Franziska Händschel" userId="e2149472-3187-4d00-b16a-a19eff6fc04a" providerId="ADAL" clId="{FD0B70FF-E9C5-4AB9-A9E2-432BF703D46F}" dt="2023-02-07T17:18:04.310" v="111" actId="47"/>
        <pc:sldMkLst>
          <pc:docMk/>
          <pc:sldMk cId="2806681558" sldId="280"/>
        </pc:sldMkLst>
      </pc:sldChg>
      <pc:sldChg chg="delSp modSp mod">
        <pc:chgData name="Franziska Händschel" userId="e2149472-3187-4d00-b16a-a19eff6fc04a" providerId="ADAL" clId="{FD0B70FF-E9C5-4AB9-A9E2-432BF703D46F}" dt="2023-02-07T17:26:27.478" v="324" actId="20577"/>
        <pc:sldMkLst>
          <pc:docMk/>
          <pc:sldMk cId="2184096117" sldId="281"/>
        </pc:sldMkLst>
        <pc:spChg chg="mod">
          <ac:chgData name="Franziska Händschel" userId="e2149472-3187-4d00-b16a-a19eff6fc04a" providerId="ADAL" clId="{FD0B70FF-E9C5-4AB9-A9E2-432BF703D46F}" dt="2023-02-07T17:25:43.731" v="314" actId="34135"/>
          <ac:spMkLst>
            <pc:docMk/>
            <pc:sldMk cId="2184096117" sldId="281"/>
            <ac:spMk id="2" creationId="{1479AC95-C1B8-26F7-58AE-8A3C9A53BF2E}"/>
          </ac:spMkLst>
        </pc:spChg>
        <pc:spChg chg="mod">
          <ac:chgData name="Franziska Händschel" userId="e2149472-3187-4d00-b16a-a19eff6fc04a" providerId="ADAL" clId="{FD0B70FF-E9C5-4AB9-A9E2-432BF703D46F}" dt="2023-02-07T17:25:43.731" v="314" actId="34135"/>
          <ac:spMkLst>
            <pc:docMk/>
            <pc:sldMk cId="2184096117" sldId="281"/>
            <ac:spMk id="6" creationId="{66E74409-A7FE-D5DB-C8E1-AC69099CDFF5}"/>
          </ac:spMkLst>
        </pc:spChg>
        <pc:spChg chg="mod">
          <ac:chgData name="Franziska Händschel" userId="e2149472-3187-4d00-b16a-a19eff6fc04a" providerId="ADAL" clId="{FD0B70FF-E9C5-4AB9-A9E2-432BF703D46F}" dt="2023-02-07T17:25:43.731" v="314" actId="34135"/>
          <ac:spMkLst>
            <pc:docMk/>
            <pc:sldMk cId="2184096117" sldId="281"/>
            <ac:spMk id="11" creationId="{4291062C-FC38-6CC9-A4A2-3C4A57514068}"/>
          </ac:spMkLst>
        </pc:spChg>
        <pc:spChg chg="mod">
          <ac:chgData name="Franziska Händschel" userId="e2149472-3187-4d00-b16a-a19eff6fc04a" providerId="ADAL" clId="{FD0B70FF-E9C5-4AB9-A9E2-432BF703D46F}" dt="2023-02-07T17:25:43.731" v="314" actId="34135"/>
          <ac:spMkLst>
            <pc:docMk/>
            <pc:sldMk cId="2184096117" sldId="281"/>
            <ac:spMk id="12" creationId="{94701121-F699-2598-BAB7-6216037ADE44}"/>
          </ac:spMkLst>
        </pc:spChg>
        <pc:spChg chg="mod">
          <ac:chgData name="Franziska Händschel" userId="e2149472-3187-4d00-b16a-a19eff6fc04a" providerId="ADAL" clId="{FD0B70FF-E9C5-4AB9-A9E2-432BF703D46F}" dt="2023-02-07T17:25:43.731" v="314" actId="34135"/>
          <ac:spMkLst>
            <pc:docMk/>
            <pc:sldMk cId="2184096117" sldId="281"/>
            <ac:spMk id="13" creationId="{73E67D5D-FD6A-0D51-6374-42707CE57FC6}"/>
          </ac:spMkLst>
        </pc:spChg>
        <pc:spChg chg="mod">
          <ac:chgData name="Franziska Händschel" userId="e2149472-3187-4d00-b16a-a19eff6fc04a" providerId="ADAL" clId="{FD0B70FF-E9C5-4AB9-A9E2-432BF703D46F}" dt="2023-02-07T17:25:43.731" v="314" actId="34135"/>
          <ac:spMkLst>
            <pc:docMk/>
            <pc:sldMk cId="2184096117" sldId="281"/>
            <ac:spMk id="14" creationId="{45617F0D-109F-7CA2-77E7-DF462466AAD0}"/>
          </ac:spMkLst>
        </pc:spChg>
        <pc:spChg chg="del">
          <ac:chgData name="Franziska Händschel" userId="e2149472-3187-4d00-b16a-a19eff6fc04a" providerId="ADAL" clId="{FD0B70FF-E9C5-4AB9-A9E2-432BF703D46F}" dt="2023-02-07T17:15:50.639" v="9" actId="478"/>
          <ac:spMkLst>
            <pc:docMk/>
            <pc:sldMk cId="2184096117" sldId="281"/>
            <ac:spMk id="15" creationId="{1F05B25D-A9DB-1392-D1FE-FEA92E70C18A}"/>
          </ac:spMkLst>
        </pc:spChg>
        <pc:spChg chg="mod">
          <ac:chgData name="Franziska Händschel" userId="e2149472-3187-4d00-b16a-a19eff6fc04a" providerId="ADAL" clId="{FD0B70FF-E9C5-4AB9-A9E2-432BF703D46F}" dt="2023-02-07T17:25:43.731" v="314" actId="34135"/>
          <ac:spMkLst>
            <pc:docMk/>
            <pc:sldMk cId="2184096117" sldId="281"/>
            <ac:spMk id="17" creationId="{F7ED3F09-FC77-520E-6390-F6C408E2024A}"/>
          </ac:spMkLst>
        </pc:spChg>
        <pc:spChg chg="del">
          <ac:chgData name="Franziska Händschel" userId="e2149472-3187-4d00-b16a-a19eff6fc04a" providerId="ADAL" clId="{FD0B70FF-E9C5-4AB9-A9E2-432BF703D46F}" dt="2023-02-07T17:15:50.639" v="9" actId="478"/>
          <ac:spMkLst>
            <pc:docMk/>
            <pc:sldMk cId="2184096117" sldId="281"/>
            <ac:spMk id="19" creationId="{18A8001A-BEA2-30B7-7930-5748A9C8E730}"/>
          </ac:spMkLst>
        </pc:spChg>
        <pc:spChg chg="mod">
          <ac:chgData name="Franziska Händschel" userId="e2149472-3187-4d00-b16a-a19eff6fc04a" providerId="ADAL" clId="{FD0B70FF-E9C5-4AB9-A9E2-432BF703D46F}" dt="2023-02-07T17:25:43.731" v="314" actId="34135"/>
          <ac:spMkLst>
            <pc:docMk/>
            <pc:sldMk cId="2184096117" sldId="281"/>
            <ac:spMk id="20" creationId="{99CFE918-8ADB-6446-E523-4FB7002183F1}"/>
          </ac:spMkLst>
        </pc:spChg>
        <pc:spChg chg="mod">
          <ac:chgData name="Franziska Händschel" userId="e2149472-3187-4d00-b16a-a19eff6fc04a" providerId="ADAL" clId="{FD0B70FF-E9C5-4AB9-A9E2-432BF703D46F}" dt="2023-02-07T17:25:43.731" v="314" actId="34135"/>
          <ac:spMkLst>
            <pc:docMk/>
            <pc:sldMk cId="2184096117" sldId="281"/>
            <ac:spMk id="21" creationId="{3A803F08-EA48-5486-5AF4-43D21D0F2AB6}"/>
          </ac:spMkLst>
        </pc:spChg>
        <pc:spChg chg="del">
          <ac:chgData name="Franziska Händschel" userId="e2149472-3187-4d00-b16a-a19eff6fc04a" providerId="ADAL" clId="{FD0B70FF-E9C5-4AB9-A9E2-432BF703D46F}" dt="2023-02-07T17:15:50.639" v="9" actId="478"/>
          <ac:spMkLst>
            <pc:docMk/>
            <pc:sldMk cId="2184096117" sldId="281"/>
            <ac:spMk id="22" creationId="{DE83794A-CD1A-ED57-BEDE-536F83EA42F5}"/>
          </ac:spMkLst>
        </pc:spChg>
        <pc:spChg chg="mod">
          <ac:chgData name="Franziska Händschel" userId="e2149472-3187-4d00-b16a-a19eff6fc04a" providerId="ADAL" clId="{FD0B70FF-E9C5-4AB9-A9E2-432BF703D46F}" dt="2023-02-07T17:26:27.478" v="324" actId="20577"/>
          <ac:spMkLst>
            <pc:docMk/>
            <pc:sldMk cId="2184096117" sldId="281"/>
            <ac:spMk id="25" creationId="{7C721A30-5D76-5978-9697-4527B94E160A}"/>
          </ac:spMkLst>
        </pc:spChg>
        <pc:spChg chg="mod">
          <ac:chgData name="Franziska Händschel" userId="e2149472-3187-4d00-b16a-a19eff6fc04a" providerId="ADAL" clId="{FD0B70FF-E9C5-4AB9-A9E2-432BF703D46F}" dt="2023-02-07T17:25:43.731" v="314" actId="34135"/>
          <ac:spMkLst>
            <pc:docMk/>
            <pc:sldMk cId="2184096117" sldId="281"/>
            <ac:spMk id="28" creationId="{7B58A718-871F-BCEA-C8AE-FDC8539A773C}"/>
          </ac:spMkLst>
        </pc:spChg>
        <pc:spChg chg="mod">
          <ac:chgData name="Franziska Händschel" userId="e2149472-3187-4d00-b16a-a19eff6fc04a" providerId="ADAL" clId="{FD0B70FF-E9C5-4AB9-A9E2-432BF703D46F}" dt="2023-02-07T17:25:43.731" v="314" actId="34135"/>
          <ac:spMkLst>
            <pc:docMk/>
            <pc:sldMk cId="2184096117" sldId="281"/>
            <ac:spMk id="31" creationId="{570ABEC4-D0EC-DA1E-3A6F-5AC92E37F0FE}"/>
          </ac:spMkLst>
        </pc:spChg>
        <pc:spChg chg="mod">
          <ac:chgData name="Franziska Händschel" userId="e2149472-3187-4d00-b16a-a19eff6fc04a" providerId="ADAL" clId="{FD0B70FF-E9C5-4AB9-A9E2-432BF703D46F}" dt="2023-02-07T17:25:43.731" v="314" actId="34135"/>
          <ac:spMkLst>
            <pc:docMk/>
            <pc:sldMk cId="2184096117" sldId="281"/>
            <ac:spMk id="32" creationId="{24DE9154-097C-5B3D-32C7-6B976692692A}"/>
          </ac:spMkLst>
        </pc:spChg>
        <pc:spChg chg="mod">
          <ac:chgData name="Franziska Händschel" userId="e2149472-3187-4d00-b16a-a19eff6fc04a" providerId="ADAL" clId="{FD0B70FF-E9C5-4AB9-A9E2-432BF703D46F}" dt="2023-02-07T17:25:43.731" v="314" actId="34135"/>
          <ac:spMkLst>
            <pc:docMk/>
            <pc:sldMk cId="2184096117" sldId="281"/>
            <ac:spMk id="35" creationId="{6147B56E-E55C-B13C-92BA-D21793325008}"/>
          </ac:spMkLst>
        </pc:spChg>
        <pc:spChg chg="mod">
          <ac:chgData name="Franziska Händschel" userId="e2149472-3187-4d00-b16a-a19eff6fc04a" providerId="ADAL" clId="{FD0B70FF-E9C5-4AB9-A9E2-432BF703D46F}" dt="2023-02-07T17:25:43.731" v="314" actId="34135"/>
          <ac:spMkLst>
            <pc:docMk/>
            <pc:sldMk cId="2184096117" sldId="281"/>
            <ac:spMk id="36" creationId="{BBDB531F-276F-801B-27BE-D087A219A336}"/>
          </ac:spMkLst>
        </pc:spChg>
        <pc:spChg chg="mod">
          <ac:chgData name="Franziska Händschel" userId="e2149472-3187-4d00-b16a-a19eff6fc04a" providerId="ADAL" clId="{FD0B70FF-E9C5-4AB9-A9E2-432BF703D46F}" dt="2023-02-07T17:25:43.731" v="314" actId="34135"/>
          <ac:spMkLst>
            <pc:docMk/>
            <pc:sldMk cId="2184096117" sldId="281"/>
            <ac:spMk id="37" creationId="{CA418A9B-F3BA-4193-9233-885E14BD77CA}"/>
          </ac:spMkLst>
        </pc:spChg>
        <pc:spChg chg="mod">
          <ac:chgData name="Franziska Händschel" userId="e2149472-3187-4d00-b16a-a19eff6fc04a" providerId="ADAL" clId="{FD0B70FF-E9C5-4AB9-A9E2-432BF703D46F}" dt="2023-02-07T17:25:43.731" v="314" actId="34135"/>
          <ac:spMkLst>
            <pc:docMk/>
            <pc:sldMk cId="2184096117" sldId="281"/>
            <ac:spMk id="38" creationId="{72834D0B-49E7-48C3-3776-AAAB312E8145}"/>
          </ac:spMkLst>
        </pc:spChg>
        <pc:spChg chg="mod">
          <ac:chgData name="Franziska Händschel" userId="e2149472-3187-4d00-b16a-a19eff6fc04a" providerId="ADAL" clId="{FD0B70FF-E9C5-4AB9-A9E2-432BF703D46F}" dt="2023-02-07T17:25:43.731" v="314" actId="34135"/>
          <ac:spMkLst>
            <pc:docMk/>
            <pc:sldMk cId="2184096117" sldId="281"/>
            <ac:spMk id="39" creationId="{8F652BF5-5582-F007-858B-DE8AAB078551}"/>
          </ac:spMkLst>
        </pc:spChg>
        <pc:spChg chg="mod">
          <ac:chgData name="Franziska Händschel" userId="e2149472-3187-4d00-b16a-a19eff6fc04a" providerId="ADAL" clId="{FD0B70FF-E9C5-4AB9-A9E2-432BF703D46F}" dt="2023-02-07T17:25:43.731" v="314" actId="34135"/>
          <ac:spMkLst>
            <pc:docMk/>
            <pc:sldMk cId="2184096117" sldId="281"/>
            <ac:spMk id="40" creationId="{36333097-00E3-A4F5-76C1-8CCEA7E7F72C}"/>
          </ac:spMkLst>
        </pc:spChg>
        <pc:spChg chg="mod">
          <ac:chgData name="Franziska Händschel" userId="e2149472-3187-4d00-b16a-a19eff6fc04a" providerId="ADAL" clId="{FD0B70FF-E9C5-4AB9-A9E2-432BF703D46F}" dt="2023-02-07T17:25:43.731" v="314" actId="34135"/>
          <ac:spMkLst>
            <pc:docMk/>
            <pc:sldMk cId="2184096117" sldId="281"/>
            <ac:spMk id="41" creationId="{2D616DD8-2DDF-803C-0570-EE382300374C}"/>
          </ac:spMkLst>
        </pc:spChg>
        <pc:spChg chg="mod">
          <ac:chgData name="Franziska Händschel" userId="e2149472-3187-4d00-b16a-a19eff6fc04a" providerId="ADAL" clId="{FD0B70FF-E9C5-4AB9-A9E2-432BF703D46F}" dt="2023-02-07T17:25:43.731" v="314" actId="34135"/>
          <ac:spMkLst>
            <pc:docMk/>
            <pc:sldMk cId="2184096117" sldId="281"/>
            <ac:spMk id="42" creationId="{548CD072-3C53-E09D-FE1F-CC6B20C9AD27}"/>
          </ac:spMkLst>
        </pc:spChg>
        <pc:spChg chg="mod">
          <ac:chgData name="Franziska Händschel" userId="e2149472-3187-4d00-b16a-a19eff6fc04a" providerId="ADAL" clId="{FD0B70FF-E9C5-4AB9-A9E2-432BF703D46F}" dt="2023-02-07T17:25:43.731" v="314" actId="34135"/>
          <ac:spMkLst>
            <pc:docMk/>
            <pc:sldMk cId="2184096117" sldId="281"/>
            <ac:spMk id="43" creationId="{735928FC-65D8-797F-BF79-709AED9B0418}"/>
          </ac:spMkLst>
        </pc:spChg>
        <pc:spChg chg="mod">
          <ac:chgData name="Franziska Händschel" userId="e2149472-3187-4d00-b16a-a19eff6fc04a" providerId="ADAL" clId="{FD0B70FF-E9C5-4AB9-A9E2-432BF703D46F}" dt="2023-02-07T17:25:43.731" v="314" actId="34135"/>
          <ac:spMkLst>
            <pc:docMk/>
            <pc:sldMk cId="2184096117" sldId="281"/>
            <ac:spMk id="44" creationId="{28478588-A235-9C4C-97D1-F7222A2B91D7}"/>
          </ac:spMkLst>
        </pc:spChg>
        <pc:spChg chg="mod">
          <ac:chgData name="Franziska Händschel" userId="e2149472-3187-4d00-b16a-a19eff6fc04a" providerId="ADAL" clId="{FD0B70FF-E9C5-4AB9-A9E2-432BF703D46F}" dt="2023-02-07T17:25:43.731" v="314" actId="34135"/>
          <ac:spMkLst>
            <pc:docMk/>
            <pc:sldMk cId="2184096117" sldId="281"/>
            <ac:spMk id="45" creationId="{6529E5CE-BB42-FBA7-1FE6-5CC98922798C}"/>
          </ac:spMkLst>
        </pc:spChg>
        <pc:spChg chg="mod">
          <ac:chgData name="Franziska Händschel" userId="e2149472-3187-4d00-b16a-a19eff6fc04a" providerId="ADAL" clId="{FD0B70FF-E9C5-4AB9-A9E2-432BF703D46F}" dt="2023-02-07T17:25:43.731" v="314" actId="34135"/>
          <ac:spMkLst>
            <pc:docMk/>
            <pc:sldMk cId="2184096117" sldId="281"/>
            <ac:spMk id="46" creationId="{A5F9B358-1918-7BF4-9950-56D0CBDE176C}"/>
          </ac:spMkLst>
        </pc:spChg>
        <pc:spChg chg="mod">
          <ac:chgData name="Franziska Händschel" userId="e2149472-3187-4d00-b16a-a19eff6fc04a" providerId="ADAL" clId="{FD0B70FF-E9C5-4AB9-A9E2-432BF703D46F}" dt="2023-02-07T17:25:43.731" v="314" actId="34135"/>
          <ac:spMkLst>
            <pc:docMk/>
            <pc:sldMk cId="2184096117" sldId="281"/>
            <ac:spMk id="47" creationId="{6CF22360-A7FD-AEA9-F721-C27207180362}"/>
          </ac:spMkLst>
        </pc:spChg>
        <pc:spChg chg="mod">
          <ac:chgData name="Franziska Händschel" userId="e2149472-3187-4d00-b16a-a19eff6fc04a" providerId="ADAL" clId="{FD0B70FF-E9C5-4AB9-A9E2-432BF703D46F}" dt="2023-02-07T17:25:43.731" v="314" actId="34135"/>
          <ac:spMkLst>
            <pc:docMk/>
            <pc:sldMk cId="2184096117" sldId="281"/>
            <ac:spMk id="48" creationId="{D36BAE8E-01A0-1919-45DA-33CCB01F6869}"/>
          </ac:spMkLst>
        </pc:spChg>
        <pc:spChg chg="mod">
          <ac:chgData name="Franziska Händschel" userId="e2149472-3187-4d00-b16a-a19eff6fc04a" providerId="ADAL" clId="{FD0B70FF-E9C5-4AB9-A9E2-432BF703D46F}" dt="2023-02-07T17:25:43.731" v="314" actId="34135"/>
          <ac:spMkLst>
            <pc:docMk/>
            <pc:sldMk cId="2184096117" sldId="281"/>
            <ac:spMk id="49" creationId="{6096C955-2AD8-1503-7BB9-9EB5BDD11A4B}"/>
          </ac:spMkLst>
        </pc:spChg>
        <pc:spChg chg="mod">
          <ac:chgData name="Franziska Händschel" userId="e2149472-3187-4d00-b16a-a19eff6fc04a" providerId="ADAL" clId="{FD0B70FF-E9C5-4AB9-A9E2-432BF703D46F}" dt="2023-02-07T17:25:43.731" v="314" actId="34135"/>
          <ac:spMkLst>
            <pc:docMk/>
            <pc:sldMk cId="2184096117" sldId="281"/>
            <ac:spMk id="50" creationId="{3BAAFE51-A300-DE48-716C-967C6CACFFAA}"/>
          </ac:spMkLst>
        </pc:spChg>
        <pc:spChg chg="mod">
          <ac:chgData name="Franziska Händschel" userId="e2149472-3187-4d00-b16a-a19eff6fc04a" providerId="ADAL" clId="{FD0B70FF-E9C5-4AB9-A9E2-432BF703D46F}" dt="2023-02-07T17:25:43.731" v="314" actId="34135"/>
          <ac:spMkLst>
            <pc:docMk/>
            <pc:sldMk cId="2184096117" sldId="281"/>
            <ac:spMk id="51" creationId="{DC254A55-785A-A1FD-E42F-F1E8D84EEB6C}"/>
          </ac:spMkLst>
        </pc:spChg>
        <pc:spChg chg="mod">
          <ac:chgData name="Franziska Händschel" userId="e2149472-3187-4d00-b16a-a19eff6fc04a" providerId="ADAL" clId="{FD0B70FF-E9C5-4AB9-A9E2-432BF703D46F}" dt="2023-02-07T17:25:43.731" v="314" actId="34135"/>
          <ac:spMkLst>
            <pc:docMk/>
            <pc:sldMk cId="2184096117" sldId="281"/>
            <ac:spMk id="52" creationId="{6CDFD8D7-E322-9B44-E086-19E1A1BA4CD5}"/>
          </ac:spMkLst>
        </pc:spChg>
        <pc:spChg chg="mod">
          <ac:chgData name="Franziska Händschel" userId="e2149472-3187-4d00-b16a-a19eff6fc04a" providerId="ADAL" clId="{FD0B70FF-E9C5-4AB9-A9E2-432BF703D46F}" dt="2023-02-07T17:25:43.731" v="314" actId="34135"/>
          <ac:spMkLst>
            <pc:docMk/>
            <pc:sldMk cId="2184096117" sldId="281"/>
            <ac:spMk id="53" creationId="{200D1CEB-4EE0-C289-26BD-E0AF67587290}"/>
          </ac:spMkLst>
        </pc:spChg>
        <pc:spChg chg="mod">
          <ac:chgData name="Franziska Händschel" userId="e2149472-3187-4d00-b16a-a19eff6fc04a" providerId="ADAL" clId="{FD0B70FF-E9C5-4AB9-A9E2-432BF703D46F}" dt="2023-02-07T17:25:43.731" v="314" actId="34135"/>
          <ac:spMkLst>
            <pc:docMk/>
            <pc:sldMk cId="2184096117" sldId="281"/>
            <ac:spMk id="54" creationId="{05AF1920-7562-EA77-654D-FBF85A9A81A9}"/>
          </ac:spMkLst>
        </pc:spChg>
        <pc:spChg chg="mod">
          <ac:chgData name="Franziska Händschel" userId="e2149472-3187-4d00-b16a-a19eff6fc04a" providerId="ADAL" clId="{FD0B70FF-E9C5-4AB9-A9E2-432BF703D46F}" dt="2023-02-07T17:25:43.731" v="314" actId="34135"/>
          <ac:spMkLst>
            <pc:docMk/>
            <pc:sldMk cId="2184096117" sldId="281"/>
            <ac:spMk id="55" creationId="{5AEA7033-82CE-103A-9483-60E2F929E957}"/>
          </ac:spMkLst>
        </pc:spChg>
        <pc:spChg chg="mod">
          <ac:chgData name="Franziska Händschel" userId="e2149472-3187-4d00-b16a-a19eff6fc04a" providerId="ADAL" clId="{FD0B70FF-E9C5-4AB9-A9E2-432BF703D46F}" dt="2023-02-07T17:25:43.731" v="314" actId="34135"/>
          <ac:spMkLst>
            <pc:docMk/>
            <pc:sldMk cId="2184096117" sldId="281"/>
            <ac:spMk id="56" creationId="{7F1FFC95-7AEB-1F1F-EB85-5835906AB494}"/>
          </ac:spMkLst>
        </pc:spChg>
        <pc:spChg chg="mod">
          <ac:chgData name="Franziska Händschel" userId="e2149472-3187-4d00-b16a-a19eff6fc04a" providerId="ADAL" clId="{FD0B70FF-E9C5-4AB9-A9E2-432BF703D46F}" dt="2023-02-07T17:25:43.731" v="314" actId="34135"/>
          <ac:spMkLst>
            <pc:docMk/>
            <pc:sldMk cId="2184096117" sldId="281"/>
            <ac:spMk id="57" creationId="{B727F76C-3B91-A6B6-1DAD-6E3329774C38}"/>
          </ac:spMkLst>
        </pc:spChg>
        <pc:spChg chg="mod">
          <ac:chgData name="Franziska Händschel" userId="e2149472-3187-4d00-b16a-a19eff6fc04a" providerId="ADAL" clId="{FD0B70FF-E9C5-4AB9-A9E2-432BF703D46F}" dt="2023-02-07T17:25:43.731" v="314" actId="34135"/>
          <ac:spMkLst>
            <pc:docMk/>
            <pc:sldMk cId="2184096117" sldId="281"/>
            <ac:spMk id="58" creationId="{9C250F52-041B-54ED-1228-2E165246A476}"/>
          </ac:spMkLst>
        </pc:spChg>
        <pc:spChg chg="mod">
          <ac:chgData name="Franziska Händschel" userId="e2149472-3187-4d00-b16a-a19eff6fc04a" providerId="ADAL" clId="{FD0B70FF-E9C5-4AB9-A9E2-432BF703D46F}" dt="2023-02-07T17:25:43.731" v="314" actId="34135"/>
          <ac:spMkLst>
            <pc:docMk/>
            <pc:sldMk cId="2184096117" sldId="281"/>
            <ac:spMk id="59" creationId="{FE6DF099-98C4-FBDD-A230-66BC396DD5E2}"/>
          </ac:spMkLst>
        </pc:spChg>
        <pc:spChg chg="mod">
          <ac:chgData name="Franziska Händschel" userId="e2149472-3187-4d00-b16a-a19eff6fc04a" providerId="ADAL" clId="{FD0B70FF-E9C5-4AB9-A9E2-432BF703D46F}" dt="2023-02-07T17:25:43.731" v="314" actId="34135"/>
          <ac:spMkLst>
            <pc:docMk/>
            <pc:sldMk cId="2184096117" sldId="281"/>
            <ac:spMk id="60" creationId="{1EFBE99B-57EE-2DA7-0B42-AD0AB069F659}"/>
          </ac:spMkLst>
        </pc:spChg>
        <pc:spChg chg="mod">
          <ac:chgData name="Franziska Händschel" userId="e2149472-3187-4d00-b16a-a19eff6fc04a" providerId="ADAL" clId="{FD0B70FF-E9C5-4AB9-A9E2-432BF703D46F}" dt="2023-02-07T17:25:43.731" v="314" actId="34135"/>
          <ac:spMkLst>
            <pc:docMk/>
            <pc:sldMk cId="2184096117" sldId="281"/>
            <ac:spMk id="61" creationId="{FE3D0C74-A646-DB96-14ED-1B26CB8C1B9B}"/>
          </ac:spMkLst>
        </pc:spChg>
        <pc:spChg chg="mod">
          <ac:chgData name="Franziska Händschel" userId="e2149472-3187-4d00-b16a-a19eff6fc04a" providerId="ADAL" clId="{FD0B70FF-E9C5-4AB9-A9E2-432BF703D46F}" dt="2023-02-07T17:25:43.731" v="314" actId="34135"/>
          <ac:spMkLst>
            <pc:docMk/>
            <pc:sldMk cId="2184096117" sldId="281"/>
            <ac:spMk id="62" creationId="{169DC44D-C235-5BC8-D0B7-23A998C38D34}"/>
          </ac:spMkLst>
        </pc:spChg>
        <pc:spChg chg="mod">
          <ac:chgData name="Franziska Händschel" userId="e2149472-3187-4d00-b16a-a19eff6fc04a" providerId="ADAL" clId="{FD0B70FF-E9C5-4AB9-A9E2-432BF703D46F}" dt="2023-02-07T17:25:43.731" v="314" actId="34135"/>
          <ac:spMkLst>
            <pc:docMk/>
            <pc:sldMk cId="2184096117" sldId="281"/>
            <ac:spMk id="63" creationId="{CB054B1B-4A94-D0C3-38B1-B7C5FCA15EBF}"/>
          </ac:spMkLst>
        </pc:spChg>
        <pc:spChg chg="mod">
          <ac:chgData name="Franziska Händschel" userId="e2149472-3187-4d00-b16a-a19eff6fc04a" providerId="ADAL" clId="{FD0B70FF-E9C5-4AB9-A9E2-432BF703D46F}" dt="2023-02-07T17:25:43.731" v="314" actId="34135"/>
          <ac:spMkLst>
            <pc:docMk/>
            <pc:sldMk cId="2184096117" sldId="281"/>
            <ac:spMk id="64" creationId="{B25EDE23-2E2B-DB0C-A8F7-7EB2755EA0E7}"/>
          </ac:spMkLst>
        </pc:spChg>
        <pc:spChg chg="mod">
          <ac:chgData name="Franziska Händschel" userId="e2149472-3187-4d00-b16a-a19eff6fc04a" providerId="ADAL" clId="{FD0B70FF-E9C5-4AB9-A9E2-432BF703D46F}" dt="2023-02-07T17:25:43.731" v="314" actId="34135"/>
          <ac:spMkLst>
            <pc:docMk/>
            <pc:sldMk cId="2184096117" sldId="281"/>
            <ac:spMk id="65" creationId="{A76C4CC0-E075-93D6-314D-E384A14068D3}"/>
          </ac:spMkLst>
        </pc:spChg>
        <pc:spChg chg="mod">
          <ac:chgData name="Franziska Händschel" userId="e2149472-3187-4d00-b16a-a19eff6fc04a" providerId="ADAL" clId="{FD0B70FF-E9C5-4AB9-A9E2-432BF703D46F}" dt="2023-02-07T17:25:43.731" v="314" actId="34135"/>
          <ac:spMkLst>
            <pc:docMk/>
            <pc:sldMk cId="2184096117" sldId="281"/>
            <ac:spMk id="66" creationId="{84C6AFDE-6A29-1079-F0EC-BC9F8A479C90}"/>
          </ac:spMkLst>
        </pc:spChg>
        <pc:spChg chg="mod">
          <ac:chgData name="Franziska Händschel" userId="e2149472-3187-4d00-b16a-a19eff6fc04a" providerId="ADAL" clId="{FD0B70FF-E9C5-4AB9-A9E2-432BF703D46F}" dt="2023-02-07T17:25:43.731" v="314" actId="34135"/>
          <ac:spMkLst>
            <pc:docMk/>
            <pc:sldMk cId="2184096117" sldId="281"/>
            <ac:spMk id="67" creationId="{E2D042AB-55F8-415E-37AE-E21B4A4E88C3}"/>
          </ac:spMkLst>
        </pc:spChg>
        <pc:spChg chg="mod">
          <ac:chgData name="Franziska Händschel" userId="e2149472-3187-4d00-b16a-a19eff6fc04a" providerId="ADAL" clId="{FD0B70FF-E9C5-4AB9-A9E2-432BF703D46F}" dt="2023-02-07T17:25:43.731" v="314" actId="34135"/>
          <ac:spMkLst>
            <pc:docMk/>
            <pc:sldMk cId="2184096117" sldId="281"/>
            <ac:spMk id="68" creationId="{B6D01CB8-E7D7-6D75-9B15-44697C0D2634}"/>
          </ac:spMkLst>
        </pc:spChg>
        <pc:spChg chg="mod">
          <ac:chgData name="Franziska Händschel" userId="e2149472-3187-4d00-b16a-a19eff6fc04a" providerId="ADAL" clId="{FD0B70FF-E9C5-4AB9-A9E2-432BF703D46F}" dt="2023-02-07T17:25:43.731" v="314" actId="34135"/>
          <ac:spMkLst>
            <pc:docMk/>
            <pc:sldMk cId="2184096117" sldId="281"/>
            <ac:spMk id="69" creationId="{032BE403-5DE5-EEC5-8768-FDDECECA8B88}"/>
          </ac:spMkLst>
        </pc:spChg>
        <pc:spChg chg="mod">
          <ac:chgData name="Franziska Händschel" userId="e2149472-3187-4d00-b16a-a19eff6fc04a" providerId="ADAL" clId="{FD0B70FF-E9C5-4AB9-A9E2-432BF703D46F}" dt="2023-02-07T17:25:43.731" v="314" actId="34135"/>
          <ac:spMkLst>
            <pc:docMk/>
            <pc:sldMk cId="2184096117" sldId="281"/>
            <ac:spMk id="70" creationId="{4C39B4AC-E007-C2B8-3471-7DC3A3D611CC}"/>
          </ac:spMkLst>
        </pc:spChg>
        <pc:spChg chg="mod">
          <ac:chgData name="Franziska Händschel" userId="e2149472-3187-4d00-b16a-a19eff6fc04a" providerId="ADAL" clId="{FD0B70FF-E9C5-4AB9-A9E2-432BF703D46F}" dt="2023-02-07T17:25:43.731" v="314" actId="34135"/>
          <ac:spMkLst>
            <pc:docMk/>
            <pc:sldMk cId="2184096117" sldId="281"/>
            <ac:spMk id="71" creationId="{918A5349-685A-B17F-1A11-F3B07FA606D2}"/>
          </ac:spMkLst>
        </pc:spChg>
        <pc:spChg chg="mod">
          <ac:chgData name="Franziska Händschel" userId="e2149472-3187-4d00-b16a-a19eff6fc04a" providerId="ADAL" clId="{FD0B70FF-E9C5-4AB9-A9E2-432BF703D46F}" dt="2023-02-07T17:25:43.731" v="314" actId="34135"/>
          <ac:spMkLst>
            <pc:docMk/>
            <pc:sldMk cId="2184096117" sldId="281"/>
            <ac:spMk id="72" creationId="{0A251E4B-B822-7482-8EA6-F9C322D85FFC}"/>
          </ac:spMkLst>
        </pc:spChg>
        <pc:spChg chg="mod">
          <ac:chgData name="Franziska Händschel" userId="e2149472-3187-4d00-b16a-a19eff6fc04a" providerId="ADAL" clId="{FD0B70FF-E9C5-4AB9-A9E2-432BF703D46F}" dt="2023-02-07T17:25:43.731" v="314" actId="34135"/>
          <ac:spMkLst>
            <pc:docMk/>
            <pc:sldMk cId="2184096117" sldId="281"/>
            <ac:spMk id="73" creationId="{58013BDE-4CE4-1C0A-F21B-A5B416CAE60C}"/>
          </ac:spMkLst>
        </pc:spChg>
        <pc:spChg chg="mod">
          <ac:chgData name="Franziska Händschel" userId="e2149472-3187-4d00-b16a-a19eff6fc04a" providerId="ADAL" clId="{FD0B70FF-E9C5-4AB9-A9E2-432BF703D46F}" dt="2023-02-07T17:25:43.731" v="314" actId="34135"/>
          <ac:spMkLst>
            <pc:docMk/>
            <pc:sldMk cId="2184096117" sldId="281"/>
            <ac:spMk id="74" creationId="{4755E69D-0671-5A69-AA3A-23A8D891AF78}"/>
          </ac:spMkLst>
        </pc:spChg>
        <pc:spChg chg="mod">
          <ac:chgData name="Franziska Händschel" userId="e2149472-3187-4d00-b16a-a19eff6fc04a" providerId="ADAL" clId="{FD0B70FF-E9C5-4AB9-A9E2-432BF703D46F}" dt="2023-02-07T17:25:43.731" v="314" actId="34135"/>
          <ac:spMkLst>
            <pc:docMk/>
            <pc:sldMk cId="2184096117" sldId="281"/>
            <ac:spMk id="75" creationId="{2F6F3FE8-83CA-2B64-D4DA-EE177A440D60}"/>
          </ac:spMkLst>
        </pc:spChg>
        <pc:spChg chg="mod">
          <ac:chgData name="Franziska Händschel" userId="e2149472-3187-4d00-b16a-a19eff6fc04a" providerId="ADAL" clId="{FD0B70FF-E9C5-4AB9-A9E2-432BF703D46F}" dt="2023-02-07T17:25:43.731" v="314" actId="34135"/>
          <ac:spMkLst>
            <pc:docMk/>
            <pc:sldMk cId="2184096117" sldId="281"/>
            <ac:spMk id="76" creationId="{F79666F4-3DA1-1E87-9024-5F16F7336835}"/>
          </ac:spMkLst>
        </pc:spChg>
        <pc:spChg chg="mod">
          <ac:chgData name="Franziska Händschel" userId="e2149472-3187-4d00-b16a-a19eff6fc04a" providerId="ADAL" clId="{FD0B70FF-E9C5-4AB9-A9E2-432BF703D46F}" dt="2023-02-07T17:25:43.731" v="314" actId="34135"/>
          <ac:spMkLst>
            <pc:docMk/>
            <pc:sldMk cId="2184096117" sldId="281"/>
            <ac:spMk id="77" creationId="{2B2DD095-5969-4C14-8B06-ACF6A5EF3FB3}"/>
          </ac:spMkLst>
        </pc:spChg>
        <pc:spChg chg="mod">
          <ac:chgData name="Franziska Händschel" userId="e2149472-3187-4d00-b16a-a19eff6fc04a" providerId="ADAL" clId="{FD0B70FF-E9C5-4AB9-A9E2-432BF703D46F}" dt="2023-02-07T17:25:43.731" v="314" actId="34135"/>
          <ac:spMkLst>
            <pc:docMk/>
            <pc:sldMk cId="2184096117" sldId="281"/>
            <ac:spMk id="78" creationId="{A0FEE112-7B38-DDFC-A794-47D43C1CE8EC}"/>
          </ac:spMkLst>
        </pc:spChg>
        <pc:spChg chg="mod">
          <ac:chgData name="Franziska Händschel" userId="e2149472-3187-4d00-b16a-a19eff6fc04a" providerId="ADAL" clId="{FD0B70FF-E9C5-4AB9-A9E2-432BF703D46F}" dt="2023-02-07T17:25:43.731" v="314" actId="34135"/>
          <ac:spMkLst>
            <pc:docMk/>
            <pc:sldMk cId="2184096117" sldId="281"/>
            <ac:spMk id="79" creationId="{CA0AA88A-6825-B320-ABE3-28A6C46238FB}"/>
          </ac:spMkLst>
        </pc:spChg>
        <pc:spChg chg="mod">
          <ac:chgData name="Franziska Händschel" userId="e2149472-3187-4d00-b16a-a19eff6fc04a" providerId="ADAL" clId="{FD0B70FF-E9C5-4AB9-A9E2-432BF703D46F}" dt="2023-02-07T17:25:43.731" v="314" actId="34135"/>
          <ac:spMkLst>
            <pc:docMk/>
            <pc:sldMk cId="2184096117" sldId="281"/>
            <ac:spMk id="80" creationId="{0831A2A5-A91C-2AAC-307C-E9934DF01E73}"/>
          </ac:spMkLst>
        </pc:spChg>
        <pc:spChg chg="mod">
          <ac:chgData name="Franziska Händschel" userId="e2149472-3187-4d00-b16a-a19eff6fc04a" providerId="ADAL" clId="{FD0B70FF-E9C5-4AB9-A9E2-432BF703D46F}" dt="2023-02-07T17:25:43.731" v="314" actId="34135"/>
          <ac:spMkLst>
            <pc:docMk/>
            <pc:sldMk cId="2184096117" sldId="281"/>
            <ac:spMk id="81" creationId="{296897D7-6152-438C-4197-C4821D6C4131}"/>
          </ac:spMkLst>
        </pc:spChg>
        <pc:spChg chg="mod">
          <ac:chgData name="Franziska Händschel" userId="e2149472-3187-4d00-b16a-a19eff6fc04a" providerId="ADAL" clId="{FD0B70FF-E9C5-4AB9-A9E2-432BF703D46F}" dt="2023-02-07T17:25:43.731" v="314" actId="34135"/>
          <ac:spMkLst>
            <pc:docMk/>
            <pc:sldMk cId="2184096117" sldId="281"/>
            <ac:spMk id="82" creationId="{7110AE82-FFF2-846D-8B1A-D52D001684B5}"/>
          </ac:spMkLst>
        </pc:spChg>
        <pc:spChg chg="mod">
          <ac:chgData name="Franziska Händschel" userId="e2149472-3187-4d00-b16a-a19eff6fc04a" providerId="ADAL" clId="{FD0B70FF-E9C5-4AB9-A9E2-432BF703D46F}" dt="2023-02-07T17:25:43.731" v="314" actId="34135"/>
          <ac:spMkLst>
            <pc:docMk/>
            <pc:sldMk cId="2184096117" sldId="281"/>
            <ac:spMk id="83" creationId="{0DC40107-2487-31D5-4145-3CFD2638ADF9}"/>
          </ac:spMkLst>
        </pc:spChg>
        <pc:spChg chg="mod">
          <ac:chgData name="Franziska Händschel" userId="e2149472-3187-4d00-b16a-a19eff6fc04a" providerId="ADAL" clId="{FD0B70FF-E9C5-4AB9-A9E2-432BF703D46F}" dt="2023-02-07T17:25:43.731" v="314" actId="34135"/>
          <ac:spMkLst>
            <pc:docMk/>
            <pc:sldMk cId="2184096117" sldId="281"/>
            <ac:spMk id="84" creationId="{DFE8EF17-A237-44DC-5DA5-240C9B574A72}"/>
          </ac:spMkLst>
        </pc:spChg>
        <pc:spChg chg="mod">
          <ac:chgData name="Franziska Händschel" userId="e2149472-3187-4d00-b16a-a19eff6fc04a" providerId="ADAL" clId="{FD0B70FF-E9C5-4AB9-A9E2-432BF703D46F}" dt="2023-02-07T17:25:43.731" v="314" actId="34135"/>
          <ac:spMkLst>
            <pc:docMk/>
            <pc:sldMk cId="2184096117" sldId="281"/>
            <ac:spMk id="85" creationId="{7D4D9668-5835-9E3F-31AF-ECB1924EC1D9}"/>
          </ac:spMkLst>
        </pc:spChg>
        <pc:spChg chg="mod">
          <ac:chgData name="Franziska Händschel" userId="e2149472-3187-4d00-b16a-a19eff6fc04a" providerId="ADAL" clId="{FD0B70FF-E9C5-4AB9-A9E2-432BF703D46F}" dt="2023-02-07T17:25:43.731" v="314" actId="34135"/>
          <ac:spMkLst>
            <pc:docMk/>
            <pc:sldMk cId="2184096117" sldId="281"/>
            <ac:spMk id="86" creationId="{F7C58C12-D5A2-38D6-3F08-A3BF3AE1FE15}"/>
          </ac:spMkLst>
        </pc:spChg>
        <pc:spChg chg="mod">
          <ac:chgData name="Franziska Händschel" userId="e2149472-3187-4d00-b16a-a19eff6fc04a" providerId="ADAL" clId="{FD0B70FF-E9C5-4AB9-A9E2-432BF703D46F}" dt="2023-02-07T17:25:43.731" v="314" actId="34135"/>
          <ac:spMkLst>
            <pc:docMk/>
            <pc:sldMk cId="2184096117" sldId="281"/>
            <ac:spMk id="87" creationId="{B33E93A4-A844-ABED-F1C6-6100D477E439}"/>
          </ac:spMkLst>
        </pc:spChg>
        <pc:spChg chg="mod">
          <ac:chgData name="Franziska Händschel" userId="e2149472-3187-4d00-b16a-a19eff6fc04a" providerId="ADAL" clId="{FD0B70FF-E9C5-4AB9-A9E2-432BF703D46F}" dt="2023-02-07T17:25:43.731" v="314" actId="34135"/>
          <ac:spMkLst>
            <pc:docMk/>
            <pc:sldMk cId="2184096117" sldId="281"/>
            <ac:spMk id="88" creationId="{33ED0CE3-62A8-BEAC-FB27-500423BB2F8B}"/>
          </ac:spMkLst>
        </pc:spChg>
        <pc:spChg chg="mod">
          <ac:chgData name="Franziska Händschel" userId="e2149472-3187-4d00-b16a-a19eff6fc04a" providerId="ADAL" clId="{FD0B70FF-E9C5-4AB9-A9E2-432BF703D46F}" dt="2023-02-07T17:25:43.731" v="314" actId="34135"/>
          <ac:spMkLst>
            <pc:docMk/>
            <pc:sldMk cId="2184096117" sldId="281"/>
            <ac:spMk id="89" creationId="{9051D055-38CC-BFA1-AB6F-4FF0B1205028}"/>
          </ac:spMkLst>
        </pc:spChg>
        <pc:spChg chg="mod">
          <ac:chgData name="Franziska Händschel" userId="e2149472-3187-4d00-b16a-a19eff6fc04a" providerId="ADAL" clId="{FD0B70FF-E9C5-4AB9-A9E2-432BF703D46F}" dt="2023-02-07T17:25:43.731" v="314" actId="34135"/>
          <ac:spMkLst>
            <pc:docMk/>
            <pc:sldMk cId="2184096117" sldId="281"/>
            <ac:spMk id="90" creationId="{CDD754ED-07C0-C9F5-CBB8-3F4F8528D04F}"/>
          </ac:spMkLst>
        </pc:spChg>
        <pc:spChg chg="mod">
          <ac:chgData name="Franziska Händschel" userId="e2149472-3187-4d00-b16a-a19eff6fc04a" providerId="ADAL" clId="{FD0B70FF-E9C5-4AB9-A9E2-432BF703D46F}" dt="2023-02-07T17:25:43.731" v="314" actId="34135"/>
          <ac:spMkLst>
            <pc:docMk/>
            <pc:sldMk cId="2184096117" sldId="281"/>
            <ac:spMk id="91" creationId="{C7B9BF2C-8F91-526F-1673-89E573124FC7}"/>
          </ac:spMkLst>
        </pc:spChg>
        <pc:spChg chg="mod">
          <ac:chgData name="Franziska Händschel" userId="e2149472-3187-4d00-b16a-a19eff6fc04a" providerId="ADAL" clId="{FD0B70FF-E9C5-4AB9-A9E2-432BF703D46F}" dt="2023-02-07T17:25:43.731" v="314" actId="34135"/>
          <ac:spMkLst>
            <pc:docMk/>
            <pc:sldMk cId="2184096117" sldId="281"/>
            <ac:spMk id="92" creationId="{A5523BAA-7B14-6A98-25D8-2A425643837A}"/>
          </ac:spMkLst>
        </pc:spChg>
        <pc:spChg chg="mod">
          <ac:chgData name="Franziska Händschel" userId="e2149472-3187-4d00-b16a-a19eff6fc04a" providerId="ADAL" clId="{FD0B70FF-E9C5-4AB9-A9E2-432BF703D46F}" dt="2023-02-07T17:25:43.731" v="314" actId="34135"/>
          <ac:spMkLst>
            <pc:docMk/>
            <pc:sldMk cId="2184096117" sldId="281"/>
            <ac:spMk id="93" creationId="{E973FEB5-415A-BF7B-352B-BE5AF578C47E}"/>
          </ac:spMkLst>
        </pc:spChg>
        <pc:spChg chg="mod">
          <ac:chgData name="Franziska Händschel" userId="e2149472-3187-4d00-b16a-a19eff6fc04a" providerId="ADAL" clId="{FD0B70FF-E9C5-4AB9-A9E2-432BF703D46F}" dt="2023-02-07T17:25:43.731" v="314" actId="34135"/>
          <ac:spMkLst>
            <pc:docMk/>
            <pc:sldMk cId="2184096117" sldId="281"/>
            <ac:spMk id="94" creationId="{886D50D6-533D-E9BD-B065-61E04A7CCC02}"/>
          </ac:spMkLst>
        </pc:spChg>
        <pc:grpChg chg="mod">
          <ac:chgData name="Franziska Händschel" userId="e2149472-3187-4d00-b16a-a19eff6fc04a" providerId="ADAL" clId="{FD0B70FF-E9C5-4AB9-A9E2-432BF703D46F}" dt="2023-02-07T17:25:43.731" v="314" actId="34135"/>
          <ac:grpSpMkLst>
            <pc:docMk/>
            <pc:sldMk cId="2184096117" sldId="281"/>
            <ac:grpSpMk id="4" creationId="{D3845917-349D-505D-733D-9A49B3960A02}"/>
          </ac:grpSpMkLst>
        </pc:grpChg>
        <pc:picChg chg="mod">
          <ac:chgData name="Franziska Händschel" userId="e2149472-3187-4d00-b16a-a19eff6fc04a" providerId="ADAL" clId="{FD0B70FF-E9C5-4AB9-A9E2-432BF703D46F}" dt="2023-02-07T17:25:43.731" v="314" actId="34135"/>
          <ac:picMkLst>
            <pc:docMk/>
            <pc:sldMk cId="2184096117" sldId="281"/>
            <ac:picMk id="5" creationId="{83039B63-6F83-1481-C866-677EA3C3B1F5}"/>
          </ac:picMkLst>
        </pc:picChg>
        <pc:picChg chg="mod">
          <ac:chgData name="Franziska Händschel" userId="e2149472-3187-4d00-b16a-a19eff6fc04a" providerId="ADAL" clId="{FD0B70FF-E9C5-4AB9-A9E2-432BF703D46F}" dt="2023-02-07T17:25:43.731" v="314" actId="34135"/>
          <ac:picMkLst>
            <pc:docMk/>
            <pc:sldMk cId="2184096117" sldId="281"/>
            <ac:picMk id="23" creationId="{B0331103-62B3-D539-B710-DD25679FBF9E}"/>
          </ac:picMkLst>
        </pc:picChg>
        <pc:picChg chg="mod">
          <ac:chgData name="Franziska Händschel" userId="e2149472-3187-4d00-b16a-a19eff6fc04a" providerId="ADAL" clId="{FD0B70FF-E9C5-4AB9-A9E2-432BF703D46F}" dt="2023-02-07T17:25:43.731" v="314" actId="34135"/>
          <ac:picMkLst>
            <pc:docMk/>
            <pc:sldMk cId="2184096117" sldId="281"/>
            <ac:picMk id="24" creationId="{B65C548C-CCCD-89E0-AE69-35C5CEAECEBA}"/>
          </ac:picMkLst>
        </pc:picChg>
        <pc:picChg chg="mod">
          <ac:chgData name="Franziska Händschel" userId="e2149472-3187-4d00-b16a-a19eff6fc04a" providerId="ADAL" clId="{FD0B70FF-E9C5-4AB9-A9E2-432BF703D46F}" dt="2023-02-07T17:25:43.731" v="314" actId="34135"/>
          <ac:picMkLst>
            <pc:docMk/>
            <pc:sldMk cId="2184096117" sldId="281"/>
            <ac:picMk id="27" creationId="{609264E3-D021-6470-0513-64CE15EC4C17}"/>
          </ac:picMkLst>
        </pc:picChg>
      </pc:sldChg>
      <pc:sldChg chg="add">
        <pc:chgData name="Franziska Händschel" userId="e2149472-3187-4d00-b16a-a19eff6fc04a" providerId="ADAL" clId="{FD0B70FF-E9C5-4AB9-A9E2-432BF703D46F}" dt="2023-02-07T17:26:34.459" v="327"/>
        <pc:sldMkLst>
          <pc:docMk/>
          <pc:sldMk cId="3337282545" sldId="282"/>
        </pc:sldMkLst>
      </pc:sldChg>
      <pc:sldChg chg="add del">
        <pc:chgData name="Franziska Händschel" userId="e2149472-3187-4d00-b16a-a19eff6fc04a" providerId="ADAL" clId="{FD0B70FF-E9C5-4AB9-A9E2-432BF703D46F}" dt="2023-02-07T17:40:39.926" v="3208" actId="2890"/>
        <pc:sldMkLst>
          <pc:docMk/>
          <pc:sldMk cId="2215507029" sldId="283"/>
        </pc:sldMkLst>
      </pc:sldChg>
    </pc:docChg>
  </pc:docChgLst>
  <pc:docChgLst>
    <pc:chgData name="Franziska Händschel" userId="e2149472-3187-4d00-b16a-a19eff6fc04a" providerId="ADAL" clId="{45080D91-4751-45D9-80E4-34FA44DA9C6C}"/>
    <pc:docChg chg="undo custSel modSld modMainMaster">
      <pc:chgData name="Franziska Händschel" userId="e2149472-3187-4d00-b16a-a19eff6fc04a" providerId="ADAL" clId="{45080D91-4751-45D9-80E4-34FA44DA9C6C}" dt="2024-03-08T13:40:12.904" v="241" actId="207"/>
      <pc:docMkLst>
        <pc:docMk/>
      </pc:docMkLst>
      <pc:sldChg chg="addSp delSp modSp mod">
        <pc:chgData name="Franziska Händschel" userId="e2149472-3187-4d00-b16a-a19eff6fc04a" providerId="ADAL" clId="{45080D91-4751-45D9-80E4-34FA44DA9C6C}" dt="2024-03-08T13:17:10.316" v="237" actId="1037"/>
        <pc:sldMkLst>
          <pc:docMk/>
          <pc:sldMk cId="4139740754" sldId="269"/>
        </pc:sldMkLst>
        <pc:spChg chg="add mod">
          <ac:chgData name="Franziska Händschel" userId="e2149472-3187-4d00-b16a-a19eff6fc04a" providerId="ADAL" clId="{45080D91-4751-45D9-80E4-34FA44DA9C6C}" dt="2024-03-08T13:17:10.316" v="237" actId="1037"/>
          <ac:spMkLst>
            <pc:docMk/>
            <pc:sldMk cId="4139740754" sldId="269"/>
            <ac:spMk id="2" creationId="{485A3D11-C854-0688-79AF-D0003405C2E1}"/>
          </ac:spMkLst>
        </pc:spChg>
        <pc:spChg chg="del">
          <ac:chgData name="Franziska Händschel" userId="e2149472-3187-4d00-b16a-a19eff6fc04a" providerId="ADAL" clId="{45080D91-4751-45D9-80E4-34FA44DA9C6C}" dt="2024-03-07T14:58:10.232" v="108" actId="478"/>
          <ac:spMkLst>
            <pc:docMk/>
            <pc:sldMk cId="4139740754" sldId="269"/>
            <ac:spMk id="3" creationId="{13077320-1A5D-765A-0A2A-CBC34A8657BD}"/>
          </ac:spMkLst>
        </pc:spChg>
        <pc:spChg chg="add mod">
          <ac:chgData name="Franziska Händschel" userId="e2149472-3187-4d00-b16a-a19eff6fc04a" providerId="ADAL" clId="{45080D91-4751-45D9-80E4-34FA44DA9C6C}" dt="2024-03-08T13:17:10.316" v="237" actId="1037"/>
          <ac:spMkLst>
            <pc:docMk/>
            <pc:sldMk cId="4139740754" sldId="269"/>
            <ac:spMk id="4" creationId="{2B57B475-2D5E-7277-F7BA-AA2D2F68AF3B}"/>
          </ac:spMkLst>
        </pc:spChg>
        <pc:spChg chg="add mod">
          <ac:chgData name="Franziska Händschel" userId="e2149472-3187-4d00-b16a-a19eff6fc04a" providerId="ADAL" clId="{45080D91-4751-45D9-80E4-34FA44DA9C6C}" dt="2024-03-08T13:17:10.316" v="237" actId="1037"/>
          <ac:spMkLst>
            <pc:docMk/>
            <pc:sldMk cId="4139740754" sldId="269"/>
            <ac:spMk id="5" creationId="{7043402A-B31B-03F0-FFEF-76FFBC36136E}"/>
          </ac:spMkLst>
        </pc:spChg>
        <pc:spChg chg="add mod">
          <ac:chgData name="Franziska Händschel" userId="e2149472-3187-4d00-b16a-a19eff6fc04a" providerId="ADAL" clId="{45080D91-4751-45D9-80E4-34FA44DA9C6C}" dt="2024-03-08T13:17:10.316" v="237" actId="1037"/>
          <ac:spMkLst>
            <pc:docMk/>
            <pc:sldMk cId="4139740754" sldId="269"/>
            <ac:spMk id="6" creationId="{2BA0A73C-CA5A-E878-3929-514BB31ADC66}"/>
          </ac:spMkLst>
        </pc:spChg>
        <pc:spChg chg="del">
          <ac:chgData name="Franziska Händschel" userId="e2149472-3187-4d00-b16a-a19eff6fc04a" providerId="ADAL" clId="{45080D91-4751-45D9-80E4-34FA44DA9C6C}" dt="2024-03-07T14:58:10.232" v="108" actId="478"/>
          <ac:spMkLst>
            <pc:docMk/>
            <pc:sldMk cId="4139740754" sldId="269"/>
            <ac:spMk id="7" creationId="{5B1D42B8-8E43-0458-7529-D2D38CEE2A5A}"/>
          </ac:spMkLst>
        </pc:spChg>
        <pc:spChg chg="del">
          <ac:chgData name="Franziska Händschel" userId="e2149472-3187-4d00-b16a-a19eff6fc04a" providerId="ADAL" clId="{45080D91-4751-45D9-80E4-34FA44DA9C6C}" dt="2024-03-07T14:58:10.232" v="108" actId="478"/>
          <ac:spMkLst>
            <pc:docMk/>
            <pc:sldMk cId="4139740754" sldId="269"/>
            <ac:spMk id="8" creationId="{C93FE5FB-2EF4-2A42-635B-D86F86008328}"/>
          </ac:spMkLst>
        </pc:spChg>
        <pc:spChg chg="del">
          <ac:chgData name="Franziska Händschel" userId="e2149472-3187-4d00-b16a-a19eff6fc04a" providerId="ADAL" clId="{45080D91-4751-45D9-80E4-34FA44DA9C6C}" dt="2024-03-07T14:58:10.232" v="108" actId="478"/>
          <ac:spMkLst>
            <pc:docMk/>
            <pc:sldMk cId="4139740754" sldId="269"/>
            <ac:spMk id="9" creationId="{F081C1F7-6746-513E-3146-9922606E823E}"/>
          </ac:spMkLst>
        </pc:spChg>
        <pc:spChg chg="add mod">
          <ac:chgData name="Franziska Händschel" userId="e2149472-3187-4d00-b16a-a19eff6fc04a" providerId="ADAL" clId="{45080D91-4751-45D9-80E4-34FA44DA9C6C}" dt="2024-03-08T13:17:10.316" v="237" actId="1037"/>
          <ac:spMkLst>
            <pc:docMk/>
            <pc:sldMk cId="4139740754" sldId="269"/>
            <ac:spMk id="10" creationId="{2395E2FD-3582-5A41-D3F7-F0E092542AEE}"/>
          </ac:spMkLst>
        </pc:spChg>
        <pc:spChg chg="del">
          <ac:chgData name="Franziska Händschel" userId="e2149472-3187-4d00-b16a-a19eff6fc04a" providerId="ADAL" clId="{45080D91-4751-45D9-80E4-34FA44DA9C6C}" dt="2024-03-07T14:58:10.232" v="108" actId="478"/>
          <ac:spMkLst>
            <pc:docMk/>
            <pc:sldMk cId="4139740754" sldId="269"/>
            <ac:spMk id="11" creationId="{0924446A-0D77-AA01-4B11-A97CF04EAA14}"/>
          </ac:spMkLst>
        </pc:spChg>
        <pc:spChg chg="add mod">
          <ac:chgData name="Franziska Händschel" userId="e2149472-3187-4d00-b16a-a19eff6fc04a" providerId="ADAL" clId="{45080D91-4751-45D9-80E4-34FA44DA9C6C}" dt="2024-03-08T13:17:10.316" v="237" actId="1037"/>
          <ac:spMkLst>
            <pc:docMk/>
            <pc:sldMk cId="4139740754" sldId="269"/>
            <ac:spMk id="12" creationId="{547CC676-4997-13D3-FE4F-4A4960C0CE72}"/>
          </ac:spMkLst>
        </pc:spChg>
        <pc:spChg chg="add mod">
          <ac:chgData name="Franziska Händschel" userId="e2149472-3187-4d00-b16a-a19eff6fc04a" providerId="ADAL" clId="{45080D91-4751-45D9-80E4-34FA44DA9C6C}" dt="2024-03-08T13:17:10.316" v="237" actId="1037"/>
          <ac:spMkLst>
            <pc:docMk/>
            <pc:sldMk cId="4139740754" sldId="269"/>
            <ac:spMk id="13" creationId="{9C573408-ED97-D4E2-337A-95BE60E94955}"/>
          </ac:spMkLst>
        </pc:spChg>
        <pc:spChg chg="add mod">
          <ac:chgData name="Franziska Händschel" userId="e2149472-3187-4d00-b16a-a19eff6fc04a" providerId="ADAL" clId="{45080D91-4751-45D9-80E4-34FA44DA9C6C}" dt="2024-03-08T13:17:10.316" v="237" actId="1037"/>
          <ac:spMkLst>
            <pc:docMk/>
            <pc:sldMk cId="4139740754" sldId="269"/>
            <ac:spMk id="14" creationId="{B478F750-BB30-1382-A35E-5CAC52F85D45}"/>
          </ac:spMkLst>
        </pc:spChg>
        <pc:spChg chg="add mod">
          <ac:chgData name="Franziska Händschel" userId="e2149472-3187-4d00-b16a-a19eff6fc04a" providerId="ADAL" clId="{45080D91-4751-45D9-80E4-34FA44DA9C6C}" dt="2024-03-08T13:17:10.316" v="237" actId="1037"/>
          <ac:spMkLst>
            <pc:docMk/>
            <pc:sldMk cId="4139740754" sldId="269"/>
            <ac:spMk id="15" creationId="{783C6DB7-1653-2002-5560-6C08AC61F769}"/>
          </ac:spMkLst>
        </pc:spChg>
        <pc:spChg chg="add mod">
          <ac:chgData name="Franziska Händschel" userId="e2149472-3187-4d00-b16a-a19eff6fc04a" providerId="ADAL" clId="{45080D91-4751-45D9-80E4-34FA44DA9C6C}" dt="2024-03-08T13:17:10.316" v="237" actId="1037"/>
          <ac:spMkLst>
            <pc:docMk/>
            <pc:sldMk cId="4139740754" sldId="269"/>
            <ac:spMk id="16" creationId="{AB2E44D5-66E6-FE51-CF9E-0E4750540F37}"/>
          </ac:spMkLst>
        </pc:spChg>
        <pc:spChg chg="add mod">
          <ac:chgData name="Franziska Händschel" userId="e2149472-3187-4d00-b16a-a19eff6fc04a" providerId="ADAL" clId="{45080D91-4751-45D9-80E4-34FA44DA9C6C}" dt="2024-03-08T13:17:10.316" v="237" actId="1037"/>
          <ac:spMkLst>
            <pc:docMk/>
            <pc:sldMk cId="4139740754" sldId="269"/>
            <ac:spMk id="17" creationId="{3E4B4F27-357E-2E58-66F1-9CB058415198}"/>
          </ac:spMkLst>
        </pc:spChg>
        <pc:spChg chg="add mod">
          <ac:chgData name="Franziska Händschel" userId="e2149472-3187-4d00-b16a-a19eff6fc04a" providerId="ADAL" clId="{45080D91-4751-45D9-80E4-34FA44DA9C6C}" dt="2024-03-08T13:17:10.316" v="237" actId="1037"/>
          <ac:spMkLst>
            <pc:docMk/>
            <pc:sldMk cId="4139740754" sldId="269"/>
            <ac:spMk id="18" creationId="{FF48314A-79DD-F165-EE8C-0F1E72202DF3}"/>
          </ac:spMkLst>
        </pc:spChg>
        <pc:spChg chg="add mod">
          <ac:chgData name="Franziska Händschel" userId="e2149472-3187-4d00-b16a-a19eff6fc04a" providerId="ADAL" clId="{45080D91-4751-45D9-80E4-34FA44DA9C6C}" dt="2024-03-08T13:17:10.316" v="237" actId="1037"/>
          <ac:spMkLst>
            <pc:docMk/>
            <pc:sldMk cId="4139740754" sldId="269"/>
            <ac:spMk id="19" creationId="{D8096C6D-287F-CEB8-3046-2FE60D8877DB}"/>
          </ac:spMkLst>
        </pc:spChg>
        <pc:spChg chg="add mod">
          <ac:chgData name="Franziska Händschel" userId="e2149472-3187-4d00-b16a-a19eff6fc04a" providerId="ADAL" clId="{45080D91-4751-45D9-80E4-34FA44DA9C6C}" dt="2024-03-08T13:17:10.316" v="237" actId="1037"/>
          <ac:spMkLst>
            <pc:docMk/>
            <pc:sldMk cId="4139740754" sldId="269"/>
            <ac:spMk id="20" creationId="{5AAC4D26-6F99-609C-C3F4-CB2A7A8EF530}"/>
          </ac:spMkLst>
        </pc:spChg>
        <pc:spChg chg="add mod">
          <ac:chgData name="Franziska Händschel" userId="e2149472-3187-4d00-b16a-a19eff6fc04a" providerId="ADAL" clId="{45080D91-4751-45D9-80E4-34FA44DA9C6C}" dt="2024-03-08T13:17:10.316" v="237" actId="1037"/>
          <ac:spMkLst>
            <pc:docMk/>
            <pc:sldMk cId="4139740754" sldId="269"/>
            <ac:spMk id="21" creationId="{9C4AEB47-3B8F-B759-E3DC-301063BA1F16}"/>
          </ac:spMkLst>
        </pc:spChg>
        <pc:spChg chg="add mod">
          <ac:chgData name="Franziska Händschel" userId="e2149472-3187-4d00-b16a-a19eff6fc04a" providerId="ADAL" clId="{45080D91-4751-45D9-80E4-34FA44DA9C6C}" dt="2024-03-08T13:17:10.316" v="237" actId="1037"/>
          <ac:spMkLst>
            <pc:docMk/>
            <pc:sldMk cId="4139740754" sldId="269"/>
            <ac:spMk id="22" creationId="{9D8D9A3B-99CB-833D-CA54-AEFBBCEB4332}"/>
          </ac:spMkLst>
        </pc:spChg>
        <pc:spChg chg="add mod">
          <ac:chgData name="Franziska Händschel" userId="e2149472-3187-4d00-b16a-a19eff6fc04a" providerId="ADAL" clId="{45080D91-4751-45D9-80E4-34FA44DA9C6C}" dt="2024-03-08T13:17:10.316" v="237" actId="1037"/>
          <ac:spMkLst>
            <pc:docMk/>
            <pc:sldMk cId="4139740754" sldId="269"/>
            <ac:spMk id="23" creationId="{CCF39DEE-241D-F070-4A13-A4C582521DEA}"/>
          </ac:spMkLst>
        </pc:spChg>
        <pc:spChg chg="add mod">
          <ac:chgData name="Franziska Händschel" userId="e2149472-3187-4d00-b16a-a19eff6fc04a" providerId="ADAL" clId="{45080D91-4751-45D9-80E4-34FA44DA9C6C}" dt="2024-03-08T13:17:10.316" v="237" actId="1037"/>
          <ac:spMkLst>
            <pc:docMk/>
            <pc:sldMk cId="4139740754" sldId="269"/>
            <ac:spMk id="24" creationId="{725B1FCA-B89F-7AF5-051F-FE861798D01C}"/>
          </ac:spMkLst>
        </pc:spChg>
        <pc:spChg chg="add mod">
          <ac:chgData name="Franziska Händschel" userId="e2149472-3187-4d00-b16a-a19eff6fc04a" providerId="ADAL" clId="{45080D91-4751-45D9-80E4-34FA44DA9C6C}" dt="2024-03-08T13:17:10.316" v="237" actId="1037"/>
          <ac:spMkLst>
            <pc:docMk/>
            <pc:sldMk cId="4139740754" sldId="269"/>
            <ac:spMk id="25" creationId="{13EC2293-889F-FFEF-0850-29C688BF7389}"/>
          </ac:spMkLst>
        </pc:spChg>
        <pc:spChg chg="add mod">
          <ac:chgData name="Franziska Händschel" userId="e2149472-3187-4d00-b16a-a19eff6fc04a" providerId="ADAL" clId="{45080D91-4751-45D9-80E4-34FA44DA9C6C}" dt="2024-03-08T13:17:10.316" v="237" actId="1037"/>
          <ac:spMkLst>
            <pc:docMk/>
            <pc:sldMk cId="4139740754" sldId="269"/>
            <ac:spMk id="26" creationId="{BC28CD5A-23C1-B3F4-11E7-93B89D6F3ACB}"/>
          </ac:spMkLst>
        </pc:spChg>
        <pc:spChg chg="add mod">
          <ac:chgData name="Franziska Händschel" userId="e2149472-3187-4d00-b16a-a19eff6fc04a" providerId="ADAL" clId="{45080D91-4751-45D9-80E4-34FA44DA9C6C}" dt="2024-03-08T13:17:10.316" v="237" actId="1037"/>
          <ac:spMkLst>
            <pc:docMk/>
            <pc:sldMk cId="4139740754" sldId="269"/>
            <ac:spMk id="27" creationId="{86D4FAB8-654B-1A11-AF37-D9E430AFCDBA}"/>
          </ac:spMkLst>
        </pc:spChg>
        <pc:spChg chg="add mod">
          <ac:chgData name="Franziska Händschel" userId="e2149472-3187-4d00-b16a-a19eff6fc04a" providerId="ADAL" clId="{45080D91-4751-45D9-80E4-34FA44DA9C6C}" dt="2024-03-08T13:17:10.316" v="237" actId="1037"/>
          <ac:spMkLst>
            <pc:docMk/>
            <pc:sldMk cId="4139740754" sldId="269"/>
            <ac:spMk id="28" creationId="{E12EDC0C-9DC6-1DC6-5D5A-B0890DC0F498}"/>
          </ac:spMkLst>
        </pc:spChg>
        <pc:spChg chg="add mod">
          <ac:chgData name="Franziska Händschel" userId="e2149472-3187-4d00-b16a-a19eff6fc04a" providerId="ADAL" clId="{45080D91-4751-45D9-80E4-34FA44DA9C6C}" dt="2024-03-08T13:17:10.316" v="237" actId="1037"/>
          <ac:spMkLst>
            <pc:docMk/>
            <pc:sldMk cId="4139740754" sldId="269"/>
            <ac:spMk id="29" creationId="{01DD0AA8-A474-4283-A559-03666F3B5D33}"/>
          </ac:spMkLst>
        </pc:spChg>
        <pc:spChg chg="add mod">
          <ac:chgData name="Franziska Händschel" userId="e2149472-3187-4d00-b16a-a19eff6fc04a" providerId="ADAL" clId="{45080D91-4751-45D9-80E4-34FA44DA9C6C}" dt="2024-03-08T13:17:10.316" v="237" actId="1037"/>
          <ac:spMkLst>
            <pc:docMk/>
            <pc:sldMk cId="4139740754" sldId="269"/>
            <ac:spMk id="30" creationId="{C32D8F3D-BCF0-E624-F013-DAE18DCB334D}"/>
          </ac:spMkLst>
        </pc:spChg>
        <pc:spChg chg="del">
          <ac:chgData name="Franziska Händschel" userId="e2149472-3187-4d00-b16a-a19eff6fc04a" providerId="ADAL" clId="{45080D91-4751-45D9-80E4-34FA44DA9C6C}" dt="2024-03-07T14:58:10.232" v="108" actId="478"/>
          <ac:spMkLst>
            <pc:docMk/>
            <pc:sldMk cId="4139740754" sldId="269"/>
            <ac:spMk id="31" creationId="{1DFD93A3-AB7F-5F67-AD6B-C4AEB2BCABF4}"/>
          </ac:spMkLst>
        </pc:spChg>
        <pc:spChg chg="del">
          <ac:chgData name="Franziska Händschel" userId="e2149472-3187-4d00-b16a-a19eff6fc04a" providerId="ADAL" clId="{45080D91-4751-45D9-80E4-34FA44DA9C6C}" dt="2024-03-07T14:58:10.232" v="108" actId="478"/>
          <ac:spMkLst>
            <pc:docMk/>
            <pc:sldMk cId="4139740754" sldId="269"/>
            <ac:spMk id="32" creationId="{DD64FF1D-869A-8E95-8934-9889ED973539}"/>
          </ac:spMkLst>
        </pc:spChg>
        <pc:spChg chg="del">
          <ac:chgData name="Franziska Händschel" userId="e2149472-3187-4d00-b16a-a19eff6fc04a" providerId="ADAL" clId="{45080D91-4751-45D9-80E4-34FA44DA9C6C}" dt="2024-03-07T14:58:12.273" v="109" actId="478"/>
          <ac:spMkLst>
            <pc:docMk/>
            <pc:sldMk cId="4139740754" sldId="269"/>
            <ac:spMk id="33" creationId="{79810419-8645-2FEC-8687-FE6642FDE4FA}"/>
          </ac:spMkLst>
        </pc:spChg>
        <pc:spChg chg="del">
          <ac:chgData name="Franziska Händschel" userId="e2149472-3187-4d00-b16a-a19eff6fc04a" providerId="ADAL" clId="{45080D91-4751-45D9-80E4-34FA44DA9C6C}" dt="2024-03-07T14:58:12.273" v="109" actId="478"/>
          <ac:spMkLst>
            <pc:docMk/>
            <pc:sldMk cId="4139740754" sldId="269"/>
            <ac:spMk id="34" creationId="{052C9A58-A15F-4AE9-0776-3875B96302D7}"/>
          </ac:spMkLst>
        </pc:spChg>
        <pc:spChg chg="del">
          <ac:chgData name="Franziska Händschel" userId="e2149472-3187-4d00-b16a-a19eff6fc04a" providerId="ADAL" clId="{45080D91-4751-45D9-80E4-34FA44DA9C6C}" dt="2024-03-07T14:58:12.273" v="109" actId="478"/>
          <ac:spMkLst>
            <pc:docMk/>
            <pc:sldMk cId="4139740754" sldId="269"/>
            <ac:spMk id="35" creationId="{3F564AD0-D66D-E956-7E33-8BCD69BDDCA2}"/>
          </ac:spMkLst>
        </pc:spChg>
        <pc:spChg chg="add mod">
          <ac:chgData name="Franziska Händschel" userId="e2149472-3187-4d00-b16a-a19eff6fc04a" providerId="ADAL" clId="{45080D91-4751-45D9-80E4-34FA44DA9C6C}" dt="2024-03-08T13:17:10.316" v="237" actId="1037"/>
          <ac:spMkLst>
            <pc:docMk/>
            <pc:sldMk cId="4139740754" sldId="269"/>
            <ac:spMk id="36" creationId="{8CFE38D4-A9D9-05FE-C366-CCC33ECF44B0}"/>
          </ac:spMkLst>
        </pc:spChg>
        <pc:spChg chg="add mod">
          <ac:chgData name="Franziska Händschel" userId="e2149472-3187-4d00-b16a-a19eff6fc04a" providerId="ADAL" clId="{45080D91-4751-45D9-80E4-34FA44DA9C6C}" dt="2024-03-08T13:17:10.316" v="237" actId="1037"/>
          <ac:spMkLst>
            <pc:docMk/>
            <pc:sldMk cId="4139740754" sldId="269"/>
            <ac:spMk id="37" creationId="{D6533ACD-31CF-38F2-E8C6-57B1DD3B5B97}"/>
          </ac:spMkLst>
        </pc:spChg>
        <pc:spChg chg="add mod">
          <ac:chgData name="Franziska Händschel" userId="e2149472-3187-4d00-b16a-a19eff6fc04a" providerId="ADAL" clId="{45080D91-4751-45D9-80E4-34FA44DA9C6C}" dt="2024-03-08T13:17:10.316" v="237" actId="1037"/>
          <ac:spMkLst>
            <pc:docMk/>
            <pc:sldMk cId="4139740754" sldId="269"/>
            <ac:spMk id="38" creationId="{A2D8B712-6228-9ADE-6E41-4F9DC47D0E05}"/>
          </ac:spMkLst>
        </pc:spChg>
        <pc:spChg chg="add mod">
          <ac:chgData name="Franziska Händschel" userId="e2149472-3187-4d00-b16a-a19eff6fc04a" providerId="ADAL" clId="{45080D91-4751-45D9-80E4-34FA44DA9C6C}" dt="2024-03-08T13:17:10.316" v="237" actId="1037"/>
          <ac:spMkLst>
            <pc:docMk/>
            <pc:sldMk cId="4139740754" sldId="269"/>
            <ac:spMk id="39" creationId="{9D0A1EFB-B02F-2770-F913-90530471DD64}"/>
          </ac:spMkLst>
        </pc:spChg>
        <pc:spChg chg="del">
          <ac:chgData name="Franziska Händschel" userId="e2149472-3187-4d00-b16a-a19eff6fc04a" providerId="ADAL" clId="{45080D91-4751-45D9-80E4-34FA44DA9C6C}" dt="2024-03-07T14:58:12.273" v="109" actId="478"/>
          <ac:spMkLst>
            <pc:docMk/>
            <pc:sldMk cId="4139740754" sldId="269"/>
            <ac:spMk id="50" creationId="{82933969-A90E-7761-660E-62357CCE8D40}"/>
          </ac:spMkLst>
        </pc:spChg>
        <pc:spChg chg="del">
          <ac:chgData name="Franziska Händschel" userId="e2149472-3187-4d00-b16a-a19eff6fc04a" providerId="ADAL" clId="{45080D91-4751-45D9-80E4-34FA44DA9C6C}" dt="2024-03-07T14:58:12.273" v="109" actId="478"/>
          <ac:spMkLst>
            <pc:docMk/>
            <pc:sldMk cId="4139740754" sldId="269"/>
            <ac:spMk id="51" creationId="{E2F2B941-8D3E-02D6-9C07-E2A7D26B9BB2}"/>
          </ac:spMkLst>
        </pc:spChg>
        <pc:spChg chg="del">
          <ac:chgData name="Franziska Händschel" userId="e2149472-3187-4d00-b16a-a19eff6fc04a" providerId="ADAL" clId="{45080D91-4751-45D9-80E4-34FA44DA9C6C}" dt="2024-03-07T14:58:12.273" v="109" actId="478"/>
          <ac:spMkLst>
            <pc:docMk/>
            <pc:sldMk cId="4139740754" sldId="269"/>
            <ac:spMk id="52" creationId="{4BFBBDF4-5934-7433-DD80-93CCC3170D73}"/>
          </ac:spMkLst>
        </pc:spChg>
        <pc:spChg chg="del">
          <ac:chgData name="Franziska Händschel" userId="e2149472-3187-4d00-b16a-a19eff6fc04a" providerId="ADAL" clId="{45080D91-4751-45D9-80E4-34FA44DA9C6C}" dt="2024-03-07T14:58:12.273" v="109" actId="478"/>
          <ac:spMkLst>
            <pc:docMk/>
            <pc:sldMk cId="4139740754" sldId="269"/>
            <ac:spMk id="53" creationId="{429048DD-9AE2-6C29-EC15-5FA9E9C2C379}"/>
          </ac:spMkLst>
        </pc:spChg>
      </pc:sldChg>
      <pc:sldChg chg="modSp mod">
        <pc:chgData name="Franziska Händschel" userId="e2149472-3187-4d00-b16a-a19eff6fc04a" providerId="ADAL" clId="{45080D91-4751-45D9-80E4-34FA44DA9C6C}" dt="2024-03-07T15:01:20.504" v="214" actId="208"/>
        <pc:sldMkLst>
          <pc:docMk/>
          <pc:sldMk cId="2184096117" sldId="281"/>
        </pc:sldMkLst>
        <pc:spChg chg="mod">
          <ac:chgData name="Franziska Händschel" userId="e2149472-3187-4d00-b16a-a19eff6fc04a" providerId="ADAL" clId="{45080D91-4751-45D9-80E4-34FA44DA9C6C}" dt="2024-03-07T15:01:20.504" v="214" actId="208"/>
          <ac:spMkLst>
            <pc:docMk/>
            <pc:sldMk cId="2184096117" sldId="281"/>
            <ac:spMk id="9" creationId="{902D759F-4280-5116-3C27-FFE78C3CBF54}"/>
          </ac:spMkLst>
        </pc:spChg>
        <pc:spChg chg="mod">
          <ac:chgData name="Franziska Händschel" userId="e2149472-3187-4d00-b16a-a19eff6fc04a" providerId="ADAL" clId="{45080D91-4751-45D9-80E4-34FA44DA9C6C}" dt="2024-03-07T15:01:20.504" v="214" actId="208"/>
          <ac:spMkLst>
            <pc:docMk/>
            <pc:sldMk cId="2184096117" sldId="281"/>
            <ac:spMk id="10" creationId="{F9DC5906-CFDC-1606-2D1F-5881C19625C9}"/>
          </ac:spMkLst>
        </pc:spChg>
        <pc:spChg chg="mod">
          <ac:chgData name="Franziska Händschel" userId="e2149472-3187-4d00-b16a-a19eff6fc04a" providerId="ADAL" clId="{45080D91-4751-45D9-80E4-34FA44DA9C6C}" dt="2024-03-07T15:01:20.504" v="214" actId="208"/>
          <ac:spMkLst>
            <pc:docMk/>
            <pc:sldMk cId="2184096117" sldId="281"/>
            <ac:spMk id="15" creationId="{A713DC18-2B9C-C273-6246-FF3D112E9AC3}"/>
          </ac:spMkLst>
        </pc:spChg>
        <pc:spChg chg="mod">
          <ac:chgData name="Franziska Händschel" userId="e2149472-3187-4d00-b16a-a19eff6fc04a" providerId="ADAL" clId="{45080D91-4751-45D9-80E4-34FA44DA9C6C}" dt="2024-03-07T15:01:20.504" v="214" actId="208"/>
          <ac:spMkLst>
            <pc:docMk/>
            <pc:sldMk cId="2184096117" sldId="281"/>
            <ac:spMk id="30" creationId="{5CA889AD-E187-1384-B287-CC9B69A6A8F5}"/>
          </ac:spMkLst>
        </pc:spChg>
        <pc:spChg chg="mod">
          <ac:chgData name="Franziska Händschel" userId="e2149472-3187-4d00-b16a-a19eff6fc04a" providerId="ADAL" clId="{45080D91-4751-45D9-80E4-34FA44DA9C6C}" dt="2024-03-07T15:01:20.504" v="214" actId="208"/>
          <ac:spMkLst>
            <pc:docMk/>
            <pc:sldMk cId="2184096117" sldId="281"/>
            <ac:spMk id="33" creationId="{4C67A055-9195-709A-4CD4-0D67E97638DC}"/>
          </ac:spMkLst>
        </pc:spChg>
        <pc:spChg chg="mod">
          <ac:chgData name="Franziska Händschel" userId="e2149472-3187-4d00-b16a-a19eff6fc04a" providerId="ADAL" clId="{45080D91-4751-45D9-80E4-34FA44DA9C6C}" dt="2024-03-07T15:01:20.504" v="214" actId="208"/>
          <ac:spMkLst>
            <pc:docMk/>
            <pc:sldMk cId="2184096117" sldId="281"/>
            <ac:spMk id="34" creationId="{A2A0CCBB-13D6-C260-F967-679822A70DA8}"/>
          </ac:spMkLst>
        </pc:spChg>
        <pc:spChg chg="mod">
          <ac:chgData name="Franziska Händschel" userId="e2149472-3187-4d00-b16a-a19eff6fc04a" providerId="ADAL" clId="{45080D91-4751-45D9-80E4-34FA44DA9C6C}" dt="2024-03-07T15:01:20.504" v="214" actId="208"/>
          <ac:spMkLst>
            <pc:docMk/>
            <pc:sldMk cId="2184096117" sldId="281"/>
            <ac:spMk id="101" creationId="{815B35B4-6335-12AC-A3FA-635FA8A6C94F}"/>
          </ac:spMkLst>
        </pc:spChg>
        <pc:spChg chg="mod">
          <ac:chgData name="Franziska Händschel" userId="e2149472-3187-4d00-b16a-a19eff6fc04a" providerId="ADAL" clId="{45080D91-4751-45D9-80E4-34FA44DA9C6C}" dt="2024-03-07T15:01:20.504" v="214" actId="208"/>
          <ac:spMkLst>
            <pc:docMk/>
            <pc:sldMk cId="2184096117" sldId="281"/>
            <ac:spMk id="102" creationId="{D415BCF9-46F7-07CD-7E0B-BCBABB443B87}"/>
          </ac:spMkLst>
        </pc:spChg>
        <pc:spChg chg="mod">
          <ac:chgData name="Franziska Händschel" userId="e2149472-3187-4d00-b16a-a19eff6fc04a" providerId="ADAL" clId="{45080D91-4751-45D9-80E4-34FA44DA9C6C}" dt="2024-03-07T15:01:20.504" v="214" actId="208"/>
          <ac:spMkLst>
            <pc:docMk/>
            <pc:sldMk cId="2184096117" sldId="281"/>
            <ac:spMk id="103" creationId="{EC05FD49-DD11-BB17-AD63-A174CDD7322B}"/>
          </ac:spMkLst>
        </pc:spChg>
        <pc:spChg chg="mod">
          <ac:chgData name="Franziska Händschel" userId="e2149472-3187-4d00-b16a-a19eff6fc04a" providerId="ADAL" clId="{45080D91-4751-45D9-80E4-34FA44DA9C6C}" dt="2024-03-07T15:01:20.504" v="214" actId="208"/>
          <ac:spMkLst>
            <pc:docMk/>
            <pc:sldMk cId="2184096117" sldId="281"/>
            <ac:spMk id="110" creationId="{1702BD8F-27FA-2A53-D9C0-F7A9747289FC}"/>
          </ac:spMkLst>
        </pc:spChg>
        <pc:spChg chg="mod">
          <ac:chgData name="Franziska Händschel" userId="e2149472-3187-4d00-b16a-a19eff6fc04a" providerId="ADAL" clId="{45080D91-4751-45D9-80E4-34FA44DA9C6C}" dt="2024-03-07T15:01:20.504" v="214" actId="208"/>
          <ac:spMkLst>
            <pc:docMk/>
            <pc:sldMk cId="2184096117" sldId="281"/>
            <ac:spMk id="111" creationId="{E4A56878-D481-EC4E-933A-B1F3C5AF9DF0}"/>
          </ac:spMkLst>
        </pc:spChg>
        <pc:spChg chg="mod">
          <ac:chgData name="Franziska Händschel" userId="e2149472-3187-4d00-b16a-a19eff6fc04a" providerId="ADAL" clId="{45080D91-4751-45D9-80E4-34FA44DA9C6C}" dt="2024-03-07T15:01:20.504" v="214" actId="208"/>
          <ac:spMkLst>
            <pc:docMk/>
            <pc:sldMk cId="2184096117" sldId="281"/>
            <ac:spMk id="112" creationId="{C6FA5C39-AA15-F5F4-E725-DB96C2541407}"/>
          </ac:spMkLst>
        </pc:spChg>
        <pc:spChg chg="mod">
          <ac:chgData name="Franziska Händschel" userId="e2149472-3187-4d00-b16a-a19eff6fc04a" providerId="ADAL" clId="{45080D91-4751-45D9-80E4-34FA44DA9C6C}" dt="2024-03-07T15:01:20.504" v="214" actId="208"/>
          <ac:spMkLst>
            <pc:docMk/>
            <pc:sldMk cId="2184096117" sldId="281"/>
            <ac:spMk id="119" creationId="{B06E9BA5-06A1-2E4C-5DB6-30267B54BE15}"/>
          </ac:spMkLst>
        </pc:spChg>
        <pc:spChg chg="mod">
          <ac:chgData name="Franziska Händschel" userId="e2149472-3187-4d00-b16a-a19eff6fc04a" providerId="ADAL" clId="{45080D91-4751-45D9-80E4-34FA44DA9C6C}" dt="2024-03-07T15:01:20.504" v="214" actId="208"/>
          <ac:spMkLst>
            <pc:docMk/>
            <pc:sldMk cId="2184096117" sldId="281"/>
            <ac:spMk id="120" creationId="{71CB4BC7-0697-D623-BC12-4EE430C6C627}"/>
          </ac:spMkLst>
        </pc:spChg>
        <pc:spChg chg="mod">
          <ac:chgData name="Franziska Händschel" userId="e2149472-3187-4d00-b16a-a19eff6fc04a" providerId="ADAL" clId="{45080D91-4751-45D9-80E4-34FA44DA9C6C}" dt="2024-03-07T15:01:20.504" v="214" actId="208"/>
          <ac:spMkLst>
            <pc:docMk/>
            <pc:sldMk cId="2184096117" sldId="281"/>
            <ac:spMk id="121" creationId="{495E6D5A-4100-06BF-5A61-67B05C8C0469}"/>
          </ac:spMkLst>
        </pc:spChg>
        <pc:spChg chg="mod">
          <ac:chgData name="Franziska Händschel" userId="e2149472-3187-4d00-b16a-a19eff6fc04a" providerId="ADAL" clId="{45080D91-4751-45D9-80E4-34FA44DA9C6C}" dt="2024-03-07T15:01:20.504" v="214" actId="208"/>
          <ac:spMkLst>
            <pc:docMk/>
            <pc:sldMk cId="2184096117" sldId="281"/>
            <ac:spMk id="128" creationId="{3E36DA57-F96D-02A9-25F4-C022C88D9FB6}"/>
          </ac:spMkLst>
        </pc:spChg>
        <pc:spChg chg="mod">
          <ac:chgData name="Franziska Händschel" userId="e2149472-3187-4d00-b16a-a19eff6fc04a" providerId="ADAL" clId="{45080D91-4751-45D9-80E4-34FA44DA9C6C}" dt="2024-03-07T15:01:20.504" v="214" actId="208"/>
          <ac:spMkLst>
            <pc:docMk/>
            <pc:sldMk cId="2184096117" sldId="281"/>
            <ac:spMk id="129" creationId="{237145DD-50B3-BE9A-9016-B5B3B2BA0EBC}"/>
          </ac:spMkLst>
        </pc:spChg>
        <pc:spChg chg="mod">
          <ac:chgData name="Franziska Händschel" userId="e2149472-3187-4d00-b16a-a19eff6fc04a" providerId="ADAL" clId="{45080D91-4751-45D9-80E4-34FA44DA9C6C}" dt="2024-03-07T15:01:20.504" v="214" actId="208"/>
          <ac:spMkLst>
            <pc:docMk/>
            <pc:sldMk cId="2184096117" sldId="281"/>
            <ac:spMk id="130" creationId="{80090A0A-03D1-E544-5BE5-7094E62892EE}"/>
          </ac:spMkLst>
        </pc:spChg>
        <pc:spChg chg="mod">
          <ac:chgData name="Franziska Händschel" userId="e2149472-3187-4d00-b16a-a19eff6fc04a" providerId="ADAL" clId="{45080D91-4751-45D9-80E4-34FA44DA9C6C}" dt="2024-03-07T15:01:20.504" v="214" actId="208"/>
          <ac:spMkLst>
            <pc:docMk/>
            <pc:sldMk cId="2184096117" sldId="281"/>
            <ac:spMk id="137" creationId="{2B3FCD7F-F322-3205-851A-B114451512B4}"/>
          </ac:spMkLst>
        </pc:spChg>
        <pc:spChg chg="mod">
          <ac:chgData name="Franziska Händschel" userId="e2149472-3187-4d00-b16a-a19eff6fc04a" providerId="ADAL" clId="{45080D91-4751-45D9-80E4-34FA44DA9C6C}" dt="2024-03-07T15:01:20.504" v="214" actId="208"/>
          <ac:spMkLst>
            <pc:docMk/>
            <pc:sldMk cId="2184096117" sldId="281"/>
            <ac:spMk id="138" creationId="{E3E95CE9-D93C-2AD1-5C1C-528BB84EDAE5}"/>
          </ac:spMkLst>
        </pc:spChg>
        <pc:spChg chg="mod">
          <ac:chgData name="Franziska Händschel" userId="e2149472-3187-4d00-b16a-a19eff6fc04a" providerId="ADAL" clId="{45080D91-4751-45D9-80E4-34FA44DA9C6C}" dt="2024-03-07T15:01:20.504" v="214" actId="208"/>
          <ac:spMkLst>
            <pc:docMk/>
            <pc:sldMk cId="2184096117" sldId="281"/>
            <ac:spMk id="139" creationId="{E4B82A05-B11D-08C3-C1D1-9EB88198C517}"/>
          </ac:spMkLst>
        </pc:spChg>
      </pc:sldChg>
      <pc:sldChg chg="modSp mod">
        <pc:chgData name="Franziska Händschel" userId="e2149472-3187-4d00-b16a-a19eff6fc04a" providerId="ADAL" clId="{45080D91-4751-45D9-80E4-34FA44DA9C6C}" dt="2024-03-07T15:01:15.549" v="213" actId="208"/>
        <pc:sldMkLst>
          <pc:docMk/>
          <pc:sldMk cId="3337282545" sldId="282"/>
        </pc:sldMkLst>
        <pc:spChg chg="mod">
          <ac:chgData name="Franziska Händschel" userId="e2149472-3187-4d00-b16a-a19eff6fc04a" providerId="ADAL" clId="{45080D91-4751-45D9-80E4-34FA44DA9C6C}" dt="2024-03-07T15:01:15.549" v="213" actId="208"/>
          <ac:spMkLst>
            <pc:docMk/>
            <pc:sldMk cId="3337282545" sldId="282"/>
            <ac:spMk id="35" creationId="{6147B56E-E55C-B13C-92BA-D21793325008}"/>
          </ac:spMkLst>
        </pc:spChg>
        <pc:spChg chg="mod">
          <ac:chgData name="Franziska Händschel" userId="e2149472-3187-4d00-b16a-a19eff6fc04a" providerId="ADAL" clId="{45080D91-4751-45D9-80E4-34FA44DA9C6C}" dt="2024-03-07T15:01:15.549" v="213" actId="208"/>
          <ac:spMkLst>
            <pc:docMk/>
            <pc:sldMk cId="3337282545" sldId="282"/>
            <ac:spMk id="36" creationId="{BBDB531F-276F-801B-27BE-D087A219A336}"/>
          </ac:spMkLst>
        </pc:spChg>
        <pc:spChg chg="mod">
          <ac:chgData name="Franziska Händschel" userId="e2149472-3187-4d00-b16a-a19eff6fc04a" providerId="ADAL" clId="{45080D91-4751-45D9-80E4-34FA44DA9C6C}" dt="2024-03-07T15:01:15.549" v="213" actId="208"/>
          <ac:spMkLst>
            <pc:docMk/>
            <pc:sldMk cId="3337282545" sldId="282"/>
            <ac:spMk id="37" creationId="{CA418A9B-F3BA-4193-9233-885E14BD77CA}"/>
          </ac:spMkLst>
        </pc:spChg>
        <pc:spChg chg="mod">
          <ac:chgData name="Franziska Händschel" userId="e2149472-3187-4d00-b16a-a19eff6fc04a" providerId="ADAL" clId="{45080D91-4751-45D9-80E4-34FA44DA9C6C}" dt="2024-03-07T15:01:15.549" v="213" actId="208"/>
          <ac:spMkLst>
            <pc:docMk/>
            <pc:sldMk cId="3337282545" sldId="282"/>
            <ac:spMk id="44" creationId="{28478588-A235-9C4C-97D1-F7222A2B91D7}"/>
          </ac:spMkLst>
        </pc:spChg>
        <pc:spChg chg="mod">
          <ac:chgData name="Franziska Händschel" userId="e2149472-3187-4d00-b16a-a19eff6fc04a" providerId="ADAL" clId="{45080D91-4751-45D9-80E4-34FA44DA9C6C}" dt="2024-03-07T15:01:15.549" v="213" actId="208"/>
          <ac:spMkLst>
            <pc:docMk/>
            <pc:sldMk cId="3337282545" sldId="282"/>
            <ac:spMk id="45" creationId="{6529E5CE-BB42-FBA7-1FE6-5CC98922798C}"/>
          </ac:spMkLst>
        </pc:spChg>
        <pc:spChg chg="mod">
          <ac:chgData name="Franziska Händschel" userId="e2149472-3187-4d00-b16a-a19eff6fc04a" providerId="ADAL" clId="{45080D91-4751-45D9-80E4-34FA44DA9C6C}" dt="2024-03-07T15:01:15.549" v="213" actId="208"/>
          <ac:spMkLst>
            <pc:docMk/>
            <pc:sldMk cId="3337282545" sldId="282"/>
            <ac:spMk id="46" creationId="{A5F9B358-1918-7BF4-9950-56D0CBDE176C}"/>
          </ac:spMkLst>
        </pc:spChg>
        <pc:spChg chg="mod">
          <ac:chgData name="Franziska Händschel" userId="e2149472-3187-4d00-b16a-a19eff6fc04a" providerId="ADAL" clId="{45080D91-4751-45D9-80E4-34FA44DA9C6C}" dt="2024-03-07T15:01:15.549" v="213" actId="208"/>
          <ac:spMkLst>
            <pc:docMk/>
            <pc:sldMk cId="3337282545" sldId="282"/>
            <ac:spMk id="53" creationId="{200D1CEB-4EE0-C289-26BD-E0AF67587290}"/>
          </ac:spMkLst>
        </pc:spChg>
        <pc:spChg chg="mod">
          <ac:chgData name="Franziska Händschel" userId="e2149472-3187-4d00-b16a-a19eff6fc04a" providerId="ADAL" clId="{45080D91-4751-45D9-80E4-34FA44DA9C6C}" dt="2024-03-07T15:01:15.549" v="213" actId="208"/>
          <ac:spMkLst>
            <pc:docMk/>
            <pc:sldMk cId="3337282545" sldId="282"/>
            <ac:spMk id="54" creationId="{05AF1920-7562-EA77-654D-FBF85A9A81A9}"/>
          </ac:spMkLst>
        </pc:spChg>
        <pc:spChg chg="mod">
          <ac:chgData name="Franziska Händschel" userId="e2149472-3187-4d00-b16a-a19eff6fc04a" providerId="ADAL" clId="{45080D91-4751-45D9-80E4-34FA44DA9C6C}" dt="2024-03-07T15:01:15.549" v="213" actId="208"/>
          <ac:spMkLst>
            <pc:docMk/>
            <pc:sldMk cId="3337282545" sldId="282"/>
            <ac:spMk id="55" creationId="{5AEA7033-82CE-103A-9483-60E2F929E957}"/>
          </ac:spMkLst>
        </pc:spChg>
        <pc:spChg chg="mod">
          <ac:chgData name="Franziska Händschel" userId="e2149472-3187-4d00-b16a-a19eff6fc04a" providerId="ADAL" clId="{45080D91-4751-45D9-80E4-34FA44DA9C6C}" dt="2024-03-07T15:01:15.549" v="213" actId="208"/>
          <ac:spMkLst>
            <pc:docMk/>
            <pc:sldMk cId="3337282545" sldId="282"/>
            <ac:spMk id="62" creationId="{169DC44D-C235-5BC8-D0B7-23A998C38D34}"/>
          </ac:spMkLst>
        </pc:spChg>
        <pc:spChg chg="mod">
          <ac:chgData name="Franziska Händschel" userId="e2149472-3187-4d00-b16a-a19eff6fc04a" providerId="ADAL" clId="{45080D91-4751-45D9-80E4-34FA44DA9C6C}" dt="2024-03-07T15:01:15.549" v="213" actId="208"/>
          <ac:spMkLst>
            <pc:docMk/>
            <pc:sldMk cId="3337282545" sldId="282"/>
            <ac:spMk id="63" creationId="{CB054B1B-4A94-D0C3-38B1-B7C5FCA15EBF}"/>
          </ac:spMkLst>
        </pc:spChg>
        <pc:spChg chg="mod">
          <ac:chgData name="Franziska Händschel" userId="e2149472-3187-4d00-b16a-a19eff6fc04a" providerId="ADAL" clId="{45080D91-4751-45D9-80E4-34FA44DA9C6C}" dt="2024-03-07T15:01:15.549" v="213" actId="208"/>
          <ac:spMkLst>
            <pc:docMk/>
            <pc:sldMk cId="3337282545" sldId="282"/>
            <ac:spMk id="64" creationId="{B25EDE23-2E2B-DB0C-A8F7-7EB2755EA0E7}"/>
          </ac:spMkLst>
        </pc:spChg>
        <pc:spChg chg="mod">
          <ac:chgData name="Franziska Händschel" userId="e2149472-3187-4d00-b16a-a19eff6fc04a" providerId="ADAL" clId="{45080D91-4751-45D9-80E4-34FA44DA9C6C}" dt="2024-03-07T15:01:15.549" v="213" actId="208"/>
          <ac:spMkLst>
            <pc:docMk/>
            <pc:sldMk cId="3337282545" sldId="282"/>
            <ac:spMk id="71" creationId="{918A5349-685A-B17F-1A11-F3B07FA606D2}"/>
          </ac:spMkLst>
        </pc:spChg>
        <pc:spChg chg="mod">
          <ac:chgData name="Franziska Händschel" userId="e2149472-3187-4d00-b16a-a19eff6fc04a" providerId="ADAL" clId="{45080D91-4751-45D9-80E4-34FA44DA9C6C}" dt="2024-03-07T15:01:15.549" v="213" actId="208"/>
          <ac:spMkLst>
            <pc:docMk/>
            <pc:sldMk cId="3337282545" sldId="282"/>
            <ac:spMk id="72" creationId="{0A251E4B-B822-7482-8EA6-F9C322D85FFC}"/>
          </ac:spMkLst>
        </pc:spChg>
        <pc:spChg chg="mod">
          <ac:chgData name="Franziska Händschel" userId="e2149472-3187-4d00-b16a-a19eff6fc04a" providerId="ADAL" clId="{45080D91-4751-45D9-80E4-34FA44DA9C6C}" dt="2024-03-07T15:01:15.549" v="213" actId="208"/>
          <ac:spMkLst>
            <pc:docMk/>
            <pc:sldMk cId="3337282545" sldId="282"/>
            <ac:spMk id="73" creationId="{58013BDE-4CE4-1C0A-F21B-A5B416CAE60C}"/>
          </ac:spMkLst>
        </pc:spChg>
        <pc:spChg chg="mod">
          <ac:chgData name="Franziska Händschel" userId="e2149472-3187-4d00-b16a-a19eff6fc04a" providerId="ADAL" clId="{45080D91-4751-45D9-80E4-34FA44DA9C6C}" dt="2024-03-07T15:01:15.549" v="213" actId="208"/>
          <ac:spMkLst>
            <pc:docMk/>
            <pc:sldMk cId="3337282545" sldId="282"/>
            <ac:spMk id="80" creationId="{0831A2A5-A91C-2AAC-307C-E9934DF01E73}"/>
          </ac:spMkLst>
        </pc:spChg>
        <pc:spChg chg="mod">
          <ac:chgData name="Franziska Händschel" userId="e2149472-3187-4d00-b16a-a19eff6fc04a" providerId="ADAL" clId="{45080D91-4751-45D9-80E4-34FA44DA9C6C}" dt="2024-03-07T15:01:15.549" v="213" actId="208"/>
          <ac:spMkLst>
            <pc:docMk/>
            <pc:sldMk cId="3337282545" sldId="282"/>
            <ac:spMk id="81" creationId="{296897D7-6152-438C-4197-C4821D6C4131}"/>
          </ac:spMkLst>
        </pc:spChg>
        <pc:spChg chg="mod">
          <ac:chgData name="Franziska Händschel" userId="e2149472-3187-4d00-b16a-a19eff6fc04a" providerId="ADAL" clId="{45080D91-4751-45D9-80E4-34FA44DA9C6C}" dt="2024-03-07T15:01:15.549" v="213" actId="208"/>
          <ac:spMkLst>
            <pc:docMk/>
            <pc:sldMk cId="3337282545" sldId="282"/>
            <ac:spMk id="82" creationId="{7110AE82-FFF2-846D-8B1A-D52D001684B5}"/>
          </ac:spMkLst>
        </pc:spChg>
        <pc:spChg chg="mod">
          <ac:chgData name="Franziska Händschel" userId="e2149472-3187-4d00-b16a-a19eff6fc04a" providerId="ADAL" clId="{45080D91-4751-45D9-80E4-34FA44DA9C6C}" dt="2024-03-07T15:01:15.549" v="213" actId="208"/>
          <ac:spMkLst>
            <pc:docMk/>
            <pc:sldMk cId="3337282545" sldId="282"/>
            <ac:spMk id="89" creationId="{9051D055-38CC-BFA1-AB6F-4FF0B1205028}"/>
          </ac:spMkLst>
        </pc:spChg>
        <pc:spChg chg="mod">
          <ac:chgData name="Franziska Händschel" userId="e2149472-3187-4d00-b16a-a19eff6fc04a" providerId="ADAL" clId="{45080D91-4751-45D9-80E4-34FA44DA9C6C}" dt="2024-03-07T15:01:15.549" v="213" actId="208"/>
          <ac:spMkLst>
            <pc:docMk/>
            <pc:sldMk cId="3337282545" sldId="282"/>
            <ac:spMk id="90" creationId="{CDD754ED-07C0-C9F5-CBB8-3F4F8528D04F}"/>
          </ac:spMkLst>
        </pc:spChg>
        <pc:spChg chg="mod">
          <ac:chgData name="Franziska Händschel" userId="e2149472-3187-4d00-b16a-a19eff6fc04a" providerId="ADAL" clId="{45080D91-4751-45D9-80E4-34FA44DA9C6C}" dt="2024-03-07T15:01:15.549" v="213" actId="208"/>
          <ac:spMkLst>
            <pc:docMk/>
            <pc:sldMk cId="3337282545" sldId="282"/>
            <ac:spMk id="91" creationId="{C7B9BF2C-8F91-526F-1673-89E573124FC7}"/>
          </ac:spMkLst>
        </pc:spChg>
      </pc:sldChg>
      <pc:sldMasterChg chg="addSp delSp modSp mod delSldLayout modSldLayout">
        <pc:chgData name="Franziska Händschel" userId="e2149472-3187-4d00-b16a-a19eff6fc04a" providerId="ADAL" clId="{45080D91-4751-45D9-80E4-34FA44DA9C6C}" dt="2024-03-08T13:40:12.904" v="241" actId="207"/>
        <pc:sldMasterMkLst>
          <pc:docMk/>
          <pc:sldMasterMk cId="2755054894" sldId="2147483665"/>
        </pc:sldMasterMkLst>
        <pc:spChg chg="del">
          <ac:chgData name="Franziska Händschel" userId="e2149472-3187-4d00-b16a-a19eff6fc04a" providerId="ADAL" clId="{45080D91-4751-45D9-80E4-34FA44DA9C6C}" dt="2024-03-07T14:57:28.051" v="99" actId="478"/>
          <ac:spMkLst>
            <pc:docMk/>
            <pc:sldMasterMk cId="2755054894" sldId="2147483665"/>
            <ac:spMk id="2" creationId="{00000000-0000-0000-0000-000000000000}"/>
          </ac:spMkLst>
        </pc:spChg>
        <pc:spChg chg="del">
          <ac:chgData name="Franziska Händschel" userId="e2149472-3187-4d00-b16a-a19eff6fc04a" providerId="ADAL" clId="{45080D91-4751-45D9-80E4-34FA44DA9C6C}" dt="2024-03-07T14:57:28.051" v="99" actId="478"/>
          <ac:spMkLst>
            <pc:docMk/>
            <pc:sldMasterMk cId="2755054894" sldId="2147483665"/>
            <ac:spMk id="3" creationId="{00000000-0000-0000-0000-000000000000}"/>
          </ac:spMkLst>
        </pc:spChg>
        <pc:spChg chg="del">
          <ac:chgData name="Franziska Händschel" userId="e2149472-3187-4d00-b16a-a19eff6fc04a" providerId="ADAL" clId="{45080D91-4751-45D9-80E4-34FA44DA9C6C}" dt="2024-03-07T14:57:28.051" v="99" actId="478"/>
          <ac:spMkLst>
            <pc:docMk/>
            <pc:sldMasterMk cId="2755054894" sldId="2147483665"/>
            <ac:spMk id="4" creationId="{00000000-0000-0000-0000-000000000000}"/>
          </ac:spMkLst>
        </pc:spChg>
        <pc:spChg chg="del">
          <ac:chgData name="Franziska Händschel" userId="e2149472-3187-4d00-b16a-a19eff6fc04a" providerId="ADAL" clId="{45080D91-4751-45D9-80E4-34FA44DA9C6C}" dt="2024-03-07T14:57:28.051" v="99" actId="478"/>
          <ac:spMkLst>
            <pc:docMk/>
            <pc:sldMasterMk cId="2755054894" sldId="2147483665"/>
            <ac:spMk id="5" creationId="{00000000-0000-0000-0000-000000000000}"/>
          </ac:spMkLst>
        </pc:spChg>
        <pc:spChg chg="del">
          <ac:chgData name="Franziska Händschel" userId="e2149472-3187-4d00-b16a-a19eff6fc04a" providerId="ADAL" clId="{45080D91-4751-45D9-80E4-34FA44DA9C6C}" dt="2024-03-07T14:57:28.051" v="99" actId="478"/>
          <ac:spMkLst>
            <pc:docMk/>
            <pc:sldMasterMk cId="2755054894" sldId="2147483665"/>
            <ac:spMk id="6" creationId="{00000000-0000-0000-0000-000000000000}"/>
          </ac:spMkLst>
        </pc:spChg>
        <pc:spChg chg="mod">
          <ac:chgData name="Franziska Händschel" userId="e2149472-3187-4d00-b16a-a19eff6fc04a" providerId="ADAL" clId="{45080D91-4751-45D9-80E4-34FA44DA9C6C}" dt="2024-03-07T14:58:00.843" v="107"/>
          <ac:spMkLst>
            <pc:docMk/>
            <pc:sldMasterMk cId="2755054894" sldId="2147483665"/>
            <ac:spMk id="12" creationId="{EDD118A9-304E-61F2-8058-DA97655890EB}"/>
          </ac:spMkLst>
        </pc:spChg>
        <pc:grpChg chg="del">
          <ac:chgData name="Franziska Händschel" userId="e2149472-3187-4d00-b16a-a19eff6fc04a" providerId="ADAL" clId="{45080D91-4751-45D9-80E4-34FA44DA9C6C}" dt="2024-03-07T14:57:28.051" v="99" actId="478"/>
          <ac:grpSpMkLst>
            <pc:docMk/>
            <pc:sldMasterMk cId="2755054894" sldId="2147483665"/>
            <ac:grpSpMk id="7" creationId="{F691D139-980E-15E2-BB11-0D1EC60B258A}"/>
          </ac:grpSpMkLst>
        </pc:grpChg>
        <pc:grpChg chg="add mod">
          <ac:chgData name="Franziska Händschel" userId="e2149472-3187-4d00-b16a-a19eff6fc04a" providerId="ADAL" clId="{45080D91-4751-45D9-80E4-34FA44DA9C6C}" dt="2024-03-07T14:58:00.843" v="107"/>
          <ac:grpSpMkLst>
            <pc:docMk/>
            <pc:sldMasterMk cId="2755054894" sldId="2147483665"/>
            <ac:grpSpMk id="10" creationId="{5413B412-9B27-10A2-E2EE-C6730E72CBFE}"/>
          </ac:grpSpMkLst>
        </pc:grpChg>
        <pc:picChg chg="mod">
          <ac:chgData name="Franziska Händschel" userId="e2149472-3187-4d00-b16a-a19eff6fc04a" providerId="ADAL" clId="{45080D91-4751-45D9-80E4-34FA44DA9C6C}" dt="2024-03-07T14:58:00.843" v="107"/>
          <ac:picMkLst>
            <pc:docMk/>
            <pc:sldMasterMk cId="2755054894" sldId="2147483665"/>
            <ac:picMk id="11" creationId="{BA9BCC4F-BDD3-E475-0271-00390293FBA4}"/>
          </ac:picMkLst>
        </pc:picChg>
        <pc:sldLayoutChg chg="del">
          <pc:chgData name="Franziska Händschel" userId="e2149472-3187-4d00-b16a-a19eff6fc04a" providerId="ADAL" clId="{45080D91-4751-45D9-80E4-34FA44DA9C6C}" dt="2024-03-07T14:57:23.001" v="89" actId="2696"/>
          <pc:sldLayoutMkLst>
            <pc:docMk/>
            <pc:sldMasterMk cId="2755054894" sldId="2147483665"/>
            <pc:sldLayoutMk cId="1521856200" sldId="2147483666"/>
          </pc:sldLayoutMkLst>
        </pc:sldLayoutChg>
        <pc:sldLayoutChg chg="del">
          <pc:chgData name="Franziska Händschel" userId="e2149472-3187-4d00-b16a-a19eff6fc04a" providerId="ADAL" clId="{45080D91-4751-45D9-80E4-34FA44DA9C6C}" dt="2024-03-07T14:57:23.001" v="90" actId="2696"/>
          <pc:sldLayoutMkLst>
            <pc:docMk/>
            <pc:sldMasterMk cId="2755054894" sldId="2147483665"/>
            <pc:sldLayoutMk cId="1353184605" sldId="2147483667"/>
          </pc:sldLayoutMkLst>
        </pc:sldLayoutChg>
        <pc:sldLayoutChg chg="del">
          <pc:chgData name="Franziska Händschel" userId="e2149472-3187-4d00-b16a-a19eff6fc04a" providerId="ADAL" clId="{45080D91-4751-45D9-80E4-34FA44DA9C6C}" dt="2024-03-07T14:57:23.001" v="91" actId="2696"/>
          <pc:sldLayoutMkLst>
            <pc:docMk/>
            <pc:sldMasterMk cId="2755054894" sldId="2147483665"/>
            <pc:sldLayoutMk cId="142193201" sldId="2147483668"/>
          </pc:sldLayoutMkLst>
        </pc:sldLayoutChg>
        <pc:sldLayoutChg chg="del">
          <pc:chgData name="Franziska Händschel" userId="e2149472-3187-4d00-b16a-a19eff6fc04a" providerId="ADAL" clId="{45080D91-4751-45D9-80E4-34FA44DA9C6C}" dt="2024-03-07T14:57:23.018" v="92" actId="2696"/>
          <pc:sldLayoutMkLst>
            <pc:docMk/>
            <pc:sldMasterMk cId="2755054894" sldId="2147483665"/>
            <pc:sldLayoutMk cId="3071949492" sldId="2147483669"/>
          </pc:sldLayoutMkLst>
        </pc:sldLayoutChg>
        <pc:sldLayoutChg chg="del">
          <pc:chgData name="Franziska Händschel" userId="e2149472-3187-4d00-b16a-a19eff6fc04a" providerId="ADAL" clId="{45080D91-4751-45D9-80E4-34FA44DA9C6C}" dt="2024-03-07T14:57:23.018" v="93" actId="2696"/>
          <pc:sldLayoutMkLst>
            <pc:docMk/>
            <pc:sldMasterMk cId="2755054894" sldId="2147483665"/>
            <pc:sldLayoutMk cId="1096213288" sldId="2147483670"/>
          </pc:sldLayoutMkLst>
        </pc:sldLayoutChg>
        <pc:sldLayoutChg chg="del">
          <pc:chgData name="Franziska Händschel" userId="e2149472-3187-4d00-b16a-a19eff6fc04a" providerId="ADAL" clId="{45080D91-4751-45D9-80E4-34FA44DA9C6C}" dt="2024-03-07T14:57:23.018" v="94" actId="2696"/>
          <pc:sldLayoutMkLst>
            <pc:docMk/>
            <pc:sldMasterMk cId="2755054894" sldId="2147483665"/>
            <pc:sldLayoutMk cId="852526833" sldId="2147483671"/>
          </pc:sldLayoutMkLst>
        </pc:sldLayoutChg>
        <pc:sldLayoutChg chg="del">
          <pc:chgData name="Franziska Händschel" userId="e2149472-3187-4d00-b16a-a19eff6fc04a" providerId="ADAL" clId="{45080D91-4751-45D9-80E4-34FA44DA9C6C}" dt="2024-03-07T14:57:23.018" v="95" actId="2696"/>
          <pc:sldLayoutMkLst>
            <pc:docMk/>
            <pc:sldMasterMk cId="2755054894" sldId="2147483665"/>
            <pc:sldLayoutMk cId="3601586827" sldId="2147483672"/>
          </pc:sldLayoutMkLst>
        </pc:sldLayoutChg>
        <pc:sldLayoutChg chg="del">
          <pc:chgData name="Franziska Händschel" userId="e2149472-3187-4d00-b16a-a19eff6fc04a" providerId="ADAL" clId="{45080D91-4751-45D9-80E4-34FA44DA9C6C}" dt="2024-03-07T14:57:23.018" v="96" actId="2696"/>
          <pc:sldLayoutMkLst>
            <pc:docMk/>
            <pc:sldMasterMk cId="2755054894" sldId="2147483665"/>
            <pc:sldLayoutMk cId="261950731" sldId="2147483673"/>
          </pc:sldLayoutMkLst>
        </pc:sldLayoutChg>
        <pc:sldLayoutChg chg="del">
          <pc:chgData name="Franziska Händschel" userId="e2149472-3187-4d00-b16a-a19eff6fc04a" providerId="ADAL" clId="{45080D91-4751-45D9-80E4-34FA44DA9C6C}" dt="2024-03-07T14:57:23.018" v="97" actId="2696"/>
          <pc:sldLayoutMkLst>
            <pc:docMk/>
            <pc:sldMasterMk cId="2755054894" sldId="2147483665"/>
            <pc:sldLayoutMk cId="15935121" sldId="2147483674"/>
          </pc:sldLayoutMkLst>
        </pc:sldLayoutChg>
        <pc:sldLayoutChg chg="del">
          <pc:chgData name="Franziska Händschel" userId="e2149472-3187-4d00-b16a-a19eff6fc04a" providerId="ADAL" clId="{45080D91-4751-45D9-80E4-34FA44DA9C6C}" dt="2024-03-07T14:57:23.035" v="98" actId="2696"/>
          <pc:sldLayoutMkLst>
            <pc:docMk/>
            <pc:sldMasterMk cId="2755054894" sldId="2147483665"/>
            <pc:sldLayoutMk cId="1946632432" sldId="2147483675"/>
          </pc:sldLayoutMkLst>
        </pc:sldLayoutChg>
        <pc:sldLayoutChg chg="del">
          <pc:chgData name="Franziska Händschel" userId="e2149472-3187-4d00-b16a-a19eff6fc04a" providerId="ADAL" clId="{45080D91-4751-45D9-80E4-34FA44DA9C6C}" dt="2024-03-07T14:57:22.986" v="88" actId="2696"/>
          <pc:sldLayoutMkLst>
            <pc:docMk/>
            <pc:sldMasterMk cId="2755054894" sldId="2147483665"/>
            <pc:sldLayoutMk cId="222487403" sldId="2147483676"/>
          </pc:sldLayoutMkLst>
        </pc:sldLayoutChg>
        <pc:sldLayoutChg chg="addSp delSp modSp mod">
          <pc:chgData name="Franziska Händschel" userId="e2149472-3187-4d00-b16a-a19eff6fc04a" providerId="ADAL" clId="{45080D91-4751-45D9-80E4-34FA44DA9C6C}" dt="2024-03-07T15:02:41.490" v="231" actId="6014"/>
          <pc:sldLayoutMkLst>
            <pc:docMk/>
            <pc:sldMasterMk cId="2755054894" sldId="2147483665"/>
            <pc:sldLayoutMk cId="4230311916" sldId="2147483677"/>
          </pc:sldLayoutMkLst>
          <pc:spChg chg="add mod ord">
            <ac:chgData name="Franziska Händschel" userId="e2149472-3187-4d00-b16a-a19eff6fc04a" providerId="ADAL" clId="{45080D91-4751-45D9-80E4-34FA44DA9C6C}" dt="2024-03-07T14:57:13.347" v="74" actId="20577"/>
            <ac:spMkLst>
              <pc:docMk/>
              <pc:sldMasterMk cId="2755054894" sldId="2147483665"/>
              <pc:sldLayoutMk cId="4230311916" sldId="2147483677"/>
              <ac:spMk id="2" creationId="{9806FDB6-6509-66FF-F3DD-80A896653352}"/>
            </ac:spMkLst>
          </pc:spChg>
          <pc:spChg chg="add mod">
            <ac:chgData name="Franziska Händschel" userId="e2149472-3187-4d00-b16a-a19eff6fc04a" providerId="ADAL" clId="{45080D91-4751-45D9-80E4-34FA44DA9C6C}" dt="2024-03-07T14:57:45.380" v="104" actId="20577"/>
            <ac:spMkLst>
              <pc:docMk/>
              <pc:sldMasterMk cId="2755054894" sldId="2147483665"/>
              <pc:sldLayoutMk cId="4230311916" sldId="2147483677"/>
              <ac:spMk id="3" creationId="{A3665430-DA13-6AAA-E599-D092209FD7D1}"/>
            </ac:spMkLst>
          </pc:spChg>
          <pc:spChg chg="mod">
            <ac:chgData name="Franziska Händschel" userId="e2149472-3187-4d00-b16a-a19eff6fc04a" providerId="ADAL" clId="{45080D91-4751-45D9-80E4-34FA44DA9C6C}" dt="2024-03-07T14:57:57.565" v="106"/>
            <ac:spMkLst>
              <pc:docMk/>
              <pc:sldMasterMk cId="2755054894" sldId="2147483665"/>
              <pc:sldLayoutMk cId="4230311916" sldId="2147483677"/>
              <ac:spMk id="6" creationId="{1E81263E-BBCC-C80F-51F9-7FB32D06C479}"/>
            </ac:spMkLst>
          </pc:spChg>
          <pc:spChg chg="del">
            <ac:chgData name="Franziska Händschel" userId="e2149472-3187-4d00-b16a-a19eff6fc04a" providerId="ADAL" clId="{45080D91-4751-45D9-80E4-34FA44DA9C6C}" dt="2024-03-07T14:57:47.703" v="105" actId="478"/>
            <ac:spMkLst>
              <pc:docMk/>
              <pc:sldMasterMk cId="2755054894" sldId="2147483665"/>
              <pc:sldLayoutMk cId="4230311916" sldId="2147483677"/>
              <ac:spMk id="7" creationId="{AB6548C7-9674-F423-0CB0-41F5D7635BD1}"/>
            </ac:spMkLst>
          </pc:spChg>
          <pc:spChg chg="del mod">
            <ac:chgData name="Franziska Händschel" userId="e2149472-3187-4d00-b16a-a19eff6fc04a" providerId="ADAL" clId="{45080D91-4751-45D9-80E4-34FA44DA9C6C}" dt="2024-03-07T14:56:58.525" v="57" actId="478"/>
            <ac:spMkLst>
              <pc:docMk/>
              <pc:sldMasterMk cId="2755054894" sldId="2147483665"/>
              <pc:sldLayoutMk cId="4230311916" sldId="2147483677"/>
              <ac:spMk id="8" creationId="{F7A94BB3-AEE7-BA6B-C4BB-1DCAEAB717D1}"/>
            </ac:spMkLst>
          </pc:spChg>
          <pc:spChg chg="mod">
            <ac:chgData name="Franziska Händschel" userId="e2149472-3187-4d00-b16a-a19eff6fc04a" providerId="ADAL" clId="{45080D91-4751-45D9-80E4-34FA44DA9C6C}" dt="2024-03-07T14:56:46.531" v="54" actId="207"/>
            <ac:spMkLst>
              <pc:docMk/>
              <pc:sldMasterMk cId="2755054894" sldId="2147483665"/>
              <pc:sldLayoutMk cId="4230311916" sldId="2147483677"/>
              <ac:spMk id="9" creationId="{79250814-0296-0492-2CA4-37866407045E}"/>
            </ac:spMkLst>
          </pc:spChg>
          <pc:spChg chg="mod">
            <ac:chgData name="Franziska Händschel" userId="e2149472-3187-4d00-b16a-a19eff6fc04a" providerId="ADAL" clId="{45080D91-4751-45D9-80E4-34FA44DA9C6C}" dt="2024-03-07T14:57:17.343" v="87" actId="1035"/>
            <ac:spMkLst>
              <pc:docMk/>
              <pc:sldMasterMk cId="2755054894" sldId="2147483665"/>
              <pc:sldLayoutMk cId="4230311916" sldId="2147483677"/>
              <ac:spMk id="14" creationId="{A8005126-5C85-621C-6308-84C7CE7409E1}"/>
            </ac:spMkLst>
          </pc:spChg>
          <pc:spChg chg="mod">
            <ac:chgData name="Franziska Händschel" userId="e2149472-3187-4d00-b16a-a19eff6fc04a" providerId="ADAL" clId="{45080D91-4751-45D9-80E4-34FA44DA9C6C}" dt="2024-03-07T14:57:17.343" v="87" actId="1035"/>
            <ac:spMkLst>
              <pc:docMk/>
              <pc:sldMasterMk cId="2755054894" sldId="2147483665"/>
              <pc:sldLayoutMk cId="4230311916" sldId="2147483677"/>
              <ac:spMk id="15" creationId="{72D7D74E-E6BE-A1A5-C2E5-30288A195AE9}"/>
            </ac:spMkLst>
          </pc:spChg>
          <pc:spChg chg="mod">
            <ac:chgData name="Franziska Händschel" userId="e2149472-3187-4d00-b16a-a19eff6fc04a" providerId="ADAL" clId="{45080D91-4751-45D9-80E4-34FA44DA9C6C}" dt="2024-03-07T14:57:17.343" v="87" actId="1035"/>
            <ac:spMkLst>
              <pc:docMk/>
              <pc:sldMasterMk cId="2755054894" sldId="2147483665"/>
              <pc:sldLayoutMk cId="4230311916" sldId="2147483677"/>
              <ac:spMk id="16" creationId="{A6C968E5-56CC-85EA-20F0-81432E276CAD}"/>
            </ac:spMkLst>
          </pc:spChg>
          <pc:grpChg chg="add mod">
            <ac:chgData name="Franziska Händschel" userId="e2149472-3187-4d00-b16a-a19eff6fc04a" providerId="ADAL" clId="{45080D91-4751-45D9-80E4-34FA44DA9C6C}" dt="2024-03-07T14:57:57.565" v="106"/>
            <ac:grpSpMkLst>
              <pc:docMk/>
              <pc:sldMasterMk cId="2755054894" sldId="2147483665"/>
              <pc:sldLayoutMk cId="4230311916" sldId="2147483677"/>
              <ac:grpSpMk id="4" creationId="{5F973436-2595-CF80-78A2-BEDBF2094770}"/>
            </ac:grpSpMkLst>
          </pc:grpChg>
          <pc:picChg chg="mod">
            <ac:chgData name="Franziska Händschel" userId="e2149472-3187-4d00-b16a-a19eff6fc04a" providerId="ADAL" clId="{45080D91-4751-45D9-80E4-34FA44DA9C6C}" dt="2024-03-07T14:57:57.565" v="106"/>
            <ac:picMkLst>
              <pc:docMk/>
              <pc:sldMasterMk cId="2755054894" sldId="2147483665"/>
              <pc:sldLayoutMk cId="4230311916" sldId="2147483677"/>
              <ac:picMk id="5" creationId="{4B386EFD-3ECB-24EC-1106-C7CA81BB5D7D}"/>
            </ac:picMkLst>
          </pc:picChg>
          <pc:picChg chg="mod">
            <ac:chgData name="Franziska Händschel" userId="e2149472-3187-4d00-b16a-a19eff6fc04a" providerId="ADAL" clId="{45080D91-4751-45D9-80E4-34FA44DA9C6C}" dt="2024-03-07T14:56:41.054" v="53" actId="1038"/>
            <ac:picMkLst>
              <pc:docMk/>
              <pc:sldMasterMk cId="2755054894" sldId="2147483665"/>
              <pc:sldLayoutMk cId="4230311916" sldId="2147483677"/>
              <ac:picMk id="10" creationId="{73C06B4C-2B32-9A5B-5E5D-8A54F399FC84}"/>
            </ac:picMkLst>
          </pc:picChg>
          <pc:picChg chg="mod">
            <ac:chgData name="Franziska Händschel" userId="e2149472-3187-4d00-b16a-a19eff6fc04a" providerId="ADAL" clId="{45080D91-4751-45D9-80E4-34FA44DA9C6C}" dt="2024-03-07T14:57:17.343" v="87" actId="1035"/>
            <ac:picMkLst>
              <pc:docMk/>
              <pc:sldMasterMk cId="2755054894" sldId="2147483665"/>
              <pc:sldLayoutMk cId="4230311916" sldId="2147483677"/>
              <ac:picMk id="11" creationId="{D3E80A13-9986-236D-F24C-248FC276B2E8}"/>
            </ac:picMkLst>
          </pc:picChg>
          <pc:picChg chg="mod">
            <ac:chgData name="Franziska Händschel" userId="e2149472-3187-4d00-b16a-a19eff6fc04a" providerId="ADAL" clId="{45080D91-4751-45D9-80E4-34FA44DA9C6C}" dt="2024-03-07T14:57:17.343" v="87" actId="1035"/>
            <ac:picMkLst>
              <pc:docMk/>
              <pc:sldMasterMk cId="2755054894" sldId="2147483665"/>
              <pc:sldLayoutMk cId="4230311916" sldId="2147483677"/>
              <ac:picMk id="12" creationId="{12BB33DC-72AC-8EBF-AD91-FE4FDD8048B7}"/>
            </ac:picMkLst>
          </pc:picChg>
          <pc:picChg chg="mod">
            <ac:chgData name="Franziska Händschel" userId="e2149472-3187-4d00-b16a-a19eff6fc04a" providerId="ADAL" clId="{45080D91-4751-45D9-80E4-34FA44DA9C6C}" dt="2024-03-07T14:57:17.343" v="87" actId="1035"/>
            <ac:picMkLst>
              <pc:docMk/>
              <pc:sldMasterMk cId="2755054894" sldId="2147483665"/>
              <pc:sldLayoutMk cId="4230311916" sldId="2147483677"/>
              <ac:picMk id="13" creationId="{58DEF93D-2398-B73C-5F2B-E50B4788132A}"/>
            </ac:picMkLst>
          </pc:picChg>
        </pc:sldLayoutChg>
        <pc:sldLayoutChg chg="addSp delSp modSp mod">
          <pc:chgData name="Franziska Händschel" userId="e2149472-3187-4d00-b16a-a19eff6fc04a" providerId="ADAL" clId="{45080D91-4751-45D9-80E4-34FA44DA9C6C}" dt="2024-03-08T13:18:25.238" v="240"/>
          <pc:sldLayoutMkLst>
            <pc:docMk/>
            <pc:sldMasterMk cId="2755054894" sldId="2147483665"/>
            <pc:sldLayoutMk cId="3328602429" sldId="2147483678"/>
          </pc:sldLayoutMkLst>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2" creationId="{8E86D6C2-F194-DC8B-84C8-7EAC70212081}"/>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3" creationId="{BD3EFCE5-91B7-5E58-62D8-C8FA2E903B32}"/>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4" creationId="{12E42703-8786-3366-31D3-54CD708D36F1}"/>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5" creationId="{49FD1543-5C96-F7DF-AF86-5410103B4987}"/>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6" creationId="{010B95E1-E3E1-6001-81F3-75E488F54D40}"/>
            </ac:spMkLst>
          </pc:spChg>
          <pc:spChg chg="del">
            <ac:chgData name="Franziska Händschel" userId="e2149472-3187-4d00-b16a-a19eff6fc04a" providerId="ADAL" clId="{45080D91-4751-45D9-80E4-34FA44DA9C6C}" dt="2024-03-07T15:01:39.028" v="218" actId="478"/>
            <ac:spMkLst>
              <pc:docMk/>
              <pc:sldMasterMk cId="2755054894" sldId="2147483665"/>
              <pc:sldLayoutMk cId="3328602429" sldId="2147483678"/>
              <ac:spMk id="7" creationId="{AB6548C7-9674-F423-0CB0-41F5D7635BD1}"/>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 creationId="{E7CC3930-9863-9801-7632-4D11CDB6F2EE}"/>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8" creationId="{C887EDC9-B766-0A37-132B-629B31237459}"/>
            </ac:spMkLst>
          </pc:spChg>
          <pc:spChg chg="mod">
            <ac:chgData name="Franziska Händschel" userId="e2149472-3187-4d00-b16a-a19eff6fc04a" providerId="ADAL" clId="{45080D91-4751-45D9-80E4-34FA44DA9C6C}" dt="2024-03-07T15:02:29.058" v="230" actId="208"/>
            <ac:spMkLst>
              <pc:docMk/>
              <pc:sldMasterMk cId="2755054894" sldId="2147483665"/>
              <pc:sldLayoutMk cId="3328602429" sldId="2147483678"/>
              <ac:spMk id="9" creationId="{866E6FCC-1FF8-3D28-F834-D54601C8833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3" creationId="{B735B13D-9F41-9810-4405-FD67214FF6C1}"/>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13" creationId="{FB483B1B-4705-0162-531B-938ED74B714D}"/>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14" creationId="{149FC69F-FDDF-1410-CA0E-A42E8C7B9923}"/>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4" creationId="{BED869C7-6AF2-FC2D-FAB2-C578CE246B7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5" creationId="{471EA145-EC99-E758-D966-C8E76B66A97B}"/>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15" creationId="{80F2D29A-042D-B0D7-2E82-0B508F15A02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6" creationId="{3052918F-8203-72CA-2DD0-3DFD73763EC7}"/>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16" creationId="{95D2C099-E86B-0ACC-862E-66BADCE70B6C}"/>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17" creationId="{07778964-D271-C813-25E4-2755A10A4421}"/>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7" creationId="{5A9ED487-DA7B-21FB-8E66-BD3ADA456B2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8" creationId="{DCE56A49-1C3C-D52A-3FBA-738E07A24546}"/>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18" creationId="{DF625AF4-C9AC-DE78-6D03-368BD05A0A24}"/>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19" creationId="{A5ADB1AD-9546-E794-5546-87B4C422A0A5}"/>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19" creationId="{A5E6FF55-915B-247B-2BD0-24A4F26E5377}"/>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0" creationId="{2B3A2451-54A1-71FC-FF29-0DFF47744261}"/>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0" creationId="{9F3D3675-8492-C045-40BE-DA241708E20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1" creationId="{687CB4D6-C66B-E05F-608A-EEDE353FD141}"/>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1" creationId="{7FDCA4CB-8564-FE4C-D317-7263BC772D51}"/>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2" creationId="{A11B6353-0A3D-34CD-3D83-64EE3A0519DA}"/>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2" creationId="{D2404102-AC58-AA43-2891-9C8027A9F65B}"/>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3" creationId="{0911C76E-C56D-3987-9DC8-95AD8721B602}"/>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3" creationId="{6C3A8D08-36C6-0D86-5D18-F22187BB13CA}"/>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4" creationId="{C32F3637-194E-36DC-E9F1-17D2C5177F8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4" creationId="{D9DFBB26-EBEE-1B54-5F33-9EFD2B401F7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5" creationId="{67D28DDE-438A-E181-8A30-7CA1E5E53E52}"/>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25" creationId="{F960F9A7-1360-5250-9160-04A78349809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6" creationId="{5BF738CB-4D2E-6B42-9F15-31E1DE1FA21A}"/>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26" creationId="{F597D654-6546-CCCC-1796-5AD3F476764F}"/>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27" creationId="{07F9240C-BEF0-E191-E432-712C7A9B7B8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7" creationId="{25446941-4DCE-CB61-B9A2-DFBB8586ECAB}"/>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8" creationId="{58F69816-7BA4-F9B1-01A1-9B226FC91BE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8" creationId="{E27F0B99-CCA2-0244-D2E1-3A3C65B4D9C3}"/>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29" creationId="{1AB06EB2-04C1-5CA8-3317-7D344650494A}"/>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29" creationId="{8E8C738D-9022-A2E6-8F05-EF78EA6950EE}"/>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0" creationId="{1FBCD459-DBE9-D38F-9884-FE701D02F280}"/>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0" creationId="{E9A1A42E-5924-D58C-9D4D-3221E3657FB9}"/>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1" creationId="{16D948C6-F51A-33CD-AE0A-239740381F4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1" creationId="{C23DA9FF-716F-A60B-BCB6-664B432BD8DB}"/>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2" creationId="{049D9E48-6328-21A8-602B-DD95ED213C1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2" creationId="{8CD19D9F-DA91-8CD7-CD86-299854589F85}"/>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3" creationId="{7473E633-E1AB-58E4-E732-DB5D713ED22E}"/>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3" creationId="{7C30E173-8591-5A6A-679B-6CF464C9F62F}"/>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34" creationId="{67F4D35F-8167-3BB7-AF62-C026BDE38888}"/>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4" creationId="{C3D68401-F3A3-C571-0AA4-8E03ECAED096}"/>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5" creationId="{C2384EEF-644B-E372-BACD-E2F2CD059386}"/>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35" creationId="{C274E754-D4D1-C85F-DAED-E1B40DA1D5D0}"/>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36" creationId="{248E4ABC-714A-2590-A03D-5785C8928998}"/>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6" creationId="{EBE6BB3F-FF7C-CE91-5BAD-500F456A8C9E}"/>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7" creationId="{4E19D68F-8262-4C3B-C4A4-0B29B04BA070}"/>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7" creationId="{622745E5-A09B-DB79-8C6F-02E73870102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8" creationId="{09FB4795-EE7C-1078-462C-E5EAF8382E3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8" creationId="{D668C100-3FD2-F491-5DBF-2234DB160EA7}"/>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39" creationId="{5819F951-2F2B-CF57-4B6C-86C6FC7EF5B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39" creationId="{AC6606A2-8E2C-1B01-06D5-2C27EDD6B5D3}"/>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0" creationId="{B2ACFE83-5024-A10D-90BB-3DD90809F4A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0" creationId="{F3622B33-0C9D-F177-DC87-0947D9EF2ADA}"/>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1" creationId="{88D5516E-D33C-4C71-6918-1C1428BA1803}"/>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1" creationId="{E7CC7DE3-830E-529F-FB2F-659F65014A86}"/>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2" creationId="{9CF8C224-1B07-A59A-5A5C-EB54CC8D6CA3}"/>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2" creationId="{AC82DB32-3BA6-E397-4B91-18E3A499A0DB}"/>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43" creationId="{89A8E8F9-81E8-8809-2C97-54E80DA11C1C}"/>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3" creationId="{FF6C0042-6DF5-98C9-2E8A-C8E4CBC57ACF}"/>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44" creationId="{20AB47F0-1418-A798-88F0-A10D1CBDA50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4" creationId="{E8376024-21F6-C5B9-5266-E5F5EC0AAD1E}"/>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45" creationId="{6F245842-421E-D30D-0797-6FF4ED0C4C8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5" creationId="{DE368ECD-745A-3E20-8C71-893C194D475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6" creationId="{94BEBAC4-FA0E-91E2-AEF4-FCDEA2C19B61}"/>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6" creationId="{CC437202-465E-1833-C75F-DF30847B0AE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7" creationId="{6E5133EF-B773-9352-3BBA-E32D94A59FD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7" creationId="{EB37B558-4635-AC94-0899-7E2A08E6A69F}"/>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8" creationId="{202678AE-D28D-3D88-80E8-7E3754A1322D}"/>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8" creationId="{C446681C-ED96-A06A-AEF5-69F234791B70}"/>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49" creationId="{98E6EC6D-C893-42FF-75E6-CEC8B81F9F8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49" creationId="{AC0526FA-E60F-D4A1-1437-9F827CF24D9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0" creationId="{30D63D01-AAB5-C35F-606F-5E367E69E39F}"/>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0" creationId="{D8A074F6-2BDC-B61B-DB38-A489BEC6D7B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1" creationId="{9ABF591D-0098-A16D-C2F0-3D9CD390CB52}"/>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1" creationId="{AC4F658A-800F-F68C-43D7-14C826C203AA}"/>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52" creationId="{0CC5B4A0-3A53-E4B7-1322-32963115799D}"/>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2" creationId="{B7EC6B7E-86DB-FBD6-28F9-4F1D0EEA4766}"/>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53" creationId="{79AC1EA2-BF98-24C6-E776-ED1592550E8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3" creationId="{9D93334C-52BB-0871-4C99-23CCB56C5ACD}"/>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4" creationId="{8520E7F2-4D79-BED3-E9CA-9EC2D61A658F}"/>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54" creationId="{A61A7605-7242-862D-0262-D3F20CB8F43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5" creationId="{41E86FBE-490D-149C-9EB4-B7AB7DE58380}"/>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5" creationId="{58225970-EB27-109F-B6C0-1BA5374C992E}"/>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6" creationId="{6817146E-2F7A-1090-081E-21ED3557CB25}"/>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6" creationId="{83978438-8718-C04C-66C1-8E2171A566A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7" creationId="{0B548582-D49C-08E1-2718-7CF366907788}"/>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7" creationId="{761C86CB-2371-1581-04F4-E6A63644C7D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8" creationId="{4B24FC2B-0EF6-1384-6936-3E8D0AC75E30}"/>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8" creationId="{56227D2B-3485-D275-09C3-ED37A4B3822F}"/>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59" creationId="{1F4C4282-7557-5E8E-B05B-C6E08B3D39C3}"/>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59" creationId="{85B989EF-E838-FC07-4685-68013E6A191C}"/>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0" creationId="{2D57535E-6B88-A696-9290-C30381C07FF9}"/>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0" creationId="{FAE02BAB-55FE-AED1-CB67-19CB021607E3}"/>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61" creationId="{6CEA8AB0-E8D6-34E9-7A39-89A2D3A62A07}"/>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1" creationId="{FB556028-CF9E-7A41-97EC-93FF1C8AE531}"/>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62" creationId="{274689F5-EC7B-FA97-3F23-E1841CD4CA7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2" creationId="{E0371C61-904B-D193-CD6A-64B587B8ADB1}"/>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63" creationId="{143B6E92-6F79-2CFC-2E93-D4DEE677700A}"/>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3" creationId="{AC38590A-E65B-FA7E-DB0D-B666C955163A}"/>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4" creationId="{21210414-7171-B11F-D7AF-C3C72D8C44B1}"/>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4" creationId="{EA5A3750-FCC8-F346-BA40-96ECD699CB73}"/>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5" creationId="{1E2B65AB-59DB-38C7-09DE-12D7B7C4FF37}"/>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5" creationId="{5969C663-5FC1-CF6B-B61C-B114FB717A95}"/>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6" creationId="{1FE317D7-DD53-A07E-A0A3-7680FE2686C5}"/>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6" creationId="{BBB12533-4AEE-78B5-AA2D-DD5C295CCBE5}"/>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7" creationId="{4D62A31C-0226-3AD0-FAE1-09AE2DCAE65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7" creationId="{4F848BA1-E381-922B-C959-B5348B951805}"/>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8" creationId="{07AEEBAE-51BD-4294-F42F-F8D15152C19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8" creationId="{E1E95F67-A908-71CE-575B-A2872E565CF6}"/>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69" creationId="{64F6C42B-2C9C-10DC-1649-7A0238A1B588}"/>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69" creationId="{68B6BE91-7C95-EC8E-37DB-336B9F05CDFC}"/>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70" creationId="{45EF6B65-FAA9-72B2-6817-AEEC5F49ED0B}"/>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0" creationId="{9A2243FC-B266-9CB1-FADD-CF3BB528D7C0}"/>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1" creationId="{50425EE4-476E-026C-AD42-B1EA2F554D69}"/>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71" creationId="{555C4435-0DD8-8BCC-4E90-E32C2813FC24}"/>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2" creationId="{91443930-50A7-7F23-763E-C978F8D3B5F2}"/>
            </ac:spMkLst>
          </pc:spChg>
          <pc:spChg chg="del mod">
            <ac:chgData name="Franziska Händschel" userId="e2149472-3187-4d00-b16a-a19eff6fc04a" providerId="ADAL" clId="{45080D91-4751-45D9-80E4-34FA44DA9C6C}" dt="2024-03-07T15:01:07.981" v="212" actId="21"/>
            <ac:spMkLst>
              <pc:docMk/>
              <pc:sldMasterMk cId="2755054894" sldId="2147483665"/>
              <pc:sldLayoutMk cId="3328602429" sldId="2147483678"/>
              <ac:spMk id="72" creationId="{FE2E84BF-8E18-FEB1-C532-8288EB7FD84C}"/>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73" creationId="{46D51370-3620-A8B5-1E17-FFFF760024D2}"/>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3" creationId="{9492A4CA-3FFA-38FC-ACBD-56DD5D616664}"/>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74" creationId="{02E0C55D-F04D-058C-3FDA-9F19F8B66C59}"/>
            </ac:spMkLst>
          </pc:spChg>
          <pc:spChg chg="add mod">
            <ac:chgData name="Franziska Händschel" userId="e2149472-3187-4d00-b16a-a19eff6fc04a" providerId="ADAL" clId="{45080D91-4751-45D9-80E4-34FA44DA9C6C}" dt="2024-03-08T13:18:25.238" v="240"/>
            <ac:spMkLst>
              <pc:docMk/>
              <pc:sldMasterMk cId="2755054894" sldId="2147483665"/>
              <pc:sldLayoutMk cId="3328602429" sldId="2147483678"/>
              <ac:spMk id="74" creationId="{98DF3166-614C-B0AD-C469-9EC9A272E678}"/>
            </ac:spMkLst>
          </pc:spChg>
          <pc:spChg chg="del">
            <ac:chgData name="Franziska Händschel" userId="e2149472-3187-4d00-b16a-a19eff6fc04a" providerId="ADAL" clId="{45080D91-4751-45D9-80E4-34FA44DA9C6C}" dt="2024-03-07T15:01:07.981" v="212" actId="21"/>
            <ac:spMkLst>
              <pc:docMk/>
              <pc:sldMasterMk cId="2755054894" sldId="2147483665"/>
              <pc:sldLayoutMk cId="3328602429" sldId="2147483678"/>
              <ac:spMk id="75" creationId="{E031152D-4032-B242-5F57-616F5A8E8FE3}"/>
            </ac:spMkLst>
          </pc:spChg>
          <pc:spChg chg="add del mod">
            <ac:chgData name="Franziska Händschel" userId="e2149472-3187-4d00-b16a-a19eff6fc04a" providerId="ADAL" clId="{45080D91-4751-45D9-80E4-34FA44DA9C6C}" dt="2024-03-07T15:01:31.464" v="216" actId="478"/>
            <ac:spMkLst>
              <pc:docMk/>
              <pc:sldMasterMk cId="2755054894" sldId="2147483665"/>
              <pc:sldLayoutMk cId="3328602429" sldId="2147483678"/>
              <ac:spMk id="76" creationId="{984B9D12-9777-E343-BC49-AD2A04E9644F}"/>
            </ac:spMkLst>
          </pc:spChg>
          <pc:spChg chg="add mod">
            <ac:chgData name="Franziska Händschel" userId="e2149472-3187-4d00-b16a-a19eff6fc04a" providerId="ADAL" clId="{45080D91-4751-45D9-80E4-34FA44DA9C6C}" dt="2024-03-07T15:01:41.123" v="220" actId="20577"/>
            <ac:spMkLst>
              <pc:docMk/>
              <pc:sldMasterMk cId="2755054894" sldId="2147483665"/>
              <pc:sldLayoutMk cId="3328602429" sldId="2147483678"/>
              <ac:spMk id="77" creationId="{CF6A0826-5556-15EF-5B9E-1688C0F4F281}"/>
            </ac:spMkLst>
          </pc:spChg>
        </pc:sldLayoutChg>
        <pc:sldLayoutChg chg="addSp delSp modSp mod">
          <pc:chgData name="Franziska Händschel" userId="e2149472-3187-4d00-b16a-a19eff6fc04a" providerId="ADAL" clId="{45080D91-4751-45D9-80E4-34FA44DA9C6C}" dt="2024-03-07T15:02:52.618" v="233" actId="6014"/>
          <pc:sldLayoutMkLst>
            <pc:docMk/>
            <pc:sldMasterMk cId="2755054894" sldId="2147483665"/>
            <pc:sldLayoutMk cId="3214041063" sldId="2147483679"/>
          </pc:sldLayoutMkLst>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2" creationId="{27886E9B-ECA3-1C5B-FDD5-60BF49D3B03D}"/>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3" creationId="{07CA91D6-38B9-3610-A19E-BA8D3E57A657}"/>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4" creationId="{0051A9DB-1753-171C-4A63-ED8021D3A310}"/>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5" creationId="{48F42AE9-B4B4-1311-DDE3-B9003264216C}"/>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6" creationId="{B1A4B434-038A-AAD3-B73B-462F27B6F2CE}"/>
            </ac:spMkLst>
          </pc:spChg>
          <pc:spChg chg="del">
            <ac:chgData name="Franziska Händschel" userId="e2149472-3187-4d00-b16a-a19eff6fc04a" providerId="ADAL" clId="{45080D91-4751-45D9-80E4-34FA44DA9C6C}" dt="2024-03-07T15:01:43.997" v="221" actId="478"/>
            <ac:spMkLst>
              <pc:docMk/>
              <pc:sldMasterMk cId="2755054894" sldId="2147483665"/>
              <pc:sldLayoutMk cId="3214041063" sldId="2147483679"/>
              <ac:spMk id="7" creationId="{AB6548C7-9674-F423-0CB0-41F5D7635BD1}"/>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8" creationId="{054B7444-87F0-E89C-12B2-93FF0BA55C32}"/>
            </ac:spMkLst>
          </pc:spChg>
          <pc:spChg chg="mod">
            <ac:chgData name="Franziska Händschel" userId="e2149472-3187-4d00-b16a-a19eff6fc04a" providerId="ADAL" clId="{45080D91-4751-45D9-80E4-34FA44DA9C6C}" dt="2024-03-07T15:00:33.547" v="208" actId="2085"/>
            <ac:spMkLst>
              <pc:docMk/>
              <pc:sldMasterMk cId="2755054894" sldId="2147483665"/>
              <pc:sldLayoutMk cId="3214041063" sldId="2147483679"/>
              <ac:spMk id="9" creationId="{11ABACBF-5443-8C65-6513-928454DF2D1B}"/>
            </ac:spMkLst>
          </pc:spChg>
          <pc:spChg chg="add mod">
            <ac:chgData name="Franziska Händschel" userId="e2149472-3187-4d00-b16a-a19eff6fc04a" providerId="ADAL" clId="{45080D91-4751-45D9-80E4-34FA44DA9C6C}" dt="2024-03-07T15:01:47.626" v="224" actId="20577"/>
            <ac:spMkLst>
              <pc:docMk/>
              <pc:sldMasterMk cId="2755054894" sldId="2147483665"/>
              <pc:sldLayoutMk cId="3214041063" sldId="2147483679"/>
              <ac:spMk id="13" creationId="{7F5064E6-1AB7-7D33-8249-0595CB6B749A}"/>
            </ac:spMkLst>
          </pc:spChg>
        </pc:sldLayoutChg>
        <pc:sldLayoutChg chg="addSp delSp modSp mod">
          <pc:chgData name="Franziska Händschel" userId="e2149472-3187-4d00-b16a-a19eff6fc04a" providerId="ADAL" clId="{45080D91-4751-45D9-80E4-34FA44DA9C6C}" dt="2024-03-08T13:40:12.904" v="241" actId="207"/>
          <pc:sldLayoutMkLst>
            <pc:docMk/>
            <pc:sldMasterMk cId="2755054894" sldId="2147483665"/>
            <pc:sldLayoutMk cId="3361993661" sldId="2147483680"/>
          </pc:sldLayoutMkLst>
          <pc:spChg chg="mod">
            <ac:chgData name="Franziska Händschel" userId="e2149472-3187-4d00-b16a-a19eff6fc04a" providerId="ADAL" clId="{45080D91-4751-45D9-80E4-34FA44DA9C6C}" dt="2024-03-08T13:40:12.904" v="241" actId="207"/>
            <ac:spMkLst>
              <pc:docMk/>
              <pc:sldMasterMk cId="2755054894" sldId="2147483665"/>
              <pc:sldLayoutMk cId="3361993661" sldId="2147483680"/>
              <ac:spMk id="3" creationId="{032C5060-BCFF-6249-7A33-9C881FF425D8}"/>
            </ac:spMkLst>
          </pc:spChg>
          <pc:spChg chg="del">
            <ac:chgData name="Franziska Händschel" userId="e2149472-3187-4d00-b16a-a19eff6fc04a" providerId="ADAL" clId="{45080D91-4751-45D9-80E4-34FA44DA9C6C}" dt="2024-03-07T15:00:22.148" v="206" actId="478"/>
            <ac:spMkLst>
              <pc:docMk/>
              <pc:sldMasterMk cId="2755054894" sldId="2147483665"/>
              <pc:sldLayoutMk cId="3361993661" sldId="2147483680"/>
              <ac:spMk id="7" creationId="{AB6548C7-9674-F423-0CB0-41F5D7635BD1}"/>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 creationId="{B148E54B-168A-B8C4-8881-081538E57AAD}"/>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8" creationId="{B81DD64F-E59B-3CCE-8168-3C4FB1229374}"/>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9" creationId="{49CEF3C9-AE93-82C2-EA97-0E601DB6AB15}"/>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10" creationId="{A44E9F04-AF70-EAF4-A13C-5105DF83D2F0}"/>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11" creationId="{2289CF3F-089C-6E7F-6B8B-897F86BF9EAB}"/>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12" creationId="{ACC6C927-88C7-32CF-FF9F-8C32EFCCC131}"/>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13" creationId="{565D4C41-77D0-569D-79DE-D162A3C86722}"/>
            </ac:spMkLst>
          </pc:spChg>
          <pc:spChg chg="mod">
            <ac:chgData name="Franziska Händschel" userId="e2149472-3187-4d00-b16a-a19eff6fc04a" providerId="ADAL" clId="{45080D91-4751-45D9-80E4-34FA44DA9C6C}" dt="2024-03-07T14:59:34.766" v="177" actId="1038"/>
            <ac:spMkLst>
              <pc:docMk/>
              <pc:sldMasterMk cId="2755054894" sldId="2147483665"/>
              <pc:sldLayoutMk cId="3361993661" sldId="2147483680"/>
              <ac:spMk id="14" creationId="{1ED073D3-ED0D-76A2-D708-D493E58FFCE0}"/>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15" creationId="{A4B363C5-03DC-2999-56C4-C07706F8A0E2}"/>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16" creationId="{58C1D2CA-DDB3-BC20-3E40-FE28142552DB}"/>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17" creationId="{558EC4B9-26EF-42C2-0F8D-D2FCC3CC3C64}"/>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18" creationId="{700F25B0-90D5-C928-64C4-80635CD1BA7C}"/>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19" creationId="{36813D5E-0F80-D048-2776-BEFBD4A97B16}"/>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20" creationId="{5F2A09E9-23B6-F923-70B0-748DC8B7C73B}"/>
            </ac:spMkLst>
          </pc:spChg>
          <pc:spChg chg="mod">
            <ac:chgData name="Franziska Händschel" userId="e2149472-3187-4d00-b16a-a19eff6fc04a" providerId="ADAL" clId="{45080D91-4751-45D9-80E4-34FA44DA9C6C}" dt="2024-03-07T14:59:24.504" v="154" actId="1038"/>
            <ac:spMkLst>
              <pc:docMk/>
              <pc:sldMasterMk cId="2755054894" sldId="2147483665"/>
              <pc:sldLayoutMk cId="3361993661" sldId="2147483680"/>
              <ac:spMk id="21" creationId="{8DD35BDA-3705-C4C7-8C6F-A51B26D9CE99}"/>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2" creationId="{FFF1B860-8871-EA77-3067-63FD4CD20E99}"/>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3" creationId="{3CF02373-309A-7E9C-BE19-D78EBE915761}"/>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4" creationId="{96C16129-4C2C-4E51-1118-24EBA09B4987}"/>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5" creationId="{99CC3892-E559-E75D-CDAA-6B690E056E99}"/>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6" creationId="{5B132C91-1C08-7DF5-A063-FE771E40AA3A}"/>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7" creationId="{C6A86775-8995-AA0D-4A4C-5C7746D06D9F}"/>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8" creationId="{BC63201B-CD89-FEEE-D716-F3E18165277C}"/>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29" creationId="{96B7D834-4FAF-8BDB-C6D1-31A6A8862841}"/>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0" creationId="{51EE2467-26B9-7F5F-2349-C4F784D0AF06}"/>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1" creationId="{57DDEC6E-B3AD-6426-8ED2-51A514AA8792}"/>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2" creationId="{2847AD61-F203-1F53-05F2-B3C572FC27DA}"/>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3" creationId="{B78A4765-7434-15A7-D9A8-AD449E3795AF}"/>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4" creationId="{825BB736-161C-0D3E-1C96-DE29431790D8}"/>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5" creationId="{C81EDEDF-AE18-F68D-A233-27D74669AD34}"/>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6" creationId="{99D6EE1B-DC1F-2F18-DED0-E5674636CA74}"/>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7" creationId="{286CFD19-A485-2CB8-9AC3-42F775CDC316}"/>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8" creationId="{4D3FBB33-4ED8-CA0B-EC82-866089341A63}"/>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39" creationId="{3514402F-6E33-9A2A-E64A-33E479179742}"/>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0" creationId="{991EFC07-0D74-6556-81D4-175A9AC21DE8}"/>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1" creationId="{32B5A798-26E3-2A9D-5FAD-372FDBB564C6}"/>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2" creationId="{88A96F27-2C6E-3F16-8EC1-6CD41082448D}"/>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3" creationId="{6D5D9CA1-E016-AD16-3100-6D0D36A3892A}"/>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4" creationId="{21463783-8C2F-0063-2CB9-800171B96975}"/>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5" creationId="{825C8A80-5BE7-D61E-FAF6-F28EC8CCE068}"/>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6" creationId="{269DC480-F152-BED8-BE02-0B77F68CE39A}"/>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7" creationId="{F8D62627-1A2E-C34A-26B4-6A83387BAD90}"/>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8" creationId="{DD93D448-3577-A5E4-146B-94590CEA5436}"/>
            </ac:spMkLst>
          </pc:spChg>
          <pc:spChg chg="del mod">
            <ac:chgData name="Franziska Händschel" userId="e2149472-3187-4d00-b16a-a19eff6fc04a" providerId="ADAL" clId="{45080D91-4751-45D9-80E4-34FA44DA9C6C}" dt="2024-03-08T13:17:19.678" v="238" actId="478"/>
            <ac:spMkLst>
              <pc:docMk/>
              <pc:sldMasterMk cId="2755054894" sldId="2147483665"/>
              <pc:sldLayoutMk cId="3361993661" sldId="2147483680"/>
              <ac:spMk id="49" creationId="{1C5D2D4F-CE27-775E-5172-81FFC17615B3}"/>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0" creationId="{D415AE8E-FFB1-A6C6-E2EC-134363D72DE1}"/>
            </ac:spMkLst>
          </pc:spChg>
          <pc:spChg chg="add mod ord">
            <ac:chgData name="Franziska Händschel" userId="e2149472-3187-4d00-b16a-a19eff6fc04a" providerId="ADAL" clId="{45080D91-4751-45D9-80E4-34FA44DA9C6C}" dt="2024-03-07T14:58:47.010" v="117" actId="6549"/>
            <ac:spMkLst>
              <pc:docMk/>
              <pc:sldMasterMk cId="2755054894" sldId="2147483665"/>
              <pc:sldLayoutMk cId="3361993661" sldId="2147483680"/>
              <ac:spMk id="50" creationId="{DF4FDC4D-36AC-E27D-9B18-5AAE90CA5939}"/>
            </ac:spMkLst>
          </pc:spChg>
          <pc:spChg chg="add mod ord">
            <ac:chgData name="Franziska Händschel" userId="e2149472-3187-4d00-b16a-a19eff6fc04a" providerId="ADAL" clId="{45080D91-4751-45D9-80E4-34FA44DA9C6C}" dt="2024-03-07T14:58:59.856" v="123" actId="167"/>
            <ac:spMkLst>
              <pc:docMk/>
              <pc:sldMasterMk cId="2755054894" sldId="2147483665"/>
              <pc:sldLayoutMk cId="3361993661" sldId="2147483680"/>
              <ac:spMk id="51" creationId="{BCF6D3A5-BD19-07CD-DBC2-13F0DCB949F9}"/>
            </ac:spMkLst>
          </pc:spChg>
          <pc:spChg chg="add mod">
            <ac:chgData name="Franziska Händschel" userId="e2149472-3187-4d00-b16a-a19eff6fc04a" providerId="ADAL" clId="{45080D91-4751-45D9-80E4-34FA44DA9C6C}" dt="2024-03-07T15:00:19.794" v="205" actId="20577"/>
            <ac:spMkLst>
              <pc:docMk/>
              <pc:sldMasterMk cId="2755054894" sldId="2147483665"/>
              <pc:sldLayoutMk cId="3361993661" sldId="2147483680"/>
              <ac:spMk id="52" creationId="{6664D8E5-3A79-7E48-1013-10F7D808E606}"/>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3" creationId="{0CACA148-919A-677C-C80A-4358F40D23C0}"/>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4" creationId="{C8B72701-C65D-8CEE-8967-E2721004A9FE}"/>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5" creationId="{F92CFD0B-1638-6165-790F-999424668485}"/>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6" creationId="{FE1AD4E2-5308-C7D2-FE13-D519FA5CC433}"/>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7" creationId="{2E8C595A-14C3-7E4D-71D8-3BAFAD003588}"/>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8" creationId="{B3B985BD-780B-4AD0-B63F-7750A9FEA79D}"/>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59" creationId="{0C27A002-9912-312B-912D-3631EE973A5C}"/>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0" creationId="{8E710137-E148-6553-DD29-2F75FFBB1F9E}"/>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1" creationId="{4E808E8C-DB86-A455-AD5E-9DCBF26D33C4}"/>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2" creationId="{9D252FBE-AC9C-A4C6-4374-457012B75CEB}"/>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3" creationId="{20DB3828-756C-13AB-C253-6529B6EB71C2}"/>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4" creationId="{3C6893AB-FC91-4484-1A8B-C96661B11F1E}"/>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5" creationId="{9C5CF625-E23B-A562-2A77-518DD17D2AD5}"/>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6" creationId="{18F0FFDE-3398-393F-797E-524B64408F01}"/>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7" creationId="{F55D208E-4412-40BA-CE1C-A17620225D13}"/>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8" creationId="{E316A8E4-43B9-74EE-C4DE-B7D59014A892}"/>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69" creationId="{5B3BF819-CF2C-D901-50FE-F053C06AB8DF}"/>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0" creationId="{A6712E7B-2C9F-3156-653F-6FB4FE659962}"/>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1" creationId="{2930D88C-DD38-B512-317A-B880C4073713}"/>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2" creationId="{DFE88DE5-3B23-A061-BCC4-D613CF317940}"/>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3" creationId="{80AE7130-13CA-2802-AA81-E94D95176A65}"/>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4" creationId="{7D21435E-9A0C-D93E-246B-B6DD49B93449}"/>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5" creationId="{9F2B3107-D219-515B-55F4-005E2CF5DECE}"/>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6" creationId="{9BD70DD6-D34F-CE6A-90C5-30FE1B572B00}"/>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7" creationId="{327C54DC-4497-EB26-5ED1-4233B392C885}"/>
            </ac:spMkLst>
          </pc:spChg>
          <pc:spChg chg="add mod">
            <ac:chgData name="Franziska Händschel" userId="e2149472-3187-4d00-b16a-a19eff6fc04a" providerId="ADAL" clId="{45080D91-4751-45D9-80E4-34FA44DA9C6C}" dt="2024-03-08T13:17:19.963" v="239"/>
            <ac:spMkLst>
              <pc:docMk/>
              <pc:sldMasterMk cId="2755054894" sldId="2147483665"/>
              <pc:sldLayoutMk cId="3361993661" sldId="2147483680"/>
              <ac:spMk id="78" creationId="{6A99569B-36C4-7C62-742F-32B8A7F6775B}"/>
            </ac:spMkLst>
          </pc:spChg>
        </pc:sldLayoutChg>
      </pc:sldMasterChg>
    </pc:docChg>
  </pc:docChgLst>
  <pc:docChgLst>
    <pc:chgData name="Franziska Händschel" userId="e2149472-3187-4d00-b16a-a19eff6fc04a" providerId="ADAL" clId="{F4CD598F-30D5-4376-84A2-3F13651FAF07}"/>
    <pc:docChg chg="modMainMaster">
      <pc:chgData name="Franziska Händschel" userId="e2149472-3187-4d00-b16a-a19eff6fc04a" providerId="ADAL" clId="{F4CD598F-30D5-4376-84A2-3F13651FAF07}" dt="2024-02-07T11:02:07.152" v="2"/>
      <pc:docMkLst>
        <pc:docMk/>
      </pc:docMkLst>
      <pc:sldMasterChg chg="modSldLayout">
        <pc:chgData name="Franziska Händschel" userId="e2149472-3187-4d00-b16a-a19eff6fc04a" providerId="ADAL" clId="{F4CD598F-30D5-4376-84A2-3F13651FAF07}" dt="2024-02-07T11:02:07.152" v="2"/>
        <pc:sldMasterMkLst>
          <pc:docMk/>
          <pc:sldMasterMk cId="1825021973" sldId="2147483660"/>
        </pc:sldMasterMkLst>
        <pc:sldLayoutChg chg="addSp modSp">
          <pc:chgData name="Franziska Händschel" userId="e2149472-3187-4d00-b16a-a19eff6fc04a" providerId="ADAL" clId="{F4CD598F-30D5-4376-84A2-3F13651FAF07}" dt="2024-02-07T11:02:07.152" v="2"/>
          <pc:sldLayoutMkLst>
            <pc:docMk/>
            <pc:sldMasterMk cId="1825021973" sldId="2147483660"/>
            <pc:sldLayoutMk cId="2909560000" sldId="2147483662"/>
          </pc:sldLayoutMkLst>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3" creationId="{FB483B1B-4705-0162-531B-938ED74B714D}"/>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4" creationId="{149FC69F-FDDF-1410-CA0E-A42E8C7B9923}"/>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5" creationId="{80F2D29A-042D-B0D7-2E82-0B508F15A02B}"/>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6" creationId="{95D2C099-E86B-0ACC-862E-66BADCE70B6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7" creationId="{07778964-D271-C813-25E4-2755A10A4421}"/>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8" creationId="{DF625AF4-C9AC-DE78-6D03-368BD05A0A2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19" creationId="{A5ADB1AD-9546-E794-5546-87B4C422A0A5}"/>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0" creationId="{9F3D3675-8492-C045-40BE-DA241708E20B}"/>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1" creationId="{7FDCA4CB-8564-FE4C-D317-7263BC772D51}"/>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2" creationId="{D2404102-AC58-AA43-2891-9C8027A9F65B}"/>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3" creationId="{0911C76E-C56D-3987-9DC8-95AD8721B602}"/>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4" creationId="{C32F3637-194E-36DC-E9F1-17D2C5177F8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5" creationId="{F960F9A7-1360-5250-9160-04A78349809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6" creationId="{F597D654-6546-CCCC-1796-5AD3F476764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7" creationId="{07F9240C-BEF0-E191-E432-712C7A9B7B8B}"/>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8" creationId="{58F69816-7BA4-F9B1-01A1-9B226FC91BE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29" creationId="{8E8C738D-9022-A2E6-8F05-EF78EA6950EE}"/>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0" creationId="{E9A1A42E-5924-D58C-9D4D-3221E3657FB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1" creationId="{16D948C6-F51A-33CD-AE0A-239740381F4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2" creationId="{049D9E48-6328-21A8-602B-DD95ED213C10}"/>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3" creationId="{7473E633-E1AB-58E4-E732-DB5D713ED22E}"/>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4" creationId="{67F4D35F-8167-3BB7-AF62-C026BDE38888}"/>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5" creationId="{C274E754-D4D1-C85F-DAED-E1B40DA1D5D0}"/>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6" creationId="{248E4ABC-714A-2590-A03D-5785C8928998}"/>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7" creationId="{622745E5-A09B-DB79-8C6F-02E73870102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8" creationId="{09FB4795-EE7C-1078-462C-E5EAF8382E3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39" creationId="{AC6606A2-8E2C-1B01-06D5-2C27EDD6B5D3}"/>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0" creationId="{B2ACFE83-5024-A10D-90BB-3DD90809F4A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1" creationId="{E7CC7DE3-830E-529F-FB2F-659F65014A86}"/>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2" creationId="{9CF8C224-1B07-A59A-5A5C-EB54CC8D6CA3}"/>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3" creationId="{89A8E8F9-81E8-8809-2C97-54E80DA11C1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4" creationId="{20AB47F0-1418-A798-88F0-A10D1CBDA50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5" creationId="{6F245842-421E-D30D-0797-6FF4ED0C4C8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6" creationId="{CC437202-465E-1833-C75F-DF30847B0AE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7" creationId="{6E5133EF-B773-9352-3BBA-E32D94A59FD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8" creationId="{202678AE-D28D-3D88-80E8-7E3754A1322D}"/>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49" creationId="{98E6EC6D-C893-42FF-75E6-CEC8B81F9F8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0" creationId="{D8A074F6-2BDC-B61B-DB38-A489BEC6D7B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1" creationId="{9ABF591D-0098-A16D-C2F0-3D9CD390CB52}"/>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2" creationId="{0CC5B4A0-3A53-E4B7-1322-32963115799D}"/>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3" creationId="{79AC1EA2-BF98-24C6-E776-ED1592550E8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4" creationId="{A61A7605-7242-862D-0262-D3F20CB8F43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5" creationId="{58225970-EB27-109F-B6C0-1BA5374C992E}"/>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6" creationId="{83978438-8718-C04C-66C1-8E2171A566A0}"/>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7" creationId="{761C86CB-2371-1581-04F4-E6A63644C7D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8" creationId="{56227D2B-3485-D275-09C3-ED37A4B3822F}"/>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59" creationId="{85B989EF-E838-FC07-4685-68013E6A191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0" creationId="{FAE02BAB-55FE-AED1-CB67-19CB021607E3}"/>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1" creationId="{6CEA8AB0-E8D6-34E9-7A39-89A2D3A62A07}"/>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2" creationId="{274689F5-EC7B-FA97-3F23-E1841CD4CA7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3" creationId="{143B6E92-6F79-2CFC-2E93-D4DEE677700A}"/>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4" creationId="{EA5A3750-FCC8-F346-BA40-96ECD699CB73}"/>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5" creationId="{5969C663-5FC1-CF6B-B61C-B114FB717A95}"/>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6" creationId="{1FE317D7-DD53-A07E-A0A3-7680FE2686C5}"/>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7" creationId="{4D62A31C-0226-3AD0-FAE1-09AE2DCAE650}"/>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8" creationId="{E1E95F67-A908-71CE-575B-A2872E565CF6}"/>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69" creationId="{68B6BE91-7C95-EC8E-37DB-336B9F05CDF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0" creationId="{45EF6B65-FAA9-72B2-6817-AEEC5F49ED0B}"/>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1" creationId="{555C4435-0DD8-8BCC-4E90-E32C2813FC24}"/>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2" creationId="{FE2E84BF-8E18-FEB1-C532-8288EB7FD84C}"/>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3" creationId="{46D51370-3620-A8B5-1E17-FFFF760024D2}"/>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4" creationId="{02E0C55D-F04D-058C-3FDA-9F19F8B66C59}"/>
            </ac:spMkLst>
          </pc:spChg>
          <pc:spChg chg="add mod">
            <ac:chgData name="Franziska Händschel" userId="e2149472-3187-4d00-b16a-a19eff6fc04a" providerId="ADAL" clId="{F4CD598F-30D5-4376-84A2-3F13651FAF07}" dt="2024-02-07T11:02:07.152" v="2"/>
            <ac:spMkLst>
              <pc:docMk/>
              <pc:sldMasterMk cId="1825021973" sldId="2147483660"/>
              <pc:sldLayoutMk cId="2909560000" sldId="2147483662"/>
              <ac:spMk id="75" creationId="{E031152D-4032-B242-5F57-616F5A8E8FE3}"/>
            </ac:spMkLst>
          </pc:spChg>
        </pc:sldLayoutChg>
        <pc:sldLayoutChg chg="addSp modSp mod">
          <pc:chgData name="Franziska Händschel" userId="e2149472-3187-4d00-b16a-a19eff6fc04a" providerId="ADAL" clId="{F4CD598F-30D5-4376-84A2-3F13651FAF07}" dt="2024-02-05T15:47:26.228" v="1" actId="1076"/>
          <pc:sldLayoutMkLst>
            <pc:docMk/>
            <pc:sldMasterMk cId="1825021973" sldId="2147483660"/>
            <pc:sldLayoutMk cId="1835808060" sldId="2147483664"/>
          </pc:sldLayoutMkLst>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2" creationId="{FFF1B860-8871-EA77-3067-63FD4CD20E99}"/>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3" creationId="{3CF02373-309A-7E9C-BE19-D78EBE915761}"/>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4" creationId="{96C16129-4C2C-4E51-1118-24EBA09B4987}"/>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5" creationId="{99CC3892-E559-E75D-CDAA-6B690E056E99}"/>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6" creationId="{5B132C91-1C08-7DF5-A063-FE771E40AA3A}"/>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7" creationId="{C6A86775-8995-AA0D-4A4C-5C7746D06D9F}"/>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8" creationId="{BC63201B-CD89-FEEE-D716-F3E18165277C}"/>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29" creationId="{96B7D834-4FAF-8BDB-C6D1-31A6A8862841}"/>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0" creationId="{51EE2467-26B9-7F5F-2349-C4F784D0AF06}"/>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1" creationId="{57DDEC6E-B3AD-6426-8ED2-51A514AA8792}"/>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2" creationId="{2847AD61-F203-1F53-05F2-B3C572FC27DA}"/>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3" creationId="{B78A4765-7434-15A7-D9A8-AD449E3795AF}"/>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4" creationId="{825BB736-161C-0D3E-1C96-DE29431790D8}"/>
            </ac:spMkLst>
          </pc:spChg>
          <pc:spChg chg="add mod">
            <ac:chgData name="Franziska Händschel" userId="e2149472-3187-4d00-b16a-a19eff6fc04a" providerId="ADAL" clId="{F4CD598F-30D5-4376-84A2-3F13651FAF07}" dt="2024-02-05T15:47:26.228" v="1" actId="1076"/>
            <ac:spMkLst>
              <pc:docMk/>
              <pc:sldMasterMk cId="1825021973" sldId="2147483660"/>
              <pc:sldLayoutMk cId="1835808060" sldId="2147483664"/>
              <ac:spMk id="35" creationId="{C81EDEDF-AE18-F68D-A233-27D74669AD34}"/>
            </ac:spMkLst>
          </pc:spChg>
        </pc:sldLayoutChg>
      </pc:sldMasterChg>
    </pc:docChg>
  </pc:docChgLst>
  <pc:docChgLst>
    <pc:chgData name="Franziska Händschel" userId="e2149472-3187-4d00-b16a-a19eff6fc04a" providerId="ADAL" clId="{72329F88-EF8E-4EED-8CDE-7AB6C7F7420A}"/>
    <pc:docChg chg="undo custSel modSld modMainMaster">
      <pc:chgData name="Franziska Händschel" userId="e2149472-3187-4d00-b16a-a19eff6fc04a" providerId="ADAL" clId="{72329F88-EF8E-4EED-8CDE-7AB6C7F7420A}" dt="2023-03-07T15:31:25.914" v="296" actId="34135"/>
      <pc:docMkLst>
        <pc:docMk/>
      </pc:docMkLst>
      <pc:sldChg chg="addSp delSp modSp mod modClrScheme chgLayout">
        <pc:chgData name="Franziska Händschel" userId="e2149472-3187-4d00-b16a-a19eff6fc04a" providerId="ADAL" clId="{72329F88-EF8E-4EED-8CDE-7AB6C7F7420A}" dt="2023-03-07T15:29:00.505" v="163" actId="1076"/>
        <pc:sldMkLst>
          <pc:docMk/>
          <pc:sldMk cId="4139740754" sldId="269"/>
        </pc:sldMkLst>
        <pc:spChg chg="del">
          <ac:chgData name="Franziska Händschel" userId="e2149472-3187-4d00-b16a-a19eff6fc04a" providerId="ADAL" clId="{72329F88-EF8E-4EED-8CDE-7AB6C7F7420A}" dt="2023-03-07T15:27:12.870" v="143" actId="478"/>
          <ac:spMkLst>
            <pc:docMk/>
            <pc:sldMk cId="4139740754" sldId="269"/>
            <ac:spMk id="2" creationId="{1479AC95-C1B8-26F7-58AE-8A3C9A53BF2E}"/>
          </ac:spMkLst>
        </pc:spChg>
        <pc:spChg chg="add mod">
          <ac:chgData name="Franziska Händschel" userId="e2149472-3187-4d00-b16a-a19eff6fc04a" providerId="ADAL" clId="{72329F88-EF8E-4EED-8CDE-7AB6C7F7420A}" dt="2023-03-07T15:29:00.505" v="163" actId="1076"/>
          <ac:spMkLst>
            <pc:docMk/>
            <pc:sldMk cId="4139740754" sldId="269"/>
            <ac:spMk id="3" creationId="{13077320-1A5D-765A-0A2A-CBC34A8657BD}"/>
          </ac:spMkLst>
        </pc:spChg>
        <pc:spChg chg="add mod">
          <ac:chgData name="Franziska Händschel" userId="e2149472-3187-4d00-b16a-a19eff6fc04a" providerId="ADAL" clId="{72329F88-EF8E-4EED-8CDE-7AB6C7F7420A}" dt="2023-03-07T15:28:35.726" v="157"/>
          <ac:spMkLst>
            <pc:docMk/>
            <pc:sldMk cId="4139740754" sldId="269"/>
            <ac:spMk id="7" creationId="{5B1D42B8-8E43-0458-7529-D2D38CEE2A5A}"/>
          </ac:spMkLst>
        </pc:spChg>
        <pc:spChg chg="add mod">
          <ac:chgData name="Franziska Händschel" userId="e2149472-3187-4d00-b16a-a19eff6fc04a" providerId="ADAL" clId="{72329F88-EF8E-4EED-8CDE-7AB6C7F7420A}" dt="2023-03-07T15:28:35.726" v="157"/>
          <ac:spMkLst>
            <pc:docMk/>
            <pc:sldMk cId="4139740754" sldId="269"/>
            <ac:spMk id="8" creationId="{C93FE5FB-2EF4-2A42-635B-D86F86008328}"/>
          </ac:spMkLst>
        </pc:spChg>
        <pc:spChg chg="add mod">
          <ac:chgData name="Franziska Händschel" userId="e2149472-3187-4d00-b16a-a19eff6fc04a" providerId="ADAL" clId="{72329F88-EF8E-4EED-8CDE-7AB6C7F7420A}" dt="2023-03-07T15:28:35.726" v="157"/>
          <ac:spMkLst>
            <pc:docMk/>
            <pc:sldMk cId="4139740754" sldId="269"/>
            <ac:spMk id="9" creationId="{F081C1F7-6746-513E-3146-9922606E823E}"/>
          </ac:spMkLst>
        </pc:spChg>
        <pc:spChg chg="del">
          <ac:chgData name="Franziska Händschel" userId="e2149472-3187-4d00-b16a-a19eff6fc04a" providerId="ADAL" clId="{72329F88-EF8E-4EED-8CDE-7AB6C7F7420A}" dt="2023-03-07T15:28:25.006" v="154" actId="21"/>
          <ac:spMkLst>
            <pc:docMk/>
            <pc:sldMk cId="4139740754" sldId="269"/>
            <ac:spMk id="10" creationId="{EC737371-EC37-EA77-5061-00B67A89B23A}"/>
          </ac:spMkLst>
        </pc:spChg>
        <pc:spChg chg="add mod">
          <ac:chgData name="Franziska Händschel" userId="e2149472-3187-4d00-b16a-a19eff6fc04a" providerId="ADAL" clId="{72329F88-EF8E-4EED-8CDE-7AB6C7F7420A}" dt="2023-03-07T15:28:35.726" v="157"/>
          <ac:spMkLst>
            <pc:docMk/>
            <pc:sldMk cId="4139740754" sldId="269"/>
            <ac:spMk id="11" creationId="{0924446A-0D77-AA01-4B11-A97CF04EAA14}"/>
          </ac:spMkLst>
        </pc:spChg>
        <pc:spChg chg="del">
          <ac:chgData name="Franziska Händschel" userId="e2149472-3187-4d00-b16a-a19eff6fc04a" providerId="ADAL" clId="{72329F88-EF8E-4EED-8CDE-7AB6C7F7420A}" dt="2023-03-07T15:28:25.006" v="154" actId="21"/>
          <ac:spMkLst>
            <pc:docMk/>
            <pc:sldMk cId="4139740754" sldId="269"/>
            <ac:spMk id="12" creationId="{FCEB8F33-BB56-3F13-61F3-362F6FA0CC42}"/>
          </ac:spMkLst>
        </pc:spChg>
        <pc:spChg chg="del">
          <ac:chgData name="Franziska Händschel" userId="e2149472-3187-4d00-b16a-a19eff6fc04a" providerId="ADAL" clId="{72329F88-EF8E-4EED-8CDE-7AB6C7F7420A}" dt="2023-03-07T15:28:25.006" v="154" actId="21"/>
          <ac:spMkLst>
            <pc:docMk/>
            <pc:sldMk cId="4139740754" sldId="269"/>
            <ac:spMk id="13" creationId="{DB213488-7286-E727-4FB9-ECF057989A41}"/>
          </ac:spMkLst>
        </pc:spChg>
        <pc:spChg chg="del">
          <ac:chgData name="Franziska Händschel" userId="e2149472-3187-4d00-b16a-a19eff6fc04a" providerId="ADAL" clId="{72329F88-EF8E-4EED-8CDE-7AB6C7F7420A}" dt="2023-03-07T15:28:25.006" v="154" actId="21"/>
          <ac:spMkLst>
            <pc:docMk/>
            <pc:sldMk cId="4139740754" sldId="269"/>
            <ac:spMk id="14" creationId="{740E51FF-8B93-5E19-377F-CCF14D2A7942}"/>
          </ac:spMkLst>
        </pc:spChg>
        <pc:spChg chg="del">
          <ac:chgData name="Franziska Händschel" userId="e2149472-3187-4d00-b16a-a19eff6fc04a" providerId="ADAL" clId="{72329F88-EF8E-4EED-8CDE-7AB6C7F7420A}" dt="2023-03-07T15:28:25.006" v="154" actId="21"/>
          <ac:spMkLst>
            <pc:docMk/>
            <pc:sldMk cId="4139740754" sldId="269"/>
            <ac:spMk id="15" creationId="{684D14EE-AF09-B8CE-69D6-7DEDE2621DCD}"/>
          </ac:spMkLst>
        </pc:spChg>
        <pc:spChg chg="del">
          <ac:chgData name="Franziska Händschel" userId="e2149472-3187-4d00-b16a-a19eff6fc04a" providerId="ADAL" clId="{72329F88-EF8E-4EED-8CDE-7AB6C7F7420A}" dt="2023-03-07T15:28:25.006" v="154" actId="21"/>
          <ac:spMkLst>
            <pc:docMk/>
            <pc:sldMk cId="4139740754" sldId="269"/>
            <ac:spMk id="17" creationId="{A589ADA4-7022-D07D-8636-CEA6271135BE}"/>
          </ac:spMkLst>
        </pc:spChg>
        <pc:spChg chg="del">
          <ac:chgData name="Franziska Händschel" userId="e2149472-3187-4d00-b16a-a19eff6fc04a" providerId="ADAL" clId="{72329F88-EF8E-4EED-8CDE-7AB6C7F7420A}" dt="2023-03-07T15:28:25.006" v="154" actId="21"/>
          <ac:spMkLst>
            <pc:docMk/>
            <pc:sldMk cId="4139740754" sldId="269"/>
            <ac:spMk id="19" creationId="{ABD35D7B-6335-A972-B0B4-C62B885CF376}"/>
          </ac:spMkLst>
        </pc:spChg>
        <pc:spChg chg="del">
          <ac:chgData name="Franziska Händschel" userId="e2149472-3187-4d00-b16a-a19eff6fc04a" providerId="ADAL" clId="{72329F88-EF8E-4EED-8CDE-7AB6C7F7420A}" dt="2023-03-07T15:28:25.006" v="154" actId="21"/>
          <ac:spMkLst>
            <pc:docMk/>
            <pc:sldMk cId="4139740754" sldId="269"/>
            <ac:spMk id="20" creationId="{DEF6CCB0-AE58-55D3-D8D3-0541B907E3D7}"/>
          </ac:spMkLst>
        </pc:spChg>
        <pc:spChg chg="del">
          <ac:chgData name="Franziska Händschel" userId="e2149472-3187-4d00-b16a-a19eff6fc04a" providerId="ADAL" clId="{72329F88-EF8E-4EED-8CDE-7AB6C7F7420A}" dt="2023-03-07T15:28:25.006" v="154" actId="21"/>
          <ac:spMkLst>
            <pc:docMk/>
            <pc:sldMk cId="4139740754" sldId="269"/>
            <ac:spMk id="21" creationId="{365C5121-E372-B815-9C2D-8040BB06E10C}"/>
          </ac:spMkLst>
        </pc:spChg>
        <pc:spChg chg="del">
          <ac:chgData name="Franziska Händschel" userId="e2149472-3187-4d00-b16a-a19eff6fc04a" providerId="ADAL" clId="{72329F88-EF8E-4EED-8CDE-7AB6C7F7420A}" dt="2023-03-07T15:28:25.006" v="154" actId="21"/>
          <ac:spMkLst>
            <pc:docMk/>
            <pc:sldMk cId="4139740754" sldId="269"/>
            <ac:spMk id="22" creationId="{72B94BBC-EFBD-F7CA-096A-A03C18FEFC44}"/>
          </ac:spMkLst>
        </pc:spChg>
        <pc:spChg chg="del">
          <ac:chgData name="Franziska Händschel" userId="e2149472-3187-4d00-b16a-a19eff6fc04a" providerId="ADAL" clId="{72329F88-EF8E-4EED-8CDE-7AB6C7F7420A}" dt="2023-03-07T15:28:25.006" v="154" actId="21"/>
          <ac:spMkLst>
            <pc:docMk/>
            <pc:sldMk cId="4139740754" sldId="269"/>
            <ac:spMk id="23" creationId="{3E6269AD-EB01-BCF4-E807-BB7417FC57C3}"/>
          </ac:spMkLst>
        </pc:spChg>
        <pc:spChg chg="del">
          <ac:chgData name="Franziska Händschel" userId="e2149472-3187-4d00-b16a-a19eff6fc04a" providerId="ADAL" clId="{72329F88-EF8E-4EED-8CDE-7AB6C7F7420A}" dt="2023-03-07T15:28:25.006" v="154" actId="21"/>
          <ac:spMkLst>
            <pc:docMk/>
            <pc:sldMk cId="4139740754" sldId="269"/>
            <ac:spMk id="24" creationId="{96CB164E-FBED-7969-4673-68576F10E4DA}"/>
          </ac:spMkLst>
        </pc:spChg>
        <pc:spChg chg="del">
          <ac:chgData name="Franziska Händschel" userId="e2149472-3187-4d00-b16a-a19eff6fc04a" providerId="ADAL" clId="{72329F88-EF8E-4EED-8CDE-7AB6C7F7420A}" dt="2023-03-07T15:27:12.870" v="143" actId="478"/>
          <ac:spMkLst>
            <pc:docMk/>
            <pc:sldMk cId="4139740754" sldId="269"/>
            <ac:spMk id="25" creationId="{7C721A30-5D76-5978-9697-4527B94E160A}"/>
          </ac:spMkLst>
        </pc:spChg>
        <pc:spChg chg="del">
          <ac:chgData name="Franziska Händschel" userId="e2149472-3187-4d00-b16a-a19eff6fc04a" providerId="ADAL" clId="{72329F88-EF8E-4EED-8CDE-7AB6C7F7420A}" dt="2023-03-07T15:28:25.006" v="154" actId="21"/>
          <ac:spMkLst>
            <pc:docMk/>
            <pc:sldMk cId="4139740754" sldId="269"/>
            <ac:spMk id="27" creationId="{0CB2548B-AFD8-979B-A9B4-11795B5A0816}"/>
          </ac:spMkLst>
        </pc:spChg>
        <pc:spChg chg="del">
          <ac:chgData name="Franziska Händschel" userId="e2149472-3187-4d00-b16a-a19eff6fc04a" providerId="ADAL" clId="{72329F88-EF8E-4EED-8CDE-7AB6C7F7420A}" dt="2023-03-07T15:28:25.006" v="154" actId="21"/>
          <ac:spMkLst>
            <pc:docMk/>
            <pc:sldMk cId="4139740754" sldId="269"/>
            <ac:spMk id="28" creationId="{905FEB46-AC6C-8D78-0D29-996C2198FA18}"/>
          </ac:spMkLst>
        </pc:spChg>
        <pc:spChg chg="add mod">
          <ac:chgData name="Franziska Händschel" userId="e2149472-3187-4d00-b16a-a19eff6fc04a" providerId="ADAL" clId="{72329F88-EF8E-4EED-8CDE-7AB6C7F7420A}" dt="2023-03-07T15:28:35.726" v="157"/>
          <ac:spMkLst>
            <pc:docMk/>
            <pc:sldMk cId="4139740754" sldId="269"/>
            <ac:spMk id="31" creationId="{1DFD93A3-AB7F-5F67-AD6B-C4AEB2BCABF4}"/>
          </ac:spMkLst>
        </pc:spChg>
        <pc:spChg chg="add mod">
          <ac:chgData name="Franziska Händschel" userId="e2149472-3187-4d00-b16a-a19eff6fc04a" providerId="ADAL" clId="{72329F88-EF8E-4EED-8CDE-7AB6C7F7420A}" dt="2023-03-07T15:28:35.726" v="157"/>
          <ac:spMkLst>
            <pc:docMk/>
            <pc:sldMk cId="4139740754" sldId="269"/>
            <ac:spMk id="32" creationId="{DD64FF1D-869A-8E95-8934-9889ED973539}"/>
          </ac:spMkLst>
        </pc:spChg>
        <pc:spChg chg="add mod">
          <ac:chgData name="Franziska Händschel" userId="e2149472-3187-4d00-b16a-a19eff6fc04a" providerId="ADAL" clId="{72329F88-EF8E-4EED-8CDE-7AB6C7F7420A}" dt="2023-03-07T15:28:35.726" v="157"/>
          <ac:spMkLst>
            <pc:docMk/>
            <pc:sldMk cId="4139740754" sldId="269"/>
            <ac:spMk id="33" creationId="{79810419-8645-2FEC-8687-FE6642FDE4FA}"/>
          </ac:spMkLst>
        </pc:spChg>
        <pc:spChg chg="add mod">
          <ac:chgData name="Franziska Händschel" userId="e2149472-3187-4d00-b16a-a19eff6fc04a" providerId="ADAL" clId="{72329F88-EF8E-4EED-8CDE-7AB6C7F7420A}" dt="2023-03-07T15:28:35.726" v="157"/>
          <ac:spMkLst>
            <pc:docMk/>
            <pc:sldMk cId="4139740754" sldId="269"/>
            <ac:spMk id="34" creationId="{052C9A58-A15F-4AE9-0776-3875B96302D7}"/>
          </ac:spMkLst>
        </pc:spChg>
        <pc:spChg chg="add mod">
          <ac:chgData name="Franziska Händschel" userId="e2149472-3187-4d00-b16a-a19eff6fc04a" providerId="ADAL" clId="{72329F88-EF8E-4EED-8CDE-7AB6C7F7420A}" dt="2023-03-07T15:28:35.726" v="157"/>
          <ac:spMkLst>
            <pc:docMk/>
            <pc:sldMk cId="4139740754" sldId="269"/>
            <ac:spMk id="35" creationId="{3F564AD0-D66D-E956-7E33-8BCD69BDDCA2}"/>
          </ac:spMkLst>
        </pc:spChg>
        <pc:spChg chg="del mod">
          <ac:chgData name="Franziska Händschel" userId="e2149472-3187-4d00-b16a-a19eff6fc04a" providerId="ADAL" clId="{72329F88-EF8E-4EED-8CDE-7AB6C7F7420A}" dt="2023-03-07T15:28:25.006" v="154" actId="21"/>
          <ac:spMkLst>
            <pc:docMk/>
            <pc:sldMk cId="4139740754" sldId="269"/>
            <ac:spMk id="36" creationId="{E2FE2A25-2150-54B0-7060-1C783F799F5C}"/>
          </ac:spMkLst>
        </pc:spChg>
        <pc:spChg chg="del">
          <ac:chgData name="Franziska Händschel" userId="e2149472-3187-4d00-b16a-a19eff6fc04a" providerId="ADAL" clId="{72329F88-EF8E-4EED-8CDE-7AB6C7F7420A}" dt="2023-03-07T15:28:25.006" v="154" actId="21"/>
          <ac:spMkLst>
            <pc:docMk/>
            <pc:sldMk cId="4139740754" sldId="269"/>
            <ac:spMk id="37" creationId="{180D6B87-2762-20EB-ACC8-A2D2D45ABFDE}"/>
          </ac:spMkLst>
        </pc:spChg>
        <pc:spChg chg="del">
          <ac:chgData name="Franziska Händschel" userId="e2149472-3187-4d00-b16a-a19eff6fc04a" providerId="ADAL" clId="{72329F88-EF8E-4EED-8CDE-7AB6C7F7420A}" dt="2023-03-07T15:28:25.006" v="154" actId="21"/>
          <ac:spMkLst>
            <pc:docMk/>
            <pc:sldMk cId="4139740754" sldId="269"/>
            <ac:spMk id="38" creationId="{ECD833E1-FB17-B351-C04D-838FC36C6DEF}"/>
          </ac:spMkLst>
        </pc:spChg>
        <pc:spChg chg="del">
          <ac:chgData name="Franziska Händschel" userId="e2149472-3187-4d00-b16a-a19eff6fc04a" providerId="ADAL" clId="{72329F88-EF8E-4EED-8CDE-7AB6C7F7420A}" dt="2023-03-07T15:28:25.006" v="154" actId="21"/>
          <ac:spMkLst>
            <pc:docMk/>
            <pc:sldMk cId="4139740754" sldId="269"/>
            <ac:spMk id="39" creationId="{9A09E020-DF9C-7483-4714-93FC56DCE7D9}"/>
          </ac:spMkLst>
        </pc:spChg>
        <pc:spChg chg="del">
          <ac:chgData name="Franziska Händschel" userId="e2149472-3187-4d00-b16a-a19eff6fc04a" providerId="ADAL" clId="{72329F88-EF8E-4EED-8CDE-7AB6C7F7420A}" dt="2023-03-07T15:28:25.006" v="154" actId="21"/>
          <ac:spMkLst>
            <pc:docMk/>
            <pc:sldMk cId="4139740754" sldId="269"/>
            <ac:spMk id="40" creationId="{E894F95C-FB44-8E97-D132-5AF17218CD1E}"/>
          </ac:spMkLst>
        </pc:spChg>
        <pc:spChg chg="del">
          <ac:chgData name="Franziska Händschel" userId="e2149472-3187-4d00-b16a-a19eff6fc04a" providerId="ADAL" clId="{72329F88-EF8E-4EED-8CDE-7AB6C7F7420A}" dt="2023-03-07T15:28:25.006" v="154" actId="21"/>
          <ac:spMkLst>
            <pc:docMk/>
            <pc:sldMk cId="4139740754" sldId="269"/>
            <ac:spMk id="41" creationId="{09029BBC-A5AB-E33F-A360-E8BED0E253DF}"/>
          </ac:spMkLst>
        </pc:spChg>
        <pc:spChg chg="del">
          <ac:chgData name="Franziska Händschel" userId="e2149472-3187-4d00-b16a-a19eff6fc04a" providerId="ADAL" clId="{72329F88-EF8E-4EED-8CDE-7AB6C7F7420A}" dt="2023-03-07T15:28:25.006" v="154" actId="21"/>
          <ac:spMkLst>
            <pc:docMk/>
            <pc:sldMk cId="4139740754" sldId="269"/>
            <ac:spMk id="42" creationId="{605E153B-1536-1D30-B8D3-BF921C6947DD}"/>
          </ac:spMkLst>
        </pc:spChg>
        <pc:spChg chg="del">
          <ac:chgData name="Franziska Händschel" userId="e2149472-3187-4d00-b16a-a19eff6fc04a" providerId="ADAL" clId="{72329F88-EF8E-4EED-8CDE-7AB6C7F7420A}" dt="2023-03-07T15:28:25.006" v="154" actId="21"/>
          <ac:spMkLst>
            <pc:docMk/>
            <pc:sldMk cId="4139740754" sldId="269"/>
            <ac:spMk id="43" creationId="{1281DB2B-849D-5D52-6DD5-3CF0568400A9}"/>
          </ac:spMkLst>
        </pc:spChg>
        <pc:spChg chg="del">
          <ac:chgData name="Franziska Händschel" userId="e2149472-3187-4d00-b16a-a19eff6fc04a" providerId="ADAL" clId="{72329F88-EF8E-4EED-8CDE-7AB6C7F7420A}" dt="2023-03-07T15:28:25.006" v="154" actId="21"/>
          <ac:spMkLst>
            <pc:docMk/>
            <pc:sldMk cId="4139740754" sldId="269"/>
            <ac:spMk id="44" creationId="{4BC17755-B39A-2670-032A-E29A4741203F}"/>
          </ac:spMkLst>
        </pc:spChg>
        <pc:spChg chg="del">
          <ac:chgData name="Franziska Händschel" userId="e2149472-3187-4d00-b16a-a19eff6fc04a" providerId="ADAL" clId="{72329F88-EF8E-4EED-8CDE-7AB6C7F7420A}" dt="2023-03-07T15:28:25.006" v="154" actId="21"/>
          <ac:spMkLst>
            <pc:docMk/>
            <pc:sldMk cId="4139740754" sldId="269"/>
            <ac:spMk id="45" creationId="{4CBF2669-990F-528C-1E8A-B67C5968B12D}"/>
          </ac:spMkLst>
        </pc:spChg>
        <pc:spChg chg="del">
          <ac:chgData name="Franziska Händschel" userId="e2149472-3187-4d00-b16a-a19eff6fc04a" providerId="ADAL" clId="{72329F88-EF8E-4EED-8CDE-7AB6C7F7420A}" dt="2023-03-07T15:28:25.006" v="154" actId="21"/>
          <ac:spMkLst>
            <pc:docMk/>
            <pc:sldMk cId="4139740754" sldId="269"/>
            <ac:spMk id="46" creationId="{ED997CB6-09D3-8C47-BD10-9B5A2A3544DC}"/>
          </ac:spMkLst>
        </pc:spChg>
        <pc:spChg chg="del">
          <ac:chgData name="Franziska Händschel" userId="e2149472-3187-4d00-b16a-a19eff6fc04a" providerId="ADAL" clId="{72329F88-EF8E-4EED-8CDE-7AB6C7F7420A}" dt="2023-03-07T15:28:25.006" v="154" actId="21"/>
          <ac:spMkLst>
            <pc:docMk/>
            <pc:sldMk cId="4139740754" sldId="269"/>
            <ac:spMk id="47" creationId="{028AD4B1-55A4-F076-5B5C-3FE90BD64939}"/>
          </ac:spMkLst>
        </pc:spChg>
        <pc:spChg chg="del">
          <ac:chgData name="Franziska Händschel" userId="e2149472-3187-4d00-b16a-a19eff6fc04a" providerId="ADAL" clId="{72329F88-EF8E-4EED-8CDE-7AB6C7F7420A}" dt="2023-03-07T15:28:25.006" v="154" actId="21"/>
          <ac:spMkLst>
            <pc:docMk/>
            <pc:sldMk cId="4139740754" sldId="269"/>
            <ac:spMk id="48" creationId="{C9E652EE-1ADC-4141-FA02-7046D840A1EE}"/>
          </ac:spMkLst>
        </pc:spChg>
        <pc:spChg chg="del">
          <ac:chgData name="Franziska Händschel" userId="e2149472-3187-4d00-b16a-a19eff6fc04a" providerId="ADAL" clId="{72329F88-EF8E-4EED-8CDE-7AB6C7F7420A}" dt="2023-03-07T15:28:25.006" v="154" actId="21"/>
          <ac:spMkLst>
            <pc:docMk/>
            <pc:sldMk cId="4139740754" sldId="269"/>
            <ac:spMk id="49" creationId="{52008B0C-BC2C-AD6A-2335-B954EAAD3048}"/>
          </ac:spMkLst>
        </pc:spChg>
        <pc:spChg chg="add mod">
          <ac:chgData name="Franziska Händschel" userId="e2149472-3187-4d00-b16a-a19eff6fc04a" providerId="ADAL" clId="{72329F88-EF8E-4EED-8CDE-7AB6C7F7420A}" dt="2023-03-07T15:28:35.726" v="157"/>
          <ac:spMkLst>
            <pc:docMk/>
            <pc:sldMk cId="4139740754" sldId="269"/>
            <ac:spMk id="50" creationId="{82933969-A90E-7761-660E-62357CCE8D40}"/>
          </ac:spMkLst>
        </pc:spChg>
        <pc:spChg chg="add mod">
          <ac:chgData name="Franziska Händschel" userId="e2149472-3187-4d00-b16a-a19eff6fc04a" providerId="ADAL" clId="{72329F88-EF8E-4EED-8CDE-7AB6C7F7420A}" dt="2023-03-07T15:28:35.726" v="157"/>
          <ac:spMkLst>
            <pc:docMk/>
            <pc:sldMk cId="4139740754" sldId="269"/>
            <ac:spMk id="51" creationId="{E2F2B941-8D3E-02D6-9C07-E2A7D26B9BB2}"/>
          </ac:spMkLst>
        </pc:spChg>
        <pc:spChg chg="add mod">
          <ac:chgData name="Franziska Händschel" userId="e2149472-3187-4d00-b16a-a19eff6fc04a" providerId="ADAL" clId="{72329F88-EF8E-4EED-8CDE-7AB6C7F7420A}" dt="2023-03-07T15:28:35.726" v="157"/>
          <ac:spMkLst>
            <pc:docMk/>
            <pc:sldMk cId="4139740754" sldId="269"/>
            <ac:spMk id="52" creationId="{4BFBBDF4-5934-7433-DD80-93CCC3170D73}"/>
          </ac:spMkLst>
        </pc:spChg>
        <pc:spChg chg="add mod">
          <ac:chgData name="Franziska Händschel" userId="e2149472-3187-4d00-b16a-a19eff6fc04a" providerId="ADAL" clId="{72329F88-EF8E-4EED-8CDE-7AB6C7F7420A}" dt="2023-03-07T15:28:35.726" v="157"/>
          <ac:spMkLst>
            <pc:docMk/>
            <pc:sldMk cId="4139740754" sldId="269"/>
            <ac:spMk id="53" creationId="{429048DD-9AE2-6C29-EC15-5FA9E9C2C379}"/>
          </ac:spMkLst>
        </pc:spChg>
        <pc:grpChg chg="del">
          <ac:chgData name="Franziska Händschel" userId="e2149472-3187-4d00-b16a-a19eff6fc04a" providerId="ADAL" clId="{72329F88-EF8E-4EED-8CDE-7AB6C7F7420A}" dt="2023-03-07T15:27:09.602" v="142" actId="478"/>
          <ac:grpSpMkLst>
            <pc:docMk/>
            <pc:sldMk cId="4139740754" sldId="269"/>
            <ac:grpSpMk id="4" creationId="{D3845917-349D-505D-733D-9A49B3960A02}"/>
          </ac:grpSpMkLst>
        </pc:grpChg>
        <pc:grpChg chg="del">
          <ac:chgData name="Franziska Händschel" userId="e2149472-3187-4d00-b16a-a19eff6fc04a" providerId="ADAL" clId="{72329F88-EF8E-4EED-8CDE-7AB6C7F7420A}" dt="2023-03-07T15:28:25.006" v="154" actId="21"/>
          <ac:grpSpMkLst>
            <pc:docMk/>
            <pc:sldMk cId="4139740754" sldId="269"/>
            <ac:grpSpMk id="30" creationId="{FF0D13F1-D025-70B0-8135-18AE062E2709}"/>
          </ac:grpSpMkLst>
        </pc:grpChg>
      </pc:sldChg>
      <pc:sldChg chg="delSp modSp mod">
        <pc:chgData name="Franziska Händschel" userId="e2149472-3187-4d00-b16a-a19eff6fc04a" providerId="ADAL" clId="{72329F88-EF8E-4EED-8CDE-7AB6C7F7420A}" dt="2023-03-07T15:26:24.523" v="130" actId="21"/>
        <pc:sldMkLst>
          <pc:docMk/>
          <pc:sldMk cId="563159514" sldId="271"/>
        </pc:sldMkLst>
        <pc:spChg chg="del">
          <ac:chgData name="Franziska Händschel" userId="e2149472-3187-4d00-b16a-a19eff6fc04a" providerId="ADAL" clId="{72329F88-EF8E-4EED-8CDE-7AB6C7F7420A}" dt="2023-03-07T15:25:00.481" v="24" actId="478"/>
          <ac:spMkLst>
            <pc:docMk/>
            <pc:sldMk cId="563159514" sldId="271"/>
            <ac:spMk id="3" creationId="{3D0FE851-2382-48F5-375D-347FD24A1D17}"/>
          </ac:spMkLst>
        </pc:spChg>
        <pc:spChg chg="del mod">
          <ac:chgData name="Franziska Händschel" userId="e2149472-3187-4d00-b16a-a19eff6fc04a" providerId="ADAL" clId="{72329F88-EF8E-4EED-8CDE-7AB6C7F7420A}" dt="2023-03-07T15:26:24.523" v="130" actId="21"/>
          <ac:spMkLst>
            <pc:docMk/>
            <pc:sldMk cId="563159514" sldId="271"/>
            <ac:spMk id="7" creationId="{7F81E922-51A0-B767-6BDD-35F4A68E4B20}"/>
          </ac:spMkLst>
        </pc:spChg>
        <pc:spChg chg="del mod">
          <ac:chgData name="Franziska Händschel" userId="e2149472-3187-4d00-b16a-a19eff6fc04a" providerId="ADAL" clId="{72329F88-EF8E-4EED-8CDE-7AB6C7F7420A}" dt="2023-03-07T15:26:24.523" v="130" actId="21"/>
          <ac:spMkLst>
            <pc:docMk/>
            <pc:sldMk cId="563159514" sldId="271"/>
            <ac:spMk id="8" creationId="{B8E1F4A9-EE69-0ED4-D9A2-D0D1DFDF84F3}"/>
          </ac:spMkLst>
        </pc:spChg>
        <pc:spChg chg="del">
          <ac:chgData name="Franziska Händschel" userId="e2149472-3187-4d00-b16a-a19eff6fc04a" providerId="ADAL" clId="{72329F88-EF8E-4EED-8CDE-7AB6C7F7420A}" dt="2023-03-07T15:25:00.481" v="24" actId="478"/>
          <ac:spMkLst>
            <pc:docMk/>
            <pc:sldMk cId="563159514" sldId="271"/>
            <ac:spMk id="25" creationId="{7C721A30-5D76-5978-9697-4527B94E160A}"/>
          </ac:spMkLst>
        </pc:spChg>
        <pc:spChg chg="del mod">
          <ac:chgData name="Franziska Händschel" userId="e2149472-3187-4d00-b16a-a19eff6fc04a" providerId="ADAL" clId="{72329F88-EF8E-4EED-8CDE-7AB6C7F7420A}" dt="2023-03-07T15:26:24.523" v="130" actId="21"/>
          <ac:spMkLst>
            <pc:docMk/>
            <pc:sldMk cId="563159514" sldId="271"/>
            <ac:spMk id="34" creationId="{792F1811-D19C-D885-E0EE-73317AEAD9D3}"/>
          </ac:spMkLst>
        </pc:spChg>
        <pc:spChg chg="del mod">
          <ac:chgData name="Franziska Händschel" userId="e2149472-3187-4d00-b16a-a19eff6fc04a" providerId="ADAL" clId="{72329F88-EF8E-4EED-8CDE-7AB6C7F7420A}" dt="2023-03-07T15:26:24.523" v="130" actId="21"/>
          <ac:spMkLst>
            <pc:docMk/>
            <pc:sldMk cId="563159514" sldId="271"/>
            <ac:spMk id="95" creationId="{4EBEED0D-767A-9AB6-737B-D195AA28DE97}"/>
          </ac:spMkLst>
        </pc:spChg>
        <pc:spChg chg="del mod">
          <ac:chgData name="Franziska Händschel" userId="e2149472-3187-4d00-b16a-a19eff6fc04a" providerId="ADAL" clId="{72329F88-EF8E-4EED-8CDE-7AB6C7F7420A}" dt="2023-03-07T15:26:24.523" v="130" actId="21"/>
          <ac:spMkLst>
            <pc:docMk/>
            <pc:sldMk cId="563159514" sldId="271"/>
            <ac:spMk id="96" creationId="{FC17B2F8-42B8-6230-174B-818D4D45DAFD}"/>
          </ac:spMkLst>
        </pc:spChg>
        <pc:grpChg chg="del">
          <ac:chgData name="Franziska Händschel" userId="e2149472-3187-4d00-b16a-a19eff6fc04a" providerId="ADAL" clId="{72329F88-EF8E-4EED-8CDE-7AB6C7F7420A}" dt="2023-03-07T15:24:51.016" v="23" actId="478"/>
          <ac:grpSpMkLst>
            <pc:docMk/>
            <pc:sldMk cId="563159514" sldId="271"/>
            <ac:grpSpMk id="4" creationId="{D3845917-349D-505D-733D-9A49B3960A02}"/>
          </ac:grpSpMkLst>
        </pc:grpChg>
        <pc:picChg chg="del mod">
          <ac:chgData name="Franziska Händschel" userId="e2149472-3187-4d00-b16a-a19eff6fc04a" providerId="ADAL" clId="{72329F88-EF8E-4EED-8CDE-7AB6C7F7420A}" dt="2023-03-07T15:26:24.523" v="130" actId="21"/>
          <ac:picMkLst>
            <pc:docMk/>
            <pc:sldMk cId="563159514" sldId="271"/>
            <ac:picMk id="9" creationId="{68CF7772-9952-4355-275F-1D6BD44EBE49}"/>
          </ac:picMkLst>
        </pc:picChg>
        <pc:picChg chg="del mod">
          <ac:chgData name="Franziska Händschel" userId="e2149472-3187-4d00-b16a-a19eff6fc04a" providerId="ADAL" clId="{72329F88-EF8E-4EED-8CDE-7AB6C7F7420A}" dt="2023-03-07T15:26:24.523" v="130" actId="21"/>
          <ac:picMkLst>
            <pc:docMk/>
            <pc:sldMk cId="563159514" sldId="271"/>
            <ac:picMk id="10" creationId="{E05070E9-9172-3ACB-E572-77E375E9ECC4}"/>
          </ac:picMkLst>
        </pc:picChg>
        <pc:picChg chg="del mod">
          <ac:chgData name="Franziska Händschel" userId="e2149472-3187-4d00-b16a-a19eff6fc04a" providerId="ADAL" clId="{72329F88-EF8E-4EED-8CDE-7AB6C7F7420A}" dt="2023-03-07T15:26:24.523" v="130" actId="21"/>
          <ac:picMkLst>
            <pc:docMk/>
            <pc:sldMk cId="563159514" sldId="271"/>
            <ac:picMk id="16" creationId="{17AA7AA3-56B5-BEED-B2E9-F8D5508CE0F8}"/>
          </ac:picMkLst>
        </pc:picChg>
        <pc:picChg chg="del mod">
          <ac:chgData name="Franziska Händschel" userId="e2149472-3187-4d00-b16a-a19eff6fc04a" providerId="ADAL" clId="{72329F88-EF8E-4EED-8CDE-7AB6C7F7420A}" dt="2023-03-07T15:26:24.523" v="130" actId="21"/>
          <ac:picMkLst>
            <pc:docMk/>
            <pc:sldMk cId="563159514" sldId="271"/>
            <ac:picMk id="18" creationId="{A1E2EFF8-D489-D08B-0EC3-8534569EBF88}"/>
          </ac:picMkLst>
        </pc:picChg>
      </pc:sldChg>
      <pc:sldChg chg="addSp delSp modSp mod modClrScheme chgLayout">
        <pc:chgData name="Franziska Händschel" userId="e2149472-3187-4d00-b16a-a19eff6fc04a" providerId="ADAL" clId="{72329F88-EF8E-4EED-8CDE-7AB6C7F7420A}" dt="2023-03-07T15:29:52.030" v="208" actId="34135"/>
        <pc:sldMkLst>
          <pc:docMk/>
          <pc:sldMk cId="2184096117" sldId="281"/>
        </pc:sldMkLst>
        <pc:spChg chg="del">
          <ac:chgData name="Franziska Händschel" userId="e2149472-3187-4d00-b16a-a19eff6fc04a" providerId="ADAL" clId="{72329F88-EF8E-4EED-8CDE-7AB6C7F7420A}" dt="2023-03-07T15:27:16.292" v="144" actId="478"/>
          <ac:spMkLst>
            <pc:docMk/>
            <pc:sldMk cId="2184096117" sldId="281"/>
            <ac:spMk id="2" creationId="{1479AC95-C1B8-26F7-58AE-8A3C9A53BF2E}"/>
          </ac:spMkLst>
        </pc:spChg>
        <pc:spChg chg="add mod">
          <ac:chgData name="Franziska Händschel" userId="e2149472-3187-4d00-b16a-a19eff6fc04a" providerId="ADAL" clId="{72329F88-EF8E-4EED-8CDE-7AB6C7F7420A}" dt="2023-03-07T15:29:52.030" v="208" actId="34135"/>
          <ac:spMkLst>
            <pc:docMk/>
            <pc:sldMk cId="2184096117" sldId="281"/>
            <ac:spMk id="3" creationId="{56129987-8D1B-9977-524A-9E76925ED2B2}"/>
          </ac:spMkLst>
        </pc:spChg>
        <pc:spChg chg="add mod">
          <ac:chgData name="Franziska Händschel" userId="e2149472-3187-4d00-b16a-a19eff6fc04a" providerId="ADAL" clId="{72329F88-EF8E-4EED-8CDE-7AB6C7F7420A}" dt="2023-03-07T15:29:52.030" v="208" actId="34135"/>
          <ac:spMkLst>
            <pc:docMk/>
            <pc:sldMk cId="2184096117" sldId="281"/>
            <ac:spMk id="7" creationId="{88608271-8321-C32E-61C4-38FAEBB3A00B}"/>
          </ac:spMkLst>
        </pc:spChg>
        <pc:spChg chg="add mod">
          <ac:chgData name="Franziska Händschel" userId="e2149472-3187-4d00-b16a-a19eff6fc04a" providerId="ADAL" clId="{72329F88-EF8E-4EED-8CDE-7AB6C7F7420A}" dt="2023-03-07T15:29:52.030" v="208" actId="34135"/>
          <ac:spMkLst>
            <pc:docMk/>
            <pc:sldMk cId="2184096117" sldId="281"/>
            <ac:spMk id="8" creationId="{F9A18DA2-823D-0DDE-876C-88BB7934DC15}"/>
          </ac:spMkLst>
        </pc:spChg>
        <pc:spChg chg="add mod">
          <ac:chgData name="Franziska Händschel" userId="e2149472-3187-4d00-b16a-a19eff6fc04a" providerId="ADAL" clId="{72329F88-EF8E-4EED-8CDE-7AB6C7F7420A}" dt="2023-03-07T15:29:52.030" v="208" actId="34135"/>
          <ac:spMkLst>
            <pc:docMk/>
            <pc:sldMk cId="2184096117" sldId="281"/>
            <ac:spMk id="9" creationId="{902D759F-4280-5116-3C27-FFE78C3CBF54}"/>
          </ac:spMkLst>
        </pc:spChg>
        <pc:spChg chg="add mod">
          <ac:chgData name="Franziska Händschel" userId="e2149472-3187-4d00-b16a-a19eff6fc04a" providerId="ADAL" clId="{72329F88-EF8E-4EED-8CDE-7AB6C7F7420A}" dt="2023-03-07T15:29:52.030" v="208" actId="34135"/>
          <ac:spMkLst>
            <pc:docMk/>
            <pc:sldMk cId="2184096117" sldId="281"/>
            <ac:spMk id="10" creationId="{F9DC5906-CFDC-1606-2D1F-5881C19625C9}"/>
          </ac:spMkLst>
        </pc:spChg>
        <pc:spChg chg="del">
          <ac:chgData name="Franziska Händschel" userId="e2149472-3187-4d00-b16a-a19eff6fc04a" providerId="ADAL" clId="{72329F88-EF8E-4EED-8CDE-7AB6C7F7420A}" dt="2023-03-07T15:27:54.951" v="150" actId="21"/>
          <ac:spMkLst>
            <pc:docMk/>
            <pc:sldMk cId="2184096117" sldId="281"/>
            <ac:spMk id="11" creationId="{4291062C-FC38-6CC9-A4A2-3C4A57514068}"/>
          </ac:spMkLst>
        </pc:spChg>
        <pc:spChg chg="del">
          <ac:chgData name="Franziska Händschel" userId="e2149472-3187-4d00-b16a-a19eff6fc04a" providerId="ADAL" clId="{72329F88-EF8E-4EED-8CDE-7AB6C7F7420A}" dt="2023-03-07T15:27:54.951" v="150" actId="21"/>
          <ac:spMkLst>
            <pc:docMk/>
            <pc:sldMk cId="2184096117" sldId="281"/>
            <ac:spMk id="12" creationId="{94701121-F699-2598-BAB7-6216037ADE44}"/>
          </ac:spMkLst>
        </pc:spChg>
        <pc:spChg chg="del">
          <ac:chgData name="Franziska Händschel" userId="e2149472-3187-4d00-b16a-a19eff6fc04a" providerId="ADAL" clId="{72329F88-EF8E-4EED-8CDE-7AB6C7F7420A}" dt="2023-03-07T15:27:54.951" v="150" actId="21"/>
          <ac:spMkLst>
            <pc:docMk/>
            <pc:sldMk cId="2184096117" sldId="281"/>
            <ac:spMk id="13" creationId="{73E67D5D-FD6A-0D51-6374-42707CE57FC6}"/>
          </ac:spMkLst>
        </pc:spChg>
        <pc:spChg chg="del">
          <ac:chgData name="Franziska Händschel" userId="e2149472-3187-4d00-b16a-a19eff6fc04a" providerId="ADAL" clId="{72329F88-EF8E-4EED-8CDE-7AB6C7F7420A}" dt="2023-03-07T15:27:54.951" v="150" actId="21"/>
          <ac:spMkLst>
            <pc:docMk/>
            <pc:sldMk cId="2184096117" sldId="281"/>
            <ac:spMk id="14" creationId="{45617F0D-109F-7CA2-77E7-DF462466AAD0}"/>
          </ac:spMkLst>
        </pc:spChg>
        <pc:spChg chg="add mod">
          <ac:chgData name="Franziska Händschel" userId="e2149472-3187-4d00-b16a-a19eff6fc04a" providerId="ADAL" clId="{72329F88-EF8E-4EED-8CDE-7AB6C7F7420A}" dt="2023-03-07T15:29:52.030" v="208" actId="34135"/>
          <ac:spMkLst>
            <pc:docMk/>
            <pc:sldMk cId="2184096117" sldId="281"/>
            <ac:spMk id="15" creationId="{A713DC18-2B9C-C273-6246-FF3D112E9AC3}"/>
          </ac:spMkLst>
        </pc:spChg>
        <pc:spChg chg="add mod">
          <ac:chgData name="Franziska Händschel" userId="e2149472-3187-4d00-b16a-a19eff6fc04a" providerId="ADAL" clId="{72329F88-EF8E-4EED-8CDE-7AB6C7F7420A}" dt="2023-03-07T15:29:52.030" v="208" actId="34135"/>
          <ac:spMkLst>
            <pc:docMk/>
            <pc:sldMk cId="2184096117" sldId="281"/>
            <ac:spMk id="16" creationId="{CB46FE5E-95FD-7BA9-67CC-227C4892BCDF}"/>
          </ac:spMkLst>
        </pc:spChg>
        <pc:spChg chg="del">
          <ac:chgData name="Franziska Händschel" userId="e2149472-3187-4d00-b16a-a19eff6fc04a" providerId="ADAL" clId="{72329F88-EF8E-4EED-8CDE-7AB6C7F7420A}" dt="2023-03-07T15:27:54.951" v="150" actId="21"/>
          <ac:spMkLst>
            <pc:docMk/>
            <pc:sldMk cId="2184096117" sldId="281"/>
            <ac:spMk id="17" creationId="{F7ED3F09-FC77-520E-6390-F6C408E2024A}"/>
          </ac:spMkLst>
        </pc:spChg>
        <pc:spChg chg="add mod">
          <ac:chgData name="Franziska Händschel" userId="e2149472-3187-4d00-b16a-a19eff6fc04a" providerId="ADAL" clId="{72329F88-EF8E-4EED-8CDE-7AB6C7F7420A}" dt="2023-03-07T15:29:52.030" v="208" actId="34135"/>
          <ac:spMkLst>
            <pc:docMk/>
            <pc:sldMk cId="2184096117" sldId="281"/>
            <ac:spMk id="18" creationId="{026BE051-2EC5-1283-768D-9F6C3DA9A54E}"/>
          </ac:spMkLst>
        </pc:spChg>
        <pc:spChg chg="add mod">
          <ac:chgData name="Franziska Händschel" userId="e2149472-3187-4d00-b16a-a19eff6fc04a" providerId="ADAL" clId="{72329F88-EF8E-4EED-8CDE-7AB6C7F7420A}" dt="2023-03-07T15:29:52.030" v="208" actId="34135"/>
          <ac:spMkLst>
            <pc:docMk/>
            <pc:sldMk cId="2184096117" sldId="281"/>
            <ac:spMk id="19" creationId="{88DA6DD3-43BE-BDBC-2A32-3A54BDA56B17}"/>
          </ac:spMkLst>
        </pc:spChg>
        <pc:spChg chg="del">
          <ac:chgData name="Franziska Händschel" userId="e2149472-3187-4d00-b16a-a19eff6fc04a" providerId="ADAL" clId="{72329F88-EF8E-4EED-8CDE-7AB6C7F7420A}" dt="2023-03-07T15:27:54.951" v="150" actId="21"/>
          <ac:spMkLst>
            <pc:docMk/>
            <pc:sldMk cId="2184096117" sldId="281"/>
            <ac:spMk id="20" creationId="{99CFE918-8ADB-6446-E523-4FB7002183F1}"/>
          </ac:spMkLst>
        </pc:spChg>
        <pc:spChg chg="del">
          <ac:chgData name="Franziska Händschel" userId="e2149472-3187-4d00-b16a-a19eff6fc04a" providerId="ADAL" clId="{72329F88-EF8E-4EED-8CDE-7AB6C7F7420A}" dt="2023-03-07T15:27:54.951" v="150" actId="21"/>
          <ac:spMkLst>
            <pc:docMk/>
            <pc:sldMk cId="2184096117" sldId="281"/>
            <ac:spMk id="21" creationId="{3A803F08-EA48-5486-5AF4-43D21D0F2AB6}"/>
          </ac:spMkLst>
        </pc:spChg>
        <pc:spChg chg="add mod">
          <ac:chgData name="Franziska Händschel" userId="e2149472-3187-4d00-b16a-a19eff6fc04a" providerId="ADAL" clId="{72329F88-EF8E-4EED-8CDE-7AB6C7F7420A}" dt="2023-03-07T15:29:52.030" v="208" actId="34135"/>
          <ac:spMkLst>
            <pc:docMk/>
            <pc:sldMk cId="2184096117" sldId="281"/>
            <ac:spMk id="22" creationId="{AECE4EE3-7E6A-03B1-9B45-44BE89448019}"/>
          </ac:spMkLst>
        </pc:spChg>
        <pc:spChg chg="del">
          <ac:chgData name="Franziska Händschel" userId="e2149472-3187-4d00-b16a-a19eff6fc04a" providerId="ADAL" clId="{72329F88-EF8E-4EED-8CDE-7AB6C7F7420A}" dt="2023-03-07T15:27:16.292" v="144" actId="478"/>
          <ac:spMkLst>
            <pc:docMk/>
            <pc:sldMk cId="2184096117" sldId="281"/>
            <ac:spMk id="25" creationId="{7C721A30-5D76-5978-9697-4527B94E160A}"/>
          </ac:spMkLst>
        </pc:spChg>
        <pc:spChg chg="add mod">
          <ac:chgData name="Franziska Händschel" userId="e2149472-3187-4d00-b16a-a19eff6fc04a" providerId="ADAL" clId="{72329F88-EF8E-4EED-8CDE-7AB6C7F7420A}" dt="2023-03-07T15:29:52.030" v="208" actId="34135"/>
          <ac:spMkLst>
            <pc:docMk/>
            <pc:sldMk cId="2184096117" sldId="281"/>
            <ac:spMk id="26" creationId="{4FD57E12-34A9-2423-D9CC-B2568CAA59C6}"/>
          </ac:spMkLst>
        </pc:spChg>
        <pc:spChg chg="del">
          <ac:chgData name="Franziska Händschel" userId="e2149472-3187-4d00-b16a-a19eff6fc04a" providerId="ADAL" clId="{72329F88-EF8E-4EED-8CDE-7AB6C7F7420A}" dt="2023-03-07T15:29:48.321" v="206" actId="478"/>
          <ac:spMkLst>
            <pc:docMk/>
            <pc:sldMk cId="2184096117" sldId="281"/>
            <ac:spMk id="28" creationId="{7B58A718-871F-BCEA-C8AE-FDC8539A773C}"/>
          </ac:spMkLst>
        </pc:spChg>
        <pc:spChg chg="add mod">
          <ac:chgData name="Franziska Händschel" userId="e2149472-3187-4d00-b16a-a19eff6fc04a" providerId="ADAL" clId="{72329F88-EF8E-4EED-8CDE-7AB6C7F7420A}" dt="2023-03-07T15:29:52.030" v="208" actId="34135"/>
          <ac:spMkLst>
            <pc:docMk/>
            <pc:sldMk cId="2184096117" sldId="281"/>
            <ac:spMk id="29" creationId="{FEACB479-E737-B7F1-0EEF-D61817BD4CCB}"/>
          </ac:spMkLst>
        </pc:spChg>
        <pc:spChg chg="add mod">
          <ac:chgData name="Franziska Händschel" userId="e2149472-3187-4d00-b16a-a19eff6fc04a" providerId="ADAL" clId="{72329F88-EF8E-4EED-8CDE-7AB6C7F7420A}" dt="2023-03-07T15:29:52.030" v="208" actId="34135"/>
          <ac:spMkLst>
            <pc:docMk/>
            <pc:sldMk cId="2184096117" sldId="281"/>
            <ac:spMk id="30" creationId="{5CA889AD-E187-1384-B287-CC9B69A6A8F5}"/>
          </ac:spMkLst>
        </pc:spChg>
        <pc:spChg chg="del">
          <ac:chgData name="Franziska Händschel" userId="e2149472-3187-4d00-b16a-a19eff6fc04a" providerId="ADAL" clId="{72329F88-EF8E-4EED-8CDE-7AB6C7F7420A}" dt="2023-03-07T15:29:48.321" v="206" actId="478"/>
          <ac:spMkLst>
            <pc:docMk/>
            <pc:sldMk cId="2184096117" sldId="281"/>
            <ac:spMk id="31" creationId="{570ABEC4-D0EC-DA1E-3A6F-5AC92E37F0FE}"/>
          </ac:spMkLst>
        </pc:spChg>
        <pc:spChg chg="del">
          <ac:chgData name="Franziska Händschel" userId="e2149472-3187-4d00-b16a-a19eff6fc04a" providerId="ADAL" clId="{72329F88-EF8E-4EED-8CDE-7AB6C7F7420A}" dt="2023-03-07T15:29:48.321" v="206" actId="478"/>
          <ac:spMkLst>
            <pc:docMk/>
            <pc:sldMk cId="2184096117" sldId="281"/>
            <ac:spMk id="32" creationId="{24DE9154-097C-5B3D-32C7-6B976692692A}"/>
          </ac:spMkLst>
        </pc:spChg>
        <pc:spChg chg="add mod">
          <ac:chgData name="Franziska Händschel" userId="e2149472-3187-4d00-b16a-a19eff6fc04a" providerId="ADAL" clId="{72329F88-EF8E-4EED-8CDE-7AB6C7F7420A}" dt="2023-03-07T15:29:52.030" v="208" actId="34135"/>
          <ac:spMkLst>
            <pc:docMk/>
            <pc:sldMk cId="2184096117" sldId="281"/>
            <ac:spMk id="33" creationId="{4C67A055-9195-709A-4CD4-0D67E97638DC}"/>
          </ac:spMkLst>
        </pc:spChg>
        <pc:spChg chg="add mod">
          <ac:chgData name="Franziska Händschel" userId="e2149472-3187-4d00-b16a-a19eff6fc04a" providerId="ADAL" clId="{72329F88-EF8E-4EED-8CDE-7AB6C7F7420A}" dt="2023-03-07T15:29:52.030" v="208" actId="34135"/>
          <ac:spMkLst>
            <pc:docMk/>
            <pc:sldMk cId="2184096117" sldId="281"/>
            <ac:spMk id="34" creationId="{A2A0CCBB-13D6-C260-F967-679822A70DA8}"/>
          </ac:spMkLst>
        </pc:spChg>
        <pc:spChg chg="del">
          <ac:chgData name="Franziska Händschel" userId="e2149472-3187-4d00-b16a-a19eff6fc04a" providerId="ADAL" clId="{72329F88-EF8E-4EED-8CDE-7AB6C7F7420A}" dt="2023-03-07T15:29:48.321" v="206" actId="478"/>
          <ac:spMkLst>
            <pc:docMk/>
            <pc:sldMk cId="2184096117" sldId="281"/>
            <ac:spMk id="35" creationId="{6147B56E-E55C-B13C-92BA-D21793325008}"/>
          </ac:spMkLst>
        </pc:spChg>
        <pc:spChg chg="del">
          <ac:chgData name="Franziska Händschel" userId="e2149472-3187-4d00-b16a-a19eff6fc04a" providerId="ADAL" clId="{72329F88-EF8E-4EED-8CDE-7AB6C7F7420A}" dt="2023-03-07T15:29:48.321" v="206" actId="478"/>
          <ac:spMkLst>
            <pc:docMk/>
            <pc:sldMk cId="2184096117" sldId="281"/>
            <ac:spMk id="36" creationId="{BBDB531F-276F-801B-27BE-D087A219A336}"/>
          </ac:spMkLst>
        </pc:spChg>
        <pc:spChg chg="del">
          <ac:chgData name="Franziska Händschel" userId="e2149472-3187-4d00-b16a-a19eff6fc04a" providerId="ADAL" clId="{72329F88-EF8E-4EED-8CDE-7AB6C7F7420A}" dt="2023-03-07T15:29:48.321" v="206" actId="478"/>
          <ac:spMkLst>
            <pc:docMk/>
            <pc:sldMk cId="2184096117" sldId="281"/>
            <ac:spMk id="37" creationId="{CA418A9B-F3BA-4193-9233-885E14BD77CA}"/>
          </ac:spMkLst>
        </pc:spChg>
        <pc:spChg chg="del">
          <ac:chgData name="Franziska Händschel" userId="e2149472-3187-4d00-b16a-a19eff6fc04a" providerId="ADAL" clId="{72329F88-EF8E-4EED-8CDE-7AB6C7F7420A}" dt="2023-03-07T15:29:48.321" v="206" actId="478"/>
          <ac:spMkLst>
            <pc:docMk/>
            <pc:sldMk cId="2184096117" sldId="281"/>
            <ac:spMk id="38" creationId="{72834D0B-49E7-48C3-3776-AAAB312E8145}"/>
          </ac:spMkLst>
        </pc:spChg>
        <pc:spChg chg="del">
          <ac:chgData name="Franziska Händschel" userId="e2149472-3187-4d00-b16a-a19eff6fc04a" providerId="ADAL" clId="{72329F88-EF8E-4EED-8CDE-7AB6C7F7420A}" dt="2023-03-07T15:29:48.321" v="206" actId="478"/>
          <ac:spMkLst>
            <pc:docMk/>
            <pc:sldMk cId="2184096117" sldId="281"/>
            <ac:spMk id="39" creationId="{8F652BF5-5582-F007-858B-DE8AAB078551}"/>
          </ac:spMkLst>
        </pc:spChg>
        <pc:spChg chg="del">
          <ac:chgData name="Franziska Händschel" userId="e2149472-3187-4d00-b16a-a19eff6fc04a" providerId="ADAL" clId="{72329F88-EF8E-4EED-8CDE-7AB6C7F7420A}" dt="2023-03-07T15:29:48.321" v="206" actId="478"/>
          <ac:spMkLst>
            <pc:docMk/>
            <pc:sldMk cId="2184096117" sldId="281"/>
            <ac:spMk id="40" creationId="{36333097-00E3-A4F5-76C1-8CCEA7E7F72C}"/>
          </ac:spMkLst>
        </pc:spChg>
        <pc:spChg chg="del">
          <ac:chgData name="Franziska Händschel" userId="e2149472-3187-4d00-b16a-a19eff6fc04a" providerId="ADAL" clId="{72329F88-EF8E-4EED-8CDE-7AB6C7F7420A}" dt="2023-03-07T15:29:48.321" v="206" actId="478"/>
          <ac:spMkLst>
            <pc:docMk/>
            <pc:sldMk cId="2184096117" sldId="281"/>
            <ac:spMk id="41" creationId="{2D616DD8-2DDF-803C-0570-EE382300374C}"/>
          </ac:spMkLst>
        </pc:spChg>
        <pc:spChg chg="del">
          <ac:chgData name="Franziska Händschel" userId="e2149472-3187-4d00-b16a-a19eff6fc04a" providerId="ADAL" clId="{72329F88-EF8E-4EED-8CDE-7AB6C7F7420A}" dt="2023-03-07T15:29:48.321" v="206" actId="478"/>
          <ac:spMkLst>
            <pc:docMk/>
            <pc:sldMk cId="2184096117" sldId="281"/>
            <ac:spMk id="42" creationId="{548CD072-3C53-E09D-FE1F-CC6B20C9AD27}"/>
          </ac:spMkLst>
        </pc:spChg>
        <pc:spChg chg="del">
          <ac:chgData name="Franziska Händschel" userId="e2149472-3187-4d00-b16a-a19eff6fc04a" providerId="ADAL" clId="{72329F88-EF8E-4EED-8CDE-7AB6C7F7420A}" dt="2023-03-07T15:29:48.321" v="206" actId="478"/>
          <ac:spMkLst>
            <pc:docMk/>
            <pc:sldMk cId="2184096117" sldId="281"/>
            <ac:spMk id="43" creationId="{735928FC-65D8-797F-BF79-709AED9B0418}"/>
          </ac:spMkLst>
        </pc:spChg>
        <pc:spChg chg="del">
          <ac:chgData name="Franziska Händschel" userId="e2149472-3187-4d00-b16a-a19eff6fc04a" providerId="ADAL" clId="{72329F88-EF8E-4EED-8CDE-7AB6C7F7420A}" dt="2023-03-07T15:29:48.321" v="206" actId="478"/>
          <ac:spMkLst>
            <pc:docMk/>
            <pc:sldMk cId="2184096117" sldId="281"/>
            <ac:spMk id="44" creationId="{28478588-A235-9C4C-97D1-F7222A2B91D7}"/>
          </ac:spMkLst>
        </pc:spChg>
        <pc:spChg chg="del">
          <ac:chgData name="Franziska Händschel" userId="e2149472-3187-4d00-b16a-a19eff6fc04a" providerId="ADAL" clId="{72329F88-EF8E-4EED-8CDE-7AB6C7F7420A}" dt="2023-03-07T15:29:48.321" v="206" actId="478"/>
          <ac:spMkLst>
            <pc:docMk/>
            <pc:sldMk cId="2184096117" sldId="281"/>
            <ac:spMk id="45" creationId="{6529E5CE-BB42-FBA7-1FE6-5CC98922798C}"/>
          </ac:spMkLst>
        </pc:spChg>
        <pc:spChg chg="del">
          <ac:chgData name="Franziska Händschel" userId="e2149472-3187-4d00-b16a-a19eff6fc04a" providerId="ADAL" clId="{72329F88-EF8E-4EED-8CDE-7AB6C7F7420A}" dt="2023-03-07T15:29:48.321" v="206" actId="478"/>
          <ac:spMkLst>
            <pc:docMk/>
            <pc:sldMk cId="2184096117" sldId="281"/>
            <ac:spMk id="46" creationId="{A5F9B358-1918-7BF4-9950-56D0CBDE176C}"/>
          </ac:spMkLst>
        </pc:spChg>
        <pc:spChg chg="del">
          <ac:chgData name="Franziska Händschel" userId="e2149472-3187-4d00-b16a-a19eff6fc04a" providerId="ADAL" clId="{72329F88-EF8E-4EED-8CDE-7AB6C7F7420A}" dt="2023-03-07T15:29:48.321" v="206" actId="478"/>
          <ac:spMkLst>
            <pc:docMk/>
            <pc:sldMk cId="2184096117" sldId="281"/>
            <ac:spMk id="47" creationId="{6CF22360-A7FD-AEA9-F721-C27207180362}"/>
          </ac:spMkLst>
        </pc:spChg>
        <pc:spChg chg="del">
          <ac:chgData name="Franziska Händschel" userId="e2149472-3187-4d00-b16a-a19eff6fc04a" providerId="ADAL" clId="{72329F88-EF8E-4EED-8CDE-7AB6C7F7420A}" dt="2023-03-07T15:29:48.321" v="206" actId="478"/>
          <ac:spMkLst>
            <pc:docMk/>
            <pc:sldMk cId="2184096117" sldId="281"/>
            <ac:spMk id="48" creationId="{D36BAE8E-01A0-1919-45DA-33CCB01F6869}"/>
          </ac:spMkLst>
        </pc:spChg>
        <pc:spChg chg="del">
          <ac:chgData name="Franziska Händschel" userId="e2149472-3187-4d00-b16a-a19eff6fc04a" providerId="ADAL" clId="{72329F88-EF8E-4EED-8CDE-7AB6C7F7420A}" dt="2023-03-07T15:29:48.321" v="206" actId="478"/>
          <ac:spMkLst>
            <pc:docMk/>
            <pc:sldMk cId="2184096117" sldId="281"/>
            <ac:spMk id="49" creationId="{6096C955-2AD8-1503-7BB9-9EB5BDD11A4B}"/>
          </ac:spMkLst>
        </pc:spChg>
        <pc:spChg chg="del">
          <ac:chgData name="Franziska Händschel" userId="e2149472-3187-4d00-b16a-a19eff6fc04a" providerId="ADAL" clId="{72329F88-EF8E-4EED-8CDE-7AB6C7F7420A}" dt="2023-03-07T15:29:48.321" v="206" actId="478"/>
          <ac:spMkLst>
            <pc:docMk/>
            <pc:sldMk cId="2184096117" sldId="281"/>
            <ac:spMk id="50" creationId="{3BAAFE51-A300-DE48-716C-967C6CACFFAA}"/>
          </ac:spMkLst>
        </pc:spChg>
        <pc:spChg chg="del">
          <ac:chgData name="Franziska Händschel" userId="e2149472-3187-4d00-b16a-a19eff6fc04a" providerId="ADAL" clId="{72329F88-EF8E-4EED-8CDE-7AB6C7F7420A}" dt="2023-03-07T15:29:48.321" v="206" actId="478"/>
          <ac:spMkLst>
            <pc:docMk/>
            <pc:sldMk cId="2184096117" sldId="281"/>
            <ac:spMk id="51" creationId="{DC254A55-785A-A1FD-E42F-F1E8D84EEB6C}"/>
          </ac:spMkLst>
        </pc:spChg>
        <pc:spChg chg="del">
          <ac:chgData name="Franziska Händschel" userId="e2149472-3187-4d00-b16a-a19eff6fc04a" providerId="ADAL" clId="{72329F88-EF8E-4EED-8CDE-7AB6C7F7420A}" dt="2023-03-07T15:29:48.321" v="206" actId="478"/>
          <ac:spMkLst>
            <pc:docMk/>
            <pc:sldMk cId="2184096117" sldId="281"/>
            <ac:spMk id="52" creationId="{6CDFD8D7-E322-9B44-E086-19E1A1BA4CD5}"/>
          </ac:spMkLst>
        </pc:spChg>
        <pc:spChg chg="del">
          <ac:chgData name="Franziska Händschel" userId="e2149472-3187-4d00-b16a-a19eff6fc04a" providerId="ADAL" clId="{72329F88-EF8E-4EED-8CDE-7AB6C7F7420A}" dt="2023-03-07T15:29:48.321" v="206" actId="478"/>
          <ac:spMkLst>
            <pc:docMk/>
            <pc:sldMk cId="2184096117" sldId="281"/>
            <ac:spMk id="53" creationId="{200D1CEB-4EE0-C289-26BD-E0AF67587290}"/>
          </ac:spMkLst>
        </pc:spChg>
        <pc:spChg chg="del">
          <ac:chgData name="Franziska Händschel" userId="e2149472-3187-4d00-b16a-a19eff6fc04a" providerId="ADAL" clId="{72329F88-EF8E-4EED-8CDE-7AB6C7F7420A}" dt="2023-03-07T15:29:48.321" v="206" actId="478"/>
          <ac:spMkLst>
            <pc:docMk/>
            <pc:sldMk cId="2184096117" sldId="281"/>
            <ac:spMk id="54" creationId="{05AF1920-7562-EA77-654D-FBF85A9A81A9}"/>
          </ac:spMkLst>
        </pc:spChg>
        <pc:spChg chg="del">
          <ac:chgData name="Franziska Händschel" userId="e2149472-3187-4d00-b16a-a19eff6fc04a" providerId="ADAL" clId="{72329F88-EF8E-4EED-8CDE-7AB6C7F7420A}" dt="2023-03-07T15:29:48.321" v="206" actId="478"/>
          <ac:spMkLst>
            <pc:docMk/>
            <pc:sldMk cId="2184096117" sldId="281"/>
            <ac:spMk id="55" creationId="{5AEA7033-82CE-103A-9483-60E2F929E957}"/>
          </ac:spMkLst>
        </pc:spChg>
        <pc:spChg chg="del">
          <ac:chgData name="Franziska Händschel" userId="e2149472-3187-4d00-b16a-a19eff6fc04a" providerId="ADAL" clId="{72329F88-EF8E-4EED-8CDE-7AB6C7F7420A}" dt="2023-03-07T15:29:48.321" v="206" actId="478"/>
          <ac:spMkLst>
            <pc:docMk/>
            <pc:sldMk cId="2184096117" sldId="281"/>
            <ac:spMk id="56" creationId="{7F1FFC95-7AEB-1F1F-EB85-5835906AB494}"/>
          </ac:spMkLst>
        </pc:spChg>
        <pc:spChg chg="del">
          <ac:chgData name="Franziska Händschel" userId="e2149472-3187-4d00-b16a-a19eff6fc04a" providerId="ADAL" clId="{72329F88-EF8E-4EED-8CDE-7AB6C7F7420A}" dt="2023-03-07T15:29:48.321" v="206" actId="478"/>
          <ac:spMkLst>
            <pc:docMk/>
            <pc:sldMk cId="2184096117" sldId="281"/>
            <ac:spMk id="57" creationId="{B727F76C-3B91-A6B6-1DAD-6E3329774C38}"/>
          </ac:spMkLst>
        </pc:spChg>
        <pc:spChg chg="del">
          <ac:chgData name="Franziska Händschel" userId="e2149472-3187-4d00-b16a-a19eff6fc04a" providerId="ADAL" clId="{72329F88-EF8E-4EED-8CDE-7AB6C7F7420A}" dt="2023-03-07T15:29:48.321" v="206" actId="478"/>
          <ac:spMkLst>
            <pc:docMk/>
            <pc:sldMk cId="2184096117" sldId="281"/>
            <ac:spMk id="58" creationId="{9C250F52-041B-54ED-1228-2E165246A476}"/>
          </ac:spMkLst>
        </pc:spChg>
        <pc:spChg chg="del">
          <ac:chgData name="Franziska Händschel" userId="e2149472-3187-4d00-b16a-a19eff6fc04a" providerId="ADAL" clId="{72329F88-EF8E-4EED-8CDE-7AB6C7F7420A}" dt="2023-03-07T15:29:48.321" v="206" actId="478"/>
          <ac:spMkLst>
            <pc:docMk/>
            <pc:sldMk cId="2184096117" sldId="281"/>
            <ac:spMk id="59" creationId="{FE6DF099-98C4-FBDD-A230-66BC396DD5E2}"/>
          </ac:spMkLst>
        </pc:spChg>
        <pc:spChg chg="del">
          <ac:chgData name="Franziska Händschel" userId="e2149472-3187-4d00-b16a-a19eff6fc04a" providerId="ADAL" clId="{72329F88-EF8E-4EED-8CDE-7AB6C7F7420A}" dt="2023-03-07T15:29:48.321" v="206" actId="478"/>
          <ac:spMkLst>
            <pc:docMk/>
            <pc:sldMk cId="2184096117" sldId="281"/>
            <ac:spMk id="60" creationId="{1EFBE99B-57EE-2DA7-0B42-AD0AB069F659}"/>
          </ac:spMkLst>
        </pc:spChg>
        <pc:spChg chg="del">
          <ac:chgData name="Franziska Händschel" userId="e2149472-3187-4d00-b16a-a19eff6fc04a" providerId="ADAL" clId="{72329F88-EF8E-4EED-8CDE-7AB6C7F7420A}" dt="2023-03-07T15:29:48.321" v="206" actId="478"/>
          <ac:spMkLst>
            <pc:docMk/>
            <pc:sldMk cId="2184096117" sldId="281"/>
            <ac:spMk id="61" creationId="{FE3D0C74-A646-DB96-14ED-1B26CB8C1B9B}"/>
          </ac:spMkLst>
        </pc:spChg>
        <pc:spChg chg="del">
          <ac:chgData name="Franziska Händschel" userId="e2149472-3187-4d00-b16a-a19eff6fc04a" providerId="ADAL" clId="{72329F88-EF8E-4EED-8CDE-7AB6C7F7420A}" dt="2023-03-07T15:29:48.321" v="206" actId="478"/>
          <ac:spMkLst>
            <pc:docMk/>
            <pc:sldMk cId="2184096117" sldId="281"/>
            <ac:spMk id="62" creationId="{169DC44D-C235-5BC8-D0B7-23A998C38D34}"/>
          </ac:spMkLst>
        </pc:spChg>
        <pc:spChg chg="del">
          <ac:chgData name="Franziska Händschel" userId="e2149472-3187-4d00-b16a-a19eff6fc04a" providerId="ADAL" clId="{72329F88-EF8E-4EED-8CDE-7AB6C7F7420A}" dt="2023-03-07T15:29:48.321" v="206" actId="478"/>
          <ac:spMkLst>
            <pc:docMk/>
            <pc:sldMk cId="2184096117" sldId="281"/>
            <ac:spMk id="63" creationId="{CB054B1B-4A94-D0C3-38B1-B7C5FCA15EBF}"/>
          </ac:spMkLst>
        </pc:spChg>
        <pc:spChg chg="del">
          <ac:chgData name="Franziska Händschel" userId="e2149472-3187-4d00-b16a-a19eff6fc04a" providerId="ADAL" clId="{72329F88-EF8E-4EED-8CDE-7AB6C7F7420A}" dt="2023-03-07T15:29:48.321" v="206" actId="478"/>
          <ac:spMkLst>
            <pc:docMk/>
            <pc:sldMk cId="2184096117" sldId="281"/>
            <ac:spMk id="64" creationId="{B25EDE23-2E2B-DB0C-A8F7-7EB2755EA0E7}"/>
          </ac:spMkLst>
        </pc:spChg>
        <pc:spChg chg="del">
          <ac:chgData name="Franziska Händschel" userId="e2149472-3187-4d00-b16a-a19eff6fc04a" providerId="ADAL" clId="{72329F88-EF8E-4EED-8CDE-7AB6C7F7420A}" dt="2023-03-07T15:29:48.321" v="206" actId="478"/>
          <ac:spMkLst>
            <pc:docMk/>
            <pc:sldMk cId="2184096117" sldId="281"/>
            <ac:spMk id="65" creationId="{A76C4CC0-E075-93D6-314D-E384A14068D3}"/>
          </ac:spMkLst>
        </pc:spChg>
        <pc:spChg chg="del">
          <ac:chgData name="Franziska Händschel" userId="e2149472-3187-4d00-b16a-a19eff6fc04a" providerId="ADAL" clId="{72329F88-EF8E-4EED-8CDE-7AB6C7F7420A}" dt="2023-03-07T15:29:48.321" v="206" actId="478"/>
          <ac:spMkLst>
            <pc:docMk/>
            <pc:sldMk cId="2184096117" sldId="281"/>
            <ac:spMk id="66" creationId="{84C6AFDE-6A29-1079-F0EC-BC9F8A479C90}"/>
          </ac:spMkLst>
        </pc:spChg>
        <pc:spChg chg="del">
          <ac:chgData name="Franziska Händschel" userId="e2149472-3187-4d00-b16a-a19eff6fc04a" providerId="ADAL" clId="{72329F88-EF8E-4EED-8CDE-7AB6C7F7420A}" dt="2023-03-07T15:29:48.321" v="206" actId="478"/>
          <ac:spMkLst>
            <pc:docMk/>
            <pc:sldMk cId="2184096117" sldId="281"/>
            <ac:spMk id="67" creationId="{E2D042AB-55F8-415E-37AE-E21B4A4E88C3}"/>
          </ac:spMkLst>
        </pc:spChg>
        <pc:spChg chg="del">
          <ac:chgData name="Franziska Händschel" userId="e2149472-3187-4d00-b16a-a19eff6fc04a" providerId="ADAL" clId="{72329F88-EF8E-4EED-8CDE-7AB6C7F7420A}" dt="2023-03-07T15:29:48.321" v="206" actId="478"/>
          <ac:spMkLst>
            <pc:docMk/>
            <pc:sldMk cId="2184096117" sldId="281"/>
            <ac:spMk id="68" creationId="{B6D01CB8-E7D7-6D75-9B15-44697C0D2634}"/>
          </ac:spMkLst>
        </pc:spChg>
        <pc:spChg chg="del">
          <ac:chgData name="Franziska Händschel" userId="e2149472-3187-4d00-b16a-a19eff6fc04a" providerId="ADAL" clId="{72329F88-EF8E-4EED-8CDE-7AB6C7F7420A}" dt="2023-03-07T15:29:48.321" v="206" actId="478"/>
          <ac:spMkLst>
            <pc:docMk/>
            <pc:sldMk cId="2184096117" sldId="281"/>
            <ac:spMk id="69" creationId="{032BE403-5DE5-EEC5-8768-FDDECECA8B88}"/>
          </ac:spMkLst>
        </pc:spChg>
        <pc:spChg chg="del">
          <ac:chgData name="Franziska Händschel" userId="e2149472-3187-4d00-b16a-a19eff6fc04a" providerId="ADAL" clId="{72329F88-EF8E-4EED-8CDE-7AB6C7F7420A}" dt="2023-03-07T15:29:48.321" v="206" actId="478"/>
          <ac:spMkLst>
            <pc:docMk/>
            <pc:sldMk cId="2184096117" sldId="281"/>
            <ac:spMk id="70" creationId="{4C39B4AC-E007-C2B8-3471-7DC3A3D611CC}"/>
          </ac:spMkLst>
        </pc:spChg>
        <pc:spChg chg="del">
          <ac:chgData name="Franziska Händschel" userId="e2149472-3187-4d00-b16a-a19eff6fc04a" providerId="ADAL" clId="{72329F88-EF8E-4EED-8CDE-7AB6C7F7420A}" dt="2023-03-07T15:29:48.321" v="206" actId="478"/>
          <ac:spMkLst>
            <pc:docMk/>
            <pc:sldMk cId="2184096117" sldId="281"/>
            <ac:spMk id="71" creationId="{918A5349-685A-B17F-1A11-F3B07FA606D2}"/>
          </ac:spMkLst>
        </pc:spChg>
        <pc:spChg chg="del">
          <ac:chgData name="Franziska Händschel" userId="e2149472-3187-4d00-b16a-a19eff6fc04a" providerId="ADAL" clId="{72329F88-EF8E-4EED-8CDE-7AB6C7F7420A}" dt="2023-03-07T15:29:48.321" v="206" actId="478"/>
          <ac:spMkLst>
            <pc:docMk/>
            <pc:sldMk cId="2184096117" sldId="281"/>
            <ac:spMk id="72" creationId="{0A251E4B-B822-7482-8EA6-F9C322D85FFC}"/>
          </ac:spMkLst>
        </pc:spChg>
        <pc:spChg chg="del">
          <ac:chgData name="Franziska Händschel" userId="e2149472-3187-4d00-b16a-a19eff6fc04a" providerId="ADAL" clId="{72329F88-EF8E-4EED-8CDE-7AB6C7F7420A}" dt="2023-03-07T15:29:48.321" v="206" actId="478"/>
          <ac:spMkLst>
            <pc:docMk/>
            <pc:sldMk cId="2184096117" sldId="281"/>
            <ac:spMk id="73" creationId="{58013BDE-4CE4-1C0A-F21B-A5B416CAE60C}"/>
          </ac:spMkLst>
        </pc:spChg>
        <pc:spChg chg="del">
          <ac:chgData name="Franziska Händschel" userId="e2149472-3187-4d00-b16a-a19eff6fc04a" providerId="ADAL" clId="{72329F88-EF8E-4EED-8CDE-7AB6C7F7420A}" dt="2023-03-07T15:29:48.321" v="206" actId="478"/>
          <ac:spMkLst>
            <pc:docMk/>
            <pc:sldMk cId="2184096117" sldId="281"/>
            <ac:spMk id="74" creationId="{4755E69D-0671-5A69-AA3A-23A8D891AF78}"/>
          </ac:spMkLst>
        </pc:spChg>
        <pc:spChg chg="del">
          <ac:chgData name="Franziska Händschel" userId="e2149472-3187-4d00-b16a-a19eff6fc04a" providerId="ADAL" clId="{72329F88-EF8E-4EED-8CDE-7AB6C7F7420A}" dt="2023-03-07T15:29:48.321" v="206" actId="478"/>
          <ac:spMkLst>
            <pc:docMk/>
            <pc:sldMk cId="2184096117" sldId="281"/>
            <ac:spMk id="75" creationId="{2F6F3FE8-83CA-2B64-D4DA-EE177A440D60}"/>
          </ac:spMkLst>
        </pc:spChg>
        <pc:spChg chg="del">
          <ac:chgData name="Franziska Händschel" userId="e2149472-3187-4d00-b16a-a19eff6fc04a" providerId="ADAL" clId="{72329F88-EF8E-4EED-8CDE-7AB6C7F7420A}" dt="2023-03-07T15:29:48.321" v="206" actId="478"/>
          <ac:spMkLst>
            <pc:docMk/>
            <pc:sldMk cId="2184096117" sldId="281"/>
            <ac:spMk id="76" creationId="{F79666F4-3DA1-1E87-9024-5F16F7336835}"/>
          </ac:spMkLst>
        </pc:spChg>
        <pc:spChg chg="del">
          <ac:chgData name="Franziska Händschel" userId="e2149472-3187-4d00-b16a-a19eff6fc04a" providerId="ADAL" clId="{72329F88-EF8E-4EED-8CDE-7AB6C7F7420A}" dt="2023-03-07T15:29:48.321" v="206" actId="478"/>
          <ac:spMkLst>
            <pc:docMk/>
            <pc:sldMk cId="2184096117" sldId="281"/>
            <ac:spMk id="77" creationId="{2B2DD095-5969-4C14-8B06-ACF6A5EF3FB3}"/>
          </ac:spMkLst>
        </pc:spChg>
        <pc:spChg chg="del">
          <ac:chgData name="Franziska Händschel" userId="e2149472-3187-4d00-b16a-a19eff6fc04a" providerId="ADAL" clId="{72329F88-EF8E-4EED-8CDE-7AB6C7F7420A}" dt="2023-03-07T15:29:48.321" v="206" actId="478"/>
          <ac:spMkLst>
            <pc:docMk/>
            <pc:sldMk cId="2184096117" sldId="281"/>
            <ac:spMk id="78" creationId="{A0FEE112-7B38-DDFC-A794-47D43C1CE8EC}"/>
          </ac:spMkLst>
        </pc:spChg>
        <pc:spChg chg="del">
          <ac:chgData name="Franziska Händschel" userId="e2149472-3187-4d00-b16a-a19eff6fc04a" providerId="ADAL" clId="{72329F88-EF8E-4EED-8CDE-7AB6C7F7420A}" dt="2023-03-07T15:29:48.321" v="206" actId="478"/>
          <ac:spMkLst>
            <pc:docMk/>
            <pc:sldMk cId="2184096117" sldId="281"/>
            <ac:spMk id="79" creationId="{CA0AA88A-6825-B320-ABE3-28A6C46238FB}"/>
          </ac:spMkLst>
        </pc:spChg>
        <pc:spChg chg="del">
          <ac:chgData name="Franziska Händschel" userId="e2149472-3187-4d00-b16a-a19eff6fc04a" providerId="ADAL" clId="{72329F88-EF8E-4EED-8CDE-7AB6C7F7420A}" dt="2023-03-07T15:29:48.321" v="206" actId="478"/>
          <ac:spMkLst>
            <pc:docMk/>
            <pc:sldMk cId="2184096117" sldId="281"/>
            <ac:spMk id="80" creationId="{0831A2A5-A91C-2AAC-307C-E9934DF01E73}"/>
          </ac:spMkLst>
        </pc:spChg>
        <pc:spChg chg="del">
          <ac:chgData name="Franziska Händschel" userId="e2149472-3187-4d00-b16a-a19eff6fc04a" providerId="ADAL" clId="{72329F88-EF8E-4EED-8CDE-7AB6C7F7420A}" dt="2023-03-07T15:29:48.321" v="206" actId="478"/>
          <ac:spMkLst>
            <pc:docMk/>
            <pc:sldMk cId="2184096117" sldId="281"/>
            <ac:spMk id="81" creationId="{296897D7-6152-438C-4197-C4821D6C4131}"/>
          </ac:spMkLst>
        </pc:spChg>
        <pc:spChg chg="del">
          <ac:chgData name="Franziska Händschel" userId="e2149472-3187-4d00-b16a-a19eff6fc04a" providerId="ADAL" clId="{72329F88-EF8E-4EED-8CDE-7AB6C7F7420A}" dt="2023-03-07T15:29:48.321" v="206" actId="478"/>
          <ac:spMkLst>
            <pc:docMk/>
            <pc:sldMk cId="2184096117" sldId="281"/>
            <ac:spMk id="82" creationId="{7110AE82-FFF2-846D-8B1A-D52D001684B5}"/>
          </ac:spMkLst>
        </pc:spChg>
        <pc:spChg chg="del">
          <ac:chgData name="Franziska Händschel" userId="e2149472-3187-4d00-b16a-a19eff6fc04a" providerId="ADAL" clId="{72329F88-EF8E-4EED-8CDE-7AB6C7F7420A}" dt="2023-03-07T15:29:48.321" v="206" actId="478"/>
          <ac:spMkLst>
            <pc:docMk/>
            <pc:sldMk cId="2184096117" sldId="281"/>
            <ac:spMk id="83" creationId="{0DC40107-2487-31D5-4145-3CFD2638ADF9}"/>
          </ac:spMkLst>
        </pc:spChg>
        <pc:spChg chg="del">
          <ac:chgData name="Franziska Händschel" userId="e2149472-3187-4d00-b16a-a19eff6fc04a" providerId="ADAL" clId="{72329F88-EF8E-4EED-8CDE-7AB6C7F7420A}" dt="2023-03-07T15:29:48.321" v="206" actId="478"/>
          <ac:spMkLst>
            <pc:docMk/>
            <pc:sldMk cId="2184096117" sldId="281"/>
            <ac:spMk id="84" creationId="{DFE8EF17-A237-44DC-5DA5-240C9B574A72}"/>
          </ac:spMkLst>
        </pc:spChg>
        <pc:spChg chg="del">
          <ac:chgData name="Franziska Händschel" userId="e2149472-3187-4d00-b16a-a19eff6fc04a" providerId="ADAL" clId="{72329F88-EF8E-4EED-8CDE-7AB6C7F7420A}" dt="2023-03-07T15:29:48.321" v="206" actId="478"/>
          <ac:spMkLst>
            <pc:docMk/>
            <pc:sldMk cId="2184096117" sldId="281"/>
            <ac:spMk id="85" creationId="{7D4D9668-5835-9E3F-31AF-ECB1924EC1D9}"/>
          </ac:spMkLst>
        </pc:spChg>
        <pc:spChg chg="del">
          <ac:chgData name="Franziska Händschel" userId="e2149472-3187-4d00-b16a-a19eff6fc04a" providerId="ADAL" clId="{72329F88-EF8E-4EED-8CDE-7AB6C7F7420A}" dt="2023-03-07T15:29:48.321" v="206" actId="478"/>
          <ac:spMkLst>
            <pc:docMk/>
            <pc:sldMk cId="2184096117" sldId="281"/>
            <ac:spMk id="86" creationId="{F7C58C12-D5A2-38D6-3F08-A3BF3AE1FE15}"/>
          </ac:spMkLst>
        </pc:spChg>
        <pc:spChg chg="del">
          <ac:chgData name="Franziska Händschel" userId="e2149472-3187-4d00-b16a-a19eff6fc04a" providerId="ADAL" clId="{72329F88-EF8E-4EED-8CDE-7AB6C7F7420A}" dt="2023-03-07T15:29:48.321" v="206" actId="478"/>
          <ac:spMkLst>
            <pc:docMk/>
            <pc:sldMk cId="2184096117" sldId="281"/>
            <ac:spMk id="87" creationId="{B33E93A4-A844-ABED-F1C6-6100D477E439}"/>
          </ac:spMkLst>
        </pc:spChg>
        <pc:spChg chg="del">
          <ac:chgData name="Franziska Händschel" userId="e2149472-3187-4d00-b16a-a19eff6fc04a" providerId="ADAL" clId="{72329F88-EF8E-4EED-8CDE-7AB6C7F7420A}" dt="2023-03-07T15:29:48.321" v="206" actId="478"/>
          <ac:spMkLst>
            <pc:docMk/>
            <pc:sldMk cId="2184096117" sldId="281"/>
            <ac:spMk id="88" creationId="{33ED0CE3-62A8-BEAC-FB27-500423BB2F8B}"/>
          </ac:spMkLst>
        </pc:spChg>
        <pc:spChg chg="del">
          <ac:chgData name="Franziska Händschel" userId="e2149472-3187-4d00-b16a-a19eff6fc04a" providerId="ADAL" clId="{72329F88-EF8E-4EED-8CDE-7AB6C7F7420A}" dt="2023-03-07T15:29:48.321" v="206" actId="478"/>
          <ac:spMkLst>
            <pc:docMk/>
            <pc:sldMk cId="2184096117" sldId="281"/>
            <ac:spMk id="89" creationId="{9051D055-38CC-BFA1-AB6F-4FF0B1205028}"/>
          </ac:spMkLst>
        </pc:spChg>
        <pc:spChg chg="del">
          <ac:chgData name="Franziska Händschel" userId="e2149472-3187-4d00-b16a-a19eff6fc04a" providerId="ADAL" clId="{72329F88-EF8E-4EED-8CDE-7AB6C7F7420A}" dt="2023-03-07T15:29:48.321" v="206" actId="478"/>
          <ac:spMkLst>
            <pc:docMk/>
            <pc:sldMk cId="2184096117" sldId="281"/>
            <ac:spMk id="90" creationId="{CDD754ED-07C0-C9F5-CBB8-3F4F8528D04F}"/>
          </ac:spMkLst>
        </pc:spChg>
        <pc:spChg chg="del">
          <ac:chgData name="Franziska Händschel" userId="e2149472-3187-4d00-b16a-a19eff6fc04a" providerId="ADAL" clId="{72329F88-EF8E-4EED-8CDE-7AB6C7F7420A}" dt="2023-03-07T15:29:48.321" v="206" actId="478"/>
          <ac:spMkLst>
            <pc:docMk/>
            <pc:sldMk cId="2184096117" sldId="281"/>
            <ac:spMk id="91" creationId="{C7B9BF2C-8F91-526F-1673-89E573124FC7}"/>
          </ac:spMkLst>
        </pc:spChg>
        <pc:spChg chg="del">
          <ac:chgData name="Franziska Händschel" userId="e2149472-3187-4d00-b16a-a19eff6fc04a" providerId="ADAL" clId="{72329F88-EF8E-4EED-8CDE-7AB6C7F7420A}" dt="2023-03-07T15:29:48.321" v="206" actId="478"/>
          <ac:spMkLst>
            <pc:docMk/>
            <pc:sldMk cId="2184096117" sldId="281"/>
            <ac:spMk id="92" creationId="{A5523BAA-7B14-6A98-25D8-2A425643837A}"/>
          </ac:spMkLst>
        </pc:spChg>
        <pc:spChg chg="del">
          <ac:chgData name="Franziska Händschel" userId="e2149472-3187-4d00-b16a-a19eff6fc04a" providerId="ADAL" clId="{72329F88-EF8E-4EED-8CDE-7AB6C7F7420A}" dt="2023-03-07T15:29:48.321" v="206" actId="478"/>
          <ac:spMkLst>
            <pc:docMk/>
            <pc:sldMk cId="2184096117" sldId="281"/>
            <ac:spMk id="93" creationId="{E973FEB5-415A-BF7B-352B-BE5AF578C47E}"/>
          </ac:spMkLst>
        </pc:spChg>
        <pc:spChg chg="del">
          <ac:chgData name="Franziska Händschel" userId="e2149472-3187-4d00-b16a-a19eff6fc04a" providerId="ADAL" clId="{72329F88-EF8E-4EED-8CDE-7AB6C7F7420A}" dt="2023-03-07T15:29:48.321" v="206" actId="478"/>
          <ac:spMkLst>
            <pc:docMk/>
            <pc:sldMk cId="2184096117" sldId="281"/>
            <ac:spMk id="94" creationId="{886D50D6-533D-E9BD-B065-61E04A7CCC02}"/>
          </ac:spMkLst>
        </pc:spChg>
        <pc:spChg chg="add mod">
          <ac:chgData name="Franziska Händschel" userId="e2149472-3187-4d00-b16a-a19eff6fc04a" providerId="ADAL" clId="{72329F88-EF8E-4EED-8CDE-7AB6C7F7420A}" dt="2023-03-07T15:29:52.030" v="208" actId="34135"/>
          <ac:spMkLst>
            <pc:docMk/>
            <pc:sldMk cId="2184096117" sldId="281"/>
            <ac:spMk id="95" creationId="{049EEA39-8888-BA87-CC7E-E7B340D05B54}"/>
          </ac:spMkLst>
        </pc:spChg>
        <pc:spChg chg="add mod">
          <ac:chgData name="Franziska Händschel" userId="e2149472-3187-4d00-b16a-a19eff6fc04a" providerId="ADAL" clId="{72329F88-EF8E-4EED-8CDE-7AB6C7F7420A}" dt="2023-03-07T15:29:52.030" v="208" actId="34135"/>
          <ac:spMkLst>
            <pc:docMk/>
            <pc:sldMk cId="2184096117" sldId="281"/>
            <ac:spMk id="96" creationId="{1055016A-12D8-1464-74FB-8B06C0F7A380}"/>
          </ac:spMkLst>
        </pc:spChg>
        <pc:spChg chg="add mod">
          <ac:chgData name="Franziska Händschel" userId="e2149472-3187-4d00-b16a-a19eff6fc04a" providerId="ADAL" clId="{72329F88-EF8E-4EED-8CDE-7AB6C7F7420A}" dt="2023-03-07T15:29:52.030" v="208" actId="34135"/>
          <ac:spMkLst>
            <pc:docMk/>
            <pc:sldMk cId="2184096117" sldId="281"/>
            <ac:spMk id="97" creationId="{F2824AF4-D9AE-9798-3E5D-34D89E9EACCF}"/>
          </ac:spMkLst>
        </pc:spChg>
        <pc:spChg chg="add mod">
          <ac:chgData name="Franziska Händschel" userId="e2149472-3187-4d00-b16a-a19eff6fc04a" providerId="ADAL" clId="{72329F88-EF8E-4EED-8CDE-7AB6C7F7420A}" dt="2023-03-07T15:29:52.030" v="208" actId="34135"/>
          <ac:spMkLst>
            <pc:docMk/>
            <pc:sldMk cId="2184096117" sldId="281"/>
            <ac:spMk id="98" creationId="{8DD9D2AC-E99F-3A6D-8E32-81B49B9F07ED}"/>
          </ac:spMkLst>
        </pc:spChg>
        <pc:spChg chg="add mod">
          <ac:chgData name="Franziska Händschel" userId="e2149472-3187-4d00-b16a-a19eff6fc04a" providerId="ADAL" clId="{72329F88-EF8E-4EED-8CDE-7AB6C7F7420A}" dt="2023-03-07T15:29:52.030" v="208" actId="34135"/>
          <ac:spMkLst>
            <pc:docMk/>
            <pc:sldMk cId="2184096117" sldId="281"/>
            <ac:spMk id="99" creationId="{07A925CC-C098-4C75-E176-8EFFD63B82DC}"/>
          </ac:spMkLst>
        </pc:spChg>
        <pc:spChg chg="add mod">
          <ac:chgData name="Franziska Händschel" userId="e2149472-3187-4d00-b16a-a19eff6fc04a" providerId="ADAL" clId="{72329F88-EF8E-4EED-8CDE-7AB6C7F7420A}" dt="2023-03-07T15:29:52.030" v="208" actId="34135"/>
          <ac:spMkLst>
            <pc:docMk/>
            <pc:sldMk cId="2184096117" sldId="281"/>
            <ac:spMk id="100" creationId="{B00D9DE1-CC15-615B-8EC9-60026DB795A6}"/>
          </ac:spMkLst>
        </pc:spChg>
        <pc:spChg chg="add mod">
          <ac:chgData name="Franziska Händschel" userId="e2149472-3187-4d00-b16a-a19eff6fc04a" providerId="ADAL" clId="{72329F88-EF8E-4EED-8CDE-7AB6C7F7420A}" dt="2023-03-07T15:29:52.030" v="208" actId="34135"/>
          <ac:spMkLst>
            <pc:docMk/>
            <pc:sldMk cId="2184096117" sldId="281"/>
            <ac:spMk id="101" creationId="{815B35B4-6335-12AC-A3FA-635FA8A6C94F}"/>
          </ac:spMkLst>
        </pc:spChg>
        <pc:spChg chg="add mod">
          <ac:chgData name="Franziska Händschel" userId="e2149472-3187-4d00-b16a-a19eff6fc04a" providerId="ADAL" clId="{72329F88-EF8E-4EED-8CDE-7AB6C7F7420A}" dt="2023-03-07T15:29:52.030" v="208" actId="34135"/>
          <ac:spMkLst>
            <pc:docMk/>
            <pc:sldMk cId="2184096117" sldId="281"/>
            <ac:spMk id="102" creationId="{D415BCF9-46F7-07CD-7E0B-BCBABB443B87}"/>
          </ac:spMkLst>
        </pc:spChg>
        <pc:spChg chg="add mod">
          <ac:chgData name="Franziska Händschel" userId="e2149472-3187-4d00-b16a-a19eff6fc04a" providerId="ADAL" clId="{72329F88-EF8E-4EED-8CDE-7AB6C7F7420A}" dt="2023-03-07T15:29:52.030" v="208" actId="34135"/>
          <ac:spMkLst>
            <pc:docMk/>
            <pc:sldMk cId="2184096117" sldId="281"/>
            <ac:spMk id="103" creationId="{EC05FD49-DD11-BB17-AD63-A174CDD7322B}"/>
          </ac:spMkLst>
        </pc:spChg>
        <pc:spChg chg="add mod">
          <ac:chgData name="Franziska Händschel" userId="e2149472-3187-4d00-b16a-a19eff6fc04a" providerId="ADAL" clId="{72329F88-EF8E-4EED-8CDE-7AB6C7F7420A}" dt="2023-03-07T15:29:52.030" v="208" actId="34135"/>
          <ac:spMkLst>
            <pc:docMk/>
            <pc:sldMk cId="2184096117" sldId="281"/>
            <ac:spMk id="104" creationId="{AE837DF5-A475-F7F0-8D44-B31CFD8F15EF}"/>
          </ac:spMkLst>
        </pc:spChg>
        <pc:spChg chg="add mod">
          <ac:chgData name="Franziska Händschel" userId="e2149472-3187-4d00-b16a-a19eff6fc04a" providerId="ADAL" clId="{72329F88-EF8E-4EED-8CDE-7AB6C7F7420A}" dt="2023-03-07T15:29:52.030" v="208" actId="34135"/>
          <ac:spMkLst>
            <pc:docMk/>
            <pc:sldMk cId="2184096117" sldId="281"/>
            <ac:spMk id="105" creationId="{6F8A8874-158D-C239-870F-CE030AC9C492}"/>
          </ac:spMkLst>
        </pc:spChg>
        <pc:spChg chg="add mod">
          <ac:chgData name="Franziska Händschel" userId="e2149472-3187-4d00-b16a-a19eff6fc04a" providerId="ADAL" clId="{72329F88-EF8E-4EED-8CDE-7AB6C7F7420A}" dt="2023-03-07T15:29:52.030" v="208" actId="34135"/>
          <ac:spMkLst>
            <pc:docMk/>
            <pc:sldMk cId="2184096117" sldId="281"/>
            <ac:spMk id="106" creationId="{337EB596-E636-1695-4326-7FA1CD03545C}"/>
          </ac:spMkLst>
        </pc:spChg>
        <pc:spChg chg="add mod">
          <ac:chgData name="Franziska Händschel" userId="e2149472-3187-4d00-b16a-a19eff6fc04a" providerId="ADAL" clId="{72329F88-EF8E-4EED-8CDE-7AB6C7F7420A}" dt="2023-03-07T15:29:52.030" v="208" actId="34135"/>
          <ac:spMkLst>
            <pc:docMk/>
            <pc:sldMk cId="2184096117" sldId="281"/>
            <ac:spMk id="107" creationId="{5C04AD48-33F3-0E4E-5DE4-E5BE3E76058B}"/>
          </ac:spMkLst>
        </pc:spChg>
        <pc:spChg chg="add mod">
          <ac:chgData name="Franziska Händschel" userId="e2149472-3187-4d00-b16a-a19eff6fc04a" providerId="ADAL" clId="{72329F88-EF8E-4EED-8CDE-7AB6C7F7420A}" dt="2023-03-07T15:29:52.030" v="208" actId="34135"/>
          <ac:spMkLst>
            <pc:docMk/>
            <pc:sldMk cId="2184096117" sldId="281"/>
            <ac:spMk id="108" creationId="{7FF85414-DF35-996F-9DE7-92A7B7813AA1}"/>
          </ac:spMkLst>
        </pc:spChg>
        <pc:spChg chg="add mod">
          <ac:chgData name="Franziska Händschel" userId="e2149472-3187-4d00-b16a-a19eff6fc04a" providerId="ADAL" clId="{72329F88-EF8E-4EED-8CDE-7AB6C7F7420A}" dt="2023-03-07T15:29:52.030" v="208" actId="34135"/>
          <ac:spMkLst>
            <pc:docMk/>
            <pc:sldMk cId="2184096117" sldId="281"/>
            <ac:spMk id="109" creationId="{43644079-4E08-4563-936A-D9B67E5F4394}"/>
          </ac:spMkLst>
        </pc:spChg>
        <pc:spChg chg="add mod">
          <ac:chgData name="Franziska Händschel" userId="e2149472-3187-4d00-b16a-a19eff6fc04a" providerId="ADAL" clId="{72329F88-EF8E-4EED-8CDE-7AB6C7F7420A}" dt="2023-03-07T15:29:52.030" v="208" actId="34135"/>
          <ac:spMkLst>
            <pc:docMk/>
            <pc:sldMk cId="2184096117" sldId="281"/>
            <ac:spMk id="110" creationId="{1702BD8F-27FA-2A53-D9C0-F7A9747289FC}"/>
          </ac:spMkLst>
        </pc:spChg>
        <pc:spChg chg="add mod">
          <ac:chgData name="Franziska Händschel" userId="e2149472-3187-4d00-b16a-a19eff6fc04a" providerId="ADAL" clId="{72329F88-EF8E-4EED-8CDE-7AB6C7F7420A}" dt="2023-03-07T15:29:52.030" v="208" actId="34135"/>
          <ac:spMkLst>
            <pc:docMk/>
            <pc:sldMk cId="2184096117" sldId="281"/>
            <ac:spMk id="111" creationId="{E4A56878-D481-EC4E-933A-B1F3C5AF9DF0}"/>
          </ac:spMkLst>
        </pc:spChg>
        <pc:spChg chg="add mod">
          <ac:chgData name="Franziska Händschel" userId="e2149472-3187-4d00-b16a-a19eff6fc04a" providerId="ADAL" clId="{72329F88-EF8E-4EED-8CDE-7AB6C7F7420A}" dt="2023-03-07T15:29:52.030" v="208" actId="34135"/>
          <ac:spMkLst>
            <pc:docMk/>
            <pc:sldMk cId="2184096117" sldId="281"/>
            <ac:spMk id="112" creationId="{C6FA5C39-AA15-F5F4-E725-DB96C2541407}"/>
          </ac:spMkLst>
        </pc:spChg>
        <pc:spChg chg="add mod">
          <ac:chgData name="Franziska Händschel" userId="e2149472-3187-4d00-b16a-a19eff6fc04a" providerId="ADAL" clId="{72329F88-EF8E-4EED-8CDE-7AB6C7F7420A}" dt="2023-03-07T15:29:52.030" v="208" actId="34135"/>
          <ac:spMkLst>
            <pc:docMk/>
            <pc:sldMk cId="2184096117" sldId="281"/>
            <ac:spMk id="113" creationId="{22648554-60B2-3249-D50B-1DE0EBE5628E}"/>
          </ac:spMkLst>
        </pc:spChg>
        <pc:spChg chg="add mod">
          <ac:chgData name="Franziska Händschel" userId="e2149472-3187-4d00-b16a-a19eff6fc04a" providerId="ADAL" clId="{72329F88-EF8E-4EED-8CDE-7AB6C7F7420A}" dt="2023-03-07T15:29:52.030" v="208" actId="34135"/>
          <ac:spMkLst>
            <pc:docMk/>
            <pc:sldMk cId="2184096117" sldId="281"/>
            <ac:spMk id="114" creationId="{83E11AA3-E7DB-346C-4581-7BAAAF627493}"/>
          </ac:spMkLst>
        </pc:spChg>
        <pc:spChg chg="add mod">
          <ac:chgData name="Franziska Händschel" userId="e2149472-3187-4d00-b16a-a19eff6fc04a" providerId="ADAL" clId="{72329F88-EF8E-4EED-8CDE-7AB6C7F7420A}" dt="2023-03-07T15:29:52.030" v="208" actId="34135"/>
          <ac:spMkLst>
            <pc:docMk/>
            <pc:sldMk cId="2184096117" sldId="281"/>
            <ac:spMk id="115" creationId="{B0BBD54E-AE51-5105-B27D-0CA7DF60CFA9}"/>
          </ac:spMkLst>
        </pc:spChg>
        <pc:spChg chg="add mod">
          <ac:chgData name="Franziska Händschel" userId="e2149472-3187-4d00-b16a-a19eff6fc04a" providerId="ADAL" clId="{72329F88-EF8E-4EED-8CDE-7AB6C7F7420A}" dt="2023-03-07T15:29:52.030" v="208" actId="34135"/>
          <ac:spMkLst>
            <pc:docMk/>
            <pc:sldMk cId="2184096117" sldId="281"/>
            <ac:spMk id="116" creationId="{6D6D7A6A-B0E5-F2BA-A37E-F5D0FF645EDF}"/>
          </ac:spMkLst>
        </pc:spChg>
        <pc:spChg chg="add mod">
          <ac:chgData name="Franziska Händschel" userId="e2149472-3187-4d00-b16a-a19eff6fc04a" providerId="ADAL" clId="{72329F88-EF8E-4EED-8CDE-7AB6C7F7420A}" dt="2023-03-07T15:29:52.030" v="208" actId="34135"/>
          <ac:spMkLst>
            <pc:docMk/>
            <pc:sldMk cId="2184096117" sldId="281"/>
            <ac:spMk id="117" creationId="{24C440C2-1E18-7C41-934B-094739B98D70}"/>
          </ac:spMkLst>
        </pc:spChg>
        <pc:spChg chg="add mod">
          <ac:chgData name="Franziska Händschel" userId="e2149472-3187-4d00-b16a-a19eff6fc04a" providerId="ADAL" clId="{72329F88-EF8E-4EED-8CDE-7AB6C7F7420A}" dt="2023-03-07T15:29:52.030" v="208" actId="34135"/>
          <ac:spMkLst>
            <pc:docMk/>
            <pc:sldMk cId="2184096117" sldId="281"/>
            <ac:spMk id="118" creationId="{0071DD5C-D59C-BBFE-D765-FBF92F2A3B78}"/>
          </ac:spMkLst>
        </pc:spChg>
        <pc:spChg chg="add mod">
          <ac:chgData name="Franziska Händschel" userId="e2149472-3187-4d00-b16a-a19eff6fc04a" providerId="ADAL" clId="{72329F88-EF8E-4EED-8CDE-7AB6C7F7420A}" dt="2023-03-07T15:29:52.030" v="208" actId="34135"/>
          <ac:spMkLst>
            <pc:docMk/>
            <pc:sldMk cId="2184096117" sldId="281"/>
            <ac:spMk id="119" creationId="{B06E9BA5-06A1-2E4C-5DB6-30267B54BE15}"/>
          </ac:spMkLst>
        </pc:spChg>
        <pc:spChg chg="add mod">
          <ac:chgData name="Franziska Händschel" userId="e2149472-3187-4d00-b16a-a19eff6fc04a" providerId="ADAL" clId="{72329F88-EF8E-4EED-8CDE-7AB6C7F7420A}" dt="2023-03-07T15:29:52.030" v="208" actId="34135"/>
          <ac:spMkLst>
            <pc:docMk/>
            <pc:sldMk cId="2184096117" sldId="281"/>
            <ac:spMk id="120" creationId="{71CB4BC7-0697-D623-BC12-4EE430C6C627}"/>
          </ac:spMkLst>
        </pc:spChg>
        <pc:spChg chg="add mod">
          <ac:chgData name="Franziska Händschel" userId="e2149472-3187-4d00-b16a-a19eff6fc04a" providerId="ADAL" clId="{72329F88-EF8E-4EED-8CDE-7AB6C7F7420A}" dt="2023-03-07T15:29:52.030" v="208" actId="34135"/>
          <ac:spMkLst>
            <pc:docMk/>
            <pc:sldMk cId="2184096117" sldId="281"/>
            <ac:spMk id="121" creationId="{495E6D5A-4100-06BF-5A61-67B05C8C0469}"/>
          </ac:spMkLst>
        </pc:spChg>
        <pc:spChg chg="add mod">
          <ac:chgData name="Franziska Händschel" userId="e2149472-3187-4d00-b16a-a19eff6fc04a" providerId="ADAL" clId="{72329F88-EF8E-4EED-8CDE-7AB6C7F7420A}" dt="2023-03-07T15:29:52.030" v="208" actId="34135"/>
          <ac:spMkLst>
            <pc:docMk/>
            <pc:sldMk cId="2184096117" sldId="281"/>
            <ac:spMk id="122" creationId="{70523BB3-8296-A74B-9C7E-F0BD0AC46C4D}"/>
          </ac:spMkLst>
        </pc:spChg>
        <pc:spChg chg="add mod">
          <ac:chgData name="Franziska Händschel" userId="e2149472-3187-4d00-b16a-a19eff6fc04a" providerId="ADAL" clId="{72329F88-EF8E-4EED-8CDE-7AB6C7F7420A}" dt="2023-03-07T15:29:52.030" v="208" actId="34135"/>
          <ac:spMkLst>
            <pc:docMk/>
            <pc:sldMk cId="2184096117" sldId="281"/>
            <ac:spMk id="123" creationId="{86674E61-820C-6AD4-7268-DF86C43CA1AA}"/>
          </ac:spMkLst>
        </pc:spChg>
        <pc:spChg chg="add mod">
          <ac:chgData name="Franziska Händschel" userId="e2149472-3187-4d00-b16a-a19eff6fc04a" providerId="ADAL" clId="{72329F88-EF8E-4EED-8CDE-7AB6C7F7420A}" dt="2023-03-07T15:29:52.030" v="208" actId="34135"/>
          <ac:spMkLst>
            <pc:docMk/>
            <pc:sldMk cId="2184096117" sldId="281"/>
            <ac:spMk id="124" creationId="{38CC74D2-0C6E-7E8E-A507-31829D7F0E32}"/>
          </ac:spMkLst>
        </pc:spChg>
        <pc:spChg chg="add mod">
          <ac:chgData name="Franziska Händschel" userId="e2149472-3187-4d00-b16a-a19eff6fc04a" providerId="ADAL" clId="{72329F88-EF8E-4EED-8CDE-7AB6C7F7420A}" dt="2023-03-07T15:29:52.030" v="208" actId="34135"/>
          <ac:spMkLst>
            <pc:docMk/>
            <pc:sldMk cId="2184096117" sldId="281"/>
            <ac:spMk id="125" creationId="{076A0EBC-FF72-1E42-F185-50DB6E4B65D0}"/>
          </ac:spMkLst>
        </pc:spChg>
        <pc:spChg chg="add mod">
          <ac:chgData name="Franziska Händschel" userId="e2149472-3187-4d00-b16a-a19eff6fc04a" providerId="ADAL" clId="{72329F88-EF8E-4EED-8CDE-7AB6C7F7420A}" dt="2023-03-07T15:29:52.030" v="208" actId="34135"/>
          <ac:spMkLst>
            <pc:docMk/>
            <pc:sldMk cId="2184096117" sldId="281"/>
            <ac:spMk id="126" creationId="{CEAC561A-6CC1-86C8-7EB7-DC5095732675}"/>
          </ac:spMkLst>
        </pc:spChg>
        <pc:spChg chg="add mod">
          <ac:chgData name="Franziska Händschel" userId="e2149472-3187-4d00-b16a-a19eff6fc04a" providerId="ADAL" clId="{72329F88-EF8E-4EED-8CDE-7AB6C7F7420A}" dt="2023-03-07T15:29:52.030" v="208" actId="34135"/>
          <ac:spMkLst>
            <pc:docMk/>
            <pc:sldMk cId="2184096117" sldId="281"/>
            <ac:spMk id="127" creationId="{7D6632E9-350C-1911-E605-993454B0FD41}"/>
          </ac:spMkLst>
        </pc:spChg>
        <pc:spChg chg="add mod">
          <ac:chgData name="Franziska Händschel" userId="e2149472-3187-4d00-b16a-a19eff6fc04a" providerId="ADAL" clId="{72329F88-EF8E-4EED-8CDE-7AB6C7F7420A}" dt="2023-03-07T15:29:52.030" v="208" actId="34135"/>
          <ac:spMkLst>
            <pc:docMk/>
            <pc:sldMk cId="2184096117" sldId="281"/>
            <ac:spMk id="128" creationId="{3E36DA57-F96D-02A9-25F4-C022C88D9FB6}"/>
          </ac:spMkLst>
        </pc:spChg>
        <pc:spChg chg="add mod">
          <ac:chgData name="Franziska Händschel" userId="e2149472-3187-4d00-b16a-a19eff6fc04a" providerId="ADAL" clId="{72329F88-EF8E-4EED-8CDE-7AB6C7F7420A}" dt="2023-03-07T15:29:52.030" v="208" actId="34135"/>
          <ac:spMkLst>
            <pc:docMk/>
            <pc:sldMk cId="2184096117" sldId="281"/>
            <ac:spMk id="129" creationId="{237145DD-50B3-BE9A-9016-B5B3B2BA0EBC}"/>
          </ac:spMkLst>
        </pc:spChg>
        <pc:spChg chg="add mod">
          <ac:chgData name="Franziska Händschel" userId="e2149472-3187-4d00-b16a-a19eff6fc04a" providerId="ADAL" clId="{72329F88-EF8E-4EED-8CDE-7AB6C7F7420A}" dt="2023-03-07T15:29:52.030" v="208" actId="34135"/>
          <ac:spMkLst>
            <pc:docMk/>
            <pc:sldMk cId="2184096117" sldId="281"/>
            <ac:spMk id="130" creationId="{80090A0A-03D1-E544-5BE5-7094E62892EE}"/>
          </ac:spMkLst>
        </pc:spChg>
        <pc:spChg chg="add mod">
          <ac:chgData name="Franziska Händschel" userId="e2149472-3187-4d00-b16a-a19eff6fc04a" providerId="ADAL" clId="{72329F88-EF8E-4EED-8CDE-7AB6C7F7420A}" dt="2023-03-07T15:29:52.030" v="208" actId="34135"/>
          <ac:spMkLst>
            <pc:docMk/>
            <pc:sldMk cId="2184096117" sldId="281"/>
            <ac:spMk id="131" creationId="{45AB2A09-3366-77DF-22AA-50B88EBA7A63}"/>
          </ac:spMkLst>
        </pc:spChg>
        <pc:spChg chg="add mod">
          <ac:chgData name="Franziska Händschel" userId="e2149472-3187-4d00-b16a-a19eff6fc04a" providerId="ADAL" clId="{72329F88-EF8E-4EED-8CDE-7AB6C7F7420A}" dt="2023-03-07T15:29:52.030" v="208" actId="34135"/>
          <ac:spMkLst>
            <pc:docMk/>
            <pc:sldMk cId="2184096117" sldId="281"/>
            <ac:spMk id="132" creationId="{D557A8D3-7EB4-3194-AB32-6F908441672B}"/>
          </ac:spMkLst>
        </pc:spChg>
        <pc:spChg chg="add mod">
          <ac:chgData name="Franziska Händschel" userId="e2149472-3187-4d00-b16a-a19eff6fc04a" providerId="ADAL" clId="{72329F88-EF8E-4EED-8CDE-7AB6C7F7420A}" dt="2023-03-07T15:29:52.030" v="208" actId="34135"/>
          <ac:spMkLst>
            <pc:docMk/>
            <pc:sldMk cId="2184096117" sldId="281"/>
            <ac:spMk id="133" creationId="{C769C622-35EC-3094-D646-71B9992E4FB3}"/>
          </ac:spMkLst>
        </pc:spChg>
        <pc:spChg chg="add mod">
          <ac:chgData name="Franziska Händschel" userId="e2149472-3187-4d00-b16a-a19eff6fc04a" providerId="ADAL" clId="{72329F88-EF8E-4EED-8CDE-7AB6C7F7420A}" dt="2023-03-07T15:29:52.030" v="208" actId="34135"/>
          <ac:spMkLst>
            <pc:docMk/>
            <pc:sldMk cId="2184096117" sldId="281"/>
            <ac:spMk id="134" creationId="{35238774-96DF-B6FE-D679-85BCD6AD1383}"/>
          </ac:spMkLst>
        </pc:spChg>
        <pc:spChg chg="add mod">
          <ac:chgData name="Franziska Händschel" userId="e2149472-3187-4d00-b16a-a19eff6fc04a" providerId="ADAL" clId="{72329F88-EF8E-4EED-8CDE-7AB6C7F7420A}" dt="2023-03-07T15:29:52.030" v="208" actId="34135"/>
          <ac:spMkLst>
            <pc:docMk/>
            <pc:sldMk cId="2184096117" sldId="281"/>
            <ac:spMk id="135" creationId="{AFA66439-94F4-E315-7EB9-159D670D8FEF}"/>
          </ac:spMkLst>
        </pc:spChg>
        <pc:spChg chg="add mod">
          <ac:chgData name="Franziska Händschel" userId="e2149472-3187-4d00-b16a-a19eff6fc04a" providerId="ADAL" clId="{72329F88-EF8E-4EED-8CDE-7AB6C7F7420A}" dt="2023-03-07T15:29:52.030" v="208" actId="34135"/>
          <ac:spMkLst>
            <pc:docMk/>
            <pc:sldMk cId="2184096117" sldId="281"/>
            <ac:spMk id="136" creationId="{EBC0B08D-8237-E3CB-85FC-4660E9F46278}"/>
          </ac:spMkLst>
        </pc:spChg>
        <pc:spChg chg="add mod">
          <ac:chgData name="Franziska Händschel" userId="e2149472-3187-4d00-b16a-a19eff6fc04a" providerId="ADAL" clId="{72329F88-EF8E-4EED-8CDE-7AB6C7F7420A}" dt="2023-03-07T15:29:52.030" v="208" actId="34135"/>
          <ac:spMkLst>
            <pc:docMk/>
            <pc:sldMk cId="2184096117" sldId="281"/>
            <ac:spMk id="137" creationId="{2B3FCD7F-F322-3205-851A-B114451512B4}"/>
          </ac:spMkLst>
        </pc:spChg>
        <pc:spChg chg="add mod">
          <ac:chgData name="Franziska Händschel" userId="e2149472-3187-4d00-b16a-a19eff6fc04a" providerId="ADAL" clId="{72329F88-EF8E-4EED-8CDE-7AB6C7F7420A}" dt="2023-03-07T15:29:52.030" v="208" actId="34135"/>
          <ac:spMkLst>
            <pc:docMk/>
            <pc:sldMk cId="2184096117" sldId="281"/>
            <ac:spMk id="138" creationId="{E3E95CE9-D93C-2AD1-5C1C-528BB84EDAE5}"/>
          </ac:spMkLst>
        </pc:spChg>
        <pc:spChg chg="add mod">
          <ac:chgData name="Franziska Händschel" userId="e2149472-3187-4d00-b16a-a19eff6fc04a" providerId="ADAL" clId="{72329F88-EF8E-4EED-8CDE-7AB6C7F7420A}" dt="2023-03-07T15:29:52.030" v="208" actId="34135"/>
          <ac:spMkLst>
            <pc:docMk/>
            <pc:sldMk cId="2184096117" sldId="281"/>
            <ac:spMk id="139" creationId="{E4B82A05-B11D-08C3-C1D1-9EB88198C517}"/>
          </ac:spMkLst>
        </pc:spChg>
        <pc:spChg chg="add mod">
          <ac:chgData name="Franziska Händschel" userId="e2149472-3187-4d00-b16a-a19eff6fc04a" providerId="ADAL" clId="{72329F88-EF8E-4EED-8CDE-7AB6C7F7420A}" dt="2023-03-07T15:29:52.030" v="208" actId="34135"/>
          <ac:spMkLst>
            <pc:docMk/>
            <pc:sldMk cId="2184096117" sldId="281"/>
            <ac:spMk id="140" creationId="{6BBC7398-881F-9551-2BFA-5FD887F30BF8}"/>
          </ac:spMkLst>
        </pc:spChg>
        <pc:spChg chg="add mod">
          <ac:chgData name="Franziska Händschel" userId="e2149472-3187-4d00-b16a-a19eff6fc04a" providerId="ADAL" clId="{72329F88-EF8E-4EED-8CDE-7AB6C7F7420A}" dt="2023-03-07T15:29:52.030" v="208" actId="34135"/>
          <ac:spMkLst>
            <pc:docMk/>
            <pc:sldMk cId="2184096117" sldId="281"/>
            <ac:spMk id="141" creationId="{5BF62274-19AC-80EA-94DD-86E4E16721C0}"/>
          </ac:spMkLst>
        </pc:spChg>
        <pc:spChg chg="add mod">
          <ac:chgData name="Franziska Händschel" userId="e2149472-3187-4d00-b16a-a19eff6fc04a" providerId="ADAL" clId="{72329F88-EF8E-4EED-8CDE-7AB6C7F7420A}" dt="2023-03-07T15:29:52.030" v="208" actId="34135"/>
          <ac:spMkLst>
            <pc:docMk/>
            <pc:sldMk cId="2184096117" sldId="281"/>
            <ac:spMk id="142" creationId="{67B3419D-DBB3-85C3-FAC6-C59CB4A44F49}"/>
          </ac:spMkLst>
        </pc:spChg>
        <pc:grpChg chg="del">
          <ac:chgData name="Franziska Händschel" userId="e2149472-3187-4d00-b16a-a19eff6fc04a" providerId="ADAL" clId="{72329F88-EF8E-4EED-8CDE-7AB6C7F7420A}" dt="2023-03-07T15:27:18.094" v="145" actId="478"/>
          <ac:grpSpMkLst>
            <pc:docMk/>
            <pc:sldMk cId="2184096117" sldId="281"/>
            <ac:grpSpMk id="4" creationId="{D3845917-349D-505D-733D-9A49B3960A02}"/>
          </ac:grpSpMkLst>
        </pc:grpChg>
        <pc:picChg chg="del">
          <ac:chgData name="Franziska Händschel" userId="e2149472-3187-4d00-b16a-a19eff6fc04a" providerId="ADAL" clId="{72329F88-EF8E-4EED-8CDE-7AB6C7F7420A}" dt="2023-03-07T15:27:54.951" v="150" actId="21"/>
          <ac:picMkLst>
            <pc:docMk/>
            <pc:sldMk cId="2184096117" sldId="281"/>
            <ac:picMk id="23" creationId="{B0331103-62B3-D539-B710-DD25679FBF9E}"/>
          </ac:picMkLst>
        </pc:picChg>
        <pc:picChg chg="del">
          <ac:chgData name="Franziska Händschel" userId="e2149472-3187-4d00-b16a-a19eff6fc04a" providerId="ADAL" clId="{72329F88-EF8E-4EED-8CDE-7AB6C7F7420A}" dt="2023-03-07T15:27:54.951" v="150" actId="21"/>
          <ac:picMkLst>
            <pc:docMk/>
            <pc:sldMk cId="2184096117" sldId="281"/>
            <ac:picMk id="24" creationId="{B65C548C-CCCD-89E0-AE69-35C5CEAECEBA}"/>
          </ac:picMkLst>
        </pc:picChg>
        <pc:picChg chg="del">
          <ac:chgData name="Franziska Händschel" userId="e2149472-3187-4d00-b16a-a19eff6fc04a" providerId="ADAL" clId="{72329F88-EF8E-4EED-8CDE-7AB6C7F7420A}" dt="2023-03-07T15:27:54.951" v="150" actId="21"/>
          <ac:picMkLst>
            <pc:docMk/>
            <pc:sldMk cId="2184096117" sldId="281"/>
            <ac:picMk id="27" creationId="{609264E3-D021-6470-0513-64CE15EC4C17}"/>
          </ac:picMkLst>
        </pc:picChg>
      </pc:sldChg>
      <pc:sldChg chg="delSp modSp mod modClrScheme chgLayout">
        <pc:chgData name="Franziska Händschel" userId="e2149472-3187-4d00-b16a-a19eff6fc04a" providerId="ADAL" clId="{72329F88-EF8E-4EED-8CDE-7AB6C7F7420A}" dt="2023-03-07T15:29:45.068" v="205" actId="34135"/>
        <pc:sldMkLst>
          <pc:docMk/>
          <pc:sldMk cId="3337282545" sldId="282"/>
        </pc:sldMkLst>
        <pc:spChg chg="del">
          <ac:chgData name="Franziska Händschel" userId="e2149472-3187-4d00-b16a-a19eff6fc04a" providerId="ADAL" clId="{72329F88-EF8E-4EED-8CDE-7AB6C7F7420A}" dt="2023-03-07T15:27:21.683" v="146" actId="478"/>
          <ac:spMkLst>
            <pc:docMk/>
            <pc:sldMk cId="3337282545" sldId="282"/>
            <ac:spMk id="3" creationId="{3D0FE851-2382-48F5-375D-347FD24A1D17}"/>
          </ac:spMkLst>
        </pc:spChg>
        <pc:spChg chg="del">
          <ac:chgData name="Franziska Händschel" userId="e2149472-3187-4d00-b16a-a19eff6fc04a" providerId="ADAL" clId="{72329F88-EF8E-4EED-8CDE-7AB6C7F7420A}" dt="2023-03-07T15:27:31.510" v="148" actId="21"/>
          <ac:spMkLst>
            <pc:docMk/>
            <pc:sldMk cId="3337282545" sldId="282"/>
            <ac:spMk id="11" creationId="{4291062C-FC38-6CC9-A4A2-3C4A57514068}"/>
          </ac:spMkLst>
        </pc:spChg>
        <pc:spChg chg="del">
          <ac:chgData name="Franziska Händschel" userId="e2149472-3187-4d00-b16a-a19eff6fc04a" providerId="ADAL" clId="{72329F88-EF8E-4EED-8CDE-7AB6C7F7420A}" dt="2023-03-07T15:27:31.510" v="148" actId="21"/>
          <ac:spMkLst>
            <pc:docMk/>
            <pc:sldMk cId="3337282545" sldId="282"/>
            <ac:spMk id="12" creationId="{94701121-F699-2598-BAB7-6216037ADE44}"/>
          </ac:spMkLst>
        </pc:spChg>
        <pc:spChg chg="del">
          <ac:chgData name="Franziska Händschel" userId="e2149472-3187-4d00-b16a-a19eff6fc04a" providerId="ADAL" clId="{72329F88-EF8E-4EED-8CDE-7AB6C7F7420A}" dt="2023-03-07T15:27:31.510" v="148" actId="21"/>
          <ac:spMkLst>
            <pc:docMk/>
            <pc:sldMk cId="3337282545" sldId="282"/>
            <ac:spMk id="13" creationId="{73E67D5D-FD6A-0D51-6374-42707CE57FC6}"/>
          </ac:spMkLst>
        </pc:spChg>
        <pc:spChg chg="del">
          <ac:chgData name="Franziska Händschel" userId="e2149472-3187-4d00-b16a-a19eff6fc04a" providerId="ADAL" clId="{72329F88-EF8E-4EED-8CDE-7AB6C7F7420A}" dt="2023-03-07T15:27:31.510" v="148" actId="21"/>
          <ac:spMkLst>
            <pc:docMk/>
            <pc:sldMk cId="3337282545" sldId="282"/>
            <ac:spMk id="14" creationId="{45617F0D-109F-7CA2-77E7-DF462466AAD0}"/>
          </ac:spMkLst>
        </pc:spChg>
        <pc:spChg chg="del">
          <ac:chgData name="Franziska Händschel" userId="e2149472-3187-4d00-b16a-a19eff6fc04a" providerId="ADAL" clId="{72329F88-EF8E-4EED-8CDE-7AB6C7F7420A}" dt="2023-03-07T15:27:31.510" v="148" actId="21"/>
          <ac:spMkLst>
            <pc:docMk/>
            <pc:sldMk cId="3337282545" sldId="282"/>
            <ac:spMk id="17" creationId="{F7ED3F09-FC77-520E-6390-F6C408E2024A}"/>
          </ac:spMkLst>
        </pc:spChg>
        <pc:spChg chg="del">
          <ac:chgData name="Franziska Händschel" userId="e2149472-3187-4d00-b16a-a19eff6fc04a" providerId="ADAL" clId="{72329F88-EF8E-4EED-8CDE-7AB6C7F7420A}" dt="2023-03-07T15:27:31.510" v="148" actId="21"/>
          <ac:spMkLst>
            <pc:docMk/>
            <pc:sldMk cId="3337282545" sldId="282"/>
            <ac:spMk id="20" creationId="{99CFE918-8ADB-6446-E523-4FB7002183F1}"/>
          </ac:spMkLst>
        </pc:spChg>
        <pc:spChg chg="del">
          <ac:chgData name="Franziska Händschel" userId="e2149472-3187-4d00-b16a-a19eff6fc04a" providerId="ADAL" clId="{72329F88-EF8E-4EED-8CDE-7AB6C7F7420A}" dt="2023-03-07T15:27:31.510" v="148" actId="21"/>
          <ac:spMkLst>
            <pc:docMk/>
            <pc:sldMk cId="3337282545" sldId="282"/>
            <ac:spMk id="21" creationId="{3A803F08-EA48-5486-5AF4-43D21D0F2AB6}"/>
          </ac:spMkLst>
        </pc:spChg>
        <pc:spChg chg="del">
          <ac:chgData name="Franziska Händschel" userId="e2149472-3187-4d00-b16a-a19eff6fc04a" providerId="ADAL" clId="{72329F88-EF8E-4EED-8CDE-7AB6C7F7420A}" dt="2023-03-07T15:27:21.683" v="146" actId="478"/>
          <ac:spMkLst>
            <pc:docMk/>
            <pc:sldMk cId="3337282545" sldId="282"/>
            <ac:spMk id="25" creationId="{7C721A30-5D76-5978-9697-4527B94E160A}"/>
          </ac:spMkLst>
        </pc:spChg>
        <pc:spChg chg="mod">
          <ac:chgData name="Franziska Händschel" userId="e2149472-3187-4d00-b16a-a19eff6fc04a" providerId="ADAL" clId="{72329F88-EF8E-4EED-8CDE-7AB6C7F7420A}" dt="2023-03-07T15:29:45.068" v="205" actId="34135"/>
          <ac:spMkLst>
            <pc:docMk/>
            <pc:sldMk cId="3337282545" sldId="282"/>
            <ac:spMk id="28" creationId="{7B58A718-871F-BCEA-C8AE-FDC8539A773C}"/>
          </ac:spMkLst>
        </pc:spChg>
        <pc:spChg chg="mod">
          <ac:chgData name="Franziska Händschel" userId="e2149472-3187-4d00-b16a-a19eff6fc04a" providerId="ADAL" clId="{72329F88-EF8E-4EED-8CDE-7AB6C7F7420A}" dt="2023-03-07T15:29:45.068" v="205" actId="34135"/>
          <ac:spMkLst>
            <pc:docMk/>
            <pc:sldMk cId="3337282545" sldId="282"/>
            <ac:spMk id="31" creationId="{570ABEC4-D0EC-DA1E-3A6F-5AC92E37F0FE}"/>
          </ac:spMkLst>
        </pc:spChg>
        <pc:spChg chg="mod">
          <ac:chgData name="Franziska Händschel" userId="e2149472-3187-4d00-b16a-a19eff6fc04a" providerId="ADAL" clId="{72329F88-EF8E-4EED-8CDE-7AB6C7F7420A}" dt="2023-03-07T15:29:45.068" v="205" actId="34135"/>
          <ac:spMkLst>
            <pc:docMk/>
            <pc:sldMk cId="3337282545" sldId="282"/>
            <ac:spMk id="32" creationId="{24DE9154-097C-5B3D-32C7-6B976692692A}"/>
          </ac:spMkLst>
        </pc:spChg>
        <pc:spChg chg="mod">
          <ac:chgData name="Franziska Händschel" userId="e2149472-3187-4d00-b16a-a19eff6fc04a" providerId="ADAL" clId="{72329F88-EF8E-4EED-8CDE-7AB6C7F7420A}" dt="2023-03-07T15:29:45.068" v="205" actId="34135"/>
          <ac:spMkLst>
            <pc:docMk/>
            <pc:sldMk cId="3337282545" sldId="282"/>
            <ac:spMk id="35" creationId="{6147B56E-E55C-B13C-92BA-D21793325008}"/>
          </ac:spMkLst>
        </pc:spChg>
        <pc:spChg chg="mod">
          <ac:chgData name="Franziska Händschel" userId="e2149472-3187-4d00-b16a-a19eff6fc04a" providerId="ADAL" clId="{72329F88-EF8E-4EED-8CDE-7AB6C7F7420A}" dt="2023-03-07T15:29:45.068" v="205" actId="34135"/>
          <ac:spMkLst>
            <pc:docMk/>
            <pc:sldMk cId="3337282545" sldId="282"/>
            <ac:spMk id="36" creationId="{BBDB531F-276F-801B-27BE-D087A219A336}"/>
          </ac:spMkLst>
        </pc:spChg>
        <pc:spChg chg="mod">
          <ac:chgData name="Franziska Händschel" userId="e2149472-3187-4d00-b16a-a19eff6fc04a" providerId="ADAL" clId="{72329F88-EF8E-4EED-8CDE-7AB6C7F7420A}" dt="2023-03-07T15:29:45.068" v="205" actId="34135"/>
          <ac:spMkLst>
            <pc:docMk/>
            <pc:sldMk cId="3337282545" sldId="282"/>
            <ac:spMk id="37" creationId="{CA418A9B-F3BA-4193-9233-885E14BD77CA}"/>
          </ac:spMkLst>
        </pc:spChg>
        <pc:spChg chg="mod">
          <ac:chgData name="Franziska Händschel" userId="e2149472-3187-4d00-b16a-a19eff6fc04a" providerId="ADAL" clId="{72329F88-EF8E-4EED-8CDE-7AB6C7F7420A}" dt="2023-03-07T15:29:45.068" v="205" actId="34135"/>
          <ac:spMkLst>
            <pc:docMk/>
            <pc:sldMk cId="3337282545" sldId="282"/>
            <ac:spMk id="38" creationId="{72834D0B-49E7-48C3-3776-AAAB312E8145}"/>
          </ac:spMkLst>
        </pc:spChg>
        <pc:spChg chg="mod">
          <ac:chgData name="Franziska Händschel" userId="e2149472-3187-4d00-b16a-a19eff6fc04a" providerId="ADAL" clId="{72329F88-EF8E-4EED-8CDE-7AB6C7F7420A}" dt="2023-03-07T15:29:45.068" v="205" actId="34135"/>
          <ac:spMkLst>
            <pc:docMk/>
            <pc:sldMk cId="3337282545" sldId="282"/>
            <ac:spMk id="39" creationId="{8F652BF5-5582-F007-858B-DE8AAB078551}"/>
          </ac:spMkLst>
        </pc:spChg>
        <pc:spChg chg="mod">
          <ac:chgData name="Franziska Händschel" userId="e2149472-3187-4d00-b16a-a19eff6fc04a" providerId="ADAL" clId="{72329F88-EF8E-4EED-8CDE-7AB6C7F7420A}" dt="2023-03-07T15:29:45.068" v="205" actId="34135"/>
          <ac:spMkLst>
            <pc:docMk/>
            <pc:sldMk cId="3337282545" sldId="282"/>
            <ac:spMk id="40" creationId="{36333097-00E3-A4F5-76C1-8CCEA7E7F72C}"/>
          </ac:spMkLst>
        </pc:spChg>
        <pc:spChg chg="mod">
          <ac:chgData name="Franziska Händschel" userId="e2149472-3187-4d00-b16a-a19eff6fc04a" providerId="ADAL" clId="{72329F88-EF8E-4EED-8CDE-7AB6C7F7420A}" dt="2023-03-07T15:29:45.068" v="205" actId="34135"/>
          <ac:spMkLst>
            <pc:docMk/>
            <pc:sldMk cId="3337282545" sldId="282"/>
            <ac:spMk id="41" creationId="{2D616DD8-2DDF-803C-0570-EE382300374C}"/>
          </ac:spMkLst>
        </pc:spChg>
        <pc:spChg chg="mod">
          <ac:chgData name="Franziska Händschel" userId="e2149472-3187-4d00-b16a-a19eff6fc04a" providerId="ADAL" clId="{72329F88-EF8E-4EED-8CDE-7AB6C7F7420A}" dt="2023-03-07T15:29:45.068" v="205" actId="34135"/>
          <ac:spMkLst>
            <pc:docMk/>
            <pc:sldMk cId="3337282545" sldId="282"/>
            <ac:spMk id="42" creationId="{548CD072-3C53-E09D-FE1F-CC6B20C9AD27}"/>
          </ac:spMkLst>
        </pc:spChg>
        <pc:spChg chg="mod">
          <ac:chgData name="Franziska Händschel" userId="e2149472-3187-4d00-b16a-a19eff6fc04a" providerId="ADAL" clId="{72329F88-EF8E-4EED-8CDE-7AB6C7F7420A}" dt="2023-03-07T15:29:45.068" v="205" actId="34135"/>
          <ac:spMkLst>
            <pc:docMk/>
            <pc:sldMk cId="3337282545" sldId="282"/>
            <ac:spMk id="43" creationId="{735928FC-65D8-797F-BF79-709AED9B0418}"/>
          </ac:spMkLst>
        </pc:spChg>
        <pc:spChg chg="mod">
          <ac:chgData name="Franziska Händschel" userId="e2149472-3187-4d00-b16a-a19eff6fc04a" providerId="ADAL" clId="{72329F88-EF8E-4EED-8CDE-7AB6C7F7420A}" dt="2023-03-07T15:29:45.068" v="205" actId="34135"/>
          <ac:spMkLst>
            <pc:docMk/>
            <pc:sldMk cId="3337282545" sldId="282"/>
            <ac:spMk id="44" creationId="{28478588-A235-9C4C-97D1-F7222A2B91D7}"/>
          </ac:spMkLst>
        </pc:spChg>
        <pc:spChg chg="mod">
          <ac:chgData name="Franziska Händschel" userId="e2149472-3187-4d00-b16a-a19eff6fc04a" providerId="ADAL" clId="{72329F88-EF8E-4EED-8CDE-7AB6C7F7420A}" dt="2023-03-07T15:29:45.068" v="205" actId="34135"/>
          <ac:spMkLst>
            <pc:docMk/>
            <pc:sldMk cId="3337282545" sldId="282"/>
            <ac:spMk id="45" creationId="{6529E5CE-BB42-FBA7-1FE6-5CC98922798C}"/>
          </ac:spMkLst>
        </pc:spChg>
        <pc:spChg chg="mod">
          <ac:chgData name="Franziska Händschel" userId="e2149472-3187-4d00-b16a-a19eff6fc04a" providerId="ADAL" clId="{72329F88-EF8E-4EED-8CDE-7AB6C7F7420A}" dt="2023-03-07T15:29:45.068" v="205" actId="34135"/>
          <ac:spMkLst>
            <pc:docMk/>
            <pc:sldMk cId="3337282545" sldId="282"/>
            <ac:spMk id="46" creationId="{A5F9B358-1918-7BF4-9950-56D0CBDE176C}"/>
          </ac:spMkLst>
        </pc:spChg>
        <pc:spChg chg="mod">
          <ac:chgData name="Franziska Händschel" userId="e2149472-3187-4d00-b16a-a19eff6fc04a" providerId="ADAL" clId="{72329F88-EF8E-4EED-8CDE-7AB6C7F7420A}" dt="2023-03-07T15:29:45.068" v="205" actId="34135"/>
          <ac:spMkLst>
            <pc:docMk/>
            <pc:sldMk cId="3337282545" sldId="282"/>
            <ac:spMk id="47" creationId="{6CF22360-A7FD-AEA9-F721-C27207180362}"/>
          </ac:spMkLst>
        </pc:spChg>
        <pc:spChg chg="mod">
          <ac:chgData name="Franziska Händschel" userId="e2149472-3187-4d00-b16a-a19eff6fc04a" providerId="ADAL" clId="{72329F88-EF8E-4EED-8CDE-7AB6C7F7420A}" dt="2023-03-07T15:29:45.068" v="205" actId="34135"/>
          <ac:spMkLst>
            <pc:docMk/>
            <pc:sldMk cId="3337282545" sldId="282"/>
            <ac:spMk id="48" creationId="{D36BAE8E-01A0-1919-45DA-33CCB01F6869}"/>
          </ac:spMkLst>
        </pc:spChg>
        <pc:spChg chg="mod">
          <ac:chgData name="Franziska Händschel" userId="e2149472-3187-4d00-b16a-a19eff6fc04a" providerId="ADAL" clId="{72329F88-EF8E-4EED-8CDE-7AB6C7F7420A}" dt="2023-03-07T15:29:45.068" v="205" actId="34135"/>
          <ac:spMkLst>
            <pc:docMk/>
            <pc:sldMk cId="3337282545" sldId="282"/>
            <ac:spMk id="49" creationId="{6096C955-2AD8-1503-7BB9-9EB5BDD11A4B}"/>
          </ac:spMkLst>
        </pc:spChg>
        <pc:spChg chg="mod">
          <ac:chgData name="Franziska Händschel" userId="e2149472-3187-4d00-b16a-a19eff6fc04a" providerId="ADAL" clId="{72329F88-EF8E-4EED-8CDE-7AB6C7F7420A}" dt="2023-03-07T15:29:45.068" v="205" actId="34135"/>
          <ac:spMkLst>
            <pc:docMk/>
            <pc:sldMk cId="3337282545" sldId="282"/>
            <ac:spMk id="50" creationId="{3BAAFE51-A300-DE48-716C-967C6CACFFAA}"/>
          </ac:spMkLst>
        </pc:spChg>
        <pc:spChg chg="mod">
          <ac:chgData name="Franziska Händschel" userId="e2149472-3187-4d00-b16a-a19eff6fc04a" providerId="ADAL" clId="{72329F88-EF8E-4EED-8CDE-7AB6C7F7420A}" dt="2023-03-07T15:29:45.068" v="205" actId="34135"/>
          <ac:spMkLst>
            <pc:docMk/>
            <pc:sldMk cId="3337282545" sldId="282"/>
            <ac:spMk id="51" creationId="{DC254A55-785A-A1FD-E42F-F1E8D84EEB6C}"/>
          </ac:spMkLst>
        </pc:spChg>
        <pc:spChg chg="mod">
          <ac:chgData name="Franziska Händschel" userId="e2149472-3187-4d00-b16a-a19eff6fc04a" providerId="ADAL" clId="{72329F88-EF8E-4EED-8CDE-7AB6C7F7420A}" dt="2023-03-07T15:29:45.068" v="205" actId="34135"/>
          <ac:spMkLst>
            <pc:docMk/>
            <pc:sldMk cId="3337282545" sldId="282"/>
            <ac:spMk id="52" creationId="{6CDFD8D7-E322-9B44-E086-19E1A1BA4CD5}"/>
          </ac:spMkLst>
        </pc:spChg>
        <pc:spChg chg="mod">
          <ac:chgData name="Franziska Händschel" userId="e2149472-3187-4d00-b16a-a19eff6fc04a" providerId="ADAL" clId="{72329F88-EF8E-4EED-8CDE-7AB6C7F7420A}" dt="2023-03-07T15:29:45.068" v="205" actId="34135"/>
          <ac:spMkLst>
            <pc:docMk/>
            <pc:sldMk cId="3337282545" sldId="282"/>
            <ac:spMk id="53" creationId="{200D1CEB-4EE0-C289-26BD-E0AF67587290}"/>
          </ac:spMkLst>
        </pc:spChg>
        <pc:spChg chg="mod">
          <ac:chgData name="Franziska Händschel" userId="e2149472-3187-4d00-b16a-a19eff6fc04a" providerId="ADAL" clId="{72329F88-EF8E-4EED-8CDE-7AB6C7F7420A}" dt="2023-03-07T15:29:45.068" v="205" actId="34135"/>
          <ac:spMkLst>
            <pc:docMk/>
            <pc:sldMk cId="3337282545" sldId="282"/>
            <ac:spMk id="54" creationId="{05AF1920-7562-EA77-654D-FBF85A9A81A9}"/>
          </ac:spMkLst>
        </pc:spChg>
        <pc:spChg chg="mod">
          <ac:chgData name="Franziska Händschel" userId="e2149472-3187-4d00-b16a-a19eff6fc04a" providerId="ADAL" clId="{72329F88-EF8E-4EED-8CDE-7AB6C7F7420A}" dt="2023-03-07T15:29:45.068" v="205" actId="34135"/>
          <ac:spMkLst>
            <pc:docMk/>
            <pc:sldMk cId="3337282545" sldId="282"/>
            <ac:spMk id="55" creationId="{5AEA7033-82CE-103A-9483-60E2F929E957}"/>
          </ac:spMkLst>
        </pc:spChg>
        <pc:spChg chg="mod">
          <ac:chgData name="Franziska Händschel" userId="e2149472-3187-4d00-b16a-a19eff6fc04a" providerId="ADAL" clId="{72329F88-EF8E-4EED-8CDE-7AB6C7F7420A}" dt="2023-03-07T15:29:45.068" v="205" actId="34135"/>
          <ac:spMkLst>
            <pc:docMk/>
            <pc:sldMk cId="3337282545" sldId="282"/>
            <ac:spMk id="56" creationId="{7F1FFC95-7AEB-1F1F-EB85-5835906AB494}"/>
          </ac:spMkLst>
        </pc:spChg>
        <pc:spChg chg="mod">
          <ac:chgData name="Franziska Händschel" userId="e2149472-3187-4d00-b16a-a19eff6fc04a" providerId="ADAL" clId="{72329F88-EF8E-4EED-8CDE-7AB6C7F7420A}" dt="2023-03-07T15:29:45.068" v="205" actId="34135"/>
          <ac:spMkLst>
            <pc:docMk/>
            <pc:sldMk cId="3337282545" sldId="282"/>
            <ac:spMk id="57" creationId="{B727F76C-3B91-A6B6-1DAD-6E3329774C38}"/>
          </ac:spMkLst>
        </pc:spChg>
        <pc:spChg chg="mod">
          <ac:chgData name="Franziska Händschel" userId="e2149472-3187-4d00-b16a-a19eff6fc04a" providerId="ADAL" clId="{72329F88-EF8E-4EED-8CDE-7AB6C7F7420A}" dt="2023-03-07T15:29:45.068" v="205" actId="34135"/>
          <ac:spMkLst>
            <pc:docMk/>
            <pc:sldMk cId="3337282545" sldId="282"/>
            <ac:spMk id="58" creationId="{9C250F52-041B-54ED-1228-2E165246A476}"/>
          </ac:spMkLst>
        </pc:spChg>
        <pc:spChg chg="mod">
          <ac:chgData name="Franziska Händschel" userId="e2149472-3187-4d00-b16a-a19eff6fc04a" providerId="ADAL" clId="{72329F88-EF8E-4EED-8CDE-7AB6C7F7420A}" dt="2023-03-07T15:29:45.068" v="205" actId="34135"/>
          <ac:spMkLst>
            <pc:docMk/>
            <pc:sldMk cId="3337282545" sldId="282"/>
            <ac:spMk id="59" creationId="{FE6DF099-98C4-FBDD-A230-66BC396DD5E2}"/>
          </ac:spMkLst>
        </pc:spChg>
        <pc:spChg chg="mod">
          <ac:chgData name="Franziska Händschel" userId="e2149472-3187-4d00-b16a-a19eff6fc04a" providerId="ADAL" clId="{72329F88-EF8E-4EED-8CDE-7AB6C7F7420A}" dt="2023-03-07T15:29:45.068" v="205" actId="34135"/>
          <ac:spMkLst>
            <pc:docMk/>
            <pc:sldMk cId="3337282545" sldId="282"/>
            <ac:spMk id="60" creationId="{1EFBE99B-57EE-2DA7-0B42-AD0AB069F659}"/>
          </ac:spMkLst>
        </pc:spChg>
        <pc:spChg chg="mod">
          <ac:chgData name="Franziska Händschel" userId="e2149472-3187-4d00-b16a-a19eff6fc04a" providerId="ADAL" clId="{72329F88-EF8E-4EED-8CDE-7AB6C7F7420A}" dt="2023-03-07T15:29:45.068" v="205" actId="34135"/>
          <ac:spMkLst>
            <pc:docMk/>
            <pc:sldMk cId="3337282545" sldId="282"/>
            <ac:spMk id="61" creationId="{FE3D0C74-A646-DB96-14ED-1B26CB8C1B9B}"/>
          </ac:spMkLst>
        </pc:spChg>
        <pc:spChg chg="mod">
          <ac:chgData name="Franziska Händschel" userId="e2149472-3187-4d00-b16a-a19eff6fc04a" providerId="ADAL" clId="{72329F88-EF8E-4EED-8CDE-7AB6C7F7420A}" dt="2023-03-07T15:29:45.068" v="205" actId="34135"/>
          <ac:spMkLst>
            <pc:docMk/>
            <pc:sldMk cId="3337282545" sldId="282"/>
            <ac:spMk id="62" creationId="{169DC44D-C235-5BC8-D0B7-23A998C38D34}"/>
          </ac:spMkLst>
        </pc:spChg>
        <pc:spChg chg="mod">
          <ac:chgData name="Franziska Händschel" userId="e2149472-3187-4d00-b16a-a19eff6fc04a" providerId="ADAL" clId="{72329F88-EF8E-4EED-8CDE-7AB6C7F7420A}" dt="2023-03-07T15:29:45.068" v="205" actId="34135"/>
          <ac:spMkLst>
            <pc:docMk/>
            <pc:sldMk cId="3337282545" sldId="282"/>
            <ac:spMk id="63" creationId="{CB054B1B-4A94-D0C3-38B1-B7C5FCA15EBF}"/>
          </ac:spMkLst>
        </pc:spChg>
        <pc:spChg chg="mod">
          <ac:chgData name="Franziska Händschel" userId="e2149472-3187-4d00-b16a-a19eff6fc04a" providerId="ADAL" clId="{72329F88-EF8E-4EED-8CDE-7AB6C7F7420A}" dt="2023-03-07T15:29:45.068" v="205" actId="34135"/>
          <ac:spMkLst>
            <pc:docMk/>
            <pc:sldMk cId="3337282545" sldId="282"/>
            <ac:spMk id="64" creationId="{B25EDE23-2E2B-DB0C-A8F7-7EB2755EA0E7}"/>
          </ac:spMkLst>
        </pc:spChg>
        <pc:spChg chg="mod">
          <ac:chgData name="Franziska Händschel" userId="e2149472-3187-4d00-b16a-a19eff6fc04a" providerId="ADAL" clId="{72329F88-EF8E-4EED-8CDE-7AB6C7F7420A}" dt="2023-03-07T15:29:45.068" v="205" actId="34135"/>
          <ac:spMkLst>
            <pc:docMk/>
            <pc:sldMk cId="3337282545" sldId="282"/>
            <ac:spMk id="65" creationId="{A76C4CC0-E075-93D6-314D-E384A14068D3}"/>
          </ac:spMkLst>
        </pc:spChg>
        <pc:spChg chg="mod">
          <ac:chgData name="Franziska Händschel" userId="e2149472-3187-4d00-b16a-a19eff6fc04a" providerId="ADAL" clId="{72329F88-EF8E-4EED-8CDE-7AB6C7F7420A}" dt="2023-03-07T15:29:45.068" v="205" actId="34135"/>
          <ac:spMkLst>
            <pc:docMk/>
            <pc:sldMk cId="3337282545" sldId="282"/>
            <ac:spMk id="66" creationId="{84C6AFDE-6A29-1079-F0EC-BC9F8A479C90}"/>
          </ac:spMkLst>
        </pc:spChg>
        <pc:spChg chg="mod">
          <ac:chgData name="Franziska Händschel" userId="e2149472-3187-4d00-b16a-a19eff6fc04a" providerId="ADAL" clId="{72329F88-EF8E-4EED-8CDE-7AB6C7F7420A}" dt="2023-03-07T15:29:45.068" v="205" actId="34135"/>
          <ac:spMkLst>
            <pc:docMk/>
            <pc:sldMk cId="3337282545" sldId="282"/>
            <ac:spMk id="67" creationId="{E2D042AB-55F8-415E-37AE-E21B4A4E88C3}"/>
          </ac:spMkLst>
        </pc:spChg>
        <pc:spChg chg="mod">
          <ac:chgData name="Franziska Händschel" userId="e2149472-3187-4d00-b16a-a19eff6fc04a" providerId="ADAL" clId="{72329F88-EF8E-4EED-8CDE-7AB6C7F7420A}" dt="2023-03-07T15:29:45.068" v="205" actId="34135"/>
          <ac:spMkLst>
            <pc:docMk/>
            <pc:sldMk cId="3337282545" sldId="282"/>
            <ac:spMk id="68" creationId="{B6D01CB8-E7D7-6D75-9B15-44697C0D2634}"/>
          </ac:spMkLst>
        </pc:spChg>
        <pc:spChg chg="mod">
          <ac:chgData name="Franziska Händschel" userId="e2149472-3187-4d00-b16a-a19eff6fc04a" providerId="ADAL" clId="{72329F88-EF8E-4EED-8CDE-7AB6C7F7420A}" dt="2023-03-07T15:29:45.068" v="205" actId="34135"/>
          <ac:spMkLst>
            <pc:docMk/>
            <pc:sldMk cId="3337282545" sldId="282"/>
            <ac:spMk id="69" creationId="{032BE403-5DE5-EEC5-8768-FDDECECA8B88}"/>
          </ac:spMkLst>
        </pc:spChg>
        <pc:spChg chg="mod">
          <ac:chgData name="Franziska Händschel" userId="e2149472-3187-4d00-b16a-a19eff6fc04a" providerId="ADAL" clId="{72329F88-EF8E-4EED-8CDE-7AB6C7F7420A}" dt="2023-03-07T15:29:45.068" v="205" actId="34135"/>
          <ac:spMkLst>
            <pc:docMk/>
            <pc:sldMk cId="3337282545" sldId="282"/>
            <ac:spMk id="70" creationId="{4C39B4AC-E007-C2B8-3471-7DC3A3D611CC}"/>
          </ac:spMkLst>
        </pc:spChg>
        <pc:spChg chg="mod">
          <ac:chgData name="Franziska Händschel" userId="e2149472-3187-4d00-b16a-a19eff6fc04a" providerId="ADAL" clId="{72329F88-EF8E-4EED-8CDE-7AB6C7F7420A}" dt="2023-03-07T15:29:45.068" v="205" actId="34135"/>
          <ac:spMkLst>
            <pc:docMk/>
            <pc:sldMk cId="3337282545" sldId="282"/>
            <ac:spMk id="71" creationId="{918A5349-685A-B17F-1A11-F3B07FA606D2}"/>
          </ac:spMkLst>
        </pc:spChg>
        <pc:spChg chg="mod">
          <ac:chgData name="Franziska Händschel" userId="e2149472-3187-4d00-b16a-a19eff6fc04a" providerId="ADAL" clId="{72329F88-EF8E-4EED-8CDE-7AB6C7F7420A}" dt="2023-03-07T15:29:45.068" v="205" actId="34135"/>
          <ac:spMkLst>
            <pc:docMk/>
            <pc:sldMk cId="3337282545" sldId="282"/>
            <ac:spMk id="72" creationId="{0A251E4B-B822-7482-8EA6-F9C322D85FFC}"/>
          </ac:spMkLst>
        </pc:spChg>
        <pc:spChg chg="mod">
          <ac:chgData name="Franziska Händschel" userId="e2149472-3187-4d00-b16a-a19eff6fc04a" providerId="ADAL" clId="{72329F88-EF8E-4EED-8CDE-7AB6C7F7420A}" dt="2023-03-07T15:29:45.068" v="205" actId="34135"/>
          <ac:spMkLst>
            <pc:docMk/>
            <pc:sldMk cId="3337282545" sldId="282"/>
            <ac:spMk id="73" creationId="{58013BDE-4CE4-1C0A-F21B-A5B416CAE60C}"/>
          </ac:spMkLst>
        </pc:spChg>
        <pc:spChg chg="mod">
          <ac:chgData name="Franziska Händschel" userId="e2149472-3187-4d00-b16a-a19eff6fc04a" providerId="ADAL" clId="{72329F88-EF8E-4EED-8CDE-7AB6C7F7420A}" dt="2023-03-07T15:29:45.068" v="205" actId="34135"/>
          <ac:spMkLst>
            <pc:docMk/>
            <pc:sldMk cId="3337282545" sldId="282"/>
            <ac:spMk id="74" creationId="{4755E69D-0671-5A69-AA3A-23A8D891AF78}"/>
          </ac:spMkLst>
        </pc:spChg>
        <pc:spChg chg="mod">
          <ac:chgData name="Franziska Händschel" userId="e2149472-3187-4d00-b16a-a19eff6fc04a" providerId="ADAL" clId="{72329F88-EF8E-4EED-8CDE-7AB6C7F7420A}" dt="2023-03-07T15:29:45.068" v="205" actId="34135"/>
          <ac:spMkLst>
            <pc:docMk/>
            <pc:sldMk cId="3337282545" sldId="282"/>
            <ac:spMk id="75" creationId="{2F6F3FE8-83CA-2B64-D4DA-EE177A440D60}"/>
          </ac:spMkLst>
        </pc:spChg>
        <pc:spChg chg="mod">
          <ac:chgData name="Franziska Händschel" userId="e2149472-3187-4d00-b16a-a19eff6fc04a" providerId="ADAL" clId="{72329F88-EF8E-4EED-8CDE-7AB6C7F7420A}" dt="2023-03-07T15:29:45.068" v="205" actId="34135"/>
          <ac:spMkLst>
            <pc:docMk/>
            <pc:sldMk cId="3337282545" sldId="282"/>
            <ac:spMk id="76" creationId="{F79666F4-3DA1-1E87-9024-5F16F7336835}"/>
          </ac:spMkLst>
        </pc:spChg>
        <pc:spChg chg="mod">
          <ac:chgData name="Franziska Händschel" userId="e2149472-3187-4d00-b16a-a19eff6fc04a" providerId="ADAL" clId="{72329F88-EF8E-4EED-8CDE-7AB6C7F7420A}" dt="2023-03-07T15:29:45.068" v="205" actId="34135"/>
          <ac:spMkLst>
            <pc:docMk/>
            <pc:sldMk cId="3337282545" sldId="282"/>
            <ac:spMk id="77" creationId="{2B2DD095-5969-4C14-8B06-ACF6A5EF3FB3}"/>
          </ac:spMkLst>
        </pc:spChg>
        <pc:spChg chg="mod">
          <ac:chgData name="Franziska Händschel" userId="e2149472-3187-4d00-b16a-a19eff6fc04a" providerId="ADAL" clId="{72329F88-EF8E-4EED-8CDE-7AB6C7F7420A}" dt="2023-03-07T15:29:45.068" v="205" actId="34135"/>
          <ac:spMkLst>
            <pc:docMk/>
            <pc:sldMk cId="3337282545" sldId="282"/>
            <ac:spMk id="78" creationId="{A0FEE112-7B38-DDFC-A794-47D43C1CE8EC}"/>
          </ac:spMkLst>
        </pc:spChg>
        <pc:spChg chg="mod">
          <ac:chgData name="Franziska Händschel" userId="e2149472-3187-4d00-b16a-a19eff6fc04a" providerId="ADAL" clId="{72329F88-EF8E-4EED-8CDE-7AB6C7F7420A}" dt="2023-03-07T15:29:45.068" v="205" actId="34135"/>
          <ac:spMkLst>
            <pc:docMk/>
            <pc:sldMk cId="3337282545" sldId="282"/>
            <ac:spMk id="79" creationId="{CA0AA88A-6825-B320-ABE3-28A6C46238FB}"/>
          </ac:spMkLst>
        </pc:spChg>
        <pc:spChg chg="mod">
          <ac:chgData name="Franziska Händschel" userId="e2149472-3187-4d00-b16a-a19eff6fc04a" providerId="ADAL" clId="{72329F88-EF8E-4EED-8CDE-7AB6C7F7420A}" dt="2023-03-07T15:29:45.068" v="205" actId="34135"/>
          <ac:spMkLst>
            <pc:docMk/>
            <pc:sldMk cId="3337282545" sldId="282"/>
            <ac:spMk id="80" creationId="{0831A2A5-A91C-2AAC-307C-E9934DF01E73}"/>
          </ac:spMkLst>
        </pc:spChg>
        <pc:spChg chg="mod">
          <ac:chgData name="Franziska Händschel" userId="e2149472-3187-4d00-b16a-a19eff6fc04a" providerId="ADAL" clId="{72329F88-EF8E-4EED-8CDE-7AB6C7F7420A}" dt="2023-03-07T15:29:45.068" v="205" actId="34135"/>
          <ac:spMkLst>
            <pc:docMk/>
            <pc:sldMk cId="3337282545" sldId="282"/>
            <ac:spMk id="81" creationId="{296897D7-6152-438C-4197-C4821D6C4131}"/>
          </ac:spMkLst>
        </pc:spChg>
        <pc:spChg chg="mod">
          <ac:chgData name="Franziska Händschel" userId="e2149472-3187-4d00-b16a-a19eff6fc04a" providerId="ADAL" clId="{72329F88-EF8E-4EED-8CDE-7AB6C7F7420A}" dt="2023-03-07T15:29:45.068" v="205" actId="34135"/>
          <ac:spMkLst>
            <pc:docMk/>
            <pc:sldMk cId="3337282545" sldId="282"/>
            <ac:spMk id="82" creationId="{7110AE82-FFF2-846D-8B1A-D52D001684B5}"/>
          </ac:spMkLst>
        </pc:spChg>
        <pc:spChg chg="mod">
          <ac:chgData name="Franziska Händschel" userId="e2149472-3187-4d00-b16a-a19eff6fc04a" providerId="ADAL" clId="{72329F88-EF8E-4EED-8CDE-7AB6C7F7420A}" dt="2023-03-07T15:29:45.068" v="205" actId="34135"/>
          <ac:spMkLst>
            <pc:docMk/>
            <pc:sldMk cId="3337282545" sldId="282"/>
            <ac:spMk id="83" creationId="{0DC40107-2487-31D5-4145-3CFD2638ADF9}"/>
          </ac:spMkLst>
        </pc:spChg>
        <pc:spChg chg="mod">
          <ac:chgData name="Franziska Händschel" userId="e2149472-3187-4d00-b16a-a19eff6fc04a" providerId="ADAL" clId="{72329F88-EF8E-4EED-8CDE-7AB6C7F7420A}" dt="2023-03-07T15:29:45.068" v="205" actId="34135"/>
          <ac:spMkLst>
            <pc:docMk/>
            <pc:sldMk cId="3337282545" sldId="282"/>
            <ac:spMk id="84" creationId="{DFE8EF17-A237-44DC-5DA5-240C9B574A72}"/>
          </ac:spMkLst>
        </pc:spChg>
        <pc:spChg chg="mod">
          <ac:chgData name="Franziska Händschel" userId="e2149472-3187-4d00-b16a-a19eff6fc04a" providerId="ADAL" clId="{72329F88-EF8E-4EED-8CDE-7AB6C7F7420A}" dt="2023-03-07T15:29:45.068" v="205" actId="34135"/>
          <ac:spMkLst>
            <pc:docMk/>
            <pc:sldMk cId="3337282545" sldId="282"/>
            <ac:spMk id="85" creationId="{7D4D9668-5835-9E3F-31AF-ECB1924EC1D9}"/>
          </ac:spMkLst>
        </pc:spChg>
        <pc:spChg chg="mod">
          <ac:chgData name="Franziska Händschel" userId="e2149472-3187-4d00-b16a-a19eff6fc04a" providerId="ADAL" clId="{72329F88-EF8E-4EED-8CDE-7AB6C7F7420A}" dt="2023-03-07T15:29:45.068" v="205" actId="34135"/>
          <ac:spMkLst>
            <pc:docMk/>
            <pc:sldMk cId="3337282545" sldId="282"/>
            <ac:spMk id="86" creationId="{F7C58C12-D5A2-38D6-3F08-A3BF3AE1FE15}"/>
          </ac:spMkLst>
        </pc:spChg>
        <pc:spChg chg="mod">
          <ac:chgData name="Franziska Händschel" userId="e2149472-3187-4d00-b16a-a19eff6fc04a" providerId="ADAL" clId="{72329F88-EF8E-4EED-8CDE-7AB6C7F7420A}" dt="2023-03-07T15:29:45.068" v="205" actId="34135"/>
          <ac:spMkLst>
            <pc:docMk/>
            <pc:sldMk cId="3337282545" sldId="282"/>
            <ac:spMk id="87" creationId="{B33E93A4-A844-ABED-F1C6-6100D477E439}"/>
          </ac:spMkLst>
        </pc:spChg>
        <pc:spChg chg="mod">
          <ac:chgData name="Franziska Händschel" userId="e2149472-3187-4d00-b16a-a19eff6fc04a" providerId="ADAL" clId="{72329F88-EF8E-4EED-8CDE-7AB6C7F7420A}" dt="2023-03-07T15:29:45.068" v="205" actId="34135"/>
          <ac:spMkLst>
            <pc:docMk/>
            <pc:sldMk cId="3337282545" sldId="282"/>
            <ac:spMk id="88" creationId="{33ED0CE3-62A8-BEAC-FB27-500423BB2F8B}"/>
          </ac:spMkLst>
        </pc:spChg>
        <pc:spChg chg="mod">
          <ac:chgData name="Franziska Händschel" userId="e2149472-3187-4d00-b16a-a19eff6fc04a" providerId="ADAL" clId="{72329F88-EF8E-4EED-8CDE-7AB6C7F7420A}" dt="2023-03-07T15:29:45.068" v="205" actId="34135"/>
          <ac:spMkLst>
            <pc:docMk/>
            <pc:sldMk cId="3337282545" sldId="282"/>
            <ac:spMk id="89" creationId="{9051D055-38CC-BFA1-AB6F-4FF0B1205028}"/>
          </ac:spMkLst>
        </pc:spChg>
        <pc:spChg chg="mod">
          <ac:chgData name="Franziska Händschel" userId="e2149472-3187-4d00-b16a-a19eff6fc04a" providerId="ADAL" clId="{72329F88-EF8E-4EED-8CDE-7AB6C7F7420A}" dt="2023-03-07T15:29:45.068" v="205" actId="34135"/>
          <ac:spMkLst>
            <pc:docMk/>
            <pc:sldMk cId="3337282545" sldId="282"/>
            <ac:spMk id="90" creationId="{CDD754ED-07C0-C9F5-CBB8-3F4F8528D04F}"/>
          </ac:spMkLst>
        </pc:spChg>
        <pc:spChg chg="mod">
          <ac:chgData name="Franziska Händschel" userId="e2149472-3187-4d00-b16a-a19eff6fc04a" providerId="ADAL" clId="{72329F88-EF8E-4EED-8CDE-7AB6C7F7420A}" dt="2023-03-07T15:29:45.068" v="205" actId="34135"/>
          <ac:spMkLst>
            <pc:docMk/>
            <pc:sldMk cId="3337282545" sldId="282"/>
            <ac:spMk id="91" creationId="{C7B9BF2C-8F91-526F-1673-89E573124FC7}"/>
          </ac:spMkLst>
        </pc:spChg>
        <pc:spChg chg="mod">
          <ac:chgData name="Franziska Händschel" userId="e2149472-3187-4d00-b16a-a19eff6fc04a" providerId="ADAL" clId="{72329F88-EF8E-4EED-8CDE-7AB6C7F7420A}" dt="2023-03-07T15:29:45.068" v="205" actId="34135"/>
          <ac:spMkLst>
            <pc:docMk/>
            <pc:sldMk cId="3337282545" sldId="282"/>
            <ac:spMk id="92" creationId="{A5523BAA-7B14-6A98-25D8-2A425643837A}"/>
          </ac:spMkLst>
        </pc:spChg>
        <pc:spChg chg="mod">
          <ac:chgData name="Franziska Händschel" userId="e2149472-3187-4d00-b16a-a19eff6fc04a" providerId="ADAL" clId="{72329F88-EF8E-4EED-8CDE-7AB6C7F7420A}" dt="2023-03-07T15:29:45.068" v="205" actId="34135"/>
          <ac:spMkLst>
            <pc:docMk/>
            <pc:sldMk cId="3337282545" sldId="282"/>
            <ac:spMk id="93" creationId="{E973FEB5-415A-BF7B-352B-BE5AF578C47E}"/>
          </ac:spMkLst>
        </pc:spChg>
        <pc:spChg chg="mod">
          <ac:chgData name="Franziska Händschel" userId="e2149472-3187-4d00-b16a-a19eff6fc04a" providerId="ADAL" clId="{72329F88-EF8E-4EED-8CDE-7AB6C7F7420A}" dt="2023-03-07T15:29:45.068" v="205" actId="34135"/>
          <ac:spMkLst>
            <pc:docMk/>
            <pc:sldMk cId="3337282545" sldId="282"/>
            <ac:spMk id="94" creationId="{886D50D6-533D-E9BD-B065-61E04A7CCC02}"/>
          </ac:spMkLst>
        </pc:spChg>
        <pc:grpChg chg="del">
          <ac:chgData name="Franziska Händschel" userId="e2149472-3187-4d00-b16a-a19eff6fc04a" providerId="ADAL" clId="{72329F88-EF8E-4EED-8CDE-7AB6C7F7420A}" dt="2023-03-07T15:27:23.556" v="147" actId="478"/>
          <ac:grpSpMkLst>
            <pc:docMk/>
            <pc:sldMk cId="3337282545" sldId="282"/>
            <ac:grpSpMk id="4" creationId="{D3845917-349D-505D-733D-9A49B3960A02}"/>
          </ac:grpSpMkLst>
        </pc:grpChg>
        <pc:picChg chg="del">
          <ac:chgData name="Franziska Händschel" userId="e2149472-3187-4d00-b16a-a19eff6fc04a" providerId="ADAL" clId="{72329F88-EF8E-4EED-8CDE-7AB6C7F7420A}" dt="2023-03-07T15:27:31.510" v="148" actId="21"/>
          <ac:picMkLst>
            <pc:docMk/>
            <pc:sldMk cId="3337282545" sldId="282"/>
            <ac:picMk id="23" creationId="{B0331103-62B3-D539-B710-DD25679FBF9E}"/>
          </ac:picMkLst>
        </pc:picChg>
        <pc:picChg chg="del">
          <ac:chgData name="Franziska Händschel" userId="e2149472-3187-4d00-b16a-a19eff6fc04a" providerId="ADAL" clId="{72329F88-EF8E-4EED-8CDE-7AB6C7F7420A}" dt="2023-03-07T15:27:31.510" v="148" actId="21"/>
          <ac:picMkLst>
            <pc:docMk/>
            <pc:sldMk cId="3337282545" sldId="282"/>
            <ac:picMk id="24" creationId="{B65C548C-CCCD-89E0-AE69-35C5CEAECEBA}"/>
          </ac:picMkLst>
        </pc:picChg>
        <pc:picChg chg="del">
          <ac:chgData name="Franziska Händschel" userId="e2149472-3187-4d00-b16a-a19eff6fc04a" providerId="ADAL" clId="{72329F88-EF8E-4EED-8CDE-7AB6C7F7420A}" dt="2023-03-07T15:27:31.510" v="148" actId="21"/>
          <ac:picMkLst>
            <pc:docMk/>
            <pc:sldMk cId="3337282545" sldId="282"/>
            <ac:picMk id="27" creationId="{609264E3-D021-6470-0513-64CE15EC4C17}"/>
          </ac:picMkLst>
        </pc:picChg>
      </pc:sldChg>
      <pc:sldMasterChg chg="addSp delSp modSp mod delSldLayout modSldLayout">
        <pc:chgData name="Franziska Händschel" userId="e2149472-3187-4d00-b16a-a19eff6fc04a" providerId="ADAL" clId="{72329F88-EF8E-4EED-8CDE-7AB6C7F7420A}" dt="2023-03-07T15:31:25.914" v="296" actId="34135"/>
        <pc:sldMasterMkLst>
          <pc:docMk/>
          <pc:sldMasterMk cId="1825021973" sldId="2147483660"/>
        </pc:sldMasterMkLst>
        <pc:spChg chg="del">
          <ac:chgData name="Franziska Händschel" userId="e2149472-3187-4d00-b16a-a19eff6fc04a" providerId="ADAL" clId="{72329F88-EF8E-4EED-8CDE-7AB6C7F7420A}" dt="2023-03-07T15:23:45.376" v="0" actId="478"/>
          <ac:spMkLst>
            <pc:docMk/>
            <pc:sldMasterMk cId="1825021973" sldId="2147483660"/>
            <ac:spMk id="2" creationId="{00000000-0000-0000-0000-000000000000}"/>
          </ac:spMkLst>
        </pc:spChg>
        <pc:spChg chg="del">
          <ac:chgData name="Franziska Händschel" userId="e2149472-3187-4d00-b16a-a19eff6fc04a" providerId="ADAL" clId="{72329F88-EF8E-4EED-8CDE-7AB6C7F7420A}" dt="2023-03-07T15:23:45.376" v="0" actId="478"/>
          <ac:spMkLst>
            <pc:docMk/>
            <pc:sldMasterMk cId="1825021973" sldId="2147483660"/>
            <ac:spMk id="3" creationId="{00000000-0000-0000-0000-000000000000}"/>
          </ac:spMkLst>
        </pc:spChg>
        <pc:spChg chg="del">
          <ac:chgData name="Franziska Händschel" userId="e2149472-3187-4d00-b16a-a19eff6fc04a" providerId="ADAL" clId="{72329F88-EF8E-4EED-8CDE-7AB6C7F7420A}" dt="2023-03-07T15:23:45.376" v="0" actId="478"/>
          <ac:spMkLst>
            <pc:docMk/>
            <pc:sldMasterMk cId="1825021973" sldId="2147483660"/>
            <ac:spMk id="4" creationId="{00000000-0000-0000-0000-000000000000}"/>
          </ac:spMkLst>
        </pc:spChg>
        <pc:spChg chg="del">
          <ac:chgData name="Franziska Händschel" userId="e2149472-3187-4d00-b16a-a19eff6fc04a" providerId="ADAL" clId="{72329F88-EF8E-4EED-8CDE-7AB6C7F7420A}" dt="2023-03-07T15:23:45.376" v="0" actId="478"/>
          <ac:spMkLst>
            <pc:docMk/>
            <pc:sldMasterMk cId="1825021973" sldId="2147483660"/>
            <ac:spMk id="5" creationId="{00000000-0000-0000-0000-000000000000}"/>
          </ac:spMkLst>
        </pc:spChg>
        <pc:spChg chg="del">
          <ac:chgData name="Franziska Händschel" userId="e2149472-3187-4d00-b16a-a19eff6fc04a" providerId="ADAL" clId="{72329F88-EF8E-4EED-8CDE-7AB6C7F7420A}" dt="2023-03-07T15:23:45.376" v="0" actId="478"/>
          <ac:spMkLst>
            <pc:docMk/>
            <pc:sldMasterMk cId="1825021973" sldId="2147483660"/>
            <ac:spMk id="6" creationId="{00000000-0000-0000-0000-000000000000}"/>
          </ac:spMkLst>
        </pc:spChg>
        <pc:spChg chg="add del mod">
          <ac:chgData name="Franziska Händschel" userId="e2149472-3187-4d00-b16a-a19eff6fc04a" providerId="ADAL" clId="{72329F88-EF8E-4EED-8CDE-7AB6C7F7420A}" dt="2023-03-07T15:24:20.397" v="14" actId="478"/>
          <ac:spMkLst>
            <pc:docMk/>
            <pc:sldMasterMk cId="1825021973" sldId="2147483660"/>
            <ac:spMk id="7" creationId="{D3E5D01A-CDD7-C211-69BA-DEEA8F940ED7}"/>
          </ac:spMkLst>
        </pc:spChg>
        <pc:spChg chg="mod">
          <ac:chgData name="Franziska Händschel" userId="e2149472-3187-4d00-b16a-a19eff6fc04a" providerId="ADAL" clId="{72329F88-EF8E-4EED-8CDE-7AB6C7F7420A}" dt="2023-03-07T15:23:46.066" v="1"/>
          <ac:spMkLst>
            <pc:docMk/>
            <pc:sldMasterMk cId="1825021973" sldId="2147483660"/>
            <ac:spMk id="10" creationId="{80758261-9EBF-4F5C-FF4E-D2ED6336F483}"/>
          </ac:spMkLst>
        </pc:spChg>
        <pc:grpChg chg="add mod">
          <ac:chgData name="Franziska Händschel" userId="e2149472-3187-4d00-b16a-a19eff6fc04a" providerId="ADAL" clId="{72329F88-EF8E-4EED-8CDE-7AB6C7F7420A}" dt="2023-03-07T15:23:46.066" v="1"/>
          <ac:grpSpMkLst>
            <pc:docMk/>
            <pc:sldMasterMk cId="1825021973" sldId="2147483660"/>
            <ac:grpSpMk id="8" creationId="{5E1B8B2C-3E19-96BC-4261-B67D6ECE7AD6}"/>
          </ac:grpSpMkLst>
        </pc:grpChg>
        <pc:picChg chg="mod">
          <ac:chgData name="Franziska Händschel" userId="e2149472-3187-4d00-b16a-a19eff6fc04a" providerId="ADAL" clId="{72329F88-EF8E-4EED-8CDE-7AB6C7F7420A}" dt="2023-03-07T15:23:46.066" v="1"/>
          <ac:picMkLst>
            <pc:docMk/>
            <pc:sldMasterMk cId="1825021973" sldId="2147483660"/>
            <ac:picMk id="9" creationId="{AC23134A-AFDF-08A5-AF0F-9312E08F9AA4}"/>
          </ac:picMkLst>
        </pc:picChg>
        <pc:sldLayoutChg chg="addSp delSp modSp mod">
          <pc:chgData name="Franziska Händschel" userId="e2149472-3187-4d00-b16a-a19eff6fc04a" providerId="ADAL" clId="{72329F88-EF8E-4EED-8CDE-7AB6C7F7420A}" dt="2023-03-07T15:31:25.914" v="296" actId="34135"/>
          <pc:sldLayoutMkLst>
            <pc:docMk/>
            <pc:sldMasterMk cId="1825021973" sldId="2147483660"/>
            <pc:sldLayoutMk cId="1875184849" sldId="2147483661"/>
          </pc:sldLayoutMkLst>
          <pc:spChg chg="del">
            <ac:chgData name="Franziska Händschel" userId="e2149472-3187-4d00-b16a-a19eff6fc04a" providerId="ADAL" clId="{72329F88-EF8E-4EED-8CDE-7AB6C7F7420A}" dt="2023-03-07T15:23:50.135" v="2" actId="478"/>
            <ac:spMkLst>
              <pc:docMk/>
              <pc:sldMasterMk cId="1825021973" sldId="2147483660"/>
              <pc:sldLayoutMk cId="1875184849" sldId="2147483661"/>
              <ac:spMk id="2" creationId="{00000000-0000-0000-0000-000000000000}"/>
            </ac:spMkLst>
          </pc:spChg>
          <pc:spChg chg="del">
            <ac:chgData name="Franziska Händschel" userId="e2149472-3187-4d00-b16a-a19eff6fc04a" providerId="ADAL" clId="{72329F88-EF8E-4EED-8CDE-7AB6C7F7420A}" dt="2023-03-07T15:23:50.135" v="2" actId="478"/>
            <ac:spMkLst>
              <pc:docMk/>
              <pc:sldMasterMk cId="1825021973" sldId="2147483660"/>
              <pc:sldLayoutMk cId="1875184849" sldId="2147483661"/>
              <ac:spMk id="3" creationId="{00000000-0000-0000-0000-000000000000}"/>
            </ac:spMkLst>
          </pc:spChg>
          <pc:spChg chg="del">
            <ac:chgData name="Franziska Händschel" userId="e2149472-3187-4d00-b16a-a19eff6fc04a" providerId="ADAL" clId="{72329F88-EF8E-4EED-8CDE-7AB6C7F7420A}" dt="2023-03-07T15:23:50.135" v="2" actId="478"/>
            <ac:spMkLst>
              <pc:docMk/>
              <pc:sldMasterMk cId="1825021973" sldId="2147483660"/>
              <pc:sldLayoutMk cId="1875184849" sldId="2147483661"/>
              <ac:spMk id="4" creationId="{00000000-0000-0000-0000-000000000000}"/>
            </ac:spMkLst>
          </pc:spChg>
          <pc:spChg chg="del">
            <ac:chgData name="Franziska Händschel" userId="e2149472-3187-4d00-b16a-a19eff6fc04a" providerId="ADAL" clId="{72329F88-EF8E-4EED-8CDE-7AB6C7F7420A}" dt="2023-03-07T15:23:50.135" v="2" actId="478"/>
            <ac:spMkLst>
              <pc:docMk/>
              <pc:sldMasterMk cId="1825021973" sldId="2147483660"/>
              <pc:sldLayoutMk cId="1875184849" sldId="2147483661"/>
              <ac:spMk id="5" creationId="{00000000-0000-0000-0000-000000000000}"/>
            </ac:spMkLst>
          </pc:spChg>
          <pc:spChg chg="del">
            <ac:chgData name="Franziska Händschel" userId="e2149472-3187-4d00-b16a-a19eff6fc04a" providerId="ADAL" clId="{72329F88-EF8E-4EED-8CDE-7AB6C7F7420A}" dt="2023-03-07T15:23:50.135" v="2" actId="478"/>
            <ac:spMkLst>
              <pc:docMk/>
              <pc:sldMasterMk cId="1825021973" sldId="2147483660"/>
              <pc:sldLayoutMk cId="1875184849" sldId="2147483661"/>
              <ac:spMk id="6" creationId="{00000000-0000-0000-0000-000000000000}"/>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7" creationId="{AB6548C7-9674-F423-0CB0-41F5D7635BD1}"/>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8" creationId="{F7A94BB3-AEE7-BA6B-C4BB-1DCAEAB717D1}"/>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9" creationId="{79250814-0296-0492-2CA4-37866407045E}"/>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14" creationId="{A8005126-5C85-621C-6308-84C7CE7409E1}"/>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15" creationId="{72D7D74E-E6BE-A1A5-C2E5-30288A195AE9}"/>
            </ac:spMkLst>
          </pc:spChg>
          <pc:spChg chg="add mod">
            <ac:chgData name="Franziska Händschel" userId="e2149472-3187-4d00-b16a-a19eff6fc04a" providerId="ADAL" clId="{72329F88-EF8E-4EED-8CDE-7AB6C7F7420A}" dt="2023-03-07T15:31:25.914" v="296" actId="34135"/>
            <ac:spMkLst>
              <pc:docMk/>
              <pc:sldMasterMk cId="1825021973" sldId="2147483660"/>
              <pc:sldLayoutMk cId="1875184849" sldId="2147483661"/>
              <ac:spMk id="16" creationId="{A6C968E5-56CC-85EA-20F0-81432E276CAD}"/>
            </ac:spMkLst>
          </pc:spChg>
          <pc:picChg chg="add mod">
            <ac:chgData name="Franziska Händschel" userId="e2149472-3187-4d00-b16a-a19eff6fc04a" providerId="ADAL" clId="{72329F88-EF8E-4EED-8CDE-7AB6C7F7420A}" dt="2023-03-07T15:31:25.914" v="296" actId="34135"/>
            <ac:picMkLst>
              <pc:docMk/>
              <pc:sldMasterMk cId="1825021973" sldId="2147483660"/>
              <pc:sldLayoutMk cId="1875184849" sldId="2147483661"/>
              <ac:picMk id="10" creationId="{73C06B4C-2B32-9A5B-5E5D-8A54F399FC84}"/>
            </ac:picMkLst>
          </pc:picChg>
          <pc:picChg chg="add mod">
            <ac:chgData name="Franziska Händschel" userId="e2149472-3187-4d00-b16a-a19eff6fc04a" providerId="ADAL" clId="{72329F88-EF8E-4EED-8CDE-7AB6C7F7420A}" dt="2023-03-07T15:31:25.914" v="296" actId="34135"/>
            <ac:picMkLst>
              <pc:docMk/>
              <pc:sldMasterMk cId="1825021973" sldId="2147483660"/>
              <pc:sldLayoutMk cId="1875184849" sldId="2147483661"/>
              <ac:picMk id="11" creationId="{D3E80A13-9986-236D-F24C-248FC276B2E8}"/>
            </ac:picMkLst>
          </pc:picChg>
          <pc:picChg chg="add mod">
            <ac:chgData name="Franziska Händschel" userId="e2149472-3187-4d00-b16a-a19eff6fc04a" providerId="ADAL" clId="{72329F88-EF8E-4EED-8CDE-7AB6C7F7420A}" dt="2023-03-07T15:31:25.914" v="296" actId="34135"/>
            <ac:picMkLst>
              <pc:docMk/>
              <pc:sldMasterMk cId="1825021973" sldId="2147483660"/>
              <pc:sldLayoutMk cId="1875184849" sldId="2147483661"/>
              <ac:picMk id="12" creationId="{12BB33DC-72AC-8EBF-AD91-FE4FDD8048B7}"/>
            </ac:picMkLst>
          </pc:picChg>
          <pc:picChg chg="add mod">
            <ac:chgData name="Franziska Händschel" userId="e2149472-3187-4d00-b16a-a19eff6fc04a" providerId="ADAL" clId="{72329F88-EF8E-4EED-8CDE-7AB6C7F7420A}" dt="2023-03-07T15:31:25.914" v="296" actId="34135"/>
            <ac:picMkLst>
              <pc:docMk/>
              <pc:sldMasterMk cId="1825021973" sldId="2147483660"/>
              <pc:sldLayoutMk cId="1875184849" sldId="2147483661"/>
              <ac:picMk id="13" creationId="{58DEF93D-2398-B73C-5F2B-E50B4788132A}"/>
            </ac:picMkLst>
          </pc:picChg>
        </pc:sldLayoutChg>
        <pc:sldLayoutChg chg="addSp modSp mod">
          <pc:chgData name="Franziska Händschel" userId="e2149472-3187-4d00-b16a-a19eff6fc04a" providerId="ADAL" clId="{72329F88-EF8E-4EED-8CDE-7AB6C7F7420A}" dt="2023-03-07T15:30:47.297" v="291" actId="34136"/>
          <pc:sldLayoutMkLst>
            <pc:docMk/>
            <pc:sldMasterMk cId="1825021973" sldId="2147483660"/>
            <pc:sldLayoutMk cId="2909560000" sldId="2147483662"/>
          </pc:sldLayoutMkLst>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2" creationId="{8E86D6C2-F194-DC8B-84C8-7EAC70212081}"/>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3" creationId="{BD3EFCE5-91B7-5E58-62D8-C8FA2E903B32}"/>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4" creationId="{12E42703-8786-3366-31D3-54CD708D36F1}"/>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5" creationId="{49FD1543-5C96-F7DF-AF86-5410103B4987}"/>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6" creationId="{010B95E1-E3E1-6001-81F3-75E488F54D40}"/>
            </ac:spMkLst>
          </pc:spChg>
          <pc:spChg chg="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7" creationId="{AB6548C7-9674-F423-0CB0-41F5D7635BD1}"/>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8" creationId="{C887EDC9-B766-0A37-132B-629B31237459}"/>
            </ac:spMkLst>
          </pc:spChg>
          <pc:spChg chg="add mod">
            <ac:chgData name="Franziska Händschel" userId="e2149472-3187-4d00-b16a-a19eff6fc04a" providerId="ADAL" clId="{72329F88-EF8E-4EED-8CDE-7AB6C7F7420A}" dt="2023-03-07T15:30:47.297" v="291" actId="34136"/>
            <ac:spMkLst>
              <pc:docMk/>
              <pc:sldMasterMk cId="1825021973" sldId="2147483660"/>
              <pc:sldLayoutMk cId="2909560000" sldId="2147483662"/>
              <ac:spMk id="9" creationId="{866E6FCC-1FF8-3D28-F834-D54601C88330}"/>
            </ac:spMkLst>
          </pc:spChg>
          <pc:picChg chg="add mod">
            <ac:chgData name="Franziska Händschel" userId="e2149472-3187-4d00-b16a-a19eff6fc04a" providerId="ADAL" clId="{72329F88-EF8E-4EED-8CDE-7AB6C7F7420A}" dt="2023-03-07T15:30:47.297" v="291" actId="34136"/>
            <ac:picMkLst>
              <pc:docMk/>
              <pc:sldMasterMk cId="1825021973" sldId="2147483660"/>
              <pc:sldLayoutMk cId="2909560000" sldId="2147483662"/>
              <ac:picMk id="10" creationId="{21A9F05D-D6FB-E52F-4413-04E2BF30B4CD}"/>
            </ac:picMkLst>
          </pc:picChg>
          <pc:picChg chg="add mod">
            <ac:chgData name="Franziska Händschel" userId="e2149472-3187-4d00-b16a-a19eff6fc04a" providerId="ADAL" clId="{72329F88-EF8E-4EED-8CDE-7AB6C7F7420A}" dt="2023-03-07T15:30:47.297" v="291" actId="34136"/>
            <ac:picMkLst>
              <pc:docMk/>
              <pc:sldMasterMk cId="1825021973" sldId="2147483660"/>
              <pc:sldLayoutMk cId="2909560000" sldId="2147483662"/>
              <ac:picMk id="11" creationId="{D6BA39DC-4186-7553-DBFB-D40EB27CAB1A}"/>
            </ac:picMkLst>
          </pc:picChg>
          <pc:picChg chg="add mod">
            <ac:chgData name="Franziska Händschel" userId="e2149472-3187-4d00-b16a-a19eff6fc04a" providerId="ADAL" clId="{72329F88-EF8E-4EED-8CDE-7AB6C7F7420A}" dt="2023-03-07T15:30:47.297" v="291" actId="34136"/>
            <ac:picMkLst>
              <pc:docMk/>
              <pc:sldMasterMk cId="1825021973" sldId="2147483660"/>
              <pc:sldLayoutMk cId="2909560000" sldId="2147483662"/>
              <ac:picMk id="12" creationId="{29D1153F-D56A-6582-9BE7-4DE445059CBB}"/>
            </ac:picMkLst>
          </pc:picChg>
        </pc:sldLayoutChg>
        <pc:sldLayoutChg chg="del">
          <pc:chgData name="Franziska Händschel" userId="e2149472-3187-4d00-b16a-a19eff6fc04a" providerId="ADAL" clId="{72329F88-EF8E-4EED-8CDE-7AB6C7F7420A}" dt="2023-03-07T15:23:51.545" v="3" actId="2696"/>
          <pc:sldLayoutMkLst>
            <pc:docMk/>
            <pc:sldMasterMk cId="1825021973" sldId="2147483660"/>
            <pc:sldLayoutMk cId="3337904027" sldId="2147483662"/>
          </pc:sldLayoutMkLst>
        </pc:sldLayoutChg>
        <pc:sldLayoutChg chg="addSp modSp mod">
          <pc:chgData name="Franziska Händschel" userId="e2149472-3187-4d00-b16a-a19eff6fc04a" providerId="ADAL" clId="{72329F88-EF8E-4EED-8CDE-7AB6C7F7420A}" dt="2023-03-07T15:30:52.228" v="292" actId="34136"/>
          <pc:sldLayoutMkLst>
            <pc:docMk/>
            <pc:sldMasterMk cId="1825021973" sldId="2147483660"/>
            <pc:sldLayoutMk cId="481502235" sldId="2147483663"/>
          </pc:sldLayoutMkLst>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2" creationId="{27886E9B-ECA3-1C5B-FDD5-60BF49D3B03D}"/>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3" creationId="{07CA91D6-38B9-3610-A19E-BA8D3E57A657}"/>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4" creationId="{0051A9DB-1753-171C-4A63-ED8021D3A310}"/>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5" creationId="{48F42AE9-B4B4-1311-DDE3-B9003264216C}"/>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6" creationId="{B1A4B434-038A-AAD3-B73B-462F27B6F2CE}"/>
            </ac:spMkLst>
          </pc:spChg>
          <pc:spChg chg="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7" creationId="{AB6548C7-9674-F423-0CB0-41F5D7635BD1}"/>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8" creationId="{054B7444-87F0-E89C-12B2-93FF0BA55C32}"/>
            </ac:spMkLst>
          </pc:spChg>
          <pc:spChg chg="add mod">
            <ac:chgData name="Franziska Händschel" userId="e2149472-3187-4d00-b16a-a19eff6fc04a" providerId="ADAL" clId="{72329F88-EF8E-4EED-8CDE-7AB6C7F7420A}" dt="2023-03-07T15:30:52.228" v="292" actId="34136"/>
            <ac:spMkLst>
              <pc:docMk/>
              <pc:sldMasterMk cId="1825021973" sldId="2147483660"/>
              <pc:sldLayoutMk cId="481502235" sldId="2147483663"/>
              <ac:spMk id="9" creationId="{11ABACBF-5443-8C65-6513-928454DF2D1B}"/>
            </ac:spMkLst>
          </pc:spChg>
          <pc:picChg chg="add mod">
            <ac:chgData name="Franziska Händschel" userId="e2149472-3187-4d00-b16a-a19eff6fc04a" providerId="ADAL" clId="{72329F88-EF8E-4EED-8CDE-7AB6C7F7420A}" dt="2023-03-07T15:30:52.228" v="292" actId="34136"/>
            <ac:picMkLst>
              <pc:docMk/>
              <pc:sldMasterMk cId="1825021973" sldId="2147483660"/>
              <pc:sldLayoutMk cId="481502235" sldId="2147483663"/>
              <ac:picMk id="10" creationId="{A8E369E5-03A5-C438-3030-23AC93828693}"/>
            </ac:picMkLst>
          </pc:picChg>
          <pc:picChg chg="add mod">
            <ac:chgData name="Franziska Händschel" userId="e2149472-3187-4d00-b16a-a19eff6fc04a" providerId="ADAL" clId="{72329F88-EF8E-4EED-8CDE-7AB6C7F7420A}" dt="2023-03-07T15:30:52.228" v="292" actId="34136"/>
            <ac:picMkLst>
              <pc:docMk/>
              <pc:sldMasterMk cId="1825021973" sldId="2147483660"/>
              <pc:sldLayoutMk cId="481502235" sldId="2147483663"/>
              <ac:picMk id="11" creationId="{9A63627A-A5AC-2FA7-E01A-632FB43DB461}"/>
            </ac:picMkLst>
          </pc:picChg>
          <pc:picChg chg="add mod">
            <ac:chgData name="Franziska Händschel" userId="e2149472-3187-4d00-b16a-a19eff6fc04a" providerId="ADAL" clId="{72329F88-EF8E-4EED-8CDE-7AB6C7F7420A}" dt="2023-03-07T15:30:52.228" v="292" actId="34136"/>
            <ac:picMkLst>
              <pc:docMk/>
              <pc:sldMasterMk cId="1825021973" sldId="2147483660"/>
              <pc:sldLayoutMk cId="481502235" sldId="2147483663"/>
              <ac:picMk id="12" creationId="{A7DEBFB5-3F19-BCED-7A5E-05B6010D5F78}"/>
            </ac:picMkLst>
          </pc:picChg>
        </pc:sldLayoutChg>
        <pc:sldLayoutChg chg="del">
          <pc:chgData name="Franziska Händschel" userId="e2149472-3187-4d00-b16a-a19eff6fc04a" providerId="ADAL" clId="{72329F88-EF8E-4EED-8CDE-7AB6C7F7420A}" dt="2023-03-07T15:23:51.923" v="4" actId="2696"/>
          <pc:sldLayoutMkLst>
            <pc:docMk/>
            <pc:sldMasterMk cId="1825021973" sldId="2147483660"/>
            <pc:sldLayoutMk cId="4051899666" sldId="2147483663"/>
          </pc:sldLayoutMkLst>
        </pc:sldLayoutChg>
        <pc:sldLayoutChg chg="addSp delSp modSp mod">
          <pc:chgData name="Franziska Händschel" userId="e2149472-3187-4d00-b16a-a19eff6fc04a" providerId="ADAL" clId="{72329F88-EF8E-4EED-8CDE-7AB6C7F7420A}" dt="2023-03-07T15:28:45.056" v="159" actId="34135"/>
          <pc:sldLayoutMkLst>
            <pc:docMk/>
            <pc:sldMasterMk cId="1825021973" sldId="2147483660"/>
            <pc:sldLayoutMk cId="1835808060" sldId="2147483664"/>
          </pc:sldLayoutMkLst>
          <pc:spChg chg="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3" creationId="{032C5060-BCFF-6249-7A33-9C881FF425D8}"/>
            </ac:spMkLst>
          </pc:spChg>
          <pc:spChg chg="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7" creationId="{AB6548C7-9674-F423-0CB0-41F5D7635BD1}"/>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8" creationId="{B81DD64F-E59B-3CCE-8168-3C4FB1229374}"/>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9" creationId="{49CEF3C9-AE93-82C2-EA97-0E601DB6AB15}"/>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0" creationId="{A44E9F04-AF70-EAF4-A13C-5105DF83D2F0}"/>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1" creationId="{2289CF3F-089C-6E7F-6B8B-897F86BF9EAB}"/>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2" creationId="{ACC6C927-88C7-32CF-FF9F-8C32EFCCC131}"/>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3" creationId="{565D4C41-77D0-569D-79DE-D162A3C86722}"/>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4" creationId="{1ED073D3-ED0D-76A2-D708-D493E58FFCE0}"/>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5" creationId="{A4B363C5-03DC-2999-56C4-C07706F8A0E2}"/>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6" creationId="{58C1D2CA-DDB3-BC20-3E40-FE28142552DB}"/>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7" creationId="{558EC4B9-26EF-42C2-0F8D-D2FCC3CC3C64}"/>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8" creationId="{700F25B0-90D5-C928-64C4-80635CD1BA7C}"/>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19" creationId="{36813D5E-0F80-D048-2776-BEFBD4A97B16}"/>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20" creationId="{5F2A09E9-23B6-F923-70B0-748DC8B7C73B}"/>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21" creationId="{8DD35BDA-3705-C4C7-8C6F-A51B26D9CE99}"/>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2" creationId="{03D55ED1-0D74-6592-9C67-648E656D5839}"/>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3" creationId="{FB4CBF26-F441-37F6-7539-38C119503C7A}"/>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4" creationId="{D8ACAACC-D04D-D119-C398-7CD549E82966}"/>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5" creationId="{D76D3EA4-7766-A969-B170-C97C6F373A09}"/>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6" creationId="{DDEE3935-93FE-4BCA-6FC1-48035CEC6F98}"/>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7" creationId="{E662E4AC-A74A-B59E-82C7-F3EEA9EC1D32}"/>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8" creationId="{9CBBF955-6044-AD29-3FCF-C207AE4D0929}"/>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29" creationId="{3DA3BB57-8BAD-7193-6A0D-1E8D22596F24}"/>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0" creationId="{FDC058AE-2455-04CF-B838-F53314CCE02F}"/>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1" creationId="{86D889C7-2AFA-8F85-D9E7-6AF918508AC6}"/>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2" creationId="{B876A17C-4247-734C-4A93-B36A117EFBE1}"/>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3" creationId="{3C0BE2C7-686F-6E29-FFA9-3C4BC5501788}"/>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4" creationId="{E2699846-C03E-27D5-EB77-3103D646DC12}"/>
            </ac:spMkLst>
          </pc:spChg>
          <pc:spChg chg="add del mod">
            <ac:chgData name="Franziska Händschel" userId="e2149472-3187-4d00-b16a-a19eff6fc04a" providerId="ADAL" clId="{72329F88-EF8E-4EED-8CDE-7AB6C7F7420A}" dt="2023-03-07T15:28:32.235" v="156" actId="21"/>
            <ac:spMkLst>
              <pc:docMk/>
              <pc:sldMasterMk cId="1825021973" sldId="2147483660"/>
              <pc:sldLayoutMk cId="1835808060" sldId="2147483664"/>
              <ac:spMk id="35" creationId="{06F33B3E-71D9-681B-DE23-48593F0C56B7}"/>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36" creationId="{99D6EE1B-DC1F-2F18-DED0-E5674636CA74}"/>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37" creationId="{286CFD19-A485-2CB8-9AC3-42F775CDC316}"/>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38" creationId="{4D3FBB33-4ED8-CA0B-EC82-866089341A63}"/>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39" creationId="{3514402F-6E33-9A2A-E64A-33E479179742}"/>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0" creationId="{991EFC07-0D74-6556-81D4-175A9AC21DE8}"/>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1" creationId="{32B5A798-26E3-2A9D-5FAD-372FDBB564C6}"/>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2" creationId="{88A96F27-2C6E-3F16-8EC1-6CD41082448D}"/>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3" creationId="{6D5D9CA1-E016-AD16-3100-6D0D36A3892A}"/>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4" creationId="{21463783-8C2F-0063-2CB9-800171B96975}"/>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5" creationId="{825C8A80-5BE7-D61E-FAF6-F28EC8CCE068}"/>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6" creationId="{269DC480-F152-BED8-BE02-0B77F68CE39A}"/>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7" creationId="{F8D62627-1A2E-C34A-26B4-6A83387BAD90}"/>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8" creationId="{DD93D448-3577-A5E4-146B-94590CEA5436}"/>
            </ac:spMkLst>
          </pc:spChg>
          <pc:spChg chg="add mod">
            <ac:chgData name="Franziska Händschel" userId="e2149472-3187-4d00-b16a-a19eff6fc04a" providerId="ADAL" clId="{72329F88-EF8E-4EED-8CDE-7AB6C7F7420A}" dt="2023-03-07T15:28:45.056" v="159" actId="34135"/>
            <ac:spMkLst>
              <pc:docMk/>
              <pc:sldMasterMk cId="1825021973" sldId="2147483660"/>
              <pc:sldLayoutMk cId="1835808060" sldId="2147483664"/>
              <ac:spMk id="49" creationId="{1C5D2D4F-CE27-775E-5172-81FFC17615B3}"/>
            </ac:spMkLst>
          </pc:spChg>
          <pc:grpChg chg="add mod">
            <ac:chgData name="Franziska Händschel" userId="e2149472-3187-4d00-b16a-a19eff6fc04a" providerId="ADAL" clId="{72329F88-EF8E-4EED-8CDE-7AB6C7F7420A}" dt="2023-03-07T15:28:45.056" v="159" actId="34135"/>
            <ac:grpSpMkLst>
              <pc:docMk/>
              <pc:sldMasterMk cId="1825021973" sldId="2147483660"/>
              <pc:sldLayoutMk cId="1835808060" sldId="2147483664"/>
              <ac:grpSpMk id="2" creationId="{21C5AD90-3A33-0AA6-E3B0-C6487FCE60C9}"/>
            </ac:grpSpMkLst>
          </pc:grpChg>
          <pc:picChg chg="mod">
            <ac:chgData name="Franziska Händschel" userId="e2149472-3187-4d00-b16a-a19eff6fc04a" providerId="ADAL" clId="{72329F88-EF8E-4EED-8CDE-7AB6C7F7420A}" dt="2023-03-07T15:28:45.056" v="159" actId="34135"/>
            <ac:picMkLst>
              <pc:docMk/>
              <pc:sldMasterMk cId="1825021973" sldId="2147483660"/>
              <pc:sldLayoutMk cId="1835808060" sldId="2147483664"/>
              <ac:picMk id="4" creationId="{CDED82BF-204A-EF1E-A959-386D0947CCF5}"/>
            </ac:picMkLst>
          </pc:picChg>
          <pc:picChg chg="mod">
            <ac:chgData name="Franziska Händschel" userId="e2149472-3187-4d00-b16a-a19eff6fc04a" providerId="ADAL" clId="{72329F88-EF8E-4EED-8CDE-7AB6C7F7420A}" dt="2023-03-07T15:28:45.056" v="159" actId="34135"/>
            <ac:picMkLst>
              <pc:docMk/>
              <pc:sldMasterMk cId="1825021973" sldId="2147483660"/>
              <pc:sldLayoutMk cId="1835808060" sldId="2147483664"/>
              <ac:picMk id="5" creationId="{050BCC25-B95F-984A-C1DF-4B7890991FD6}"/>
            </ac:picMkLst>
          </pc:picChg>
          <pc:picChg chg="mod">
            <ac:chgData name="Franziska Händschel" userId="e2149472-3187-4d00-b16a-a19eff6fc04a" providerId="ADAL" clId="{72329F88-EF8E-4EED-8CDE-7AB6C7F7420A}" dt="2023-03-07T15:28:45.056" v="159" actId="34135"/>
            <ac:picMkLst>
              <pc:docMk/>
              <pc:sldMasterMk cId="1825021973" sldId="2147483660"/>
              <pc:sldLayoutMk cId="1835808060" sldId="2147483664"/>
              <ac:picMk id="6" creationId="{611A292A-4CFF-FA61-AD52-F3CECCEFDA85}"/>
            </ac:picMkLst>
          </pc:picChg>
        </pc:sldLayoutChg>
        <pc:sldLayoutChg chg="del">
          <pc:chgData name="Franziska Händschel" userId="e2149472-3187-4d00-b16a-a19eff6fc04a" providerId="ADAL" clId="{72329F88-EF8E-4EED-8CDE-7AB6C7F7420A}" dt="2023-03-07T15:23:52.133" v="5" actId="2696"/>
          <pc:sldLayoutMkLst>
            <pc:docMk/>
            <pc:sldMasterMk cId="1825021973" sldId="2147483660"/>
            <pc:sldLayoutMk cId="3914267777" sldId="2147483664"/>
          </pc:sldLayoutMkLst>
        </pc:sldLayoutChg>
        <pc:sldLayoutChg chg="del">
          <pc:chgData name="Franziska Händschel" userId="e2149472-3187-4d00-b16a-a19eff6fc04a" providerId="ADAL" clId="{72329F88-EF8E-4EED-8CDE-7AB6C7F7420A}" dt="2023-03-07T15:23:52.310" v="6" actId="2696"/>
          <pc:sldLayoutMkLst>
            <pc:docMk/>
            <pc:sldMasterMk cId="1825021973" sldId="2147483660"/>
            <pc:sldLayoutMk cId="3951856410" sldId="2147483665"/>
          </pc:sldLayoutMkLst>
        </pc:sldLayoutChg>
        <pc:sldLayoutChg chg="del">
          <pc:chgData name="Franziska Händschel" userId="e2149472-3187-4d00-b16a-a19eff6fc04a" providerId="ADAL" clId="{72329F88-EF8E-4EED-8CDE-7AB6C7F7420A}" dt="2023-03-07T15:23:52.500" v="7" actId="2696"/>
          <pc:sldLayoutMkLst>
            <pc:docMk/>
            <pc:sldMasterMk cId="1825021973" sldId="2147483660"/>
            <pc:sldLayoutMk cId="3200048417" sldId="2147483666"/>
          </pc:sldLayoutMkLst>
        </pc:sldLayoutChg>
        <pc:sldLayoutChg chg="del">
          <pc:chgData name="Franziska Händschel" userId="e2149472-3187-4d00-b16a-a19eff6fc04a" providerId="ADAL" clId="{72329F88-EF8E-4EED-8CDE-7AB6C7F7420A}" dt="2023-03-07T15:23:52.707" v="8" actId="2696"/>
          <pc:sldLayoutMkLst>
            <pc:docMk/>
            <pc:sldMasterMk cId="1825021973" sldId="2147483660"/>
            <pc:sldLayoutMk cId="3345804579" sldId="2147483667"/>
          </pc:sldLayoutMkLst>
        </pc:sldLayoutChg>
        <pc:sldLayoutChg chg="del">
          <pc:chgData name="Franziska Händschel" userId="e2149472-3187-4d00-b16a-a19eff6fc04a" providerId="ADAL" clId="{72329F88-EF8E-4EED-8CDE-7AB6C7F7420A}" dt="2023-03-07T15:23:52.905" v="9" actId="2696"/>
          <pc:sldLayoutMkLst>
            <pc:docMk/>
            <pc:sldMasterMk cId="1825021973" sldId="2147483660"/>
            <pc:sldLayoutMk cId="957124539" sldId="2147483668"/>
          </pc:sldLayoutMkLst>
        </pc:sldLayoutChg>
        <pc:sldLayoutChg chg="del">
          <pc:chgData name="Franziska Händschel" userId="e2149472-3187-4d00-b16a-a19eff6fc04a" providerId="ADAL" clId="{72329F88-EF8E-4EED-8CDE-7AB6C7F7420A}" dt="2023-03-07T15:23:53.088" v="10" actId="2696"/>
          <pc:sldLayoutMkLst>
            <pc:docMk/>
            <pc:sldMasterMk cId="1825021973" sldId="2147483660"/>
            <pc:sldLayoutMk cId="302636215" sldId="2147483669"/>
          </pc:sldLayoutMkLst>
        </pc:sldLayoutChg>
        <pc:sldLayoutChg chg="del">
          <pc:chgData name="Franziska Händschel" userId="e2149472-3187-4d00-b16a-a19eff6fc04a" providerId="ADAL" clId="{72329F88-EF8E-4EED-8CDE-7AB6C7F7420A}" dt="2023-03-07T15:23:53.277" v="11" actId="2696"/>
          <pc:sldLayoutMkLst>
            <pc:docMk/>
            <pc:sldMasterMk cId="1825021973" sldId="2147483660"/>
            <pc:sldLayoutMk cId="1127535244" sldId="2147483670"/>
          </pc:sldLayoutMkLst>
        </pc:sldLayoutChg>
        <pc:sldLayoutChg chg="del">
          <pc:chgData name="Franziska Händschel" userId="e2149472-3187-4d00-b16a-a19eff6fc04a" providerId="ADAL" clId="{72329F88-EF8E-4EED-8CDE-7AB6C7F7420A}" dt="2023-03-07T15:23:53.900" v="12" actId="2696"/>
          <pc:sldLayoutMkLst>
            <pc:docMk/>
            <pc:sldMasterMk cId="1825021973" sldId="2147483660"/>
            <pc:sldLayoutMk cId="3694185919" sldId="214748367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9C0408-E563-4282-AA09-4DC6E176CA63}" type="datetimeFigureOut">
              <a:rPr lang="de-DE" smtClean="0"/>
              <a:t>08.03.2024</a:t>
            </a:fld>
            <a:endParaRPr lang="de-DE"/>
          </a:p>
        </p:txBody>
      </p:sp>
      <p:sp>
        <p:nvSpPr>
          <p:cNvPr id="4" name="Folienbildplatzhalt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E4CCAE-46F2-4D4F-96D3-076690B5BFB8}" type="slidenum">
              <a:rPr lang="de-DE" smtClean="0"/>
              <a:t>‹Nr.›</a:t>
            </a:fld>
            <a:endParaRPr lang="de-DE"/>
          </a:p>
        </p:txBody>
      </p:sp>
    </p:spTree>
    <p:extLst>
      <p:ext uri="{BB962C8B-B14F-4D97-AF65-F5344CB8AC3E}">
        <p14:creationId xmlns:p14="http://schemas.microsoft.com/office/powerpoint/2010/main" val="2283298094"/>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defRPr>
    </a:lvl1pPr>
    <a:lvl2pPr marL="497754" algn="l" defTabSz="995507" rtl="0" eaLnBrk="1" latinLnBrk="0" hangingPunct="1">
      <a:defRPr sz="1306" kern="1200">
        <a:solidFill>
          <a:schemeClr val="tx1"/>
        </a:solidFill>
        <a:latin typeface="+mn-lt"/>
        <a:ea typeface="+mn-ea"/>
        <a:cs typeface="+mn-cs"/>
      </a:defRPr>
    </a:lvl2pPr>
    <a:lvl3pPr marL="995507" algn="l" defTabSz="995507" rtl="0" eaLnBrk="1" latinLnBrk="0" hangingPunct="1">
      <a:defRPr sz="1306" kern="1200">
        <a:solidFill>
          <a:schemeClr val="tx1"/>
        </a:solidFill>
        <a:latin typeface="+mn-lt"/>
        <a:ea typeface="+mn-ea"/>
        <a:cs typeface="+mn-cs"/>
      </a:defRPr>
    </a:lvl3pPr>
    <a:lvl4pPr marL="1493261" algn="l" defTabSz="995507" rtl="0" eaLnBrk="1" latinLnBrk="0" hangingPunct="1">
      <a:defRPr sz="1306" kern="1200">
        <a:solidFill>
          <a:schemeClr val="tx1"/>
        </a:solidFill>
        <a:latin typeface="+mn-lt"/>
        <a:ea typeface="+mn-ea"/>
        <a:cs typeface="+mn-cs"/>
      </a:defRPr>
    </a:lvl4pPr>
    <a:lvl5pPr marL="1991015" algn="l" defTabSz="995507" rtl="0" eaLnBrk="1" latinLnBrk="0" hangingPunct="1">
      <a:defRPr sz="1306" kern="1200">
        <a:solidFill>
          <a:schemeClr val="tx1"/>
        </a:solidFill>
        <a:latin typeface="+mn-lt"/>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FE4CCAE-46F2-4D4F-96D3-076690B5BFB8}" type="slidenum">
              <a:rPr lang="de-DE" smtClean="0"/>
              <a:t>1</a:t>
            </a:fld>
            <a:endParaRPr lang="de-DE"/>
          </a:p>
        </p:txBody>
      </p:sp>
    </p:spTree>
    <p:extLst>
      <p:ext uri="{BB962C8B-B14F-4D97-AF65-F5344CB8AC3E}">
        <p14:creationId xmlns:p14="http://schemas.microsoft.com/office/powerpoint/2010/main" val="826781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2</a:t>
            </a:fld>
            <a:endParaRPr lang="de-DE"/>
          </a:p>
        </p:txBody>
      </p:sp>
    </p:spTree>
    <p:extLst>
      <p:ext uri="{BB962C8B-B14F-4D97-AF65-F5344CB8AC3E}">
        <p14:creationId xmlns:p14="http://schemas.microsoft.com/office/powerpoint/2010/main" val="26643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3</a:t>
            </a:fld>
            <a:endParaRPr lang="de-DE"/>
          </a:p>
        </p:txBody>
      </p:sp>
    </p:spTree>
    <p:extLst>
      <p:ext uri="{BB962C8B-B14F-4D97-AF65-F5344CB8AC3E}">
        <p14:creationId xmlns:p14="http://schemas.microsoft.com/office/powerpoint/2010/main" val="4102251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46188" y="1143000"/>
            <a:ext cx="43656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E4CCAE-46F2-4D4F-96D3-076690B5BFB8}" type="slidenum">
              <a:rPr lang="de-DE" smtClean="0"/>
              <a:t>4</a:t>
            </a:fld>
            <a:endParaRPr lang="de-DE"/>
          </a:p>
        </p:txBody>
      </p:sp>
    </p:spTree>
    <p:extLst>
      <p:ext uri="{BB962C8B-B14F-4D97-AF65-F5344CB8AC3E}">
        <p14:creationId xmlns:p14="http://schemas.microsoft.com/office/powerpoint/2010/main" val="834025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5 1/4">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9806FDB6-6509-66FF-F3DD-80A896653352}"/>
              </a:ext>
            </a:extLst>
          </p:cNvPr>
          <p:cNvSpPr/>
          <p:nvPr userDrawn="1"/>
        </p:nvSpPr>
        <p:spPr>
          <a:xfrm>
            <a:off x="716613" y="893756"/>
            <a:ext cx="9255672" cy="6043577"/>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r>
              <a:rPr lang="de-DE" sz="1727" b="1" dirty="0">
                <a:solidFill>
                  <a:schemeClr val="tx1"/>
                </a:solidFill>
                <a:latin typeface="helvetica"/>
                <a:ea typeface="Inter" panose="020B0502030000000004" pitchFamily="34" charset="0"/>
                <a:cs typeface="Inter" panose="020B0502030000000004" pitchFamily="34" charset="0"/>
              </a:rPr>
              <a:t>Zeit für Teamarbeit:</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In dieser Gruppenarbeit lernt ihr verschiedene Anlageformen (näher) </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kennen und analysiert diese im Hinblick auf eine der drei Dimensionen</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des Magischen Dreiecks der Geldanlage.</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Markiert hier die Dimension, die euch zugeteilt wurde: </a:t>
            </a: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u="sng" dirty="0">
                <a:solidFill>
                  <a:schemeClr val="tx1"/>
                </a:solidFill>
                <a:latin typeface="helvetica"/>
                <a:ea typeface="Inter" panose="020B0502030000000004" pitchFamily="34" charset="0"/>
                <a:cs typeface="Inter" panose="020B0502030000000004" pitchFamily="34" charset="0"/>
              </a:rPr>
              <a:t>So geht ihr vor: </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Lest die Kurzbeschreibungen der verschiedenen Anlageformen. Markiert dabei wichtige Informationen oder macht euch Notizen. Geht die einzelnen Anlageformen im Anschluss zusammen durch und beurteilt, wie gut welche Anlageform in eurer Dimension abschneidet. Vergebt dafür bis zu 3 Punkte, indem ihr die dafür vorgesehen Kreise ausmalt (auch 0 Punkte sind möglich, im Zweifelsfall dürft ihr auch halbe Punkte vergeben).</a:t>
            </a:r>
          </a:p>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9" name="Freihandform: Form 8">
            <a:extLst>
              <a:ext uri="{FF2B5EF4-FFF2-40B4-BE49-F238E27FC236}">
                <a16:creationId xmlns:a16="http://schemas.microsoft.com/office/drawing/2014/main" id="{79250814-0296-0492-2CA4-37866407045E}"/>
              </a:ext>
            </a:extLst>
          </p:cNvPr>
          <p:cNvSpPr>
            <a:spLocks/>
          </p:cNvSpPr>
          <p:nvPr userDrawn="1"/>
        </p:nvSpPr>
        <p:spPr>
          <a:xfrm rot="10800000" flipH="1">
            <a:off x="7773812" y="897864"/>
            <a:ext cx="2189784" cy="1803429"/>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89E0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0" name="Grafik 9">
            <a:extLst>
              <a:ext uri="{FF2B5EF4-FFF2-40B4-BE49-F238E27FC236}">
                <a16:creationId xmlns:a16="http://schemas.microsoft.com/office/drawing/2014/main" id="{73C06B4C-2B32-9A5B-5E5D-8A54F399FC84}"/>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8256104" y="713565"/>
            <a:ext cx="1606927" cy="1803430"/>
          </a:xfrm>
          <a:prstGeom prst="rect">
            <a:avLst/>
          </a:prstGeom>
        </p:spPr>
      </p:pic>
      <p:pic>
        <p:nvPicPr>
          <p:cNvPr id="11" name="Grafik 10" descr="Ein Bild, das Text, Vektorgrafiken enthält.&#10;&#10;Automatisch generierte Beschreibung">
            <a:extLst>
              <a:ext uri="{FF2B5EF4-FFF2-40B4-BE49-F238E27FC236}">
                <a16:creationId xmlns:a16="http://schemas.microsoft.com/office/drawing/2014/main" id="{D3E80A13-9986-236D-F24C-248FC276B2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6839" y="3495024"/>
            <a:ext cx="582837" cy="715325"/>
          </a:xfrm>
          <a:prstGeom prst="rect">
            <a:avLst/>
          </a:prstGeom>
        </p:spPr>
      </p:pic>
      <p:pic>
        <p:nvPicPr>
          <p:cNvPr id="12" name="Grafik 11" descr="Ein Bild, das Vektorgrafiken enthält.&#10;&#10;Automatisch generierte Beschreibung">
            <a:extLst>
              <a:ext uri="{FF2B5EF4-FFF2-40B4-BE49-F238E27FC236}">
                <a16:creationId xmlns:a16="http://schemas.microsoft.com/office/drawing/2014/main" id="{12BB33DC-72AC-8EBF-AD91-FE4FDD8048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947779" y="3587412"/>
            <a:ext cx="582837" cy="530550"/>
          </a:xfrm>
          <a:prstGeom prst="rect">
            <a:avLst/>
          </a:prstGeom>
        </p:spPr>
      </p:pic>
      <p:pic>
        <p:nvPicPr>
          <p:cNvPr id="13" name="Grafik 12">
            <a:extLst>
              <a:ext uri="{FF2B5EF4-FFF2-40B4-BE49-F238E27FC236}">
                <a16:creationId xmlns:a16="http://schemas.microsoft.com/office/drawing/2014/main" id="{58DEF93D-2398-B73C-5F2B-E50B4788132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281102" y="3647708"/>
            <a:ext cx="582837" cy="409959"/>
          </a:xfrm>
          <a:prstGeom prst="rect">
            <a:avLst/>
          </a:prstGeom>
        </p:spPr>
      </p:pic>
      <p:sp>
        <p:nvSpPr>
          <p:cNvPr id="14" name="Textfeld 13">
            <a:extLst>
              <a:ext uri="{FF2B5EF4-FFF2-40B4-BE49-F238E27FC236}">
                <a16:creationId xmlns:a16="http://schemas.microsoft.com/office/drawing/2014/main" id="{A8005126-5C85-621C-6308-84C7CE7409E1}"/>
              </a:ext>
            </a:extLst>
          </p:cNvPr>
          <p:cNvSpPr txBox="1">
            <a:spLocks/>
          </p:cNvSpPr>
          <p:nvPr userDrawn="1"/>
        </p:nvSpPr>
        <p:spPr>
          <a:xfrm>
            <a:off x="1539677" y="3666090"/>
            <a:ext cx="2375276" cy="358111"/>
          </a:xfrm>
          <a:prstGeom prst="rect">
            <a:avLst/>
          </a:prstGeom>
          <a:noFill/>
        </p:spPr>
        <p:txBody>
          <a:bodyPr wrap="square">
            <a:spAutoFit/>
          </a:bodyPr>
          <a:lstStyle/>
          <a:p>
            <a:r>
              <a:rPr lang="de-DE" sz="1727" b="1" dirty="0">
                <a:solidFill>
                  <a:schemeClr val="tx1"/>
                </a:solidFill>
                <a:latin typeface="helvetica"/>
                <a:ea typeface="Inter" panose="020B0502030000000004" pitchFamily="34" charset="0"/>
                <a:cs typeface="Inter" panose="020B0502030000000004" pitchFamily="34" charset="0"/>
              </a:rPr>
              <a:t>Rendite (-chancen)</a:t>
            </a:r>
            <a:endParaRPr lang="de-DE" sz="1727" b="1" dirty="0"/>
          </a:p>
        </p:txBody>
      </p:sp>
      <p:sp>
        <p:nvSpPr>
          <p:cNvPr id="15" name="Textfeld 14">
            <a:extLst>
              <a:ext uri="{FF2B5EF4-FFF2-40B4-BE49-F238E27FC236}">
                <a16:creationId xmlns:a16="http://schemas.microsoft.com/office/drawing/2014/main" id="{72D7D74E-E6BE-A1A5-C2E5-30288A195AE9}"/>
              </a:ext>
            </a:extLst>
          </p:cNvPr>
          <p:cNvSpPr txBox="1">
            <a:spLocks/>
          </p:cNvSpPr>
          <p:nvPr userDrawn="1"/>
        </p:nvSpPr>
        <p:spPr>
          <a:xfrm>
            <a:off x="4587368" y="3666090"/>
            <a:ext cx="1457162" cy="358111"/>
          </a:xfrm>
          <a:prstGeom prst="rect">
            <a:avLst/>
          </a:prstGeom>
          <a:noFill/>
        </p:spPr>
        <p:txBody>
          <a:bodyPr wrap="square">
            <a:spAutoFit/>
          </a:bodyPr>
          <a:lstStyle/>
          <a:p>
            <a:r>
              <a:rPr lang="de-DE" sz="1727" b="1" dirty="0">
                <a:solidFill>
                  <a:schemeClr val="tx1"/>
                </a:solidFill>
                <a:latin typeface="helvetica"/>
                <a:ea typeface="Inter" panose="020B0502030000000004" pitchFamily="34" charset="0"/>
                <a:cs typeface="Inter" panose="020B0502030000000004" pitchFamily="34" charset="0"/>
              </a:rPr>
              <a:t>Sicherheit</a:t>
            </a:r>
            <a:endParaRPr lang="de-DE" sz="1727" b="1" dirty="0"/>
          </a:p>
        </p:txBody>
      </p:sp>
      <p:sp>
        <p:nvSpPr>
          <p:cNvPr id="16" name="Textfeld 15">
            <a:extLst>
              <a:ext uri="{FF2B5EF4-FFF2-40B4-BE49-F238E27FC236}">
                <a16:creationId xmlns:a16="http://schemas.microsoft.com/office/drawing/2014/main" id="{A6C968E5-56CC-85EA-20F0-81432E276CAD}"/>
              </a:ext>
            </a:extLst>
          </p:cNvPr>
          <p:cNvSpPr txBox="1">
            <a:spLocks/>
          </p:cNvSpPr>
          <p:nvPr userDrawn="1"/>
        </p:nvSpPr>
        <p:spPr>
          <a:xfrm>
            <a:off x="6938718" y="3666090"/>
            <a:ext cx="2375276" cy="358111"/>
          </a:xfrm>
          <a:prstGeom prst="rect">
            <a:avLst/>
          </a:prstGeom>
          <a:noFill/>
        </p:spPr>
        <p:txBody>
          <a:bodyPr wrap="square">
            <a:spAutoFit/>
          </a:bodyPr>
          <a:lstStyle/>
          <a:p>
            <a:r>
              <a:rPr lang="de-DE" sz="1727" b="1" dirty="0">
                <a:solidFill>
                  <a:schemeClr val="tx1"/>
                </a:solidFill>
                <a:latin typeface="helvetica"/>
                <a:ea typeface="Inter" panose="020B0502030000000004" pitchFamily="34" charset="0"/>
                <a:cs typeface="Inter" panose="020B0502030000000004" pitchFamily="34" charset="0"/>
              </a:rPr>
              <a:t>Verfügbarkeit</a:t>
            </a:r>
            <a:endParaRPr lang="de-DE" sz="1727" b="1" dirty="0"/>
          </a:p>
        </p:txBody>
      </p:sp>
      <p:sp>
        <p:nvSpPr>
          <p:cNvPr id="3" name="Rechteck: abgerundete Ecken 2">
            <a:extLst>
              <a:ext uri="{FF2B5EF4-FFF2-40B4-BE49-F238E27FC236}">
                <a16:creationId xmlns:a16="http://schemas.microsoft.com/office/drawing/2014/main" id="{A3665430-DA13-6AAA-E599-D092209FD7D1}"/>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G-5 1/4</a:t>
            </a:r>
          </a:p>
        </p:txBody>
      </p:sp>
    </p:spTree>
    <p:extLst>
      <p:ext uri="{BB962C8B-B14F-4D97-AF65-F5344CB8AC3E}">
        <p14:creationId xmlns:p14="http://schemas.microsoft.com/office/powerpoint/2010/main" val="4230311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5 2/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8E86D6C2-F194-DC8B-84C8-7EAC70212081}"/>
              </a:ext>
            </a:extLst>
          </p:cNvPr>
          <p:cNvSpPr>
            <a:spLocks/>
          </p:cNvSpPr>
          <p:nvPr userDrawn="1"/>
        </p:nvSpPr>
        <p:spPr>
          <a:xfrm>
            <a:off x="610582" y="2639369"/>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Bargeld</a:t>
            </a:r>
          </a:p>
        </p:txBody>
      </p:sp>
      <p:sp>
        <p:nvSpPr>
          <p:cNvPr id="3" name="Rechteck: abgerundete Ecken 2">
            <a:extLst>
              <a:ext uri="{FF2B5EF4-FFF2-40B4-BE49-F238E27FC236}">
                <a16:creationId xmlns:a16="http://schemas.microsoft.com/office/drawing/2014/main" id="{BD3EFCE5-91B7-5E58-62D8-C8FA2E903B32}"/>
              </a:ext>
            </a:extLst>
          </p:cNvPr>
          <p:cNvSpPr>
            <a:spLocks/>
          </p:cNvSpPr>
          <p:nvPr userDrawn="1"/>
        </p:nvSpPr>
        <p:spPr>
          <a:xfrm>
            <a:off x="610582" y="4446462"/>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a:solidFill>
                  <a:srgbClr val="FFFFFF"/>
                </a:solidFill>
                <a:latin typeface="Helvetica" panose="020B0604020202020204" pitchFamily="34" charset="0"/>
                <a:cs typeface="Helvetica" panose="020B0604020202020204" pitchFamily="34" charset="0"/>
              </a:rPr>
              <a:t>Tagesgeld</a:t>
            </a:r>
          </a:p>
        </p:txBody>
      </p:sp>
      <p:sp>
        <p:nvSpPr>
          <p:cNvPr id="4" name="Rechteck: abgerundete Ecken 3">
            <a:extLst>
              <a:ext uri="{FF2B5EF4-FFF2-40B4-BE49-F238E27FC236}">
                <a16:creationId xmlns:a16="http://schemas.microsoft.com/office/drawing/2014/main" id="{12E42703-8786-3366-31D3-54CD708D36F1}"/>
              </a:ext>
            </a:extLst>
          </p:cNvPr>
          <p:cNvSpPr>
            <a:spLocks/>
          </p:cNvSpPr>
          <p:nvPr userDrawn="1"/>
        </p:nvSpPr>
        <p:spPr>
          <a:xfrm>
            <a:off x="610582" y="3241733"/>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Girokonto</a:t>
            </a:r>
          </a:p>
        </p:txBody>
      </p:sp>
      <p:sp>
        <p:nvSpPr>
          <p:cNvPr id="5" name="Rechteck: abgerundete Ecken 4">
            <a:extLst>
              <a:ext uri="{FF2B5EF4-FFF2-40B4-BE49-F238E27FC236}">
                <a16:creationId xmlns:a16="http://schemas.microsoft.com/office/drawing/2014/main" id="{49FD1543-5C96-F7DF-AF86-5410103B4987}"/>
              </a:ext>
            </a:extLst>
          </p:cNvPr>
          <p:cNvSpPr>
            <a:spLocks/>
          </p:cNvSpPr>
          <p:nvPr userDrawn="1"/>
        </p:nvSpPr>
        <p:spPr>
          <a:xfrm>
            <a:off x="610582" y="3844098"/>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a:solidFill>
                  <a:srgbClr val="FFFFFF"/>
                </a:solidFill>
                <a:latin typeface="Helvetica" panose="020B0604020202020204" pitchFamily="34" charset="0"/>
                <a:cs typeface="Helvetica" panose="020B0604020202020204" pitchFamily="34" charset="0"/>
              </a:rPr>
              <a:t>Sparbuch</a:t>
            </a:r>
          </a:p>
        </p:txBody>
      </p:sp>
      <p:sp>
        <p:nvSpPr>
          <p:cNvPr id="6" name="Rechteck: abgerundete Ecken 5">
            <a:extLst>
              <a:ext uri="{FF2B5EF4-FFF2-40B4-BE49-F238E27FC236}">
                <a16:creationId xmlns:a16="http://schemas.microsoft.com/office/drawing/2014/main" id="{010B95E1-E3E1-6001-81F3-75E488F54D40}"/>
              </a:ext>
            </a:extLst>
          </p:cNvPr>
          <p:cNvSpPr>
            <a:spLocks/>
          </p:cNvSpPr>
          <p:nvPr userDrawn="1"/>
        </p:nvSpPr>
        <p:spPr>
          <a:xfrm>
            <a:off x="610582" y="6291291"/>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ETF</a:t>
            </a:r>
          </a:p>
        </p:txBody>
      </p:sp>
      <p:sp>
        <p:nvSpPr>
          <p:cNvPr id="8" name="Rechteck: abgerundete Ecken 7">
            <a:extLst>
              <a:ext uri="{FF2B5EF4-FFF2-40B4-BE49-F238E27FC236}">
                <a16:creationId xmlns:a16="http://schemas.microsoft.com/office/drawing/2014/main" id="{C887EDC9-B766-0A37-132B-629B31237459}"/>
              </a:ext>
            </a:extLst>
          </p:cNvPr>
          <p:cNvSpPr>
            <a:spLocks/>
          </p:cNvSpPr>
          <p:nvPr userDrawn="1"/>
        </p:nvSpPr>
        <p:spPr>
          <a:xfrm>
            <a:off x="610582" y="5676348"/>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Aktien</a:t>
            </a:r>
          </a:p>
        </p:txBody>
      </p:sp>
      <p:sp>
        <p:nvSpPr>
          <p:cNvPr id="9" name="Rechteck: abgerundete Ecken 8">
            <a:extLst>
              <a:ext uri="{FF2B5EF4-FFF2-40B4-BE49-F238E27FC236}">
                <a16:creationId xmlns:a16="http://schemas.microsoft.com/office/drawing/2014/main" id="{866E6FCC-1FF8-3D28-F834-D54601C88330}"/>
              </a:ext>
            </a:extLst>
          </p:cNvPr>
          <p:cNvSpPr>
            <a:spLocks/>
          </p:cNvSpPr>
          <p:nvPr userDrawn="1"/>
        </p:nvSpPr>
        <p:spPr>
          <a:xfrm>
            <a:off x="610582" y="5061405"/>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a:solidFill>
                  <a:srgbClr val="FFFFFF"/>
                </a:solidFill>
                <a:latin typeface="Helvetica" panose="020B0604020202020204" pitchFamily="34" charset="0"/>
                <a:cs typeface="Helvetica" panose="020B0604020202020204" pitchFamily="34" charset="0"/>
              </a:rPr>
              <a:t>Festgeld</a:t>
            </a:r>
          </a:p>
        </p:txBody>
      </p:sp>
      <p:pic>
        <p:nvPicPr>
          <p:cNvPr id="10" name="Grafik 9" descr="Ein Bild, das Text, Vektorgrafiken enthält.&#10;&#10;Automatisch generierte Beschreibung">
            <a:extLst>
              <a:ext uri="{FF2B5EF4-FFF2-40B4-BE49-F238E27FC236}">
                <a16:creationId xmlns:a16="http://schemas.microsoft.com/office/drawing/2014/main" id="{21A9F05D-D6FB-E52F-4413-04E2BF30B4CD}"/>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3571884" y="1535009"/>
            <a:ext cx="713905" cy="876187"/>
          </a:xfrm>
          <a:prstGeom prst="rect">
            <a:avLst/>
          </a:prstGeom>
        </p:spPr>
      </p:pic>
      <p:pic>
        <p:nvPicPr>
          <p:cNvPr id="11" name="Grafik 10" descr="Ein Bild, das Vektorgrafiken enthält.&#10;&#10;Automatisch generierte Beschreibung">
            <a:extLst>
              <a:ext uri="{FF2B5EF4-FFF2-40B4-BE49-F238E27FC236}">
                <a16:creationId xmlns:a16="http://schemas.microsoft.com/office/drawing/2014/main" id="{D6BA39DC-4186-7553-DBFB-D40EB27CAB1A}"/>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976256" y="1630247"/>
            <a:ext cx="857915" cy="780949"/>
          </a:xfrm>
          <a:prstGeom prst="rect">
            <a:avLst/>
          </a:prstGeom>
        </p:spPr>
      </p:pic>
      <p:pic>
        <p:nvPicPr>
          <p:cNvPr id="12" name="Grafik 11">
            <a:extLst>
              <a:ext uri="{FF2B5EF4-FFF2-40B4-BE49-F238E27FC236}">
                <a16:creationId xmlns:a16="http://schemas.microsoft.com/office/drawing/2014/main" id="{29D1153F-D56A-6582-9BE7-4DE445059CBB}"/>
              </a:ext>
            </a:extLst>
          </p:cNvPr>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8597578" y="1807753"/>
            <a:ext cx="857915" cy="603444"/>
          </a:xfrm>
          <a:prstGeom prst="rect">
            <a:avLst/>
          </a:prstGeom>
        </p:spPr>
      </p:pic>
      <p:sp>
        <p:nvSpPr>
          <p:cNvPr id="77" name="Rechteck: abgerundete Ecken 76">
            <a:extLst>
              <a:ext uri="{FF2B5EF4-FFF2-40B4-BE49-F238E27FC236}">
                <a16:creationId xmlns:a16="http://schemas.microsoft.com/office/drawing/2014/main" id="{CF6A0826-5556-15EF-5B9E-1688C0F4F281}"/>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G-5 2/4</a:t>
            </a:r>
          </a:p>
        </p:txBody>
      </p:sp>
    </p:spTree>
    <p:extLst>
      <p:ext uri="{BB962C8B-B14F-4D97-AF65-F5344CB8AC3E}">
        <p14:creationId xmlns:p14="http://schemas.microsoft.com/office/powerpoint/2010/main" val="332860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G-5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27886E9B-ECA3-1C5B-FDD5-60BF49D3B03D}"/>
              </a:ext>
            </a:extLst>
          </p:cNvPr>
          <p:cNvSpPr>
            <a:spLocks/>
          </p:cNvSpPr>
          <p:nvPr userDrawn="1"/>
        </p:nvSpPr>
        <p:spPr>
          <a:xfrm>
            <a:off x="610582" y="2639369"/>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Anleihen</a:t>
            </a:r>
          </a:p>
        </p:txBody>
      </p:sp>
      <p:sp>
        <p:nvSpPr>
          <p:cNvPr id="3" name="Rechteck: abgerundete Ecken 2">
            <a:extLst>
              <a:ext uri="{FF2B5EF4-FFF2-40B4-BE49-F238E27FC236}">
                <a16:creationId xmlns:a16="http://schemas.microsoft.com/office/drawing/2014/main" id="{07CA91D6-38B9-3610-A19E-BA8D3E57A657}"/>
              </a:ext>
            </a:extLst>
          </p:cNvPr>
          <p:cNvSpPr>
            <a:spLocks/>
          </p:cNvSpPr>
          <p:nvPr userDrawn="1"/>
        </p:nvSpPr>
        <p:spPr>
          <a:xfrm>
            <a:off x="610582" y="4446462"/>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Immobilien</a:t>
            </a:r>
          </a:p>
        </p:txBody>
      </p:sp>
      <p:sp>
        <p:nvSpPr>
          <p:cNvPr id="4" name="Rechteck: abgerundete Ecken 3">
            <a:extLst>
              <a:ext uri="{FF2B5EF4-FFF2-40B4-BE49-F238E27FC236}">
                <a16:creationId xmlns:a16="http://schemas.microsoft.com/office/drawing/2014/main" id="{0051A9DB-1753-171C-4A63-ED8021D3A310}"/>
              </a:ext>
            </a:extLst>
          </p:cNvPr>
          <p:cNvSpPr>
            <a:spLocks/>
          </p:cNvSpPr>
          <p:nvPr userDrawn="1"/>
        </p:nvSpPr>
        <p:spPr>
          <a:xfrm>
            <a:off x="610582" y="3241733"/>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Gold</a:t>
            </a:r>
          </a:p>
        </p:txBody>
      </p:sp>
      <p:sp>
        <p:nvSpPr>
          <p:cNvPr id="5" name="Rechteck: abgerundete Ecken 4">
            <a:extLst>
              <a:ext uri="{FF2B5EF4-FFF2-40B4-BE49-F238E27FC236}">
                <a16:creationId xmlns:a16="http://schemas.microsoft.com/office/drawing/2014/main" id="{48F42AE9-B4B4-1311-DDE3-B9003264216C}"/>
              </a:ext>
            </a:extLst>
          </p:cNvPr>
          <p:cNvSpPr>
            <a:spLocks/>
          </p:cNvSpPr>
          <p:nvPr userDrawn="1"/>
        </p:nvSpPr>
        <p:spPr>
          <a:xfrm>
            <a:off x="610582" y="3844098"/>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Bausparvertrag</a:t>
            </a:r>
          </a:p>
        </p:txBody>
      </p:sp>
      <p:sp>
        <p:nvSpPr>
          <p:cNvPr id="6" name="Rechteck: abgerundete Ecken 5">
            <a:extLst>
              <a:ext uri="{FF2B5EF4-FFF2-40B4-BE49-F238E27FC236}">
                <a16:creationId xmlns:a16="http://schemas.microsoft.com/office/drawing/2014/main" id="{B1A4B434-038A-AAD3-B73B-462F27B6F2CE}"/>
              </a:ext>
            </a:extLst>
          </p:cNvPr>
          <p:cNvSpPr>
            <a:spLocks/>
          </p:cNvSpPr>
          <p:nvPr userDrawn="1"/>
        </p:nvSpPr>
        <p:spPr>
          <a:xfrm>
            <a:off x="610582" y="6291291"/>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CFDs (Derivate)</a:t>
            </a:r>
          </a:p>
        </p:txBody>
      </p:sp>
      <p:sp>
        <p:nvSpPr>
          <p:cNvPr id="8" name="Rechteck: abgerundete Ecken 7">
            <a:extLst>
              <a:ext uri="{FF2B5EF4-FFF2-40B4-BE49-F238E27FC236}">
                <a16:creationId xmlns:a16="http://schemas.microsoft.com/office/drawing/2014/main" id="{054B7444-87F0-E89C-12B2-93FF0BA55C32}"/>
              </a:ext>
            </a:extLst>
          </p:cNvPr>
          <p:cNvSpPr>
            <a:spLocks/>
          </p:cNvSpPr>
          <p:nvPr userDrawn="1"/>
        </p:nvSpPr>
        <p:spPr>
          <a:xfrm>
            <a:off x="610582" y="5676348"/>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Sammlerobjekte</a:t>
            </a:r>
          </a:p>
        </p:txBody>
      </p:sp>
      <p:sp>
        <p:nvSpPr>
          <p:cNvPr id="9" name="Rechteck: abgerundete Ecken 8">
            <a:extLst>
              <a:ext uri="{FF2B5EF4-FFF2-40B4-BE49-F238E27FC236}">
                <a16:creationId xmlns:a16="http://schemas.microsoft.com/office/drawing/2014/main" id="{11ABACBF-5443-8C65-6513-928454DF2D1B}"/>
              </a:ext>
            </a:extLst>
          </p:cNvPr>
          <p:cNvSpPr>
            <a:spLocks/>
          </p:cNvSpPr>
          <p:nvPr userDrawn="1"/>
        </p:nvSpPr>
        <p:spPr>
          <a:xfrm>
            <a:off x="610582" y="5061405"/>
            <a:ext cx="1858189"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Kryptowährungen</a:t>
            </a:r>
          </a:p>
        </p:txBody>
      </p:sp>
      <p:pic>
        <p:nvPicPr>
          <p:cNvPr id="10" name="Grafik 9" descr="Ein Bild, das Text, Vektorgrafiken enthält.&#10;&#10;Automatisch generierte Beschreibung">
            <a:extLst>
              <a:ext uri="{FF2B5EF4-FFF2-40B4-BE49-F238E27FC236}">
                <a16:creationId xmlns:a16="http://schemas.microsoft.com/office/drawing/2014/main" id="{A8E369E5-03A5-C438-3030-23AC93828693}"/>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3571884" y="1535009"/>
            <a:ext cx="713905" cy="876187"/>
          </a:xfrm>
          <a:prstGeom prst="rect">
            <a:avLst/>
          </a:prstGeom>
        </p:spPr>
      </p:pic>
      <p:pic>
        <p:nvPicPr>
          <p:cNvPr id="11" name="Grafik 10" descr="Ein Bild, das Vektorgrafiken enthält.&#10;&#10;Automatisch generierte Beschreibung">
            <a:extLst>
              <a:ext uri="{FF2B5EF4-FFF2-40B4-BE49-F238E27FC236}">
                <a16:creationId xmlns:a16="http://schemas.microsoft.com/office/drawing/2014/main" id="{9A63627A-A5AC-2FA7-E01A-632FB43DB461}"/>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976256" y="1630247"/>
            <a:ext cx="857915" cy="780949"/>
          </a:xfrm>
          <a:prstGeom prst="rect">
            <a:avLst/>
          </a:prstGeom>
        </p:spPr>
      </p:pic>
      <p:pic>
        <p:nvPicPr>
          <p:cNvPr id="12" name="Grafik 11">
            <a:extLst>
              <a:ext uri="{FF2B5EF4-FFF2-40B4-BE49-F238E27FC236}">
                <a16:creationId xmlns:a16="http://schemas.microsoft.com/office/drawing/2014/main" id="{A7DEBFB5-3F19-BCED-7A5E-05B6010D5F78}"/>
              </a:ext>
            </a:extLst>
          </p:cNvPr>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8597578" y="1807753"/>
            <a:ext cx="857915" cy="603444"/>
          </a:xfrm>
          <a:prstGeom prst="rect">
            <a:avLst/>
          </a:prstGeom>
        </p:spPr>
      </p:pic>
      <p:sp>
        <p:nvSpPr>
          <p:cNvPr id="13" name="Rechteck: abgerundete Ecken 12">
            <a:extLst>
              <a:ext uri="{FF2B5EF4-FFF2-40B4-BE49-F238E27FC236}">
                <a16:creationId xmlns:a16="http://schemas.microsoft.com/office/drawing/2014/main" id="{7F5064E6-1AB7-7D33-8249-0595CB6B749A}"/>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G-5 3/4</a:t>
            </a:r>
          </a:p>
        </p:txBody>
      </p:sp>
    </p:spTree>
    <p:extLst>
      <p:ext uri="{BB962C8B-B14F-4D97-AF65-F5344CB8AC3E}">
        <p14:creationId xmlns:p14="http://schemas.microsoft.com/office/powerpoint/2010/main" val="3214041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5 4/4">
    <p:spTree>
      <p:nvGrpSpPr>
        <p:cNvPr id="1" name=""/>
        <p:cNvGrpSpPr/>
        <p:nvPr/>
      </p:nvGrpSpPr>
      <p:grpSpPr>
        <a:xfrm>
          <a:off x="0" y="0"/>
          <a:ext cx="0" cy="0"/>
          <a:chOff x="0" y="0"/>
          <a:chExt cx="0" cy="0"/>
        </a:xfrm>
      </p:grpSpPr>
      <p:sp>
        <p:nvSpPr>
          <p:cNvPr id="51" name="Rechteck 50">
            <a:extLst>
              <a:ext uri="{FF2B5EF4-FFF2-40B4-BE49-F238E27FC236}">
                <a16:creationId xmlns:a16="http://schemas.microsoft.com/office/drawing/2014/main" id="{BCF6D3A5-BD19-07CD-DBC2-13F0DCB949F9}"/>
              </a:ext>
            </a:extLst>
          </p:cNvPr>
          <p:cNvSpPr/>
          <p:nvPr userDrawn="1"/>
        </p:nvSpPr>
        <p:spPr>
          <a:xfrm>
            <a:off x="716613" y="893756"/>
            <a:ext cx="9255672" cy="6043577"/>
          </a:xfrm>
          <a:prstGeom prst="rect">
            <a:avLst/>
          </a:prstGeom>
          <a:solidFill>
            <a:schemeClr val="bg2"/>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2" name="Gruppieren 1">
            <a:extLst>
              <a:ext uri="{FF2B5EF4-FFF2-40B4-BE49-F238E27FC236}">
                <a16:creationId xmlns:a16="http://schemas.microsoft.com/office/drawing/2014/main" id="{21C5AD90-3A33-0AA6-E3B0-C6487FCE60C9}"/>
              </a:ext>
            </a:extLst>
          </p:cNvPr>
          <p:cNvGrpSpPr>
            <a:grpSpLocks noGrp="1" noUngrp="1" noRot="1" noMove="1" noResize="1"/>
          </p:cNvGrpSpPr>
          <p:nvPr userDrawn="1"/>
        </p:nvGrpSpPr>
        <p:grpSpPr>
          <a:xfrm>
            <a:off x="1705543" y="1207326"/>
            <a:ext cx="7280727" cy="5454033"/>
            <a:chOff x="2582262" y="1160250"/>
            <a:chExt cx="3939824" cy="2889795"/>
          </a:xfrm>
        </p:grpSpPr>
        <p:sp>
          <p:nvSpPr>
            <p:cNvPr id="3" name="Gleichschenkliges Dreieck 2">
              <a:extLst>
                <a:ext uri="{FF2B5EF4-FFF2-40B4-BE49-F238E27FC236}">
                  <a16:creationId xmlns:a16="http://schemas.microsoft.com/office/drawing/2014/main" id="{032C5060-BCFF-6249-7A33-9C881FF425D8}"/>
                </a:ext>
              </a:extLst>
            </p:cNvPr>
            <p:cNvSpPr>
              <a:spLocks noGrp="1" noRot="1" noMove="1" noResize="1" noEditPoints="1" noAdjustHandles="1" noChangeArrowheads="1" noChangeShapeType="1"/>
            </p:cNvSpPr>
            <p:nvPr/>
          </p:nvSpPr>
          <p:spPr>
            <a:xfrm>
              <a:off x="3041571" y="1395820"/>
              <a:ext cx="2972754" cy="2562719"/>
            </a:xfrm>
            <a:prstGeom prst="triangl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pic>
          <p:nvPicPr>
            <p:cNvPr id="4" name="Grafik 3" descr="Ein Bild, das Vektorgrafiken enthält.&#10;&#10;Automatisch generierte Beschreibung">
              <a:extLst>
                <a:ext uri="{FF2B5EF4-FFF2-40B4-BE49-F238E27FC236}">
                  <a16:creationId xmlns:a16="http://schemas.microsoft.com/office/drawing/2014/main" id="{CDED82BF-204A-EF1E-A959-386D0947CCF5}"/>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582262" y="3538611"/>
              <a:ext cx="471138" cy="419927"/>
            </a:xfrm>
            <a:prstGeom prst="rect">
              <a:avLst/>
            </a:prstGeom>
          </p:spPr>
        </p:pic>
        <p:pic>
          <p:nvPicPr>
            <p:cNvPr id="5" name="Grafik 4" descr="Ein Bild, das Text, Vektorgrafiken enthält.&#10;&#10;Automatisch generierte Beschreibung">
              <a:extLst>
                <a:ext uri="{FF2B5EF4-FFF2-40B4-BE49-F238E27FC236}">
                  <a16:creationId xmlns:a16="http://schemas.microsoft.com/office/drawing/2014/main" id="{050BCC25-B95F-984A-C1DF-4B7890991FD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4193126" y="1160250"/>
              <a:ext cx="392052" cy="471138"/>
            </a:xfrm>
            <a:prstGeom prst="rect">
              <a:avLst/>
            </a:prstGeom>
          </p:spPr>
        </p:pic>
        <p:pic>
          <p:nvPicPr>
            <p:cNvPr id="6" name="Grafik 5">
              <a:extLst>
                <a:ext uri="{FF2B5EF4-FFF2-40B4-BE49-F238E27FC236}">
                  <a16:creationId xmlns:a16="http://schemas.microsoft.com/office/drawing/2014/main" id="{611A292A-4CFF-FA61-AD52-F3CECCEFDA85}"/>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6050948" y="3725565"/>
              <a:ext cx="471138" cy="324480"/>
            </a:xfrm>
            <a:prstGeom prst="rect">
              <a:avLst/>
            </a:prstGeom>
          </p:spPr>
        </p:pic>
      </p:grpSp>
      <p:sp>
        <p:nvSpPr>
          <p:cNvPr id="8" name="Rechteck: abgerundete Ecken 7">
            <a:extLst>
              <a:ext uri="{FF2B5EF4-FFF2-40B4-BE49-F238E27FC236}">
                <a16:creationId xmlns:a16="http://schemas.microsoft.com/office/drawing/2014/main" id="{B81DD64F-E59B-3CCE-8168-3C4FB1229374}"/>
              </a:ext>
            </a:extLst>
          </p:cNvPr>
          <p:cNvSpPr>
            <a:spLocks/>
          </p:cNvSpPr>
          <p:nvPr userDrawn="1"/>
        </p:nvSpPr>
        <p:spPr>
          <a:xfrm>
            <a:off x="978439" y="1105098"/>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Bargeld</a:t>
            </a:r>
          </a:p>
        </p:txBody>
      </p:sp>
      <p:sp>
        <p:nvSpPr>
          <p:cNvPr id="9" name="Rechteck: abgerundete Ecken 8">
            <a:extLst>
              <a:ext uri="{FF2B5EF4-FFF2-40B4-BE49-F238E27FC236}">
                <a16:creationId xmlns:a16="http://schemas.microsoft.com/office/drawing/2014/main" id="{49CEF3C9-AE93-82C2-EA97-0E601DB6AB15}"/>
              </a:ext>
            </a:extLst>
          </p:cNvPr>
          <p:cNvSpPr>
            <a:spLocks/>
          </p:cNvSpPr>
          <p:nvPr userDrawn="1"/>
        </p:nvSpPr>
        <p:spPr>
          <a:xfrm>
            <a:off x="978439" y="2912191"/>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a:solidFill>
                  <a:schemeClr val="tx1"/>
                </a:solidFill>
                <a:latin typeface="Helvetica" panose="020B0604020202020204" pitchFamily="34" charset="0"/>
                <a:cs typeface="Helvetica" panose="020B0604020202020204" pitchFamily="34" charset="0"/>
              </a:rPr>
              <a:t>Tagesgeld</a:t>
            </a:r>
          </a:p>
        </p:txBody>
      </p:sp>
      <p:sp>
        <p:nvSpPr>
          <p:cNvPr id="10" name="Rechteck: abgerundete Ecken 9">
            <a:extLst>
              <a:ext uri="{FF2B5EF4-FFF2-40B4-BE49-F238E27FC236}">
                <a16:creationId xmlns:a16="http://schemas.microsoft.com/office/drawing/2014/main" id="{A44E9F04-AF70-EAF4-A13C-5105DF83D2F0}"/>
              </a:ext>
            </a:extLst>
          </p:cNvPr>
          <p:cNvSpPr>
            <a:spLocks/>
          </p:cNvSpPr>
          <p:nvPr userDrawn="1"/>
        </p:nvSpPr>
        <p:spPr>
          <a:xfrm>
            <a:off x="978439" y="1707462"/>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Girokonto</a:t>
            </a:r>
          </a:p>
        </p:txBody>
      </p:sp>
      <p:sp>
        <p:nvSpPr>
          <p:cNvPr id="11" name="Rechteck: abgerundete Ecken 10">
            <a:extLst>
              <a:ext uri="{FF2B5EF4-FFF2-40B4-BE49-F238E27FC236}">
                <a16:creationId xmlns:a16="http://schemas.microsoft.com/office/drawing/2014/main" id="{2289CF3F-089C-6E7F-6B8B-897F86BF9EAB}"/>
              </a:ext>
            </a:extLst>
          </p:cNvPr>
          <p:cNvSpPr>
            <a:spLocks/>
          </p:cNvSpPr>
          <p:nvPr userDrawn="1"/>
        </p:nvSpPr>
        <p:spPr>
          <a:xfrm>
            <a:off x="978439" y="2309827"/>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Sparbuch</a:t>
            </a:r>
          </a:p>
        </p:txBody>
      </p:sp>
      <p:sp>
        <p:nvSpPr>
          <p:cNvPr id="12" name="Rechteck: abgerundete Ecken 11">
            <a:extLst>
              <a:ext uri="{FF2B5EF4-FFF2-40B4-BE49-F238E27FC236}">
                <a16:creationId xmlns:a16="http://schemas.microsoft.com/office/drawing/2014/main" id="{ACC6C927-88C7-32CF-FF9F-8C32EFCCC131}"/>
              </a:ext>
            </a:extLst>
          </p:cNvPr>
          <p:cNvSpPr>
            <a:spLocks/>
          </p:cNvSpPr>
          <p:nvPr userDrawn="1"/>
        </p:nvSpPr>
        <p:spPr>
          <a:xfrm>
            <a:off x="978439" y="4757020"/>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ETF</a:t>
            </a:r>
          </a:p>
        </p:txBody>
      </p:sp>
      <p:sp>
        <p:nvSpPr>
          <p:cNvPr id="13" name="Rechteck: abgerundete Ecken 12">
            <a:extLst>
              <a:ext uri="{FF2B5EF4-FFF2-40B4-BE49-F238E27FC236}">
                <a16:creationId xmlns:a16="http://schemas.microsoft.com/office/drawing/2014/main" id="{565D4C41-77D0-569D-79DE-D162A3C86722}"/>
              </a:ext>
            </a:extLst>
          </p:cNvPr>
          <p:cNvSpPr>
            <a:spLocks/>
          </p:cNvSpPr>
          <p:nvPr userDrawn="1"/>
        </p:nvSpPr>
        <p:spPr>
          <a:xfrm>
            <a:off x="978439" y="4142077"/>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Aktien</a:t>
            </a:r>
          </a:p>
        </p:txBody>
      </p:sp>
      <p:sp>
        <p:nvSpPr>
          <p:cNvPr id="14" name="Rechteck: abgerundete Ecken 13">
            <a:extLst>
              <a:ext uri="{FF2B5EF4-FFF2-40B4-BE49-F238E27FC236}">
                <a16:creationId xmlns:a16="http://schemas.microsoft.com/office/drawing/2014/main" id="{1ED073D3-ED0D-76A2-D708-D493E58FFCE0}"/>
              </a:ext>
            </a:extLst>
          </p:cNvPr>
          <p:cNvSpPr>
            <a:spLocks/>
          </p:cNvSpPr>
          <p:nvPr userDrawn="1"/>
        </p:nvSpPr>
        <p:spPr>
          <a:xfrm>
            <a:off x="978439" y="3527134"/>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a:solidFill>
                  <a:schemeClr val="tx1"/>
                </a:solidFill>
                <a:latin typeface="Helvetica" panose="020B0604020202020204" pitchFamily="34" charset="0"/>
                <a:cs typeface="Helvetica" panose="020B0604020202020204" pitchFamily="34" charset="0"/>
              </a:rPr>
              <a:t>Festgeld</a:t>
            </a:r>
          </a:p>
        </p:txBody>
      </p:sp>
      <p:sp>
        <p:nvSpPr>
          <p:cNvPr id="15" name="Rechteck: abgerundete Ecken 14">
            <a:extLst>
              <a:ext uri="{FF2B5EF4-FFF2-40B4-BE49-F238E27FC236}">
                <a16:creationId xmlns:a16="http://schemas.microsoft.com/office/drawing/2014/main" id="{A4B363C5-03DC-2999-56C4-C07706F8A0E2}"/>
              </a:ext>
            </a:extLst>
          </p:cNvPr>
          <p:cNvSpPr>
            <a:spLocks/>
          </p:cNvSpPr>
          <p:nvPr userDrawn="1"/>
        </p:nvSpPr>
        <p:spPr>
          <a:xfrm>
            <a:off x="7819807" y="1102601"/>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Anleihen</a:t>
            </a:r>
          </a:p>
        </p:txBody>
      </p:sp>
      <p:sp>
        <p:nvSpPr>
          <p:cNvPr id="16" name="Rechteck: abgerundete Ecken 15">
            <a:extLst>
              <a:ext uri="{FF2B5EF4-FFF2-40B4-BE49-F238E27FC236}">
                <a16:creationId xmlns:a16="http://schemas.microsoft.com/office/drawing/2014/main" id="{58C1D2CA-DDB3-BC20-3E40-FE28142552DB}"/>
              </a:ext>
            </a:extLst>
          </p:cNvPr>
          <p:cNvSpPr>
            <a:spLocks/>
          </p:cNvSpPr>
          <p:nvPr userDrawn="1"/>
        </p:nvSpPr>
        <p:spPr>
          <a:xfrm>
            <a:off x="7819807" y="2909694"/>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Immobilien</a:t>
            </a:r>
          </a:p>
        </p:txBody>
      </p:sp>
      <p:sp>
        <p:nvSpPr>
          <p:cNvPr id="17" name="Rechteck: abgerundete Ecken 16">
            <a:extLst>
              <a:ext uri="{FF2B5EF4-FFF2-40B4-BE49-F238E27FC236}">
                <a16:creationId xmlns:a16="http://schemas.microsoft.com/office/drawing/2014/main" id="{558EC4B9-26EF-42C2-0F8D-D2FCC3CC3C64}"/>
              </a:ext>
            </a:extLst>
          </p:cNvPr>
          <p:cNvSpPr>
            <a:spLocks/>
          </p:cNvSpPr>
          <p:nvPr userDrawn="1"/>
        </p:nvSpPr>
        <p:spPr>
          <a:xfrm>
            <a:off x="7819807" y="1704966"/>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Gold</a:t>
            </a:r>
          </a:p>
        </p:txBody>
      </p:sp>
      <p:sp>
        <p:nvSpPr>
          <p:cNvPr id="18" name="Rechteck: abgerundete Ecken 17">
            <a:extLst>
              <a:ext uri="{FF2B5EF4-FFF2-40B4-BE49-F238E27FC236}">
                <a16:creationId xmlns:a16="http://schemas.microsoft.com/office/drawing/2014/main" id="{700F25B0-90D5-C928-64C4-80635CD1BA7C}"/>
              </a:ext>
            </a:extLst>
          </p:cNvPr>
          <p:cNvSpPr>
            <a:spLocks/>
          </p:cNvSpPr>
          <p:nvPr userDrawn="1"/>
        </p:nvSpPr>
        <p:spPr>
          <a:xfrm>
            <a:off x="7819807" y="2307330"/>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Bausparvertrag</a:t>
            </a:r>
          </a:p>
        </p:txBody>
      </p:sp>
      <p:sp>
        <p:nvSpPr>
          <p:cNvPr id="19" name="Rechteck: abgerundete Ecken 18">
            <a:extLst>
              <a:ext uri="{FF2B5EF4-FFF2-40B4-BE49-F238E27FC236}">
                <a16:creationId xmlns:a16="http://schemas.microsoft.com/office/drawing/2014/main" id="{36813D5E-0F80-D048-2776-BEFBD4A97B16}"/>
              </a:ext>
            </a:extLst>
          </p:cNvPr>
          <p:cNvSpPr>
            <a:spLocks/>
          </p:cNvSpPr>
          <p:nvPr userDrawn="1"/>
        </p:nvSpPr>
        <p:spPr>
          <a:xfrm>
            <a:off x="7819807" y="4754523"/>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CFDs (Derivate)</a:t>
            </a:r>
          </a:p>
        </p:txBody>
      </p:sp>
      <p:sp>
        <p:nvSpPr>
          <p:cNvPr id="20" name="Rechteck: abgerundete Ecken 19">
            <a:extLst>
              <a:ext uri="{FF2B5EF4-FFF2-40B4-BE49-F238E27FC236}">
                <a16:creationId xmlns:a16="http://schemas.microsoft.com/office/drawing/2014/main" id="{5F2A09E9-23B6-F923-70B0-748DC8B7C73B}"/>
              </a:ext>
            </a:extLst>
          </p:cNvPr>
          <p:cNvSpPr>
            <a:spLocks/>
          </p:cNvSpPr>
          <p:nvPr userDrawn="1"/>
        </p:nvSpPr>
        <p:spPr>
          <a:xfrm>
            <a:off x="7819807" y="4139580"/>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Sammlerobjekte</a:t>
            </a:r>
          </a:p>
        </p:txBody>
      </p:sp>
      <p:sp>
        <p:nvSpPr>
          <p:cNvPr id="21" name="Rechteck: abgerundete Ecken 20">
            <a:extLst>
              <a:ext uri="{FF2B5EF4-FFF2-40B4-BE49-F238E27FC236}">
                <a16:creationId xmlns:a16="http://schemas.microsoft.com/office/drawing/2014/main" id="{8DD35BDA-3705-C4C7-8C6F-A51B26D9CE99}"/>
              </a:ext>
            </a:extLst>
          </p:cNvPr>
          <p:cNvSpPr>
            <a:spLocks/>
          </p:cNvSpPr>
          <p:nvPr userDrawn="1"/>
        </p:nvSpPr>
        <p:spPr>
          <a:xfrm>
            <a:off x="7819807" y="3524637"/>
            <a:ext cx="1858189" cy="54999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chemeClr val="tx1"/>
                </a:solidFill>
                <a:latin typeface="Helvetica" panose="020B0604020202020204" pitchFamily="34" charset="0"/>
                <a:cs typeface="Helvetica" panose="020B0604020202020204" pitchFamily="34" charset="0"/>
              </a:rPr>
              <a:t>Kryptowährungen</a:t>
            </a:r>
          </a:p>
        </p:txBody>
      </p:sp>
      <p:sp>
        <p:nvSpPr>
          <p:cNvPr id="52" name="Rechteck: abgerundete Ecken 51">
            <a:extLst>
              <a:ext uri="{FF2B5EF4-FFF2-40B4-BE49-F238E27FC236}">
                <a16:creationId xmlns:a16="http://schemas.microsoft.com/office/drawing/2014/main" id="{6664D8E5-3A79-7E48-1013-10F7D808E606}"/>
              </a:ext>
            </a:extLst>
          </p:cNvPr>
          <p:cNvSpPr/>
          <p:nvPr userDrawn="1"/>
        </p:nvSpPr>
        <p:spPr>
          <a:xfrm>
            <a:off x="8997711" y="467768"/>
            <a:ext cx="990000" cy="355969"/>
          </a:xfrm>
          <a:prstGeom prst="roundRect">
            <a:avLst>
              <a:gd name="adj" fmla="val 50000"/>
            </a:avLst>
          </a:prstGeom>
          <a:solidFill>
            <a:srgbClr val="00BD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G-5 4/4</a:t>
            </a:r>
          </a:p>
        </p:txBody>
      </p:sp>
      <p:sp>
        <p:nvSpPr>
          <p:cNvPr id="7" name="Rechteck: abgerundete Ecken 6">
            <a:extLst>
              <a:ext uri="{FF2B5EF4-FFF2-40B4-BE49-F238E27FC236}">
                <a16:creationId xmlns:a16="http://schemas.microsoft.com/office/drawing/2014/main" id="{B148E54B-168A-B8C4-8881-081538E57AAD}"/>
              </a:ext>
            </a:extLst>
          </p:cNvPr>
          <p:cNvSpPr>
            <a:spLocks/>
          </p:cNvSpPr>
          <p:nvPr userDrawn="1"/>
        </p:nvSpPr>
        <p:spPr>
          <a:xfrm>
            <a:off x="2629312" y="110260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1</a:t>
            </a:r>
          </a:p>
        </p:txBody>
      </p:sp>
      <p:sp>
        <p:nvSpPr>
          <p:cNvPr id="50" name="Rechteck: abgerundete Ecken 49">
            <a:extLst>
              <a:ext uri="{FF2B5EF4-FFF2-40B4-BE49-F238E27FC236}">
                <a16:creationId xmlns:a16="http://schemas.microsoft.com/office/drawing/2014/main" id="{D415AE8E-FFB1-A6C6-E2EC-134363D72DE1}"/>
              </a:ext>
            </a:extLst>
          </p:cNvPr>
          <p:cNvSpPr>
            <a:spLocks/>
          </p:cNvSpPr>
          <p:nvPr userDrawn="1"/>
        </p:nvSpPr>
        <p:spPr>
          <a:xfrm>
            <a:off x="2629312" y="2909694"/>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4</a:t>
            </a:r>
          </a:p>
        </p:txBody>
      </p:sp>
      <p:sp>
        <p:nvSpPr>
          <p:cNvPr id="53" name="Rechteck: abgerundete Ecken 52">
            <a:extLst>
              <a:ext uri="{FF2B5EF4-FFF2-40B4-BE49-F238E27FC236}">
                <a16:creationId xmlns:a16="http://schemas.microsoft.com/office/drawing/2014/main" id="{0CACA148-919A-677C-C80A-4358F40D23C0}"/>
              </a:ext>
            </a:extLst>
          </p:cNvPr>
          <p:cNvSpPr>
            <a:spLocks/>
          </p:cNvSpPr>
          <p:nvPr userDrawn="1"/>
        </p:nvSpPr>
        <p:spPr>
          <a:xfrm>
            <a:off x="2629312" y="170496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2</a:t>
            </a:r>
          </a:p>
        </p:txBody>
      </p:sp>
      <p:sp>
        <p:nvSpPr>
          <p:cNvPr id="54" name="Rechteck: abgerundete Ecken 53">
            <a:extLst>
              <a:ext uri="{FF2B5EF4-FFF2-40B4-BE49-F238E27FC236}">
                <a16:creationId xmlns:a16="http://schemas.microsoft.com/office/drawing/2014/main" id="{C8B72701-C65D-8CEE-8967-E2721004A9FE}"/>
              </a:ext>
            </a:extLst>
          </p:cNvPr>
          <p:cNvSpPr>
            <a:spLocks/>
          </p:cNvSpPr>
          <p:nvPr userDrawn="1"/>
        </p:nvSpPr>
        <p:spPr>
          <a:xfrm>
            <a:off x="2629312" y="230733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3</a:t>
            </a:r>
          </a:p>
        </p:txBody>
      </p:sp>
      <p:sp>
        <p:nvSpPr>
          <p:cNvPr id="55" name="Rechteck: abgerundete Ecken 54">
            <a:extLst>
              <a:ext uri="{FF2B5EF4-FFF2-40B4-BE49-F238E27FC236}">
                <a16:creationId xmlns:a16="http://schemas.microsoft.com/office/drawing/2014/main" id="{F92CFD0B-1638-6165-790F-999424668485}"/>
              </a:ext>
            </a:extLst>
          </p:cNvPr>
          <p:cNvSpPr>
            <a:spLocks/>
          </p:cNvSpPr>
          <p:nvPr userDrawn="1"/>
        </p:nvSpPr>
        <p:spPr>
          <a:xfrm>
            <a:off x="2629312" y="47545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7</a:t>
            </a:r>
          </a:p>
        </p:txBody>
      </p:sp>
      <p:sp>
        <p:nvSpPr>
          <p:cNvPr id="56" name="Rechteck: abgerundete Ecken 55">
            <a:extLst>
              <a:ext uri="{FF2B5EF4-FFF2-40B4-BE49-F238E27FC236}">
                <a16:creationId xmlns:a16="http://schemas.microsoft.com/office/drawing/2014/main" id="{FE1AD4E2-5308-C7D2-FE13-D519FA5CC433}"/>
              </a:ext>
            </a:extLst>
          </p:cNvPr>
          <p:cNvSpPr>
            <a:spLocks/>
          </p:cNvSpPr>
          <p:nvPr userDrawn="1"/>
        </p:nvSpPr>
        <p:spPr>
          <a:xfrm>
            <a:off x="2629312" y="413958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6</a:t>
            </a:r>
          </a:p>
        </p:txBody>
      </p:sp>
      <p:sp>
        <p:nvSpPr>
          <p:cNvPr id="57" name="Rechteck: abgerundete Ecken 56">
            <a:extLst>
              <a:ext uri="{FF2B5EF4-FFF2-40B4-BE49-F238E27FC236}">
                <a16:creationId xmlns:a16="http://schemas.microsoft.com/office/drawing/2014/main" id="{2E8C595A-14C3-7E4D-71D8-3BAFAD003588}"/>
              </a:ext>
            </a:extLst>
          </p:cNvPr>
          <p:cNvSpPr>
            <a:spLocks/>
          </p:cNvSpPr>
          <p:nvPr userDrawn="1"/>
        </p:nvSpPr>
        <p:spPr>
          <a:xfrm>
            <a:off x="2629312" y="3524637"/>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5</a:t>
            </a:r>
          </a:p>
        </p:txBody>
      </p:sp>
      <p:sp>
        <p:nvSpPr>
          <p:cNvPr id="58" name="Rechteck: abgerundete Ecken 57">
            <a:extLst>
              <a:ext uri="{FF2B5EF4-FFF2-40B4-BE49-F238E27FC236}">
                <a16:creationId xmlns:a16="http://schemas.microsoft.com/office/drawing/2014/main" id="{B3B985BD-780B-4AD0-B63F-7750A9FEA79D}"/>
              </a:ext>
            </a:extLst>
          </p:cNvPr>
          <p:cNvSpPr>
            <a:spLocks/>
          </p:cNvSpPr>
          <p:nvPr userDrawn="1"/>
        </p:nvSpPr>
        <p:spPr>
          <a:xfrm>
            <a:off x="7442422" y="110260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8</a:t>
            </a:r>
          </a:p>
        </p:txBody>
      </p:sp>
      <p:sp>
        <p:nvSpPr>
          <p:cNvPr id="59" name="Rechteck: abgerundete Ecken 58">
            <a:extLst>
              <a:ext uri="{FF2B5EF4-FFF2-40B4-BE49-F238E27FC236}">
                <a16:creationId xmlns:a16="http://schemas.microsoft.com/office/drawing/2014/main" id="{0C27A002-9912-312B-912D-3631EE973A5C}"/>
              </a:ext>
            </a:extLst>
          </p:cNvPr>
          <p:cNvSpPr>
            <a:spLocks/>
          </p:cNvSpPr>
          <p:nvPr userDrawn="1"/>
        </p:nvSpPr>
        <p:spPr>
          <a:xfrm>
            <a:off x="7442422" y="2909694"/>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11</a:t>
            </a:r>
          </a:p>
        </p:txBody>
      </p:sp>
      <p:sp>
        <p:nvSpPr>
          <p:cNvPr id="60" name="Rechteck: abgerundete Ecken 59">
            <a:extLst>
              <a:ext uri="{FF2B5EF4-FFF2-40B4-BE49-F238E27FC236}">
                <a16:creationId xmlns:a16="http://schemas.microsoft.com/office/drawing/2014/main" id="{8E710137-E148-6553-DD29-2F75FFBB1F9E}"/>
              </a:ext>
            </a:extLst>
          </p:cNvPr>
          <p:cNvSpPr>
            <a:spLocks/>
          </p:cNvSpPr>
          <p:nvPr userDrawn="1"/>
        </p:nvSpPr>
        <p:spPr>
          <a:xfrm>
            <a:off x="7442422" y="170496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9</a:t>
            </a:r>
          </a:p>
        </p:txBody>
      </p:sp>
      <p:sp>
        <p:nvSpPr>
          <p:cNvPr id="61" name="Rechteck: abgerundete Ecken 60">
            <a:extLst>
              <a:ext uri="{FF2B5EF4-FFF2-40B4-BE49-F238E27FC236}">
                <a16:creationId xmlns:a16="http://schemas.microsoft.com/office/drawing/2014/main" id="{4E808E8C-DB86-A455-AD5E-9DCBF26D33C4}"/>
              </a:ext>
            </a:extLst>
          </p:cNvPr>
          <p:cNvSpPr>
            <a:spLocks/>
          </p:cNvSpPr>
          <p:nvPr userDrawn="1"/>
        </p:nvSpPr>
        <p:spPr>
          <a:xfrm>
            <a:off x="7442422" y="230733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10</a:t>
            </a:r>
          </a:p>
        </p:txBody>
      </p:sp>
      <p:sp>
        <p:nvSpPr>
          <p:cNvPr id="62" name="Rechteck: abgerundete Ecken 61">
            <a:extLst>
              <a:ext uri="{FF2B5EF4-FFF2-40B4-BE49-F238E27FC236}">
                <a16:creationId xmlns:a16="http://schemas.microsoft.com/office/drawing/2014/main" id="{9D252FBE-AC9C-A4C6-4374-457012B75CEB}"/>
              </a:ext>
            </a:extLst>
          </p:cNvPr>
          <p:cNvSpPr>
            <a:spLocks/>
          </p:cNvSpPr>
          <p:nvPr userDrawn="1"/>
        </p:nvSpPr>
        <p:spPr>
          <a:xfrm>
            <a:off x="7442422" y="47545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14</a:t>
            </a:r>
          </a:p>
        </p:txBody>
      </p:sp>
      <p:sp>
        <p:nvSpPr>
          <p:cNvPr id="63" name="Rechteck: abgerundete Ecken 62">
            <a:extLst>
              <a:ext uri="{FF2B5EF4-FFF2-40B4-BE49-F238E27FC236}">
                <a16:creationId xmlns:a16="http://schemas.microsoft.com/office/drawing/2014/main" id="{20DB3828-756C-13AB-C253-6529B6EB71C2}"/>
              </a:ext>
            </a:extLst>
          </p:cNvPr>
          <p:cNvSpPr>
            <a:spLocks/>
          </p:cNvSpPr>
          <p:nvPr userDrawn="1"/>
        </p:nvSpPr>
        <p:spPr>
          <a:xfrm>
            <a:off x="7442422" y="413958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13</a:t>
            </a:r>
          </a:p>
        </p:txBody>
      </p:sp>
      <p:sp>
        <p:nvSpPr>
          <p:cNvPr id="64" name="Rechteck: abgerundete Ecken 63">
            <a:extLst>
              <a:ext uri="{FF2B5EF4-FFF2-40B4-BE49-F238E27FC236}">
                <a16:creationId xmlns:a16="http://schemas.microsoft.com/office/drawing/2014/main" id="{3C6893AB-FC91-4484-1A8B-C96661B11F1E}"/>
              </a:ext>
            </a:extLst>
          </p:cNvPr>
          <p:cNvSpPr>
            <a:spLocks/>
          </p:cNvSpPr>
          <p:nvPr userDrawn="1"/>
        </p:nvSpPr>
        <p:spPr>
          <a:xfrm>
            <a:off x="7442422" y="3524637"/>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12</a:t>
            </a:r>
          </a:p>
        </p:txBody>
      </p:sp>
      <p:sp>
        <p:nvSpPr>
          <p:cNvPr id="65" name="Rechteck: abgerundete Ecken 64">
            <a:extLst>
              <a:ext uri="{FF2B5EF4-FFF2-40B4-BE49-F238E27FC236}">
                <a16:creationId xmlns:a16="http://schemas.microsoft.com/office/drawing/2014/main" id="{9C5CF625-E23B-A562-2A77-518DD17D2AD5}"/>
              </a:ext>
            </a:extLst>
          </p:cNvPr>
          <p:cNvSpPr>
            <a:spLocks/>
          </p:cNvSpPr>
          <p:nvPr userDrawn="1"/>
        </p:nvSpPr>
        <p:spPr>
          <a:xfrm>
            <a:off x="2629845" y="1107595"/>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1</a:t>
            </a:r>
          </a:p>
        </p:txBody>
      </p:sp>
      <p:sp>
        <p:nvSpPr>
          <p:cNvPr id="66" name="Rechteck: abgerundete Ecken 65">
            <a:extLst>
              <a:ext uri="{FF2B5EF4-FFF2-40B4-BE49-F238E27FC236}">
                <a16:creationId xmlns:a16="http://schemas.microsoft.com/office/drawing/2014/main" id="{18F0FFDE-3398-393F-797E-524B64408F01}"/>
              </a:ext>
            </a:extLst>
          </p:cNvPr>
          <p:cNvSpPr>
            <a:spLocks/>
          </p:cNvSpPr>
          <p:nvPr userDrawn="1"/>
        </p:nvSpPr>
        <p:spPr>
          <a:xfrm>
            <a:off x="2629845" y="2914688"/>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4</a:t>
            </a:r>
          </a:p>
        </p:txBody>
      </p:sp>
      <p:sp>
        <p:nvSpPr>
          <p:cNvPr id="67" name="Rechteck: abgerundete Ecken 66">
            <a:extLst>
              <a:ext uri="{FF2B5EF4-FFF2-40B4-BE49-F238E27FC236}">
                <a16:creationId xmlns:a16="http://schemas.microsoft.com/office/drawing/2014/main" id="{F55D208E-4412-40BA-CE1C-A17620225D13}"/>
              </a:ext>
            </a:extLst>
          </p:cNvPr>
          <p:cNvSpPr>
            <a:spLocks/>
          </p:cNvSpPr>
          <p:nvPr userDrawn="1"/>
        </p:nvSpPr>
        <p:spPr>
          <a:xfrm>
            <a:off x="2629845" y="1709959"/>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2</a:t>
            </a:r>
          </a:p>
        </p:txBody>
      </p:sp>
      <p:sp>
        <p:nvSpPr>
          <p:cNvPr id="68" name="Rechteck: abgerundete Ecken 67">
            <a:extLst>
              <a:ext uri="{FF2B5EF4-FFF2-40B4-BE49-F238E27FC236}">
                <a16:creationId xmlns:a16="http://schemas.microsoft.com/office/drawing/2014/main" id="{E316A8E4-43B9-74EE-C4DE-B7D59014A892}"/>
              </a:ext>
            </a:extLst>
          </p:cNvPr>
          <p:cNvSpPr>
            <a:spLocks/>
          </p:cNvSpPr>
          <p:nvPr userDrawn="1"/>
        </p:nvSpPr>
        <p:spPr>
          <a:xfrm>
            <a:off x="2629845" y="23123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3</a:t>
            </a:r>
          </a:p>
        </p:txBody>
      </p:sp>
      <p:sp>
        <p:nvSpPr>
          <p:cNvPr id="69" name="Rechteck: abgerundete Ecken 68">
            <a:extLst>
              <a:ext uri="{FF2B5EF4-FFF2-40B4-BE49-F238E27FC236}">
                <a16:creationId xmlns:a16="http://schemas.microsoft.com/office/drawing/2014/main" id="{5B3BF819-CF2C-D901-50FE-F053C06AB8DF}"/>
              </a:ext>
            </a:extLst>
          </p:cNvPr>
          <p:cNvSpPr>
            <a:spLocks/>
          </p:cNvSpPr>
          <p:nvPr userDrawn="1"/>
        </p:nvSpPr>
        <p:spPr>
          <a:xfrm>
            <a:off x="2629845" y="475951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7</a:t>
            </a:r>
          </a:p>
        </p:txBody>
      </p:sp>
      <p:sp>
        <p:nvSpPr>
          <p:cNvPr id="70" name="Rechteck: abgerundete Ecken 69">
            <a:extLst>
              <a:ext uri="{FF2B5EF4-FFF2-40B4-BE49-F238E27FC236}">
                <a16:creationId xmlns:a16="http://schemas.microsoft.com/office/drawing/2014/main" id="{A6712E7B-2C9F-3156-653F-6FB4FE659962}"/>
              </a:ext>
            </a:extLst>
          </p:cNvPr>
          <p:cNvSpPr>
            <a:spLocks/>
          </p:cNvSpPr>
          <p:nvPr userDrawn="1"/>
        </p:nvSpPr>
        <p:spPr>
          <a:xfrm>
            <a:off x="2629845" y="414457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6</a:t>
            </a:r>
          </a:p>
        </p:txBody>
      </p:sp>
      <p:sp>
        <p:nvSpPr>
          <p:cNvPr id="71" name="Rechteck: abgerundete Ecken 70">
            <a:extLst>
              <a:ext uri="{FF2B5EF4-FFF2-40B4-BE49-F238E27FC236}">
                <a16:creationId xmlns:a16="http://schemas.microsoft.com/office/drawing/2014/main" id="{2930D88C-DD38-B512-317A-B880C4073713}"/>
              </a:ext>
            </a:extLst>
          </p:cNvPr>
          <p:cNvSpPr>
            <a:spLocks/>
          </p:cNvSpPr>
          <p:nvPr userDrawn="1"/>
        </p:nvSpPr>
        <p:spPr>
          <a:xfrm>
            <a:off x="2629845" y="352963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5</a:t>
            </a:r>
          </a:p>
        </p:txBody>
      </p:sp>
      <p:sp>
        <p:nvSpPr>
          <p:cNvPr id="72" name="Rechteck: abgerundete Ecken 71">
            <a:extLst>
              <a:ext uri="{FF2B5EF4-FFF2-40B4-BE49-F238E27FC236}">
                <a16:creationId xmlns:a16="http://schemas.microsoft.com/office/drawing/2014/main" id="{DFE88DE5-3B23-A061-BCC4-D613CF317940}"/>
              </a:ext>
            </a:extLst>
          </p:cNvPr>
          <p:cNvSpPr>
            <a:spLocks/>
          </p:cNvSpPr>
          <p:nvPr userDrawn="1"/>
        </p:nvSpPr>
        <p:spPr>
          <a:xfrm>
            <a:off x="7442955" y="1107595"/>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8</a:t>
            </a:r>
          </a:p>
        </p:txBody>
      </p:sp>
      <p:sp>
        <p:nvSpPr>
          <p:cNvPr id="73" name="Rechteck: abgerundete Ecken 72">
            <a:extLst>
              <a:ext uri="{FF2B5EF4-FFF2-40B4-BE49-F238E27FC236}">
                <a16:creationId xmlns:a16="http://schemas.microsoft.com/office/drawing/2014/main" id="{80AE7130-13CA-2802-AA81-E94D95176A65}"/>
              </a:ext>
            </a:extLst>
          </p:cNvPr>
          <p:cNvSpPr>
            <a:spLocks/>
          </p:cNvSpPr>
          <p:nvPr userDrawn="1"/>
        </p:nvSpPr>
        <p:spPr>
          <a:xfrm>
            <a:off x="7442955" y="2914688"/>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11</a:t>
            </a:r>
          </a:p>
        </p:txBody>
      </p:sp>
      <p:sp>
        <p:nvSpPr>
          <p:cNvPr id="74" name="Rechteck: abgerundete Ecken 73">
            <a:extLst>
              <a:ext uri="{FF2B5EF4-FFF2-40B4-BE49-F238E27FC236}">
                <a16:creationId xmlns:a16="http://schemas.microsoft.com/office/drawing/2014/main" id="{7D21435E-9A0C-D93E-246B-B6DD49B93449}"/>
              </a:ext>
            </a:extLst>
          </p:cNvPr>
          <p:cNvSpPr>
            <a:spLocks/>
          </p:cNvSpPr>
          <p:nvPr userDrawn="1"/>
        </p:nvSpPr>
        <p:spPr>
          <a:xfrm>
            <a:off x="7442955" y="1709959"/>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9</a:t>
            </a:r>
          </a:p>
        </p:txBody>
      </p:sp>
      <p:sp>
        <p:nvSpPr>
          <p:cNvPr id="75" name="Rechteck: abgerundete Ecken 74">
            <a:extLst>
              <a:ext uri="{FF2B5EF4-FFF2-40B4-BE49-F238E27FC236}">
                <a16:creationId xmlns:a16="http://schemas.microsoft.com/office/drawing/2014/main" id="{9F2B3107-D219-515B-55F4-005E2CF5DECE}"/>
              </a:ext>
            </a:extLst>
          </p:cNvPr>
          <p:cNvSpPr>
            <a:spLocks/>
          </p:cNvSpPr>
          <p:nvPr userDrawn="1"/>
        </p:nvSpPr>
        <p:spPr>
          <a:xfrm>
            <a:off x="7442955" y="23123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10</a:t>
            </a:r>
          </a:p>
        </p:txBody>
      </p:sp>
      <p:sp>
        <p:nvSpPr>
          <p:cNvPr id="76" name="Rechteck: abgerundete Ecken 75">
            <a:extLst>
              <a:ext uri="{FF2B5EF4-FFF2-40B4-BE49-F238E27FC236}">
                <a16:creationId xmlns:a16="http://schemas.microsoft.com/office/drawing/2014/main" id="{9BD70DD6-D34F-CE6A-90C5-30FE1B572B00}"/>
              </a:ext>
            </a:extLst>
          </p:cNvPr>
          <p:cNvSpPr>
            <a:spLocks/>
          </p:cNvSpPr>
          <p:nvPr userDrawn="1"/>
        </p:nvSpPr>
        <p:spPr>
          <a:xfrm>
            <a:off x="7442955" y="475951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14</a:t>
            </a:r>
          </a:p>
        </p:txBody>
      </p:sp>
      <p:sp>
        <p:nvSpPr>
          <p:cNvPr id="77" name="Rechteck: abgerundete Ecken 76">
            <a:extLst>
              <a:ext uri="{FF2B5EF4-FFF2-40B4-BE49-F238E27FC236}">
                <a16:creationId xmlns:a16="http://schemas.microsoft.com/office/drawing/2014/main" id="{327C54DC-4497-EB26-5ED1-4233B392C885}"/>
              </a:ext>
            </a:extLst>
          </p:cNvPr>
          <p:cNvSpPr>
            <a:spLocks/>
          </p:cNvSpPr>
          <p:nvPr userDrawn="1"/>
        </p:nvSpPr>
        <p:spPr>
          <a:xfrm>
            <a:off x="7442955" y="414457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13</a:t>
            </a:r>
          </a:p>
        </p:txBody>
      </p:sp>
      <p:sp>
        <p:nvSpPr>
          <p:cNvPr id="78" name="Rechteck: abgerundete Ecken 77">
            <a:extLst>
              <a:ext uri="{FF2B5EF4-FFF2-40B4-BE49-F238E27FC236}">
                <a16:creationId xmlns:a16="http://schemas.microsoft.com/office/drawing/2014/main" id="{6A99569B-36C4-7C62-742F-32B8A7F6775B}"/>
              </a:ext>
            </a:extLst>
          </p:cNvPr>
          <p:cNvSpPr>
            <a:spLocks/>
          </p:cNvSpPr>
          <p:nvPr userDrawn="1"/>
        </p:nvSpPr>
        <p:spPr>
          <a:xfrm>
            <a:off x="7442955" y="352963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12</a:t>
            </a:r>
          </a:p>
        </p:txBody>
      </p:sp>
    </p:spTree>
    <p:extLst>
      <p:ext uri="{BB962C8B-B14F-4D97-AF65-F5344CB8AC3E}">
        <p14:creationId xmlns:p14="http://schemas.microsoft.com/office/powerpoint/2010/main" val="33619936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5413B412-9B27-10A2-E2EE-C6730E72CBFE}"/>
              </a:ext>
            </a:extLst>
          </p:cNvPr>
          <p:cNvGrpSpPr>
            <a:grpSpLocks/>
          </p:cNvGrpSpPr>
          <p:nvPr userDrawn="1"/>
        </p:nvGrpSpPr>
        <p:grpSpPr>
          <a:xfrm rot="16200000">
            <a:off x="9574196" y="6199697"/>
            <a:ext cx="1069511" cy="253546"/>
            <a:chOff x="4740892" y="3380559"/>
            <a:chExt cx="716795" cy="169928"/>
          </a:xfrm>
        </p:grpSpPr>
        <p:pic>
          <p:nvPicPr>
            <p:cNvPr id="11" name="Grafik 10">
              <a:extLst>
                <a:ext uri="{FF2B5EF4-FFF2-40B4-BE49-F238E27FC236}">
                  <a16:creationId xmlns:a16="http://schemas.microsoft.com/office/drawing/2014/main" id="{BA9BCC4F-BDD3-E475-0271-00390293FBA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EDD118A9-304E-61F2-8058-DA97655890EB}"/>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75505489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Lst>
  <p:hf sldNum="0" hd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15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lipse 27">
            <a:extLst>
              <a:ext uri="{FF2B5EF4-FFF2-40B4-BE49-F238E27FC236}">
                <a16:creationId xmlns:a16="http://schemas.microsoft.com/office/drawing/2014/main" id="{7B58A718-871F-BCEA-C8AE-FDC8539A773C}"/>
              </a:ext>
            </a:extLst>
          </p:cNvPr>
          <p:cNvSpPr>
            <a:spLocks noGrp="1" noRot="1" noMove="1" noResize="1" noEditPoints="1" noAdjustHandles="1" noChangeArrowheads="1" noChangeShapeType="1"/>
          </p:cNvSpPr>
          <p:nvPr/>
        </p:nvSpPr>
        <p:spPr>
          <a:xfrm>
            <a:off x="3033356"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1" name="Ellipse 30">
            <a:extLst>
              <a:ext uri="{FF2B5EF4-FFF2-40B4-BE49-F238E27FC236}">
                <a16:creationId xmlns:a16="http://schemas.microsoft.com/office/drawing/2014/main" id="{570ABEC4-D0EC-DA1E-3A6F-5AC92E37F0FE}"/>
              </a:ext>
            </a:extLst>
          </p:cNvPr>
          <p:cNvSpPr>
            <a:spLocks noGrp="1" noRot="1" noMove="1" noResize="1" noEditPoints="1" noAdjustHandles="1" noChangeArrowheads="1" noChangeShapeType="1"/>
          </p:cNvSpPr>
          <p:nvPr/>
        </p:nvSpPr>
        <p:spPr>
          <a:xfrm>
            <a:off x="3659572"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2" name="Ellipse 31">
            <a:extLst>
              <a:ext uri="{FF2B5EF4-FFF2-40B4-BE49-F238E27FC236}">
                <a16:creationId xmlns:a16="http://schemas.microsoft.com/office/drawing/2014/main" id="{24DE9154-097C-5B3D-32C7-6B976692692A}"/>
              </a:ext>
            </a:extLst>
          </p:cNvPr>
          <p:cNvSpPr>
            <a:spLocks noGrp="1" noRot="1" noMove="1" noResize="1" noEditPoints="1" noAdjustHandles="1" noChangeArrowheads="1" noChangeShapeType="1"/>
          </p:cNvSpPr>
          <p:nvPr/>
        </p:nvSpPr>
        <p:spPr>
          <a:xfrm>
            <a:off x="4285788"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5" name="Ellipse 34">
            <a:extLst>
              <a:ext uri="{FF2B5EF4-FFF2-40B4-BE49-F238E27FC236}">
                <a16:creationId xmlns:a16="http://schemas.microsoft.com/office/drawing/2014/main" id="{6147B56E-E55C-B13C-92BA-D21793325008}"/>
              </a:ext>
            </a:extLst>
          </p:cNvPr>
          <p:cNvSpPr>
            <a:spLocks noGrp="1" noRot="1" noMove="1" noResize="1" noEditPoints="1" noAdjustHandles="1" noChangeArrowheads="1" noChangeShapeType="1"/>
          </p:cNvSpPr>
          <p:nvPr/>
        </p:nvSpPr>
        <p:spPr>
          <a:xfrm>
            <a:off x="5513326"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6" name="Ellipse 35">
            <a:extLst>
              <a:ext uri="{FF2B5EF4-FFF2-40B4-BE49-F238E27FC236}">
                <a16:creationId xmlns:a16="http://schemas.microsoft.com/office/drawing/2014/main" id="{BBDB531F-276F-801B-27BE-D087A219A336}"/>
              </a:ext>
            </a:extLst>
          </p:cNvPr>
          <p:cNvSpPr>
            <a:spLocks noGrp="1" noRot="1" noMove="1" noResize="1" noEditPoints="1" noAdjustHandles="1" noChangeArrowheads="1" noChangeShapeType="1"/>
          </p:cNvSpPr>
          <p:nvPr/>
        </p:nvSpPr>
        <p:spPr>
          <a:xfrm>
            <a:off x="6139541"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7" name="Ellipse 36">
            <a:extLst>
              <a:ext uri="{FF2B5EF4-FFF2-40B4-BE49-F238E27FC236}">
                <a16:creationId xmlns:a16="http://schemas.microsoft.com/office/drawing/2014/main" id="{CA418A9B-F3BA-4193-9233-885E14BD77CA}"/>
              </a:ext>
            </a:extLst>
          </p:cNvPr>
          <p:cNvSpPr>
            <a:spLocks noGrp="1" noRot="1" noMove="1" noResize="1" noEditPoints="1" noAdjustHandles="1" noChangeArrowheads="1" noChangeShapeType="1"/>
          </p:cNvSpPr>
          <p:nvPr/>
        </p:nvSpPr>
        <p:spPr>
          <a:xfrm>
            <a:off x="6765757"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8" name="Ellipse 37">
            <a:extLst>
              <a:ext uri="{FF2B5EF4-FFF2-40B4-BE49-F238E27FC236}">
                <a16:creationId xmlns:a16="http://schemas.microsoft.com/office/drawing/2014/main" id="{72834D0B-49E7-48C3-3776-AAAB312E8145}"/>
              </a:ext>
            </a:extLst>
          </p:cNvPr>
          <p:cNvSpPr>
            <a:spLocks noGrp="1" noRot="1" noMove="1" noResize="1" noEditPoints="1" noAdjustHandles="1" noChangeArrowheads="1" noChangeShapeType="1"/>
          </p:cNvSpPr>
          <p:nvPr/>
        </p:nvSpPr>
        <p:spPr>
          <a:xfrm>
            <a:off x="8131056"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9" name="Ellipse 38">
            <a:extLst>
              <a:ext uri="{FF2B5EF4-FFF2-40B4-BE49-F238E27FC236}">
                <a16:creationId xmlns:a16="http://schemas.microsoft.com/office/drawing/2014/main" id="{8F652BF5-5582-F007-858B-DE8AAB078551}"/>
              </a:ext>
            </a:extLst>
          </p:cNvPr>
          <p:cNvSpPr>
            <a:spLocks noGrp="1" noRot="1" noMove="1" noResize="1" noEditPoints="1" noAdjustHandles="1" noChangeArrowheads="1" noChangeShapeType="1"/>
          </p:cNvSpPr>
          <p:nvPr/>
        </p:nvSpPr>
        <p:spPr>
          <a:xfrm>
            <a:off x="8757272"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0" name="Ellipse 39">
            <a:extLst>
              <a:ext uri="{FF2B5EF4-FFF2-40B4-BE49-F238E27FC236}">
                <a16:creationId xmlns:a16="http://schemas.microsoft.com/office/drawing/2014/main" id="{36333097-00E3-A4F5-76C1-8CCEA7E7F72C}"/>
              </a:ext>
            </a:extLst>
          </p:cNvPr>
          <p:cNvSpPr>
            <a:spLocks noGrp="1" noRot="1" noMove="1" noResize="1" noEditPoints="1" noAdjustHandles="1" noChangeArrowheads="1" noChangeShapeType="1"/>
          </p:cNvSpPr>
          <p:nvPr/>
        </p:nvSpPr>
        <p:spPr>
          <a:xfrm>
            <a:off x="9383488"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1" name="Ellipse 40">
            <a:extLst>
              <a:ext uri="{FF2B5EF4-FFF2-40B4-BE49-F238E27FC236}">
                <a16:creationId xmlns:a16="http://schemas.microsoft.com/office/drawing/2014/main" id="{2D616DD8-2DDF-803C-0570-EE382300374C}"/>
              </a:ext>
            </a:extLst>
          </p:cNvPr>
          <p:cNvSpPr>
            <a:spLocks noGrp="1" noRot="1" noMove="1" noResize="1" noEditPoints="1" noAdjustHandles="1" noChangeArrowheads="1" noChangeShapeType="1"/>
          </p:cNvSpPr>
          <p:nvPr/>
        </p:nvSpPr>
        <p:spPr>
          <a:xfrm>
            <a:off x="3033356"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2" name="Ellipse 41">
            <a:extLst>
              <a:ext uri="{FF2B5EF4-FFF2-40B4-BE49-F238E27FC236}">
                <a16:creationId xmlns:a16="http://schemas.microsoft.com/office/drawing/2014/main" id="{548CD072-3C53-E09D-FE1F-CC6B20C9AD27}"/>
              </a:ext>
            </a:extLst>
          </p:cNvPr>
          <p:cNvSpPr>
            <a:spLocks noGrp="1" noRot="1" noMove="1" noResize="1" noEditPoints="1" noAdjustHandles="1" noChangeArrowheads="1" noChangeShapeType="1"/>
          </p:cNvSpPr>
          <p:nvPr/>
        </p:nvSpPr>
        <p:spPr>
          <a:xfrm>
            <a:off x="3659572"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3" name="Ellipse 42">
            <a:extLst>
              <a:ext uri="{FF2B5EF4-FFF2-40B4-BE49-F238E27FC236}">
                <a16:creationId xmlns:a16="http://schemas.microsoft.com/office/drawing/2014/main" id="{735928FC-65D8-797F-BF79-709AED9B0418}"/>
              </a:ext>
            </a:extLst>
          </p:cNvPr>
          <p:cNvSpPr>
            <a:spLocks noGrp="1" noRot="1" noMove="1" noResize="1" noEditPoints="1" noAdjustHandles="1" noChangeArrowheads="1" noChangeShapeType="1"/>
          </p:cNvSpPr>
          <p:nvPr/>
        </p:nvSpPr>
        <p:spPr>
          <a:xfrm>
            <a:off x="4285788"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4" name="Ellipse 43">
            <a:extLst>
              <a:ext uri="{FF2B5EF4-FFF2-40B4-BE49-F238E27FC236}">
                <a16:creationId xmlns:a16="http://schemas.microsoft.com/office/drawing/2014/main" id="{28478588-A235-9C4C-97D1-F7222A2B91D7}"/>
              </a:ext>
            </a:extLst>
          </p:cNvPr>
          <p:cNvSpPr>
            <a:spLocks noGrp="1" noRot="1" noMove="1" noResize="1" noEditPoints="1" noAdjustHandles="1" noChangeArrowheads="1" noChangeShapeType="1"/>
          </p:cNvSpPr>
          <p:nvPr/>
        </p:nvSpPr>
        <p:spPr>
          <a:xfrm>
            <a:off x="5513326"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5" name="Ellipse 44">
            <a:extLst>
              <a:ext uri="{FF2B5EF4-FFF2-40B4-BE49-F238E27FC236}">
                <a16:creationId xmlns:a16="http://schemas.microsoft.com/office/drawing/2014/main" id="{6529E5CE-BB42-FBA7-1FE6-5CC98922798C}"/>
              </a:ext>
            </a:extLst>
          </p:cNvPr>
          <p:cNvSpPr>
            <a:spLocks noGrp="1" noRot="1" noMove="1" noResize="1" noEditPoints="1" noAdjustHandles="1" noChangeArrowheads="1" noChangeShapeType="1"/>
          </p:cNvSpPr>
          <p:nvPr/>
        </p:nvSpPr>
        <p:spPr>
          <a:xfrm>
            <a:off x="6139541"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6" name="Ellipse 45">
            <a:extLst>
              <a:ext uri="{FF2B5EF4-FFF2-40B4-BE49-F238E27FC236}">
                <a16:creationId xmlns:a16="http://schemas.microsoft.com/office/drawing/2014/main" id="{A5F9B358-1918-7BF4-9950-56D0CBDE176C}"/>
              </a:ext>
            </a:extLst>
          </p:cNvPr>
          <p:cNvSpPr>
            <a:spLocks noGrp="1" noRot="1" noMove="1" noResize="1" noEditPoints="1" noAdjustHandles="1" noChangeArrowheads="1" noChangeShapeType="1"/>
          </p:cNvSpPr>
          <p:nvPr/>
        </p:nvSpPr>
        <p:spPr>
          <a:xfrm>
            <a:off x="6765757"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7" name="Ellipse 46">
            <a:extLst>
              <a:ext uri="{FF2B5EF4-FFF2-40B4-BE49-F238E27FC236}">
                <a16:creationId xmlns:a16="http://schemas.microsoft.com/office/drawing/2014/main" id="{6CF22360-A7FD-AEA9-F721-C27207180362}"/>
              </a:ext>
            </a:extLst>
          </p:cNvPr>
          <p:cNvSpPr>
            <a:spLocks noGrp="1" noRot="1" noMove="1" noResize="1" noEditPoints="1" noAdjustHandles="1" noChangeArrowheads="1" noChangeShapeType="1"/>
          </p:cNvSpPr>
          <p:nvPr/>
        </p:nvSpPr>
        <p:spPr>
          <a:xfrm>
            <a:off x="8131056"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8" name="Ellipse 47">
            <a:extLst>
              <a:ext uri="{FF2B5EF4-FFF2-40B4-BE49-F238E27FC236}">
                <a16:creationId xmlns:a16="http://schemas.microsoft.com/office/drawing/2014/main" id="{D36BAE8E-01A0-1919-45DA-33CCB01F6869}"/>
              </a:ext>
            </a:extLst>
          </p:cNvPr>
          <p:cNvSpPr>
            <a:spLocks noGrp="1" noRot="1" noMove="1" noResize="1" noEditPoints="1" noAdjustHandles="1" noChangeArrowheads="1" noChangeShapeType="1"/>
          </p:cNvSpPr>
          <p:nvPr/>
        </p:nvSpPr>
        <p:spPr>
          <a:xfrm>
            <a:off x="8757272"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49" name="Ellipse 48">
            <a:extLst>
              <a:ext uri="{FF2B5EF4-FFF2-40B4-BE49-F238E27FC236}">
                <a16:creationId xmlns:a16="http://schemas.microsoft.com/office/drawing/2014/main" id="{6096C955-2AD8-1503-7BB9-9EB5BDD11A4B}"/>
              </a:ext>
            </a:extLst>
          </p:cNvPr>
          <p:cNvSpPr>
            <a:spLocks noGrp="1" noRot="1" noMove="1" noResize="1" noEditPoints="1" noAdjustHandles="1" noChangeArrowheads="1" noChangeShapeType="1"/>
          </p:cNvSpPr>
          <p:nvPr/>
        </p:nvSpPr>
        <p:spPr>
          <a:xfrm>
            <a:off x="9383488"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0" name="Ellipse 49">
            <a:extLst>
              <a:ext uri="{FF2B5EF4-FFF2-40B4-BE49-F238E27FC236}">
                <a16:creationId xmlns:a16="http://schemas.microsoft.com/office/drawing/2014/main" id="{3BAAFE51-A300-DE48-716C-967C6CACFFAA}"/>
              </a:ext>
            </a:extLst>
          </p:cNvPr>
          <p:cNvSpPr>
            <a:spLocks noGrp="1" noRot="1" noMove="1" noResize="1" noEditPoints="1" noAdjustHandles="1" noChangeArrowheads="1" noChangeShapeType="1"/>
          </p:cNvSpPr>
          <p:nvPr/>
        </p:nvSpPr>
        <p:spPr>
          <a:xfrm>
            <a:off x="3033356"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1" name="Ellipse 50">
            <a:extLst>
              <a:ext uri="{FF2B5EF4-FFF2-40B4-BE49-F238E27FC236}">
                <a16:creationId xmlns:a16="http://schemas.microsoft.com/office/drawing/2014/main" id="{DC254A55-785A-A1FD-E42F-F1E8D84EEB6C}"/>
              </a:ext>
            </a:extLst>
          </p:cNvPr>
          <p:cNvSpPr>
            <a:spLocks noGrp="1" noRot="1" noMove="1" noResize="1" noEditPoints="1" noAdjustHandles="1" noChangeArrowheads="1" noChangeShapeType="1"/>
          </p:cNvSpPr>
          <p:nvPr/>
        </p:nvSpPr>
        <p:spPr>
          <a:xfrm>
            <a:off x="3659572"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2" name="Ellipse 51">
            <a:extLst>
              <a:ext uri="{FF2B5EF4-FFF2-40B4-BE49-F238E27FC236}">
                <a16:creationId xmlns:a16="http://schemas.microsoft.com/office/drawing/2014/main" id="{6CDFD8D7-E322-9B44-E086-19E1A1BA4CD5}"/>
              </a:ext>
            </a:extLst>
          </p:cNvPr>
          <p:cNvSpPr>
            <a:spLocks noGrp="1" noRot="1" noMove="1" noResize="1" noEditPoints="1" noAdjustHandles="1" noChangeArrowheads="1" noChangeShapeType="1"/>
          </p:cNvSpPr>
          <p:nvPr/>
        </p:nvSpPr>
        <p:spPr>
          <a:xfrm>
            <a:off x="4285788"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3" name="Ellipse 52">
            <a:extLst>
              <a:ext uri="{FF2B5EF4-FFF2-40B4-BE49-F238E27FC236}">
                <a16:creationId xmlns:a16="http://schemas.microsoft.com/office/drawing/2014/main" id="{200D1CEB-4EE0-C289-26BD-E0AF67587290}"/>
              </a:ext>
            </a:extLst>
          </p:cNvPr>
          <p:cNvSpPr>
            <a:spLocks noGrp="1" noRot="1" noMove="1" noResize="1" noEditPoints="1" noAdjustHandles="1" noChangeArrowheads="1" noChangeShapeType="1"/>
          </p:cNvSpPr>
          <p:nvPr/>
        </p:nvSpPr>
        <p:spPr>
          <a:xfrm>
            <a:off x="5513326"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4" name="Ellipse 53">
            <a:extLst>
              <a:ext uri="{FF2B5EF4-FFF2-40B4-BE49-F238E27FC236}">
                <a16:creationId xmlns:a16="http://schemas.microsoft.com/office/drawing/2014/main" id="{05AF1920-7562-EA77-654D-FBF85A9A81A9}"/>
              </a:ext>
            </a:extLst>
          </p:cNvPr>
          <p:cNvSpPr>
            <a:spLocks noGrp="1" noRot="1" noMove="1" noResize="1" noEditPoints="1" noAdjustHandles="1" noChangeArrowheads="1" noChangeShapeType="1"/>
          </p:cNvSpPr>
          <p:nvPr/>
        </p:nvSpPr>
        <p:spPr>
          <a:xfrm>
            <a:off x="6139541"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5" name="Ellipse 54">
            <a:extLst>
              <a:ext uri="{FF2B5EF4-FFF2-40B4-BE49-F238E27FC236}">
                <a16:creationId xmlns:a16="http://schemas.microsoft.com/office/drawing/2014/main" id="{5AEA7033-82CE-103A-9483-60E2F929E957}"/>
              </a:ext>
            </a:extLst>
          </p:cNvPr>
          <p:cNvSpPr>
            <a:spLocks noGrp="1" noRot="1" noMove="1" noResize="1" noEditPoints="1" noAdjustHandles="1" noChangeArrowheads="1" noChangeShapeType="1"/>
          </p:cNvSpPr>
          <p:nvPr/>
        </p:nvSpPr>
        <p:spPr>
          <a:xfrm>
            <a:off x="6765757"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6" name="Ellipse 55">
            <a:extLst>
              <a:ext uri="{FF2B5EF4-FFF2-40B4-BE49-F238E27FC236}">
                <a16:creationId xmlns:a16="http://schemas.microsoft.com/office/drawing/2014/main" id="{7F1FFC95-7AEB-1F1F-EB85-5835906AB494}"/>
              </a:ext>
            </a:extLst>
          </p:cNvPr>
          <p:cNvSpPr>
            <a:spLocks noGrp="1" noRot="1" noMove="1" noResize="1" noEditPoints="1" noAdjustHandles="1" noChangeArrowheads="1" noChangeShapeType="1"/>
          </p:cNvSpPr>
          <p:nvPr/>
        </p:nvSpPr>
        <p:spPr>
          <a:xfrm>
            <a:off x="8131056"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7" name="Ellipse 56">
            <a:extLst>
              <a:ext uri="{FF2B5EF4-FFF2-40B4-BE49-F238E27FC236}">
                <a16:creationId xmlns:a16="http://schemas.microsoft.com/office/drawing/2014/main" id="{B727F76C-3B91-A6B6-1DAD-6E3329774C38}"/>
              </a:ext>
            </a:extLst>
          </p:cNvPr>
          <p:cNvSpPr>
            <a:spLocks noGrp="1" noRot="1" noMove="1" noResize="1" noEditPoints="1" noAdjustHandles="1" noChangeArrowheads="1" noChangeShapeType="1"/>
          </p:cNvSpPr>
          <p:nvPr/>
        </p:nvSpPr>
        <p:spPr>
          <a:xfrm>
            <a:off x="8757272"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8" name="Ellipse 57">
            <a:extLst>
              <a:ext uri="{FF2B5EF4-FFF2-40B4-BE49-F238E27FC236}">
                <a16:creationId xmlns:a16="http://schemas.microsoft.com/office/drawing/2014/main" id="{9C250F52-041B-54ED-1228-2E165246A476}"/>
              </a:ext>
            </a:extLst>
          </p:cNvPr>
          <p:cNvSpPr>
            <a:spLocks noGrp="1" noRot="1" noMove="1" noResize="1" noEditPoints="1" noAdjustHandles="1" noChangeArrowheads="1" noChangeShapeType="1"/>
          </p:cNvSpPr>
          <p:nvPr/>
        </p:nvSpPr>
        <p:spPr>
          <a:xfrm>
            <a:off x="9383488"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59" name="Ellipse 58">
            <a:extLst>
              <a:ext uri="{FF2B5EF4-FFF2-40B4-BE49-F238E27FC236}">
                <a16:creationId xmlns:a16="http://schemas.microsoft.com/office/drawing/2014/main" id="{FE6DF099-98C4-FBDD-A230-66BC396DD5E2}"/>
              </a:ext>
            </a:extLst>
          </p:cNvPr>
          <p:cNvSpPr>
            <a:spLocks noGrp="1" noRot="1" noMove="1" noResize="1" noEditPoints="1" noAdjustHandles="1" noChangeArrowheads="1" noChangeShapeType="1"/>
          </p:cNvSpPr>
          <p:nvPr/>
        </p:nvSpPr>
        <p:spPr>
          <a:xfrm>
            <a:off x="3033356"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0" name="Ellipse 59">
            <a:extLst>
              <a:ext uri="{FF2B5EF4-FFF2-40B4-BE49-F238E27FC236}">
                <a16:creationId xmlns:a16="http://schemas.microsoft.com/office/drawing/2014/main" id="{1EFBE99B-57EE-2DA7-0B42-AD0AB069F659}"/>
              </a:ext>
            </a:extLst>
          </p:cNvPr>
          <p:cNvSpPr>
            <a:spLocks noGrp="1" noRot="1" noMove="1" noResize="1" noEditPoints="1" noAdjustHandles="1" noChangeArrowheads="1" noChangeShapeType="1"/>
          </p:cNvSpPr>
          <p:nvPr/>
        </p:nvSpPr>
        <p:spPr>
          <a:xfrm>
            <a:off x="3659572"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1" name="Ellipse 60">
            <a:extLst>
              <a:ext uri="{FF2B5EF4-FFF2-40B4-BE49-F238E27FC236}">
                <a16:creationId xmlns:a16="http://schemas.microsoft.com/office/drawing/2014/main" id="{FE3D0C74-A646-DB96-14ED-1B26CB8C1B9B}"/>
              </a:ext>
            </a:extLst>
          </p:cNvPr>
          <p:cNvSpPr>
            <a:spLocks noGrp="1" noRot="1" noMove="1" noResize="1" noEditPoints="1" noAdjustHandles="1" noChangeArrowheads="1" noChangeShapeType="1"/>
          </p:cNvSpPr>
          <p:nvPr/>
        </p:nvSpPr>
        <p:spPr>
          <a:xfrm>
            <a:off x="4285788"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2" name="Ellipse 61">
            <a:extLst>
              <a:ext uri="{FF2B5EF4-FFF2-40B4-BE49-F238E27FC236}">
                <a16:creationId xmlns:a16="http://schemas.microsoft.com/office/drawing/2014/main" id="{169DC44D-C235-5BC8-D0B7-23A998C38D34}"/>
              </a:ext>
            </a:extLst>
          </p:cNvPr>
          <p:cNvSpPr>
            <a:spLocks noGrp="1" noRot="1" noMove="1" noResize="1" noEditPoints="1" noAdjustHandles="1" noChangeArrowheads="1" noChangeShapeType="1"/>
          </p:cNvSpPr>
          <p:nvPr/>
        </p:nvSpPr>
        <p:spPr>
          <a:xfrm>
            <a:off x="5513326"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3" name="Ellipse 62">
            <a:extLst>
              <a:ext uri="{FF2B5EF4-FFF2-40B4-BE49-F238E27FC236}">
                <a16:creationId xmlns:a16="http://schemas.microsoft.com/office/drawing/2014/main" id="{CB054B1B-4A94-D0C3-38B1-B7C5FCA15EBF}"/>
              </a:ext>
            </a:extLst>
          </p:cNvPr>
          <p:cNvSpPr>
            <a:spLocks noGrp="1" noRot="1" noMove="1" noResize="1" noEditPoints="1" noAdjustHandles="1" noChangeArrowheads="1" noChangeShapeType="1"/>
          </p:cNvSpPr>
          <p:nvPr/>
        </p:nvSpPr>
        <p:spPr>
          <a:xfrm>
            <a:off x="6139541"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4" name="Ellipse 63">
            <a:extLst>
              <a:ext uri="{FF2B5EF4-FFF2-40B4-BE49-F238E27FC236}">
                <a16:creationId xmlns:a16="http://schemas.microsoft.com/office/drawing/2014/main" id="{B25EDE23-2E2B-DB0C-A8F7-7EB2755EA0E7}"/>
              </a:ext>
            </a:extLst>
          </p:cNvPr>
          <p:cNvSpPr>
            <a:spLocks noGrp="1" noRot="1" noMove="1" noResize="1" noEditPoints="1" noAdjustHandles="1" noChangeArrowheads="1" noChangeShapeType="1"/>
          </p:cNvSpPr>
          <p:nvPr/>
        </p:nvSpPr>
        <p:spPr>
          <a:xfrm>
            <a:off x="6765757"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5" name="Ellipse 64">
            <a:extLst>
              <a:ext uri="{FF2B5EF4-FFF2-40B4-BE49-F238E27FC236}">
                <a16:creationId xmlns:a16="http://schemas.microsoft.com/office/drawing/2014/main" id="{A76C4CC0-E075-93D6-314D-E384A14068D3}"/>
              </a:ext>
            </a:extLst>
          </p:cNvPr>
          <p:cNvSpPr>
            <a:spLocks noGrp="1" noRot="1" noMove="1" noResize="1" noEditPoints="1" noAdjustHandles="1" noChangeArrowheads="1" noChangeShapeType="1"/>
          </p:cNvSpPr>
          <p:nvPr/>
        </p:nvSpPr>
        <p:spPr>
          <a:xfrm>
            <a:off x="8131056"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6" name="Ellipse 65">
            <a:extLst>
              <a:ext uri="{FF2B5EF4-FFF2-40B4-BE49-F238E27FC236}">
                <a16:creationId xmlns:a16="http://schemas.microsoft.com/office/drawing/2014/main" id="{84C6AFDE-6A29-1079-F0EC-BC9F8A479C90}"/>
              </a:ext>
            </a:extLst>
          </p:cNvPr>
          <p:cNvSpPr>
            <a:spLocks noGrp="1" noRot="1" noMove="1" noResize="1" noEditPoints="1" noAdjustHandles="1" noChangeArrowheads="1" noChangeShapeType="1"/>
          </p:cNvSpPr>
          <p:nvPr/>
        </p:nvSpPr>
        <p:spPr>
          <a:xfrm>
            <a:off x="8757272"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7" name="Ellipse 66">
            <a:extLst>
              <a:ext uri="{FF2B5EF4-FFF2-40B4-BE49-F238E27FC236}">
                <a16:creationId xmlns:a16="http://schemas.microsoft.com/office/drawing/2014/main" id="{E2D042AB-55F8-415E-37AE-E21B4A4E88C3}"/>
              </a:ext>
            </a:extLst>
          </p:cNvPr>
          <p:cNvSpPr>
            <a:spLocks noGrp="1" noRot="1" noMove="1" noResize="1" noEditPoints="1" noAdjustHandles="1" noChangeArrowheads="1" noChangeShapeType="1"/>
          </p:cNvSpPr>
          <p:nvPr/>
        </p:nvSpPr>
        <p:spPr>
          <a:xfrm>
            <a:off x="9383488"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8" name="Ellipse 67">
            <a:extLst>
              <a:ext uri="{FF2B5EF4-FFF2-40B4-BE49-F238E27FC236}">
                <a16:creationId xmlns:a16="http://schemas.microsoft.com/office/drawing/2014/main" id="{B6D01CB8-E7D7-6D75-9B15-44697C0D2634}"/>
              </a:ext>
            </a:extLst>
          </p:cNvPr>
          <p:cNvSpPr>
            <a:spLocks noGrp="1" noRot="1" noMove="1" noResize="1" noEditPoints="1" noAdjustHandles="1" noChangeArrowheads="1" noChangeShapeType="1"/>
          </p:cNvSpPr>
          <p:nvPr/>
        </p:nvSpPr>
        <p:spPr>
          <a:xfrm>
            <a:off x="3033356"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69" name="Ellipse 68">
            <a:extLst>
              <a:ext uri="{FF2B5EF4-FFF2-40B4-BE49-F238E27FC236}">
                <a16:creationId xmlns:a16="http://schemas.microsoft.com/office/drawing/2014/main" id="{032BE403-5DE5-EEC5-8768-FDDECECA8B88}"/>
              </a:ext>
            </a:extLst>
          </p:cNvPr>
          <p:cNvSpPr>
            <a:spLocks noGrp="1" noRot="1" noMove="1" noResize="1" noEditPoints="1" noAdjustHandles="1" noChangeArrowheads="1" noChangeShapeType="1"/>
          </p:cNvSpPr>
          <p:nvPr/>
        </p:nvSpPr>
        <p:spPr>
          <a:xfrm>
            <a:off x="3659572"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0" name="Ellipse 69">
            <a:extLst>
              <a:ext uri="{FF2B5EF4-FFF2-40B4-BE49-F238E27FC236}">
                <a16:creationId xmlns:a16="http://schemas.microsoft.com/office/drawing/2014/main" id="{4C39B4AC-E007-C2B8-3471-7DC3A3D611CC}"/>
              </a:ext>
            </a:extLst>
          </p:cNvPr>
          <p:cNvSpPr>
            <a:spLocks noGrp="1" noRot="1" noMove="1" noResize="1" noEditPoints="1" noAdjustHandles="1" noChangeArrowheads="1" noChangeShapeType="1"/>
          </p:cNvSpPr>
          <p:nvPr/>
        </p:nvSpPr>
        <p:spPr>
          <a:xfrm>
            <a:off x="4285788"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1" name="Ellipse 70">
            <a:extLst>
              <a:ext uri="{FF2B5EF4-FFF2-40B4-BE49-F238E27FC236}">
                <a16:creationId xmlns:a16="http://schemas.microsoft.com/office/drawing/2014/main" id="{918A5349-685A-B17F-1A11-F3B07FA606D2}"/>
              </a:ext>
            </a:extLst>
          </p:cNvPr>
          <p:cNvSpPr>
            <a:spLocks noGrp="1" noRot="1" noMove="1" noResize="1" noEditPoints="1" noAdjustHandles="1" noChangeArrowheads="1" noChangeShapeType="1"/>
          </p:cNvSpPr>
          <p:nvPr/>
        </p:nvSpPr>
        <p:spPr>
          <a:xfrm>
            <a:off x="5513326"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2" name="Ellipse 71">
            <a:extLst>
              <a:ext uri="{FF2B5EF4-FFF2-40B4-BE49-F238E27FC236}">
                <a16:creationId xmlns:a16="http://schemas.microsoft.com/office/drawing/2014/main" id="{0A251E4B-B822-7482-8EA6-F9C322D85FFC}"/>
              </a:ext>
            </a:extLst>
          </p:cNvPr>
          <p:cNvSpPr>
            <a:spLocks noGrp="1" noRot="1" noMove="1" noResize="1" noEditPoints="1" noAdjustHandles="1" noChangeArrowheads="1" noChangeShapeType="1"/>
          </p:cNvSpPr>
          <p:nvPr/>
        </p:nvSpPr>
        <p:spPr>
          <a:xfrm>
            <a:off x="6139541"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3" name="Ellipse 72">
            <a:extLst>
              <a:ext uri="{FF2B5EF4-FFF2-40B4-BE49-F238E27FC236}">
                <a16:creationId xmlns:a16="http://schemas.microsoft.com/office/drawing/2014/main" id="{58013BDE-4CE4-1C0A-F21B-A5B416CAE60C}"/>
              </a:ext>
            </a:extLst>
          </p:cNvPr>
          <p:cNvSpPr>
            <a:spLocks noGrp="1" noRot="1" noMove="1" noResize="1" noEditPoints="1" noAdjustHandles="1" noChangeArrowheads="1" noChangeShapeType="1"/>
          </p:cNvSpPr>
          <p:nvPr/>
        </p:nvSpPr>
        <p:spPr>
          <a:xfrm>
            <a:off x="6765757"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4" name="Ellipse 73">
            <a:extLst>
              <a:ext uri="{FF2B5EF4-FFF2-40B4-BE49-F238E27FC236}">
                <a16:creationId xmlns:a16="http://schemas.microsoft.com/office/drawing/2014/main" id="{4755E69D-0671-5A69-AA3A-23A8D891AF78}"/>
              </a:ext>
            </a:extLst>
          </p:cNvPr>
          <p:cNvSpPr>
            <a:spLocks noGrp="1" noRot="1" noMove="1" noResize="1" noEditPoints="1" noAdjustHandles="1" noChangeArrowheads="1" noChangeShapeType="1"/>
          </p:cNvSpPr>
          <p:nvPr/>
        </p:nvSpPr>
        <p:spPr>
          <a:xfrm>
            <a:off x="8131056"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5" name="Ellipse 74">
            <a:extLst>
              <a:ext uri="{FF2B5EF4-FFF2-40B4-BE49-F238E27FC236}">
                <a16:creationId xmlns:a16="http://schemas.microsoft.com/office/drawing/2014/main" id="{2F6F3FE8-83CA-2B64-D4DA-EE177A440D60}"/>
              </a:ext>
            </a:extLst>
          </p:cNvPr>
          <p:cNvSpPr>
            <a:spLocks noGrp="1" noRot="1" noMove="1" noResize="1" noEditPoints="1" noAdjustHandles="1" noChangeArrowheads="1" noChangeShapeType="1"/>
          </p:cNvSpPr>
          <p:nvPr/>
        </p:nvSpPr>
        <p:spPr>
          <a:xfrm>
            <a:off x="8757272"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6" name="Ellipse 75">
            <a:extLst>
              <a:ext uri="{FF2B5EF4-FFF2-40B4-BE49-F238E27FC236}">
                <a16:creationId xmlns:a16="http://schemas.microsoft.com/office/drawing/2014/main" id="{F79666F4-3DA1-1E87-9024-5F16F7336835}"/>
              </a:ext>
            </a:extLst>
          </p:cNvPr>
          <p:cNvSpPr>
            <a:spLocks noGrp="1" noRot="1" noMove="1" noResize="1" noEditPoints="1" noAdjustHandles="1" noChangeArrowheads="1" noChangeShapeType="1"/>
          </p:cNvSpPr>
          <p:nvPr/>
        </p:nvSpPr>
        <p:spPr>
          <a:xfrm>
            <a:off x="9383488"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7" name="Ellipse 76">
            <a:extLst>
              <a:ext uri="{FF2B5EF4-FFF2-40B4-BE49-F238E27FC236}">
                <a16:creationId xmlns:a16="http://schemas.microsoft.com/office/drawing/2014/main" id="{2B2DD095-5969-4C14-8B06-ACF6A5EF3FB3}"/>
              </a:ext>
            </a:extLst>
          </p:cNvPr>
          <p:cNvSpPr>
            <a:spLocks noGrp="1" noRot="1" noMove="1" noResize="1" noEditPoints="1" noAdjustHandles="1" noChangeArrowheads="1" noChangeShapeType="1"/>
          </p:cNvSpPr>
          <p:nvPr/>
        </p:nvSpPr>
        <p:spPr>
          <a:xfrm>
            <a:off x="3033356"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8" name="Ellipse 77">
            <a:extLst>
              <a:ext uri="{FF2B5EF4-FFF2-40B4-BE49-F238E27FC236}">
                <a16:creationId xmlns:a16="http://schemas.microsoft.com/office/drawing/2014/main" id="{A0FEE112-7B38-DDFC-A794-47D43C1CE8EC}"/>
              </a:ext>
            </a:extLst>
          </p:cNvPr>
          <p:cNvSpPr>
            <a:spLocks noGrp="1" noRot="1" noMove="1" noResize="1" noEditPoints="1" noAdjustHandles="1" noChangeArrowheads="1" noChangeShapeType="1"/>
          </p:cNvSpPr>
          <p:nvPr/>
        </p:nvSpPr>
        <p:spPr>
          <a:xfrm>
            <a:off x="3659572"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9" name="Ellipse 78">
            <a:extLst>
              <a:ext uri="{FF2B5EF4-FFF2-40B4-BE49-F238E27FC236}">
                <a16:creationId xmlns:a16="http://schemas.microsoft.com/office/drawing/2014/main" id="{CA0AA88A-6825-B320-ABE3-28A6C46238FB}"/>
              </a:ext>
            </a:extLst>
          </p:cNvPr>
          <p:cNvSpPr>
            <a:spLocks noGrp="1" noRot="1" noMove="1" noResize="1" noEditPoints="1" noAdjustHandles="1" noChangeArrowheads="1" noChangeShapeType="1"/>
          </p:cNvSpPr>
          <p:nvPr/>
        </p:nvSpPr>
        <p:spPr>
          <a:xfrm>
            <a:off x="4285788"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0" name="Ellipse 79">
            <a:extLst>
              <a:ext uri="{FF2B5EF4-FFF2-40B4-BE49-F238E27FC236}">
                <a16:creationId xmlns:a16="http://schemas.microsoft.com/office/drawing/2014/main" id="{0831A2A5-A91C-2AAC-307C-E9934DF01E73}"/>
              </a:ext>
            </a:extLst>
          </p:cNvPr>
          <p:cNvSpPr>
            <a:spLocks noGrp="1" noRot="1" noMove="1" noResize="1" noEditPoints="1" noAdjustHandles="1" noChangeArrowheads="1" noChangeShapeType="1"/>
          </p:cNvSpPr>
          <p:nvPr/>
        </p:nvSpPr>
        <p:spPr>
          <a:xfrm>
            <a:off x="5513326"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1" name="Ellipse 80">
            <a:extLst>
              <a:ext uri="{FF2B5EF4-FFF2-40B4-BE49-F238E27FC236}">
                <a16:creationId xmlns:a16="http://schemas.microsoft.com/office/drawing/2014/main" id="{296897D7-6152-438C-4197-C4821D6C4131}"/>
              </a:ext>
            </a:extLst>
          </p:cNvPr>
          <p:cNvSpPr>
            <a:spLocks noGrp="1" noRot="1" noMove="1" noResize="1" noEditPoints="1" noAdjustHandles="1" noChangeArrowheads="1" noChangeShapeType="1"/>
          </p:cNvSpPr>
          <p:nvPr/>
        </p:nvSpPr>
        <p:spPr>
          <a:xfrm>
            <a:off x="6139541"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2" name="Ellipse 81">
            <a:extLst>
              <a:ext uri="{FF2B5EF4-FFF2-40B4-BE49-F238E27FC236}">
                <a16:creationId xmlns:a16="http://schemas.microsoft.com/office/drawing/2014/main" id="{7110AE82-FFF2-846D-8B1A-D52D001684B5}"/>
              </a:ext>
            </a:extLst>
          </p:cNvPr>
          <p:cNvSpPr>
            <a:spLocks noGrp="1" noRot="1" noMove="1" noResize="1" noEditPoints="1" noAdjustHandles="1" noChangeArrowheads="1" noChangeShapeType="1"/>
          </p:cNvSpPr>
          <p:nvPr/>
        </p:nvSpPr>
        <p:spPr>
          <a:xfrm>
            <a:off x="6765757"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3" name="Ellipse 82">
            <a:extLst>
              <a:ext uri="{FF2B5EF4-FFF2-40B4-BE49-F238E27FC236}">
                <a16:creationId xmlns:a16="http://schemas.microsoft.com/office/drawing/2014/main" id="{0DC40107-2487-31D5-4145-3CFD2638ADF9}"/>
              </a:ext>
            </a:extLst>
          </p:cNvPr>
          <p:cNvSpPr>
            <a:spLocks noGrp="1" noRot="1" noMove="1" noResize="1" noEditPoints="1" noAdjustHandles="1" noChangeArrowheads="1" noChangeShapeType="1"/>
          </p:cNvSpPr>
          <p:nvPr/>
        </p:nvSpPr>
        <p:spPr>
          <a:xfrm>
            <a:off x="8131056"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4" name="Ellipse 83">
            <a:extLst>
              <a:ext uri="{FF2B5EF4-FFF2-40B4-BE49-F238E27FC236}">
                <a16:creationId xmlns:a16="http://schemas.microsoft.com/office/drawing/2014/main" id="{DFE8EF17-A237-44DC-5DA5-240C9B574A72}"/>
              </a:ext>
            </a:extLst>
          </p:cNvPr>
          <p:cNvSpPr>
            <a:spLocks noGrp="1" noRot="1" noMove="1" noResize="1" noEditPoints="1" noAdjustHandles="1" noChangeArrowheads="1" noChangeShapeType="1"/>
          </p:cNvSpPr>
          <p:nvPr/>
        </p:nvSpPr>
        <p:spPr>
          <a:xfrm>
            <a:off x="8757272"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5" name="Ellipse 84">
            <a:extLst>
              <a:ext uri="{FF2B5EF4-FFF2-40B4-BE49-F238E27FC236}">
                <a16:creationId xmlns:a16="http://schemas.microsoft.com/office/drawing/2014/main" id="{7D4D9668-5835-9E3F-31AF-ECB1924EC1D9}"/>
              </a:ext>
            </a:extLst>
          </p:cNvPr>
          <p:cNvSpPr>
            <a:spLocks noGrp="1" noRot="1" noMove="1" noResize="1" noEditPoints="1" noAdjustHandles="1" noChangeArrowheads="1" noChangeShapeType="1"/>
          </p:cNvSpPr>
          <p:nvPr/>
        </p:nvSpPr>
        <p:spPr>
          <a:xfrm>
            <a:off x="9383488"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6" name="Ellipse 85">
            <a:extLst>
              <a:ext uri="{FF2B5EF4-FFF2-40B4-BE49-F238E27FC236}">
                <a16:creationId xmlns:a16="http://schemas.microsoft.com/office/drawing/2014/main" id="{F7C58C12-D5A2-38D6-3F08-A3BF3AE1FE15}"/>
              </a:ext>
            </a:extLst>
          </p:cNvPr>
          <p:cNvSpPr>
            <a:spLocks noGrp="1" noRot="1" noMove="1" noResize="1" noEditPoints="1" noAdjustHandles="1" noChangeArrowheads="1" noChangeShapeType="1"/>
          </p:cNvSpPr>
          <p:nvPr/>
        </p:nvSpPr>
        <p:spPr>
          <a:xfrm>
            <a:off x="3033356"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7" name="Ellipse 86">
            <a:extLst>
              <a:ext uri="{FF2B5EF4-FFF2-40B4-BE49-F238E27FC236}">
                <a16:creationId xmlns:a16="http://schemas.microsoft.com/office/drawing/2014/main" id="{B33E93A4-A844-ABED-F1C6-6100D477E439}"/>
              </a:ext>
            </a:extLst>
          </p:cNvPr>
          <p:cNvSpPr>
            <a:spLocks noGrp="1" noRot="1" noMove="1" noResize="1" noEditPoints="1" noAdjustHandles="1" noChangeArrowheads="1" noChangeShapeType="1"/>
          </p:cNvSpPr>
          <p:nvPr/>
        </p:nvSpPr>
        <p:spPr>
          <a:xfrm>
            <a:off x="3659572"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8" name="Ellipse 87">
            <a:extLst>
              <a:ext uri="{FF2B5EF4-FFF2-40B4-BE49-F238E27FC236}">
                <a16:creationId xmlns:a16="http://schemas.microsoft.com/office/drawing/2014/main" id="{33ED0CE3-62A8-BEAC-FB27-500423BB2F8B}"/>
              </a:ext>
            </a:extLst>
          </p:cNvPr>
          <p:cNvSpPr>
            <a:spLocks noGrp="1" noRot="1" noMove="1" noResize="1" noEditPoints="1" noAdjustHandles="1" noChangeArrowheads="1" noChangeShapeType="1"/>
          </p:cNvSpPr>
          <p:nvPr/>
        </p:nvSpPr>
        <p:spPr>
          <a:xfrm>
            <a:off x="4285788"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9" name="Ellipse 88">
            <a:extLst>
              <a:ext uri="{FF2B5EF4-FFF2-40B4-BE49-F238E27FC236}">
                <a16:creationId xmlns:a16="http://schemas.microsoft.com/office/drawing/2014/main" id="{9051D055-38CC-BFA1-AB6F-4FF0B1205028}"/>
              </a:ext>
            </a:extLst>
          </p:cNvPr>
          <p:cNvSpPr>
            <a:spLocks noGrp="1" noRot="1" noMove="1" noResize="1" noEditPoints="1" noAdjustHandles="1" noChangeArrowheads="1" noChangeShapeType="1"/>
          </p:cNvSpPr>
          <p:nvPr/>
        </p:nvSpPr>
        <p:spPr>
          <a:xfrm>
            <a:off x="5513326"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0" name="Ellipse 89">
            <a:extLst>
              <a:ext uri="{FF2B5EF4-FFF2-40B4-BE49-F238E27FC236}">
                <a16:creationId xmlns:a16="http://schemas.microsoft.com/office/drawing/2014/main" id="{CDD754ED-07C0-C9F5-CBB8-3F4F8528D04F}"/>
              </a:ext>
            </a:extLst>
          </p:cNvPr>
          <p:cNvSpPr>
            <a:spLocks noGrp="1" noRot="1" noMove="1" noResize="1" noEditPoints="1" noAdjustHandles="1" noChangeArrowheads="1" noChangeShapeType="1"/>
          </p:cNvSpPr>
          <p:nvPr/>
        </p:nvSpPr>
        <p:spPr>
          <a:xfrm>
            <a:off x="6139541"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1" name="Ellipse 90">
            <a:extLst>
              <a:ext uri="{FF2B5EF4-FFF2-40B4-BE49-F238E27FC236}">
                <a16:creationId xmlns:a16="http://schemas.microsoft.com/office/drawing/2014/main" id="{C7B9BF2C-8F91-526F-1673-89E573124FC7}"/>
              </a:ext>
            </a:extLst>
          </p:cNvPr>
          <p:cNvSpPr>
            <a:spLocks noGrp="1" noRot="1" noMove="1" noResize="1" noEditPoints="1" noAdjustHandles="1" noChangeArrowheads="1" noChangeShapeType="1"/>
          </p:cNvSpPr>
          <p:nvPr/>
        </p:nvSpPr>
        <p:spPr>
          <a:xfrm>
            <a:off x="6765757"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2" name="Ellipse 91">
            <a:extLst>
              <a:ext uri="{FF2B5EF4-FFF2-40B4-BE49-F238E27FC236}">
                <a16:creationId xmlns:a16="http://schemas.microsoft.com/office/drawing/2014/main" id="{A5523BAA-7B14-6A98-25D8-2A425643837A}"/>
              </a:ext>
            </a:extLst>
          </p:cNvPr>
          <p:cNvSpPr>
            <a:spLocks noGrp="1" noRot="1" noMove="1" noResize="1" noEditPoints="1" noAdjustHandles="1" noChangeArrowheads="1" noChangeShapeType="1"/>
          </p:cNvSpPr>
          <p:nvPr/>
        </p:nvSpPr>
        <p:spPr>
          <a:xfrm>
            <a:off x="8131056"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3" name="Ellipse 92">
            <a:extLst>
              <a:ext uri="{FF2B5EF4-FFF2-40B4-BE49-F238E27FC236}">
                <a16:creationId xmlns:a16="http://schemas.microsoft.com/office/drawing/2014/main" id="{E973FEB5-415A-BF7B-352B-BE5AF578C47E}"/>
              </a:ext>
            </a:extLst>
          </p:cNvPr>
          <p:cNvSpPr>
            <a:spLocks noGrp="1" noRot="1" noMove="1" noResize="1" noEditPoints="1" noAdjustHandles="1" noChangeArrowheads="1" noChangeShapeType="1"/>
          </p:cNvSpPr>
          <p:nvPr/>
        </p:nvSpPr>
        <p:spPr>
          <a:xfrm>
            <a:off x="8757272"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4" name="Ellipse 93">
            <a:extLst>
              <a:ext uri="{FF2B5EF4-FFF2-40B4-BE49-F238E27FC236}">
                <a16:creationId xmlns:a16="http://schemas.microsoft.com/office/drawing/2014/main" id="{886D50D6-533D-E9BD-B065-61E04A7CCC02}"/>
              </a:ext>
            </a:extLst>
          </p:cNvPr>
          <p:cNvSpPr>
            <a:spLocks noGrp="1" noRot="1" noMove="1" noResize="1" noEditPoints="1" noAdjustHandles="1" noChangeArrowheads="1" noChangeShapeType="1"/>
          </p:cNvSpPr>
          <p:nvPr/>
        </p:nvSpPr>
        <p:spPr>
          <a:xfrm>
            <a:off x="9383488"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Tree>
    <p:extLst>
      <p:ext uri="{BB962C8B-B14F-4D97-AF65-F5344CB8AC3E}">
        <p14:creationId xmlns:p14="http://schemas.microsoft.com/office/powerpoint/2010/main" val="3337282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a:extLst>
              <a:ext uri="{FF2B5EF4-FFF2-40B4-BE49-F238E27FC236}">
                <a16:creationId xmlns:a16="http://schemas.microsoft.com/office/drawing/2014/main" id="{56129987-8D1B-9977-524A-9E76925ED2B2}"/>
              </a:ext>
            </a:extLst>
          </p:cNvPr>
          <p:cNvSpPr>
            <a:spLocks noGrp="1" noRot="1" noMove="1" noResize="1" noEditPoints="1" noAdjustHandles="1" noChangeArrowheads="1" noChangeShapeType="1"/>
          </p:cNvSpPr>
          <p:nvPr/>
        </p:nvSpPr>
        <p:spPr>
          <a:xfrm>
            <a:off x="3033356"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7" name="Ellipse 6">
            <a:extLst>
              <a:ext uri="{FF2B5EF4-FFF2-40B4-BE49-F238E27FC236}">
                <a16:creationId xmlns:a16="http://schemas.microsoft.com/office/drawing/2014/main" id="{88608271-8321-C32E-61C4-38FAEBB3A00B}"/>
              </a:ext>
            </a:extLst>
          </p:cNvPr>
          <p:cNvSpPr>
            <a:spLocks noGrp="1" noRot="1" noMove="1" noResize="1" noEditPoints="1" noAdjustHandles="1" noChangeArrowheads="1" noChangeShapeType="1"/>
          </p:cNvSpPr>
          <p:nvPr/>
        </p:nvSpPr>
        <p:spPr>
          <a:xfrm>
            <a:off x="3659572"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8" name="Ellipse 7">
            <a:extLst>
              <a:ext uri="{FF2B5EF4-FFF2-40B4-BE49-F238E27FC236}">
                <a16:creationId xmlns:a16="http://schemas.microsoft.com/office/drawing/2014/main" id="{F9A18DA2-823D-0DDE-876C-88BB7934DC15}"/>
              </a:ext>
            </a:extLst>
          </p:cNvPr>
          <p:cNvSpPr>
            <a:spLocks noGrp="1" noRot="1" noMove="1" noResize="1" noEditPoints="1" noAdjustHandles="1" noChangeArrowheads="1" noChangeShapeType="1"/>
          </p:cNvSpPr>
          <p:nvPr/>
        </p:nvSpPr>
        <p:spPr>
          <a:xfrm>
            <a:off x="4285788" y="2663152"/>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 name="Ellipse 8">
            <a:extLst>
              <a:ext uri="{FF2B5EF4-FFF2-40B4-BE49-F238E27FC236}">
                <a16:creationId xmlns:a16="http://schemas.microsoft.com/office/drawing/2014/main" id="{902D759F-4280-5116-3C27-FFE78C3CBF54}"/>
              </a:ext>
            </a:extLst>
          </p:cNvPr>
          <p:cNvSpPr>
            <a:spLocks noGrp="1" noRot="1" noMove="1" noResize="1" noEditPoints="1" noAdjustHandles="1" noChangeArrowheads="1" noChangeShapeType="1"/>
          </p:cNvSpPr>
          <p:nvPr/>
        </p:nvSpPr>
        <p:spPr>
          <a:xfrm>
            <a:off x="5513326"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 name="Ellipse 9">
            <a:extLst>
              <a:ext uri="{FF2B5EF4-FFF2-40B4-BE49-F238E27FC236}">
                <a16:creationId xmlns:a16="http://schemas.microsoft.com/office/drawing/2014/main" id="{F9DC5906-CFDC-1606-2D1F-5881C19625C9}"/>
              </a:ext>
            </a:extLst>
          </p:cNvPr>
          <p:cNvSpPr>
            <a:spLocks noGrp="1" noRot="1" noMove="1" noResize="1" noEditPoints="1" noAdjustHandles="1" noChangeArrowheads="1" noChangeShapeType="1"/>
          </p:cNvSpPr>
          <p:nvPr/>
        </p:nvSpPr>
        <p:spPr>
          <a:xfrm>
            <a:off x="6139541"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5" name="Ellipse 14">
            <a:extLst>
              <a:ext uri="{FF2B5EF4-FFF2-40B4-BE49-F238E27FC236}">
                <a16:creationId xmlns:a16="http://schemas.microsoft.com/office/drawing/2014/main" id="{A713DC18-2B9C-C273-6246-FF3D112E9AC3}"/>
              </a:ext>
            </a:extLst>
          </p:cNvPr>
          <p:cNvSpPr>
            <a:spLocks noGrp="1" noRot="1" noMove="1" noResize="1" noEditPoints="1" noAdjustHandles="1" noChangeArrowheads="1" noChangeShapeType="1"/>
          </p:cNvSpPr>
          <p:nvPr/>
        </p:nvSpPr>
        <p:spPr>
          <a:xfrm>
            <a:off x="6765757" y="2663152"/>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6" name="Ellipse 15">
            <a:extLst>
              <a:ext uri="{FF2B5EF4-FFF2-40B4-BE49-F238E27FC236}">
                <a16:creationId xmlns:a16="http://schemas.microsoft.com/office/drawing/2014/main" id="{CB46FE5E-95FD-7BA9-67CC-227C4892BCDF}"/>
              </a:ext>
            </a:extLst>
          </p:cNvPr>
          <p:cNvSpPr>
            <a:spLocks noGrp="1" noRot="1" noMove="1" noResize="1" noEditPoints="1" noAdjustHandles="1" noChangeArrowheads="1" noChangeShapeType="1"/>
          </p:cNvSpPr>
          <p:nvPr/>
        </p:nvSpPr>
        <p:spPr>
          <a:xfrm>
            <a:off x="8131056"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8" name="Ellipse 17">
            <a:extLst>
              <a:ext uri="{FF2B5EF4-FFF2-40B4-BE49-F238E27FC236}">
                <a16:creationId xmlns:a16="http://schemas.microsoft.com/office/drawing/2014/main" id="{026BE051-2EC5-1283-768D-9F6C3DA9A54E}"/>
              </a:ext>
            </a:extLst>
          </p:cNvPr>
          <p:cNvSpPr>
            <a:spLocks noGrp="1" noRot="1" noMove="1" noResize="1" noEditPoints="1" noAdjustHandles="1" noChangeArrowheads="1" noChangeShapeType="1"/>
          </p:cNvSpPr>
          <p:nvPr/>
        </p:nvSpPr>
        <p:spPr>
          <a:xfrm>
            <a:off x="8757272"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9" name="Ellipse 18">
            <a:extLst>
              <a:ext uri="{FF2B5EF4-FFF2-40B4-BE49-F238E27FC236}">
                <a16:creationId xmlns:a16="http://schemas.microsoft.com/office/drawing/2014/main" id="{88DA6DD3-43BE-BDBC-2A32-3A54BDA56B17}"/>
              </a:ext>
            </a:extLst>
          </p:cNvPr>
          <p:cNvSpPr>
            <a:spLocks noGrp="1" noRot="1" noMove="1" noResize="1" noEditPoints="1" noAdjustHandles="1" noChangeArrowheads="1" noChangeShapeType="1"/>
          </p:cNvSpPr>
          <p:nvPr/>
        </p:nvSpPr>
        <p:spPr>
          <a:xfrm>
            <a:off x="9383488" y="2663152"/>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2" name="Ellipse 21">
            <a:extLst>
              <a:ext uri="{FF2B5EF4-FFF2-40B4-BE49-F238E27FC236}">
                <a16:creationId xmlns:a16="http://schemas.microsoft.com/office/drawing/2014/main" id="{AECE4EE3-7E6A-03B1-9B45-44BE89448019}"/>
              </a:ext>
            </a:extLst>
          </p:cNvPr>
          <p:cNvSpPr>
            <a:spLocks noGrp="1" noRot="1" noMove="1" noResize="1" noEditPoints="1" noAdjustHandles="1" noChangeArrowheads="1" noChangeShapeType="1"/>
          </p:cNvSpPr>
          <p:nvPr/>
        </p:nvSpPr>
        <p:spPr>
          <a:xfrm>
            <a:off x="3033356"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6" name="Ellipse 25">
            <a:extLst>
              <a:ext uri="{FF2B5EF4-FFF2-40B4-BE49-F238E27FC236}">
                <a16:creationId xmlns:a16="http://schemas.microsoft.com/office/drawing/2014/main" id="{4FD57E12-34A9-2423-D9CC-B2568CAA59C6}"/>
              </a:ext>
            </a:extLst>
          </p:cNvPr>
          <p:cNvSpPr>
            <a:spLocks noGrp="1" noRot="1" noMove="1" noResize="1" noEditPoints="1" noAdjustHandles="1" noChangeArrowheads="1" noChangeShapeType="1"/>
          </p:cNvSpPr>
          <p:nvPr/>
        </p:nvSpPr>
        <p:spPr>
          <a:xfrm>
            <a:off x="3659572"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29" name="Ellipse 28">
            <a:extLst>
              <a:ext uri="{FF2B5EF4-FFF2-40B4-BE49-F238E27FC236}">
                <a16:creationId xmlns:a16="http://schemas.microsoft.com/office/drawing/2014/main" id="{FEACB479-E737-B7F1-0EEF-D61817BD4CCB}"/>
              </a:ext>
            </a:extLst>
          </p:cNvPr>
          <p:cNvSpPr>
            <a:spLocks noGrp="1" noRot="1" noMove="1" noResize="1" noEditPoints="1" noAdjustHandles="1" noChangeArrowheads="1" noChangeShapeType="1"/>
          </p:cNvSpPr>
          <p:nvPr/>
        </p:nvSpPr>
        <p:spPr>
          <a:xfrm>
            <a:off x="4285788" y="3250643"/>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0" name="Ellipse 29">
            <a:extLst>
              <a:ext uri="{FF2B5EF4-FFF2-40B4-BE49-F238E27FC236}">
                <a16:creationId xmlns:a16="http://schemas.microsoft.com/office/drawing/2014/main" id="{5CA889AD-E187-1384-B287-CC9B69A6A8F5}"/>
              </a:ext>
            </a:extLst>
          </p:cNvPr>
          <p:cNvSpPr>
            <a:spLocks noGrp="1" noRot="1" noMove="1" noResize="1" noEditPoints="1" noAdjustHandles="1" noChangeArrowheads="1" noChangeShapeType="1"/>
          </p:cNvSpPr>
          <p:nvPr/>
        </p:nvSpPr>
        <p:spPr>
          <a:xfrm>
            <a:off x="5513326"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3" name="Ellipse 32">
            <a:extLst>
              <a:ext uri="{FF2B5EF4-FFF2-40B4-BE49-F238E27FC236}">
                <a16:creationId xmlns:a16="http://schemas.microsoft.com/office/drawing/2014/main" id="{4C67A055-9195-709A-4CD4-0D67E97638DC}"/>
              </a:ext>
            </a:extLst>
          </p:cNvPr>
          <p:cNvSpPr>
            <a:spLocks noGrp="1" noRot="1" noMove="1" noResize="1" noEditPoints="1" noAdjustHandles="1" noChangeArrowheads="1" noChangeShapeType="1"/>
          </p:cNvSpPr>
          <p:nvPr/>
        </p:nvSpPr>
        <p:spPr>
          <a:xfrm>
            <a:off x="6139541"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34" name="Ellipse 33">
            <a:extLst>
              <a:ext uri="{FF2B5EF4-FFF2-40B4-BE49-F238E27FC236}">
                <a16:creationId xmlns:a16="http://schemas.microsoft.com/office/drawing/2014/main" id="{A2A0CCBB-13D6-C260-F967-679822A70DA8}"/>
              </a:ext>
            </a:extLst>
          </p:cNvPr>
          <p:cNvSpPr>
            <a:spLocks noGrp="1" noRot="1" noMove="1" noResize="1" noEditPoints="1" noAdjustHandles="1" noChangeArrowheads="1" noChangeShapeType="1"/>
          </p:cNvSpPr>
          <p:nvPr/>
        </p:nvSpPr>
        <p:spPr>
          <a:xfrm>
            <a:off x="6765757" y="3250643"/>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5" name="Ellipse 94">
            <a:extLst>
              <a:ext uri="{FF2B5EF4-FFF2-40B4-BE49-F238E27FC236}">
                <a16:creationId xmlns:a16="http://schemas.microsoft.com/office/drawing/2014/main" id="{049EEA39-8888-BA87-CC7E-E7B340D05B54}"/>
              </a:ext>
            </a:extLst>
          </p:cNvPr>
          <p:cNvSpPr>
            <a:spLocks noGrp="1" noRot="1" noMove="1" noResize="1" noEditPoints="1" noAdjustHandles="1" noChangeArrowheads="1" noChangeShapeType="1"/>
          </p:cNvSpPr>
          <p:nvPr/>
        </p:nvSpPr>
        <p:spPr>
          <a:xfrm>
            <a:off x="8131056"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6" name="Ellipse 95">
            <a:extLst>
              <a:ext uri="{FF2B5EF4-FFF2-40B4-BE49-F238E27FC236}">
                <a16:creationId xmlns:a16="http://schemas.microsoft.com/office/drawing/2014/main" id="{1055016A-12D8-1464-74FB-8B06C0F7A380}"/>
              </a:ext>
            </a:extLst>
          </p:cNvPr>
          <p:cNvSpPr>
            <a:spLocks noGrp="1" noRot="1" noMove="1" noResize="1" noEditPoints="1" noAdjustHandles="1" noChangeArrowheads="1" noChangeShapeType="1"/>
          </p:cNvSpPr>
          <p:nvPr/>
        </p:nvSpPr>
        <p:spPr>
          <a:xfrm>
            <a:off x="8757272"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7" name="Ellipse 96">
            <a:extLst>
              <a:ext uri="{FF2B5EF4-FFF2-40B4-BE49-F238E27FC236}">
                <a16:creationId xmlns:a16="http://schemas.microsoft.com/office/drawing/2014/main" id="{F2824AF4-D9AE-9798-3E5D-34D89E9EACCF}"/>
              </a:ext>
            </a:extLst>
          </p:cNvPr>
          <p:cNvSpPr>
            <a:spLocks noGrp="1" noRot="1" noMove="1" noResize="1" noEditPoints="1" noAdjustHandles="1" noChangeArrowheads="1" noChangeShapeType="1"/>
          </p:cNvSpPr>
          <p:nvPr/>
        </p:nvSpPr>
        <p:spPr>
          <a:xfrm>
            <a:off x="9383488" y="3250643"/>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8" name="Ellipse 97">
            <a:extLst>
              <a:ext uri="{FF2B5EF4-FFF2-40B4-BE49-F238E27FC236}">
                <a16:creationId xmlns:a16="http://schemas.microsoft.com/office/drawing/2014/main" id="{8DD9D2AC-E99F-3A6D-8E32-81B49B9F07ED}"/>
              </a:ext>
            </a:extLst>
          </p:cNvPr>
          <p:cNvSpPr>
            <a:spLocks noGrp="1" noRot="1" noMove="1" noResize="1" noEditPoints="1" noAdjustHandles="1" noChangeArrowheads="1" noChangeShapeType="1"/>
          </p:cNvSpPr>
          <p:nvPr/>
        </p:nvSpPr>
        <p:spPr>
          <a:xfrm>
            <a:off x="3033356"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99" name="Ellipse 98">
            <a:extLst>
              <a:ext uri="{FF2B5EF4-FFF2-40B4-BE49-F238E27FC236}">
                <a16:creationId xmlns:a16="http://schemas.microsoft.com/office/drawing/2014/main" id="{07A925CC-C098-4C75-E176-8EFFD63B82DC}"/>
              </a:ext>
            </a:extLst>
          </p:cNvPr>
          <p:cNvSpPr>
            <a:spLocks noGrp="1" noRot="1" noMove="1" noResize="1" noEditPoints="1" noAdjustHandles="1" noChangeArrowheads="1" noChangeShapeType="1"/>
          </p:cNvSpPr>
          <p:nvPr/>
        </p:nvSpPr>
        <p:spPr>
          <a:xfrm>
            <a:off x="3659572"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0" name="Ellipse 99">
            <a:extLst>
              <a:ext uri="{FF2B5EF4-FFF2-40B4-BE49-F238E27FC236}">
                <a16:creationId xmlns:a16="http://schemas.microsoft.com/office/drawing/2014/main" id="{B00D9DE1-CC15-615B-8EC9-60026DB795A6}"/>
              </a:ext>
            </a:extLst>
          </p:cNvPr>
          <p:cNvSpPr>
            <a:spLocks noGrp="1" noRot="1" noMove="1" noResize="1" noEditPoints="1" noAdjustHandles="1" noChangeArrowheads="1" noChangeShapeType="1"/>
          </p:cNvSpPr>
          <p:nvPr/>
        </p:nvSpPr>
        <p:spPr>
          <a:xfrm>
            <a:off x="4285788" y="3848574"/>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1" name="Ellipse 100">
            <a:extLst>
              <a:ext uri="{FF2B5EF4-FFF2-40B4-BE49-F238E27FC236}">
                <a16:creationId xmlns:a16="http://schemas.microsoft.com/office/drawing/2014/main" id="{815B35B4-6335-12AC-A3FA-635FA8A6C94F}"/>
              </a:ext>
            </a:extLst>
          </p:cNvPr>
          <p:cNvSpPr>
            <a:spLocks noGrp="1" noRot="1" noMove="1" noResize="1" noEditPoints="1" noAdjustHandles="1" noChangeArrowheads="1" noChangeShapeType="1"/>
          </p:cNvSpPr>
          <p:nvPr/>
        </p:nvSpPr>
        <p:spPr>
          <a:xfrm>
            <a:off x="5513326"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2" name="Ellipse 101">
            <a:extLst>
              <a:ext uri="{FF2B5EF4-FFF2-40B4-BE49-F238E27FC236}">
                <a16:creationId xmlns:a16="http://schemas.microsoft.com/office/drawing/2014/main" id="{D415BCF9-46F7-07CD-7E0B-BCBABB443B87}"/>
              </a:ext>
            </a:extLst>
          </p:cNvPr>
          <p:cNvSpPr>
            <a:spLocks noGrp="1" noRot="1" noMove="1" noResize="1" noEditPoints="1" noAdjustHandles="1" noChangeArrowheads="1" noChangeShapeType="1"/>
          </p:cNvSpPr>
          <p:nvPr/>
        </p:nvSpPr>
        <p:spPr>
          <a:xfrm>
            <a:off x="6139541"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3" name="Ellipse 102">
            <a:extLst>
              <a:ext uri="{FF2B5EF4-FFF2-40B4-BE49-F238E27FC236}">
                <a16:creationId xmlns:a16="http://schemas.microsoft.com/office/drawing/2014/main" id="{EC05FD49-DD11-BB17-AD63-A174CDD7322B}"/>
              </a:ext>
            </a:extLst>
          </p:cNvPr>
          <p:cNvSpPr>
            <a:spLocks noGrp="1" noRot="1" noMove="1" noResize="1" noEditPoints="1" noAdjustHandles="1" noChangeArrowheads="1" noChangeShapeType="1"/>
          </p:cNvSpPr>
          <p:nvPr/>
        </p:nvSpPr>
        <p:spPr>
          <a:xfrm>
            <a:off x="6765757" y="3848574"/>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4" name="Ellipse 103">
            <a:extLst>
              <a:ext uri="{FF2B5EF4-FFF2-40B4-BE49-F238E27FC236}">
                <a16:creationId xmlns:a16="http://schemas.microsoft.com/office/drawing/2014/main" id="{AE837DF5-A475-F7F0-8D44-B31CFD8F15EF}"/>
              </a:ext>
            </a:extLst>
          </p:cNvPr>
          <p:cNvSpPr>
            <a:spLocks noGrp="1" noRot="1" noMove="1" noResize="1" noEditPoints="1" noAdjustHandles="1" noChangeArrowheads="1" noChangeShapeType="1"/>
          </p:cNvSpPr>
          <p:nvPr/>
        </p:nvSpPr>
        <p:spPr>
          <a:xfrm>
            <a:off x="8131056"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5" name="Ellipse 104">
            <a:extLst>
              <a:ext uri="{FF2B5EF4-FFF2-40B4-BE49-F238E27FC236}">
                <a16:creationId xmlns:a16="http://schemas.microsoft.com/office/drawing/2014/main" id="{6F8A8874-158D-C239-870F-CE030AC9C492}"/>
              </a:ext>
            </a:extLst>
          </p:cNvPr>
          <p:cNvSpPr>
            <a:spLocks noGrp="1" noRot="1" noMove="1" noResize="1" noEditPoints="1" noAdjustHandles="1" noChangeArrowheads="1" noChangeShapeType="1"/>
          </p:cNvSpPr>
          <p:nvPr/>
        </p:nvSpPr>
        <p:spPr>
          <a:xfrm>
            <a:off x="8757272"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6" name="Ellipse 105">
            <a:extLst>
              <a:ext uri="{FF2B5EF4-FFF2-40B4-BE49-F238E27FC236}">
                <a16:creationId xmlns:a16="http://schemas.microsoft.com/office/drawing/2014/main" id="{337EB596-E636-1695-4326-7FA1CD03545C}"/>
              </a:ext>
            </a:extLst>
          </p:cNvPr>
          <p:cNvSpPr>
            <a:spLocks noGrp="1" noRot="1" noMove="1" noResize="1" noEditPoints="1" noAdjustHandles="1" noChangeArrowheads="1" noChangeShapeType="1"/>
          </p:cNvSpPr>
          <p:nvPr/>
        </p:nvSpPr>
        <p:spPr>
          <a:xfrm>
            <a:off x="9383488" y="3848574"/>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7" name="Ellipse 106">
            <a:extLst>
              <a:ext uri="{FF2B5EF4-FFF2-40B4-BE49-F238E27FC236}">
                <a16:creationId xmlns:a16="http://schemas.microsoft.com/office/drawing/2014/main" id="{5C04AD48-33F3-0E4E-5DE4-E5BE3E76058B}"/>
              </a:ext>
            </a:extLst>
          </p:cNvPr>
          <p:cNvSpPr>
            <a:spLocks noGrp="1" noRot="1" noMove="1" noResize="1" noEditPoints="1" noAdjustHandles="1" noChangeArrowheads="1" noChangeShapeType="1"/>
          </p:cNvSpPr>
          <p:nvPr/>
        </p:nvSpPr>
        <p:spPr>
          <a:xfrm>
            <a:off x="3033356"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8" name="Ellipse 107">
            <a:extLst>
              <a:ext uri="{FF2B5EF4-FFF2-40B4-BE49-F238E27FC236}">
                <a16:creationId xmlns:a16="http://schemas.microsoft.com/office/drawing/2014/main" id="{7FF85414-DF35-996F-9DE7-92A7B7813AA1}"/>
              </a:ext>
            </a:extLst>
          </p:cNvPr>
          <p:cNvSpPr>
            <a:spLocks noGrp="1" noRot="1" noMove="1" noResize="1" noEditPoints="1" noAdjustHandles="1" noChangeArrowheads="1" noChangeShapeType="1"/>
          </p:cNvSpPr>
          <p:nvPr/>
        </p:nvSpPr>
        <p:spPr>
          <a:xfrm>
            <a:off x="3659572"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09" name="Ellipse 108">
            <a:extLst>
              <a:ext uri="{FF2B5EF4-FFF2-40B4-BE49-F238E27FC236}">
                <a16:creationId xmlns:a16="http://schemas.microsoft.com/office/drawing/2014/main" id="{43644079-4E08-4563-936A-D9B67E5F4394}"/>
              </a:ext>
            </a:extLst>
          </p:cNvPr>
          <p:cNvSpPr>
            <a:spLocks noGrp="1" noRot="1" noMove="1" noResize="1" noEditPoints="1" noAdjustHandles="1" noChangeArrowheads="1" noChangeShapeType="1"/>
          </p:cNvSpPr>
          <p:nvPr/>
        </p:nvSpPr>
        <p:spPr>
          <a:xfrm>
            <a:off x="4285788" y="4432560"/>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0" name="Ellipse 109">
            <a:extLst>
              <a:ext uri="{FF2B5EF4-FFF2-40B4-BE49-F238E27FC236}">
                <a16:creationId xmlns:a16="http://schemas.microsoft.com/office/drawing/2014/main" id="{1702BD8F-27FA-2A53-D9C0-F7A9747289FC}"/>
              </a:ext>
            </a:extLst>
          </p:cNvPr>
          <p:cNvSpPr>
            <a:spLocks noGrp="1" noRot="1" noMove="1" noResize="1" noEditPoints="1" noAdjustHandles="1" noChangeArrowheads="1" noChangeShapeType="1"/>
          </p:cNvSpPr>
          <p:nvPr/>
        </p:nvSpPr>
        <p:spPr>
          <a:xfrm>
            <a:off x="5513326"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1" name="Ellipse 110">
            <a:extLst>
              <a:ext uri="{FF2B5EF4-FFF2-40B4-BE49-F238E27FC236}">
                <a16:creationId xmlns:a16="http://schemas.microsoft.com/office/drawing/2014/main" id="{E4A56878-D481-EC4E-933A-B1F3C5AF9DF0}"/>
              </a:ext>
            </a:extLst>
          </p:cNvPr>
          <p:cNvSpPr>
            <a:spLocks noGrp="1" noRot="1" noMove="1" noResize="1" noEditPoints="1" noAdjustHandles="1" noChangeArrowheads="1" noChangeShapeType="1"/>
          </p:cNvSpPr>
          <p:nvPr/>
        </p:nvSpPr>
        <p:spPr>
          <a:xfrm>
            <a:off x="6139541"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2" name="Ellipse 111">
            <a:extLst>
              <a:ext uri="{FF2B5EF4-FFF2-40B4-BE49-F238E27FC236}">
                <a16:creationId xmlns:a16="http://schemas.microsoft.com/office/drawing/2014/main" id="{C6FA5C39-AA15-F5F4-E725-DB96C2541407}"/>
              </a:ext>
            </a:extLst>
          </p:cNvPr>
          <p:cNvSpPr>
            <a:spLocks noGrp="1" noRot="1" noMove="1" noResize="1" noEditPoints="1" noAdjustHandles="1" noChangeArrowheads="1" noChangeShapeType="1"/>
          </p:cNvSpPr>
          <p:nvPr/>
        </p:nvSpPr>
        <p:spPr>
          <a:xfrm>
            <a:off x="6765757" y="4432560"/>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3" name="Ellipse 112">
            <a:extLst>
              <a:ext uri="{FF2B5EF4-FFF2-40B4-BE49-F238E27FC236}">
                <a16:creationId xmlns:a16="http://schemas.microsoft.com/office/drawing/2014/main" id="{22648554-60B2-3249-D50B-1DE0EBE5628E}"/>
              </a:ext>
            </a:extLst>
          </p:cNvPr>
          <p:cNvSpPr>
            <a:spLocks noGrp="1" noRot="1" noMove="1" noResize="1" noEditPoints="1" noAdjustHandles="1" noChangeArrowheads="1" noChangeShapeType="1"/>
          </p:cNvSpPr>
          <p:nvPr/>
        </p:nvSpPr>
        <p:spPr>
          <a:xfrm>
            <a:off x="8131056"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4" name="Ellipse 113">
            <a:extLst>
              <a:ext uri="{FF2B5EF4-FFF2-40B4-BE49-F238E27FC236}">
                <a16:creationId xmlns:a16="http://schemas.microsoft.com/office/drawing/2014/main" id="{83E11AA3-E7DB-346C-4581-7BAAAF627493}"/>
              </a:ext>
            </a:extLst>
          </p:cNvPr>
          <p:cNvSpPr>
            <a:spLocks noGrp="1" noRot="1" noMove="1" noResize="1" noEditPoints="1" noAdjustHandles="1" noChangeArrowheads="1" noChangeShapeType="1"/>
          </p:cNvSpPr>
          <p:nvPr/>
        </p:nvSpPr>
        <p:spPr>
          <a:xfrm>
            <a:off x="8757272"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5" name="Ellipse 114">
            <a:extLst>
              <a:ext uri="{FF2B5EF4-FFF2-40B4-BE49-F238E27FC236}">
                <a16:creationId xmlns:a16="http://schemas.microsoft.com/office/drawing/2014/main" id="{B0BBD54E-AE51-5105-B27D-0CA7DF60CFA9}"/>
              </a:ext>
            </a:extLst>
          </p:cNvPr>
          <p:cNvSpPr>
            <a:spLocks noGrp="1" noRot="1" noMove="1" noResize="1" noEditPoints="1" noAdjustHandles="1" noChangeArrowheads="1" noChangeShapeType="1"/>
          </p:cNvSpPr>
          <p:nvPr/>
        </p:nvSpPr>
        <p:spPr>
          <a:xfrm>
            <a:off x="9383488" y="4432560"/>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6" name="Ellipse 115">
            <a:extLst>
              <a:ext uri="{FF2B5EF4-FFF2-40B4-BE49-F238E27FC236}">
                <a16:creationId xmlns:a16="http://schemas.microsoft.com/office/drawing/2014/main" id="{6D6D7A6A-B0E5-F2BA-A37E-F5D0FF645EDF}"/>
              </a:ext>
            </a:extLst>
          </p:cNvPr>
          <p:cNvSpPr>
            <a:spLocks noGrp="1" noRot="1" noMove="1" noResize="1" noEditPoints="1" noAdjustHandles="1" noChangeArrowheads="1" noChangeShapeType="1"/>
          </p:cNvSpPr>
          <p:nvPr/>
        </p:nvSpPr>
        <p:spPr>
          <a:xfrm>
            <a:off x="3033356"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7" name="Ellipse 116">
            <a:extLst>
              <a:ext uri="{FF2B5EF4-FFF2-40B4-BE49-F238E27FC236}">
                <a16:creationId xmlns:a16="http://schemas.microsoft.com/office/drawing/2014/main" id="{24C440C2-1E18-7C41-934B-094739B98D70}"/>
              </a:ext>
            </a:extLst>
          </p:cNvPr>
          <p:cNvSpPr>
            <a:spLocks noGrp="1" noRot="1" noMove="1" noResize="1" noEditPoints="1" noAdjustHandles="1" noChangeArrowheads="1" noChangeShapeType="1"/>
          </p:cNvSpPr>
          <p:nvPr/>
        </p:nvSpPr>
        <p:spPr>
          <a:xfrm>
            <a:off x="3659572"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8" name="Ellipse 117">
            <a:extLst>
              <a:ext uri="{FF2B5EF4-FFF2-40B4-BE49-F238E27FC236}">
                <a16:creationId xmlns:a16="http://schemas.microsoft.com/office/drawing/2014/main" id="{0071DD5C-D59C-BBFE-D765-FBF92F2A3B78}"/>
              </a:ext>
            </a:extLst>
          </p:cNvPr>
          <p:cNvSpPr>
            <a:spLocks noGrp="1" noRot="1" noMove="1" noResize="1" noEditPoints="1" noAdjustHandles="1" noChangeArrowheads="1" noChangeShapeType="1"/>
          </p:cNvSpPr>
          <p:nvPr/>
        </p:nvSpPr>
        <p:spPr>
          <a:xfrm>
            <a:off x="4285788" y="5034679"/>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19" name="Ellipse 118">
            <a:extLst>
              <a:ext uri="{FF2B5EF4-FFF2-40B4-BE49-F238E27FC236}">
                <a16:creationId xmlns:a16="http://schemas.microsoft.com/office/drawing/2014/main" id="{B06E9BA5-06A1-2E4C-5DB6-30267B54BE15}"/>
              </a:ext>
            </a:extLst>
          </p:cNvPr>
          <p:cNvSpPr>
            <a:spLocks noGrp="1" noRot="1" noMove="1" noResize="1" noEditPoints="1" noAdjustHandles="1" noChangeArrowheads="1" noChangeShapeType="1"/>
          </p:cNvSpPr>
          <p:nvPr/>
        </p:nvSpPr>
        <p:spPr>
          <a:xfrm>
            <a:off x="5513326"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0" name="Ellipse 119">
            <a:extLst>
              <a:ext uri="{FF2B5EF4-FFF2-40B4-BE49-F238E27FC236}">
                <a16:creationId xmlns:a16="http://schemas.microsoft.com/office/drawing/2014/main" id="{71CB4BC7-0697-D623-BC12-4EE430C6C627}"/>
              </a:ext>
            </a:extLst>
          </p:cNvPr>
          <p:cNvSpPr>
            <a:spLocks noGrp="1" noRot="1" noMove="1" noResize="1" noEditPoints="1" noAdjustHandles="1" noChangeArrowheads="1" noChangeShapeType="1"/>
          </p:cNvSpPr>
          <p:nvPr/>
        </p:nvSpPr>
        <p:spPr>
          <a:xfrm>
            <a:off x="6139541"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1" name="Ellipse 120">
            <a:extLst>
              <a:ext uri="{FF2B5EF4-FFF2-40B4-BE49-F238E27FC236}">
                <a16:creationId xmlns:a16="http://schemas.microsoft.com/office/drawing/2014/main" id="{495E6D5A-4100-06BF-5A61-67B05C8C0469}"/>
              </a:ext>
            </a:extLst>
          </p:cNvPr>
          <p:cNvSpPr>
            <a:spLocks noGrp="1" noRot="1" noMove="1" noResize="1" noEditPoints="1" noAdjustHandles="1" noChangeArrowheads="1" noChangeShapeType="1"/>
          </p:cNvSpPr>
          <p:nvPr/>
        </p:nvSpPr>
        <p:spPr>
          <a:xfrm>
            <a:off x="6765757" y="5034679"/>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2" name="Ellipse 121">
            <a:extLst>
              <a:ext uri="{FF2B5EF4-FFF2-40B4-BE49-F238E27FC236}">
                <a16:creationId xmlns:a16="http://schemas.microsoft.com/office/drawing/2014/main" id="{70523BB3-8296-A74B-9C7E-F0BD0AC46C4D}"/>
              </a:ext>
            </a:extLst>
          </p:cNvPr>
          <p:cNvSpPr>
            <a:spLocks noGrp="1" noRot="1" noMove="1" noResize="1" noEditPoints="1" noAdjustHandles="1" noChangeArrowheads="1" noChangeShapeType="1"/>
          </p:cNvSpPr>
          <p:nvPr/>
        </p:nvSpPr>
        <p:spPr>
          <a:xfrm>
            <a:off x="8131056"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3" name="Ellipse 122">
            <a:extLst>
              <a:ext uri="{FF2B5EF4-FFF2-40B4-BE49-F238E27FC236}">
                <a16:creationId xmlns:a16="http://schemas.microsoft.com/office/drawing/2014/main" id="{86674E61-820C-6AD4-7268-DF86C43CA1AA}"/>
              </a:ext>
            </a:extLst>
          </p:cNvPr>
          <p:cNvSpPr>
            <a:spLocks noGrp="1" noRot="1" noMove="1" noResize="1" noEditPoints="1" noAdjustHandles="1" noChangeArrowheads="1" noChangeShapeType="1"/>
          </p:cNvSpPr>
          <p:nvPr/>
        </p:nvSpPr>
        <p:spPr>
          <a:xfrm>
            <a:off x="8757272"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4" name="Ellipse 123">
            <a:extLst>
              <a:ext uri="{FF2B5EF4-FFF2-40B4-BE49-F238E27FC236}">
                <a16:creationId xmlns:a16="http://schemas.microsoft.com/office/drawing/2014/main" id="{38CC74D2-0C6E-7E8E-A507-31829D7F0E32}"/>
              </a:ext>
            </a:extLst>
          </p:cNvPr>
          <p:cNvSpPr>
            <a:spLocks noGrp="1" noRot="1" noMove="1" noResize="1" noEditPoints="1" noAdjustHandles="1" noChangeArrowheads="1" noChangeShapeType="1"/>
          </p:cNvSpPr>
          <p:nvPr/>
        </p:nvSpPr>
        <p:spPr>
          <a:xfrm>
            <a:off x="9383488" y="5034679"/>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5" name="Ellipse 124">
            <a:extLst>
              <a:ext uri="{FF2B5EF4-FFF2-40B4-BE49-F238E27FC236}">
                <a16:creationId xmlns:a16="http://schemas.microsoft.com/office/drawing/2014/main" id="{076A0EBC-FF72-1E42-F185-50DB6E4B65D0}"/>
              </a:ext>
            </a:extLst>
          </p:cNvPr>
          <p:cNvSpPr>
            <a:spLocks noGrp="1" noRot="1" noMove="1" noResize="1" noEditPoints="1" noAdjustHandles="1" noChangeArrowheads="1" noChangeShapeType="1"/>
          </p:cNvSpPr>
          <p:nvPr/>
        </p:nvSpPr>
        <p:spPr>
          <a:xfrm>
            <a:off x="3033356"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6" name="Ellipse 125">
            <a:extLst>
              <a:ext uri="{FF2B5EF4-FFF2-40B4-BE49-F238E27FC236}">
                <a16:creationId xmlns:a16="http://schemas.microsoft.com/office/drawing/2014/main" id="{CEAC561A-6CC1-86C8-7EB7-DC5095732675}"/>
              </a:ext>
            </a:extLst>
          </p:cNvPr>
          <p:cNvSpPr>
            <a:spLocks noGrp="1" noRot="1" noMove="1" noResize="1" noEditPoints="1" noAdjustHandles="1" noChangeArrowheads="1" noChangeShapeType="1"/>
          </p:cNvSpPr>
          <p:nvPr/>
        </p:nvSpPr>
        <p:spPr>
          <a:xfrm>
            <a:off x="3659572"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7" name="Ellipse 126">
            <a:extLst>
              <a:ext uri="{FF2B5EF4-FFF2-40B4-BE49-F238E27FC236}">
                <a16:creationId xmlns:a16="http://schemas.microsoft.com/office/drawing/2014/main" id="{7D6632E9-350C-1911-E605-993454B0FD41}"/>
              </a:ext>
            </a:extLst>
          </p:cNvPr>
          <p:cNvSpPr>
            <a:spLocks noGrp="1" noRot="1" noMove="1" noResize="1" noEditPoints="1" noAdjustHandles="1" noChangeArrowheads="1" noChangeShapeType="1"/>
          </p:cNvSpPr>
          <p:nvPr/>
        </p:nvSpPr>
        <p:spPr>
          <a:xfrm>
            <a:off x="4285788" y="5636797"/>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8" name="Ellipse 127">
            <a:extLst>
              <a:ext uri="{FF2B5EF4-FFF2-40B4-BE49-F238E27FC236}">
                <a16:creationId xmlns:a16="http://schemas.microsoft.com/office/drawing/2014/main" id="{3E36DA57-F96D-02A9-25F4-C022C88D9FB6}"/>
              </a:ext>
            </a:extLst>
          </p:cNvPr>
          <p:cNvSpPr>
            <a:spLocks noGrp="1" noRot="1" noMove="1" noResize="1" noEditPoints="1" noAdjustHandles="1" noChangeArrowheads="1" noChangeShapeType="1"/>
          </p:cNvSpPr>
          <p:nvPr/>
        </p:nvSpPr>
        <p:spPr>
          <a:xfrm>
            <a:off x="5513326"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29" name="Ellipse 128">
            <a:extLst>
              <a:ext uri="{FF2B5EF4-FFF2-40B4-BE49-F238E27FC236}">
                <a16:creationId xmlns:a16="http://schemas.microsoft.com/office/drawing/2014/main" id="{237145DD-50B3-BE9A-9016-B5B3B2BA0EBC}"/>
              </a:ext>
            </a:extLst>
          </p:cNvPr>
          <p:cNvSpPr>
            <a:spLocks noGrp="1" noRot="1" noMove="1" noResize="1" noEditPoints="1" noAdjustHandles="1" noChangeArrowheads="1" noChangeShapeType="1"/>
          </p:cNvSpPr>
          <p:nvPr/>
        </p:nvSpPr>
        <p:spPr>
          <a:xfrm>
            <a:off x="6139541"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0" name="Ellipse 129">
            <a:extLst>
              <a:ext uri="{FF2B5EF4-FFF2-40B4-BE49-F238E27FC236}">
                <a16:creationId xmlns:a16="http://schemas.microsoft.com/office/drawing/2014/main" id="{80090A0A-03D1-E544-5BE5-7094E62892EE}"/>
              </a:ext>
            </a:extLst>
          </p:cNvPr>
          <p:cNvSpPr>
            <a:spLocks noGrp="1" noRot="1" noMove="1" noResize="1" noEditPoints="1" noAdjustHandles="1" noChangeArrowheads="1" noChangeShapeType="1"/>
          </p:cNvSpPr>
          <p:nvPr/>
        </p:nvSpPr>
        <p:spPr>
          <a:xfrm>
            <a:off x="6765757" y="5636797"/>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1" name="Ellipse 130">
            <a:extLst>
              <a:ext uri="{FF2B5EF4-FFF2-40B4-BE49-F238E27FC236}">
                <a16:creationId xmlns:a16="http://schemas.microsoft.com/office/drawing/2014/main" id="{45AB2A09-3366-77DF-22AA-50B88EBA7A63}"/>
              </a:ext>
            </a:extLst>
          </p:cNvPr>
          <p:cNvSpPr>
            <a:spLocks noGrp="1" noRot="1" noMove="1" noResize="1" noEditPoints="1" noAdjustHandles="1" noChangeArrowheads="1" noChangeShapeType="1"/>
          </p:cNvSpPr>
          <p:nvPr/>
        </p:nvSpPr>
        <p:spPr>
          <a:xfrm>
            <a:off x="8131056"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2" name="Ellipse 131">
            <a:extLst>
              <a:ext uri="{FF2B5EF4-FFF2-40B4-BE49-F238E27FC236}">
                <a16:creationId xmlns:a16="http://schemas.microsoft.com/office/drawing/2014/main" id="{D557A8D3-7EB4-3194-AB32-6F908441672B}"/>
              </a:ext>
            </a:extLst>
          </p:cNvPr>
          <p:cNvSpPr>
            <a:spLocks noGrp="1" noRot="1" noMove="1" noResize="1" noEditPoints="1" noAdjustHandles="1" noChangeArrowheads="1" noChangeShapeType="1"/>
          </p:cNvSpPr>
          <p:nvPr/>
        </p:nvSpPr>
        <p:spPr>
          <a:xfrm>
            <a:off x="8757272"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3" name="Ellipse 132">
            <a:extLst>
              <a:ext uri="{FF2B5EF4-FFF2-40B4-BE49-F238E27FC236}">
                <a16:creationId xmlns:a16="http://schemas.microsoft.com/office/drawing/2014/main" id="{C769C622-35EC-3094-D646-71B9992E4FB3}"/>
              </a:ext>
            </a:extLst>
          </p:cNvPr>
          <p:cNvSpPr>
            <a:spLocks noGrp="1" noRot="1" noMove="1" noResize="1" noEditPoints="1" noAdjustHandles="1" noChangeArrowheads="1" noChangeShapeType="1"/>
          </p:cNvSpPr>
          <p:nvPr/>
        </p:nvSpPr>
        <p:spPr>
          <a:xfrm>
            <a:off x="9383488" y="5636797"/>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4" name="Ellipse 133">
            <a:extLst>
              <a:ext uri="{FF2B5EF4-FFF2-40B4-BE49-F238E27FC236}">
                <a16:creationId xmlns:a16="http://schemas.microsoft.com/office/drawing/2014/main" id="{35238774-96DF-B6FE-D679-85BCD6AD1383}"/>
              </a:ext>
            </a:extLst>
          </p:cNvPr>
          <p:cNvSpPr>
            <a:spLocks noGrp="1" noRot="1" noMove="1" noResize="1" noEditPoints="1" noAdjustHandles="1" noChangeArrowheads="1" noChangeShapeType="1"/>
          </p:cNvSpPr>
          <p:nvPr/>
        </p:nvSpPr>
        <p:spPr>
          <a:xfrm>
            <a:off x="3033356"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5" name="Ellipse 134">
            <a:extLst>
              <a:ext uri="{FF2B5EF4-FFF2-40B4-BE49-F238E27FC236}">
                <a16:creationId xmlns:a16="http://schemas.microsoft.com/office/drawing/2014/main" id="{AFA66439-94F4-E315-7EB9-159D670D8FEF}"/>
              </a:ext>
            </a:extLst>
          </p:cNvPr>
          <p:cNvSpPr>
            <a:spLocks noGrp="1" noRot="1" noMove="1" noResize="1" noEditPoints="1" noAdjustHandles="1" noChangeArrowheads="1" noChangeShapeType="1"/>
          </p:cNvSpPr>
          <p:nvPr/>
        </p:nvSpPr>
        <p:spPr>
          <a:xfrm>
            <a:off x="3659572"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6" name="Ellipse 135">
            <a:extLst>
              <a:ext uri="{FF2B5EF4-FFF2-40B4-BE49-F238E27FC236}">
                <a16:creationId xmlns:a16="http://schemas.microsoft.com/office/drawing/2014/main" id="{EBC0B08D-8237-E3CB-85FC-4660E9F46278}"/>
              </a:ext>
            </a:extLst>
          </p:cNvPr>
          <p:cNvSpPr>
            <a:spLocks noGrp="1" noRot="1" noMove="1" noResize="1" noEditPoints="1" noAdjustHandles="1" noChangeArrowheads="1" noChangeShapeType="1"/>
          </p:cNvSpPr>
          <p:nvPr/>
        </p:nvSpPr>
        <p:spPr>
          <a:xfrm>
            <a:off x="4285788" y="6238916"/>
            <a:ext cx="538526" cy="538526"/>
          </a:xfrm>
          <a:prstGeom prst="ellipse">
            <a:avLst/>
          </a:prstGeom>
          <a:noFill/>
          <a:ln w="12700">
            <a:solidFill>
              <a:srgbClr val="95C4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7" name="Ellipse 136">
            <a:extLst>
              <a:ext uri="{FF2B5EF4-FFF2-40B4-BE49-F238E27FC236}">
                <a16:creationId xmlns:a16="http://schemas.microsoft.com/office/drawing/2014/main" id="{2B3FCD7F-F322-3205-851A-B114451512B4}"/>
              </a:ext>
            </a:extLst>
          </p:cNvPr>
          <p:cNvSpPr>
            <a:spLocks noGrp="1" noRot="1" noMove="1" noResize="1" noEditPoints="1" noAdjustHandles="1" noChangeArrowheads="1" noChangeShapeType="1"/>
          </p:cNvSpPr>
          <p:nvPr/>
        </p:nvSpPr>
        <p:spPr>
          <a:xfrm>
            <a:off x="5513326"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8" name="Ellipse 137">
            <a:extLst>
              <a:ext uri="{FF2B5EF4-FFF2-40B4-BE49-F238E27FC236}">
                <a16:creationId xmlns:a16="http://schemas.microsoft.com/office/drawing/2014/main" id="{E3E95CE9-D93C-2AD1-5C1C-528BB84EDAE5}"/>
              </a:ext>
            </a:extLst>
          </p:cNvPr>
          <p:cNvSpPr>
            <a:spLocks noGrp="1" noRot="1" noMove="1" noResize="1" noEditPoints="1" noAdjustHandles="1" noChangeArrowheads="1" noChangeShapeType="1"/>
          </p:cNvSpPr>
          <p:nvPr/>
        </p:nvSpPr>
        <p:spPr>
          <a:xfrm>
            <a:off x="6139541"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39" name="Ellipse 138">
            <a:extLst>
              <a:ext uri="{FF2B5EF4-FFF2-40B4-BE49-F238E27FC236}">
                <a16:creationId xmlns:a16="http://schemas.microsoft.com/office/drawing/2014/main" id="{E4B82A05-B11D-08C3-C1D1-9EB88198C517}"/>
              </a:ext>
            </a:extLst>
          </p:cNvPr>
          <p:cNvSpPr>
            <a:spLocks noGrp="1" noRot="1" noMove="1" noResize="1" noEditPoints="1" noAdjustHandles="1" noChangeArrowheads="1" noChangeShapeType="1"/>
          </p:cNvSpPr>
          <p:nvPr/>
        </p:nvSpPr>
        <p:spPr>
          <a:xfrm>
            <a:off x="6765757" y="6238916"/>
            <a:ext cx="538526" cy="538526"/>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40" name="Ellipse 139">
            <a:extLst>
              <a:ext uri="{FF2B5EF4-FFF2-40B4-BE49-F238E27FC236}">
                <a16:creationId xmlns:a16="http://schemas.microsoft.com/office/drawing/2014/main" id="{6BBC7398-881F-9551-2BFA-5FD887F30BF8}"/>
              </a:ext>
            </a:extLst>
          </p:cNvPr>
          <p:cNvSpPr>
            <a:spLocks noGrp="1" noRot="1" noMove="1" noResize="1" noEditPoints="1" noAdjustHandles="1" noChangeArrowheads="1" noChangeShapeType="1"/>
          </p:cNvSpPr>
          <p:nvPr/>
        </p:nvSpPr>
        <p:spPr>
          <a:xfrm>
            <a:off x="8131056"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41" name="Ellipse 140">
            <a:extLst>
              <a:ext uri="{FF2B5EF4-FFF2-40B4-BE49-F238E27FC236}">
                <a16:creationId xmlns:a16="http://schemas.microsoft.com/office/drawing/2014/main" id="{5BF62274-19AC-80EA-94DD-86E4E16721C0}"/>
              </a:ext>
            </a:extLst>
          </p:cNvPr>
          <p:cNvSpPr>
            <a:spLocks noGrp="1" noRot="1" noMove="1" noResize="1" noEditPoints="1" noAdjustHandles="1" noChangeArrowheads="1" noChangeShapeType="1"/>
          </p:cNvSpPr>
          <p:nvPr/>
        </p:nvSpPr>
        <p:spPr>
          <a:xfrm>
            <a:off x="8757272"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
        <p:nvSpPr>
          <p:cNvPr id="142" name="Ellipse 141">
            <a:extLst>
              <a:ext uri="{FF2B5EF4-FFF2-40B4-BE49-F238E27FC236}">
                <a16:creationId xmlns:a16="http://schemas.microsoft.com/office/drawing/2014/main" id="{67B3419D-DBB3-85C3-FAC6-C59CB4A44F49}"/>
              </a:ext>
            </a:extLst>
          </p:cNvPr>
          <p:cNvSpPr>
            <a:spLocks noGrp="1" noRot="1" noMove="1" noResize="1" noEditPoints="1" noAdjustHandles="1" noChangeArrowheads="1" noChangeShapeType="1"/>
          </p:cNvSpPr>
          <p:nvPr/>
        </p:nvSpPr>
        <p:spPr>
          <a:xfrm>
            <a:off x="9383488" y="6238916"/>
            <a:ext cx="538526" cy="538526"/>
          </a:xfrm>
          <a:prstGeom prst="ellipse">
            <a:avLst/>
          </a:prstGeom>
          <a:noFill/>
          <a:ln w="12700">
            <a:solidFill>
              <a:srgbClr val="973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spTree>
    <p:extLst>
      <p:ext uri="{BB962C8B-B14F-4D97-AF65-F5344CB8AC3E}">
        <p14:creationId xmlns:p14="http://schemas.microsoft.com/office/powerpoint/2010/main" val="2184096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485A3D11-C854-0688-79AF-D0003405C2E1}"/>
              </a:ext>
            </a:extLst>
          </p:cNvPr>
          <p:cNvSpPr>
            <a:spLocks/>
          </p:cNvSpPr>
          <p:nvPr/>
        </p:nvSpPr>
        <p:spPr>
          <a:xfrm>
            <a:off x="2629312" y="110260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1</a:t>
            </a:r>
          </a:p>
        </p:txBody>
      </p:sp>
      <p:sp>
        <p:nvSpPr>
          <p:cNvPr id="4" name="Rechteck: abgerundete Ecken 3">
            <a:extLst>
              <a:ext uri="{FF2B5EF4-FFF2-40B4-BE49-F238E27FC236}">
                <a16:creationId xmlns:a16="http://schemas.microsoft.com/office/drawing/2014/main" id="{2B57B475-2D5E-7277-F7BA-AA2D2F68AF3B}"/>
              </a:ext>
            </a:extLst>
          </p:cNvPr>
          <p:cNvSpPr>
            <a:spLocks/>
          </p:cNvSpPr>
          <p:nvPr/>
        </p:nvSpPr>
        <p:spPr>
          <a:xfrm>
            <a:off x="2629312" y="2909694"/>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4</a:t>
            </a:r>
          </a:p>
        </p:txBody>
      </p:sp>
      <p:sp>
        <p:nvSpPr>
          <p:cNvPr id="5" name="Rechteck: abgerundete Ecken 4">
            <a:extLst>
              <a:ext uri="{FF2B5EF4-FFF2-40B4-BE49-F238E27FC236}">
                <a16:creationId xmlns:a16="http://schemas.microsoft.com/office/drawing/2014/main" id="{7043402A-B31B-03F0-FFEF-76FFBC36136E}"/>
              </a:ext>
            </a:extLst>
          </p:cNvPr>
          <p:cNvSpPr>
            <a:spLocks/>
          </p:cNvSpPr>
          <p:nvPr/>
        </p:nvSpPr>
        <p:spPr>
          <a:xfrm>
            <a:off x="2629312" y="170496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2</a:t>
            </a:r>
          </a:p>
        </p:txBody>
      </p:sp>
      <p:sp>
        <p:nvSpPr>
          <p:cNvPr id="6" name="Rechteck: abgerundete Ecken 5">
            <a:extLst>
              <a:ext uri="{FF2B5EF4-FFF2-40B4-BE49-F238E27FC236}">
                <a16:creationId xmlns:a16="http://schemas.microsoft.com/office/drawing/2014/main" id="{2BA0A73C-CA5A-E878-3929-514BB31ADC66}"/>
              </a:ext>
            </a:extLst>
          </p:cNvPr>
          <p:cNvSpPr>
            <a:spLocks/>
          </p:cNvSpPr>
          <p:nvPr/>
        </p:nvSpPr>
        <p:spPr>
          <a:xfrm>
            <a:off x="2629312" y="230733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3</a:t>
            </a:r>
          </a:p>
        </p:txBody>
      </p:sp>
      <p:sp>
        <p:nvSpPr>
          <p:cNvPr id="10" name="Rechteck: abgerundete Ecken 9">
            <a:extLst>
              <a:ext uri="{FF2B5EF4-FFF2-40B4-BE49-F238E27FC236}">
                <a16:creationId xmlns:a16="http://schemas.microsoft.com/office/drawing/2014/main" id="{2395E2FD-3582-5A41-D3F7-F0E092542AEE}"/>
              </a:ext>
            </a:extLst>
          </p:cNvPr>
          <p:cNvSpPr>
            <a:spLocks/>
          </p:cNvSpPr>
          <p:nvPr/>
        </p:nvSpPr>
        <p:spPr>
          <a:xfrm>
            <a:off x="2629312" y="47545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7</a:t>
            </a:r>
          </a:p>
        </p:txBody>
      </p:sp>
      <p:sp>
        <p:nvSpPr>
          <p:cNvPr id="12" name="Rechteck: abgerundete Ecken 11">
            <a:extLst>
              <a:ext uri="{FF2B5EF4-FFF2-40B4-BE49-F238E27FC236}">
                <a16:creationId xmlns:a16="http://schemas.microsoft.com/office/drawing/2014/main" id="{547CC676-4997-13D3-FE4F-4A4960C0CE72}"/>
              </a:ext>
            </a:extLst>
          </p:cNvPr>
          <p:cNvSpPr>
            <a:spLocks/>
          </p:cNvSpPr>
          <p:nvPr/>
        </p:nvSpPr>
        <p:spPr>
          <a:xfrm>
            <a:off x="2629312" y="413958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6</a:t>
            </a:r>
          </a:p>
        </p:txBody>
      </p:sp>
      <p:sp>
        <p:nvSpPr>
          <p:cNvPr id="13" name="Rechteck: abgerundete Ecken 12">
            <a:extLst>
              <a:ext uri="{FF2B5EF4-FFF2-40B4-BE49-F238E27FC236}">
                <a16:creationId xmlns:a16="http://schemas.microsoft.com/office/drawing/2014/main" id="{9C573408-ED97-D4E2-337A-95BE60E94955}"/>
              </a:ext>
            </a:extLst>
          </p:cNvPr>
          <p:cNvSpPr>
            <a:spLocks/>
          </p:cNvSpPr>
          <p:nvPr/>
        </p:nvSpPr>
        <p:spPr>
          <a:xfrm>
            <a:off x="2629312" y="3524637"/>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5</a:t>
            </a:r>
          </a:p>
        </p:txBody>
      </p:sp>
      <p:sp>
        <p:nvSpPr>
          <p:cNvPr id="14" name="Rechteck: abgerundete Ecken 13">
            <a:extLst>
              <a:ext uri="{FF2B5EF4-FFF2-40B4-BE49-F238E27FC236}">
                <a16:creationId xmlns:a16="http://schemas.microsoft.com/office/drawing/2014/main" id="{B478F750-BB30-1382-A35E-5CAC52F85D45}"/>
              </a:ext>
            </a:extLst>
          </p:cNvPr>
          <p:cNvSpPr>
            <a:spLocks/>
          </p:cNvSpPr>
          <p:nvPr/>
        </p:nvSpPr>
        <p:spPr>
          <a:xfrm>
            <a:off x="7442422" y="110260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8</a:t>
            </a:r>
          </a:p>
        </p:txBody>
      </p:sp>
      <p:sp>
        <p:nvSpPr>
          <p:cNvPr id="15" name="Rechteck: abgerundete Ecken 14">
            <a:extLst>
              <a:ext uri="{FF2B5EF4-FFF2-40B4-BE49-F238E27FC236}">
                <a16:creationId xmlns:a16="http://schemas.microsoft.com/office/drawing/2014/main" id="{783C6DB7-1653-2002-5560-6C08AC61F769}"/>
              </a:ext>
            </a:extLst>
          </p:cNvPr>
          <p:cNvSpPr>
            <a:spLocks/>
          </p:cNvSpPr>
          <p:nvPr/>
        </p:nvSpPr>
        <p:spPr>
          <a:xfrm>
            <a:off x="7442422" y="2909694"/>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11</a:t>
            </a:r>
          </a:p>
        </p:txBody>
      </p:sp>
      <p:sp>
        <p:nvSpPr>
          <p:cNvPr id="16" name="Rechteck: abgerundete Ecken 15">
            <a:extLst>
              <a:ext uri="{FF2B5EF4-FFF2-40B4-BE49-F238E27FC236}">
                <a16:creationId xmlns:a16="http://schemas.microsoft.com/office/drawing/2014/main" id="{AB2E44D5-66E6-FE51-CF9E-0E4750540F37}"/>
              </a:ext>
            </a:extLst>
          </p:cNvPr>
          <p:cNvSpPr>
            <a:spLocks/>
          </p:cNvSpPr>
          <p:nvPr/>
        </p:nvSpPr>
        <p:spPr>
          <a:xfrm>
            <a:off x="7442422" y="170496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9</a:t>
            </a:r>
          </a:p>
        </p:txBody>
      </p:sp>
      <p:sp>
        <p:nvSpPr>
          <p:cNvPr id="17" name="Rechteck: abgerundete Ecken 16">
            <a:extLst>
              <a:ext uri="{FF2B5EF4-FFF2-40B4-BE49-F238E27FC236}">
                <a16:creationId xmlns:a16="http://schemas.microsoft.com/office/drawing/2014/main" id="{3E4B4F27-357E-2E58-66F1-9CB058415198}"/>
              </a:ext>
            </a:extLst>
          </p:cNvPr>
          <p:cNvSpPr>
            <a:spLocks/>
          </p:cNvSpPr>
          <p:nvPr/>
        </p:nvSpPr>
        <p:spPr>
          <a:xfrm>
            <a:off x="7442422" y="230733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10</a:t>
            </a:r>
          </a:p>
        </p:txBody>
      </p:sp>
      <p:sp>
        <p:nvSpPr>
          <p:cNvPr id="18" name="Rechteck: abgerundete Ecken 17">
            <a:extLst>
              <a:ext uri="{FF2B5EF4-FFF2-40B4-BE49-F238E27FC236}">
                <a16:creationId xmlns:a16="http://schemas.microsoft.com/office/drawing/2014/main" id="{FF48314A-79DD-F165-EE8C-0F1E72202DF3}"/>
              </a:ext>
            </a:extLst>
          </p:cNvPr>
          <p:cNvSpPr>
            <a:spLocks/>
          </p:cNvSpPr>
          <p:nvPr/>
        </p:nvSpPr>
        <p:spPr>
          <a:xfrm>
            <a:off x="7442422" y="47545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14</a:t>
            </a:r>
          </a:p>
        </p:txBody>
      </p:sp>
      <p:sp>
        <p:nvSpPr>
          <p:cNvPr id="19" name="Rechteck: abgerundete Ecken 18">
            <a:extLst>
              <a:ext uri="{FF2B5EF4-FFF2-40B4-BE49-F238E27FC236}">
                <a16:creationId xmlns:a16="http://schemas.microsoft.com/office/drawing/2014/main" id="{D8096C6D-287F-CEB8-3046-2FE60D8877DB}"/>
              </a:ext>
            </a:extLst>
          </p:cNvPr>
          <p:cNvSpPr>
            <a:spLocks/>
          </p:cNvSpPr>
          <p:nvPr/>
        </p:nvSpPr>
        <p:spPr>
          <a:xfrm>
            <a:off x="7442422" y="4139580"/>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13</a:t>
            </a:r>
          </a:p>
        </p:txBody>
      </p:sp>
      <p:sp>
        <p:nvSpPr>
          <p:cNvPr id="20" name="Rechteck: abgerundete Ecken 19">
            <a:extLst>
              <a:ext uri="{FF2B5EF4-FFF2-40B4-BE49-F238E27FC236}">
                <a16:creationId xmlns:a16="http://schemas.microsoft.com/office/drawing/2014/main" id="{5AAC4D26-6F99-609C-C3F4-CB2A7A8EF530}"/>
              </a:ext>
            </a:extLst>
          </p:cNvPr>
          <p:cNvSpPr>
            <a:spLocks/>
          </p:cNvSpPr>
          <p:nvPr/>
        </p:nvSpPr>
        <p:spPr>
          <a:xfrm>
            <a:off x="7442422" y="3524637"/>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12</a:t>
            </a:r>
          </a:p>
        </p:txBody>
      </p:sp>
      <p:sp>
        <p:nvSpPr>
          <p:cNvPr id="21" name="Rechteck: abgerundete Ecken 20">
            <a:extLst>
              <a:ext uri="{FF2B5EF4-FFF2-40B4-BE49-F238E27FC236}">
                <a16:creationId xmlns:a16="http://schemas.microsoft.com/office/drawing/2014/main" id="{9C4AEB47-3B8F-B759-E3DC-301063BA1F16}"/>
              </a:ext>
            </a:extLst>
          </p:cNvPr>
          <p:cNvSpPr>
            <a:spLocks/>
          </p:cNvSpPr>
          <p:nvPr/>
        </p:nvSpPr>
        <p:spPr>
          <a:xfrm>
            <a:off x="2629845" y="1107595"/>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1</a:t>
            </a:r>
          </a:p>
        </p:txBody>
      </p:sp>
      <p:sp>
        <p:nvSpPr>
          <p:cNvPr id="22" name="Rechteck: abgerundete Ecken 21">
            <a:extLst>
              <a:ext uri="{FF2B5EF4-FFF2-40B4-BE49-F238E27FC236}">
                <a16:creationId xmlns:a16="http://schemas.microsoft.com/office/drawing/2014/main" id="{9D8D9A3B-99CB-833D-CA54-AEFBBCEB4332}"/>
              </a:ext>
            </a:extLst>
          </p:cNvPr>
          <p:cNvSpPr>
            <a:spLocks/>
          </p:cNvSpPr>
          <p:nvPr/>
        </p:nvSpPr>
        <p:spPr>
          <a:xfrm>
            <a:off x="2629845" y="2914688"/>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4</a:t>
            </a:r>
          </a:p>
        </p:txBody>
      </p:sp>
      <p:sp>
        <p:nvSpPr>
          <p:cNvPr id="23" name="Rechteck: abgerundete Ecken 22">
            <a:extLst>
              <a:ext uri="{FF2B5EF4-FFF2-40B4-BE49-F238E27FC236}">
                <a16:creationId xmlns:a16="http://schemas.microsoft.com/office/drawing/2014/main" id="{CCF39DEE-241D-F070-4A13-A4C582521DEA}"/>
              </a:ext>
            </a:extLst>
          </p:cNvPr>
          <p:cNvSpPr>
            <a:spLocks/>
          </p:cNvSpPr>
          <p:nvPr/>
        </p:nvSpPr>
        <p:spPr>
          <a:xfrm>
            <a:off x="2629845" y="1709959"/>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2</a:t>
            </a:r>
          </a:p>
        </p:txBody>
      </p:sp>
      <p:sp>
        <p:nvSpPr>
          <p:cNvPr id="24" name="Rechteck: abgerundete Ecken 23">
            <a:extLst>
              <a:ext uri="{FF2B5EF4-FFF2-40B4-BE49-F238E27FC236}">
                <a16:creationId xmlns:a16="http://schemas.microsoft.com/office/drawing/2014/main" id="{725B1FCA-B89F-7AF5-051F-FE861798D01C}"/>
              </a:ext>
            </a:extLst>
          </p:cNvPr>
          <p:cNvSpPr>
            <a:spLocks/>
          </p:cNvSpPr>
          <p:nvPr/>
        </p:nvSpPr>
        <p:spPr>
          <a:xfrm>
            <a:off x="2629845" y="23123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3</a:t>
            </a:r>
          </a:p>
        </p:txBody>
      </p:sp>
      <p:sp>
        <p:nvSpPr>
          <p:cNvPr id="25" name="Rechteck: abgerundete Ecken 24">
            <a:extLst>
              <a:ext uri="{FF2B5EF4-FFF2-40B4-BE49-F238E27FC236}">
                <a16:creationId xmlns:a16="http://schemas.microsoft.com/office/drawing/2014/main" id="{13EC2293-889F-FFEF-0850-29C688BF7389}"/>
              </a:ext>
            </a:extLst>
          </p:cNvPr>
          <p:cNvSpPr>
            <a:spLocks/>
          </p:cNvSpPr>
          <p:nvPr/>
        </p:nvSpPr>
        <p:spPr>
          <a:xfrm>
            <a:off x="2629845" y="475951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7</a:t>
            </a:r>
          </a:p>
        </p:txBody>
      </p:sp>
      <p:sp>
        <p:nvSpPr>
          <p:cNvPr id="26" name="Rechteck: abgerundete Ecken 25">
            <a:extLst>
              <a:ext uri="{FF2B5EF4-FFF2-40B4-BE49-F238E27FC236}">
                <a16:creationId xmlns:a16="http://schemas.microsoft.com/office/drawing/2014/main" id="{BC28CD5A-23C1-B3F4-11E7-93B89D6F3ACB}"/>
              </a:ext>
            </a:extLst>
          </p:cNvPr>
          <p:cNvSpPr>
            <a:spLocks/>
          </p:cNvSpPr>
          <p:nvPr/>
        </p:nvSpPr>
        <p:spPr>
          <a:xfrm>
            <a:off x="2629845" y="414457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6</a:t>
            </a:r>
          </a:p>
        </p:txBody>
      </p:sp>
      <p:sp>
        <p:nvSpPr>
          <p:cNvPr id="27" name="Rechteck: abgerundete Ecken 26">
            <a:extLst>
              <a:ext uri="{FF2B5EF4-FFF2-40B4-BE49-F238E27FC236}">
                <a16:creationId xmlns:a16="http://schemas.microsoft.com/office/drawing/2014/main" id="{86D4FAB8-654B-1A11-AF37-D9E430AFCDBA}"/>
              </a:ext>
            </a:extLst>
          </p:cNvPr>
          <p:cNvSpPr>
            <a:spLocks/>
          </p:cNvSpPr>
          <p:nvPr/>
        </p:nvSpPr>
        <p:spPr>
          <a:xfrm>
            <a:off x="2629845" y="352963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511" dirty="0">
                <a:solidFill>
                  <a:srgbClr val="FFFFFF"/>
                </a:solidFill>
                <a:latin typeface="Helvetica" panose="020B0604020202020204" pitchFamily="34" charset="0"/>
                <a:cs typeface="Helvetica" panose="020B0604020202020204" pitchFamily="34" charset="0"/>
              </a:rPr>
              <a:t>5</a:t>
            </a:r>
          </a:p>
        </p:txBody>
      </p:sp>
      <p:sp>
        <p:nvSpPr>
          <p:cNvPr id="28" name="Rechteck: abgerundete Ecken 27">
            <a:extLst>
              <a:ext uri="{FF2B5EF4-FFF2-40B4-BE49-F238E27FC236}">
                <a16:creationId xmlns:a16="http://schemas.microsoft.com/office/drawing/2014/main" id="{E12EDC0C-9DC6-1DC6-5D5A-B0890DC0F498}"/>
              </a:ext>
            </a:extLst>
          </p:cNvPr>
          <p:cNvSpPr>
            <a:spLocks/>
          </p:cNvSpPr>
          <p:nvPr/>
        </p:nvSpPr>
        <p:spPr>
          <a:xfrm>
            <a:off x="7442955" y="1107595"/>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8</a:t>
            </a:r>
          </a:p>
        </p:txBody>
      </p:sp>
      <p:sp>
        <p:nvSpPr>
          <p:cNvPr id="29" name="Rechteck: abgerundete Ecken 28">
            <a:extLst>
              <a:ext uri="{FF2B5EF4-FFF2-40B4-BE49-F238E27FC236}">
                <a16:creationId xmlns:a16="http://schemas.microsoft.com/office/drawing/2014/main" id="{01DD0AA8-A474-4283-A559-03666F3B5D33}"/>
              </a:ext>
            </a:extLst>
          </p:cNvPr>
          <p:cNvSpPr>
            <a:spLocks/>
          </p:cNvSpPr>
          <p:nvPr/>
        </p:nvSpPr>
        <p:spPr>
          <a:xfrm>
            <a:off x="7442955" y="2914688"/>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11</a:t>
            </a:r>
          </a:p>
        </p:txBody>
      </p:sp>
      <p:sp>
        <p:nvSpPr>
          <p:cNvPr id="30" name="Rechteck: abgerundete Ecken 29">
            <a:extLst>
              <a:ext uri="{FF2B5EF4-FFF2-40B4-BE49-F238E27FC236}">
                <a16:creationId xmlns:a16="http://schemas.microsoft.com/office/drawing/2014/main" id="{C32D8F3D-BCF0-E624-F013-DAE18DCB334D}"/>
              </a:ext>
            </a:extLst>
          </p:cNvPr>
          <p:cNvSpPr>
            <a:spLocks/>
          </p:cNvSpPr>
          <p:nvPr/>
        </p:nvSpPr>
        <p:spPr>
          <a:xfrm>
            <a:off x="7442955" y="1709959"/>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9</a:t>
            </a:r>
          </a:p>
        </p:txBody>
      </p:sp>
      <p:sp>
        <p:nvSpPr>
          <p:cNvPr id="36" name="Rechteck: abgerundete Ecken 35">
            <a:extLst>
              <a:ext uri="{FF2B5EF4-FFF2-40B4-BE49-F238E27FC236}">
                <a16:creationId xmlns:a16="http://schemas.microsoft.com/office/drawing/2014/main" id="{8CFE38D4-A9D9-05FE-C366-CCC33ECF44B0}"/>
              </a:ext>
            </a:extLst>
          </p:cNvPr>
          <p:cNvSpPr>
            <a:spLocks/>
          </p:cNvSpPr>
          <p:nvPr/>
        </p:nvSpPr>
        <p:spPr>
          <a:xfrm>
            <a:off x="7442955" y="231232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10</a:t>
            </a:r>
          </a:p>
        </p:txBody>
      </p:sp>
      <p:sp>
        <p:nvSpPr>
          <p:cNvPr id="37" name="Rechteck: abgerundete Ecken 36">
            <a:extLst>
              <a:ext uri="{FF2B5EF4-FFF2-40B4-BE49-F238E27FC236}">
                <a16:creationId xmlns:a16="http://schemas.microsoft.com/office/drawing/2014/main" id="{D6533ACD-31CF-38F2-E8C6-57B1DD3B5B97}"/>
              </a:ext>
            </a:extLst>
          </p:cNvPr>
          <p:cNvSpPr>
            <a:spLocks/>
          </p:cNvSpPr>
          <p:nvPr/>
        </p:nvSpPr>
        <p:spPr>
          <a:xfrm>
            <a:off x="7442955" y="4759516"/>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14</a:t>
            </a:r>
          </a:p>
        </p:txBody>
      </p:sp>
      <p:sp>
        <p:nvSpPr>
          <p:cNvPr id="38" name="Rechteck: abgerundete Ecken 37">
            <a:extLst>
              <a:ext uri="{FF2B5EF4-FFF2-40B4-BE49-F238E27FC236}">
                <a16:creationId xmlns:a16="http://schemas.microsoft.com/office/drawing/2014/main" id="{A2D8B712-6228-9ADE-6E41-4F9DC47D0E05}"/>
              </a:ext>
            </a:extLst>
          </p:cNvPr>
          <p:cNvSpPr>
            <a:spLocks/>
          </p:cNvSpPr>
          <p:nvPr/>
        </p:nvSpPr>
        <p:spPr>
          <a:xfrm>
            <a:off x="7442955" y="4144573"/>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13</a:t>
            </a:r>
          </a:p>
        </p:txBody>
      </p:sp>
      <p:sp>
        <p:nvSpPr>
          <p:cNvPr id="39" name="Rechteck: abgerundete Ecken 38">
            <a:extLst>
              <a:ext uri="{FF2B5EF4-FFF2-40B4-BE49-F238E27FC236}">
                <a16:creationId xmlns:a16="http://schemas.microsoft.com/office/drawing/2014/main" id="{9D0A1EFB-B02F-2770-F913-90530471DD64}"/>
              </a:ext>
            </a:extLst>
          </p:cNvPr>
          <p:cNvSpPr>
            <a:spLocks/>
          </p:cNvSpPr>
          <p:nvPr/>
        </p:nvSpPr>
        <p:spPr>
          <a:xfrm>
            <a:off x="7442955" y="3529631"/>
            <a:ext cx="550800" cy="549996"/>
          </a:xfrm>
          <a:prstGeom prst="roundRect">
            <a:avLst>
              <a:gd name="adj" fmla="val 50000"/>
            </a:avLst>
          </a:prstGeom>
          <a:solidFill>
            <a:srgbClr val="00A9FF"/>
          </a:solidFill>
          <a:ln>
            <a:noFill/>
          </a:ln>
        </p:spPr>
        <p:style>
          <a:lnRef idx="2">
            <a:schemeClr val="accent1">
              <a:shade val="50000"/>
            </a:schemeClr>
          </a:lnRef>
          <a:fillRef idx="1">
            <a:schemeClr val="accent1"/>
          </a:fillRef>
          <a:effectRef idx="0">
            <a:schemeClr val="accent1"/>
          </a:effectRef>
          <a:fontRef idx="minor">
            <a:schemeClr val="lt1"/>
          </a:fontRef>
        </p:style>
        <p:txBody>
          <a:bodyPr lIns="38856" rIns="38856" rtlCol="0" anchor="ctr"/>
          <a:lstStyle/>
          <a:p>
            <a:pPr algn="ctr"/>
            <a:r>
              <a:rPr lang="de-DE" sz="1511" dirty="0">
                <a:solidFill>
                  <a:srgbClr val="FFFFFF"/>
                </a:solidFill>
                <a:latin typeface="Helvetica" panose="020B0604020202020204" pitchFamily="34" charset="0"/>
                <a:cs typeface="Helvetica" panose="020B0604020202020204" pitchFamily="34" charset="0"/>
              </a:rPr>
              <a:t>12</a:t>
            </a:r>
          </a:p>
        </p:txBody>
      </p:sp>
    </p:spTree>
    <p:extLst>
      <p:ext uri="{BB962C8B-B14F-4D97-AF65-F5344CB8AC3E}">
        <p14:creationId xmlns:p14="http://schemas.microsoft.com/office/powerpoint/2010/main" val="4139740754"/>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C52F64-3876-4B81-B9F8-8CDAA0A8B5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3C08F55-355C-4A67-8283-FDBD86EE182E}">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C9808E2-4832-4417-BFC6-6654D3A667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32</Words>
  <Application>Microsoft Office PowerPoint</Application>
  <PresentationFormat>Benutzerdefiniert</PresentationFormat>
  <Paragraphs>32</Paragraphs>
  <Slides>4</Slides>
  <Notes>4</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vt:i4>
      </vt:variant>
    </vt:vector>
  </HeadingPairs>
  <TitlesOfParts>
    <vt:vector size="10" baseType="lpstr">
      <vt:lpstr>Arial</vt:lpstr>
      <vt:lpstr>Calibri</vt:lpstr>
      <vt:lpstr>Helvetica</vt:lpstr>
      <vt:lpstr>Helvetica</vt:lpstr>
      <vt:lpstr>Inter</vt:lpstr>
      <vt:lpstr>Office</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3</cp:revision>
  <dcterms:created xsi:type="dcterms:W3CDTF">2022-08-17T14:07:00Z</dcterms:created>
  <dcterms:modified xsi:type="dcterms:W3CDTF">2024-03-08T13:40:15Z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