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6" r:id="rId4"/>
  </p:sldMasterIdLst>
  <p:notesMasterIdLst>
    <p:notesMasterId r:id="rId10"/>
  </p:notesMasterIdLst>
  <p:sldIdLst>
    <p:sldId id="284" r:id="rId5"/>
    <p:sldId id="280" r:id="rId6"/>
    <p:sldId id="281" r:id="rId7"/>
    <p:sldId id="282" r:id="rId8"/>
    <p:sldId id="283" r:id="rId9"/>
  </p:sldIdLst>
  <p:sldSz cx="10691813" cy="7559675"/>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BDFF"/>
    <a:srgbClr val="00A9FF"/>
    <a:srgbClr val="4650DF"/>
    <a:srgbClr val="CDE9FF"/>
    <a:srgbClr val="95C46C"/>
    <a:srgbClr val="9735FF"/>
    <a:srgbClr val="FFFFFF"/>
    <a:srgbClr val="FFA000"/>
    <a:srgbClr val="009FAE"/>
    <a:srgbClr val="FFC2C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4ACE604-53AD-40BC-AA6A-917010E83703}" v="44" dt="2024-03-07T15:11:39.12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57" d="100"/>
          <a:sy n="57" d="100"/>
        </p:scale>
        <p:origin x="1260" y="36"/>
      </p:cViewPr>
      <p:guideLst/>
    </p:cSldViewPr>
  </p:slideViewPr>
  <p:notesTextViewPr>
    <p:cViewPr>
      <p:scale>
        <a:sx n="200" d="100"/>
        <a:sy n="2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viewProps" Target="viewProps.xml"/><Relationship Id="rId2" Type="http://schemas.openxmlformats.org/officeDocument/2006/relationships/customXml" Target="../customXml/item2.xml"/><Relationship Id="rId16"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presProps" Target="presProps.xml"/><Relationship Id="rId5" Type="http://schemas.openxmlformats.org/officeDocument/2006/relationships/slide" Target="slides/slide1.xml"/><Relationship Id="rId15" Type="http://schemas.microsoft.com/office/2016/11/relationships/changesInfo" Target="changesInfos/changesInfo1.xml"/><Relationship Id="rId1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ranziska Händschel" userId="e2149472-3187-4d00-b16a-a19eff6fc04a" providerId="ADAL" clId="{7CA5FA3B-81ED-4A95-A253-C0D056835844}"/>
    <pc:docChg chg="undo custSel modSld modMainMaster">
      <pc:chgData name="Franziska Händschel" userId="e2149472-3187-4d00-b16a-a19eff6fc04a" providerId="ADAL" clId="{7CA5FA3B-81ED-4A95-A253-C0D056835844}" dt="2023-03-07T15:18:40.874" v="274"/>
      <pc:docMkLst>
        <pc:docMk/>
      </pc:docMkLst>
      <pc:sldChg chg="addSp delSp modSp mod modClrScheme chgLayout">
        <pc:chgData name="Franziska Händschel" userId="e2149472-3187-4d00-b16a-a19eff6fc04a" providerId="ADAL" clId="{7CA5FA3B-81ED-4A95-A253-C0D056835844}" dt="2023-03-07T12:29:59.438" v="206" actId="34135"/>
        <pc:sldMkLst>
          <pc:docMk/>
          <pc:sldMk cId="2806681558" sldId="280"/>
        </pc:sldMkLst>
        <pc:spChg chg="mod">
          <ac:chgData name="Franziska Händschel" userId="e2149472-3187-4d00-b16a-a19eff6fc04a" providerId="ADAL" clId="{7CA5FA3B-81ED-4A95-A253-C0D056835844}" dt="2023-03-07T12:26:48.417" v="61" actId="34136"/>
          <ac:spMkLst>
            <pc:docMk/>
            <pc:sldMk cId="2806681558" sldId="280"/>
            <ac:spMk id="2" creationId="{62123491-7FF5-F638-05E9-57365F88C687}"/>
          </ac:spMkLst>
        </pc:spChg>
        <pc:spChg chg="del">
          <ac:chgData name="Franziska Händschel" userId="e2149472-3187-4d00-b16a-a19eff6fc04a" providerId="ADAL" clId="{7CA5FA3B-81ED-4A95-A253-C0D056835844}" dt="2023-03-07T12:26:31.846" v="59" actId="478"/>
          <ac:spMkLst>
            <pc:docMk/>
            <pc:sldMk cId="2806681558" sldId="280"/>
            <ac:spMk id="3" creationId="{C70FF04E-C06E-DA0D-C27B-81532B912563}"/>
          </ac:spMkLst>
        </pc:spChg>
        <pc:spChg chg="mod">
          <ac:chgData name="Franziska Händschel" userId="e2149472-3187-4d00-b16a-a19eff6fc04a" providerId="ADAL" clId="{7CA5FA3B-81ED-4A95-A253-C0D056835844}" dt="2023-03-07T12:26:48.417" v="61" actId="34136"/>
          <ac:spMkLst>
            <pc:docMk/>
            <pc:sldMk cId="2806681558" sldId="280"/>
            <ac:spMk id="4" creationId="{94CD0A29-7EDB-E94F-2B8E-7DCBBC837461}"/>
          </ac:spMkLst>
        </pc:spChg>
        <pc:spChg chg="mod">
          <ac:chgData name="Franziska Händschel" userId="e2149472-3187-4d00-b16a-a19eff6fc04a" providerId="ADAL" clId="{7CA5FA3B-81ED-4A95-A253-C0D056835844}" dt="2023-03-07T12:26:48.417" v="61" actId="34136"/>
          <ac:spMkLst>
            <pc:docMk/>
            <pc:sldMk cId="2806681558" sldId="280"/>
            <ac:spMk id="5" creationId="{5FD5F998-1F5C-2B2B-2335-8596C39D0421}"/>
          </ac:spMkLst>
        </pc:spChg>
        <pc:spChg chg="mod">
          <ac:chgData name="Franziska Händschel" userId="e2149472-3187-4d00-b16a-a19eff6fc04a" providerId="ADAL" clId="{7CA5FA3B-81ED-4A95-A253-C0D056835844}" dt="2023-03-07T12:26:48.417" v="61" actId="34136"/>
          <ac:spMkLst>
            <pc:docMk/>
            <pc:sldMk cId="2806681558" sldId="280"/>
            <ac:spMk id="6" creationId="{73A710DD-66E6-24F2-387E-B47EA1042648}"/>
          </ac:spMkLst>
        </pc:spChg>
        <pc:spChg chg="del">
          <ac:chgData name="Franziska Händschel" userId="e2149472-3187-4d00-b16a-a19eff6fc04a" providerId="ADAL" clId="{7CA5FA3B-81ED-4A95-A253-C0D056835844}" dt="2023-03-07T12:26:31.846" v="59" actId="478"/>
          <ac:spMkLst>
            <pc:docMk/>
            <pc:sldMk cId="2806681558" sldId="280"/>
            <ac:spMk id="7" creationId="{891F3963-FDB9-7685-9DA4-8245E6574282}"/>
          </ac:spMkLst>
        </pc:spChg>
        <pc:spChg chg="mod">
          <ac:chgData name="Franziska Händschel" userId="e2149472-3187-4d00-b16a-a19eff6fc04a" providerId="ADAL" clId="{7CA5FA3B-81ED-4A95-A253-C0D056835844}" dt="2023-03-07T12:26:48.417" v="61" actId="34136"/>
          <ac:spMkLst>
            <pc:docMk/>
            <pc:sldMk cId="2806681558" sldId="280"/>
            <ac:spMk id="11" creationId="{30367B4D-8D98-B1EA-8E70-C7A9865010B3}"/>
          </ac:spMkLst>
        </pc:spChg>
        <pc:spChg chg="mod">
          <ac:chgData name="Franziska Händschel" userId="e2149472-3187-4d00-b16a-a19eff6fc04a" providerId="ADAL" clId="{7CA5FA3B-81ED-4A95-A253-C0D056835844}" dt="2023-03-07T12:26:48.417" v="61" actId="34136"/>
          <ac:spMkLst>
            <pc:docMk/>
            <pc:sldMk cId="2806681558" sldId="280"/>
            <ac:spMk id="12" creationId="{65307A85-EB9E-1FF1-3193-58C73527DA70}"/>
          </ac:spMkLst>
        </pc:spChg>
        <pc:spChg chg="mod">
          <ac:chgData name="Franziska Händschel" userId="e2149472-3187-4d00-b16a-a19eff6fc04a" providerId="ADAL" clId="{7CA5FA3B-81ED-4A95-A253-C0D056835844}" dt="2023-03-07T12:26:48.417" v="61" actId="34136"/>
          <ac:spMkLst>
            <pc:docMk/>
            <pc:sldMk cId="2806681558" sldId="280"/>
            <ac:spMk id="14" creationId="{0B7D12F6-C8E9-10C1-BF4F-D51D3B7C481A}"/>
          </ac:spMkLst>
        </pc:spChg>
        <pc:spChg chg="mod">
          <ac:chgData name="Franziska Händschel" userId="e2149472-3187-4d00-b16a-a19eff6fc04a" providerId="ADAL" clId="{7CA5FA3B-81ED-4A95-A253-C0D056835844}" dt="2023-03-07T12:26:48.417" v="61" actId="34136"/>
          <ac:spMkLst>
            <pc:docMk/>
            <pc:sldMk cId="2806681558" sldId="280"/>
            <ac:spMk id="16" creationId="{C1F2AD06-9EDC-00DB-9791-043E3351E69B}"/>
          </ac:spMkLst>
        </pc:spChg>
        <pc:spChg chg="mod">
          <ac:chgData name="Franziska Händschel" userId="e2149472-3187-4d00-b16a-a19eff6fc04a" providerId="ADAL" clId="{7CA5FA3B-81ED-4A95-A253-C0D056835844}" dt="2023-03-07T12:26:48.417" v="61" actId="34136"/>
          <ac:spMkLst>
            <pc:docMk/>
            <pc:sldMk cId="2806681558" sldId="280"/>
            <ac:spMk id="17" creationId="{8554EE12-3F59-0448-8319-ADC791152E12}"/>
          </ac:spMkLst>
        </pc:spChg>
        <pc:spChg chg="del">
          <ac:chgData name="Franziska Händschel" userId="e2149472-3187-4d00-b16a-a19eff6fc04a" providerId="ADAL" clId="{7CA5FA3B-81ED-4A95-A253-C0D056835844}" dt="2023-03-07T12:28:44.388" v="200" actId="21"/>
          <ac:spMkLst>
            <pc:docMk/>
            <pc:sldMk cId="2806681558" sldId="280"/>
            <ac:spMk id="18" creationId="{3DF2D798-06BE-C84B-D1AE-6295E17F6BD9}"/>
          </ac:spMkLst>
        </pc:spChg>
        <pc:spChg chg="mod">
          <ac:chgData name="Franziska Händschel" userId="e2149472-3187-4d00-b16a-a19eff6fc04a" providerId="ADAL" clId="{7CA5FA3B-81ED-4A95-A253-C0D056835844}" dt="2023-03-07T12:26:48.417" v="61" actId="34136"/>
          <ac:spMkLst>
            <pc:docMk/>
            <pc:sldMk cId="2806681558" sldId="280"/>
            <ac:spMk id="19" creationId="{29F766A7-CC48-04D7-DED6-0C160D035A10}"/>
          </ac:spMkLst>
        </pc:spChg>
        <pc:spChg chg="mod">
          <ac:chgData name="Franziska Händschel" userId="e2149472-3187-4d00-b16a-a19eff6fc04a" providerId="ADAL" clId="{7CA5FA3B-81ED-4A95-A253-C0D056835844}" dt="2023-03-07T12:26:48.417" v="61" actId="34136"/>
          <ac:spMkLst>
            <pc:docMk/>
            <pc:sldMk cId="2806681558" sldId="280"/>
            <ac:spMk id="23" creationId="{E79C115B-5303-A220-5289-1F2EA0201662}"/>
          </ac:spMkLst>
        </pc:spChg>
        <pc:spChg chg="mod">
          <ac:chgData name="Franziska Händschel" userId="e2149472-3187-4d00-b16a-a19eff6fc04a" providerId="ADAL" clId="{7CA5FA3B-81ED-4A95-A253-C0D056835844}" dt="2023-03-07T12:26:48.417" v="61" actId="34136"/>
          <ac:spMkLst>
            <pc:docMk/>
            <pc:sldMk cId="2806681558" sldId="280"/>
            <ac:spMk id="25" creationId="{819BC646-7E9D-6933-1369-1986D2246509}"/>
          </ac:spMkLst>
        </pc:spChg>
        <pc:spChg chg="mod">
          <ac:chgData name="Franziska Händschel" userId="e2149472-3187-4d00-b16a-a19eff6fc04a" providerId="ADAL" clId="{7CA5FA3B-81ED-4A95-A253-C0D056835844}" dt="2023-03-07T12:26:48.417" v="61" actId="34136"/>
          <ac:spMkLst>
            <pc:docMk/>
            <pc:sldMk cId="2806681558" sldId="280"/>
            <ac:spMk id="26" creationId="{AA6E407E-9E66-B67A-9165-E20E40927420}"/>
          </ac:spMkLst>
        </pc:spChg>
        <pc:spChg chg="mod">
          <ac:chgData name="Franziska Händschel" userId="e2149472-3187-4d00-b16a-a19eff6fc04a" providerId="ADAL" clId="{7CA5FA3B-81ED-4A95-A253-C0D056835844}" dt="2023-03-07T12:26:48.417" v="61" actId="34136"/>
          <ac:spMkLst>
            <pc:docMk/>
            <pc:sldMk cId="2806681558" sldId="280"/>
            <ac:spMk id="27" creationId="{7AC7810C-5DF6-55C2-B643-218CF6388B6E}"/>
          </ac:spMkLst>
        </pc:spChg>
        <pc:spChg chg="add mod">
          <ac:chgData name="Franziska Händschel" userId="e2149472-3187-4d00-b16a-a19eff6fc04a" providerId="ADAL" clId="{7CA5FA3B-81ED-4A95-A253-C0D056835844}" dt="2023-03-07T12:29:59.438" v="206" actId="34135"/>
          <ac:spMkLst>
            <pc:docMk/>
            <pc:sldMk cId="2806681558" sldId="280"/>
            <ac:spMk id="28" creationId="{1A57B3A9-6D34-EB36-2D02-A93E68A4AD1A}"/>
          </ac:spMkLst>
        </pc:spChg>
        <pc:spChg chg="add mod">
          <ac:chgData name="Franziska Händschel" userId="e2149472-3187-4d00-b16a-a19eff6fc04a" providerId="ADAL" clId="{7CA5FA3B-81ED-4A95-A253-C0D056835844}" dt="2023-03-07T12:29:59.438" v="206" actId="34135"/>
          <ac:spMkLst>
            <pc:docMk/>
            <pc:sldMk cId="2806681558" sldId="280"/>
            <ac:spMk id="29" creationId="{E5B1D74A-BCF3-0F07-80C8-BE8207A4BD6C}"/>
          </ac:spMkLst>
        </pc:spChg>
        <pc:spChg chg="add mod">
          <ac:chgData name="Franziska Händschel" userId="e2149472-3187-4d00-b16a-a19eff6fc04a" providerId="ADAL" clId="{7CA5FA3B-81ED-4A95-A253-C0D056835844}" dt="2023-03-07T12:29:59.438" v="206" actId="34135"/>
          <ac:spMkLst>
            <pc:docMk/>
            <pc:sldMk cId="2806681558" sldId="280"/>
            <ac:spMk id="30" creationId="{A8B6E89C-2B6D-465D-0F08-D171E1760132}"/>
          </ac:spMkLst>
        </pc:spChg>
        <pc:spChg chg="add mod">
          <ac:chgData name="Franziska Händschel" userId="e2149472-3187-4d00-b16a-a19eff6fc04a" providerId="ADAL" clId="{7CA5FA3B-81ED-4A95-A253-C0D056835844}" dt="2023-03-07T12:29:59.438" v="206" actId="34135"/>
          <ac:spMkLst>
            <pc:docMk/>
            <pc:sldMk cId="2806681558" sldId="280"/>
            <ac:spMk id="31" creationId="{97EFC22F-6DE2-B3DA-BEC3-E5604214328B}"/>
          </ac:spMkLst>
        </pc:spChg>
        <pc:spChg chg="add mod">
          <ac:chgData name="Franziska Händschel" userId="e2149472-3187-4d00-b16a-a19eff6fc04a" providerId="ADAL" clId="{7CA5FA3B-81ED-4A95-A253-C0D056835844}" dt="2023-03-07T12:29:59.438" v="206" actId="34135"/>
          <ac:spMkLst>
            <pc:docMk/>
            <pc:sldMk cId="2806681558" sldId="280"/>
            <ac:spMk id="32" creationId="{64486A79-4FDE-54EC-09FF-43CEA0259B4F}"/>
          </ac:spMkLst>
        </pc:spChg>
        <pc:spChg chg="add mod">
          <ac:chgData name="Franziska Händschel" userId="e2149472-3187-4d00-b16a-a19eff6fc04a" providerId="ADAL" clId="{7CA5FA3B-81ED-4A95-A253-C0D056835844}" dt="2023-03-07T12:29:59.438" v="206" actId="34135"/>
          <ac:spMkLst>
            <pc:docMk/>
            <pc:sldMk cId="2806681558" sldId="280"/>
            <ac:spMk id="33" creationId="{330C62FA-D25D-E662-EE86-8A8522AFC9D6}"/>
          </ac:spMkLst>
        </pc:spChg>
        <pc:spChg chg="add mod">
          <ac:chgData name="Franziska Händschel" userId="e2149472-3187-4d00-b16a-a19eff6fc04a" providerId="ADAL" clId="{7CA5FA3B-81ED-4A95-A253-C0D056835844}" dt="2023-03-07T12:29:59.438" v="206" actId="34135"/>
          <ac:spMkLst>
            <pc:docMk/>
            <pc:sldMk cId="2806681558" sldId="280"/>
            <ac:spMk id="34" creationId="{BEF23418-74ED-CC07-B865-CE6870FFC523}"/>
          </ac:spMkLst>
        </pc:spChg>
        <pc:spChg chg="mod">
          <ac:chgData name="Franziska Händschel" userId="e2149472-3187-4d00-b16a-a19eff6fc04a" providerId="ADAL" clId="{7CA5FA3B-81ED-4A95-A253-C0D056835844}" dt="2023-03-07T12:26:48.417" v="61" actId="34136"/>
          <ac:spMkLst>
            <pc:docMk/>
            <pc:sldMk cId="2806681558" sldId="280"/>
            <ac:spMk id="35" creationId="{61439D37-87E3-C6C7-8D3A-2E11CFA80072}"/>
          </ac:spMkLst>
        </pc:spChg>
        <pc:spChg chg="add mod">
          <ac:chgData name="Franziska Händschel" userId="e2149472-3187-4d00-b16a-a19eff6fc04a" providerId="ADAL" clId="{7CA5FA3B-81ED-4A95-A253-C0D056835844}" dt="2023-03-07T12:29:59.438" v="206" actId="34135"/>
          <ac:spMkLst>
            <pc:docMk/>
            <pc:sldMk cId="2806681558" sldId="280"/>
            <ac:spMk id="36" creationId="{33719F5E-8101-A915-EF84-F0E5B11CB2E9}"/>
          </ac:spMkLst>
        </pc:spChg>
        <pc:spChg chg="add mod">
          <ac:chgData name="Franziska Händschel" userId="e2149472-3187-4d00-b16a-a19eff6fc04a" providerId="ADAL" clId="{7CA5FA3B-81ED-4A95-A253-C0D056835844}" dt="2023-03-07T12:29:59.438" v="206" actId="34135"/>
          <ac:spMkLst>
            <pc:docMk/>
            <pc:sldMk cId="2806681558" sldId="280"/>
            <ac:spMk id="38" creationId="{A5C81EA0-657D-0812-B844-9EE07411C509}"/>
          </ac:spMkLst>
        </pc:spChg>
        <pc:spChg chg="add mod">
          <ac:chgData name="Franziska Händschel" userId="e2149472-3187-4d00-b16a-a19eff6fc04a" providerId="ADAL" clId="{7CA5FA3B-81ED-4A95-A253-C0D056835844}" dt="2023-03-07T12:29:59.438" v="206" actId="34135"/>
          <ac:spMkLst>
            <pc:docMk/>
            <pc:sldMk cId="2806681558" sldId="280"/>
            <ac:spMk id="39" creationId="{6A355D3D-DEBB-FC8A-B24A-648FF5DCFA16}"/>
          </ac:spMkLst>
        </pc:spChg>
        <pc:spChg chg="add mod">
          <ac:chgData name="Franziska Händschel" userId="e2149472-3187-4d00-b16a-a19eff6fc04a" providerId="ADAL" clId="{7CA5FA3B-81ED-4A95-A253-C0D056835844}" dt="2023-03-07T12:29:59.438" v="206" actId="34135"/>
          <ac:spMkLst>
            <pc:docMk/>
            <pc:sldMk cId="2806681558" sldId="280"/>
            <ac:spMk id="40" creationId="{254AF90F-E1A1-9B89-C6BC-5D39CCECD69C}"/>
          </ac:spMkLst>
        </pc:spChg>
        <pc:spChg chg="add mod">
          <ac:chgData name="Franziska Händschel" userId="e2149472-3187-4d00-b16a-a19eff6fc04a" providerId="ADAL" clId="{7CA5FA3B-81ED-4A95-A253-C0D056835844}" dt="2023-03-07T12:29:59.438" v="206" actId="34135"/>
          <ac:spMkLst>
            <pc:docMk/>
            <pc:sldMk cId="2806681558" sldId="280"/>
            <ac:spMk id="41" creationId="{14CDD5A7-9A70-7A56-ABE4-D2635612A64A}"/>
          </ac:spMkLst>
        </pc:spChg>
        <pc:spChg chg="add mod">
          <ac:chgData name="Franziska Händschel" userId="e2149472-3187-4d00-b16a-a19eff6fc04a" providerId="ADAL" clId="{7CA5FA3B-81ED-4A95-A253-C0D056835844}" dt="2023-03-07T12:29:59.438" v="206" actId="34135"/>
          <ac:spMkLst>
            <pc:docMk/>
            <pc:sldMk cId="2806681558" sldId="280"/>
            <ac:spMk id="42" creationId="{480577A6-7846-3BC1-06BB-77A3AAFBC298}"/>
          </ac:spMkLst>
        </pc:spChg>
        <pc:spChg chg="add mod">
          <ac:chgData name="Franziska Händschel" userId="e2149472-3187-4d00-b16a-a19eff6fc04a" providerId="ADAL" clId="{7CA5FA3B-81ED-4A95-A253-C0D056835844}" dt="2023-03-07T12:29:59.438" v="206" actId="34135"/>
          <ac:spMkLst>
            <pc:docMk/>
            <pc:sldMk cId="2806681558" sldId="280"/>
            <ac:spMk id="43" creationId="{8CB9E8E8-332E-1D43-C49C-11576DB90C33}"/>
          </ac:spMkLst>
        </pc:spChg>
        <pc:spChg chg="add mod">
          <ac:chgData name="Franziska Händschel" userId="e2149472-3187-4d00-b16a-a19eff6fc04a" providerId="ADAL" clId="{7CA5FA3B-81ED-4A95-A253-C0D056835844}" dt="2023-03-07T12:29:59.438" v="206" actId="34135"/>
          <ac:spMkLst>
            <pc:docMk/>
            <pc:sldMk cId="2806681558" sldId="280"/>
            <ac:spMk id="44" creationId="{D09149E0-046B-3D05-F730-52719AC155B3}"/>
          </ac:spMkLst>
        </pc:spChg>
        <pc:spChg chg="add mod">
          <ac:chgData name="Franziska Händschel" userId="e2149472-3187-4d00-b16a-a19eff6fc04a" providerId="ADAL" clId="{7CA5FA3B-81ED-4A95-A253-C0D056835844}" dt="2023-03-07T12:29:59.438" v="206" actId="34135"/>
          <ac:spMkLst>
            <pc:docMk/>
            <pc:sldMk cId="2806681558" sldId="280"/>
            <ac:spMk id="45" creationId="{1884422D-A350-1A93-B8DF-7326BEE57A9F}"/>
          </ac:spMkLst>
        </pc:spChg>
        <pc:spChg chg="add mod">
          <ac:chgData name="Franziska Händschel" userId="e2149472-3187-4d00-b16a-a19eff6fc04a" providerId="ADAL" clId="{7CA5FA3B-81ED-4A95-A253-C0D056835844}" dt="2023-03-07T12:29:59.438" v="206" actId="34135"/>
          <ac:spMkLst>
            <pc:docMk/>
            <pc:sldMk cId="2806681558" sldId="280"/>
            <ac:spMk id="46" creationId="{0055197E-B992-00BB-9115-7D7C5883FF25}"/>
          </ac:spMkLst>
        </pc:spChg>
        <pc:spChg chg="add mod">
          <ac:chgData name="Franziska Händschel" userId="e2149472-3187-4d00-b16a-a19eff6fc04a" providerId="ADAL" clId="{7CA5FA3B-81ED-4A95-A253-C0D056835844}" dt="2023-03-07T12:29:59.438" v="206" actId="34135"/>
          <ac:spMkLst>
            <pc:docMk/>
            <pc:sldMk cId="2806681558" sldId="280"/>
            <ac:spMk id="47" creationId="{590E9C8D-2684-254D-3D81-3F80FE7DC809}"/>
          </ac:spMkLst>
        </pc:spChg>
        <pc:spChg chg="add mod">
          <ac:chgData name="Franziska Händschel" userId="e2149472-3187-4d00-b16a-a19eff6fc04a" providerId="ADAL" clId="{7CA5FA3B-81ED-4A95-A253-C0D056835844}" dt="2023-03-07T12:29:59.438" v="206" actId="34135"/>
          <ac:spMkLst>
            <pc:docMk/>
            <pc:sldMk cId="2806681558" sldId="280"/>
            <ac:spMk id="48" creationId="{600ADB90-9330-95FF-B1CD-C021C42E4262}"/>
          </ac:spMkLst>
        </pc:spChg>
        <pc:spChg chg="add mod">
          <ac:chgData name="Franziska Händschel" userId="e2149472-3187-4d00-b16a-a19eff6fc04a" providerId="ADAL" clId="{7CA5FA3B-81ED-4A95-A253-C0D056835844}" dt="2023-03-07T12:29:59.438" v="206" actId="34135"/>
          <ac:spMkLst>
            <pc:docMk/>
            <pc:sldMk cId="2806681558" sldId="280"/>
            <ac:spMk id="49" creationId="{FEF5B9F7-D7EA-FEEB-5696-B25E7F7FAECB}"/>
          </ac:spMkLst>
        </pc:spChg>
        <pc:spChg chg="add mod">
          <ac:chgData name="Franziska Händschel" userId="e2149472-3187-4d00-b16a-a19eff6fc04a" providerId="ADAL" clId="{7CA5FA3B-81ED-4A95-A253-C0D056835844}" dt="2023-03-07T12:29:59.438" v="206" actId="34135"/>
          <ac:spMkLst>
            <pc:docMk/>
            <pc:sldMk cId="2806681558" sldId="280"/>
            <ac:spMk id="50" creationId="{AB7D1509-324F-C435-6532-FF64D993D7D3}"/>
          </ac:spMkLst>
        </pc:spChg>
        <pc:spChg chg="add mod">
          <ac:chgData name="Franziska Händschel" userId="e2149472-3187-4d00-b16a-a19eff6fc04a" providerId="ADAL" clId="{7CA5FA3B-81ED-4A95-A253-C0D056835844}" dt="2023-03-07T12:29:59.438" v="206" actId="34135"/>
          <ac:spMkLst>
            <pc:docMk/>
            <pc:sldMk cId="2806681558" sldId="280"/>
            <ac:spMk id="51" creationId="{7ABB5FBC-6D34-CD6B-E78F-95A245C8531F}"/>
          </ac:spMkLst>
        </pc:spChg>
        <pc:spChg chg="add mod">
          <ac:chgData name="Franziska Händschel" userId="e2149472-3187-4d00-b16a-a19eff6fc04a" providerId="ADAL" clId="{7CA5FA3B-81ED-4A95-A253-C0D056835844}" dt="2023-03-07T12:29:59.438" v="206" actId="34135"/>
          <ac:spMkLst>
            <pc:docMk/>
            <pc:sldMk cId="2806681558" sldId="280"/>
            <ac:spMk id="52" creationId="{3C3A42E8-4A76-185A-9C62-EAC14C06000B}"/>
          </ac:spMkLst>
        </pc:spChg>
        <pc:spChg chg="add mod">
          <ac:chgData name="Franziska Händschel" userId="e2149472-3187-4d00-b16a-a19eff6fc04a" providerId="ADAL" clId="{7CA5FA3B-81ED-4A95-A253-C0D056835844}" dt="2023-03-07T12:29:59.438" v="206" actId="34135"/>
          <ac:spMkLst>
            <pc:docMk/>
            <pc:sldMk cId="2806681558" sldId="280"/>
            <ac:spMk id="53" creationId="{4D40165F-1229-9C7B-75C9-3381A50FB491}"/>
          </ac:spMkLst>
        </pc:spChg>
        <pc:spChg chg="add mod">
          <ac:chgData name="Franziska Händschel" userId="e2149472-3187-4d00-b16a-a19eff6fc04a" providerId="ADAL" clId="{7CA5FA3B-81ED-4A95-A253-C0D056835844}" dt="2023-03-07T12:29:59.438" v="206" actId="34135"/>
          <ac:spMkLst>
            <pc:docMk/>
            <pc:sldMk cId="2806681558" sldId="280"/>
            <ac:spMk id="54" creationId="{6D895C0C-886C-D620-579A-F5E146958C44}"/>
          </ac:spMkLst>
        </pc:spChg>
        <pc:spChg chg="add mod">
          <ac:chgData name="Franziska Händschel" userId="e2149472-3187-4d00-b16a-a19eff6fc04a" providerId="ADAL" clId="{7CA5FA3B-81ED-4A95-A253-C0D056835844}" dt="2023-03-07T12:29:59.438" v="206" actId="34135"/>
          <ac:spMkLst>
            <pc:docMk/>
            <pc:sldMk cId="2806681558" sldId="280"/>
            <ac:spMk id="55" creationId="{B3C2BCC5-2989-6274-93F8-6C0BCA0554C4}"/>
          </ac:spMkLst>
        </pc:spChg>
        <pc:spChg chg="add mod">
          <ac:chgData name="Franziska Händschel" userId="e2149472-3187-4d00-b16a-a19eff6fc04a" providerId="ADAL" clId="{7CA5FA3B-81ED-4A95-A253-C0D056835844}" dt="2023-03-07T12:29:59.438" v="206" actId="34135"/>
          <ac:spMkLst>
            <pc:docMk/>
            <pc:sldMk cId="2806681558" sldId="280"/>
            <ac:spMk id="56" creationId="{03F305FA-1D8D-1AF9-8455-FC63C88E480C}"/>
          </ac:spMkLst>
        </pc:spChg>
        <pc:spChg chg="add mod">
          <ac:chgData name="Franziska Händschel" userId="e2149472-3187-4d00-b16a-a19eff6fc04a" providerId="ADAL" clId="{7CA5FA3B-81ED-4A95-A253-C0D056835844}" dt="2023-03-07T12:29:59.438" v="206" actId="34135"/>
          <ac:spMkLst>
            <pc:docMk/>
            <pc:sldMk cId="2806681558" sldId="280"/>
            <ac:spMk id="57" creationId="{81A6E0AE-FAD8-AD8B-F8EF-F42A454D7C31}"/>
          </ac:spMkLst>
        </pc:spChg>
        <pc:spChg chg="add mod">
          <ac:chgData name="Franziska Händschel" userId="e2149472-3187-4d00-b16a-a19eff6fc04a" providerId="ADAL" clId="{7CA5FA3B-81ED-4A95-A253-C0D056835844}" dt="2023-03-07T12:29:59.438" v="206" actId="34135"/>
          <ac:spMkLst>
            <pc:docMk/>
            <pc:sldMk cId="2806681558" sldId="280"/>
            <ac:spMk id="58" creationId="{CE9F10D3-2A3E-4F62-BB9A-5EA2394CAA48}"/>
          </ac:spMkLst>
        </pc:spChg>
        <pc:spChg chg="add mod">
          <ac:chgData name="Franziska Händschel" userId="e2149472-3187-4d00-b16a-a19eff6fc04a" providerId="ADAL" clId="{7CA5FA3B-81ED-4A95-A253-C0D056835844}" dt="2023-03-07T12:29:59.438" v="206" actId="34135"/>
          <ac:spMkLst>
            <pc:docMk/>
            <pc:sldMk cId="2806681558" sldId="280"/>
            <ac:spMk id="59" creationId="{A97691FC-C5C7-FCFC-4358-CFE601E020B0}"/>
          </ac:spMkLst>
        </pc:spChg>
        <pc:spChg chg="add mod">
          <ac:chgData name="Franziska Händschel" userId="e2149472-3187-4d00-b16a-a19eff6fc04a" providerId="ADAL" clId="{7CA5FA3B-81ED-4A95-A253-C0D056835844}" dt="2023-03-07T12:29:59.438" v="206" actId="34135"/>
          <ac:spMkLst>
            <pc:docMk/>
            <pc:sldMk cId="2806681558" sldId="280"/>
            <ac:spMk id="60" creationId="{8DD8C275-E016-75BB-0EE9-9A6AD3661A9F}"/>
          </ac:spMkLst>
        </pc:spChg>
        <pc:spChg chg="add mod">
          <ac:chgData name="Franziska Händschel" userId="e2149472-3187-4d00-b16a-a19eff6fc04a" providerId="ADAL" clId="{7CA5FA3B-81ED-4A95-A253-C0D056835844}" dt="2023-03-07T12:29:59.438" v="206" actId="34135"/>
          <ac:spMkLst>
            <pc:docMk/>
            <pc:sldMk cId="2806681558" sldId="280"/>
            <ac:spMk id="61" creationId="{A17C654D-0DC4-7F17-496D-B44D16C3AA72}"/>
          </ac:spMkLst>
        </pc:spChg>
        <pc:spChg chg="add mod">
          <ac:chgData name="Franziska Händschel" userId="e2149472-3187-4d00-b16a-a19eff6fc04a" providerId="ADAL" clId="{7CA5FA3B-81ED-4A95-A253-C0D056835844}" dt="2023-03-07T12:29:59.438" v="206" actId="34135"/>
          <ac:spMkLst>
            <pc:docMk/>
            <pc:sldMk cId="2806681558" sldId="280"/>
            <ac:spMk id="62" creationId="{3A079B7F-D465-2A6B-8CE5-A184871AB859}"/>
          </ac:spMkLst>
        </pc:spChg>
        <pc:spChg chg="add mod">
          <ac:chgData name="Franziska Händschel" userId="e2149472-3187-4d00-b16a-a19eff6fc04a" providerId="ADAL" clId="{7CA5FA3B-81ED-4A95-A253-C0D056835844}" dt="2023-03-07T12:29:59.438" v="206" actId="34135"/>
          <ac:spMkLst>
            <pc:docMk/>
            <pc:sldMk cId="2806681558" sldId="280"/>
            <ac:spMk id="63" creationId="{2AB51BCE-A0F0-9413-1F41-654FD5F6E202}"/>
          </ac:spMkLst>
        </pc:spChg>
        <pc:spChg chg="add mod">
          <ac:chgData name="Franziska Händschel" userId="e2149472-3187-4d00-b16a-a19eff6fc04a" providerId="ADAL" clId="{7CA5FA3B-81ED-4A95-A253-C0D056835844}" dt="2023-03-07T12:29:59.438" v="206" actId="34135"/>
          <ac:spMkLst>
            <pc:docMk/>
            <pc:sldMk cId="2806681558" sldId="280"/>
            <ac:spMk id="64" creationId="{9703DBEE-2042-AC5B-F237-0A7E10B45C56}"/>
          </ac:spMkLst>
        </pc:spChg>
        <pc:spChg chg="add mod">
          <ac:chgData name="Franziska Händschel" userId="e2149472-3187-4d00-b16a-a19eff6fc04a" providerId="ADAL" clId="{7CA5FA3B-81ED-4A95-A253-C0D056835844}" dt="2023-03-07T12:29:59.438" v="206" actId="34135"/>
          <ac:spMkLst>
            <pc:docMk/>
            <pc:sldMk cId="2806681558" sldId="280"/>
            <ac:spMk id="65" creationId="{64F0F7D8-7030-9C54-FFB1-533DA99A5A6E}"/>
          </ac:spMkLst>
        </pc:spChg>
        <pc:spChg chg="mod">
          <ac:chgData name="Franziska Händschel" userId="e2149472-3187-4d00-b16a-a19eff6fc04a" providerId="ADAL" clId="{7CA5FA3B-81ED-4A95-A253-C0D056835844}" dt="2023-03-07T12:26:48.417" v="61" actId="34136"/>
          <ac:spMkLst>
            <pc:docMk/>
            <pc:sldMk cId="2806681558" sldId="280"/>
            <ac:spMk id="97" creationId="{02D8D3D9-359F-4BCC-CA37-BD0510823237}"/>
          </ac:spMkLst>
        </pc:spChg>
        <pc:spChg chg="mod">
          <ac:chgData name="Franziska Händschel" userId="e2149472-3187-4d00-b16a-a19eff6fc04a" providerId="ADAL" clId="{7CA5FA3B-81ED-4A95-A253-C0D056835844}" dt="2023-03-07T12:26:48.417" v="61" actId="34136"/>
          <ac:spMkLst>
            <pc:docMk/>
            <pc:sldMk cId="2806681558" sldId="280"/>
            <ac:spMk id="98" creationId="{606C26AD-3671-E5D0-AE98-127E099ED40A}"/>
          </ac:spMkLst>
        </pc:spChg>
        <pc:spChg chg="mod">
          <ac:chgData name="Franziska Händschel" userId="e2149472-3187-4d00-b16a-a19eff6fc04a" providerId="ADAL" clId="{7CA5FA3B-81ED-4A95-A253-C0D056835844}" dt="2023-03-07T12:26:48.417" v="61" actId="34136"/>
          <ac:spMkLst>
            <pc:docMk/>
            <pc:sldMk cId="2806681558" sldId="280"/>
            <ac:spMk id="105" creationId="{A83E648C-37CB-EEAA-D9AA-1CF382562B10}"/>
          </ac:spMkLst>
        </pc:spChg>
        <pc:spChg chg="mod">
          <ac:chgData name="Franziska Händschel" userId="e2149472-3187-4d00-b16a-a19eff6fc04a" providerId="ADAL" clId="{7CA5FA3B-81ED-4A95-A253-C0D056835844}" dt="2023-03-07T12:26:48.417" v="61" actId="34136"/>
          <ac:spMkLst>
            <pc:docMk/>
            <pc:sldMk cId="2806681558" sldId="280"/>
            <ac:spMk id="107" creationId="{34EE474E-EEAA-9D92-0E1B-4606066FA337}"/>
          </ac:spMkLst>
        </pc:spChg>
        <pc:spChg chg="mod">
          <ac:chgData name="Franziska Händschel" userId="e2149472-3187-4d00-b16a-a19eff6fc04a" providerId="ADAL" clId="{7CA5FA3B-81ED-4A95-A253-C0D056835844}" dt="2023-03-07T12:26:48.417" v="61" actId="34136"/>
          <ac:spMkLst>
            <pc:docMk/>
            <pc:sldMk cId="2806681558" sldId="280"/>
            <ac:spMk id="109" creationId="{4E211D07-5823-2A53-F5A9-0A8054DCC6A3}"/>
          </ac:spMkLst>
        </pc:spChg>
        <pc:spChg chg="mod">
          <ac:chgData name="Franziska Händschel" userId="e2149472-3187-4d00-b16a-a19eff6fc04a" providerId="ADAL" clId="{7CA5FA3B-81ED-4A95-A253-C0D056835844}" dt="2023-03-07T12:26:48.417" v="61" actId="34136"/>
          <ac:spMkLst>
            <pc:docMk/>
            <pc:sldMk cId="2806681558" sldId="280"/>
            <ac:spMk id="110" creationId="{B815ED1F-3273-96C4-EF41-C600B45DC57D}"/>
          </ac:spMkLst>
        </pc:spChg>
        <pc:spChg chg="mod">
          <ac:chgData name="Franziska Händschel" userId="e2149472-3187-4d00-b16a-a19eff6fc04a" providerId="ADAL" clId="{7CA5FA3B-81ED-4A95-A253-C0D056835844}" dt="2023-03-07T12:26:48.417" v="61" actId="34136"/>
          <ac:spMkLst>
            <pc:docMk/>
            <pc:sldMk cId="2806681558" sldId="280"/>
            <ac:spMk id="111" creationId="{1BBA2E5E-38C8-DB53-10ED-0E6174A65E9A}"/>
          </ac:spMkLst>
        </pc:spChg>
        <pc:spChg chg="mod">
          <ac:chgData name="Franziska Händschel" userId="e2149472-3187-4d00-b16a-a19eff6fc04a" providerId="ADAL" clId="{7CA5FA3B-81ED-4A95-A253-C0D056835844}" dt="2023-03-07T12:26:48.417" v="61" actId="34136"/>
          <ac:spMkLst>
            <pc:docMk/>
            <pc:sldMk cId="2806681558" sldId="280"/>
            <ac:spMk id="112" creationId="{C8972B7E-2030-C703-0708-92D942E9C649}"/>
          </ac:spMkLst>
        </pc:spChg>
        <pc:spChg chg="mod">
          <ac:chgData name="Franziska Händschel" userId="e2149472-3187-4d00-b16a-a19eff6fc04a" providerId="ADAL" clId="{7CA5FA3B-81ED-4A95-A253-C0D056835844}" dt="2023-03-07T12:26:48.417" v="61" actId="34136"/>
          <ac:spMkLst>
            <pc:docMk/>
            <pc:sldMk cId="2806681558" sldId="280"/>
            <ac:spMk id="114" creationId="{9C176C16-881C-95CB-222F-BD885FAFB899}"/>
          </ac:spMkLst>
        </pc:spChg>
        <pc:spChg chg="mod">
          <ac:chgData name="Franziska Händschel" userId="e2149472-3187-4d00-b16a-a19eff6fc04a" providerId="ADAL" clId="{7CA5FA3B-81ED-4A95-A253-C0D056835844}" dt="2023-03-07T12:26:48.417" v="61" actId="34136"/>
          <ac:spMkLst>
            <pc:docMk/>
            <pc:sldMk cId="2806681558" sldId="280"/>
            <ac:spMk id="115" creationId="{6B28EA7E-CC3C-D816-6E1A-4D5D87EC3B79}"/>
          </ac:spMkLst>
        </pc:spChg>
        <pc:spChg chg="mod">
          <ac:chgData name="Franziska Händschel" userId="e2149472-3187-4d00-b16a-a19eff6fc04a" providerId="ADAL" clId="{7CA5FA3B-81ED-4A95-A253-C0D056835844}" dt="2023-03-07T12:26:48.417" v="61" actId="34136"/>
          <ac:spMkLst>
            <pc:docMk/>
            <pc:sldMk cId="2806681558" sldId="280"/>
            <ac:spMk id="116" creationId="{5DA27C5E-14C0-6A18-BD8A-D55A97A2B8F4}"/>
          </ac:spMkLst>
        </pc:spChg>
        <pc:spChg chg="mod">
          <ac:chgData name="Franziska Händschel" userId="e2149472-3187-4d00-b16a-a19eff6fc04a" providerId="ADAL" clId="{7CA5FA3B-81ED-4A95-A253-C0D056835844}" dt="2023-03-07T12:26:48.417" v="61" actId="34136"/>
          <ac:spMkLst>
            <pc:docMk/>
            <pc:sldMk cId="2806681558" sldId="280"/>
            <ac:spMk id="117" creationId="{B3A9F7F1-754D-C2E5-29B8-548873E68853}"/>
          </ac:spMkLst>
        </pc:spChg>
        <pc:spChg chg="mod">
          <ac:chgData name="Franziska Händschel" userId="e2149472-3187-4d00-b16a-a19eff6fc04a" providerId="ADAL" clId="{7CA5FA3B-81ED-4A95-A253-C0D056835844}" dt="2023-03-07T12:26:48.417" v="61" actId="34136"/>
          <ac:spMkLst>
            <pc:docMk/>
            <pc:sldMk cId="2806681558" sldId="280"/>
            <ac:spMk id="119" creationId="{872BE2C7-B876-24FB-E846-818917CBFDB6}"/>
          </ac:spMkLst>
        </pc:spChg>
        <pc:spChg chg="mod">
          <ac:chgData name="Franziska Händschel" userId="e2149472-3187-4d00-b16a-a19eff6fc04a" providerId="ADAL" clId="{7CA5FA3B-81ED-4A95-A253-C0D056835844}" dt="2023-03-07T12:26:48.417" v="61" actId="34136"/>
          <ac:spMkLst>
            <pc:docMk/>
            <pc:sldMk cId="2806681558" sldId="280"/>
            <ac:spMk id="120" creationId="{D86E4492-3CD6-0116-510B-36838B85FC4C}"/>
          </ac:spMkLst>
        </pc:spChg>
        <pc:spChg chg="mod">
          <ac:chgData name="Franziska Händschel" userId="e2149472-3187-4d00-b16a-a19eff6fc04a" providerId="ADAL" clId="{7CA5FA3B-81ED-4A95-A253-C0D056835844}" dt="2023-03-07T12:26:48.417" v="61" actId="34136"/>
          <ac:spMkLst>
            <pc:docMk/>
            <pc:sldMk cId="2806681558" sldId="280"/>
            <ac:spMk id="121" creationId="{922F3B14-708C-DEE0-85C9-8BBC779F3197}"/>
          </ac:spMkLst>
        </pc:spChg>
        <pc:spChg chg="mod">
          <ac:chgData name="Franziska Händschel" userId="e2149472-3187-4d00-b16a-a19eff6fc04a" providerId="ADAL" clId="{7CA5FA3B-81ED-4A95-A253-C0D056835844}" dt="2023-03-07T12:26:48.417" v="61" actId="34136"/>
          <ac:spMkLst>
            <pc:docMk/>
            <pc:sldMk cId="2806681558" sldId="280"/>
            <ac:spMk id="123" creationId="{93EFF773-29B0-8BD8-5E5A-7AC6C14A7940}"/>
          </ac:spMkLst>
        </pc:spChg>
        <pc:spChg chg="mod">
          <ac:chgData name="Franziska Händschel" userId="e2149472-3187-4d00-b16a-a19eff6fc04a" providerId="ADAL" clId="{7CA5FA3B-81ED-4A95-A253-C0D056835844}" dt="2023-03-07T12:26:48.417" v="61" actId="34136"/>
          <ac:spMkLst>
            <pc:docMk/>
            <pc:sldMk cId="2806681558" sldId="280"/>
            <ac:spMk id="124" creationId="{895BAB90-BC3F-5A95-58B9-64398B34F2FB}"/>
          </ac:spMkLst>
        </pc:spChg>
        <pc:spChg chg="mod">
          <ac:chgData name="Franziska Händschel" userId="e2149472-3187-4d00-b16a-a19eff6fc04a" providerId="ADAL" clId="{7CA5FA3B-81ED-4A95-A253-C0D056835844}" dt="2023-03-07T12:26:48.417" v="61" actId="34136"/>
          <ac:spMkLst>
            <pc:docMk/>
            <pc:sldMk cId="2806681558" sldId="280"/>
            <ac:spMk id="131" creationId="{60BD2221-8F1C-0F83-3A0F-7CADBACF57C7}"/>
          </ac:spMkLst>
        </pc:spChg>
        <pc:spChg chg="mod">
          <ac:chgData name="Franziska Händschel" userId="e2149472-3187-4d00-b16a-a19eff6fc04a" providerId="ADAL" clId="{7CA5FA3B-81ED-4A95-A253-C0D056835844}" dt="2023-03-07T12:26:48.417" v="61" actId="34136"/>
          <ac:spMkLst>
            <pc:docMk/>
            <pc:sldMk cId="2806681558" sldId="280"/>
            <ac:spMk id="133" creationId="{0BCC7D09-1547-6CA9-63E9-A83516FD3698}"/>
          </ac:spMkLst>
        </pc:spChg>
        <pc:spChg chg="mod">
          <ac:chgData name="Franziska Händschel" userId="e2149472-3187-4d00-b16a-a19eff6fc04a" providerId="ADAL" clId="{7CA5FA3B-81ED-4A95-A253-C0D056835844}" dt="2023-03-07T12:26:48.417" v="61" actId="34136"/>
          <ac:spMkLst>
            <pc:docMk/>
            <pc:sldMk cId="2806681558" sldId="280"/>
            <ac:spMk id="135" creationId="{0BEB1A7F-ECD2-4478-1390-5BC92BA573C3}"/>
          </ac:spMkLst>
        </pc:spChg>
        <pc:spChg chg="mod">
          <ac:chgData name="Franziska Händschel" userId="e2149472-3187-4d00-b16a-a19eff6fc04a" providerId="ADAL" clId="{7CA5FA3B-81ED-4A95-A253-C0D056835844}" dt="2023-03-07T12:26:48.417" v="61" actId="34136"/>
          <ac:spMkLst>
            <pc:docMk/>
            <pc:sldMk cId="2806681558" sldId="280"/>
            <ac:spMk id="136" creationId="{12E2F5B6-3D58-2A64-C0C3-372556E260FD}"/>
          </ac:spMkLst>
        </pc:spChg>
        <pc:spChg chg="mod">
          <ac:chgData name="Franziska Händschel" userId="e2149472-3187-4d00-b16a-a19eff6fc04a" providerId="ADAL" clId="{7CA5FA3B-81ED-4A95-A253-C0D056835844}" dt="2023-03-07T12:26:48.417" v="61" actId="34136"/>
          <ac:spMkLst>
            <pc:docMk/>
            <pc:sldMk cId="2806681558" sldId="280"/>
            <ac:spMk id="137" creationId="{501FD8A2-3549-751C-5DF1-4A973916341E}"/>
          </ac:spMkLst>
        </pc:spChg>
        <pc:spChg chg="mod">
          <ac:chgData name="Franziska Händschel" userId="e2149472-3187-4d00-b16a-a19eff6fc04a" providerId="ADAL" clId="{7CA5FA3B-81ED-4A95-A253-C0D056835844}" dt="2023-03-07T12:26:48.417" v="61" actId="34136"/>
          <ac:spMkLst>
            <pc:docMk/>
            <pc:sldMk cId="2806681558" sldId="280"/>
            <ac:spMk id="138" creationId="{EE1100B7-16BE-17F9-AC4B-AA7F44D0BC4D}"/>
          </ac:spMkLst>
        </pc:spChg>
        <pc:spChg chg="mod">
          <ac:chgData name="Franziska Händschel" userId="e2149472-3187-4d00-b16a-a19eff6fc04a" providerId="ADAL" clId="{7CA5FA3B-81ED-4A95-A253-C0D056835844}" dt="2023-03-07T12:26:48.417" v="61" actId="34136"/>
          <ac:spMkLst>
            <pc:docMk/>
            <pc:sldMk cId="2806681558" sldId="280"/>
            <ac:spMk id="140" creationId="{380D6B3A-1770-75DA-FCE3-6855634FFC6C}"/>
          </ac:spMkLst>
        </pc:spChg>
        <pc:spChg chg="mod">
          <ac:chgData name="Franziska Händschel" userId="e2149472-3187-4d00-b16a-a19eff6fc04a" providerId="ADAL" clId="{7CA5FA3B-81ED-4A95-A253-C0D056835844}" dt="2023-03-07T12:26:48.417" v="61" actId="34136"/>
          <ac:spMkLst>
            <pc:docMk/>
            <pc:sldMk cId="2806681558" sldId="280"/>
            <ac:spMk id="141" creationId="{0FD17781-8EA6-F6F7-888F-DDE413B620BB}"/>
          </ac:spMkLst>
        </pc:spChg>
        <pc:spChg chg="mod">
          <ac:chgData name="Franziska Händschel" userId="e2149472-3187-4d00-b16a-a19eff6fc04a" providerId="ADAL" clId="{7CA5FA3B-81ED-4A95-A253-C0D056835844}" dt="2023-03-07T12:26:48.417" v="61" actId="34136"/>
          <ac:spMkLst>
            <pc:docMk/>
            <pc:sldMk cId="2806681558" sldId="280"/>
            <ac:spMk id="142" creationId="{D20D4A69-1A38-B04B-7308-16546C3FA844}"/>
          </ac:spMkLst>
        </pc:spChg>
        <pc:spChg chg="mod">
          <ac:chgData name="Franziska Händschel" userId="e2149472-3187-4d00-b16a-a19eff6fc04a" providerId="ADAL" clId="{7CA5FA3B-81ED-4A95-A253-C0D056835844}" dt="2023-03-07T12:26:48.417" v="61" actId="34136"/>
          <ac:spMkLst>
            <pc:docMk/>
            <pc:sldMk cId="2806681558" sldId="280"/>
            <ac:spMk id="143" creationId="{6F4A26E5-93A7-6802-7B61-E0B14CBFD5AE}"/>
          </ac:spMkLst>
        </pc:spChg>
        <pc:spChg chg="mod">
          <ac:chgData name="Franziska Händschel" userId="e2149472-3187-4d00-b16a-a19eff6fc04a" providerId="ADAL" clId="{7CA5FA3B-81ED-4A95-A253-C0D056835844}" dt="2023-03-07T12:26:48.417" v="61" actId="34136"/>
          <ac:spMkLst>
            <pc:docMk/>
            <pc:sldMk cId="2806681558" sldId="280"/>
            <ac:spMk id="145" creationId="{764E6E9A-66F1-3FEB-1635-0FB98BF3AC01}"/>
          </ac:spMkLst>
        </pc:spChg>
        <pc:spChg chg="mod">
          <ac:chgData name="Franziska Händschel" userId="e2149472-3187-4d00-b16a-a19eff6fc04a" providerId="ADAL" clId="{7CA5FA3B-81ED-4A95-A253-C0D056835844}" dt="2023-03-07T12:26:48.417" v="61" actId="34136"/>
          <ac:spMkLst>
            <pc:docMk/>
            <pc:sldMk cId="2806681558" sldId="280"/>
            <ac:spMk id="146" creationId="{D16CB324-4B14-BA67-28CA-D0481B37A531}"/>
          </ac:spMkLst>
        </pc:spChg>
        <pc:spChg chg="mod">
          <ac:chgData name="Franziska Händschel" userId="e2149472-3187-4d00-b16a-a19eff6fc04a" providerId="ADAL" clId="{7CA5FA3B-81ED-4A95-A253-C0D056835844}" dt="2023-03-07T12:26:48.417" v="61" actId="34136"/>
          <ac:spMkLst>
            <pc:docMk/>
            <pc:sldMk cId="2806681558" sldId="280"/>
            <ac:spMk id="147" creationId="{E2424D49-D59C-BB74-D6F9-010183C27E39}"/>
          </ac:spMkLst>
        </pc:spChg>
        <pc:spChg chg="mod">
          <ac:chgData name="Franziska Händschel" userId="e2149472-3187-4d00-b16a-a19eff6fc04a" providerId="ADAL" clId="{7CA5FA3B-81ED-4A95-A253-C0D056835844}" dt="2023-03-07T12:26:48.417" v="61" actId="34136"/>
          <ac:spMkLst>
            <pc:docMk/>
            <pc:sldMk cId="2806681558" sldId="280"/>
            <ac:spMk id="149" creationId="{2A8D3749-29E4-C6B6-868E-059356D288B5}"/>
          </ac:spMkLst>
        </pc:spChg>
        <pc:spChg chg="mod">
          <ac:chgData name="Franziska Händschel" userId="e2149472-3187-4d00-b16a-a19eff6fc04a" providerId="ADAL" clId="{7CA5FA3B-81ED-4A95-A253-C0D056835844}" dt="2023-03-07T12:26:48.417" v="61" actId="34136"/>
          <ac:spMkLst>
            <pc:docMk/>
            <pc:sldMk cId="2806681558" sldId="280"/>
            <ac:spMk id="150" creationId="{D5602280-7F45-A8E6-E891-E63997EC92EE}"/>
          </ac:spMkLst>
        </pc:spChg>
        <pc:spChg chg="mod">
          <ac:chgData name="Franziska Händschel" userId="e2149472-3187-4d00-b16a-a19eff6fc04a" providerId="ADAL" clId="{7CA5FA3B-81ED-4A95-A253-C0D056835844}" dt="2023-03-07T12:26:48.417" v="61" actId="34136"/>
          <ac:spMkLst>
            <pc:docMk/>
            <pc:sldMk cId="2806681558" sldId="280"/>
            <ac:spMk id="157" creationId="{AAAB6CDA-569B-599F-A4DC-CB1194792F50}"/>
          </ac:spMkLst>
        </pc:spChg>
        <pc:spChg chg="mod">
          <ac:chgData name="Franziska Händschel" userId="e2149472-3187-4d00-b16a-a19eff6fc04a" providerId="ADAL" clId="{7CA5FA3B-81ED-4A95-A253-C0D056835844}" dt="2023-03-07T12:26:48.417" v="61" actId="34136"/>
          <ac:spMkLst>
            <pc:docMk/>
            <pc:sldMk cId="2806681558" sldId="280"/>
            <ac:spMk id="159" creationId="{3963C0EC-9AD7-0FC7-D75E-16C468624274}"/>
          </ac:spMkLst>
        </pc:spChg>
        <pc:spChg chg="mod">
          <ac:chgData name="Franziska Händschel" userId="e2149472-3187-4d00-b16a-a19eff6fc04a" providerId="ADAL" clId="{7CA5FA3B-81ED-4A95-A253-C0D056835844}" dt="2023-03-07T12:26:48.417" v="61" actId="34136"/>
          <ac:spMkLst>
            <pc:docMk/>
            <pc:sldMk cId="2806681558" sldId="280"/>
            <ac:spMk id="161" creationId="{5B6B1043-F0B7-C737-D537-2E96CCCDBC6A}"/>
          </ac:spMkLst>
        </pc:spChg>
        <pc:spChg chg="mod">
          <ac:chgData name="Franziska Händschel" userId="e2149472-3187-4d00-b16a-a19eff6fc04a" providerId="ADAL" clId="{7CA5FA3B-81ED-4A95-A253-C0D056835844}" dt="2023-03-07T12:26:48.417" v="61" actId="34136"/>
          <ac:spMkLst>
            <pc:docMk/>
            <pc:sldMk cId="2806681558" sldId="280"/>
            <ac:spMk id="162" creationId="{A2148F21-A056-6246-E4A8-2863447B3062}"/>
          </ac:spMkLst>
        </pc:spChg>
        <pc:spChg chg="mod">
          <ac:chgData name="Franziska Händschel" userId="e2149472-3187-4d00-b16a-a19eff6fc04a" providerId="ADAL" clId="{7CA5FA3B-81ED-4A95-A253-C0D056835844}" dt="2023-03-07T12:26:48.417" v="61" actId="34136"/>
          <ac:spMkLst>
            <pc:docMk/>
            <pc:sldMk cId="2806681558" sldId="280"/>
            <ac:spMk id="163" creationId="{0DF631F8-3C6A-776A-5CAC-46FC60B67B6E}"/>
          </ac:spMkLst>
        </pc:spChg>
        <pc:spChg chg="mod">
          <ac:chgData name="Franziska Händschel" userId="e2149472-3187-4d00-b16a-a19eff6fc04a" providerId="ADAL" clId="{7CA5FA3B-81ED-4A95-A253-C0D056835844}" dt="2023-03-07T12:26:48.417" v="61" actId="34136"/>
          <ac:spMkLst>
            <pc:docMk/>
            <pc:sldMk cId="2806681558" sldId="280"/>
            <ac:spMk id="164" creationId="{00E5AABC-B806-EFB3-C940-187A6981B7F6}"/>
          </ac:spMkLst>
        </pc:spChg>
        <pc:spChg chg="mod">
          <ac:chgData name="Franziska Händschel" userId="e2149472-3187-4d00-b16a-a19eff6fc04a" providerId="ADAL" clId="{7CA5FA3B-81ED-4A95-A253-C0D056835844}" dt="2023-03-07T12:26:48.417" v="61" actId="34136"/>
          <ac:spMkLst>
            <pc:docMk/>
            <pc:sldMk cId="2806681558" sldId="280"/>
            <ac:spMk id="166" creationId="{0B9B9500-E9F1-9BFF-2DB7-E391125FBB6B}"/>
          </ac:spMkLst>
        </pc:spChg>
        <pc:spChg chg="mod">
          <ac:chgData name="Franziska Händschel" userId="e2149472-3187-4d00-b16a-a19eff6fc04a" providerId="ADAL" clId="{7CA5FA3B-81ED-4A95-A253-C0D056835844}" dt="2023-03-07T12:26:48.417" v="61" actId="34136"/>
          <ac:spMkLst>
            <pc:docMk/>
            <pc:sldMk cId="2806681558" sldId="280"/>
            <ac:spMk id="167" creationId="{82AC020E-95B6-1365-7337-42FEC720708C}"/>
          </ac:spMkLst>
        </pc:spChg>
        <pc:spChg chg="mod">
          <ac:chgData name="Franziska Händschel" userId="e2149472-3187-4d00-b16a-a19eff6fc04a" providerId="ADAL" clId="{7CA5FA3B-81ED-4A95-A253-C0D056835844}" dt="2023-03-07T12:26:48.417" v="61" actId="34136"/>
          <ac:spMkLst>
            <pc:docMk/>
            <pc:sldMk cId="2806681558" sldId="280"/>
            <ac:spMk id="168" creationId="{98698E68-FD58-47C1-B0F6-0AAD9D2A8E82}"/>
          </ac:spMkLst>
        </pc:spChg>
        <pc:spChg chg="mod">
          <ac:chgData name="Franziska Händschel" userId="e2149472-3187-4d00-b16a-a19eff6fc04a" providerId="ADAL" clId="{7CA5FA3B-81ED-4A95-A253-C0D056835844}" dt="2023-03-07T12:26:48.417" v="61" actId="34136"/>
          <ac:spMkLst>
            <pc:docMk/>
            <pc:sldMk cId="2806681558" sldId="280"/>
            <ac:spMk id="169" creationId="{1BB2CE3E-3AA6-D269-7440-9A1E23E40C2F}"/>
          </ac:spMkLst>
        </pc:spChg>
        <pc:spChg chg="mod">
          <ac:chgData name="Franziska Händschel" userId="e2149472-3187-4d00-b16a-a19eff6fc04a" providerId="ADAL" clId="{7CA5FA3B-81ED-4A95-A253-C0D056835844}" dt="2023-03-07T12:26:48.417" v="61" actId="34136"/>
          <ac:spMkLst>
            <pc:docMk/>
            <pc:sldMk cId="2806681558" sldId="280"/>
            <ac:spMk id="171" creationId="{DBF71574-5FD2-B867-BAE9-C4A0FC7FD4EC}"/>
          </ac:spMkLst>
        </pc:spChg>
        <pc:spChg chg="mod">
          <ac:chgData name="Franziska Händschel" userId="e2149472-3187-4d00-b16a-a19eff6fc04a" providerId="ADAL" clId="{7CA5FA3B-81ED-4A95-A253-C0D056835844}" dt="2023-03-07T12:26:48.417" v="61" actId="34136"/>
          <ac:spMkLst>
            <pc:docMk/>
            <pc:sldMk cId="2806681558" sldId="280"/>
            <ac:spMk id="172" creationId="{835BFFF6-5FCE-1944-D513-B61274CAEEA3}"/>
          </ac:spMkLst>
        </pc:spChg>
        <pc:spChg chg="mod">
          <ac:chgData name="Franziska Händschel" userId="e2149472-3187-4d00-b16a-a19eff6fc04a" providerId="ADAL" clId="{7CA5FA3B-81ED-4A95-A253-C0D056835844}" dt="2023-03-07T12:26:48.417" v="61" actId="34136"/>
          <ac:spMkLst>
            <pc:docMk/>
            <pc:sldMk cId="2806681558" sldId="280"/>
            <ac:spMk id="173" creationId="{4E5868D7-1075-D5DC-1C09-01E347FAB52A}"/>
          </ac:spMkLst>
        </pc:spChg>
        <pc:grpChg chg="del">
          <ac:chgData name="Franziska Händschel" userId="e2149472-3187-4d00-b16a-a19eff6fc04a" providerId="ADAL" clId="{7CA5FA3B-81ED-4A95-A253-C0D056835844}" dt="2023-03-07T12:26:34.046" v="60" actId="478"/>
          <ac:grpSpMkLst>
            <pc:docMk/>
            <pc:sldMk cId="2806681558" sldId="280"/>
            <ac:grpSpMk id="8" creationId="{02CC0DC9-F194-14E5-4B53-FA741BE00FFB}"/>
          </ac:grpSpMkLst>
        </pc:grpChg>
        <pc:grpChg chg="mod">
          <ac:chgData name="Franziska Händschel" userId="e2149472-3187-4d00-b16a-a19eff6fc04a" providerId="ADAL" clId="{7CA5FA3B-81ED-4A95-A253-C0D056835844}" dt="2023-03-07T12:26:48.417" v="61" actId="34136"/>
          <ac:grpSpMkLst>
            <pc:docMk/>
            <pc:sldMk cId="2806681558" sldId="280"/>
            <ac:grpSpMk id="13" creationId="{BE9CFA50-60A2-8580-289C-A638422910FC}"/>
          </ac:grpSpMkLst>
        </pc:grpChg>
        <pc:grpChg chg="mod">
          <ac:chgData name="Franziska Händschel" userId="e2149472-3187-4d00-b16a-a19eff6fc04a" providerId="ADAL" clId="{7CA5FA3B-81ED-4A95-A253-C0D056835844}" dt="2023-03-07T12:26:48.417" v="61" actId="34136"/>
          <ac:grpSpMkLst>
            <pc:docMk/>
            <pc:sldMk cId="2806681558" sldId="280"/>
            <ac:grpSpMk id="15" creationId="{1059B81C-662C-2F03-EFA7-A0548A8FBADF}"/>
          </ac:grpSpMkLst>
        </pc:grpChg>
        <pc:grpChg chg="mod">
          <ac:chgData name="Franziska Händschel" userId="e2149472-3187-4d00-b16a-a19eff6fc04a" providerId="ADAL" clId="{7CA5FA3B-81ED-4A95-A253-C0D056835844}" dt="2023-03-07T12:26:48.417" v="61" actId="34136"/>
          <ac:grpSpMkLst>
            <pc:docMk/>
            <pc:sldMk cId="2806681558" sldId="280"/>
            <ac:grpSpMk id="24" creationId="{D9D822FE-8189-E17C-78B6-D6FCB18DD09D}"/>
          </ac:grpSpMkLst>
        </pc:grpChg>
        <pc:grpChg chg="mod">
          <ac:chgData name="Franziska Händschel" userId="e2149472-3187-4d00-b16a-a19eff6fc04a" providerId="ADAL" clId="{7CA5FA3B-81ED-4A95-A253-C0D056835844}" dt="2023-03-07T12:26:48.417" v="61" actId="34136"/>
          <ac:grpSpMkLst>
            <pc:docMk/>
            <pc:sldMk cId="2806681558" sldId="280"/>
            <ac:grpSpMk id="91" creationId="{C533B157-CFFA-8DB7-C4E8-FD10EB4004B2}"/>
          </ac:grpSpMkLst>
        </pc:grpChg>
        <pc:grpChg chg="mod">
          <ac:chgData name="Franziska Händschel" userId="e2149472-3187-4d00-b16a-a19eff6fc04a" providerId="ADAL" clId="{7CA5FA3B-81ED-4A95-A253-C0D056835844}" dt="2023-03-07T12:26:48.417" v="61" actId="34136"/>
          <ac:grpSpMkLst>
            <pc:docMk/>
            <pc:sldMk cId="2806681558" sldId="280"/>
            <ac:grpSpMk id="92" creationId="{EC5E9738-388D-4BFB-B4E5-99ECA0157472}"/>
          </ac:grpSpMkLst>
        </pc:grpChg>
        <pc:grpChg chg="mod">
          <ac:chgData name="Franziska Händschel" userId="e2149472-3187-4d00-b16a-a19eff6fc04a" providerId="ADAL" clId="{7CA5FA3B-81ED-4A95-A253-C0D056835844}" dt="2023-03-07T12:26:48.417" v="61" actId="34136"/>
          <ac:grpSpMkLst>
            <pc:docMk/>
            <pc:sldMk cId="2806681558" sldId="280"/>
            <ac:grpSpMk id="93" creationId="{0AE674DB-3867-86AF-3A54-282EFD13A3D0}"/>
          </ac:grpSpMkLst>
        </pc:grpChg>
        <pc:grpChg chg="del mod">
          <ac:chgData name="Franziska Händschel" userId="e2149472-3187-4d00-b16a-a19eff6fc04a" providerId="ADAL" clId="{7CA5FA3B-81ED-4A95-A253-C0D056835844}" dt="2023-03-07T12:28:44.388" v="200" actId="21"/>
          <ac:grpSpMkLst>
            <pc:docMk/>
            <pc:sldMk cId="2806681558" sldId="280"/>
            <ac:grpSpMk id="95" creationId="{57841D70-322F-5014-9992-7B1017026DCA}"/>
          </ac:grpSpMkLst>
        </pc:grpChg>
        <pc:grpChg chg="del mod">
          <ac:chgData name="Franziska Händschel" userId="e2149472-3187-4d00-b16a-a19eff6fc04a" providerId="ADAL" clId="{7CA5FA3B-81ED-4A95-A253-C0D056835844}" dt="2023-03-07T12:28:44.388" v="200" actId="21"/>
          <ac:grpSpMkLst>
            <pc:docMk/>
            <pc:sldMk cId="2806681558" sldId="280"/>
            <ac:grpSpMk id="96" creationId="{C01EEA42-0B02-2C5E-B9BB-70575D35E509}"/>
          </ac:grpSpMkLst>
        </pc:grpChg>
        <pc:grpChg chg="mod">
          <ac:chgData name="Franziska Händschel" userId="e2149472-3187-4d00-b16a-a19eff6fc04a" providerId="ADAL" clId="{7CA5FA3B-81ED-4A95-A253-C0D056835844}" dt="2023-03-07T12:26:48.417" v="61" actId="34136"/>
          <ac:grpSpMkLst>
            <pc:docMk/>
            <pc:sldMk cId="2806681558" sldId="280"/>
            <ac:grpSpMk id="99" creationId="{597D4823-7C20-9DB8-721F-89F808A091A8}"/>
          </ac:grpSpMkLst>
        </pc:grpChg>
        <pc:grpChg chg="mod">
          <ac:chgData name="Franziska Händschel" userId="e2149472-3187-4d00-b16a-a19eff6fc04a" providerId="ADAL" clId="{7CA5FA3B-81ED-4A95-A253-C0D056835844}" dt="2023-03-07T12:26:48.417" v="61" actId="34136"/>
          <ac:grpSpMkLst>
            <pc:docMk/>
            <pc:sldMk cId="2806681558" sldId="280"/>
            <ac:grpSpMk id="100" creationId="{6F568C5C-DA0F-111D-563F-EFC8162A59A4}"/>
          </ac:grpSpMkLst>
        </pc:grpChg>
        <pc:grpChg chg="mod">
          <ac:chgData name="Franziska Händschel" userId="e2149472-3187-4d00-b16a-a19eff6fc04a" providerId="ADAL" clId="{7CA5FA3B-81ED-4A95-A253-C0D056835844}" dt="2023-03-07T12:26:48.417" v="61" actId="34136"/>
          <ac:grpSpMkLst>
            <pc:docMk/>
            <pc:sldMk cId="2806681558" sldId="280"/>
            <ac:grpSpMk id="104" creationId="{E66DB509-62B7-7268-22ED-4EE449B32EF7}"/>
          </ac:grpSpMkLst>
        </pc:grpChg>
        <pc:grpChg chg="mod">
          <ac:chgData name="Franziska Händschel" userId="e2149472-3187-4d00-b16a-a19eff6fc04a" providerId="ADAL" clId="{7CA5FA3B-81ED-4A95-A253-C0D056835844}" dt="2023-03-07T12:26:48.417" v="61" actId="34136"/>
          <ac:grpSpMkLst>
            <pc:docMk/>
            <pc:sldMk cId="2806681558" sldId="280"/>
            <ac:grpSpMk id="108" creationId="{D8A74219-5EEB-E82F-37AB-5A73A3A8CC33}"/>
          </ac:grpSpMkLst>
        </pc:grpChg>
        <pc:grpChg chg="mod">
          <ac:chgData name="Franziska Händschel" userId="e2149472-3187-4d00-b16a-a19eff6fc04a" providerId="ADAL" clId="{7CA5FA3B-81ED-4A95-A253-C0D056835844}" dt="2023-03-07T12:26:48.417" v="61" actId="34136"/>
          <ac:grpSpMkLst>
            <pc:docMk/>
            <pc:sldMk cId="2806681558" sldId="280"/>
            <ac:grpSpMk id="113" creationId="{430BEE41-F893-1FA4-2A0A-5D46F9D8DA84}"/>
          </ac:grpSpMkLst>
        </pc:grpChg>
        <pc:grpChg chg="mod">
          <ac:chgData name="Franziska Händschel" userId="e2149472-3187-4d00-b16a-a19eff6fc04a" providerId="ADAL" clId="{7CA5FA3B-81ED-4A95-A253-C0D056835844}" dt="2023-03-07T12:26:48.417" v="61" actId="34136"/>
          <ac:grpSpMkLst>
            <pc:docMk/>
            <pc:sldMk cId="2806681558" sldId="280"/>
            <ac:grpSpMk id="118" creationId="{88F89996-6B55-FD6B-9C38-BD2B8383E818}"/>
          </ac:grpSpMkLst>
        </pc:grpChg>
        <pc:grpChg chg="del mod">
          <ac:chgData name="Franziska Händschel" userId="e2149472-3187-4d00-b16a-a19eff6fc04a" providerId="ADAL" clId="{7CA5FA3B-81ED-4A95-A253-C0D056835844}" dt="2023-03-07T12:28:44.388" v="200" actId="21"/>
          <ac:grpSpMkLst>
            <pc:docMk/>
            <pc:sldMk cId="2806681558" sldId="280"/>
            <ac:grpSpMk id="122" creationId="{1F747482-DD45-5BAF-180A-354F5091F0D2}"/>
          </ac:grpSpMkLst>
        </pc:grpChg>
        <pc:grpChg chg="mod">
          <ac:chgData name="Franziska Händschel" userId="e2149472-3187-4d00-b16a-a19eff6fc04a" providerId="ADAL" clId="{7CA5FA3B-81ED-4A95-A253-C0D056835844}" dt="2023-03-07T12:26:48.417" v="61" actId="34136"/>
          <ac:grpSpMkLst>
            <pc:docMk/>
            <pc:sldMk cId="2806681558" sldId="280"/>
            <ac:grpSpMk id="125" creationId="{0BECDFD8-639C-75A3-223A-6D979905ECD3}"/>
          </ac:grpSpMkLst>
        </pc:grpChg>
        <pc:grpChg chg="mod">
          <ac:chgData name="Franziska Händschel" userId="e2149472-3187-4d00-b16a-a19eff6fc04a" providerId="ADAL" clId="{7CA5FA3B-81ED-4A95-A253-C0D056835844}" dt="2023-03-07T12:26:48.417" v="61" actId="34136"/>
          <ac:grpSpMkLst>
            <pc:docMk/>
            <pc:sldMk cId="2806681558" sldId="280"/>
            <ac:grpSpMk id="126" creationId="{ABBDFCBA-0091-C1C2-34E9-D16B380E44A9}"/>
          </ac:grpSpMkLst>
        </pc:grpChg>
        <pc:grpChg chg="mod">
          <ac:chgData name="Franziska Händschel" userId="e2149472-3187-4d00-b16a-a19eff6fc04a" providerId="ADAL" clId="{7CA5FA3B-81ED-4A95-A253-C0D056835844}" dt="2023-03-07T12:26:48.417" v="61" actId="34136"/>
          <ac:grpSpMkLst>
            <pc:docMk/>
            <pc:sldMk cId="2806681558" sldId="280"/>
            <ac:grpSpMk id="130" creationId="{0E10C1E7-4628-61A8-D173-5391B2890A4C}"/>
          </ac:grpSpMkLst>
        </pc:grpChg>
        <pc:grpChg chg="mod">
          <ac:chgData name="Franziska Händschel" userId="e2149472-3187-4d00-b16a-a19eff6fc04a" providerId="ADAL" clId="{7CA5FA3B-81ED-4A95-A253-C0D056835844}" dt="2023-03-07T12:26:48.417" v="61" actId="34136"/>
          <ac:grpSpMkLst>
            <pc:docMk/>
            <pc:sldMk cId="2806681558" sldId="280"/>
            <ac:grpSpMk id="134" creationId="{E6C15660-90D9-4866-451C-07B8672E04C6}"/>
          </ac:grpSpMkLst>
        </pc:grpChg>
        <pc:grpChg chg="mod">
          <ac:chgData name="Franziska Händschel" userId="e2149472-3187-4d00-b16a-a19eff6fc04a" providerId="ADAL" clId="{7CA5FA3B-81ED-4A95-A253-C0D056835844}" dt="2023-03-07T12:26:48.417" v="61" actId="34136"/>
          <ac:grpSpMkLst>
            <pc:docMk/>
            <pc:sldMk cId="2806681558" sldId="280"/>
            <ac:grpSpMk id="139" creationId="{996C5822-3FF4-02F5-A8DC-174DCE9BDAE4}"/>
          </ac:grpSpMkLst>
        </pc:grpChg>
        <pc:grpChg chg="mod">
          <ac:chgData name="Franziska Händschel" userId="e2149472-3187-4d00-b16a-a19eff6fc04a" providerId="ADAL" clId="{7CA5FA3B-81ED-4A95-A253-C0D056835844}" dt="2023-03-07T12:26:48.417" v="61" actId="34136"/>
          <ac:grpSpMkLst>
            <pc:docMk/>
            <pc:sldMk cId="2806681558" sldId="280"/>
            <ac:grpSpMk id="144" creationId="{EA12EA5F-8EAD-F55D-0583-F996C2BB3271}"/>
          </ac:grpSpMkLst>
        </pc:grpChg>
        <pc:grpChg chg="del mod">
          <ac:chgData name="Franziska Händschel" userId="e2149472-3187-4d00-b16a-a19eff6fc04a" providerId="ADAL" clId="{7CA5FA3B-81ED-4A95-A253-C0D056835844}" dt="2023-03-07T12:28:44.388" v="200" actId="21"/>
          <ac:grpSpMkLst>
            <pc:docMk/>
            <pc:sldMk cId="2806681558" sldId="280"/>
            <ac:grpSpMk id="148" creationId="{A721D821-61CC-065E-0560-5E3DBC3289BF}"/>
          </ac:grpSpMkLst>
        </pc:grpChg>
        <pc:grpChg chg="mod">
          <ac:chgData name="Franziska Händschel" userId="e2149472-3187-4d00-b16a-a19eff6fc04a" providerId="ADAL" clId="{7CA5FA3B-81ED-4A95-A253-C0D056835844}" dt="2023-03-07T12:26:48.417" v="61" actId="34136"/>
          <ac:grpSpMkLst>
            <pc:docMk/>
            <pc:sldMk cId="2806681558" sldId="280"/>
            <ac:grpSpMk id="151" creationId="{65425CF7-21B4-CE71-432A-957A3884B962}"/>
          </ac:grpSpMkLst>
        </pc:grpChg>
        <pc:grpChg chg="mod">
          <ac:chgData name="Franziska Händschel" userId="e2149472-3187-4d00-b16a-a19eff6fc04a" providerId="ADAL" clId="{7CA5FA3B-81ED-4A95-A253-C0D056835844}" dt="2023-03-07T12:26:48.417" v="61" actId="34136"/>
          <ac:grpSpMkLst>
            <pc:docMk/>
            <pc:sldMk cId="2806681558" sldId="280"/>
            <ac:grpSpMk id="152" creationId="{F4500D7F-8846-3CCB-DFA2-EB8C771A7054}"/>
          </ac:grpSpMkLst>
        </pc:grpChg>
        <pc:grpChg chg="mod">
          <ac:chgData name="Franziska Händschel" userId="e2149472-3187-4d00-b16a-a19eff6fc04a" providerId="ADAL" clId="{7CA5FA3B-81ED-4A95-A253-C0D056835844}" dt="2023-03-07T12:26:48.417" v="61" actId="34136"/>
          <ac:grpSpMkLst>
            <pc:docMk/>
            <pc:sldMk cId="2806681558" sldId="280"/>
            <ac:grpSpMk id="156" creationId="{C48F69BB-BDBA-78C2-BB69-AF28B786B1CA}"/>
          </ac:grpSpMkLst>
        </pc:grpChg>
        <pc:grpChg chg="mod">
          <ac:chgData name="Franziska Händschel" userId="e2149472-3187-4d00-b16a-a19eff6fc04a" providerId="ADAL" clId="{7CA5FA3B-81ED-4A95-A253-C0D056835844}" dt="2023-03-07T12:26:48.417" v="61" actId="34136"/>
          <ac:grpSpMkLst>
            <pc:docMk/>
            <pc:sldMk cId="2806681558" sldId="280"/>
            <ac:grpSpMk id="160" creationId="{8B790D28-CAB5-F44E-8BC9-CE87CC3A4AB5}"/>
          </ac:grpSpMkLst>
        </pc:grpChg>
        <pc:grpChg chg="mod">
          <ac:chgData name="Franziska Händschel" userId="e2149472-3187-4d00-b16a-a19eff6fc04a" providerId="ADAL" clId="{7CA5FA3B-81ED-4A95-A253-C0D056835844}" dt="2023-03-07T12:26:48.417" v="61" actId="34136"/>
          <ac:grpSpMkLst>
            <pc:docMk/>
            <pc:sldMk cId="2806681558" sldId="280"/>
            <ac:grpSpMk id="165" creationId="{6B616F74-BC3F-53E4-4531-3BF26F2B02C2}"/>
          </ac:grpSpMkLst>
        </pc:grpChg>
        <pc:grpChg chg="mod">
          <ac:chgData name="Franziska Händschel" userId="e2149472-3187-4d00-b16a-a19eff6fc04a" providerId="ADAL" clId="{7CA5FA3B-81ED-4A95-A253-C0D056835844}" dt="2023-03-07T12:26:48.417" v="61" actId="34136"/>
          <ac:grpSpMkLst>
            <pc:docMk/>
            <pc:sldMk cId="2806681558" sldId="280"/>
            <ac:grpSpMk id="170" creationId="{28843B89-0FB3-60C8-DF79-13E5F66E2A22}"/>
          </ac:grpSpMkLst>
        </pc:grpChg>
        <pc:picChg chg="mod">
          <ac:chgData name="Franziska Händschel" userId="e2149472-3187-4d00-b16a-a19eff6fc04a" providerId="ADAL" clId="{7CA5FA3B-81ED-4A95-A253-C0D056835844}" dt="2023-03-07T12:26:48.417" v="61" actId="34136"/>
          <ac:picMkLst>
            <pc:docMk/>
            <pc:sldMk cId="2806681558" sldId="280"/>
            <ac:picMk id="20" creationId="{537F7A09-A4E7-4E27-CA06-B2BFA4AC243C}"/>
          </ac:picMkLst>
        </pc:picChg>
        <pc:picChg chg="mod">
          <ac:chgData name="Franziska Händschel" userId="e2149472-3187-4d00-b16a-a19eff6fc04a" providerId="ADAL" clId="{7CA5FA3B-81ED-4A95-A253-C0D056835844}" dt="2023-03-07T12:26:48.417" v="61" actId="34136"/>
          <ac:picMkLst>
            <pc:docMk/>
            <pc:sldMk cId="2806681558" sldId="280"/>
            <ac:picMk id="21" creationId="{2819ADE9-F7B0-BEC7-F228-CC8B9EAC636B}"/>
          </ac:picMkLst>
        </pc:picChg>
        <pc:picChg chg="mod">
          <ac:chgData name="Franziska Händschel" userId="e2149472-3187-4d00-b16a-a19eff6fc04a" providerId="ADAL" clId="{7CA5FA3B-81ED-4A95-A253-C0D056835844}" dt="2023-03-07T12:26:48.417" v="61" actId="34136"/>
          <ac:picMkLst>
            <pc:docMk/>
            <pc:sldMk cId="2806681558" sldId="280"/>
            <ac:picMk id="22" creationId="{4F9EDE10-85F1-15DB-14C9-506A31879D6E}"/>
          </ac:picMkLst>
        </pc:picChg>
        <pc:picChg chg="mod">
          <ac:chgData name="Franziska Händschel" userId="e2149472-3187-4d00-b16a-a19eff6fc04a" providerId="ADAL" clId="{7CA5FA3B-81ED-4A95-A253-C0D056835844}" dt="2023-03-07T12:26:48.417" v="61" actId="34136"/>
          <ac:picMkLst>
            <pc:docMk/>
            <pc:sldMk cId="2806681558" sldId="280"/>
            <ac:picMk id="101" creationId="{519801CB-529F-1663-FEAD-9706A5E9DD08}"/>
          </ac:picMkLst>
        </pc:picChg>
        <pc:picChg chg="mod">
          <ac:chgData name="Franziska Händschel" userId="e2149472-3187-4d00-b16a-a19eff6fc04a" providerId="ADAL" clId="{7CA5FA3B-81ED-4A95-A253-C0D056835844}" dt="2023-03-07T12:26:48.417" v="61" actId="34136"/>
          <ac:picMkLst>
            <pc:docMk/>
            <pc:sldMk cId="2806681558" sldId="280"/>
            <ac:picMk id="102" creationId="{28AF0824-E1C2-8B83-0F27-547CBFCD5824}"/>
          </ac:picMkLst>
        </pc:picChg>
        <pc:picChg chg="mod">
          <ac:chgData name="Franziska Händschel" userId="e2149472-3187-4d00-b16a-a19eff6fc04a" providerId="ADAL" clId="{7CA5FA3B-81ED-4A95-A253-C0D056835844}" dt="2023-03-07T12:26:48.417" v="61" actId="34136"/>
          <ac:picMkLst>
            <pc:docMk/>
            <pc:sldMk cId="2806681558" sldId="280"/>
            <ac:picMk id="103" creationId="{4DAD6B5F-FBF3-3C4A-65B9-A7C8A1468781}"/>
          </ac:picMkLst>
        </pc:picChg>
        <pc:picChg chg="mod">
          <ac:chgData name="Franziska Händschel" userId="e2149472-3187-4d00-b16a-a19eff6fc04a" providerId="ADAL" clId="{7CA5FA3B-81ED-4A95-A253-C0D056835844}" dt="2023-03-07T12:26:48.417" v="61" actId="34136"/>
          <ac:picMkLst>
            <pc:docMk/>
            <pc:sldMk cId="2806681558" sldId="280"/>
            <ac:picMk id="127" creationId="{7C81E35D-F6EB-61CE-7EA6-49195FCB3AB9}"/>
          </ac:picMkLst>
        </pc:picChg>
        <pc:picChg chg="mod">
          <ac:chgData name="Franziska Händschel" userId="e2149472-3187-4d00-b16a-a19eff6fc04a" providerId="ADAL" clId="{7CA5FA3B-81ED-4A95-A253-C0D056835844}" dt="2023-03-07T12:26:48.417" v="61" actId="34136"/>
          <ac:picMkLst>
            <pc:docMk/>
            <pc:sldMk cId="2806681558" sldId="280"/>
            <ac:picMk id="128" creationId="{52E3238D-4FF3-FC51-A2E5-77FC326B2233}"/>
          </ac:picMkLst>
        </pc:picChg>
        <pc:picChg chg="mod">
          <ac:chgData name="Franziska Händschel" userId="e2149472-3187-4d00-b16a-a19eff6fc04a" providerId="ADAL" clId="{7CA5FA3B-81ED-4A95-A253-C0D056835844}" dt="2023-03-07T12:26:48.417" v="61" actId="34136"/>
          <ac:picMkLst>
            <pc:docMk/>
            <pc:sldMk cId="2806681558" sldId="280"/>
            <ac:picMk id="129" creationId="{7430A4F8-DFD9-3CF6-9901-09F66E6BB807}"/>
          </ac:picMkLst>
        </pc:picChg>
        <pc:picChg chg="mod">
          <ac:chgData name="Franziska Händschel" userId="e2149472-3187-4d00-b16a-a19eff6fc04a" providerId="ADAL" clId="{7CA5FA3B-81ED-4A95-A253-C0D056835844}" dt="2023-03-07T12:26:48.417" v="61" actId="34136"/>
          <ac:picMkLst>
            <pc:docMk/>
            <pc:sldMk cId="2806681558" sldId="280"/>
            <ac:picMk id="153" creationId="{5509C1B4-EF37-1B36-75CD-4BEEF8461610}"/>
          </ac:picMkLst>
        </pc:picChg>
        <pc:picChg chg="mod">
          <ac:chgData name="Franziska Händschel" userId="e2149472-3187-4d00-b16a-a19eff6fc04a" providerId="ADAL" clId="{7CA5FA3B-81ED-4A95-A253-C0D056835844}" dt="2023-03-07T12:26:48.417" v="61" actId="34136"/>
          <ac:picMkLst>
            <pc:docMk/>
            <pc:sldMk cId="2806681558" sldId="280"/>
            <ac:picMk id="154" creationId="{6D6BB372-DC14-5594-1FEB-1567E53D8FD9}"/>
          </ac:picMkLst>
        </pc:picChg>
        <pc:picChg chg="mod">
          <ac:chgData name="Franziska Händschel" userId="e2149472-3187-4d00-b16a-a19eff6fc04a" providerId="ADAL" clId="{7CA5FA3B-81ED-4A95-A253-C0D056835844}" dt="2023-03-07T12:26:48.417" v="61" actId="34136"/>
          <ac:picMkLst>
            <pc:docMk/>
            <pc:sldMk cId="2806681558" sldId="280"/>
            <ac:picMk id="155" creationId="{F8D90179-3C84-5665-D342-3B8185B322B8}"/>
          </ac:picMkLst>
        </pc:picChg>
        <pc:picChg chg="del mod">
          <ac:chgData name="Franziska Händschel" userId="e2149472-3187-4d00-b16a-a19eff6fc04a" providerId="ADAL" clId="{7CA5FA3B-81ED-4A95-A253-C0D056835844}" dt="2023-03-07T12:28:44.388" v="200" actId="21"/>
          <ac:picMkLst>
            <pc:docMk/>
            <pc:sldMk cId="2806681558" sldId="280"/>
            <ac:picMk id="174" creationId="{9C0873A7-2B0F-B9B4-C761-4C1C1CC0A19F}"/>
          </ac:picMkLst>
        </pc:picChg>
        <pc:cxnChg chg="mod">
          <ac:chgData name="Franziska Händschel" userId="e2149472-3187-4d00-b16a-a19eff6fc04a" providerId="ADAL" clId="{7CA5FA3B-81ED-4A95-A253-C0D056835844}" dt="2023-03-07T12:26:48.417" v="61" actId="34136"/>
          <ac:cxnSpMkLst>
            <pc:docMk/>
            <pc:sldMk cId="2806681558" sldId="280"/>
            <ac:cxnSpMk id="37" creationId="{76621111-0B76-337D-3B86-64E8DE8B44BC}"/>
          </ac:cxnSpMkLst>
        </pc:cxnChg>
        <pc:cxnChg chg="mod">
          <ac:chgData name="Franziska Händschel" userId="e2149472-3187-4d00-b16a-a19eff6fc04a" providerId="ADAL" clId="{7CA5FA3B-81ED-4A95-A253-C0D056835844}" dt="2023-03-07T12:26:48.417" v="61" actId="34136"/>
          <ac:cxnSpMkLst>
            <pc:docMk/>
            <pc:sldMk cId="2806681558" sldId="280"/>
            <ac:cxnSpMk id="106" creationId="{94E6BF18-EDF3-C491-822C-D8E9273BC3EC}"/>
          </ac:cxnSpMkLst>
        </pc:cxnChg>
        <pc:cxnChg chg="mod">
          <ac:chgData name="Franziska Händschel" userId="e2149472-3187-4d00-b16a-a19eff6fc04a" providerId="ADAL" clId="{7CA5FA3B-81ED-4A95-A253-C0D056835844}" dt="2023-03-07T12:26:48.417" v="61" actId="34136"/>
          <ac:cxnSpMkLst>
            <pc:docMk/>
            <pc:sldMk cId="2806681558" sldId="280"/>
            <ac:cxnSpMk id="132" creationId="{35235E77-D66C-83D0-3AE0-E7081EC1DE4E}"/>
          </ac:cxnSpMkLst>
        </pc:cxnChg>
        <pc:cxnChg chg="mod">
          <ac:chgData name="Franziska Händschel" userId="e2149472-3187-4d00-b16a-a19eff6fc04a" providerId="ADAL" clId="{7CA5FA3B-81ED-4A95-A253-C0D056835844}" dt="2023-03-07T12:26:48.417" v="61" actId="34136"/>
          <ac:cxnSpMkLst>
            <pc:docMk/>
            <pc:sldMk cId="2806681558" sldId="280"/>
            <ac:cxnSpMk id="158" creationId="{DC7895BD-1EC6-29F9-8C98-BFD7F857D289}"/>
          </ac:cxnSpMkLst>
        </pc:cxnChg>
      </pc:sldChg>
      <pc:sldChg chg="addSp delSp modSp mod modClrScheme chgLayout">
        <pc:chgData name="Franziska Händschel" userId="e2149472-3187-4d00-b16a-a19eff6fc04a" providerId="ADAL" clId="{7CA5FA3B-81ED-4A95-A253-C0D056835844}" dt="2023-03-07T12:31:24.712" v="221" actId="34135"/>
        <pc:sldMkLst>
          <pc:docMk/>
          <pc:sldMk cId="4088629437" sldId="281"/>
        </pc:sldMkLst>
        <pc:spChg chg="mod">
          <ac:chgData name="Franziska Händschel" userId="e2149472-3187-4d00-b16a-a19eff6fc04a" providerId="ADAL" clId="{7CA5FA3B-81ED-4A95-A253-C0D056835844}" dt="2023-03-07T12:27:06.762" v="93" actId="34136"/>
          <ac:spMkLst>
            <pc:docMk/>
            <pc:sldMk cId="4088629437" sldId="281"/>
            <ac:spMk id="2" creationId="{62123491-7FF5-F638-05E9-57365F88C687}"/>
          </ac:spMkLst>
        </pc:spChg>
        <pc:spChg chg="del">
          <ac:chgData name="Franziska Händschel" userId="e2149472-3187-4d00-b16a-a19eff6fc04a" providerId="ADAL" clId="{7CA5FA3B-81ED-4A95-A253-C0D056835844}" dt="2023-03-07T12:26:28.544" v="58" actId="478"/>
          <ac:spMkLst>
            <pc:docMk/>
            <pc:sldMk cId="4088629437" sldId="281"/>
            <ac:spMk id="3" creationId="{C70FF04E-C06E-DA0D-C27B-81532B912563}"/>
          </ac:spMkLst>
        </pc:spChg>
        <pc:spChg chg="mod">
          <ac:chgData name="Franziska Händschel" userId="e2149472-3187-4d00-b16a-a19eff6fc04a" providerId="ADAL" clId="{7CA5FA3B-81ED-4A95-A253-C0D056835844}" dt="2023-03-07T12:27:06.762" v="93" actId="34136"/>
          <ac:spMkLst>
            <pc:docMk/>
            <pc:sldMk cId="4088629437" sldId="281"/>
            <ac:spMk id="4" creationId="{94CD0A29-7EDB-E94F-2B8E-7DCBBC837461}"/>
          </ac:spMkLst>
        </pc:spChg>
        <pc:spChg chg="mod">
          <ac:chgData name="Franziska Händschel" userId="e2149472-3187-4d00-b16a-a19eff6fc04a" providerId="ADAL" clId="{7CA5FA3B-81ED-4A95-A253-C0D056835844}" dt="2023-03-07T12:27:06.762" v="93" actId="34136"/>
          <ac:spMkLst>
            <pc:docMk/>
            <pc:sldMk cId="4088629437" sldId="281"/>
            <ac:spMk id="5" creationId="{5FD5F998-1F5C-2B2B-2335-8596C39D0421}"/>
          </ac:spMkLst>
        </pc:spChg>
        <pc:spChg chg="mod">
          <ac:chgData name="Franziska Händschel" userId="e2149472-3187-4d00-b16a-a19eff6fc04a" providerId="ADAL" clId="{7CA5FA3B-81ED-4A95-A253-C0D056835844}" dt="2023-03-07T12:27:06.762" v="93" actId="34136"/>
          <ac:spMkLst>
            <pc:docMk/>
            <pc:sldMk cId="4088629437" sldId="281"/>
            <ac:spMk id="6" creationId="{73A710DD-66E6-24F2-387E-B47EA1042648}"/>
          </ac:spMkLst>
        </pc:spChg>
        <pc:spChg chg="del">
          <ac:chgData name="Franziska Händschel" userId="e2149472-3187-4d00-b16a-a19eff6fc04a" providerId="ADAL" clId="{7CA5FA3B-81ED-4A95-A253-C0D056835844}" dt="2023-03-07T12:26:28.544" v="58" actId="478"/>
          <ac:spMkLst>
            <pc:docMk/>
            <pc:sldMk cId="4088629437" sldId="281"/>
            <ac:spMk id="7" creationId="{891F3963-FDB9-7685-9DA4-8245E6574282}"/>
          </ac:spMkLst>
        </pc:spChg>
        <pc:spChg chg="mod">
          <ac:chgData name="Franziska Händschel" userId="e2149472-3187-4d00-b16a-a19eff6fc04a" providerId="ADAL" clId="{7CA5FA3B-81ED-4A95-A253-C0D056835844}" dt="2023-03-07T12:27:06.762" v="93" actId="34136"/>
          <ac:spMkLst>
            <pc:docMk/>
            <pc:sldMk cId="4088629437" sldId="281"/>
            <ac:spMk id="11" creationId="{30367B4D-8D98-B1EA-8E70-C7A9865010B3}"/>
          </ac:spMkLst>
        </pc:spChg>
        <pc:spChg chg="mod">
          <ac:chgData name="Franziska Händschel" userId="e2149472-3187-4d00-b16a-a19eff6fc04a" providerId="ADAL" clId="{7CA5FA3B-81ED-4A95-A253-C0D056835844}" dt="2023-03-07T12:27:06.762" v="93" actId="34136"/>
          <ac:spMkLst>
            <pc:docMk/>
            <pc:sldMk cId="4088629437" sldId="281"/>
            <ac:spMk id="12" creationId="{65307A85-EB9E-1FF1-3193-58C73527DA70}"/>
          </ac:spMkLst>
        </pc:spChg>
        <pc:spChg chg="mod">
          <ac:chgData name="Franziska Händschel" userId="e2149472-3187-4d00-b16a-a19eff6fc04a" providerId="ADAL" clId="{7CA5FA3B-81ED-4A95-A253-C0D056835844}" dt="2023-03-07T12:27:06.762" v="93" actId="34136"/>
          <ac:spMkLst>
            <pc:docMk/>
            <pc:sldMk cId="4088629437" sldId="281"/>
            <ac:spMk id="14" creationId="{0B7D12F6-C8E9-10C1-BF4F-D51D3B7C481A}"/>
          </ac:spMkLst>
        </pc:spChg>
        <pc:spChg chg="mod">
          <ac:chgData name="Franziska Händschel" userId="e2149472-3187-4d00-b16a-a19eff6fc04a" providerId="ADAL" clId="{7CA5FA3B-81ED-4A95-A253-C0D056835844}" dt="2023-03-07T12:27:06.762" v="93" actId="34136"/>
          <ac:spMkLst>
            <pc:docMk/>
            <pc:sldMk cId="4088629437" sldId="281"/>
            <ac:spMk id="16" creationId="{C1F2AD06-9EDC-00DB-9791-043E3351E69B}"/>
          </ac:spMkLst>
        </pc:spChg>
        <pc:spChg chg="mod">
          <ac:chgData name="Franziska Händschel" userId="e2149472-3187-4d00-b16a-a19eff6fc04a" providerId="ADAL" clId="{7CA5FA3B-81ED-4A95-A253-C0D056835844}" dt="2023-03-07T12:27:06.762" v="93" actId="34136"/>
          <ac:spMkLst>
            <pc:docMk/>
            <pc:sldMk cId="4088629437" sldId="281"/>
            <ac:spMk id="17" creationId="{8554EE12-3F59-0448-8319-ADC791152E12}"/>
          </ac:spMkLst>
        </pc:spChg>
        <pc:spChg chg="del">
          <ac:chgData name="Franziska Händschel" userId="e2149472-3187-4d00-b16a-a19eff6fc04a" providerId="ADAL" clId="{7CA5FA3B-81ED-4A95-A253-C0D056835844}" dt="2023-03-07T12:30:26.252" v="211" actId="21"/>
          <ac:spMkLst>
            <pc:docMk/>
            <pc:sldMk cId="4088629437" sldId="281"/>
            <ac:spMk id="18" creationId="{3DF2D798-06BE-C84B-D1AE-6295E17F6BD9}"/>
          </ac:spMkLst>
        </pc:spChg>
        <pc:spChg chg="mod">
          <ac:chgData name="Franziska Händschel" userId="e2149472-3187-4d00-b16a-a19eff6fc04a" providerId="ADAL" clId="{7CA5FA3B-81ED-4A95-A253-C0D056835844}" dt="2023-03-07T12:27:06.762" v="93" actId="34136"/>
          <ac:spMkLst>
            <pc:docMk/>
            <pc:sldMk cId="4088629437" sldId="281"/>
            <ac:spMk id="19" creationId="{29F766A7-CC48-04D7-DED6-0C160D035A10}"/>
          </ac:spMkLst>
        </pc:spChg>
        <pc:spChg chg="mod">
          <ac:chgData name="Franziska Händschel" userId="e2149472-3187-4d00-b16a-a19eff6fc04a" providerId="ADAL" clId="{7CA5FA3B-81ED-4A95-A253-C0D056835844}" dt="2023-03-07T12:27:06.762" v="93" actId="34136"/>
          <ac:spMkLst>
            <pc:docMk/>
            <pc:sldMk cId="4088629437" sldId="281"/>
            <ac:spMk id="23" creationId="{E79C115B-5303-A220-5289-1F2EA0201662}"/>
          </ac:spMkLst>
        </pc:spChg>
        <pc:spChg chg="mod">
          <ac:chgData name="Franziska Händschel" userId="e2149472-3187-4d00-b16a-a19eff6fc04a" providerId="ADAL" clId="{7CA5FA3B-81ED-4A95-A253-C0D056835844}" dt="2023-03-07T12:27:06.762" v="93" actId="34136"/>
          <ac:spMkLst>
            <pc:docMk/>
            <pc:sldMk cId="4088629437" sldId="281"/>
            <ac:spMk id="25" creationId="{819BC646-7E9D-6933-1369-1986D2246509}"/>
          </ac:spMkLst>
        </pc:spChg>
        <pc:spChg chg="mod">
          <ac:chgData name="Franziska Händschel" userId="e2149472-3187-4d00-b16a-a19eff6fc04a" providerId="ADAL" clId="{7CA5FA3B-81ED-4A95-A253-C0D056835844}" dt="2023-03-07T12:27:06.762" v="93" actId="34136"/>
          <ac:spMkLst>
            <pc:docMk/>
            <pc:sldMk cId="4088629437" sldId="281"/>
            <ac:spMk id="26" creationId="{AA6E407E-9E66-B67A-9165-E20E40927420}"/>
          </ac:spMkLst>
        </pc:spChg>
        <pc:spChg chg="mod">
          <ac:chgData name="Franziska Händschel" userId="e2149472-3187-4d00-b16a-a19eff6fc04a" providerId="ADAL" clId="{7CA5FA3B-81ED-4A95-A253-C0D056835844}" dt="2023-03-07T12:27:06.762" v="93" actId="34136"/>
          <ac:spMkLst>
            <pc:docMk/>
            <pc:sldMk cId="4088629437" sldId="281"/>
            <ac:spMk id="27" creationId="{7AC7810C-5DF6-55C2-B643-218CF6388B6E}"/>
          </ac:spMkLst>
        </pc:spChg>
        <pc:spChg chg="add mod">
          <ac:chgData name="Franziska Händschel" userId="e2149472-3187-4d00-b16a-a19eff6fc04a" providerId="ADAL" clId="{7CA5FA3B-81ED-4A95-A253-C0D056835844}" dt="2023-03-07T12:31:24.712" v="221" actId="34135"/>
          <ac:spMkLst>
            <pc:docMk/>
            <pc:sldMk cId="4088629437" sldId="281"/>
            <ac:spMk id="28" creationId="{5A53C8BC-0865-EEC2-C35A-0AC05B5A4218}"/>
          </ac:spMkLst>
        </pc:spChg>
        <pc:spChg chg="add mod">
          <ac:chgData name="Franziska Händschel" userId="e2149472-3187-4d00-b16a-a19eff6fc04a" providerId="ADAL" clId="{7CA5FA3B-81ED-4A95-A253-C0D056835844}" dt="2023-03-07T12:31:24.712" v="221" actId="34135"/>
          <ac:spMkLst>
            <pc:docMk/>
            <pc:sldMk cId="4088629437" sldId="281"/>
            <ac:spMk id="29" creationId="{8A3BCD85-9F83-9692-E256-5E3FD28D0106}"/>
          </ac:spMkLst>
        </pc:spChg>
        <pc:spChg chg="add mod">
          <ac:chgData name="Franziska Händschel" userId="e2149472-3187-4d00-b16a-a19eff6fc04a" providerId="ADAL" clId="{7CA5FA3B-81ED-4A95-A253-C0D056835844}" dt="2023-03-07T12:31:24.712" v="221" actId="34135"/>
          <ac:spMkLst>
            <pc:docMk/>
            <pc:sldMk cId="4088629437" sldId="281"/>
            <ac:spMk id="30" creationId="{6CC79094-8705-5850-C1E9-2C64982E76AE}"/>
          </ac:spMkLst>
        </pc:spChg>
        <pc:spChg chg="add mod">
          <ac:chgData name="Franziska Händschel" userId="e2149472-3187-4d00-b16a-a19eff6fc04a" providerId="ADAL" clId="{7CA5FA3B-81ED-4A95-A253-C0D056835844}" dt="2023-03-07T12:31:24.712" v="221" actId="34135"/>
          <ac:spMkLst>
            <pc:docMk/>
            <pc:sldMk cId="4088629437" sldId="281"/>
            <ac:spMk id="31" creationId="{2586C539-A4D0-9C0D-7BFE-3DC8ABA9783C}"/>
          </ac:spMkLst>
        </pc:spChg>
        <pc:spChg chg="add mod">
          <ac:chgData name="Franziska Händschel" userId="e2149472-3187-4d00-b16a-a19eff6fc04a" providerId="ADAL" clId="{7CA5FA3B-81ED-4A95-A253-C0D056835844}" dt="2023-03-07T12:31:24.712" v="221" actId="34135"/>
          <ac:spMkLst>
            <pc:docMk/>
            <pc:sldMk cId="4088629437" sldId="281"/>
            <ac:spMk id="32" creationId="{F0FEF58E-6B20-177B-F991-C6111480FC46}"/>
          </ac:spMkLst>
        </pc:spChg>
        <pc:spChg chg="add mod">
          <ac:chgData name="Franziska Händschel" userId="e2149472-3187-4d00-b16a-a19eff6fc04a" providerId="ADAL" clId="{7CA5FA3B-81ED-4A95-A253-C0D056835844}" dt="2023-03-07T12:31:24.712" v="221" actId="34135"/>
          <ac:spMkLst>
            <pc:docMk/>
            <pc:sldMk cId="4088629437" sldId="281"/>
            <ac:spMk id="33" creationId="{E227DF74-EF75-95F6-1FD1-F1407D6D00FE}"/>
          </ac:spMkLst>
        </pc:spChg>
        <pc:spChg chg="add mod">
          <ac:chgData name="Franziska Händschel" userId="e2149472-3187-4d00-b16a-a19eff6fc04a" providerId="ADAL" clId="{7CA5FA3B-81ED-4A95-A253-C0D056835844}" dt="2023-03-07T12:31:24.712" v="221" actId="34135"/>
          <ac:spMkLst>
            <pc:docMk/>
            <pc:sldMk cId="4088629437" sldId="281"/>
            <ac:spMk id="34" creationId="{44DE7F34-536B-5419-3BAF-9AD7A9FB9B49}"/>
          </ac:spMkLst>
        </pc:spChg>
        <pc:spChg chg="mod">
          <ac:chgData name="Franziska Händschel" userId="e2149472-3187-4d00-b16a-a19eff6fc04a" providerId="ADAL" clId="{7CA5FA3B-81ED-4A95-A253-C0D056835844}" dt="2023-03-07T12:27:06.762" v="93" actId="34136"/>
          <ac:spMkLst>
            <pc:docMk/>
            <pc:sldMk cId="4088629437" sldId="281"/>
            <ac:spMk id="35" creationId="{61439D37-87E3-C6C7-8D3A-2E11CFA80072}"/>
          </ac:spMkLst>
        </pc:spChg>
        <pc:spChg chg="add mod">
          <ac:chgData name="Franziska Händschel" userId="e2149472-3187-4d00-b16a-a19eff6fc04a" providerId="ADAL" clId="{7CA5FA3B-81ED-4A95-A253-C0D056835844}" dt="2023-03-07T12:31:24.712" v="221" actId="34135"/>
          <ac:spMkLst>
            <pc:docMk/>
            <pc:sldMk cId="4088629437" sldId="281"/>
            <ac:spMk id="36" creationId="{C193DC24-E2B7-BEFF-403F-F1EFC55211A2}"/>
          </ac:spMkLst>
        </pc:spChg>
        <pc:spChg chg="add mod">
          <ac:chgData name="Franziska Händschel" userId="e2149472-3187-4d00-b16a-a19eff6fc04a" providerId="ADAL" clId="{7CA5FA3B-81ED-4A95-A253-C0D056835844}" dt="2023-03-07T12:31:24.712" v="221" actId="34135"/>
          <ac:spMkLst>
            <pc:docMk/>
            <pc:sldMk cId="4088629437" sldId="281"/>
            <ac:spMk id="38" creationId="{C561B239-1BC5-B452-149F-FCEF5C64AA43}"/>
          </ac:spMkLst>
        </pc:spChg>
        <pc:spChg chg="add mod">
          <ac:chgData name="Franziska Händschel" userId="e2149472-3187-4d00-b16a-a19eff6fc04a" providerId="ADAL" clId="{7CA5FA3B-81ED-4A95-A253-C0D056835844}" dt="2023-03-07T12:31:24.712" v="221" actId="34135"/>
          <ac:spMkLst>
            <pc:docMk/>
            <pc:sldMk cId="4088629437" sldId="281"/>
            <ac:spMk id="39" creationId="{4FC35D13-B18E-B71A-E18C-9577D858EBFE}"/>
          </ac:spMkLst>
        </pc:spChg>
        <pc:spChg chg="add mod">
          <ac:chgData name="Franziska Händschel" userId="e2149472-3187-4d00-b16a-a19eff6fc04a" providerId="ADAL" clId="{7CA5FA3B-81ED-4A95-A253-C0D056835844}" dt="2023-03-07T12:31:24.712" v="221" actId="34135"/>
          <ac:spMkLst>
            <pc:docMk/>
            <pc:sldMk cId="4088629437" sldId="281"/>
            <ac:spMk id="40" creationId="{49FD320D-C5D2-8CA1-611D-EC1559BC23BF}"/>
          </ac:spMkLst>
        </pc:spChg>
        <pc:spChg chg="add mod">
          <ac:chgData name="Franziska Händschel" userId="e2149472-3187-4d00-b16a-a19eff6fc04a" providerId="ADAL" clId="{7CA5FA3B-81ED-4A95-A253-C0D056835844}" dt="2023-03-07T12:31:24.712" v="221" actId="34135"/>
          <ac:spMkLst>
            <pc:docMk/>
            <pc:sldMk cId="4088629437" sldId="281"/>
            <ac:spMk id="41" creationId="{03A41F37-BD0A-0F00-A6CB-0FA065F2CF52}"/>
          </ac:spMkLst>
        </pc:spChg>
        <pc:spChg chg="add mod">
          <ac:chgData name="Franziska Händschel" userId="e2149472-3187-4d00-b16a-a19eff6fc04a" providerId="ADAL" clId="{7CA5FA3B-81ED-4A95-A253-C0D056835844}" dt="2023-03-07T12:31:24.712" v="221" actId="34135"/>
          <ac:spMkLst>
            <pc:docMk/>
            <pc:sldMk cId="4088629437" sldId="281"/>
            <ac:spMk id="42" creationId="{CAA1930B-2DC0-DC81-34DC-64FC1F6E74B8}"/>
          </ac:spMkLst>
        </pc:spChg>
        <pc:spChg chg="add mod">
          <ac:chgData name="Franziska Händschel" userId="e2149472-3187-4d00-b16a-a19eff6fc04a" providerId="ADAL" clId="{7CA5FA3B-81ED-4A95-A253-C0D056835844}" dt="2023-03-07T12:31:24.712" v="221" actId="34135"/>
          <ac:spMkLst>
            <pc:docMk/>
            <pc:sldMk cId="4088629437" sldId="281"/>
            <ac:spMk id="43" creationId="{276560C7-2CED-029D-C0C6-AB5AA8E4D2D3}"/>
          </ac:spMkLst>
        </pc:spChg>
        <pc:spChg chg="add mod">
          <ac:chgData name="Franziska Händschel" userId="e2149472-3187-4d00-b16a-a19eff6fc04a" providerId="ADAL" clId="{7CA5FA3B-81ED-4A95-A253-C0D056835844}" dt="2023-03-07T12:31:24.712" v="221" actId="34135"/>
          <ac:spMkLst>
            <pc:docMk/>
            <pc:sldMk cId="4088629437" sldId="281"/>
            <ac:spMk id="44" creationId="{26E9FFA2-45E9-EDCD-B299-8821A69935AC}"/>
          </ac:spMkLst>
        </pc:spChg>
        <pc:spChg chg="add mod">
          <ac:chgData name="Franziska Händschel" userId="e2149472-3187-4d00-b16a-a19eff6fc04a" providerId="ADAL" clId="{7CA5FA3B-81ED-4A95-A253-C0D056835844}" dt="2023-03-07T12:31:24.712" v="221" actId="34135"/>
          <ac:spMkLst>
            <pc:docMk/>
            <pc:sldMk cId="4088629437" sldId="281"/>
            <ac:spMk id="45" creationId="{FB577081-A027-D220-3382-3381A3F4F059}"/>
          </ac:spMkLst>
        </pc:spChg>
        <pc:spChg chg="add mod">
          <ac:chgData name="Franziska Händschel" userId="e2149472-3187-4d00-b16a-a19eff6fc04a" providerId="ADAL" clId="{7CA5FA3B-81ED-4A95-A253-C0D056835844}" dt="2023-03-07T12:31:24.712" v="221" actId="34135"/>
          <ac:spMkLst>
            <pc:docMk/>
            <pc:sldMk cId="4088629437" sldId="281"/>
            <ac:spMk id="46" creationId="{196B2FAD-8D98-0BF1-2CC5-CF0F7709CAED}"/>
          </ac:spMkLst>
        </pc:spChg>
        <pc:spChg chg="add mod">
          <ac:chgData name="Franziska Händschel" userId="e2149472-3187-4d00-b16a-a19eff6fc04a" providerId="ADAL" clId="{7CA5FA3B-81ED-4A95-A253-C0D056835844}" dt="2023-03-07T12:31:24.712" v="221" actId="34135"/>
          <ac:spMkLst>
            <pc:docMk/>
            <pc:sldMk cId="4088629437" sldId="281"/>
            <ac:spMk id="47" creationId="{5AEA673F-C1BD-2827-5F3F-DE91574F81B1}"/>
          </ac:spMkLst>
        </pc:spChg>
        <pc:spChg chg="add mod">
          <ac:chgData name="Franziska Händschel" userId="e2149472-3187-4d00-b16a-a19eff6fc04a" providerId="ADAL" clId="{7CA5FA3B-81ED-4A95-A253-C0D056835844}" dt="2023-03-07T12:31:24.712" v="221" actId="34135"/>
          <ac:spMkLst>
            <pc:docMk/>
            <pc:sldMk cId="4088629437" sldId="281"/>
            <ac:spMk id="48" creationId="{E0A92655-AFB3-A132-81B2-62B19027B030}"/>
          </ac:spMkLst>
        </pc:spChg>
        <pc:spChg chg="add mod">
          <ac:chgData name="Franziska Händschel" userId="e2149472-3187-4d00-b16a-a19eff6fc04a" providerId="ADAL" clId="{7CA5FA3B-81ED-4A95-A253-C0D056835844}" dt="2023-03-07T12:31:24.712" v="221" actId="34135"/>
          <ac:spMkLst>
            <pc:docMk/>
            <pc:sldMk cId="4088629437" sldId="281"/>
            <ac:spMk id="49" creationId="{C7E83DCF-2E01-C28E-14B3-1DB25AEBD1B1}"/>
          </ac:spMkLst>
        </pc:spChg>
        <pc:spChg chg="add mod">
          <ac:chgData name="Franziska Händschel" userId="e2149472-3187-4d00-b16a-a19eff6fc04a" providerId="ADAL" clId="{7CA5FA3B-81ED-4A95-A253-C0D056835844}" dt="2023-03-07T12:31:24.712" v="221" actId="34135"/>
          <ac:spMkLst>
            <pc:docMk/>
            <pc:sldMk cId="4088629437" sldId="281"/>
            <ac:spMk id="50" creationId="{3A3988AA-0873-FC66-E21B-CF15A2E6550A}"/>
          </ac:spMkLst>
        </pc:spChg>
        <pc:spChg chg="add mod">
          <ac:chgData name="Franziska Händschel" userId="e2149472-3187-4d00-b16a-a19eff6fc04a" providerId="ADAL" clId="{7CA5FA3B-81ED-4A95-A253-C0D056835844}" dt="2023-03-07T12:31:24.712" v="221" actId="34135"/>
          <ac:spMkLst>
            <pc:docMk/>
            <pc:sldMk cId="4088629437" sldId="281"/>
            <ac:spMk id="51" creationId="{344A8374-74DB-D793-185F-D0A9E385CC1F}"/>
          </ac:spMkLst>
        </pc:spChg>
        <pc:spChg chg="add mod">
          <ac:chgData name="Franziska Händschel" userId="e2149472-3187-4d00-b16a-a19eff6fc04a" providerId="ADAL" clId="{7CA5FA3B-81ED-4A95-A253-C0D056835844}" dt="2023-03-07T12:31:24.712" v="221" actId="34135"/>
          <ac:spMkLst>
            <pc:docMk/>
            <pc:sldMk cId="4088629437" sldId="281"/>
            <ac:spMk id="52" creationId="{99C8FB91-7840-63C2-F410-05D46A55943C}"/>
          </ac:spMkLst>
        </pc:spChg>
        <pc:spChg chg="add mod">
          <ac:chgData name="Franziska Händschel" userId="e2149472-3187-4d00-b16a-a19eff6fc04a" providerId="ADAL" clId="{7CA5FA3B-81ED-4A95-A253-C0D056835844}" dt="2023-03-07T12:31:24.712" v="221" actId="34135"/>
          <ac:spMkLst>
            <pc:docMk/>
            <pc:sldMk cId="4088629437" sldId="281"/>
            <ac:spMk id="53" creationId="{BB1419CE-1D02-1724-7194-722FCAD1844B}"/>
          </ac:spMkLst>
        </pc:spChg>
        <pc:spChg chg="add mod">
          <ac:chgData name="Franziska Händschel" userId="e2149472-3187-4d00-b16a-a19eff6fc04a" providerId="ADAL" clId="{7CA5FA3B-81ED-4A95-A253-C0D056835844}" dt="2023-03-07T12:31:24.712" v="221" actId="34135"/>
          <ac:spMkLst>
            <pc:docMk/>
            <pc:sldMk cId="4088629437" sldId="281"/>
            <ac:spMk id="54" creationId="{25EB1441-2507-D45D-005A-E9ACC94F39D1}"/>
          </ac:spMkLst>
        </pc:spChg>
        <pc:spChg chg="add mod">
          <ac:chgData name="Franziska Händschel" userId="e2149472-3187-4d00-b16a-a19eff6fc04a" providerId="ADAL" clId="{7CA5FA3B-81ED-4A95-A253-C0D056835844}" dt="2023-03-07T12:31:24.712" v="221" actId="34135"/>
          <ac:spMkLst>
            <pc:docMk/>
            <pc:sldMk cId="4088629437" sldId="281"/>
            <ac:spMk id="55" creationId="{D836A1C5-F8F8-5D13-B567-D8E228153004}"/>
          </ac:spMkLst>
        </pc:spChg>
        <pc:spChg chg="add mod">
          <ac:chgData name="Franziska Händschel" userId="e2149472-3187-4d00-b16a-a19eff6fc04a" providerId="ADAL" clId="{7CA5FA3B-81ED-4A95-A253-C0D056835844}" dt="2023-03-07T12:31:24.712" v="221" actId="34135"/>
          <ac:spMkLst>
            <pc:docMk/>
            <pc:sldMk cId="4088629437" sldId="281"/>
            <ac:spMk id="56" creationId="{86E1DEF4-B40F-DFB6-1829-D2BC0138D10A}"/>
          </ac:spMkLst>
        </pc:spChg>
        <pc:spChg chg="add mod">
          <ac:chgData name="Franziska Händschel" userId="e2149472-3187-4d00-b16a-a19eff6fc04a" providerId="ADAL" clId="{7CA5FA3B-81ED-4A95-A253-C0D056835844}" dt="2023-03-07T12:31:24.712" v="221" actId="34135"/>
          <ac:spMkLst>
            <pc:docMk/>
            <pc:sldMk cId="4088629437" sldId="281"/>
            <ac:spMk id="57" creationId="{60FC4FE5-876E-075C-0DC6-7EA3DB06F096}"/>
          </ac:spMkLst>
        </pc:spChg>
        <pc:spChg chg="add mod">
          <ac:chgData name="Franziska Händschel" userId="e2149472-3187-4d00-b16a-a19eff6fc04a" providerId="ADAL" clId="{7CA5FA3B-81ED-4A95-A253-C0D056835844}" dt="2023-03-07T12:31:24.712" v="221" actId="34135"/>
          <ac:spMkLst>
            <pc:docMk/>
            <pc:sldMk cId="4088629437" sldId="281"/>
            <ac:spMk id="58" creationId="{13F6A114-51B8-6DEE-E82C-31115EDED972}"/>
          </ac:spMkLst>
        </pc:spChg>
        <pc:spChg chg="add mod">
          <ac:chgData name="Franziska Händschel" userId="e2149472-3187-4d00-b16a-a19eff6fc04a" providerId="ADAL" clId="{7CA5FA3B-81ED-4A95-A253-C0D056835844}" dt="2023-03-07T12:31:24.712" v="221" actId="34135"/>
          <ac:spMkLst>
            <pc:docMk/>
            <pc:sldMk cId="4088629437" sldId="281"/>
            <ac:spMk id="59" creationId="{C2858765-8A09-B854-139A-150372BE2332}"/>
          </ac:spMkLst>
        </pc:spChg>
        <pc:spChg chg="add mod">
          <ac:chgData name="Franziska Händschel" userId="e2149472-3187-4d00-b16a-a19eff6fc04a" providerId="ADAL" clId="{7CA5FA3B-81ED-4A95-A253-C0D056835844}" dt="2023-03-07T12:31:24.712" v="221" actId="34135"/>
          <ac:spMkLst>
            <pc:docMk/>
            <pc:sldMk cId="4088629437" sldId="281"/>
            <ac:spMk id="60" creationId="{392B0BEA-FA04-CF7E-C8CA-84CEF24D8794}"/>
          </ac:spMkLst>
        </pc:spChg>
        <pc:spChg chg="add mod">
          <ac:chgData name="Franziska Händschel" userId="e2149472-3187-4d00-b16a-a19eff6fc04a" providerId="ADAL" clId="{7CA5FA3B-81ED-4A95-A253-C0D056835844}" dt="2023-03-07T12:31:24.712" v="221" actId="34135"/>
          <ac:spMkLst>
            <pc:docMk/>
            <pc:sldMk cId="4088629437" sldId="281"/>
            <ac:spMk id="61" creationId="{2ECCE9DD-0689-D9D4-6956-09D4C7FA21A8}"/>
          </ac:spMkLst>
        </pc:spChg>
        <pc:spChg chg="add mod">
          <ac:chgData name="Franziska Händschel" userId="e2149472-3187-4d00-b16a-a19eff6fc04a" providerId="ADAL" clId="{7CA5FA3B-81ED-4A95-A253-C0D056835844}" dt="2023-03-07T12:31:24.712" v="221" actId="34135"/>
          <ac:spMkLst>
            <pc:docMk/>
            <pc:sldMk cId="4088629437" sldId="281"/>
            <ac:spMk id="62" creationId="{3EC9F7CF-EFCB-9600-9251-66250893E928}"/>
          </ac:spMkLst>
        </pc:spChg>
        <pc:spChg chg="add mod">
          <ac:chgData name="Franziska Händschel" userId="e2149472-3187-4d00-b16a-a19eff6fc04a" providerId="ADAL" clId="{7CA5FA3B-81ED-4A95-A253-C0D056835844}" dt="2023-03-07T12:31:24.712" v="221" actId="34135"/>
          <ac:spMkLst>
            <pc:docMk/>
            <pc:sldMk cId="4088629437" sldId="281"/>
            <ac:spMk id="63" creationId="{0713B0C0-71B9-5760-ED12-317598B44423}"/>
          </ac:spMkLst>
        </pc:spChg>
        <pc:spChg chg="add mod">
          <ac:chgData name="Franziska Händschel" userId="e2149472-3187-4d00-b16a-a19eff6fc04a" providerId="ADAL" clId="{7CA5FA3B-81ED-4A95-A253-C0D056835844}" dt="2023-03-07T12:31:24.712" v="221" actId="34135"/>
          <ac:spMkLst>
            <pc:docMk/>
            <pc:sldMk cId="4088629437" sldId="281"/>
            <ac:spMk id="64" creationId="{0A6CA943-D7B6-D1EF-049C-D300933DA1E6}"/>
          </ac:spMkLst>
        </pc:spChg>
        <pc:spChg chg="add mod">
          <ac:chgData name="Franziska Händschel" userId="e2149472-3187-4d00-b16a-a19eff6fc04a" providerId="ADAL" clId="{7CA5FA3B-81ED-4A95-A253-C0D056835844}" dt="2023-03-07T12:31:24.712" v="221" actId="34135"/>
          <ac:spMkLst>
            <pc:docMk/>
            <pc:sldMk cId="4088629437" sldId="281"/>
            <ac:spMk id="65" creationId="{F200A1BC-A06F-CA37-3E73-79AA7098AC37}"/>
          </ac:spMkLst>
        </pc:spChg>
        <pc:spChg chg="mod">
          <ac:chgData name="Franziska Händschel" userId="e2149472-3187-4d00-b16a-a19eff6fc04a" providerId="ADAL" clId="{7CA5FA3B-81ED-4A95-A253-C0D056835844}" dt="2023-03-07T12:27:06.762" v="93" actId="34136"/>
          <ac:spMkLst>
            <pc:docMk/>
            <pc:sldMk cId="4088629437" sldId="281"/>
            <ac:spMk id="97" creationId="{02D8D3D9-359F-4BCC-CA37-BD0510823237}"/>
          </ac:spMkLst>
        </pc:spChg>
        <pc:spChg chg="mod">
          <ac:chgData name="Franziska Händschel" userId="e2149472-3187-4d00-b16a-a19eff6fc04a" providerId="ADAL" clId="{7CA5FA3B-81ED-4A95-A253-C0D056835844}" dt="2023-03-07T12:27:06.762" v="93" actId="34136"/>
          <ac:spMkLst>
            <pc:docMk/>
            <pc:sldMk cId="4088629437" sldId="281"/>
            <ac:spMk id="98" creationId="{606C26AD-3671-E5D0-AE98-127E099ED40A}"/>
          </ac:spMkLst>
        </pc:spChg>
        <pc:spChg chg="mod">
          <ac:chgData name="Franziska Händschel" userId="e2149472-3187-4d00-b16a-a19eff6fc04a" providerId="ADAL" clId="{7CA5FA3B-81ED-4A95-A253-C0D056835844}" dt="2023-03-07T12:27:06.762" v="93" actId="34136"/>
          <ac:spMkLst>
            <pc:docMk/>
            <pc:sldMk cId="4088629437" sldId="281"/>
            <ac:spMk id="105" creationId="{A83E648C-37CB-EEAA-D9AA-1CF382562B10}"/>
          </ac:spMkLst>
        </pc:spChg>
        <pc:spChg chg="mod">
          <ac:chgData name="Franziska Händschel" userId="e2149472-3187-4d00-b16a-a19eff6fc04a" providerId="ADAL" clId="{7CA5FA3B-81ED-4A95-A253-C0D056835844}" dt="2023-03-07T12:27:06.762" v="93" actId="34136"/>
          <ac:spMkLst>
            <pc:docMk/>
            <pc:sldMk cId="4088629437" sldId="281"/>
            <ac:spMk id="107" creationId="{34EE474E-EEAA-9D92-0E1B-4606066FA337}"/>
          </ac:spMkLst>
        </pc:spChg>
        <pc:spChg chg="mod">
          <ac:chgData name="Franziska Händschel" userId="e2149472-3187-4d00-b16a-a19eff6fc04a" providerId="ADAL" clId="{7CA5FA3B-81ED-4A95-A253-C0D056835844}" dt="2023-03-07T12:27:06.762" v="93" actId="34136"/>
          <ac:spMkLst>
            <pc:docMk/>
            <pc:sldMk cId="4088629437" sldId="281"/>
            <ac:spMk id="109" creationId="{4E211D07-5823-2A53-F5A9-0A8054DCC6A3}"/>
          </ac:spMkLst>
        </pc:spChg>
        <pc:spChg chg="mod">
          <ac:chgData name="Franziska Händschel" userId="e2149472-3187-4d00-b16a-a19eff6fc04a" providerId="ADAL" clId="{7CA5FA3B-81ED-4A95-A253-C0D056835844}" dt="2023-03-07T12:27:06.762" v="93" actId="34136"/>
          <ac:spMkLst>
            <pc:docMk/>
            <pc:sldMk cId="4088629437" sldId="281"/>
            <ac:spMk id="110" creationId="{B815ED1F-3273-96C4-EF41-C600B45DC57D}"/>
          </ac:spMkLst>
        </pc:spChg>
        <pc:spChg chg="mod">
          <ac:chgData name="Franziska Händschel" userId="e2149472-3187-4d00-b16a-a19eff6fc04a" providerId="ADAL" clId="{7CA5FA3B-81ED-4A95-A253-C0D056835844}" dt="2023-03-07T12:27:06.762" v="93" actId="34136"/>
          <ac:spMkLst>
            <pc:docMk/>
            <pc:sldMk cId="4088629437" sldId="281"/>
            <ac:spMk id="111" creationId="{1BBA2E5E-38C8-DB53-10ED-0E6174A65E9A}"/>
          </ac:spMkLst>
        </pc:spChg>
        <pc:spChg chg="mod">
          <ac:chgData name="Franziska Händschel" userId="e2149472-3187-4d00-b16a-a19eff6fc04a" providerId="ADAL" clId="{7CA5FA3B-81ED-4A95-A253-C0D056835844}" dt="2023-03-07T12:27:06.762" v="93" actId="34136"/>
          <ac:spMkLst>
            <pc:docMk/>
            <pc:sldMk cId="4088629437" sldId="281"/>
            <ac:spMk id="112" creationId="{C8972B7E-2030-C703-0708-92D942E9C649}"/>
          </ac:spMkLst>
        </pc:spChg>
        <pc:spChg chg="mod">
          <ac:chgData name="Franziska Händschel" userId="e2149472-3187-4d00-b16a-a19eff6fc04a" providerId="ADAL" clId="{7CA5FA3B-81ED-4A95-A253-C0D056835844}" dt="2023-03-07T12:27:06.762" v="93" actId="34136"/>
          <ac:spMkLst>
            <pc:docMk/>
            <pc:sldMk cId="4088629437" sldId="281"/>
            <ac:spMk id="114" creationId="{9C176C16-881C-95CB-222F-BD885FAFB899}"/>
          </ac:spMkLst>
        </pc:spChg>
        <pc:spChg chg="mod">
          <ac:chgData name="Franziska Händschel" userId="e2149472-3187-4d00-b16a-a19eff6fc04a" providerId="ADAL" clId="{7CA5FA3B-81ED-4A95-A253-C0D056835844}" dt="2023-03-07T12:27:06.762" v="93" actId="34136"/>
          <ac:spMkLst>
            <pc:docMk/>
            <pc:sldMk cId="4088629437" sldId="281"/>
            <ac:spMk id="115" creationId="{6B28EA7E-CC3C-D816-6E1A-4D5D87EC3B79}"/>
          </ac:spMkLst>
        </pc:spChg>
        <pc:spChg chg="mod">
          <ac:chgData name="Franziska Händschel" userId="e2149472-3187-4d00-b16a-a19eff6fc04a" providerId="ADAL" clId="{7CA5FA3B-81ED-4A95-A253-C0D056835844}" dt="2023-03-07T12:27:06.762" v="93" actId="34136"/>
          <ac:spMkLst>
            <pc:docMk/>
            <pc:sldMk cId="4088629437" sldId="281"/>
            <ac:spMk id="116" creationId="{5DA27C5E-14C0-6A18-BD8A-D55A97A2B8F4}"/>
          </ac:spMkLst>
        </pc:spChg>
        <pc:spChg chg="mod">
          <ac:chgData name="Franziska Händschel" userId="e2149472-3187-4d00-b16a-a19eff6fc04a" providerId="ADAL" clId="{7CA5FA3B-81ED-4A95-A253-C0D056835844}" dt="2023-03-07T12:27:06.762" v="93" actId="34136"/>
          <ac:spMkLst>
            <pc:docMk/>
            <pc:sldMk cId="4088629437" sldId="281"/>
            <ac:spMk id="117" creationId="{B3A9F7F1-754D-C2E5-29B8-548873E68853}"/>
          </ac:spMkLst>
        </pc:spChg>
        <pc:spChg chg="mod">
          <ac:chgData name="Franziska Händschel" userId="e2149472-3187-4d00-b16a-a19eff6fc04a" providerId="ADAL" clId="{7CA5FA3B-81ED-4A95-A253-C0D056835844}" dt="2023-03-07T12:27:06.762" v="93" actId="34136"/>
          <ac:spMkLst>
            <pc:docMk/>
            <pc:sldMk cId="4088629437" sldId="281"/>
            <ac:spMk id="119" creationId="{872BE2C7-B876-24FB-E846-818917CBFDB6}"/>
          </ac:spMkLst>
        </pc:spChg>
        <pc:spChg chg="mod">
          <ac:chgData name="Franziska Händschel" userId="e2149472-3187-4d00-b16a-a19eff6fc04a" providerId="ADAL" clId="{7CA5FA3B-81ED-4A95-A253-C0D056835844}" dt="2023-03-07T12:27:06.762" v="93" actId="34136"/>
          <ac:spMkLst>
            <pc:docMk/>
            <pc:sldMk cId="4088629437" sldId="281"/>
            <ac:spMk id="120" creationId="{D86E4492-3CD6-0116-510B-36838B85FC4C}"/>
          </ac:spMkLst>
        </pc:spChg>
        <pc:spChg chg="mod">
          <ac:chgData name="Franziska Händschel" userId="e2149472-3187-4d00-b16a-a19eff6fc04a" providerId="ADAL" clId="{7CA5FA3B-81ED-4A95-A253-C0D056835844}" dt="2023-03-07T12:27:06.762" v="93" actId="34136"/>
          <ac:spMkLst>
            <pc:docMk/>
            <pc:sldMk cId="4088629437" sldId="281"/>
            <ac:spMk id="121" creationId="{922F3B14-708C-DEE0-85C9-8BBC779F3197}"/>
          </ac:spMkLst>
        </pc:spChg>
        <pc:spChg chg="mod">
          <ac:chgData name="Franziska Händschel" userId="e2149472-3187-4d00-b16a-a19eff6fc04a" providerId="ADAL" clId="{7CA5FA3B-81ED-4A95-A253-C0D056835844}" dt="2023-03-07T12:27:06.762" v="93" actId="34136"/>
          <ac:spMkLst>
            <pc:docMk/>
            <pc:sldMk cId="4088629437" sldId="281"/>
            <ac:spMk id="123" creationId="{93EFF773-29B0-8BD8-5E5A-7AC6C14A7940}"/>
          </ac:spMkLst>
        </pc:spChg>
        <pc:spChg chg="mod">
          <ac:chgData name="Franziska Händschel" userId="e2149472-3187-4d00-b16a-a19eff6fc04a" providerId="ADAL" clId="{7CA5FA3B-81ED-4A95-A253-C0D056835844}" dt="2023-03-07T12:27:06.762" v="93" actId="34136"/>
          <ac:spMkLst>
            <pc:docMk/>
            <pc:sldMk cId="4088629437" sldId="281"/>
            <ac:spMk id="124" creationId="{895BAB90-BC3F-5A95-58B9-64398B34F2FB}"/>
          </ac:spMkLst>
        </pc:spChg>
        <pc:spChg chg="mod">
          <ac:chgData name="Franziska Händschel" userId="e2149472-3187-4d00-b16a-a19eff6fc04a" providerId="ADAL" clId="{7CA5FA3B-81ED-4A95-A253-C0D056835844}" dt="2023-03-07T12:27:06.762" v="93" actId="34136"/>
          <ac:spMkLst>
            <pc:docMk/>
            <pc:sldMk cId="4088629437" sldId="281"/>
            <ac:spMk id="131" creationId="{60BD2221-8F1C-0F83-3A0F-7CADBACF57C7}"/>
          </ac:spMkLst>
        </pc:spChg>
        <pc:spChg chg="mod">
          <ac:chgData name="Franziska Händschel" userId="e2149472-3187-4d00-b16a-a19eff6fc04a" providerId="ADAL" clId="{7CA5FA3B-81ED-4A95-A253-C0D056835844}" dt="2023-03-07T12:27:06.762" v="93" actId="34136"/>
          <ac:spMkLst>
            <pc:docMk/>
            <pc:sldMk cId="4088629437" sldId="281"/>
            <ac:spMk id="133" creationId="{0BCC7D09-1547-6CA9-63E9-A83516FD3698}"/>
          </ac:spMkLst>
        </pc:spChg>
        <pc:spChg chg="mod">
          <ac:chgData name="Franziska Händschel" userId="e2149472-3187-4d00-b16a-a19eff6fc04a" providerId="ADAL" clId="{7CA5FA3B-81ED-4A95-A253-C0D056835844}" dt="2023-03-07T12:27:06.762" v="93" actId="34136"/>
          <ac:spMkLst>
            <pc:docMk/>
            <pc:sldMk cId="4088629437" sldId="281"/>
            <ac:spMk id="135" creationId="{0BEB1A7F-ECD2-4478-1390-5BC92BA573C3}"/>
          </ac:spMkLst>
        </pc:spChg>
        <pc:spChg chg="mod">
          <ac:chgData name="Franziska Händschel" userId="e2149472-3187-4d00-b16a-a19eff6fc04a" providerId="ADAL" clId="{7CA5FA3B-81ED-4A95-A253-C0D056835844}" dt="2023-03-07T12:27:06.762" v="93" actId="34136"/>
          <ac:spMkLst>
            <pc:docMk/>
            <pc:sldMk cId="4088629437" sldId="281"/>
            <ac:spMk id="136" creationId="{12E2F5B6-3D58-2A64-C0C3-372556E260FD}"/>
          </ac:spMkLst>
        </pc:spChg>
        <pc:spChg chg="mod">
          <ac:chgData name="Franziska Händschel" userId="e2149472-3187-4d00-b16a-a19eff6fc04a" providerId="ADAL" clId="{7CA5FA3B-81ED-4A95-A253-C0D056835844}" dt="2023-03-07T12:27:06.762" v="93" actId="34136"/>
          <ac:spMkLst>
            <pc:docMk/>
            <pc:sldMk cId="4088629437" sldId="281"/>
            <ac:spMk id="137" creationId="{501FD8A2-3549-751C-5DF1-4A973916341E}"/>
          </ac:spMkLst>
        </pc:spChg>
        <pc:spChg chg="mod">
          <ac:chgData name="Franziska Händschel" userId="e2149472-3187-4d00-b16a-a19eff6fc04a" providerId="ADAL" clId="{7CA5FA3B-81ED-4A95-A253-C0D056835844}" dt="2023-03-07T12:27:06.762" v="93" actId="34136"/>
          <ac:spMkLst>
            <pc:docMk/>
            <pc:sldMk cId="4088629437" sldId="281"/>
            <ac:spMk id="138" creationId="{EE1100B7-16BE-17F9-AC4B-AA7F44D0BC4D}"/>
          </ac:spMkLst>
        </pc:spChg>
        <pc:spChg chg="mod">
          <ac:chgData name="Franziska Händschel" userId="e2149472-3187-4d00-b16a-a19eff6fc04a" providerId="ADAL" clId="{7CA5FA3B-81ED-4A95-A253-C0D056835844}" dt="2023-03-07T12:27:06.762" v="93" actId="34136"/>
          <ac:spMkLst>
            <pc:docMk/>
            <pc:sldMk cId="4088629437" sldId="281"/>
            <ac:spMk id="140" creationId="{380D6B3A-1770-75DA-FCE3-6855634FFC6C}"/>
          </ac:spMkLst>
        </pc:spChg>
        <pc:spChg chg="mod">
          <ac:chgData name="Franziska Händschel" userId="e2149472-3187-4d00-b16a-a19eff6fc04a" providerId="ADAL" clId="{7CA5FA3B-81ED-4A95-A253-C0D056835844}" dt="2023-03-07T12:27:06.762" v="93" actId="34136"/>
          <ac:spMkLst>
            <pc:docMk/>
            <pc:sldMk cId="4088629437" sldId="281"/>
            <ac:spMk id="141" creationId="{0FD17781-8EA6-F6F7-888F-DDE413B620BB}"/>
          </ac:spMkLst>
        </pc:spChg>
        <pc:spChg chg="mod">
          <ac:chgData name="Franziska Händschel" userId="e2149472-3187-4d00-b16a-a19eff6fc04a" providerId="ADAL" clId="{7CA5FA3B-81ED-4A95-A253-C0D056835844}" dt="2023-03-07T12:27:06.762" v="93" actId="34136"/>
          <ac:spMkLst>
            <pc:docMk/>
            <pc:sldMk cId="4088629437" sldId="281"/>
            <ac:spMk id="142" creationId="{D20D4A69-1A38-B04B-7308-16546C3FA844}"/>
          </ac:spMkLst>
        </pc:spChg>
        <pc:spChg chg="mod">
          <ac:chgData name="Franziska Händschel" userId="e2149472-3187-4d00-b16a-a19eff6fc04a" providerId="ADAL" clId="{7CA5FA3B-81ED-4A95-A253-C0D056835844}" dt="2023-03-07T12:27:06.762" v="93" actId="34136"/>
          <ac:spMkLst>
            <pc:docMk/>
            <pc:sldMk cId="4088629437" sldId="281"/>
            <ac:spMk id="143" creationId="{6F4A26E5-93A7-6802-7B61-E0B14CBFD5AE}"/>
          </ac:spMkLst>
        </pc:spChg>
        <pc:spChg chg="mod">
          <ac:chgData name="Franziska Händschel" userId="e2149472-3187-4d00-b16a-a19eff6fc04a" providerId="ADAL" clId="{7CA5FA3B-81ED-4A95-A253-C0D056835844}" dt="2023-03-07T12:27:06.762" v="93" actId="34136"/>
          <ac:spMkLst>
            <pc:docMk/>
            <pc:sldMk cId="4088629437" sldId="281"/>
            <ac:spMk id="145" creationId="{764E6E9A-66F1-3FEB-1635-0FB98BF3AC01}"/>
          </ac:spMkLst>
        </pc:spChg>
        <pc:spChg chg="mod">
          <ac:chgData name="Franziska Händschel" userId="e2149472-3187-4d00-b16a-a19eff6fc04a" providerId="ADAL" clId="{7CA5FA3B-81ED-4A95-A253-C0D056835844}" dt="2023-03-07T12:27:06.762" v="93" actId="34136"/>
          <ac:spMkLst>
            <pc:docMk/>
            <pc:sldMk cId="4088629437" sldId="281"/>
            <ac:spMk id="146" creationId="{D16CB324-4B14-BA67-28CA-D0481B37A531}"/>
          </ac:spMkLst>
        </pc:spChg>
        <pc:spChg chg="mod">
          <ac:chgData name="Franziska Händschel" userId="e2149472-3187-4d00-b16a-a19eff6fc04a" providerId="ADAL" clId="{7CA5FA3B-81ED-4A95-A253-C0D056835844}" dt="2023-03-07T12:27:06.762" v="93" actId="34136"/>
          <ac:spMkLst>
            <pc:docMk/>
            <pc:sldMk cId="4088629437" sldId="281"/>
            <ac:spMk id="147" creationId="{E2424D49-D59C-BB74-D6F9-010183C27E39}"/>
          </ac:spMkLst>
        </pc:spChg>
        <pc:spChg chg="mod">
          <ac:chgData name="Franziska Händschel" userId="e2149472-3187-4d00-b16a-a19eff6fc04a" providerId="ADAL" clId="{7CA5FA3B-81ED-4A95-A253-C0D056835844}" dt="2023-03-07T12:27:06.762" v="93" actId="34136"/>
          <ac:spMkLst>
            <pc:docMk/>
            <pc:sldMk cId="4088629437" sldId="281"/>
            <ac:spMk id="149" creationId="{2A8D3749-29E4-C6B6-868E-059356D288B5}"/>
          </ac:spMkLst>
        </pc:spChg>
        <pc:spChg chg="mod">
          <ac:chgData name="Franziska Händschel" userId="e2149472-3187-4d00-b16a-a19eff6fc04a" providerId="ADAL" clId="{7CA5FA3B-81ED-4A95-A253-C0D056835844}" dt="2023-03-07T12:27:06.762" v="93" actId="34136"/>
          <ac:spMkLst>
            <pc:docMk/>
            <pc:sldMk cId="4088629437" sldId="281"/>
            <ac:spMk id="150" creationId="{D5602280-7F45-A8E6-E891-E63997EC92EE}"/>
          </ac:spMkLst>
        </pc:spChg>
        <pc:spChg chg="mod">
          <ac:chgData name="Franziska Händschel" userId="e2149472-3187-4d00-b16a-a19eff6fc04a" providerId="ADAL" clId="{7CA5FA3B-81ED-4A95-A253-C0D056835844}" dt="2023-03-07T12:27:06.762" v="93" actId="34136"/>
          <ac:spMkLst>
            <pc:docMk/>
            <pc:sldMk cId="4088629437" sldId="281"/>
            <ac:spMk id="157" creationId="{AAAB6CDA-569B-599F-A4DC-CB1194792F50}"/>
          </ac:spMkLst>
        </pc:spChg>
        <pc:spChg chg="mod">
          <ac:chgData name="Franziska Händschel" userId="e2149472-3187-4d00-b16a-a19eff6fc04a" providerId="ADAL" clId="{7CA5FA3B-81ED-4A95-A253-C0D056835844}" dt="2023-03-07T12:27:06.762" v="93" actId="34136"/>
          <ac:spMkLst>
            <pc:docMk/>
            <pc:sldMk cId="4088629437" sldId="281"/>
            <ac:spMk id="159" creationId="{3963C0EC-9AD7-0FC7-D75E-16C468624274}"/>
          </ac:spMkLst>
        </pc:spChg>
        <pc:spChg chg="mod">
          <ac:chgData name="Franziska Händschel" userId="e2149472-3187-4d00-b16a-a19eff6fc04a" providerId="ADAL" clId="{7CA5FA3B-81ED-4A95-A253-C0D056835844}" dt="2023-03-07T12:27:06.762" v="93" actId="34136"/>
          <ac:spMkLst>
            <pc:docMk/>
            <pc:sldMk cId="4088629437" sldId="281"/>
            <ac:spMk id="161" creationId="{5B6B1043-F0B7-C737-D537-2E96CCCDBC6A}"/>
          </ac:spMkLst>
        </pc:spChg>
        <pc:spChg chg="mod">
          <ac:chgData name="Franziska Händschel" userId="e2149472-3187-4d00-b16a-a19eff6fc04a" providerId="ADAL" clId="{7CA5FA3B-81ED-4A95-A253-C0D056835844}" dt="2023-03-07T12:27:06.762" v="93" actId="34136"/>
          <ac:spMkLst>
            <pc:docMk/>
            <pc:sldMk cId="4088629437" sldId="281"/>
            <ac:spMk id="162" creationId="{A2148F21-A056-6246-E4A8-2863447B3062}"/>
          </ac:spMkLst>
        </pc:spChg>
        <pc:spChg chg="mod">
          <ac:chgData name="Franziska Händschel" userId="e2149472-3187-4d00-b16a-a19eff6fc04a" providerId="ADAL" clId="{7CA5FA3B-81ED-4A95-A253-C0D056835844}" dt="2023-03-07T12:27:06.762" v="93" actId="34136"/>
          <ac:spMkLst>
            <pc:docMk/>
            <pc:sldMk cId="4088629437" sldId="281"/>
            <ac:spMk id="163" creationId="{0DF631F8-3C6A-776A-5CAC-46FC60B67B6E}"/>
          </ac:spMkLst>
        </pc:spChg>
        <pc:spChg chg="mod">
          <ac:chgData name="Franziska Händschel" userId="e2149472-3187-4d00-b16a-a19eff6fc04a" providerId="ADAL" clId="{7CA5FA3B-81ED-4A95-A253-C0D056835844}" dt="2023-03-07T12:27:06.762" v="93" actId="34136"/>
          <ac:spMkLst>
            <pc:docMk/>
            <pc:sldMk cId="4088629437" sldId="281"/>
            <ac:spMk id="164" creationId="{00E5AABC-B806-EFB3-C940-187A6981B7F6}"/>
          </ac:spMkLst>
        </pc:spChg>
        <pc:spChg chg="mod">
          <ac:chgData name="Franziska Händschel" userId="e2149472-3187-4d00-b16a-a19eff6fc04a" providerId="ADAL" clId="{7CA5FA3B-81ED-4A95-A253-C0D056835844}" dt="2023-03-07T12:27:06.762" v="93" actId="34136"/>
          <ac:spMkLst>
            <pc:docMk/>
            <pc:sldMk cId="4088629437" sldId="281"/>
            <ac:spMk id="166" creationId="{0B9B9500-E9F1-9BFF-2DB7-E391125FBB6B}"/>
          </ac:spMkLst>
        </pc:spChg>
        <pc:spChg chg="mod">
          <ac:chgData name="Franziska Händschel" userId="e2149472-3187-4d00-b16a-a19eff6fc04a" providerId="ADAL" clId="{7CA5FA3B-81ED-4A95-A253-C0D056835844}" dt="2023-03-07T12:27:06.762" v="93" actId="34136"/>
          <ac:spMkLst>
            <pc:docMk/>
            <pc:sldMk cId="4088629437" sldId="281"/>
            <ac:spMk id="167" creationId="{82AC020E-95B6-1365-7337-42FEC720708C}"/>
          </ac:spMkLst>
        </pc:spChg>
        <pc:spChg chg="mod">
          <ac:chgData name="Franziska Händschel" userId="e2149472-3187-4d00-b16a-a19eff6fc04a" providerId="ADAL" clId="{7CA5FA3B-81ED-4A95-A253-C0D056835844}" dt="2023-03-07T12:27:06.762" v="93" actId="34136"/>
          <ac:spMkLst>
            <pc:docMk/>
            <pc:sldMk cId="4088629437" sldId="281"/>
            <ac:spMk id="168" creationId="{98698E68-FD58-47C1-B0F6-0AAD9D2A8E82}"/>
          </ac:spMkLst>
        </pc:spChg>
        <pc:spChg chg="mod">
          <ac:chgData name="Franziska Händschel" userId="e2149472-3187-4d00-b16a-a19eff6fc04a" providerId="ADAL" clId="{7CA5FA3B-81ED-4A95-A253-C0D056835844}" dt="2023-03-07T12:27:06.762" v="93" actId="34136"/>
          <ac:spMkLst>
            <pc:docMk/>
            <pc:sldMk cId="4088629437" sldId="281"/>
            <ac:spMk id="169" creationId="{1BB2CE3E-3AA6-D269-7440-9A1E23E40C2F}"/>
          </ac:spMkLst>
        </pc:spChg>
        <pc:spChg chg="mod">
          <ac:chgData name="Franziska Händschel" userId="e2149472-3187-4d00-b16a-a19eff6fc04a" providerId="ADAL" clId="{7CA5FA3B-81ED-4A95-A253-C0D056835844}" dt="2023-03-07T12:27:06.762" v="93" actId="34136"/>
          <ac:spMkLst>
            <pc:docMk/>
            <pc:sldMk cId="4088629437" sldId="281"/>
            <ac:spMk id="171" creationId="{DBF71574-5FD2-B867-BAE9-C4A0FC7FD4EC}"/>
          </ac:spMkLst>
        </pc:spChg>
        <pc:spChg chg="mod">
          <ac:chgData name="Franziska Händschel" userId="e2149472-3187-4d00-b16a-a19eff6fc04a" providerId="ADAL" clId="{7CA5FA3B-81ED-4A95-A253-C0D056835844}" dt="2023-03-07T12:27:06.762" v="93" actId="34136"/>
          <ac:spMkLst>
            <pc:docMk/>
            <pc:sldMk cId="4088629437" sldId="281"/>
            <ac:spMk id="172" creationId="{835BFFF6-5FCE-1944-D513-B61274CAEEA3}"/>
          </ac:spMkLst>
        </pc:spChg>
        <pc:spChg chg="mod">
          <ac:chgData name="Franziska Händschel" userId="e2149472-3187-4d00-b16a-a19eff6fc04a" providerId="ADAL" clId="{7CA5FA3B-81ED-4A95-A253-C0D056835844}" dt="2023-03-07T12:27:06.762" v="93" actId="34136"/>
          <ac:spMkLst>
            <pc:docMk/>
            <pc:sldMk cId="4088629437" sldId="281"/>
            <ac:spMk id="173" creationId="{4E5868D7-1075-D5DC-1C09-01E347FAB52A}"/>
          </ac:spMkLst>
        </pc:spChg>
        <pc:grpChg chg="del">
          <ac:chgData name="Franziska Händschel" userId="e2149472-3187-4d00-b16a-a19eff6fc04a" providerId="ADAL" clId="{7CA5FA3B-81ED-4A95-A253-C0D056835844}" dt="2023-03-07T12:26:25.619" v="57" actId="478"/>
          <ac:grpSpMkLst>
            <pc:docMk/>
            <pc:sldMk cId="4088629437" sldId="281"/>
            <ac:grpSpMk id="8" creationId="{02CC0DC9-F194-14E5-4B53-FA741BE00FFB}"/>
          </ac:grpSpMkLst>
        </pc:grpChg>
        <pc:grpChg chg="mod">
          <ac:chgData name="Franziska Händschel" userId="e2149472-3187-4d00-b16a-a19eff6fc04a" providerId="ADAL" clId="{7CA5FA3B-81ED-4A95-A253-C0D056835844}" dt="2023-03-07T12:27:06.762" v="93" actId="34136"/>
          <ac:grpSpMkLst>
            <pc:docMk/>
            <pc:sldMk cId="4088629437" sldId="281"/>
            <ac:grpSpMk id="13" creationId="{BE9CFA50-60A2-8580-289C-A638422910FC}"/>
          </ac:grpSpMkLst>
        </pc:grpChg>
        <pc:grpChg chg="mod">
          <ac:chgData name="Franziska Händschel" userId="e2149472-3187-4d00-b16a-a19eff6fc04a" providerId="ADAL" clId="{7CA5FA3B-81ED-4A95-A253-C0D056835844}" dt="2023-03-07T12:27:06.762" v="93" actId="34136"/>
          <ac:grpSpMkLst>
            <pc:docMk/>
            <pc:sldMk cId="4088629437" sldId="281"/>
            <ac:grpSpMk id="15" creationId="{1059B81C-662C-2F03-EFA7-A0548A8FBADF}"/>
          </ac:grpSpMkLst>
        </pc:grpChg>
        <pc:grpChg chg="mod">
          <ac:chgData name="Franziska Händschel" userId="e2149472-3187-4d00-b16a-a19eff6fc04a" providerId="ADAL" clId="{7CA5FA3B-81ED-4A95-A253-C0D056835844}" dt="2023-03-07T12:27:06.762" v="93" actId="34136"/>
          <ac:grpSpMkLst>
            <pc:docMk/>
            <pc:sldMk cId="4088629437" sldId="281"/>
            <ac:grpSpMk id="24" creationId="{D9D822FE-8189-E17C-78B6-D6FCB18DD09D}"/>
          </ac:grpSpMkLst>
        </pc:grpChg>
        <pc:grpChg chg="mod">
          <ac:chgData name="Franziska Händschel" userId="e2149472-3187-4d00-b16a-a19eff6fc04a" providerId="ADAL" clId="{7CA5FA3B-81ED-4A95-A253-C0D056835844}" dt="2023-03-07T12:27:06.762" v="93" actId="34136"/>
          <ac:grpSpMkLst>
            <pc:docMk/>
            <pc:sldMk cId="4088629437" sldId="281"/>
            <ac:grpSpMk id="91" creationId="{C533B157-CFFA-8DB7-C4E8-FD10EB4004B2}"/>
          </ac:grpSpMkLst>
        </pc:grpChg>
        <pc:grpChg chg="mod">
          <ac:chgData name="Franziska Händschel" userId="e2149472-3187-4d00-b16a-a19eff6fc04a" providerId="ADAL" clId="{7CA5FA3B-81ED-4A95-A253-C0D056835844}" dt="2023-03-07T12:27:06.762" v="93" actId="34136"/>
          <ac:grpSpMkLst>
            <pc:docMk/>
            <pc:sldMk cId="4088629437" sldId="281"/>
            <ac:grpSpMk id="92" creationId="{EC5E9738-388D-4BFB-B4E5-99ECA0157472}"/>
          </ac:grpSpMkLst>
        </pc:grpChg>
        <pc:grpChg chg="mod">
          <ac:chgData name="Franziska Händschel" userId="e2149472-3187-4d00-b16a-a19eff6fc04a" providerId="ADAL" clId="{7CA5FA3B-81ED-4A95-A253-C0D056835844}" dt="2023-03-07T12:27:06.762" v="93" actId="34136"/>
          <ac:grpSpMkLst>
            <pc:docMk/>
            <pc:sldMk cId="4088629437" sldId="281"/>
            <ac:grpSpMk id="93" creationId="{0AE674DB-3867-86AF-3A54-282EFD13A3D0}"/>
          </ac:grpSpMkLst>
        </pc:grpChg>
        <pc:grpChg chg="del mod">
          <ac:chgData name="Franziska Händschel" userId="e2149472-3187-4d00-b16a-a19eff6fc04a" providerId="ADAL" clId="{7CA5FA3B-81ED-4A95-A253-C0D056835844}" dt="2023-03-07T12:30:26.252" v="211" actId="21"/>
          <ac:grpSpMkLst>
            <pc:docMk/>
            <pc:sldMk cId="4088629437" sldId="281"/>
            <ac:grpSpMk id="95" creationId="{57841D70-322F-5014-9992-7B1017026DCA}"/>
          </ac:grpSpMkLst>
        </pc:grpChg>
        <pc:grpChg chg="del mod">
          <ac:chgData name="Franziska Händschel" userId="e2149472-3187-4d00-b16a-a19eff6fc04a" providerId="ADAL" clId="{7CA5FA3B-81ED-4A95-A253-C0D056835844}" dt="2023-03-07T12:30:26.252" v="211" actId="21"/>
          <ac:grpSpMkLst>
            <pc:docMk/>
            <pc:sldMk cId="4088629437" sldId="281"/>
            <ac:grpSpMk id="96" creationId="{C01EEA42-0B02-2C5E-B9BB-70575D35E509}"/>
          </ac:grpSpMkLst>
        </pc:grpChg>
        <pc:grpChg chg="mod">
          <ac:chgData name="Franziska Händschel" userId="e2149472-3187-4d00-b16a-a19eff6fc04a" providerId="ADAL" clId="{7CA5FA3B-81ED-4A95-A253-C0D056835844}" dt="2023-03-07T12:27:06.762" v="93" actId="34136"/>
          <ac:grpSpMkLst>
            <pc:docMk/>
            <pc:sldMk cId="4088629437" sldId="281"/>
            <ac:grpSpMk id="99" creationId="{597D4823-7C20-9DB8-721F-89F808A091A8}"/>
          </ac:grpSpMkLst>
        </pc:grpChg>
        <pc:grpChg chg="mod">
          <ac:chgData name="Franziska Händschel" userId="e2149472-3187-4d00-b16a-a19eff6fc04a" providerId="ADAL" clId="{7CA5FA3B-81ED-4A95-A253-C0D056835844}" dt="2023-03-07T12:27:06.762" v="93" actId="34136"/>
          <ac:grpSpMkLst>
            <pc:docMk/>
            <pc:sldMk cId="4088629437" sldId="281"/>
            <ac:grpSpMk id="100" creationId="{6F568C5C-DA0F-111D-563F-EFC8162A59A4}"/>
          </ac:grpSpMkLst>
        </pc:grpChg>
        <pc:grpChg chg="mod">
          <ac:chgData name="Franziska Händschel" userId="e2149472-3187-4d00-b16a-a19eff6fc04a" providerId="ADAL" clId="{7CA5FA3B-81ED-4A95-A253-C0D056835844}" dt="2023-03-07T12:27:06.762" v="93" actId="34136"/>
          <ac:grpSpMkLst>
            <pc:docMk/>
            <pc:sldMk cId="4088629437" sldId="281"/>
            <ac:grpSpMk id="104" creationId="{E66DB509-62B7-7268-22ED-4EE449B32EF7}"/>
          </ac:grpSpMkLst>
        </pc:grpChg>
        <pc:grpChg chg="mod">
          <ac:chgData name="Franziska Händschel" userId="e2149472-3187-4d00-b16a-a19eff6fc04a" providerId="ADAL" clId="{7CA5FA3B-81ED-4A95-A253-C0D056835844}" dt="2023-03-07T12:27:06.762" v="93" actId="34136"/>
          <ac:grpSpMkLst>
            <pc:docMk/>
            <pc:sldMk cId="4088629437" sldId="281"/>
            <ac:grpSpMk id="108" creationId="{D8A74219-5EEB-E82F-37AB-5A73A3A8CC33}"/>
          </ac:grpSpMkLst>
        </pc:grpChg>
        <pc:grpChg chg="mod">
          <ac:chgData name="Franziska Händschel" userId="e2149472-3187-4d00-b16a-a19eff6fc04a" providerId="ADAL" clId="{7CA5FA3B-81ED-4A95-A253-C0D056835844}" dt="2023-03-07T12:27:06.762" v="93" actId="34136"/>
          <ac:grpSpMkLst>
            <pc:docMk/>
            <pc:sldMk cId="4088629437" sldId="281"/>
            <ac:grpSpMk id="113" creationId="{430BEE41-F893-1FA4-2A0A-5D46F9D8DA84}"/>
          </ac:grpSpMkLst>
        </pc:grpChg>
        <pc:grpChg chg="mod">
          <ac:chgData name="Franziska Händschel" userId="e2149472-3187-4d00-b16a-a19eff6fc04a" providerId="ADAL" clId="{7CA5FA3B-81ED-4A95-A253-C0D056835844}" dt="2023-03-07T12:27:06.762" v="93" actId="34136"/>
          <ac:grpSpMkLst>
            <pc:docMk/>
            <pc:sldMk cId="4088629437" sldId="281"/>
            <ac:grpSpMk id="118" creationId="{88F89996-6B55-FD6B-9C38-BD2B8383E818}"/>
          </ac:grpSpMkLst>
        </pc:grpChg>
        <pc:grpChg chg="del mod">
          <ac:chgData name="Franziska Händschel" userId="e2149472-3187-4d00-b16a-a19eff6fc04a" providerId="ADAL" clId="{7CA5FA3B-81ED-4A95-A253-C0D056835844}" dt="2023-03-07T12:30:26.252" v="211" actId="21"/>
          <ac:grpSpMkLst>
            <pc:docMk/>
            <pc:sldMk cId="4088629437" sldId="281"/>
            <ac:grpSpMk id="122" creationId="{1F747482-DD45-5BAF-180A-354F5091F0D2}"/>
          </ac:grpSpMkLst>
        </pc:grpChg>
        <pc:grpChg chg="mod">
          <ac:chgData name="Franziska Händschel" userId="e2149472-3187-4d00-b16a-a19eff6fc04a" providerId="ADAL" clId="{7CA5FA3B-81ED-4A95-A253-C0D056835844}" dt="2023-03-07T12:27:06.762" v="93" actId="34136"/>
          <ac:grpSpMkLst>
            <pc:docMk/>
            <pc:sldMk cId="4088629437" sldId="281"/>
            <ac:grpSpMk id="125" creationId="{0BECDFD8-639C-75A3-223A-6D979905ECD3}"/>
          </ac:grpSpMkLst>
        </pc:grpChg>
        <pc:grpChg chg="mod">
          <ac:chgData name="Franziska Händschel" userId="e2149472-3187-4d00-b16a-a19eff6fc04a" providerId="ADAL" clId="{7CA5FA3B-81ED-4A95-A253-C0D056835844}" dt="2023-03-07T12:27:06.762" v="93" actId="34136"/>
          <ac:grpSpMkLst>
            <pc:docMk/>
            <pc:sldMk cId="4088629437" sldId="281"/>
            <ac:grpSpMk id="126" creationId="{ABBDFCBA-0091-C1C2-34E9-D16B380E44A9}"/>
          </ac:grpSpMkLst>
        </pc:grpChg>
        <pc:grpChg chg="mod">
          <ac:chgData name="Franziska Händschel" userId="e2149472-3187-4d00-b16a-a19eff6fc04a" providerId="ADAL" clId="{7CA5FA3B-81ED-4A95-A253-C0D056835844}" dt="2023-03-07T12:27:06.762" v="93" actId="34136"/>
          <ac:grpSpMkLst>
            <pc:docMk/>
            <pc:sldMk cId="4088629437" sldId="281"/>
            <ac:grpSpMk id="130" creationId="{0E10C1E7-4628-61A8-D173-5391B2890A4C}"/>
          </ac:grpSpMkLst>
        </pc:grpChg>
        <pc:grpChg chg="mod">
          <ac:chgData name="Franziska Händschel" userId="e2149472-3187-4d00-b16a-a19eff6fc04a" providerId="ADAL" clId="{7CA5FA3B-81ED-4A95-A253-C0D056835844}" dt="2023-03-07T12:27:06.762" v="93" actId="34136"/>
          <ac:grpSpMkLst>
            <pc:docMk/>
            <pc:sldMk cId="4088629437" sldId="281"/>
            <ac:grpSpMk id="134" creationId="{E6C15660-90D9-4866-451C-07B8672E04C6}"/>
          </ac:grpSpMkLst>
        </pc:grpChg>
        <pc:grpChg chg="mod">
          <ac:chgData name="Franziska Händschel" userId="e2149472-3187-4d00-b16a-a19eff6fc04a" providerId="ADAL" clId="{7CA5FA3B-81ED-4A95-A253-C0D056835844}" dt="2023-03-07T12:27:06.762" v="93" actId="34136"/>
          <ac:grpSpMkLst>
            <pc:docMk/>
            <pc:sldMk cId="4088629437" sldId="281"/>
            <ac:grpSpMk id="139" creationId="{996C5822-3FF4-02F5-A8DC-174DCE9BDAE4}"/>
          </ac:grpSpMkLst>
        </pc:grpChg>
        <pc:grpChg chg="mod">
          <ac:chgData name="Franziska Händschel" userId="e2149472-3187-4d00-b16a-a19eff6fc04a" providerId="ADAL" clId="{7CA5FA3B-81ED-4A95-A253-C0D056835844}" dt="2023-03-07T12:27:06.762" v="93" actId="34136"/>
          <ac:grpSpMkLst>
            <pc:docMk/>
            <pc:sldMk cId="4088629437" sldId="281"/>
            <ac:grpSpMk id="144" creationId="{EA12EA5F-8EAD-F55D-0583-F996C2BB3271}"/>
          </ac:grpSpMkLst>
        </pc:grpChg>
        <pc:grpChg chg="del mod">
          <ac:chgData name="Franziska Händschel" userId="e2149472-3187-4d00-b16a-a19eff6fc04a" providerId="ADAL" clId="{7CA5FA3B-81ED-4A95-A253-C0D056835844}" dt="2023-03-07T12:30:26.252" v="211" actId="21"/>
          <ac:grpSpMkLst>
            <pc:docMk/>
            <pc:sldMk cId="4088629437" sldId="281"/>
            <ac:grpSpMk id="148" creationId="{A721D821-61CC-065E-0560-5E3DBC3289BF}"/>
          </ac:grpSpMkLst>
        </pc:grpChg>
        <pc:grpChg chg="mod">
          <ac:chgData name="Franziska Händschel" userId="e2149472-3187-4d00-b16a-a19eff6fc04a" providerId="ADAL" clId="{7CA5FA3B-81ED-4A95-A253-C0D056835844}" dt="2023-03-07T12:27:06.762" v="93" actId="34136"/>
          <ac:grpSpMkLst>
            <pc:docMk/>
            <pc:sldMk cId="4088629437" sldId="281"/>
            <ac:grpSpMk id="151" creationId="{65425CF7-21B4-CE71-432A-957A3884B962}"/>
          </ac:grpSpMkLst>
        </pc:grpChg>
        <pc:grpChg chg="mod">
          <ac:chgData name="Franziska Händschel" userId="e2149472-3187-4d00-b16a-a19eff6fc04a" providerId="ADAL" clId="{7CA5FA3B-81ED-4A95-A253-C0D056835844}" dt="2023-03-07T12:27:06.762" v="93" actId="34136"/>
          <ac:grpSpMkLst>
            <pc:docMk/>
            <pc:sldMk cId="4088629437" sldId="281"/>
            <ac:grpSpMk id="152" creationId="{F4500D7F-8846-3CCB-DFA2-EB8C771A7054}"/>
          </ac:grpSpMkLst>
        </pc:grpChg>
        <pc:grpChg chg="mod">
          <ac:chgData name="Franziska Händschel" userId="e2149472-3187-4d00-b16a-a19eff6fc04a" providerId="ADAL" clId="{7CA5FA3B-81ED-4A95-A253-C0D056835844}" dt="2023-03-07T12:27:06.762" v="93" actId="34136"/>
          <ac:grpSpMkLst>
            <pc:docMk/>
            <pc:sldMk cId="4088629437" sldId="281"/>
            <ac:grpSpMk id="156" creationId="{C48F69BB-BDBA-78C2-BB69-AF28B786B1CA}"/>
          </ac:grpSpMkLst>
        </pc:grpChg>
        <pc:grpChg chg="mod">
          <ac:chgData name="Franziska Händschel" userId="e2149472-3187-4d00-b16a-a19eff6fc04a" providerId="ADAL" clId="{7CA5FA3B-81ED-4A95-A253-C0D056835844}" dt="2023-03-07T12:27:06.762" v="93" actId="34136"/>
          <ac:grpSpMkLst>
            <pc:docMk/>
            <pc:sldMk cId="4088629437" sldId="281"/>
            <ac:grpSpMk id="160" creationId="{8B790D28-CAB5-F44E-8BC9-CE87CC3A4AB5}"/>
          </ac:grpSpMkLst>
        </pc:grpChg>
        <pc:grpChg chg="mod">
          <ac:chgData name="Franziska Händschel" userId="e2149472-3187-4d00-b16a-a19eff6fc04a" providerId="ADAL" clId="{7CA5FA3B-81ED-4A95-A253-C0D056835844}" dt="2023-03-07T12:27:06.762" v="93" actId="34136"/>
          <ac:grpSpMkLst>
            <pc:docMk/>
            <pc:sldMk cId="4088629437" sldId="281"/>
            <ac:grpSpMk id="165" creationId="{6B616F74-BC3F-53E4-4531-3BF26F2B02C2}"/>
          </ac:grpSpMkLst>
        </pc:grpChg>
        <pc:grpChg chg="mod">
          <ac:chgData name="Franziska Händschel" userId="e2149472-3187-4d00-b16a-a19eff6fc04a" providerId="ADAL" clId="{7CA5FA3B-81ED-4A95-A253-C0D056835844}" dt="2023-03-07T12:27:06.762" v="93" actId="34136"/>
          <ac:grpSpMkLst>
            <pc:docMk/>
            <pc:sldMk cId="4088629437" sldId="281"/>
            <ac:grpSpMk id="170" creationId="{28843B89-0FB3-60C8-DF79-13E5F66E2A22}"/>
          </ac:grpSpMkLst>
        </pc:grpChg>
        <pc:picChg chg="mod">
          <ac:chgData name="Franziska Händschel" userId="e2149472-3187-4d00-b16a-a19eff6fc04a" providerId="ADAL" clId="{7CA5FA3B-81ED-4A95-A253-C0D056835844}" dt="2023-03-07T12:27:06.762" v="93" actId="34136"/>
          <ac:picMkLst>
            <pc:docMk/>
            <pc:sldMk cId="4088629437" sldId="281"/>
            <ac:picMk id="20" creationId="{537F7A09-A4E7-4E27-CA06-B2BFA4AC243C}"/>
          </ac:picMkLst>
        </pc:picChg>
        <pc:picChg chg="mod">
          <ac:chgData name="Franziska Händschel" userId="e2149472-3187-4d00-b16a-a19eff6fc04a" providerId="ADAL" clId="{7CA5FA3B-81ED-4A95-A253-C0D056835844}" dt="2023-03-07T12:27:06.762" v="93" actId="34136"/>
          <ac:picMkLst>
            <pc:docMk/>
            <pc:sldMk cId="4088629437" sldId="281"/>
            <ac:picMk id="21" creationId="{2819ADE9-F7B0-BEC7-F228-CC8B9EAC636B}"/>
          </ac:picMkLst>
        </pc:picChg>
        <pc:picChg chg="mod">
          <ac:chgData name="Franziska Händschel" userId="e2149472-3187-4d00-b16a-a19eff6fc04a" providerId="ADAL" clId="{7CA5FA3B-81ED-4A95-A253-C0D056835844}" dt="2023-03-07T12:27:06.762" v="93" actId="34136"/>
          <ac:picMkLst>
            <pc:docMk/>
            <pc:sldMk cId="4088629437" sldId="281"/>
            <ac:picMk id="22" creationId="{4F9EDE10-85F1-15DB-14C9-506A31879D6E}"/>
          </ac:picMkLst>
        </pc:picChg>
        <pc:picChg chg="mod">
          <ac:chgData name="Franziska Händschel" userId="e2149472-3187-4d00-b16a-a19eff6fc04a" providerId="ADAL" clId="{7CA5FA3B-81ED-4A95-A253-C0D056835844}" dt="2023-03-07T12:27:06.762" v="93" actId="34136"/>
          <ac:picMkLst>
            <pc:docMk/>
            <pc:sldMk cId="4088629437" sldId="281"/>
            <ac:picMk id="101" creationId="{519801CB-529F-1663-FEAD-9706A5E9DD08}"/>
          </ac:picMkLst>
        </pc:picChg>
        <pc:picChg chg="mod">
          <ac:chgData name="Franziska Händschel" userId="e2149472-3187-4d00-b16a-a19eff6fc04a" providerId="ADAL" clId="{7CA5FA3B-81ED-4A95-A253-C0D056835844}" dt="2023-03-07T12:27:06.762" v="93" actId="34136"/>
          <ac:picMkLst>
            <pc:docMk/>
            <pc:sldMk cId="4088629437" sldId="281"/>
            <ac:picMk id="102" creationId="{28AF0824-E1C2-8B83-0F27-547CBFCD5824}"/>
          </ac:picMkLst>
        </pc:picChg>
        <pc:picChg chg="mod">
          <ac:chgData name="Franziska Händschel" userId="e2149472-3187-4d00-b16a-a19eff6fc04a" providerId="ADAL" clId="{7CA5FA3B-81ED-4A95-A253-C0D056835844}" dt="2023-03-07T12:27:06.762" v="93" actId="34136"/>
          <ac:picMkLst>
            <pc:docMk/>
            <pc:sldMk cId="4088629437" sldId="281"/>
            <ac:picMk id="103" creationId="{4DAD6B5F-FBF3-3C4A-65B9-A7C8A1468781}"/>
          </ac:picMkLst>
        </pc:picChg>
        <pc:picChg chg="mod">
          <ac:chgData name="Franziska Händschel" userId="e2149472-3187-4d00-b16a-a19eff6fc04a" providerId="ADAL" clId="{7CA5FA3B-81ED-4A95-A253-C0D056835844}" dt="2023-03-07T12:27:06.762" v="93" actId="34136"/>
          <ac:picMkLst>
            <pc:docMk/>
            <pc:sldMk cId="4088629437" sldId="281"/>
            <ac:picMk id="127" creationId="{7C81E35D-F6EB-61CE-7EA6-49195FCB3AB9}"/>
          </ac:picMkLst>
        </pc:picChg>
        <pc:picChg chg="mod">
          <ac:chgData name="Franziska Händschel" userId="e2149472-3187-4d00-b16a-a19eff6fc04a" providerId="ADAL" clId="{7CA5FA3B-81ED-4A95-A253-C0D056835844}" dt="2023-03-07T12:27:06.762" v="93" actId="34136"/>
          <ac:picMkLst>
            <pc:docMk/>
            <pc:sldMk cId="4088629437" sldId="281"/>
            <ac:picMk id="128" creationId="{52E3238D-4FF3-FC51-A2E5-77FC326B2233}"/>
          </ac:picMkLst>
        </pc:picChg>
        <pc:picChg chg="mod">
          <ac:chgData name="Franziska Händschel" userId="e2149472-3187-4d00-b16a-a19eff6fc04a" providerId="ADAL" clId="{7CA5FA3B-81ED-4A95-A253-C0D056835844}" dt="2023-03-07T12:27:06.762" v="93" actId="34136"/>
          <ac:picMkLst>
            <pc:docMk/>
            <pc:sldMk cId="4088629437" sldId="281"/>
            <ac:picMk id="129" creationId="{7430A4F8-DFD9-3CF6-9901-09F66E6BB807}"/>
          </ac:picMkLst>
        </pc:picChg>
        <pc:picChg chg="mod">
          <ac:chgData name="Franziska Händschel" userId="e2149472-3187-4d00-b16a-a19eff6fc04a" providerId="ADAL" clId="{7CA5FA3B-81ED-4A95-A253-C0D056835844}" dt="2023-03-07T12:27:06.762" v="93" actId="34136"/>
          <ac:picMkLst>
            <pc:docMk/>
            <pc:sldMk cId="4088629437" sldId="281"/>
            <ac:picMk id="153" creationId="{5509C1B4-EF37-1B36-75CD-4BEEF8461610}"/>
          </ac:picMkLst>
        </pc:picChg>
        <pc:picChg chg="mod">
          <ac:chgData name="Franziska Händschel" userId="e2149472-3187-4d00-b16a-a19eff6fc04a" providerId="ADAL" clId="{7CA5FA3B-81ED-4A95-A253-C0D056835844}" dt="2023-03-07T12:27:06.762" v="93" actId="34136"/>
          <ac:picMkLst>
            <pc:docMk/>
            <pc:sldMk cId="4088629437" sldId="281"/>
            <ac:picMk id="154" creationId="{6D6BB372-DC14-5594-1FEB-1567E53D8FD9}"/>
          </ac:picMkLst>
        </pc:picChg>
        <pc:picChg chg="mod">
          <ac:chgData name="Franziska Händschel" userId="e2149472-3187-4d00-b16a-a19eff6fc04a" providerId="ADAL" clId="{7CA5FA3B-81ED-4A95-A253-C0D056835844}" dt="2023-03-07T12:27:06.762" v="93" actId="34136"/>
          <ac:picMkLst>
            <pc:docMk/>
            <pc:sldMk cId="4088629437" sldId="281"/>
            <ac:picMk id="155" creationId="{F8D90179-3C84-5665-D342-3B8185B322B8}"/>
          </ac:picMkLst>
        </pc:picChg>
        <pc:picChg chg="del mod">
          <ac:chgData name="Franziska Händschel" userId="e2149472-3187-4d00-b16a-a19eff6fc04a" providerId="ADAL" clId="{7CA5FA3B-81ED-4A95-A253-C0D056835844}" dt="2023-03-07T12:30:26.252" v="211" actId="21"/>
          <ac:picMkLst>
            <pc:docMk/>
            <pc:sldMk cId="4088629437" sldId="281"/>
            <ac:picMk id="174" creationId="{9C0873A7-2B0F-B9B4-C761-4C1C1CC0A19F}"/>
          </ac:picMkLst>
        </pc:picChg>
        <pc:cxnChg chg="mod">
          <ac:chgData name="Franziska Händschel" userId="e2149472-3187-4d00-b16a-a19eff6fc04a" providerId="ADAL" clId="{7CA5FA3B-81ED-4A95-A253-C0D056835844}" dt="2023-03-07T12:27:06.762" v="93" actId="34136"/>
          <ac:cxnSpMkLst>
            <pc:docMk/>
            <pc:sldMk cId="4088629437" sldId="281"/>
            <ac:cxnSpMk id="37" creationId="{76621111-0B76-337D-3B86-64E8DE8B44BC}"/>
          </ac:cxnSpMkLst>
        </pc:cxnChg>
        <pc:cxnChg chg="mod">
          <ac:chgData name="Franziska Händschel" userId="e2149472-3187-4d00-b16a-a19eff6fc04a" providerId="ADAL" clId="{7CA5FA3B-81ED-4A95-A253-C0D056835844}" dt="2023-03-07T12:27:06.762" v="93" actId="34136"/>
          <ac:cxnSpMkLst>
            <pc:docMk/>
            <pc:sldMk cId="4088629437" sldId="281"/>
            <ac:cxnSpMk id="106" creationId="{94E6BF18-EDF3-C491-822C-D8E9273BC3EC}"/>
          </ac:cxnSpMkLst>
        </pc:cxnChg>
        <pc:cxnChg chg="mod">
          <ac:chgData name="Franziska Händschel" userId="e2149472-3187-4d00-b16a-a19eff6fc04a" providerId="ADAL" clId="{7CA5FA3B-81ED-4A95-A253-C0D056835844}" dt="2023-03-07T12:27:06.762" v="93" actId="34136"/>
          <ac:cxnSpMkLst>
            <pc:docMk/>
            <pc:sldMk cId="4088629437" sldId="281"/>
            <ac:cxnSpMk id="132" creationId="{35235E77-D66C-83D0-3AE0-E7081EC1DE4E}"/>
          </ac:cxnSpMkLst>
        </pc:cxnChg>
        <pc:cxnChg chg="mod">
          <ac:chgData name="Franziska Händschel" userId="e2149472-3187-4d00-b16a-a19eff6fc04a" providerId="ADAL" clId="{7CA5FA3B-81ED-4A95-A253-C0D056835844}" dt="2023-03-07T12:27:06.762" v="93" actId="34136"/>
          <ac:cxnSpMkLst>
            <pc:docMk/>
            <pc:sldMk cId="4088629437" sldId="281"/>
            <ac:cxnSpMk id="158" creationId="{DC7895BD-1EC6-29F9-8C98-BFD7F857D289}"/>
          </ac:cxnSpMkLst>
        </pc:cxnChg>
      </pc:sldChg>
      <pc:sldChg chg="addSp delSp modSp mod modClrScheme chgLayout">
        <pc:chgData name="Franziska Händschel" userId="e2149472-3187-4d00-b16a-a19eff6fc04a" providerId="ADAL" clId="{7CA5FA3B-81ED-4A95-A253-C0D056835844}" dt="2023-03-07T12:32:13.075" v="231" actId="34135"/>
        <pc:sldMkLst>
          <pc:docMk/>
          <pc:sldMk cId="4196881480" sldId="282"/>
        </pc:sldMkLst>
        <pc:spChg chg="mod">
          <ac:chgData name="Franziska Händschel" userId="e2149472-3187-4d00-b16a-a19eff6fc04a" providerId="ADAL" clId="{7CA5FA3B-81ED-4A95-A253-C0D056835844}" dt="2023-03-07T12:27:28.654" v="144" actId="34136"/>
          <ac:spMkLst>
            <pc:docMk/>
            <pc:sldMk cId="4196881480" sldId="282"/>
            <ac:spMk id="2" creationId="{62123491-7FF5-F638-05E9-57365F88C687}"/>
          </ac:spMkLst>
        </pc:spChg>
        <pc:spChg chg="del">
          <ac:chgData name="Franziska Händschel" userId="e2149472-3187-4d00-b16a-a19eff6fc04a" providerId="ADAL" clId="{7CA5FA3B-81ED-4A95-A253-C0D056835844}" dt="2023-03-07T12:26:21.885" v="56" actId="478"/>
          <ac:spMkLst>
            <pc:docMk/>
            <pc:sldMk cId="4196881480" sldId="282"/>
            <ac:spMk id="3" creationId="{C70FF04E-C06E-DA0D-C27B-81532B912563}"/>
          </ac:spMkLst>
        </pc:spChg>
        <pc:spChg chg="mod">
          <ac:chgData name="Franziska Händschel" userId="e2149472-3187-4d00-b16a-a19eff6fc04a" providerId="ADAL" clId="{7CA5FA3B-81ED-4A95-A253-C0D056835844}" dt="2023-03-07T12:27:28.654" v="144" actId="34136"/>
          <ac:spMkLst>
            <pc:docMk/>
            <pc:sldMk cId="4196881480" sldId="282"/>
            <ac:spMk id="4" creationId="{94CD0A29-7EDB-E94F-2B8E-7DCBBC837461}"/>
          </ac:spMkLst>
        </pc:spChg>
        <pc:spChg chg="mod">
          <ac:chgData name="Franziska Händschel" userId="e2149472-3187-4d00-b16a-a19eff6fc04a" providerId="ADAL" clId="{7CA5FA3B-81ED-4A95-A253-C0D056835844}" dt="2023-03-07T12:27:28.654" v="144" actId="34136"/>
          <ac:spMkLst>
            <pc:docMk/>
            <pc:sldMk cId="4196881480" sldId="282"/>
            <ac:spMk id="5" creationId="{5FD5F998-1F5C-2B2B-2335-8596C39D0421}"/>
          </ac:spMkLst>
        </pc:spChg>
        <pc:spChg chg="mod">
          <ac:chgData name="Franziska Händschel" userId="e2149472-3187-4d00-b16a-a19eff6fc04a" providerId="ADAL" clId="{7CA5FA3B-81ED-4A95-A253-C0D056835844}" dt="2023-03-07T12:27:28.654" v="144" actId="34136"/>
          <ac:spMkLst>
            <pc:docMk/>
            <pc:sldMk cId="4196881480" sldId="282"/>
            <ac:spMk id="6" creationId="{73A710DD-66E6-24F2-387E-B47EA1042648}"/>
          </ac:spMkLst>
        </pc:spChg>
        <pc:spChg chg="del">
          <ac:chgData name="Franziska Händschel" userId="e2149472-3187-4d00-b16a-a19eff6fc04a" providerId="ADAL" clId="{7CA5FA3B-81ED-4A95-A253-C0D056835844}" dt="2023-03-07T12:26:21.885" v="56" actId="478"/>
          <ac:spMkLst>
            <pc:docMk/>
            <pc:sldMk cId="4196881480" sldId="282"/>
            <ac:spMk id="7" creationId="{891F3963-FDB9-7685-9DA4-8245E6574282}"/>
          </ac:spMkLst>
        </pc:spChg>
        <pc:spChg chg="mod">
          <ac:chgData name="Franziska Händschel" userId="e2149472-3187-4d00-b16a-a19eff6fc04a" providerId="ADAL" clId="{7CA5FA3B-81ED-4A95-A253-C0D056835844}" dt="2023-03-07T12:27:28.654" v="144" actId="34136"/>
          <ac:spMkLst>
            <pc:docMk/>
            <pc:sldMk cId="4196881480" sldId="282"/>
            <ac:spMk id="11" creationId="{30367B4D-8D98-B1EA-8E70-C7A9865010B3}"/>
          </ac:spMkLst>
        </pc:spChg>
        <pc:spChg chg="mod">
          <ac:chgData name="Franziska Händschel" userId="e2149472-3187-4d00-b16a-a19eff6fc04a" providerId="ADAL" clId="{7CA5FA3B-81ED-4A95-A253-C0D056835844}" dt="2023-03-07T12:27:28.654" v="144" actId="34136"/>
          <ac:spMkLst>
            <pc:docMk/>
            <pc:sldMk cId="4196881480" sldId="282"/>
            <ac:spMk id="12" creationId="{65307A85-EB9E-1FF1-3193-58C73527DA70}"/>
          </ac:spMkLst>
        </pc:spChg>
        <pc:spChg chg="mod">
          <ac:chgData name="Franziska Händschel" userId="e2149472-3187-4d00-b16a-a19eff6fc04a" providerId="ADAL" clId="{7CA5FA3B-81ED-4A95-A253-C0D056835844}" dt="2023-03-07T12:27:28.654" v="144" actId="34136"/>
          <ac:spMkLst>
            <pc:docMk/>
            <pc:sldMk cId="4196881480" sldId="282"/>
            <ac:spMk id="14" creationId="{0B7D12F6-C8E9-10C1-BF4F-D51D3B7C481A}"/>
          </ac:spMkLst>
        </pc:spChg>
        <pc:spChg chg="mod">
          <ac:chgData name="Franziska Händschel" userId="e2149472-3187-4d00-b16a-a19eff6fc04a" providerId="ADAL" clId="{7CA5FA3B-81ED-4A95-A253-C0D056835844}" dt="2023-03-07T12:27:28.654" v="144" actId="34136"/>
          <ac:spMkLst>
            <pc:docMk/>
            <pc:sldMk cId="4196881480" sldId="282"/>
            <ac:spMk id="16" creationId="{C1F2AD06-9EDC-00DB-9791-043E3351E69B}"/>
          </ac:spMkLst>
        </pc:spChg>
        <pc:spChg chg="mod">
          <ac:chgData name="Franziska Händschel" userId="e2149472-3187-4d00-b16a-a19eff6fc04a" providerId="ADAL" clId="{7CA5FA3B-81ED-4A95-A253-C0D056835844}" dt="2023-03-07T12:27:28.654" v="144" actId="34136"/>
          <ac:spMkLst>
            <pc:docMk/>
            <pc:sldMk cId="4196881480" sldId="282"/>
            <ac:spMk id="17" creationId="{8554EE12-3F59-0448-8319-ADC791152E12}"/>
          </ac:spMkLst>
        </pc:spChg>
        <pc:spChg chg="del">
          <ac:chgData name="Franziska Händschel" userId="e2149472-3187-4d00-b16a-a19eff6fc04a" providerId="ADAL" clId="{7CA5FA3B-81ED-4A95-A253-C0D056835844}" dt="2023-03-07T12:31:30.251" v="222" actId="21"/>
          <ac:spMkLst>
            <pc:docMk/>
            <pc:sldMk cId="4196881480" sldId="282"/>
            <ac:spMk id="18" creationId="{3DF2D798-06BE-C84B-D1AE-6295E17F6BD9}"/>
          </ac:spMkLst>
        </pc:spChg>
        <pc:spChg chg="mod">
          <ac:chgData name="Franziska Händschel" userId="e2149472-3187-4d00-b16a-a19eff6fc04a" providerId="ADAL" clId="{7CA5FA3B-81ED-4A95-A253-C0D056835844}" dt="2023-03-07T12:27:28.654" v="144" actId="34136"/>
          <ac:spMkLst>
            <pc:docMk/>
            <pc:sldMk cId="4196881480" sldId="282"/>
            <ac:spMk id="19" creationId="{29F766A7-CC48-04D7-DED6-0C160D035A10}"/>
          </ac:spMkLst>
        </pc:spChg>
        <pc:spChg chg="mod">
          <ac:chgData name="Franziska Händschel" userId="e2149472-3187-4d00-b16a-a19eff6fc04a" providerId="ADAL" clId="{7CA5FA3B-81ED-4A95-A253-C0D056835844}" dt="2023-03-07T12:27:28.654" v="144" actId="34136"/>
          <ac:spMkLst>
            <pc:docMk/>
            <pc:sldMk cId="4196881480" sldId="282"/>
            <ac:spMk id="23" creationId="{E79C115B-5303-A220-5289-1F2EA0201662}"/>
          </ac:spMkLst>
        </pc:spChg>
        <pc:spChg chg="mod">
          <ac:chgData name="Franziska Händschel" userId="e2149472-3187-4d00-b16a-a19eff6fc04a" providerId="ADAL" clId="{7CA5FA3B-81ED-4A95-A253-C0D056835844}" dt="2023-03-07T12:27:28.654" v="144" actId="34136"/>
          <ac:spMkLst>
            <pc:docMk/>
            <pc:sldMk cId="4196881480" sldId="282"/>
            <ac:spMk id="25" creationId="{819BC646-7E9D-6933-1369-1986D2246509}"/>
          </ac:spMkLst>
        </pc:spChg>
        <pc:spChg chg="mod">
          <ac:chgData name="Franziska Händschel" userId="e2149472-3187-4d00-b16a-a19eff6fc04a" providerId="ADAL" clId="{7CA5FA3B-81ED-4A95-A253-C0D056835844}" dt="2023-03-07T12:27:28.654" v="144" actId="34136"/>
          <ac:spMkLst>
            <pc:docMk/>
            <pc:sldMk cId="4196881480" sldId="282"/>
            <ac:spMk id="26" creationId="{AA6E407E-9E66-B67A-9165-E20E40927420}"/>
          </ac:spMkLst>
        </pc:spChg>
        <pc:spChg chg="mod">
          <ac:chgData name="Franziska Händschel" userId="e2149472-3187-4d00-b16a-a19eff6fc04a" providerId="ADAL" clId="{7CA5FA3B-81ED-4A95-A253-C0D056835844}" dt="2023-03-07T12:27:28.654" v="144" actId="34136"/>
          <ac:spMkLst>
            <pc:docMk/>
            <pc:sldMk cId="4196881480" sldId="282"/>
            <ac:spMk id="27" creationId="{7AC7810C-5DF6-55C2-B643-218CF6388B6E}"/>
          </ac:spMkLst>
        </pc:spChg>
        <pc:spChg chg="add mod">
          <ac:chgData name="Franziska Händschel" userId="e2149472-3187-4d00-b16a-a19eff6fc04a" providerId="ADAL" clId="{7CA5FA3B-81ED-4A95-A253-C0D056835844}" dt="2023-03-07T12:32:13.075" v="231" actId="34135"/>
          <ac:spMkLst>
            <pc:docMk/>
            <pc:sldMk cId="4196881480" sldId="282"/>
            <ac:spMk id="28" creationId="{F364521A-7113-50E7-92A7-C20CD2DDF7A8}"/>
          </ac:spMkLst>
        </pc:spChg>
        <pc:spChg chg="add mod">
          <ac:chgData name="Franziska Händschel" userId="e2149472-3187-4d00-b16a-a19eff6fc04a" providerId="ADAL" clId="{7CA5FA3B-81ED-4A95-A253-C0D056835844}" dt="2023-03-07T12:32:13.075" v="231" actId="34135"/>
          <ac:spMkLst>
            <pc:docMk/>
            <pc:sldMk cId="4196881480" sldId="282"/>
            <ac:spMk id="29" creationId="{6E4E3AD7-37F2-5346-D16C-56D97263D3EB}"/>
          </ac:spMkLst>
        </pc:spChg>
        <pc:spChg chg="add mod">
          <ac:chgData name="Franziska Händschel" userId="e2149472-3187-4d00-b16a-a19eff6fc04a" providerId="ADAL" clId="{7CA5FA3B-81ED-4A95-A253-C0D056835844}" dt="2023-03-07T12:32:13.075" v="231" actId="34135"/>
          <ac:spMkLst>
            <pc:docMk/>
            <pc:sldMk cId="4196881480" sldId="282"/>
            <ac:spMk id="30" creationId="{6F25CC42-C9F0-4736-AC22-D8E7F2A96EEA}"/>
          </ac:spMkLst>
        </pc:spChg>
        <pc:spChg chg="add mod">
          <ac:chgData name="Franziska Händschel" userId="e2149472-3187-4d00-b16a-a19eff6fc04a" providerId="ADAL" clId="{7CA5FA3B-81ED-4A95-A253-C0D056835844}" dt="2023-03-07T12:32:13.075" v="231" actId="34135"/>
          <ac:spMkLst>
            <pc:docMk/>
            <pc:sldMk cId="4196881480" sldId="282"/>
            <ac:spMk id="31" creationId="{A85FB8AD-7F14-D8B6-7B24-D04E80BC2F53}"/>
          </ac:spMkLst>
        </pc:spChg>
        <pc:spChg chg="add mod">
          <ac:chgData name="Franziska Händschel" userId="e2149472-3187-4d00-b16a-a19eff6fc04a" providerId="ADAL" clId="{7CA5FA3B-81ED-4A95-A253-C0D056835844}" dt="2023-03-07T12:32:13.075" v="231" actId="34135"/>
          <ac:spMkLst>
            <pc:docMk/>
            <pc:sldMk cId="4196881480" sldId="282"/>
            <ac:spMk id="32" creationId="{FA020919-E042-9D93-35E9-F79093BB746D}"/>
          </ac:spMkLst>
        </pc:spChg>
        <pc:spChg chg="add mod">
          <ac:chgData name="Franziska Händschel" userId="e2149472-3187-4d00-b16a-a19eff6fc04a" providerId="ADAL" clId="{7CA5FA3B-81ED-4A95-A253-C0D056835844}" dt="2023-03-07T12:32:13.075" v="231" actId="34135"/>
          <ac:spMkLst>
            <pc:docMk/>
            <pc:sldMk cId="4196881480" sldId="282"/>
            <ac:spMk id="33" creationId="{F40CE999-141D-3596-37DC-7294B0CB052C}"/>
          </ac:spMkLst>
        </pc:spChg>
        <pc:spChg chg="add mod">
          <ac:chgData name="Franziska Händschel" userId="e2149472-3187-4d00-b16a-a19eff6fc04a" providerId="ADAL" clId="{7CA5FA3B-81ED-4A95-A253-C0D056835844}" dt="2023-03-07T12:32:13.075" v="231" actId="34135"/>
          <ac:spMkLst>
            <pc:docMk/>
            <pc:sldMk cId="4196881480" sldId="282"/>
            <ac:spMk id="34" creationId="{8FBB3ADF-0B3A-4C26-1980-E65DF471AF3C}"/>
          </ac:spMkLst>
        </pc:spChg>
        <pc:spChg chg="mod">
          <ac:chgData name="Franziska Händschel" userId="e2149472-3187-4d00-b16a-a19eff6fc04a" providerId="ADAL" clId="{7CA5FA3B-81ED-4A95-A253-C0D056835844}" dt="2023-03-07T12:27:28.654" v="144" actId="34136"/>
          <ac:spMkLst>
            <pc:docMk/>
            <pc:sldMk cId="4196881480" sldId="282"/>
            <ac:spMk id="35" creationId="{61439D37-87E3-C6C7-8D3A-2E11CFA80072}"/>
          </ac:spMkLst>
        </pc:spChg>
        <pc:spChg chg="add mod">
          <ac:chgData name="Franziska Händschel" userId="e2149472-3187-4d00-b16a-a19eff6fc04a" providerId="ADAL" clId="{7CA5FA3B-81ED-4A95-A253-C0D056835844}" dt="2023-03-07T12:32:13.075" v="231" actId="34135"/>
          <ac:spMkLst>
            <pc:docMk/>
            <pc:sldMk cId="4196881480" sldId="282"/>
            <ac:spMk id="36" creationId="{2EDDE13E-0B88-72E5-0E30-64074EDD57F6}"/>
          </ac:spMkLst>
        </pc:spChg>
        <pc:spChg chg="add mod">
          <ac:chgData name="Franziska Händschel" userId="e2149472-3187-4d00-b16a-a19eff6fc04a" providerId="ADAL" clId="{7CA5FA3B-81ED-4A95-A253-C0D056835844}" dt="2023-03-07T12:32:13.075" v="231" actId="34135"/>
          <ac:spMkLst>
            <pc:docMk/>
            <pc:sldMk cId="4196881480" sldId="282"/>
            <ac:spMk id="38" creationId="{045BCE86-7F75-91D8-870A-E1CC4CF2D0B2}"/>
          </ac:spMkLst>
        </pc:spChg>
        <pc:spChg chg="add mod">
          <ac:chgData name="Franziska Händschel" userId="e2149472-3187-4d00-b16a-a19eff6fc04a" providerId="ADAL" clId="{7CA5FA3B-81ED-4A95-A253-C0D056835844}" dt="2023-03-07T12:32:13.075" v="231" actId="34135"/>
          <ac:spMkLst>
            <pc:docMk/>
            <pc:sldMk cId="4196881480" sldId="282"/>
            <ac:spMk id="39" creationId="{5D698263-9AB2-DD5E-2277-689708EF6DD8}"/>
          </ac:spMkLst>
        </pc:spChg>
        <pc:spChg chg="add mod">
          <ac:chgData name="Franziska Händschel" userId="e2149472-3187-4d00-b16a-a19eff6fc04a" providerId="ADAL" clId="{7CA5FA3B-81ED-4A95-A253-C0D056835844}" dt="2023-03-07T12:32:13.075" v="231" actId="34135"/>
          <ac:spMkLst>
            <pc:docMk/>
            <pc:sldMk cId="4196881480" sldId="282"/>
            <ac:spMk id="40" creationId="{E57E35B8-7009-61D7-FD86-0000115167C9}"/>
          </ac:spMkLst>
        </pc:spChg>
        <pc:spChg chg="add mod">
          <ac:chgData name="Franziska Händschel" userId="e2149472-3187-4d00-b16a-a19eff6fc04a" providerId="ADAL" clId="{7CA5FA3B-81ED-4A95-A253-C0D056835844}" dt="2023-03-07T12:32:13.075" v="231" actId="34135"/>
          <ac:spMkLst>
            <pc:docMk/>
            <pc:sldMk cId="4196881480" sldId="282"/>
            <ac:spMk id="41" creationId="{03781A67-57DD-42EF-4D95-D9760AFCFB2A}"/>
          </ac:spMkLst>
        </pc:spChg>
        <pc:spChg chg="add mod">
          <ac:chgData name="Franziska Händschel" userId="e2149472-3187-4d00-b16a-a19eff6fc04a" providerId="ADAL" clId="{7CA5FA3B-81ED-4A95-A253-C0D056835844}" dt="2023-03-07T12:32:13.075" v="231" actId="34135"/>
          <ac:spMkLst>
            <pc:docMk/>
            <pc:sldMk cId="4196881480" sldId="282"/>
            <ac:spMk id="42" creationId="{F730E307-B50C-E00B-2F0F-C92262D02D00}"/>
          </ac:spMkLst>
        </pc:spChg>
        <pc:spChg chg="add mod">
          <ac:chgData name="Franziska Händschel" userId="e2149472-3187-4d00-b16a-a19eff6fc04a" providerId="ADAL" clId="{7CA5FA3B-81ED-4A95-A253-C0D056835844}" dt="2023-03-07T12:32:13.075" v="231" actId="34135"/>
          <ac:spMkLst>
            <pc:docMk/>
            <pc:sldMk cId="4196881480" sldId="282"/>
            <ac:spMk id="43" creationId="{E853BE38-6AAF-8A6B-363F-8BB7491041A8}"/>
          </ac:spMkLst>
        </pc:spChg>
        <pc:spChg chg="add mod">
          <ac:chgData name="Franziska Händschel" userId="e2149472-3187-4d00-b16a-a19eff6fc04a" providerId="ADAL" clId="{7CA5FA3B-81ED-4A95-A253-C0D056835844}" dt="2023-03-07T12:32:13.075" v="231" actId="34135"/>
          <ac:spMkLst>
            <pc:docMk/>
            <pc:sldMk cId="4196881480" sldId="282"/>
            <ac:spMk id="44" creationId="{F8858504-FBF1-B1CB-4277-6305DD34EC11}"/>
          </ac:spMkLst>
        </pc:spChg>
        <pc:spChg chg="add mod">
          <ac:chgData name="Franziska Händschel" userId="e2149472-3187-4d00-b16a-a19eff6fc04a" providerId="ADAL" clId="{7CA5FA3B-81ED-4A95-A253-C0D056835844}" dt="2023-03-07T12:32:13.075" v="231" actId="34135"/>
          <ac:spMkLst>
            <pc:docMk/>
            <pc:sldMk cId="4196881480" sldId="282"/>
            <ac:spMk id="45" creationId="{F639E99C-0F9B-8226-7299-6388B54ABD71}"/>
          </ac:spMkLst>
        </pc:spChg>
        <pc:spChg chg="add mod">
          <ac:chgData name="Franziska Händschel" userId="e2149472-3187-4d00-b16a-a19eff6fc04a" providerId="ADAL" clId="{7CA5FA3B-81ED-4A95-A253-C0D056835844}" dt="2023-03-07T12:32:13.075" v="231" actId="34135"/>
          <ac:spMkLst>
            <pc:docMk/>
            <pc:sldMk cId="4196881480" sldId="282"/>
            <ac:spMk id="46" creationId="{DF9F1145-E56B-6AF0-301B-C941EBDA9E07}"/>
          </ac:spMkLst>
        </pc:spChg>
        <pc:spChg chg="add mod">
          <ac:chgData name="Franziska Händschel" userId="e2149472-3187-4d00-b16a-a19eff6fc04a" providerId="ADAL" clId="{7CA5FA3B-81ED-4A95-A253-C0D056835844}" dt="2023-03-07T12:32:13.075" v="231" actId="34135"/>
          <ac:spMkLst>
            <pc:docMk/>
            <pc:sldMk cId="4196881480" sldId="282"/>
            <ac:spMk id="47" creationId="{6E8ED205-766B-2CC4-F125-252B70143A86}"/>
          </ac:spMkLst>
        </pc:spChg>
        <pc:spChg chg="add mod">
          <ac:chgData name="Franziska Händschel" userId="e2149472-3187-4d00-b16a-a19eff6fc04a" providerId="ADAL" clId="{7CA5FA3B-81ED-4A95-A253-C0D056835844}" dt="2023-03-07T12:32:13.075" v="231" actId="34135"/>
          <ac:spMkLst>
            <pc:docMk/>
            <pc:sldMk cId="4196881480" sldId="282"/>
            <ac:spMk id="48" creationId="{582A7F7E-87CB-2C35-5A09-59E010F445A0}"/>
          </ac:spMkLst>
        </pc:spChg>
        <pc:spChg chg="add mod">
          <ac:chgData name="Franziska Händschel" userId="e2149472-3187-4d00-b16a-a19eff6fc04a" providerId="ADAL" clId="{7CA5FA3B-81ED-4A95-A253-C0D056835844}" dt="2023-03-07T12:32:13.075" v="231" actId="34135"/>
          <ac:spMkLst>
            <pc:docMk/>
            <pc:sldMk cId="4196881480" sldId="282"/>
            <ac:spMk id="49" creationId="{446DE3D0-5029-4F35-F363-F9898E71F2E3}"/>
          </ac:spMkLst>
        </pc:spChg>
        <pc:spChg chg="add mod">
          <ac:chgData name="Franziska Händschel" userId="e2149472-3187-4d00-b16a-a19eff6fc04a" providerId="ADAL" clId="{7CA5FA3B-81ED-4A95-A253-C0D056835844}" dt="2023-03-07T12:32:13.075" v="231" actId="34135"/>
          <ac:spMkLst>
            <pc:docMk/>
            <pc:sldMk cId="4196881480" sldId="282"/>
            <ac:spMk id="50" creationId="{CD98AA34-8A9C-CD60-DFC5-E62C250C8A1D}"/>
          </ac:spMkLst>
        </pc:spChg>
        <pc:spChg chg="add mod">
          <ac:chgData name="Franziska Händschel" userId="e2149472-3187-4d00-b16a-a19eff6fc04a" providerId="ADAL" clId="{7CA5FA3B-81ED-4A95-A253-C0D056835844}" dt="2023-03-07T12:32:13.075" v="231" actId="34135"/>
          <ac:spMkLst>
            <pc:docMk/>
            <pc:sldMk cId="4196881480" sldId="282"/>
            <ac:spMk id="51" creationId="{5F7335C8-497D-423F-34E1-6FBCAF5F9EF4}"/>
          </ac:spMkLst>
        </pc:spChg>
        <pc:spChg chg="add mod">
          <ac:chgData name="Franziska Händschel" userId="e2149472-3187-4d00-b16a-a19eff6fc04a" providerId="ADAL" clId="{7CA5FA3B-81ED-4A95-A253-C0D056835844}" dt="2023-03-07T12:32:13.075" v="231" actId="34135"/>
          <ac:spMkLst>
            <pc:docMk/>
            <pc:sldMk cId="4196881480" sldId="282"/>
            <ac:spMk id="52" creationId="{52C54AFB-0CD2-D9D7-EBD5-BDD0259F3B44}"/>
          </ac:spMkLst>
        </pc:spChg>
        <pc:spChg chg="add mod">
          <ac:chgData name="Franziska Händschel" userId="e2149472-3187-4d00-b16a-a19eff6fc04a" providerId="ADAL" clId="{7CA5FA3B-81ED-4A95-A253-C0D056835844}" dt="2023-03-07T12:32:13.075" v="231" actId="34135"/>
          <ac:spMkLst>
            <pc:docMk/>
            <pc:sldMk cId="4196881480" sldId="282"/>
            <ac:spMk id="53" creationId="{0B2E2955-8AFE-9F8C-A78D-51B79196E16E}"/>
          </ac:spMkLst>
        </pc:spChg>
        <pc:spChg chg="add mod">
          <ac:chgData name="Franziska Händschel" userId="e2149472-3187-4d00-b16a-a19eff6fc04a" providerId="ADAL" clId="{7CA5FA3B-81ED-4A95-A253-C0D056835844}" dt="2023-03-07T12:32:13.075" v="231" actId="34135"/>
          <ac:spMkLst>
            <pc:docMk/>
            <pc:sldMk cId="4196881480" sldId="282"/>
            <ac:spMk id="54" creationId="{D2EEB1E4-23CA-0048-3E7C-C9201240F22B}"/>
          </ac:spMkLst>
        </pc:spChg>
        <pc:spChg chg="add mod">
          <ac:chgData name="Franziska Händschel" userId="e2149472-3187-4d00-b16a-a19eff6fc04a" providerId="ADAL" clId="{7CA5FA3B-81ED-4A95-A253-C0D056835844}" dt="2023-03-07T12:32:13.075" v="231" actId="34135"/>
          <ac:spMkLst>
            <pc:docMk/>
            <pc:sldMk cId="4196881480" sldId="282"/>
            <ac:spMk id="55" creationId="{497DCC26-1195-9D54-31AA-720C20985EBE}"/>
          </ac:spMkLst>
        </pc:spChg>
        <pc:spChg chg="add mod">
          <ac:chgData name="Franziska Händschel" userId="e2149472-3187-4d00-b16a-a19eff6fc04a" providerId="ADAL" clId="{7CA5FA3B-81ED-4A95-A253-C0D056835844}" dt="2023-03-07T12:32:13.075" v="231" actId="34135"/>
          <ac:spMkLst>
            <pc:docMk/>
            <pc:sldMk cId="4196881480" sldId="282"/>
            <ac:spMk id="56" creationId="{C1C1D320-42B1-5B4A-3C9B-B42F5B4A4E2E}"/>
          </ac:spMkLst>
        </pc:spChg>
        <pc:spChg chg="add mod">
          <ac:chgData name="Franziska Händschel" userId="e2149472-3187-4d00-b16a-a19eff6fc04a" providerId="ADAL" clId="{7CA5FA3B-81ED-4A95-A253-C0D056835844}" dt="2023-03-07T12:32:13.075" v="231" actId="34135"/>
          <ac:spMkLst>
            <pc:docMk/>
            <pc:sldMk cId="4196881480" sldId="282"/>
            <ac:spMk id="57" creationId="{186CBCA5-3461-5FAC-8D26-A14E95A2A15D}"/>
          </ac:spMkLst>
        </pc:spChg>
        <pc:spChg chg="add mod">
          <ac:chgData name="Franziska Händschel" userId="e2149472-3187-4d00-b16a-a19eff6fc04a" providerId="ADAL" clId="{7CA5FA3B-81ED-4A95-A253-C0D056835844}" dt="2023-03-07T12:32:13.075" v="231" actId="34135"/>
          <ac:spMkLst>
            <pc:docMk/>
            <pc:sldMk cId="4196881480" sldId="282"/>
            <ac:spMk id="58" creationId="{B145CD60-2390-95C9-9F22-9B22AF216B27}"/>
          </ac:spMkLst>
        </pc:spChg>
        <pc:spChg chg="add mod">
          <ac:chgData name="Franziska Händschel" userId="e2149472-3187-4d00-b16a-a19eff6fc04a" providerId="ADAL" clId="{7CA5FA3B-81ED-4A95-A253-C0D056835844}" dt="2023-03-07T12:32:13.075" v="231" actId="34135"/>
          <ac:spMkLst>
            <pc:docMk/>
            <pc:sldMk cId="4196881480" sldId="282"/>
            <ac:spMk id="59" creationId="{FE058374-AE71-7732-73D7-ED03DA4289DD}"/>
          </ac:spMkLst>
        </pc:spChg>
        <pc:spChg chg="add mod">
          <ac:chgData name="Franziska Händschel" userId="e2149472-3187-4d00-b16a-a19eff6fc04a" providerId="ADAL" clId="{7CA5FA3B-81ED-4A95-A253-C0D056835844}" dt="2023-03-07T12:32:13.075" v="231" actId="34135"/>
          <ac:spMkLst>
            <pc:docMk/>
            <pc:sldMk cId="4196881480" sldId="282"/>
            <ac:spMk id="60" creationId="{75B298C5-C4D6-7F2B-C466-F877CAB3A2FB}"/>
          </ac:spMkLst>
        </pc:spChg>
        <pc:spChg chg="add mod">
          <ac:chgData name="Franziska Händschel" userId="e2149472-3187-4d00-b16a-a19eff6fc04a" providerId="ADAL" clId="{7CA5FA3B-81ED-4A95-A253-C0D056835844}" dt="2023-03-07T12:32:13.075" v="231" actId="34135"/>
          <ac:spMkLst>
            <pc:docMk/>
            <pc:sldMk cId="4196881480" sldId="282"/>
            <ac:spMk id="61" creationId="{5F548838-9864-6C67-8293-8DF8AF8A762C}"/>
          </ac:spMkLst>
        </pc:spChg>
        <pc:spChg chg="add mod">
          <ac:chgData name="Franziska Händschel" userId="e2149472-3187-4d00-b16a-a19eff6fc04a" providerId="ADAL" clId="{7CA5FA3B-81ED-4A95-A253-C0D056835844}" dt="2023-03-07T12:32:13.075" v="231" actId="34135"/>
          <ac:spMkLst>
            <pc:docMk/>
            <pc:sldMk cId="4196881480" sldId="282"/>
            <ac:spMk id="62" creationId="{B365DB1B-79D2-D53F-53F8-5576D6CD0F1B}"/>
          </ac:spMkLst>
        </pc:spChg>
        <pc:spChg chg="add mod">
          <ac:chgData name="Franziska Händschel" userId="e2149472-3187-4d00-b16a-a19eff6fc04a" providerId="ADAL" clId="{7CA5FA3B-81ED-4A95-A253-C0D056835844}" dt="2023-03-07T12:32:13.075" v="231" actId="34135"/>
          <ac:spMkLst>
            <pc:docMk/>
            <pc:sldMk cId="4196881480" sldId="282"/>
            <ac:spMk id="63" creationId="{9D8063C6-0688-F8AF-8783-049C87349E9D}"/>
          </ac:spMkLst>
        </pc:spChg>
        <pc:spChg chg="add mod">
          <ac:chgData name="Franziska Händschel" userId="e2149472-3187-4d00-b16a-a19eff6fc04a" providerId="ADAL" clId="{7CA5FA3B-81ED-4A95-A253-C0D056835844}" dt="2023-03-07T12:32:13.075" v="231" actId="34135"/>
          <ac:spMkLst>
            <pc:docMk/>
            <pc:sldMk cId="4196881480" sldId="282"/>
            <ac:spMk id="64" creationId="{64FF7D82-6741-89A8-5AC0-5F1A53650C41}"/>
          </ac:spMkLst>
        </pc:spChg>
        <pc:spChg chg="add mod">
          <ac:chgData name="Franziska Händschel" userId="e2149472-3187-4d00-b16a-a19eff6fc04a" providerId="ADAL" clId="{7CA5FA3B-81ED-4A95-A253-C0D056835844}" dt="2023-03-07T12:32:13.075" v="231" actId="34135"/>
          <ac:spMkLst>
            <pc:docMk/>
            <pc:sldMk cId="4196881480" sldId="282"/>
            <ac:spMk id="65" creationId="{64BE2EBA-CB63-7DB9-05B0-5BAFF4B235AE}"/>
          </ac:spMkLst>
        </pc:spChg>
        <pc:spChg chg="mod">
          <ac:chgData name="Franziska Händschel" userId="e2149472-3187-4d00-b16a-a19eff6fc04a" providerId="ADAL" clId="{7CA5FA3B-81ED-4A95-A253-C0D056835844}" dt="2023-03-07T12:27:28.654" v="144" actId="34136"/>
          <ac:spMkLst>
            <pc:docMk/>
            <pc:sldMk cId="4196881480" sldId="282"/>
            <ac:spMk id="97" creationId="{02D8D3D9-359F-4BCC-CA37-BD0510823237}"/>
          </ac:spMkLst>
        </pc:spChg>
        <pc:spChg chg="mod">
          <ac:chgData name="Franziska Händschel" userId="e2149472-3187-4d00-b16a-a19eff6fc04a" providerId="ADAL" clId="{7CA5FA3B-81ED-4A95-A253-C0D056835844}" dt="2023-03-07T12:27:28.654" v="144" actId="34136"/>
          <ac:spMkLst>
            <pc:docMk/>
            <pc:sldMk cId="4196881480" sldId="282"/>
            <ac:spMk id="98" creationId="{606C26AD-3671-E5D0-AE98-127E099ED40A}"/>
          </ac:spMkLst>
        </pc:spChg>
        <pc:spChg chg="mod">
          <ac:chgData name="Franziska Händschel" userId="e2149472-3187-4d00-b16a-a19eff6fc04a" providerId="ADAL" clId="{7CA5FA3B-81ED-4A95-A253-C0D056835844}" dt="2023-03-07T12:27:28.654" v="144" actId="34136"/>
          <ac:spMkLst>
            <pc:docMk/>
            <pc:sldMk cId="4196881480" sldId="282"/>
            <ac:spMk id="105" creationId="{A83E648C-37CB-EEAA-D9AA-1CF382562B10}"/>
          </ac:spMkLst>
        </pc:spChg>
        <pc:spChg chg="mod">
          <ac:chgData name="Franziska Händschel" userId="e2149472-3187-4d00-b16a-a19eff6fc04a" providerId="ADAL" clId="{7CA5FA3B-81ED-4A95-A253-C0D056835844}" dt="2023-03-07T12:27:28.654" v="144" actId="34136"/>
          <ac:spMkLst>
            <pc:docMk/>
            <pc:sldMk cId="4196881480" sldId="282"/>
            <ac:spMk id="107" creationId="{34EE474E-EEAA-9D92-0E1B-4606066FA337}"/>
          </ac:spMkLst>
        </pc:spChg>
        <pc:spChg chg="mod">
          <ac:chgData name="Franziska Händschel" userId="e2149472-3187-4d00-b16a-a19eff6fc04a" providerId="ADAL" clId="{7CA5FA3B-81ED-4A95-A253-C0D056835844}" dt="2023-03-07T12:27:28.654" v="144" actId="34136"/>
          <ac:spMkLst>
            <pc:docMk/>
            <pc:sldMk cId="4196881480" sldId="282"/>
            <ac:spMk id="109" creationId="{4E211D07-5823-2A53-F5A9-0A8054DCC6A3}"/>
          </ac:spMkLst>
        </pc:spChg>
        <pc:spChg chg="mod">
          <ac:chgData name="Franziska Händschel" userId="e2149472-3187-4d00-b16a-a19eff6fc04a" providerId="ADAL" clId="{7CA5FA3B-81ED-4A95-A253-C0D056835844}" dt="2023-03-07T12:27:28.654" v="144" actId="34136"/>
          <ac:spMkLst>
            <pc:docMk/>
            <pc:sldMk cId="4196881480" sldId="282"/>
            <ac:spMk id="110" creationId="{B815ED1F-3273-96C4-EF41-C600B45DC57D}"/>
          </ac:spMkLst>
        </pc:spChg>
        <pc:spChg chg="mod">
          <ac:chgData name="Franziska Händschel" userId="e2149472-3187-4d00-b16a-a19eff6fc04a" providerId="ADAL" clId="{7CA5FA3B-81ED-4A95-A253-C0D056835844}" dt="2023-03-07T12:27:28.654" v="144" actId="34136"/>
          <ac:spMkLst>
            <pc:docMk/>
            <pc:sldMk cId="4196881480" sldId="282"/>
            <ac:spMk id="111" creationId="{1BBA2E5E-38C8-DB53-10ED-0E6174A65E9A}"/>
          </ac:spMkLst>
        </pc:spChg>
        <pc:spChg chg="mod">
          <ac:chgData name="Franziska Händschel" userId="e2149472-3187-4d00-b16a-a19eff6fc04a" providerId="ADAL" clId="{7CA5FA3B-81ED-4A95-A253-C0D056835844}" dt="2023-03-07T12:27:28.654" v="144" actId="34136"/>
          <ac:spMkLst>
            <pc:docMk/>
            <pc:sldMk cId="4196881480" sldId="282"/>
            <ac:spMk id="112" creationId="{C8972B7E-2030-C703-0708-92D942E9C649}"/>
          </ac:spMkLst>
        </pc:spChg>
        <pc:spChg chg="mod">
          <ac:chgData name="Franziska Händschel" userId="e2149472-3187-4d00-b16a-a19eff6fc04a" providerId="ADAL" clId="{7CA5FA3B-81ED-4A95-A253-C0D056835844}" dt="2023-03-07T12:27:28.654" v="144" actId="34136"/>
          <ac:spMkLst>
            <pc:docMk/>
            <pc:sldMk cId="4196881480" sldId="282"/>
            <ac:spMk id="114" creationId="{9C176C16-881C-95CB-222F-BD885FAFB899}"/>
          </ac:spMkLst>
        </pc:spChg>
        <pc:spChg chg="mod">
          <ac:chgData name="Franziska Händschel" userId="e2149472-3187-4d00-b16a-a19eff6fc04a" providerId="ADAL" clId="{7CA5FA3B-81ED-4A95-A253-C0D056835844}" dt="2023-03-07T12:27:28.654" v="144" actId="34136"/>
          <ac:spMkLst>
            <pc:docMk/>
            <pc:sldMk cId="4196881480" sldId="282"/>
            <ac:spMk id="115" creationId="{6B28EA7E-CC3C-D816-6E1A-4D5D87EC3B79}"/>
          </ac:spMkLst>
        </pc:spChg>
        <pc:spChg chg="mod">
          <ac:chgData name="Franziska Händschel" userId="e2149472-3187-4d00-b16a-a19eff6fc04a" providerId="ADAL" clId="{7CA5FA3B-81ED-4A95-A253-C0D056835844}" dt="2023-03-07T12:27:28.654" v="144" actId="34136"/>
          <ac:spMkLst>
            <pc:docMk/>
            <pc:sldMk cId="4196881480" sldId="282"/>
            <ac:spMk id="116" creationId="{5DA27C5E-14C0-6A18-BD8A-D55A97A2B8F4}"/>
          </ac:spMkLst>
        </pc:spChg>
        <pc:spChg chg="mod">
          <ac:chgData name="Franziska Händschel" userId="e2149472-3187-4d00-b16a-a19eff6fc04a" providerId="ADAL" clId="{7CA5FA3B-81ED-4A95-A253-C0D056835844}" dt="2023-03-07T12:27:28.654" v="144" actId="34136"/>
          <ac:spMkLst>
            <pc:docMk/>
            <pc:sldMk cId="4196881480" sldId="282"/>
            <ac:spMk id="117" creationId="{B3A9F7F1-754D-C2E5-29B8-548873E68853}"/>
          </ac:spMkLst>
        </pc:spChg>
        <pc:spChg chg="mod">
          <ac:chgData name="Franziska Händschel" userId="e2149472-3187-4d00-b16a-a19eff6fc04a" providerId="ADAL" clId="{7CA5FA3B-81ED-4A95-A253-C0D056835844}" dt="2023-03-07T12:27:28.654" v="144" actId="34136"/>
          <ac:spMkLst>
            <pc:docMk/>
            <pc:sldMk cId="4196881480" sldId="282"/>
            <ac:spMk id="119" creationId="{872BE2C7-B876-24FB-E846-818917CBFDB6}"/>
          </ac:spMkLst>
        </pc:spChg>
        <pc:spChg chg="mod">
          <ac:chgData name="Franziska Händschel" userId="e2149472-3187-4d00-b16a-a19eff6fc04a" providerId="ADAL" clId="{7CA5FA3B-81ED-4A95-A253-C0D056835844}" dt="2023-03-07T12:27:28.654" v="144" actId="34136"/>
          <ac:spMkLst>
            <pc:docMk/>
            <pc:sldMk cId="4196881480" sldId="282"/>
            <ac:spMk id="120" creationId="{D86E4492-3CD6-0116-510B-36838B85FC4C}"/>
          </ac:spMkLst>
        </pc:spChg>
        <pc:spChg chg="mod">
          <ac:chgData name="Franziska Händschel" userId="e2149472-3187-4d00-b16a-a19eff6fc04a" providerId="ADAL" clId="{7CA5FA3B-81ED-4A95-A253-C0D056835844}" dt="2023-03-07T12:27:28.654" v="144" actId="34136"/>
          <ac:spMkLst>
            <pc:docMk/>
            <pc:sldMk cId="4196881480" sldId="282"/>
            <ac:spMk id="121" creationId="{922F3B14-708C-DEE0-85C9-8BBC779F3197}"/>
          </ac:spMkLst>
        </pc:spChg>
        <pc:spChg chg="mod">
          <ac:chgData name="Franziska Händschel" userId="e2149472-3187-4d00-b16a-a19eff6fc04a" providerId="ADAL" clId="{7CA5FA3B-81ED-4A95-A253-C0D056835844}" dt="2023-03-07T12:27:28.654" v="144" actId="34136"/>
          <ac:spMkLst>
            <pc:docMk/>
            <pc:sldMk cId="4196881480" sldId="282"/>
            <ac:spMk id="123" creationId="{93EFF773-29B0-8BD8-5E5A-7AC6C14A7940}"/>
          </ac:spMkLst>
        </pc:spChg>
        <pc:spChg chg="mod">
          <ac:chgData name="Franziska Händschel" userId="e2149472-3187-4d00-b16a-a19eff6fc04a" providerId="ADAL" clId="{7CA5FA3B-81ED-4A95-A253-C0D056835844}" dt="2023-03-07T12:27:28.654" v="144" actId="34136"/>
          <ac:spMkLst>
            <pc:docMk/>
            <pc:sldMk cId="4196881480" sldId="282"/>
            <ac:spMk id="124" creationId="{895BAB90-BC3F-5A95-58B9-64398B34F2FB}"/>
          </ac:spMkLst>
        </pc:spChg>
        <pc:spChg chg="mod">
          <ac:chgData name="Franziska Händschel" userId="e2149472-3187-4d00-b16a-a19eff6fc04a" providerId="ADAL" clId="{7CA5FA3B-81ED-4A95-A253-C0D056835844}" dt="2023-03-07T12:27:28.654" v="144" actId="34136"/>
          <ac:spMkLst>
            <pc:docMk/>
            <pc:sldMk cId="4196881480" sldId="282"/>
            <ac:spMk id="131" creationId="{60BD2221-8F1C-0F83-3A0F-7CADBACF57C7}"/>
          </ac:spMkLst>
        </pc:spChg>
        <pc:spChg chg="mod">
          <ac:chgData name="Franziska Händschel" userId="e2149472-3187-4d00-b16a-a19eff6fc04a" providerId="ADAL" clId="{7CA5FA3B-81ED-4A95-A253-C0D056835844}" dt="2023-03-07T12:27:28.654" v="144" actId="34136"/>
          <ac:spMkLst>
            <pc:docMk/>
            <pc:sldMk cId="4196881480" sldId="282"/>
            <ac:spMk id="133" creationId="{0BCC7D09-1547-6CA9-63E9-A83516FD3698}"/>
          </ac:spMkLst>
        </pc:spChg>
        <pc:spChg chg="mod">
          <ac:chgData name="Franziska Händschel" userId="e2149472-3187-4d00-b16a-a19eff6fc04a" providerId="ADAL" clId="{7CA5FA3B-81ED-4A95-A253-C0D056835844}" dt="2023-03-07T12:27:28.654" v="144" actId="34136"/>
          <ac:spMkLst>
            <pc:docMk/>
            <pc:sldMk cId="4196881480" sldId="282"/>
            <ac:spMk id="135" creationId="{0BEB1A7F-ECD2-4478-1390-5BC92BA573C3}"/>
          </ac:spMkLst>
        </pc:spChg>
        <pc:spChg chg="mod">
          <ac:chgData name="Franziska Händschel" userId="e2149472-3187-4d00-b16a-a19eff6fc04a" providerId="ADAL" clId="{7CA5FA3B-81ED-4A95-A253-C0D056835844}" dt="2023-03-07T12:27:28.654" v="144" actId="34136"/>
          <ac:spMkLst>
            <pc:docMk/>
            <pc:sldMk cId="4196881480" sldId="282"/>
            <ac:spMk id="136" creationId="{12E2F5B6-3D58-2A64-C0C3-372556E260FD}"/>
          </ac:spMkLst>
        </pc:spChg>
        <pc:spChg chg="mod">
          <ac:chgData name="Franziska Händschel" userId="e2149472-3187-4d00-b16a-a19eff6fc04a" providerId="ADAL" clId="{7CA5FA3B-81ED-4A95-A253-C0D056835844}" dt="2023-03-07T12:27:28.654" v="144" actId="34136"/>
          <ac:spMkLst>
            <pc:docMk/>
            <pc:sldMk cId="4196881480" sldId="282"/>
            <ac:spMk id="137" creationId="{501FD8A2-3549-751C-5DF1-4A973916341E}"/>
          </ac:spMkLst>
        </pc:spChg>
        <pc:spChg chg="mod">
          <ac:chgData name="Franziska Händschel" userId="e2149472-3187-4d00-b16a-a19eff6fc04a" providerId="ADAL" clId="{7CA5FA3B-81ED-4A95-A253-C0D056835844}" dt="2023-03-07T12:27:28.654" v="144" actId="34136"/>
          <ac:spMkLst>
            <pc:docMk/>
            <pc:sldMk cId="4196881480" sldId="282"/>
            <ac:spMk id="138" creationId="{EE1100B7-16BE-17F9-AC4B-AA7F44D0BC4D}"/>
          </ac:spMkLst>
        </pc:spChg>
        <pc:spChg chg="mod">
          <ac:chgData name="Franziska Händschel" userId="e2149472-3187-4d00-b16a-a19eff6fc04a" providerId="ADAL" clId="{7CA5FA3B-81ED-4A95-A253-C0D056835844}" dt="2023-03-07T12:27:28.654" v="144" actId="34136"/>
          <ac:spMkLst>
            <pc:docMk/>
            <pc:sldMk cId="4196881480" sldId="282"/>
            <ac:spMk id="140" creationId="{380D6B3A-1770-75DA-FCE3-6855634FFC6C}"/>
          </ac:spMkLst>
        </pc:spChg>
        <pc:spChg chg="mod">
          <ac:chgData name="Franziska Händschel" userId="e2149472-3187-4d00-b16a-a19eff6fc04a" providerId="ADAL" clId="{7CA5FA3B-81ED-4A95-A253-C0D056835844}" dt="2023-03-07T12:27:28.654" v="144" actId="34136"/>
          <ac:spMkLst>
            <pc:docMk/>
            <pc:sldMk cId="4196881480" sldId="282"/>
            <ac:spMk id="141" creationId="{0FD17781-8EA6-F6F7-888F-DDE413B620BB}"/>
          </ac:spMkLst>
        </pc:spChg>
        <pc:spChg chg="mod">
          <ac:chgData name="Franziska Händschel" userId="e2149472-3187-4d00-b16a-a19eff6fc04a" providerId="ADAL" clId="{7CA5FA3B-81ED-4A95-A253-C0D056835844}" dt="2023-03-07T12:27:28.654" v="144" actId="34136"/>
          <ac:spMkLst>
            <pc:docMk/>
            <pc:sldMk cId="4196881480" sldId="282"/>
            <ac:spMk id="142" creationId="{D20D4A69-1A38-B04B-7308-16546C3FA844}"/>
          </ac:spMkLst>
        </pc:spChg>
        <pc:spChg chg="mod">
          <ac:chgData name="Franziska Händschel" userId="e2149472-3187-4d00-b16a-a19eff6fc04a" providerId="ADAL" clId="{7CA5FA3B-81ED-4A95-A253-C0D056835844}" dt="2023-03-07T12:27:28.654" v="144" actId="34136"/>
          <ac:spMkLst>
            <pc:docMk/>
            <pc:sldMk cId="4196881480" sldId="282"/>
            <ac:spMk id="143" creationId="{6F4A26E5-93A7-6802-7B61-E0B14CBFD5AE}"/>
          </ac:spMkLst>
        </pc:spChg>
        <pc:spChg chg="mod">
          <ac:chgData name="Franziska Händschel" userId="e2149472-3187-4d00-b16a-a19eff6fc04a" providerId="ADAL" clId="{7CA5FA3B-81ED-4A95-A253-C0D056835844}" dt="2023-03-07T12:27:28.654" v="144" actId="34136"/>
          <ac:spMkLst>
            <pc:docMk/>
            <pc:sldMk cId="4196881480" sldId="282"/>
            <ac:spMk id="145" creationId="{764E6E9A-66F1-3FEB-1635-0FB98BF3AC01}"/>
          </ac:spMkLst>
        </pc:spChg>
        <pc:spChg chg="mod">
          <ac:chgData name="Franziska Händschel" userId="e2149472-3187-4d00-b16a-a19eff6fc04a" providerId="ADAL" clId="{7CA5FA3B-81ED-4A95-A253-C0D056835844}" dt="2023-03-07T12:27:28.654" v="144" actId="34136"/>
          <ac:spMkLst>
            <pc:docMk/>
            <pc:sldMk cId="4196881480" sldId="282"/>
            <ac:spMk id="146" creationId="{D16CB324-4B14-BA67-28CA-D0481B37A531}"/>
          </ac:spMkLst>
        </pc:spChg>
        <pc:spChg chg="mod">
          <ac:chgData name="Franziska Händschel" userId="e2149472-3187-4d00-b16a-a19eff6fc04a" providerId="ADAL" clId="{7CA5FA3B-81ED-4A95-A253-C0D056835844}" dt="2023-03-07T12:27:28.654" v="144" actId="34136"/>
          <ac:spMkLst>
            <pc:docMk/>
            <pc:sldMk cId="4196881480" sldId="282"/>
            <ac:spMk id="147" creationId="{E2424D49-D59C-BB74-D6F9-010183C27E39}"/>
          </ac:spMkLst>
        </pc:spChg>
        <pc:spChg chg="mod">
          <ac:chgData name="Franziska Händschel" userId="e2149472-3187-4d00-b16a-a19eff6fc04a" providerId="ADAL" clId="{7CA5FA3B-81ED-4A95-A253-C0D056835844}" dt="2023-03-07T12:27:28.654" v="144" actId="34136"/>
          <ac:spMkLst>
            <pc:docMk/>
            <pc:sldMk cId="4196881480" sldId="282"/>
            <ac:spMk id="149" creationId="{2A8D3749-29E4-C6B6-868E-059356D288B5}"/>
          </ac:spMkLst>
        </pc:spChg>
        <pc:spChg chg="mod">
          <ac:chgData name="Franziska Händschel" userId="e2149472-3187-4d00-b16a-a19eff6fc04a" providerId="ADAL" clId="{7CA5FA3B-81ED-4A95-A253-C0D056835844}" dt="2023-03-07T12:27:28.654" v="144" actId="34136"/>
          <ac:spMkLst>
            <pc:docMk/>
            <pc:sldMk cId="4196881480" sldId="282"/>
            <ac:spMk id="150" creationId="{D5602280-7F45-A8E6-E891-E63997EC92EE}"/>
          </ac:spMkLst>
        </pc:spChg>
        <pc:spChg chg="mod">
          <ac:chgData name="Franziska Händschel" userId="e2149472-3187-4d00-b16a-a19eff6fc04a" providerId="ADAL" clId="{7CA5FA3B-81ED-4A95-A253-C0D056835844}" dt="2023-03-07T12:27:28.654" v="144" actId="34136"/>
          <ac:spMkLst>
            <pc:docMk/>
            <pc:sldMk cId="4196881480" sldId="282"/>
            <ac:spMk id="157" creationId="{AAAB6CDA-569B-599F-A4DC-CB1194792F50}"/>
          </ac:spMkLst>
        </pc:spChg>
        <pc:spChg chg="mod">
          <ac:chgData name="Franziska Händschel" userId="e2149472-3187-4d00-b16a-a19eff6fc04a" providerId="ADAL" clId="{7CA5FA3B-81ED-4A95-A253-C0D056835844}" dt="2023-03-07T12:27:28.654" v="144" actId="34136"/>
          <ac:spMkLst>
            <pc:docMk/>
            <pc:sldMk cId="4196881480" sldId="282"/>
            <ac:spMk id="159" creationId="{3963C0EC-9AD7-0FC7-D75E-16C468624274}"/>
          </ac:spMkLst>
        </pc:spChg>
        <pc:spChg chg="mod">
          <ac:chgData name="Franziska Händschel" userId="e2149472-3187-4d00-b16a-a19eff6fc04a" providerId="ADAL" clId="{7CA5FA3B-81ED-4A95-A253-C0D056835844}" dt="2023-03-07T12:27:28.654" v="144" actId="34136"/>
          <ac:spMkLst>
            <pc:docMk/>
            <pc:sldMk cId="4196881480" sldId="282"/>
            <ac:spMk id="161" creationId="{5B6B1043-F0B7-C737-D537-2E96CCCDBC6A}"/>
          </ac:spMkLst>
        </pc:spChg>
        <pc:spChg chg="mod">
          <ac:chgData name="Franziska Händschel" userId="e2149472-3187-4d00-b16a-a19eff6fc04a" providerId="ADAL" clId="{7CA5FA3B-81ED-4A95-A253-C0D056835844}" dt="2023-03-07T12:27:28.654" v="144" actId="34136"/>
          <ac:spMkLst>
            <pc:docMk/>
            <pc:sldMk cId="4196881480" sldId="282"/>
            <ac:spMk id="162" creationId="{A2148F21-A056-6246-E4A8-2863447B3062}"/>
          </ac:spMkLst>
        </pc:spChg>
        <pc:spChg chg="mod">
          <ac:chgData name="Franziska Händschel" userId="e2149472-3187-4d00-b16a-a19eff6fc04a" providerId="ADAL" clId="{7CA5FA3B-81ED-4A95-A253-C0D056835844}" dt="2023-03-07T12:27:28.654" v="144" actId="34136"/>
          <ac:spMkLst>
            <pc:docMk/>
            <pc:sldMk cId="4196881480" sldId="282"/>
            <ac:spMk id="163" creationId="{0DF631F8-3C6A-776A-5CAC-46FC60B67B6E}"/>
          </ac:spMkLst>
        </pc:spChg>
        <pc:spChg chg="mod">
          <ac:chgData name="Franziska Händschel" userId="e2149472-3187-4d00-b16a-a19eff6fc04a" providerId="ADAL" clId="{7CA5FA3B-81ED-4A95-A253-C0D056835844}" dt="2023-03-07T12:27:28.654" v="144" actId="34136"/>
          <ac:spMkLst>
            <pc:docMk/>
            <pc:sldMk cId="4196881480" sldId="282"/>
            <ac:spMk id="164" creationId="{00E5AABC-B806-EFB3-C940-187A6981B7F6}"/>
          </ac:spMkLst>
        </pc:spChg>
        <pc:spChg chg="mod">
          <ac:chgData name="Franziska Händschel" userId="e2149472-3187-4d00-b16a-a19eff6fc04a" providerId="ADAL" clId="{7CA5FA3B-81ED-4A95-A253-C0D056835844}" dt="2023-03-07T12:27:28.654" v="144" actId="34136"/>
          <ac:spMkLst>
            <pc:docMk/>
            <pc:sldMk cId="4196881480" sldId="282"/>
            <ac:spMk id="166" creationId="{0B9B9500-E9F1-9BFF-2DB7-E391125FBB6B}"/>
          </ac:spMkLst>
        </pc:spChg>
        <pc:spChg chg="mod">
          <ac:chgData name="Franziska Händschel" userId="e2149472-3187-4d00-b16a-a19eff6fc04a" providerId="ADAL" clId="{7CA5FA3B-81ED-4A95-A253-C0D056835844}" dt="2023-03-07T12:27:28.654" v="144" actId="34136"/>
          <ac:spMkLst>
            <pc:docMk/>
            <pc:sldMk cId="4196881480" sldId="282"/>
            <ac:spMk id="167" creationId="{82AC020E-95B6-1365-7337-42FEC720708C}"/>
          </ac:spMkLst>
        </pc:spChg>
        <pc:spChg chg="mod">
          <ac:chgData name="Franziska Händschel" userId="e2149472-3187-4d00-b16a-a19eff6fc04a" providerId="ADAL" clId="{7CA5FA3B-81ED-4A95-A253-C0D056835844}" dt="2023-03-07T12:27:28.654" v="144" actId="34136"/>
          <ac:spMkLst>
            <pc:docMk/>
            <pc:sldMk cId="4196881480" sldId="282"/>
            <ac:spMk id="168" creationId="{98698E68-FD58-47C1-B0F6-0AAD9D2A8E82}"/>
          </ac:spMkLst>
        </pc:spChg>
        <pc:spChg chg="mod">
          <ac:chgData name="Franziska Händschel" userId="e2149472-3187-4d00-b16a-a19eff6fc04a" providerId="ADAL" clId="{7CA5FA3B-81ED-4A95-A253-C0D056835844}" dt="2023-03-07T12:27:28.654" v="144" actId="34136"/>
          <ac:spMkLst>
            <pc:docMk/>
            <pc:sldMk cId="4196881480" sldId="282"/>
            <ac:spMk id="169" creationId="{1BB2CE3E-3AA6-D269-7440-9A1E23E40C2F}"/>
          </ac:spMkLst>
        </pc:spChg>
        <pc:spChg chg="mod">
          <ac:chgData name="Franziska Händschel" userId="e2149472-3187-4d00-b16a-a19eff6fc04a" providerId="ADAL" clId="{7CA5FA3B-81ED-4A95-A253-C0D056835844}" dt="2023-03-07T12:27:28.654" v="144" actId="34136"/>
          <ac:spMkLst>
            <pc:docMk/>
            <pc:sldMk cId="4196881480" sldId="282"/>
            <ac:spMk id="171" creationId="{DBF71574-5FD2-B867-BAE9-C4A0FC7FD4EC}"/>
          </ac:spMkLst>
        </pc:spChg>
        <pc:spChg chg="mod">
          <ac:chgData name="Franziska Händschel" userId="e2149472-3187-4d00-b16a-a19eff6fc04a" providerId="ADAL" clId="{7CA5FA3B-81ED-4A95-A253-C0D056835844}" dt="2023-03-07T12:27:28.654" v="144" actId="34136"/>
          <ac:spMkLst>
            <pc:docMk/>
            <pc:sldMk cId="4196881480" sldId="282"/>
            <ac:spMk id="172" creationId="{835BFFF6-5FCE-1944-D513-B61274CAEEA3}"/>
          </ac:spMkLst>
        </pc:spChg>
        <pc:spChg chg="mod">
          <ac:chgData name="Franziska Händschel" userId="e2149472-3187-4d00-b16a-a19eff6fc04a" providerId="ADAL" clId="{7CA5FA3B-81ED-4A95-A253-C0D056835844}" dt="2023-03-07T12:27:28.654" v="144" actId="34136"/>
          <ac:spMkLst>
            <pc:docMk/>
            <pc:sldMk cId="4196881480" sldId="282"/>
            <ac:spMk id="173" creationId="{4E5868D7-1075-D5DC-1C09-01E347FAB52A}"/>
          </ac:spMkLst>
        </pc:spChg>
        <pc:grpChg chg="del">
          <ac:chgData name="Franziska Händschel" userId="e2149472-3187-4d00-b16a-a19eff6fc04a" providerId="ADAL" clId="{7CA5FA3B-81ED-4A95-A253-C0D056835844}" dt="2023-03-07T12:26:19.029" v="55" actId="478"/>
          <ac:grpSpMkLst>
            <pc:docMk/>
            <pc:sldMk cId="4196881480" sldId="282"/>
            <ac:grpSpMk id="8" creationId="{02CC0DC9-F194-14E5-4B53-FA741BE00FFB}"/>
          </ac:grpSpMkLst>
        </pc:grpChg>
        <pc:grpChg chg="mod">
          <ac:chgData name="Franziska Händschel" userId="e2149472-3187-4d00-b16a-a19eff6fc04a" providerId="ADAL" clId="{7CA5FA3B-81ED-4A95-A253-C0D056835844}" dt="2023-03-07T12:27:28.654" v="144" actId="34136"/>
          <ac:grpSpMkLst>
            <pc:docMk/>
            <pc:sldMk cId="4196881480" sldId="282"/>
            <ac:grpSpMk id="13" creationId="{BE9CFA50-60A2-8580-289C-A638422910FC}"/>
          </ac:grpSpMkLst>
        </pc:grpChg>
        <pc:grpChg chg="mod">
          <ac:chgData name="Franziska Händschel" userId="e2149472-3187-4d00-b16a-a19eff6fc04a" providerId="ADAL" clId="{7CA5FA3B-81ED-4A95-A253-C0D056835844}" dt="2023-03-07T12:27:28.654" v="144" actId="34136"/>
          <ac:grpSpMkLst>
            <pc:docMk/>
            <pc:sldMk cId="4196881480" sldId="282"/>
            <ac:grpSpMk id="15" creationId="{1059B81C-662C-2F03-EFA7-A0548A8FBADF}"/>
          </ac:grpSpMkLst>
        </pc:grpChg>
        <pc:grpChg chg="mod">
          <ac:chgData name="Franziska Händschel" userId="e2149472-3187-4d00-b16a-a19eff6fc04a" providerId="ADAL" clId="{7CA5FA3B-81ED-4A95-A253-C0D056835844}" dt="2023-03-07T12:27:28.654" v="144" actId="34136"/>
          <ac:grpSpMkLst>
            <pc:docMk/>
            <pc:sldMk cId="4196881480" sldId="282"/>
            <ac:grpSpMk id="24" creationId="{D9D822FE-8189-E17C-78B6-D6FCB18DD09D}"/>
          </ac:grpSpMkLst>
        </pc:grpChg>
        <pc:grpChg chg="mod">
          <ac:chgData name="Franziska Händschel" userId="e2149472-3187-4d00-b16a-a19eff6fc04a" providerId="ADAL" clId="{7CA5FA3B-81ED-4A95-A253-C0D056835844}" dt="2023-03-07T12:27:28.654" v="144" actId="34136"/>
          <ac:grpSpMkLst>
            <pc:docMk/>
            <pc:sldMk cId="4196881480" sldId="282"/>
            <ac:grpSpMk id="91" creationId="{C533B157-CFFA-8DB7-C4E8-FD10EB4004B2}"/>
          </ac:grpSpMkLst>
        </pc:grpChg>
        <pc:grpChg chg="mod">
          <ac:chgData name="Franziska Händschel" userId="e2149472-3187-4d00-b16a-a19eff6fc04a" providerId="ADAL" clId="{7CA5FA3B-81ED-4A95-A253-C0D056835844}" dt="2023-03-07T12:27:28.654" v="144" actId="34136"/>
          <ac:grpSpMkLst>
            <pc:docMk/>
            <pc:sldMk cId="4196881480" sldId="282"/>
            <ac:grpSpMk id="92" creationId="{EC5E9738-388D-4BFB-B4E5-99ECA0157472}"/>
          </ac:grpSpMkLst>
        </pc:grpChg>
        <pc:grpChg chg="mod">
          <ac:chgData name="Franziska Händschel" userId="e2149472-3187-4d00-b16a-a19eff6fc04a" providerId="ADAL" clId="{7CA5FA3B-81ED-4A95-A253-C0D056835844}" dt="2023-03-07T12:27:28.654" v="144" actId="34136"/>
          <ac:grpSpMkLst>
            <pc:docMk/>
            <pc:sldMk cId="4196881480" sldId="282"/>
            <ac:grpSpMk id="93" creationId="{0AE674DB-3867-86AF-3A54-282EFD13A3D0}"/>
          </ac:grpSpMkLst>
        </pc:grpChg>
        <pc:grpChg chg="del mod">
          <ac:chgData name="Franziska Händschel" userId="e2149472-3187-4d00-b16a-a19eff6fc04a" providerId="ADAL" clId="{7CA5FA3B-81ED-4A95-A253-C0D056835844}" dt="2023-03-07T12:31:30.251" v="222" actId="21"/>
          <ac:grpSpMkLst>
            <pc:docMk/>
            <pc:sldMk cId="4196881480" sldId="282"/>
            <ac:grpSpMk id="95" creationId="{57841D70-322F-5014-9992-7B1017026DCA}"/>
          </ac:grpSpMkLst>
        </pc:grpChg>
        <pc:grpChg chg="del mod">
          <ac:chgData name="Franziska Händschel" userId="e2149472-3187-4d00-b16a-a19eff6fc04a" providerId="ADAL" clId="{7CA5FA3B-81ED-4A95-A253-C0D056835844}" dt="2023-03-07T12:31:30.251" v="222" actId="21"/>
          <ac:grpSpMkLst>
            <pc:docMk/>
            <pc:sldMk cId="4196881480" sldId="282"/>
            <ac:grpSpMk id="96" creationId="{C01EEA42-0B02-2C5E-B9BB-70575D35E509}"/>
          </ac:grpSpMkLst>
        </pc:grpChg>
        <pc:grpChg chg="mod">
          <ac:chgData name="Franziska Händschel" userId="e2149472-3187-4d00-b16a-a19eff6fc04a" providerId="ADAL" clId="{7CA5FA3B-81ED-4A95-A253-C0D056835844}" dt="2023-03-07T12:27:28.654" v="144" actId="34136"/>
          <ac:grpSpMkLst>
            <pc:docMk/>
            <pc:sldMk cId="4196881480" sldId="282"/>
            <ac:grpSpMk id="99" creationId="{597D4823-7C20-9DB8-721F-89F808A091A8}"/>
          </ac:grpSpMkLst>
        </pc:grpChg>
        <pc:grpChg chg="mod">
          <ac:chgData name="Franziska Händschel" userId="e2149472-3187-4d00-b16a-a19eff6fc04a" providerId="ADAL" clId="{7CA5FA3B-81ED-4A95-A253-C0D056835844}" dt="2023-03-07T12:27:28.654" v="144" actId="34136"/>
          <ac:grpSpMkLst>
            <pc:docMk/>
            <pc:sldMk cId="4196881480" sldId="282"/>
            <ac:grpSpMk id="100" creationId="{6F568C5C-DA0F-111D-563F-EFC8162A59A4}"/>
          </ac:grpSpMkLst>
        </pc:grpChg>
        <pc:grpChg chg="mod">
          <ac:chgData name="Franziska Händschel" userId="e2149472-3187-4d00-b16a-a19eff6fc04a" providerId="ADAL" clId="{7CA5FA3B-81ED-4A95-A253-C0D056835844}" dt="2023-03-07T12:27:28.654" v="144" actId="34136"/>
          <ac:grpSpMkLst>
            <pc:docMk/>
            <pc:sldMk cId="4196881480" sldId="282"/>
            <ac:grpSpMk id="104" creationId="{E66DB509-62B7-7268-22ED-4EE449B32EF7}"/>
          </ac:grpSpMkLst>
        </pc:grpChg>
        <pc:grpChg chg="mod">
          <ac:chgData name="Franziska Händschel" userId="e2149472-3187-4d00-b16a-a19eff6fc04a" providerId="ADAL" clId="{7CA5FA3B-81ED-4A95-A253-C0D056835844}" dt="2023-03-07T12:27:28.654" v="144" actId="34136"/>
          <ac:grpSpMkLst>
            <pc:docMk/>
            <pc:sldMk cId="4196881480" sldId="282"/>
            <ac:grpSpMk id="108" creationId="{D8A74219-5EEB-E82F-37AB-5A73A3A8CC33}"/>
          </ac:grpSpMkLst>
        </pc:grpChg>
        <pc:grpChg chg="mod">
          <ac:chgData name="Franziska Händschel" userId="e2149472-3187-4d00-b16a-a19eff6fc04a" providerId="ADAL" clId="{7CA5FA3B-81ED-4A95-A253-C0D056835844}" dt="2023-03-07T12:27:28.654" v="144" actId="34136"/>
          <ac:grpSpMkLst>
            <pc:docMk/>
            <pc:sldMk cId="4196881480" sldId="282"/>
            <ac:grpSpMk id="113" creationId="{430BEE41-F893-1FA4-2A0A-5D46F9D8DA84}"/>
          </ac:grpSpMkLst>
        </pc:grpChg>
        <pc:grpChg chg="mod">
          <ac:chgData name="Franziska Händschel" userId="e2149472-3187-4d00-b16a-a19eff6fc04a" providerId="ADAL" clId="{7CA5FA3B-81ED-4A95-A253-C0D056835844}" dt="2023-03-07T12:27:28.654" v="144" actId="34136"/>
          <ac:grpSpMkLst>
            <pc:docMk/>
            <pc:sldMk cId="4196881480" sldId="282"/>
            <ac:grpSpMk id="118" creationId="{88F89996-6B55-FD6B-9C38-BD2B8383E818}"/>
          </ac:grpSpMkLst>
        </pc:grpChg>
        <pc:grpChg chg="del mod">
          <ac:chgData name="Franziska Händschel" userId="e2149472-3187-4d00-b16a-a19eff6fc04a" providerId="ADAL" clId="{7CA5FA3B-81ED-4A95-A253-C0D056835844}" dt="2023-03-07T12:31:30.251" v="222" actId="21"/>
          <ac:grpSpMkLst>
            <pc:docMk/>
            <pc:sldMk cId="4196881480" sldId="282"/>
            <ac:grpSpMk id="122" creationId="{1F747482-DD45-5BAF-180A-354F5091F0D2}"/>
          </ac:grpSpMkLst>
        </pc:grpChg>
        <pc:grpChg chg="mod">
          <ac:chgData name="Franziska Händschel" userId="e2149472-3187-4d00-b16a-a19eff6fc04a" providerId="ADAL" clId="{7CA5FA3B-81ED-4A95-A253-C0D056835844}" dt="2023-03-07T12:27:28.654" v="144" actId="34136"/>
          <ac:grpSpMkLst>
            <pc:docMk/>
            <pc:sldMk cId="4196881480" sldId="282"/>
            <ac:grpSpMk id="125" creationId="{0BECDFD8-639C-75A3-223A-6D979905ECD3}"/>
          </ac:grpSpMkLst>
        </pc:grpChg>
        <pc:grpChg chg="mod">
          <ac:chgData name="Franziska Händschel" userId="e2149472-3187-4d00-b16a-a19eff6fc04a" providerId="ADAL" clId="{7CA5FA3B-81ED-4A95-A253-C0D056835844}" dt="2023-03-07T12:27:28.654" v="144" actId="34136"/>
          <ac:grpSpMkLst>
            <pc:docMk/>
            <pc:sldMk cId="4196881480" sldId="282"/>
            <ac:grpSpMk id="126" creationId="{ABBDFCBA-0091-C1C2-34E9-D16B380E44A9}"/>
          </ac:grpSpMkLst>
        </pc:grpChg>
        <pc:grpChg chg="mod">
          <ac:chgData name="Franziska Händschel" userId="e2149472-3187-4d00-b16a-a19eff6fc04a" providerId="ADAL" clId="{7CA5FA3B-81ED-4A95-A253-C0D056835844}" dt="2023-03-07T12:27:28.654" v="144" actId="34136"/>
          <ac:grpSpMkLst>
            <pc:docMk/>
            <pc:sldMk cId="4196881480" sldId="282"/>
            <ac:grpSpMk id="130" creationId="{0E10C1E7-4628-61A8-D173-5391B2890A4C}"/>
          </ac:grpSpMkLst>
        </pc:grpChg>
        <pc:grpChg chg="mod">
          <ac:chgData name="Franziska Händschel" userId="e2149472-3187-4d00-b16a-a19eff6fc04a" providerId="ADAL" clId="{7CA5FA3B-81ED-4A95-A253-C0D056835844}" dt="2023-03-07T12:27:28.654" v="144" actId="34136"/>
          <ac:grpSpMkLst>
            <pc:docMk/>
            <pc:sldMk cId="4196881480" sldId="282"/>
            <ac:grpSpMk id="134" creationId="{E6C15660-90D9-4866-451C-07B8672E04C6}"/>
          </ac:grpSpMkLst>
        </pc:grpChg>
        <pc:grpChg chg="mod">
          <ac:chgData name="Franziska Händschel" userId="e2149472-3187-4d00-b16a-a19eff6fc04a" providerId="ADAL" clId="{7CA5FA3B-81ED-4A95-A253-C0D056835844}" dt="2023-03-07T12:27:28.654" v="144" actId="34136"/>
          <ac:grpSpMkLst>
            <pc:docMk/>
            <pc:sldMk cId="4196881480" sldId="282"/>
            <ac:grpSpMk id="139" creationId="{996C5822-3FF4-02F5-A8DC-174DCE9BDAE4}"/>
          </ac:grpSpMkLst>
        </pc:grpChg>
        <pc:grpChg chg="mod">
          <ac:chgData name="Franziska Händschel" userId="e2149472-3187-4d00-b16a-a19eff6fc04a" providerId="ADAL" clId="{7CA5FA3B-81ED-4A95-A253-C0D056835844}" dt="2023-03-07T12:27:28.654" v="144" actId="34136"/>
          <ac:grpSpMkLst>
            <pc:docMk/>
            <pc:sldMk cId="4196881480" sldId="282"/>
            <ac:grpSpMk id="144" creationId="{EA12EA5F-8EAD-F55D-0583-F996C2BB3271}"/>
          </ac:grpSpMkLst>
        </pc:grpChg>
        <pc:grpChg chg="del mod">
          <ac:chgData name="Franziska Händschel" userId="e2149472-3187-4d00-b16a-a19eff6fc04a" providerId="ADAL" clId="{7CA5FA3B-81ED-4A95-A253-C0D056835844}" dt="2023-03-07T12:31:30.251" v="222" actId="21"/>
          <ac:grpSpMkLst>
            <pc:docMk/>
            <pc:sldMk cId="4196881480" sldId="282"/>
            <ac:grpSpMk id="148" creationId="{A721D821-61CC-065E-0560-5E3DBC3289BF}"/>
          </ac:grpSpMkLst>
        </pc:grpChg>
        <pc:grpChg chg="mod">
          <ac:chgData name="Franziska Händschel" userId="e2149472-3187-4d00-b16a-a19eff6fc04a" providerId="ADAL" clId="{7CA5FA3B-81ED-4A95-A253-C0D056835844}" dt="2023-03-07T12:27:28.654" v="144" actId="34136"/>
          <ac:grpSpMkLst>
            <pc:docMk/>
            <pc:sldMk cId="4196881480" sldId="282"/>
            <ac:grpSpMk id="151" creationId="{65425CF7-21B4-CE71-432A-957A3884B962}"/>
          </ac:grpSpMkLst>
        </pc:grpChg>
        <pc:grpChg chg="mod">
          <ac:chgData name="Franziska Händschel" userId="e2149472-3187-4d00-b16a-a19eff6fc04a" providerId="ADAL" clId="{7CA5FA3B-81ED-4A95-A253-C0D056835844}" dt="2023-03-07T12:27:28.654" v="144" actId="34136"/>
          <ac:grpSpMkLst>
            <pc:docMk/>
            <pc:sldMk cId="4196881480" sldId="282"/>
            <ac:grpSpMk id="152" creationId="{F4500D7F-8846-3CCB-DFA2-EB8C771A7054}"/>
          </ac:grpSpMkLst>
        </pc:grpChg>
        <pc:grpChg chg="mod">
          <ac:chgData name="Franziska Händschel" userId="e2149472-3187-4d00-b16a-a19eff6fc04a" providerId="ADAL" clId="{7CA5FA3B-81ED-4A95-A253-C0D056835844}" dt="2023-03-07T12:27:28.654" v="144" actId="34136"/>
          <ac:grpSpMkLst>
            <pc:docMk/>
            <pc:sldMk cId="4196881480" sldId="282"/>
            <ac:grpSpMk id="156" creationId="{C48F69BB-BDBA-78C2-BB69-AF28B786B1CA}"/>
          </ac:grpSpMkLst>
        </pc:grpChg>
        <pc:grpChg chg="mod">
          <ac:chgData name="Franziska Händschel" userId="e2149472-3187-4d00-b16a-a19eff6fc04a" providerId="ADAL" clId="{7CA5FA3B-81ED-4A95-A253-C0D056835844}" dt="2023-03-07T12:27:28.654" v="144" actId="34136"/>
          <ac:grpSpMkLst>
            <pc:docMk/>
            <pc:sldMk cId="4196881480" sldId="282"/>
            <ac:grpSpMk id="160" creationId="{8B790D28-CAB5-F44E-8BC9-CE87CC3A4AB5}"/>
          </ac:grpSpMkLst>
        </pc:grpChg>
        <pc:grpChg chg="mod">
          <ac:chgData name="Franziska Händschel" userId="e2149472-3187-4d00-b16a-a19eff6fc04a" providerId="ADAL" clId="{7CA5FA3B-81ED-4A95-A253-C0D056835844}" dt="2023-03-07T12:27:28.654" v="144" actId="34136"/>
          <ac:grpSpMkLst>
            <pc:docMk/>
            <pc:sldMk cId="4196881480" sldId="282"/>
            <ac:grpSpMk id="165" creationId="{6B616F74-BC3F-53E4-4531-3BF26F2B02C2}"/>
          </ac:grpSpMkLst>
        </pc:grpChg>
        <pc:grpChg chg="mod">
          <ac:chgData name="Franziska Händschel" userId="e2149472-3187-4d00-b16a-a19eff6fc04a" providerId="ADAL" clId="{7CA5FA3B-81ED-4A95-A253-C0D056835844}" dt="2023-03-07T12:27:28.654" v="144" actId="34136"/>
          <ac:grpSpMkLst>
            <pc:docMk/>
            <pc:sldMk cId="4196881480" sldId="282"/>
            <ac:grpSpMk id="170" creationId="{28843B89-0FB3-60C8-DF79-13E5F66E2A22}"/>
          </ac:grpSpMkLst>
        </pc:grpChg>
        <pc:picChg chg="mod">
          <ac:chgData name="Franziska Händschel" userId="e2149472-3187-4d00-b16a-a19eff6fc04a" providerId="ADAL" clId="{7CA5FA3B-81ED-4A95-A253-C0D056835844}" dt="2023-03-07T12:27:28.654" v="144" actId="34136"/>
          <ac:picMkLst>
            <pc:docMk/>
            <pc:sldMk cId="4196881480" sldId="282"/>
            <ac:picMk id="20" creationId="{537F7A09-A4E7-4E27-CA06-B2BFA4AC243C}"/>
          </ac:picMkLst>
        </pc:picChg>
        <pc:picChg chg="mod">
          <ac:chgData name="Franziska Händschel" userId="e2149472-3187-4d00-b16a-a19eff6fc04a" providerId="ADAL" clId="{7CA5FA3B-81ED-4A95-A253-C0D056835844}" dt="2023-03-07T12:27:28.654" v="144" actId="34136"/>
          <ac:picMkLst>
            <pc:docMk/>
            <pc:sldMk cId="4196881480" sldId="282"/>
            <ac:picMk id="21" creationId="{2819ADE9-F7B0-BEC7-F228-CC8B9EAC636B}"/>
          </ac:picMkLst>
        </pc:picChg>
        <pc:picChg chg="mod">
          <ac:chgData name="Franziska Händschel" userId="e2149472-3187-4d00-b16a-a19eff6fc04a" providerId="ADAL" clId="{7CA5FA3B-81ED-4A95-A253-C0D056835844}" dt="2023-03-07T12:27:28.654" v="144" actId="34136"/>
          <ac:picMkLst>
            <pc:docMk/>
            <pc:sldMk cId="4196881480" sldId="282"/>
            <ac:picMk id="22" creationId="{4F9EDE10-85F1-15DB-14C9-506A31879D6E}"/>
          </ac:picMkLst>
        </pc:picChg>
        <pc:picChg chg="mod">
          <ac:chgData name="Franziska Händschel" userId="e2149472-3187-4d00-b16a-a19eff6fc04a" providerId="ADAL" clId="{7CA5FA3B-81ED-4A95-A253-C0D056835844}" dt="2023-03-07T12:27:28.654" v="144" actId="34136"/>
          <ac:picMkLst>
            <pc:docMk/>
            <pc:sldMk cId="4196881480" sldId="282"/>
            <ac:picMk id="101" creationId="{519801CB-529F-1663-FEAD-9706A5E9DD08}"/>
          </ac:picMkLst>
        </pc:picChg>
        <pc:picChg chg="mod">
          <ac:chgData name="Franziska Händschel" userId="e2149472-3187-4d00-b16a-a19eff6fc04a" providerId="ADAL" clId="{7CA5FA3B-81ED-4A95-A253-C0D056835844}" dt="2023-03-07T12:27:28.654" v="144" actId="34136"/>
          <ac:picMkLst>
            <pc:docMk/>
            <pc:sldMk cId="4196881480" sldId="282"/>
            <ac:picMk id="102" creationId="{28AF0824-E1C2-8B83-0F27-547CBFCD5824}"/>
          </ac:picMkLst>
        </pc:picChg>
        <pc:picChg chg="mod">
          <ac:chgData name="Franziska Händschel" userId="e2149472-3187-4d00-b16a-a19eff6fc04a" providerId="ADAL" clId="{7CA5FA3B-81ED-4A95-A253-C0D056835844}" dt="2023-03-07T12:27:28.654" v="144" actId="34136"/>
          <ac:picMkLst>
            <pc:docMk/>
            <pc:sldMk cId="4196881480" sldId="282"/>
            <ac:picMk id="103" creationId="{4DAD6B5F-FBF3-3C4A-65B9-A7C8A1468781}"/>
          </ac:picMkLst>
        </pc:picChg>
        <pc:picChg chg="mod">
          <ac:chgData name="Franziska Händschel" userId="e2149472-3187-4d00-b16a-a19eff6fc04a" providerId="ADAL" clId="{7CA5FA3B-81ED-4A95-A253-C0D056835844}" dt="2023-03-07T12:27:28.654" v="144" actId="34136"/>
          <ac:picMkLst>
            <pc:docMk/>
            <pc:sldMk cId="4196881480" sldId="282"/>
            <ac:picMk id="127" creationId="{7C81E35D-F6EB-61CE-7EA6-49195FCB3AB9}"/>
          </ac:picMkLst>
        </pc:picChg>
        <pc:picChg chg="mod">
          <ac:chgData name="Franziska Händschel" userId="e2149472-3187-4d00-b16a-a19eff6fc04a" providerId="ADAL" clId="{7CA5FA3B-81ED-4A95-A253-C0D056835844}" dt="2023-03-07T12:27:28.654" v="144" actId="34136"/>
          <ac:picMkLst>
            <pc:docMk/>
            <pc:sldMk cId="4196881480" sldId="282"/>
            <ac:picMk id="128" creationId="{52E3238D-4FF3-FC51-A2E5-77FC326B2233}"/>
          </ac:picMkLst>
        </pc:picChg>
        <pc:picChg chg="mod">
          <ac:chgData name="Franziska Händschel" userId="e2149472-3187-4d00-b16a-a19eff6fc04a" providerId="ADAL" clId="{7CA5FA3B-81ED-4A95-A253-C0D056835844}" dt="2023-03-07T12:27:28.654" v="144" actId="34136"/>
          <ac:picMkLst>
            <pc:docMk/>
            <pc:sldMk cId="4196881480" sldId="282"/>
            <ac:picMk id="129" creationId="{7430A4F8-DFD9-3CF6-9901-09F66E6BB807}"/>
          </ac:picMkLst>
        </pc:picChg>
        <pc:picChg chg="mod">
          <ac:chgData name="Franziska Händschel" userId="e2149472-3187-4d00-b16a-a19eff6fc04a" providerId="ADAL" clId="{7CA5FA3B-81ED-4A95-A253-C0D056835844}" dt="2023-03-07T12:27:28.654" v="144" actId="34136"/>
          <ac:picMkLst>
            <pc:docMk/>
            <pc:sldMk cId="4196881480" sldId="282"/>
            <ac:picMk id="153" creationId="{5509C1B4-EF37-1B36-75CD-4BEEF8461610}"/>
          </ac:picMkLst>
        </pc:picChg>
        <pc:picChg chg="mod">
          <ac:chgData name="Franziska Händschel" userId="e2149472-3187-4d00-b16a-a19eff6fc04a" providerId="ADAL" clId="{7CA5FA3B-81ED-4A95-A253-C0D056835844}" dt="2023-03-07T12:27:28.654" v="144" actId="34136"/>
          <ac:picMkLst>
            <pc:docMk/>
            <pc:sldMk cId="4196881480" sldId="282"/>
            <ac:picMk id="154" creationId="{6D6BB372-DC14-5594-1FEB-1567E53D8FD9}"/>
          </ac:picMkLst>
        </pc:picChg>
        <pc:picChg chg="mod">
          <ac:chgData name="Franziska Händschel" userId="e2149472-3187-4d00-b16a-a19eff6fc04a" providerId="ADAL" clId="{7CA5FA3B-81ED-4A95-A253-C0D056835844}" dt="2023-03-07T12:27:28.654" v="144" actId="34136"/>
          <ac:picMkLst>
            <pc:docMk/>
            <pc:sldMk cId="4196881480" sldId="282"/>
            <ac:picMk id="155" creationId="{F8D90179-3C84-5665-D342-3B8185B322B8}"/>
          </ac:picMkLst>
        </pc:picChg>
        <pc:picChg chg="del mod">
          <ac:chgData name="Franziska Händschel" userId="e2149472-3187-4d00-b16a-a19eff6fc04a" providerId="ADAL" clId="{7CA5FA3B-81ED-4A95-A253-C0D056835844}" dt="2023-03-07T12:31:30.251" v="222" actId="21"/>
          <ac:picMkLst>
            <pc:docMk/>
            <pc:sldMk cId="4196881480" sldId="282"/>
            <ac:picMk id="174" creationId="{9C0873A7-2B0F-B9B4-C761-4C1C1CC0A19F}"/>
          </ac:picMkLst>
        </pc:picChg>
        <pc:cxnChg chg="mod">
          <ac:chgData name="Franziska Händschel" userId="e2149472-3187-4d00-b16a-a19eff6fc04a" providerId="ADAL" clId="{7CA5FA3B-81ED-4A95-A253-C0D056835844}" dt="2023-03-07T12:27:28.654" v="144" actId="34136"/>
          <ac:cxnSpMkLst>
            <pc:docMk/>
            <pc:sldMk cId="4196881480" sldId="282"/>
            <ac:cxnSpMk id="37" creationId="{76621111-0B76-337D-3B86-64E8DE8B44BC}"/>
          </ac:cxnSpMkLst>
        </pc:cxnChg>
        <pc:cxnChg chg="mod">
          <ac:chgData name="Franziska Händschel" userId="e2149472-3187-4d00-b16a-a19eff6fc04a" providerId="ADAL" clId="{7CA5FA3B-81ED-4A95-A253-C0D056835844}" dt="2023-03-07T12:27:28.654" v="144" actId="34136"/>
          <ac:cxnSpMkLst>
            <pc:docMk/>
            <pc:sldMk cId="4196881480" sldId="282"/>
            <ac:cxnSpMk id="106" creationId="{94E6BF18-EDF3-C491-822C-D8E9273BC3EC}"/>
          </ac:cxnSpMkLst>
        </pc:cxnChg>
        <pc:cxnChg chg="mod">
          <ac:chgData name="Franziska Händschel" userId="e2149472-3187-4d00-b16a-a19eff6fc04a" providerId="ADAL" clId="{7CA5FA3B-81ED-4A95-A253-C0D056835844}" dt="2023-03-07T12:27:28.654" v="144" actId="34136"/>
          <ac:cxnSpMkLst>
            <pc:docMk/>
            <pc:sldMk cId="4196881480" sldId="282"/>
            <ac:cxnSpMk id="132" creationId="{35235E77-D66C-83D0-3AE0-E7081EC1DE4E}"/>
          </ac:cxnSpMkLst>
        </pc:cxnChg>
        <pc:cxnChg chg="mod">
          <ac:chgData name="Franziska Händschel" userId="e2149472-3187-4d00-b16a-a19eff6fc04a" providerId="ADAL" clId="{7CA5FA3B-81ED-4A95-A253-C0D056835844}" dt="2023-03-07T12:27:28.654" v="144" actId="34136"/>
          <ac:cxnSpMkLst>
            <pc:docMk/>
            <pc:sldMk cId="4196881480" sldId="282"/>
            <ac:cxnSpMk id="158" creationId="{DC7895BD-1EC6-29F9-8C98-BFD7F857D289}"/>
          </ac:cxnSpMkLst>
        </pc:cxnChg>
      </pc:sldChg>
      <pc:sldChg chg="addSp delSp modSp mod modClrScheme chgLayout">
        <pc:chgData name="Franziska Händschel" userId="e2149472-3187-4d00-b16a-a19eff6fc04a" providerId="ADAL" clId="{7CA5FA3B-81ED-4A95-A253-C0D056835844}" dt="2023-03-07T12:33:30.553" v="245" actId="34135"/>
        <pc:sldMkLst>
          <pc:docMk/>
          <pc:sldMk cId="1189352486" sldId="283"/>
        </pc:sldMkLst>
        <pc:spChg chg="mod">
          <ac:chgData name="Franziska Händschel" userId="e2149472-3187-4d00-b16a-a19eff6fc04a" providerId="ADAL" clId="{7CA5FA3B-81ED-4A95-A253-C0D056835844}" dt="2023-03-07T12:27:54.078" v="172" actId="34136"/>
          <ac:spMkLst>
            <pc:docMk/>
            <pc:sldMk cId="1189352486" sldId="283"/>
            <ac:spMk id="2" creationId="{62123491-7FF5-F638-05E9-57365F88C687}"/>
          </ac:spMkLst>
        </pc:spChg>
        <pc:spChg chg="del">
          <ac:chgData name="Franziska Händschel" userId="e2149472-3187-4d00-b16a-a19eff6fc04a" providerId="ADAL" clId="{7CA5FA3B-81ED-4A95-A253-C0D056835844}" dt="2023-03-07T12:26:13.331" v="53" actId="478"/>
          <ac:spMkLst>
            <pc:docMk/>
            <pc:sldMk cId="1189352486" sldId="283"/>
            <ac:spMk id="3" creationId="{C70FF04E-C06E-DA0D-C27B-81532B912563}"/>
          </ac:spMkLst>
        </pc:spChg>
        <pc:spChg chg="mod">
          <ac:chgData name="Franziska Händschel" userId="e2149472-3187-4d00-b16a-a19eff6fc04a" providerId="ADAL" clId="{7CA5FA3B-81ED-4A95-A253-C0D056835844}" dt="2023-03-07T12:27:54.078" v="172" actId="34136"/>
          <ac:spMkLst>
            <pc:docMk/>
            <pc:sldMk cId="1189352486" sldId="283"/>
            <ac:spMk id="4" creationId="{94CD0A29-7EDB-E94F-2B8E-7DCBBC837461}"/>
          </ac:spMkLst>
        </pc:spChg>
        <pc:spChg chg="mod">
          <ac:chgData name="Franziska Händschel" userId="e2149472-3187-4d00-b16a-a19eff6fc04a" providerId="ADAL" clId="{7CA5FA3B-81ED-4A95-A253-C0D056835844}" dt="2023-03-07T12:27:54.078" v="172" actId="34136"/>
          <ac:spMkLst>
            <pc:docMk/>
            <pc:sldMk cId="1189352486" sldId="283"/>
            <ac:spMk id="5" creationId="{5FD5F998-1F5C-2B2B-2335-8596C39D0421}"/>
          </ac:spMkLst>
        </pc:spChg>
        <pc:spChg chg="mod">
          <ac:chgData name="Franziska Händschel" userId="e2149472-3187-4d00-b16a-a19eff6fc04a" providerId="ADAL" clId="{7CA5FA3B-81ED-4A95-A253-C0D056835844}" dt="2023-03-07T12:27:54.078" v="172" actId="34136"/>
          <ac:spMkLst>
            <pc:docMk/>
            <pc:sldMk cId="1189352486" sldId="283"/>
            <ac:spMk id="6" creationId="{73A710DD-66E6-24F2-387E-B47EA1042648}"/>
          </ac:spMkLst>
        </pc:spChg>
        <pc:spChg chg="del">
          <ac:chgData name="Franziska Händschel" userId="e2149472-3187-4d00-b16a-a19eff6fc04a" providerId="ADAL" clId="{7CA5FA3B-81ED-4A95-A253-C0D056835844}" dt="2023-03-07T12:26:13.331" v="53" actId="478"/>
          <ac:spMkLst>
            <pc:docMk/>
            <pc:sldMk cId="1189352486" sldId="283"/>
            <ac:spMk id="7" creationId="{891F3963-FDB9-7685-9DA4-8245E6574282}"/>
          </ac:spMkLst>
        </pc:spChg>
        <pc:spChg chg="mod">
          <ac:chgData name="Franziska Händschel" userId="e2149472-3187-4d00-b16a-a19eff6fc04a" providerId="ADAL" clId="{7CA5FA3B-81ED-4A95-A253-C0D056835844}" dt="2023-03-07T12:27:54.078" v="172" actId="34136"/>
          <ac:spMkLst>
            <pc:docMk/>
            <pc:sldMk cId="1189352486" sldId="283"/>
            <ac:spMk id="11" creationId="{30367B4D-8D98-B1EA-8E70-C7A9865010B3}"/>
          </ac:spMkLst>
        </pc:spChg>
        <pc:spChg chg="mod">
          <ac:chgData name="Franziska Händschel" userId="e2149472-3187-4d00-b16a-a19eff6fc04a" providerId="ADAL" clId="{7CA5FA3B-81ED-4A95-A253-C0D056835844}" dt="2023-03-07T12:27:54.078" v="172" actId="34136"/>
          <ac:spMkLst>
            <pc:docMk/>
            <pc:sldMk cId="1189352486" sldId="283"/>
            <ac:spMk id="12" creationId="{65307A85-EB9E-1FF1-3193-58C73527DA70}"/>
          </ac:spMkLst>
        </pc:spChg>
        <pc:spChg chg="mod">
          <ac:chgData name="Franziska Händschel" userId="e2149472-3187-4d00-b16a-a19eff6fc04a" providerId="ADAL" clId="{7CA5FA3B-81ED-4A95-A253-C0D056835844}" dt="2023-03-07T12:27:54.078" v="172" actId="34136"/>
          <ac:spMkLst>
            <pc:docMk/>
            <pc:sldMk cId="1189352486" sldId="283"/>
            <ac:spMk id="14" creationId="{0B7D12F6-C8E9-10C1-BF4F-D51D3B7C481A}"/>
          </ac:spMkLst>
        </pc:spChg>
        <pc:spChg chg="mod">
          <ac:chgData name="Franziska Händschel" userId="e2149472-3187-4d00-b16a-a19eff6fc04a" providerId="ADAL" clId="{7CA5FA3B-81ED-4A95-A253-C0D056835844}" dt="2023-03-07T12:27:54.078" v="172" actId="34136"/>
          <ac:spMkLst>
            <pc:docMk/>
            <pc:sldMk cId="1189352486" sldId="283"/>
            <ac:spMk id="16" creationId="{C1F2AD06-9EDC-00DB-9791-043E3351E69B}"/>
          </ac:spMkLst>
        </pc:spChg>
        <pc:spChg chg="mod">
          <ac:chgData name="Franziska Händschel" userId="e2149472-3187-4d00-b16a-a19eff6fc04a" providerId="ADAL" clId="{7CA5FA3B-81ED-4A95-A253-C0D056835844}" dt="2023-03-07T12:27:54.078" v="172" actId="34136"/>
          <ac:spMkLst>
            <pc:docMk/>
            <pc:sldMk cId="1189352486" sldId="283"/>
            <ac:spMk id="17" creationId="{8554EE12-3F59-0448-8319-ADC791152E12}"/>
          </ac:spMkLst>
        </pc:spChg>
        <pc:spChg chg="del">
          <ac:chgData name="Franziska Händschel" userId="e2149472-3187-4d00-b16a-a19eff6fc04a" providerId="ADAL" clId="{7CA5FA3B-81ED-4A95-A253-C0D056835844}" dt="2023-03-07T12:32:32.764" v="232" actId="21"/>
          <ac:spMkLst>
            <pc:docMk/>
            <pc:sldMk cId="1189352486" sldId="283"/>
            <ac:spMk id="18" creationId="{3DF2D798-06BE-C84B-D1AE-6295E17F6BD9}"/>
          </ac:spMkLst>
        </pc:spChg>
        <pc:spChg chg="mod">
          <ac:chgData name="Franziska Händschel" userId="e2149472-3187-4d00-b16a-a19eff6fc04a" providerId="ADAL" clId="{7CA5FA3B-81ED-4A95-A253-C0D056835844}" dt="2023-03-07T12:27:54.078" v="172" actId="34136"/>
          <ac:spMkLst>
            <pc:docMk/>
            <pc:sldMk cId="1189352486" sldId="283"/>
            <ac:spMk id="19" creationId="{29F766A7-CC48-04D7-DED6-0C160D035A10}"/>
          </ac:spMkLst>
        </pc:spChg>
        <pc:spChg chg="mod">
          <ac:chgData name="Franziska Händschel" userId="e2149472-3187-4d00-b16a-a19eff6fc04a" providerId="ADAL" clId="{7CA5FA3B-81ED-4A95-A253-C0D056835844}" dt="2023-03-07T12:27:54.078" v="172" actId="34136"/>
          <ac:spMkLst>
            <pc:docMk/>
            <pc:sldMk cId="1189352486" sldId="283"/>
            <ac:spMk id="23" creationId="{E79C115B-5303-A220-5289-1F2EA0201662}"/>
          </ac:spMkLst>
        </pc:spChg>
        <pc:spChg chg="mod">
          <ac:chgData name="Franziska Händschel" userId="e2149472-3187-4d00-b16a-a19eff6fc04a" providerId="ADAL" clId="{7CA5FA3B-81ED-4A95-A253-C0D056835844}" dt="2023-03-07T12:27:54.078" v="172" actId="34136"/>
          <ac:spMkLst>
            <pc:docMk/>
            <pc:sldMk cId="1189352486" sldId="283"/>
            <ac:spMk id="25" creationId="{819BC646-7E9D-6933-1369-1986D2246509}"/>
          </ac:spMkLst>
        </pc:spChg>
        <pc:spChg chg="mod">
          <ac:chgData name="Franziska Händschel" userId="e2149472-3187-4d00-b16a-a19eff6fc04a" providerId="ADAL" clId="{7CA5FA3B-81ED-4A95-A253-C0D056835844}" dt="2023-03-07T12:27:54.078" v="172" actId="34136"/>
          <ac:spMkLst>
            <pc:docMk/>
            <pc:sldMk cId="1189352486" sldId="283"/>
            <ac:spMk id="26" creationId="{AA6E407E-9E66-B67A-9165-E20E40927420}"/>
          </ac:spMkLst>
        </pc:spChg>
        <pc:spChg chg="mod">
          <ac:chgData name="Franziska Händschel" userId="e2149472-3187-4d00-b16a-a19eff6fc04a" providerId="ADAL" clId="{7CA5FA3B-81ED-4A95-A253-C0D056835844}" dt="2023-03-07T12:27:54.078" v="172" actId="34136"/>
          <ac:spMkLst>
            <pc:docMk/>
            <pc:sldMk cId="1189352486" sldId="283"/>
            <ac:spMk id="27" creationId="{7AC7810C-5DF6-55C2-B643-218CF6388B6E}"/>
          </ac:spMkLst>
        </pc:spChg>
        <pc:spChg chg="del mod">
          <ac:chgData name="Franziska Händschel" userId="e2149472-3187-4d00-b16a-a19eff6fc04a" providerId="ADAL" clId="{7CA5FA3B-81ED-4A95-A253-C0D056835844}" dt="2023-03-07T12:32:32.764" v="232" actId="21"/>
          <ac:spMkLst>
            <pc:docMk/>
            <pc:sldMk cId="1189352486" sldId="283"/>
            <ac:spMk id="28" creationId="{CDAE8C09-CDE2-BC3B-6BC6-89F4A7F05B69}"/>
          </ac:spMkLst>
        </pc:spChg>
        <pc:spChg chg="add mod">
          <ac:chgData name="Franziska Händschel" userId="e2149472-3187-4d00-b16a-a19eff6fc04a" providerId="ADAL" clId="{7CA5FA3B-81ED-4A95-A253-C0D056835844}" dt="2023-03-07T12:33:30.553" v="245" actId="34135"/>
          <ac:spMkLst>
            <pc:docMk/>
            <pc:sldMk cId="1189352486" sldId="283"/>
            <ac:spMk id="29" creationId="{F81932B2-4F94-D91C-608D-C365399454EF}"/>
          </ac:spMkLst>
        </pc:spChg>
        <pc:spChg chg="add mod">
          <ac:chgData name="Franziska Händschel" userId="e2149472-3187-4d00-b16a-a19eff6fc04a" providerId="ADAL" clId="{7CA5FA3B-81ED-4A95-A253-C0D056835844}" dt="2023-03-07T12:33:30.553" v="245" actId="34135"/>
          <ac:spMkLst>
            <pc:docMk/>
            <pc:sldMk cId="1189352486" sldId="283"/>
            <ac:spMk id="31" creationId="{20048EAB-B15F-D248-2516-4EFE63BBB18A}"/>
          </ac:spMkLst>
        </pc:spChg>
        <pc:spChg chg="add mod">
          <ac:chgData name="Franziska Händschel" userId="e2149472-3187-4d00-b16a-a19eff6fc04a" providerId="ADAL" clId="{7CA5FA3B-81ED-4A95-A253-C0D056835844}" dt="2023-03-07T12:33:30.553" v="245" actId="34135"/>
          <ac:spMkLst>
            <pc:docMk/>
            <pc:sldMk cId="1189352486" sldId="283"/>
            <ac:spMk id="32" creationId="{83371EB2-6506-B4A9-BA81-CCC67CBDCC3B}"/>
          </ac:spMkLst>
        </pc:spChg>
        <pc:spChg chg="add mod">
          <ac:chgData name="Franziska Händschel" userId="e2149472-3187-4d00-b16a-a19eff6fc04a" providerId="ADAL" clId="{7CA5FA3B-81ED-4A95-A253-C0D056835844}" dt="2023-03-07T12:33:30.553" v="245" actId="34135"/>
          <ac:spMkLst>
            <pc:docMk/>
            <pc:sldMk cId="1189352486" sldId="283"/>
            <ac:spMk id="33" creationId="{C08C34F0-2CB1-9970-E2EB-8E6FC580FEB4}"/>
          </ac:spMkLst>
        </pc:spChg>
        <pc:spChg chg="add mod">
          <ac:chgData name="Franziska Händschel" userId="e2149472-3187-4d00-b16a-a19eff6fc04a" providerId="ADAL" clId="{7CA5FA3B-81ED-4A95-A253-C0D056835844}" dt="2023-03-07T12:33:30.553" v="245" actId="34135"/>
          <ac:spMkLst>
            <pc:docMk/>
            <pc:sldMk cId="1189352486" sldId="283"/>
            <ac:spMk id="34" creationId="{604F3EDC-0A5B-DF52-1805-B67A50326572}"/>
          </ac:spMkLst>
        </pc:spChg>
        <pc:spChg chg="mod">
          <ac:chgData name="Franziska Händschel" userId="e2149472-3187-4d00-b16a-a19eff6fc04a" providerId="ADAL" clId="{7CA5FA3B-81ED-4A95-A253-C0D056835844}" dt="2023-03-07T12:27:54.078" v="172" actId="34136"/>
          <ac:spMkLst>
            <pc:docMk/>
            <pc:sldMk cId="1189352486" sldId="283"/>
            <ac:spMk id="35" creationId="{61439D37-87E3-C6C7-8D3A-2E11CFA80072}"/>
          </ac:spMkLst>
        </pc:spChg>
        <pc:spChg chg="add mod">
          <ac:chgData name="Franziska Händschel" userId="e2149472-3187-4d00-b16a-a19eff6fc04a" providerId="ADAL" clId="{7CA5FA3B-81ED-4A95-A253-C0D056835844}" dt="2023-03-07T12:33:30.553" v="245" actId="34135"/>
          <ac:spMkLst>
            <pc:docMk/>
            <pc:sldMk cId="1189352486" sldId="283"/>
            <ac:spMk id="36" creationId="{328FB7D1-7EAB-96E9-B7E2-6C0F906DDCFD}"/>
          </ac:spMkLst>
        </pc:spChg>
        <pc:spChg chg="add mod">
          <ac:chgData name="Franziska Händschel" userId="e2149472-3187-4d00-b16a-a19eff6fc04a" providerId="ADAL" clId="{7CA5FA3B-81ED-4A95-A253-C0D056835844}" dt="2023-03-07T12:33:30.553" v="245" actId="34135"/>
          <ac:spMkLst>
            <pc:docMk/>
            <pc:sldMk cId="1189352486" sldId="283"/>
            <ac:spMk id="38" creationId="{DC606B99-ED6A-0D1F-2E51-69D868E1FE73}"/>
          </ac:spMkLst>
        </pc:spChg>
        <pc:spChg chg="add mod">
          <ac:chgData name="Franziska Händschel" userId="e2149472-3187-4d00-b16a-a19eff6fc04a" providerId="ADAL" clId="{7CA5FA3B-81ED-4A95-A253-C0D056835844}" dt="2023-03-07T12:33:30.553" v="245" actId="34135"/>
          <ac:spMkLst>
            <pc:docMk/>
            <pc:sldMk cId="1189352486" sldId="283"/>
            <ac:spMk id="39" creationId="{BB2351CD-969E-645A-2EE1-20558CDB55CF}"/>
          </ac:spMkLst>
        </pc:spChg>
        <pc:spChg chg="add mod">
          <ac:chgData name="Franziska Händschel" userId="e2149472-3187-4d00-b16a-a19eff6fc04a" providerId="ADAL" clId="{7CA5FA3B-81ED-4A95-A253-C0D056835844}" dt="2023-03-07T12:33:30.553" v="245" actId="34135"/>
          <ac:spMkLst>
            <pc:docMk/>
            <pc:sldMk cId="1189352486" sldId="283"/>
            <ac:spMk id="40" creationId="{9CDB8271-0FFA-AE3C-734E-5AFDFF61433B}"/>
          </ac:spMkLst>
        </pc:spChg>
        <pc:spChg chg="add mod">
          <ac:chgData name="Franziska Händschel" userId="e2149472-3187-4d00-b16a-a19eff6fc04a" providerId="ADAL" clId="{7CA5FA3B-81ED-4A95-A253-C0D056835844}" dt="2023-03-07T12:33:30.553" v="245" actId="34135"/>
          <ac:spMkLst>
            <pc:docMk/>
            <pc:sldMk cId="1189352486" sldId="283"/>
            <ac:spMk id="41" creationId="{3DB41CE9-1287-9254-3982-A65DB9198255}"/>
          </ac:spMkLst>
        </pc:spChg>
        <pc:spChg chg="add mod">
          <ac:chgData name="Franziska Händschel" userId="e2149472-3187-4d00-b16a-a19eff6fc04a" providerId="ADAL" clId="{7CA5FA3B-81ED-4A95-A253-C0D056835844}" dt="2023-03-07T12:33:30.553" v="245" actId="34135"/>
          <ac:spMkLst>
            <pc:docMk/>
            <pc:sldMk cId="1189352486" sldId="283"/>
            <ac:spMk id="42" creationId="{BE6C5A8C-E5F1-CAB0-A414-6D342527DA11}"/>
          </ac:spMkLst>
        </pc:spChg>
        <pc:spChg chg="add mod">
          <ac:chgData name="Franziska Händschel" userId="e2149472-3187-4d00-b16a-a19eff6fc04a" providerId="ADAL" clId="{7CA5FA3B-81ED-4A95-A253-C0D056835844}" dt="2023-03-07T12:33:30.553" v="245" actId="34135"/>
          <ac:spMkLst>
            <pc:docMk/>
            <pc:sldMk cId="1189352486" sldId="283"/>
            <ac:spMk id="43" creationId="{EAE6FE09-3BCA-DEDD-AF17-A521FA8CE9F9}"/>
          </ac:spMkLst>
        </pc:spChg>
        <pc:spChg chg="add mod">
          <ac:chgData name="Franziska Händschel" userId="e2149472-3187-4d00-b16a-a19eff6fc04a" providerId="ADAL" clId="{7CA5FA3B-81ED-4A95-A253-C0D056835844}" dt="2023-03-07T12:33:30.553" v="245" actId="34135"/>
          <ac:spMkLst>
            <pc:docMk/>
            <pc:sldMk cId="1189352486" sldId="283"/>
            <ac:spMk id="44" creationId="{2DDFC54C-4DA4-DA8D-0EBE-586FB09E23B7}"/>
          </ac:spMkLst>
        </pc:spChg>
        <pc:spChg chg="add mod">
          <ac:chgData name="Franziska Händschel" userId="e2149472-3187-4d00-b16a-a19eff6fc04a" providerId="ADAL" clId="{7CA5FA3B-81ED-4A95-A253-C0D056835844}" dt="2023-03-07T12:33:30.553" v="245" actId="34135"/>
          <ac:spMkLst>
            <pc:docMk/>
            <pc:sldMk cId="1189352486" sldId="283"/>
            <ac:spMk id="45" creationId="{79D2B589-533C-2EB8-0E39-F662871C62D0}"/>
          </ac:spMkLst>
        </pc:spChg>
        <pc:spChg chg="add mod">
          <ac:chgData name="Franziska Händschel" userId="e2149472-3187-4d00-b16a-a19eff6fc04a" providerId="ADAL" clId="{7CA5FA3B-81ED-4A95-A253-C0D056835844}" dt="2023-03-07T12:33:30.553" v="245" actId="34135"/>
          <ac:spMkLst>
            <pc:docMk/>
            <pc:sldMk cId="1189352486" sldId="283"/>
            <ac:spMk id="46" creationId="{DA631D01-06C2-8FDD-72DC-7E57B65E4752}"/>
          </ac:spMkLst>
        </pc:spChg>
        <pc:spChg chg="add mod">
          <ac:chgData name="Franziska Händschel" userId="e2149472-3187-4d00-b16a-a19eff6fc04a" providerId="ADAL" clId="{7CA5FA3B-81ED-4A95-A253-C0D056835844}" dt="2023-03-07T12:33:30.553" v="245" actId="34135"/>
          <ac:spMkLst>
            <pc:docMk/>
            <pc:sldMk cId="1189352486" sldId="283"/>
            <ac:spMk id="47" creationId="{6D7C6899-A367-8ECE-A9E0-ED2145D31BEE}"/>
          </ac:spMkLst>
        </pc:spChg>
        <pc:spChg chg="add mod">
          <ac:chgData name="Franziska Händschel" userId="e2149472-3187-4d00-b16a-a19eff6fc04a" providerId="ADAL" clId="{7CA5FA3B-81ED-4A95-A253-C0D056835844}" dt="2023-03-07T12:33:30.553" v="245" actId="34135"/>
          <ac:spMkLst>
            <pc:docMk/>
            <pc:sldMk cId="1189352486" sldId="283"/>
            <ac:spMk id="48" creationId="{7F494719-4106-C6D1-6738-87D025103307}"/>
          </ac:spMkLst>
        </pc:spChg>
        <pc:spChg chg="add mod">
          <ac:chgData name="Franziska Händschel" userId="e2149472-3187-4d00-b16a-a19eff6fc04a" providerId="ADAL" clId="{7CA5FA3B-81ED-4A95-A253-C0D056835844}" dt="2023-03-07T12:33:30.553" v="245" actId="34135"/>
          <ac:spMkLst>
            <pc:docMk/>
            <pc:sldMk cId="1189352486" sldId="283"/>
            <ac:spMk id="49" creationId="{EE03673E-7B8B-CF83-43D3-F6D3DBC3FFCE}"/>
          </ac:spMkLst>
        </pc:spChg>
        <pc:spChg chg="add mod">
          <ac:chgData name="Franziska Händschel" userId="e2149472-3187-4d00-b16a-a19eff6fc04a" providerId="ADAL" clId="{7CA5FA3B-81ED-4A95-A253-C0D056835844}" dt="2023-03-07T12:33:30.553" v="245" actId="34135"/>
          <ac:spMkLst>
            <pc:docMk/>
            <pc:sldMk cId="1189352486" sldId="283"/>
            <ac:spMk id="50" creationId="{F38CC7E4-989A-0C9B-3B93-FFD024B611B1}"/>
          </ac:spMkLst>
        </pc:spChg>
        <pc:spChg chg="add mod">
          <ac:chgData name="Franziska Händschel" userId="e2149472-3187-4d00-b16a-a19eff6fc04a" providerId="ADAL" clId="{7CA5FA3B-81ED-4A95-A253-C0D056835844}" dt="2023-03-07T12:33:30.553" v="245" actId="34135"/>
          <ac:spMkLst>
            <pc:docMk/>
            <pc:sldMk cId="1189352486" sldId="283"/>
            <ac:spMk id="51" creationId="{9A1E476D-0ED0-1DC2-8F10-DA26C78556FE}"/>
          </ac:spMkLst>
        </pc:spChg>
        <pc:spChg chg="add mod">
          <ac:chgData name="Franziska Händschel" userId="e2149472-3187-4d00-b16a-a19eff6fc04a" providerId="ADAL" clId="{7CA5FA3B-81ED-4A95-A253-C0D056835844}" dt="2023-03-07T12:33:30.553" v="245" actId="34135"/>
          <ac:spMkLst>
            <pc:docMk/>
            <pc:sldMk cId="1189352486" sldId="283"/>
            <ac:spMk id="52" creationId="{CDFC1168-1FFC-897C-6798-AA87BD53CB93}"/>
          </ac:spMkLst>
        </pc:spChg>
        <pc:spChg chg="add mod">
          <ac:chgData name="Franziska Händschel" userId="e2149472-3187-4d00-b16a-a19eff6fc04a" providerId="ADAL" clId="{7CA5FA3B-81ED-4A95-A253-C0D056835844}" dt="2023-03-07T12:33:30.553" v="245" actId="34135"/>
          <ac:spMkLst>
            <pc:docMk/>
            <pc:sldMk cId="1189352486" sldId="283"/>
            <ac:spMk id="53" creationId="{C77F7717-0F67-8830-B671-945C65F73B3E}"/>
          </ac:spMkLst>
        </pc:spChg>
        <pc:spChg chg="add mod">
          <ac:chgData name="Franziska Händschel" userId="e2149472-3187-4d00-b16a-a19eff6fc04a" providerId="ADAL" clId="{7CA5FA3B-81ED-4A95-A253-C0D056835844}" dt="2023-03-07T12:33:30.553" v="245" actId="34135"/>
          <ac:spMkLst>
            <pc:docMk/>
            <pc:sldMk cId="1189352486" sldId="283"/>
            <ac:spMk id="54" creationId="{67F59A43-42CA-537F-F47B-DF5580C832E0}"/>
          </ac:spMkLst>
        </pc:spChg>
        <pc:spChg chg="add mod">
          <ac:chgData name="Franziska Händschel" userId="e2149472-3187-4d00-b16a-a19eff6fc04a" providerId="ADAL" clId="{7CA5FA3B-81ED-4A95-A253-C0D056835844}" dt="2023-03-07T12:33:30.553" v="245" actId="34135"/>
          <ac:spMkLst>
            <pc:docMk/>
            <pc:sldMk cId="1189352486" sldId="283"/>
            <ac:spMk id="55" creationId="{01AC6661-B9B3-4AD9-9763-08A29371471A}"/>
          </ac:spMkLst>
        </pc:spChg>
        <pc:spChg chg="add mod">
          <ac:chgData name="Franziska Händschel" userId="e2149472-3187-4d00-b16a-a19eff6fc04a" providerId="ADAL" clId="{7CA5FA3B-81ED-4A95-A253-C0D056835844}" dt="2023-03-07T12:33:30.553" v="245" actId="34135"/>
          <ac:spMkLst>
            <pc:docMk/>
            <pc:sldMk cId="1189352486" sldId="283"/>
            <ac:spMk id="56" creationId="{92709C34-6029-5237-31B0-C352FDE875BE}"/>
          </ac:spMkLst>
        </pc:spChg>
        <pc:spChg chg="add mod">
          <ac:chgData name="Franziska Händschel" userId="e2149472-3187-4d00-b16a-a19eff6fc04a" providerId="ADAL" clId="{7CA5FA3B-81ED-4A95-A253-C0D056835844}" dt="2023-03-07T12:33:30.553" v="245" actId="34135"/>
          <ac:spMkLst>
            <pc:docMk/>
            <pc:sldMk cId="1189352486" sldId="283"/>
            <ac:spMk id="57" creationId="{B04D5527-F5AF-9A13-9815-A04CF3275AAB}"/>
          </ac:spMkLst>
        </pc:spChg>
        <pc:spChg chg="add mod">
          <ac:chgData name="Franziska Händschel" userId="e2149472-3187-4d00-b16a-a19eff6fc04a" providerId="ADAL" clId="{7CA5FA3B-81ED-4A95-A253-C0D056835844}" dt="2023-03-07T12:33:30.553" v="245" actId="34135"/>
          <ac:spMkLst>
            <pc:docMk/>
            <pc:sldMk cId="1189352486" sldId="283"/>
            <ac:spMk id="58" creationId="{A689F6B8-D7E8-A8FA-641E-38792617C452}"/>
          </ac:spMkLst>
        </pc:spChg>
        <pc:spChg chg="add mod">
          <ac:chgData name="Franziska Händschel" userId="e2149472-3187-4d00-b16a-a19eff6fc04a" providerId="ADAL" clId="{7CA5FA3B-81ED-4A95-A253-C0D056835844}" dt="2023-03-07T12:33:30.553" v="245" actId="34135"/>
          <ac:spMkLst>
            <pc:docMk/>
            <pc:sldMk cId="1189352486" sldId="283"/>
            <ac:spMk id="59" creationId="{FB71184A-3ACD-3FB4-1294-D52C5CC6A993}"/>
          </ac:spMkLst>
        </pc:spChg>
        <pc:spChg chg="add mod">
          <ac:chgData name="Franziska Händschel" userId="e2149472-3187-4d00-b16a-a19eff6fc04a" providerId="ADAL" clId="{7CA5FA3B-81ED-4A95-A253-C0D056835844}" dt="2023-03-07T12:33:30.553" v="245" actId="34135"/>
          <ac:spMkLst>
            <pc:docMk/>
            <pc:sldMk cId="1189352486" sldId="283"/>
            <ac:spMk id="60" creationId="{8B633224-124A-27D0-CFD0-337C88CF7D7F}"/>
          </ac:spMkLst>
        </pc:spChg>
        <pc:spChg chg="add mod">
          <ac:chgData name="Franziska Händschel" userId="e2149472-3187-4d00-b16a-a19eff6fc04a" providerId="ADAL" clId="{7CA5FA3B-81ED-4A95-A253-C0D056835844}" dt="2023-03-07T12:33:30.553" v="245" actId="34135"/>
          <ac:spMkLst>
            <pc:docMk/>
            <pc:sldMk cId="1189352486" sldId="283"/>
            <ac:spMk id="61" creationId="{E20A1FA7-CD65-C4C1-087F-017B59DE9088}"/>
          </ac:spMkLst>
        </pc:spChg>
        <pc:spChg chg="add mod">
          <ac:chgData name="Franziska Händschel" userId="e2149472-3187-4d00-b16a-a19eff6fc04a" providerId="ADAL" clId="{7CA5FA3B-81ED-4A95-A253-C0D056835844}" dt="2023-03-07T12:33:30.553" v="245" actId="34135"/>
          <ac:spMkLst>
            <pc:docMk/>
            <pc:sldMk cId="1189352486" sldId="283"/>
            <ac:spMk id="62" creationId="{F00D0887-2092-C0AB-0FBC-F8BD1FBB550E}"/>
          </ac:spMkLst>
        </pc:spChg>
        <pc:spChg chg="add mod">
          <ac:chgData name="Franziska Händschel" userId="e2149472-3187-4d00-b16a-a19eff6fc04a" providerId="ADAL" clId="{7CA5FA3B-81ED-4A95-A253-C0D056835844}" dt="2023-03-07T12:33:30.553" v="245" actId="34135"/>
          <ac:spMkLst>
            <pc:docMk/>
            <pc:sldMk cId="1189352486" sldId="283"/>
            <ac:spMk id="63" creationId="{3BCB3274-A02B-FADE-3A5C-FA873222CD2E}"/>
          </ac:spMkLst>
        </pc:spChg>
        <pc:spChg chg="add mod">
          <ac:chgData name="Franziska Händschel" userId="e2149472-3187-4d00-b16a-a19eff6fc04a" providerId="ADAL" clId="{7CA5FA3B-81ED-4A95-A253-C0D056835844}" dt="2023-03-07T12:33:30.553" v="245" actId="34135"/>
          <ac:spMkLst>
            <pc:docMk/>
            <pc:sldMk cId="1189352486" sldId="283"/>
            <ac:spMk id="64" creationId="{3FB1248B-928C-B9C7-DD95-EEE345EF2B73}"/>
          </ac:spMkLst>
        </pc:spChg>
        <pc:spChg chg="add mod">
          <ac:chgData name="Franziska Händschel" userId="e2149472-3187-4d00-b16a-a19eff6fc04a" providerId="ADAL" clId="{7CA5FA3B-81ED-4A95-A253-C0D056835844}" dt="2023-03-07T12:33:30.553" v="245" actId="34135"/>
          <ac:spMkLst>
            <pc:docMk/>
            <pc:sldMk cId="1189352486" sldId="283"/>
            <ac:spMk id="65" creationId="{9DB9DEBD-AC04-C96F-4480-E9038F6CBCEC}"/>
          </ac:spMkLst>
        </pc:spChg>
        <pc:spChg chg="add mod">
          <ac:chgData name="Franziska Händschel" userId="e2149472-3187-4d00-b16a-a19eff6fc04a" providerId="ADAL" clId="{7CA5FA3B-81ED-4A95-A253-C0D056835844}" dt="2023-03-07T12:33:30.553" v="245" actId="34135"/>
          <ac:spMkLst>
            <pc:docMk/>
            <pc:sldMk cId="1189352486" sldId="283"/>
            <ac:spMk id="66" creationId="{58903D1B-C81A-933C-0995-A5D8FADD70FA}"/>
          </ac:spMkLst>
        </pc:spChg>
        <pc:spChg chg="add mod">
          <ac:chgData name="Franziska Händschel" userId="e2149472-3187-4d00-b16a-a19eff6fc04a" providerId="ADAL" clId="{7CA5FA3B-81ED-4A95-A253-C0D056835844}" dt="2023-03-07T12:33:30.553" v="245" actId="34135"/>
          <ac:spMkLst>
            <pc:docMk/>
            <pc:sldMk cId="1189352486" sldId="283"/>
            <ac:spMk id="67" creationId="{B9AF6866-C3D6-61D9-6CBF-23712CDFABF8}"/>
          </ac:spMkLst>
        </pc:spChg>
        <pc:spChg chg="add mod">
          <ac:chgData name="Franziska Händschel" userId="e2149472-3187-4d00-b16a-a19eff6fc04a" providerId="ADAL" clId="{7CA5FA3B-81ED-4A95-A253-C0D056835844}" dt="2023-03-07T12:33:30.553" v="245" actId="34135"/>
          <ac:spMkLst>
            <pc:docMk/>
            <pc:sldMk cId="1189352486" sldId="283"/>
            <ac:spMk id="68" creationId="{CE3C57A0-B356-CA3D-E4CA-DA820C24B9A7}"/>
          </ac:spMkLst>
        </pc:spChg>
        <pc:spChg chg="add mod">
          <ac:chgData name="Franziska Händschel" userId="e2149472-3187-4d00-b16a-a19eff6fc04a" providerId="ADAL" clId="{7CA5FA3B-81ED-4A95-A253-C0D056835844}" dt="2023-03-07T12:33:30.553" v="245" actId="34135"/>
          <ac:spMkLst>
            <pc:docMk/>
            <pc:sldMk cId="1189352486" sldId="283"/>
            <ac:spMk id="69" creationId="{54F5F184-7FA1-D83C-12EC-07E118576107}"/>
          </ac:spMkLst>
        </pc:spChg>
        <pc:spChg chg="mod">
          <ac:chgData name="Franziska Händschel" userId="e2149472-3187-4d00-b16a-a19eff6fc04a" providerId="ADAL" clId="{7CA5FA3B-81ED-4A95-A253-C0D056835844}" dt="2023-03-07T12:27:54.078" v="172" actId="34136"/>
          <ac:spMkLst>
            <pc:docMk/>
            <pc:sldMk cId="1189352486" sldId="283"/>
            <ac:spMk id="97" creationId="{02D8D3D9-359F-4BCC-CA37-BD0510823237}"/>
          </ac:spMkLst>
        </pc:spChg>
        <pc:spChg chg="mod">
          <ac:chgData name="Franziska Händschel" userId="e2149472-3187-4d00-b16a-a19eff6fc04a" providerId="ADAL" clId="{7CA5FA3B-81ED-4A95-A253-C0D056835844}" dt="2023-03-07T12:27:54.078" v="172" actId="34136"/>
          <ac:spMkLst>
            <pc:docMk/>
            <pc:sldMk cId="1189352486" sldId="283"/>
            <ac:spMk id="98" creationId="{606C26AD-3671-E5D0-AE98-127E099ED40A}"/>
          </ac:spMkLst>
        </pc:spChg>
        <pc:spChg chg="mod">
          <ac:chgData name="Franziska Händschel" userId="e2149472-3187-4d00-b16a-a19eff6fc04a" providerId="ADAL" clId="{7CA5FA3B-81ED-4A95-A253-C0D056835844}" dt="2023-03-07T12:27:54.078" v="172" actId="34136"/>
          <ac:spMkLst>
            <pc:docMk/>
            <pc:sldMk cId="1189352486" sldId="283"/>
            <ac:spMk id="105" creationId="{A83E648C-37CB-EEAA-D9AA-1CF382562B10}"/>
          </ac:spMkLst>
        </pc:spChg>
        <pc:spChg chg="mod">
          <ac:chgData name="Franziska Händschel" userId="e2149472-3187-4d00-b16a-a19eff6fc04a" providerId="ADAL" clId="{7CA5FA3B-81ED-4A95-A253-C0D056835844}" dt="2023-03-07T12:27:54.078" v="172" actId="34136"/>
          <ac:spMkLst>
            <pc:docMk/>
            <pc:sldMk cId="1189352486" sldId="283"/>
            <ac:spMk id="107" creationId="{34EE474E-EEAA-9D92-0E1B-4606066FA337}"/>
          </ac:spMkLst>
        </pc:spChg>
        <pc:spChg chg="mod">
          <ac:chgData name="Franziska Händschel" userId="e2149472-3187-4d00-b16a-a19eff6fc04a" providerId="ADAL" clId="{7CA5FA3B-81ED-4A95-A253-C0D056835844}" dt="2023-03-07T12:27:54.078" v="172" actId="34136"/>
          <ac:spMkLst>
            <pc:docMk/>
            <pc:sldMk cId="1189352486" sldId="283"/>
            <ac:spMk id="109" creationId="{4E211D07-5823-2A53-F5A9-0A8054DCC6A3}"/>
          </ac:spMkLst>
        </pc:spChg>
        <pc:spChg chg="mod">
          <ac:chgData name="Franziska Händschel" userId="e2149472-3187-4d00-b16a-a19eff6fc04a" providerId="ADAL" clId="{7CA5FA3B-81ED-4A95-A253-C0D056835844}" dt="2023-03-07T12:27:54.078" v="172" actId="34136"/>
          <ac:spMkLst>
            <pc:docMk/>
            <pc:sldMk cId="1189352486" sldId="283"/>
            <ac:spMk id="110" creationId="{B815ED1F-3273-96C4-EF41-C600B45DC57D}"/>
          </ac:spMkLst>
        </pc:spChg>
        <pc:spChg chg="mod">
          <ac:chgData name="Franziska Händschel" userId="e2149472-3187-4d00-b16a-a19eff6fc04a" providerId="ADAL" clId="{7CA5FA3B-81ED-4A95-A253-C0D056835844}" dt="2023-03-07T12:27:54.078" v="172" actId="34136"/>
          <ac:spMkLst>
            <pc:docMk/>
            <pc:sldMk cId="1189352486" sldId="283"/>
            <ac:spMk id="111" creationId="{1BBA2E5E-38C8-DB53-10ED-0E6174A65E9A}"/>
          </ac:spMkLst>
        </pc:spChg>
        <pc:spChg chg="mod">
          <ac:chgData name="Franziska Händschel" userId="e2149472-3187-4d00-b16a-a19eff6fc04a" providerId="ADAL" clId="{7CA5FA3B-81ED-4A95-A253-C0D056835844}" dt="2023-03-07T12:27:54.078" v="172" actId="34136"/>
          <ac:spMkLst>
            <pc:docMk/>
            <pc:sldMk cId="1189352486" sldId="283"/>
            <ac:spMk id="112" creationId="{C8972B7E-2030-C703-0708-92D942E9C649}"/>
          </ac:spMkLst>
        </pc:spChg>
        <pc:spChg chg="mod">
          <ac:chgData name="Franziska Händschel" userId="e2149472-3187-4d00-b16a-a19eff6fc04a" providerId="ADAL" clId="{7CA5FA3B-81ED-4A95-A253-C0D056835844}" dt="2023-03-07T12:27:54.078" v="172" actId="34136"/>
          <ac:spMkLst>
            <pc:docMk/>
            <pc:sldMk cId="1189352486" sldId="283"/>
            <ac:spMk id="114" creationId="{9C176C16-881C-95CB-222F-BD885FAFB899}"/>
          </ac:spMkLst>
        </pc:spChg>
        <pc:spChg chg="mod">
          <ac:chgData name="Franziska Händschel" userId="e2149472-3187-4d00-b16a-a19eff6fc04a" providerId="ADAL" clId="{7CA5FA3B-81ED-4A95-A253-C0D056835844}" dt="2023-03-07T12:27:54.078" v="172" actId="34136"/>
          <ac:spMkLst>
            <pc:docMk/>
            <pc:sldMk cId="1189352486" sldId="283"/>
            <ac:spMk id="115" creationId="{6B28EA7E-CC3C-D816-6E1A-4D5D87EC3B79}"/>
          </ac:spMkLst>
        </pc:spChg>
        <pc:spChg chg="mod">
          <ac:chgData name="Franziska Händschel" userId="e2149472-3187-4d00-b16a-a19eff6fc04a" providerId="ADAL" clId="{7CA5FA3B-81ED-4A95-A253-C0D056835844}" dt="2023-03-07T12:27:54.078" v="172" actId="34136"/>
          <ac:spMkLst>
            <pc:docMk/>
            <pc:sldMk cId="1189352486" sldId="283"/>
            <ac:spMk id="116" creationId="{5DA27C5E-14C0-6A18-BD8A-D55A97A2B8F4}"/>
          </ac:spMkLst>
        </pc:spChg>
        <pc:spChg chg="mod">
          <ac:chgData name="Franziska Händschel" userId="e2149472-3187-4d00-b16a-a19eff6fc04a" providerId="ADAL" clId="{7CA5FA3B-81ED-4A95-A253-C0D056835844}" dt="2023-03-07T12:27:54.078" v="172" actId="34136"/>
          <ac:spMkLst>
            <pc:docMk/>
            <pc:sldMk cId="1189352486" sldId="283"/>
            <ac:spMk id="117" creationId="{B3A9F7F1-754D-C2E5-29B8-548873E68853}"/>
          </ac:spMkLst>
        </pc:spChg>
        <pc:spChg chg="mod">
          <ac:chgData name="Franziska Händschel" userId="e2149472-3187-4d00-b16a-a19eff6fc04a" providerId="ADAL" clId="{7CA5FA3B-81ED-4A95-A253-C0D056835844}" dt="2023-03-07T12:27:54.078" v="172" actId="34136"/>
          <ac:spMkLst>
            <pc:docMk/>
            <pc:sldMk cId="1189352486" sldId="283"/>
            <ac:spMk id="119" creationId="{872BE2C7-B876-24FB-E846-818917CBFDB6}"/>
          </ac:spMkLst>
        </pc:spChg>
        <pc:spChg chg="mod">
          <ac:chgData name="Franziska Händschel" userId="e2149472-3187-4d00-b16a-a19eff6fc04a" providerId="ADAL" clId="{7CA5FA3B-81ED-4A95-A253-C0D056835844}" dt="2023-03-07T12:27:54.078" v="172" actId="34136"/>
          <ac:spMkLst>
            <pc:docMk/>
            <pc:sldMk cId="1189352486" sldId="283"/>
            <ac:spMk id="120" creationId="{D86E4492-3CD6-0116-510B-36838B85FC4C}"/>
          </ac:spMkLst>
        </pc:spChg>
        <pc:spChg chg="mod">
          <ac:chgData name="Franziska Händschel" userId="e2149472-3187-4d00-b16a-a19eff6fc04a" providerId="ADAL" clId="{7CA5FA3B-81ED-4A95-A253-C0D056835844}" dt="2023-03-07T12:27:54.078" v="172" actId="34136"/>
          <ac:spMkLst>
            <pc:docMk/>
            <pc:sldMk cId="1189352486" sldId="283"/>
            <ac:spMk id="121" creationId="{922F3B14-708C-DEE0-85C9-8BBC779F3197}"/>
          </ac:spMkLst>
        </pc:spChg>
        <pc:spChg chg="mod">
          <ac:chgData name="Franziska Händschel" userId="e2149472-3187-4d00-b16a-a19eff6fc04a" providerId="ADAL" clId="{7CA5FA3B-81ED-4A95-A253-C0D056835844}" dt="2023-03-07T12:27:54.078" v="172" actId="34136"/>
          <ac:spMkLst>
            <pc:docMk/>
            <pc:sldMk cId="1189352486" sldId="283"/>
            <ac:spMk id="123" creationId="{93EFF773-29B0-8BD8-5E5A-7AC6C14A7940}"/>
          </ac:spMkLst>
        </pc:spChg>
        <pc:spChg chg="mod">
          <ac:chgData name="Franziska Händschel" userId="e2149472-3187-4d00-b16a-a19eff6fc04a" providerId="ADAL" clId="{7CA5FA3B-81ED-4A95-A253-C0D056835844}" dt="2023-03-07T12:27:54.078" v="172" actId="34136"/>
          <ac:spMkLst>
            <pc:docMk/>
            <pc:sldMk cId="1189352486" sldId="283"/>
            <ac:spMk id="124" creationId="{895BAB90-BC3F-5A95-58B9-64398B34F2FB}"/>
          </ac:spMkLst>
        </pc:spChg>
        <pc:spChg chg="mod">
          <ac:chgData name="Franziska Händschel" userId="e2149472-3187-4d00-b16a-a19eff6fc04a" providerId="ADAL" clId="{7CA5FA3B-81ED-4A95-A253-C0D056835844}" dt="2023-03-07T12:27:54.078" v="172" actId="34136"/>
          <ac:spMkLst>
            <pc:docMk/>
            <pc:sldMk cId="1189352486" sldId="283"/>
            <ac:spMk id="131" creationId="{60BD2221-8F1C-0F83-3A0F-7CADBACF57C7}"/>
          </ac:spMkLst>
        </pc:spChg>
        <pc:spChg chg="mod">
          <ac:chgData name="Franziska Händschel" userId="e2149472-3187-4d00-b16a-a19eff6fc04a" providerId="ADAL" clId="{7CA5FA3B-81ED-4A95-A253-C0D056835844}" dt="2023-03-07T12:27:54.078" v="172" actId="34136"/>
          <ac:spMkLst>
            <pc:docMk/>
            <pc:sldMk cId="1189352486" sldId="283"/>
            <ac:spMk id="133" creationId="{0BCC7D09-1547-6CA9-63E9-A83516FD3698}"/>
          </ac:spMkLst>
        </pc:spChg>
        <pc:spChg chg="mod">
          <ac:chgData name="Franziska Händschel" userId="e2149472-3187-4d00-b16a-a19eff6fc04a" providerId="ADAL" clId="{7CA5FA3B-81ED-4A95-A253-C0D056835844}" dt="2023-03-07T12:27:54.078" v="172" actId="34136"/>
          <ac:spMkLst>
            <pc:docMk/>
            <pc:sldMk cId="1189352486" sldId="283"/>
            <ac:spMk id="135" creationId="{0BEB1A7F-ECD2-4478-1390-5BC92BA573C3}"/>
          </ac:spMkLst>
        </pc:spChg>
        <pc:spChg chg="mod">
          <ac:chgData name="Franziska Händschel" userId="e2149472-3187-4d00-b16a-a19eff6fc04a" providerId="ADAL" clId="{7CA5FA3B-81ED-4A95-A253-C0D056835844}" dt="2023-03-07T12:27:54.078" v="172" actId="34136"/>
          <ac:spMkLst>
            <pc:docMk/>
            <pc:sldMk cId="1189352486" sldId="283"/>
            <ac:spMk id="136" creationId="{12E2F5B6-3D58-2A64-C0C3-372556E260FD}"/>
          </ac:spMkLst>
        </pc:spChg>
        <pc:spChg chg="mod">
          <ac:chgData name="Franziska Händschel" userId="e2149472-3187-4d00-b16a-a19eff6fc04a" providerId="ADAL" clId="{7CA5FA3B-81ED-4A95-A253-C0D056835844}" dt="2023-03-07T12:27:54.078" v="172" actId="34136"/>
          <ac:spMkLst>
            <pc:docMk/>
            <pc:sldMk cId="1189352486" sldId="283"/>
            <ac:spMk id="137" creationId="{501FD8A2-3549-751C-5DF1-4A973916341E}"/>
          </ac:spMkLst>
        </pc:spChg>
        <pc:spChg chg="mod">
          <ac:chgData name="Franziska Händschel" userId="e2149472-3187-4d00-b16a-a19eff6fc04a" providerId="ADAL" clId="{7CA5FA3B-81ED-4A95-A253-C0D056835844}" dt="2023-03-07T12:27:54.078" v="172" actId="34136"/>
          <ac:spMkLst>
            <pc:docMk/>
            <pc:sldMk cId="1189352486" sldId="283"/>
            <ac:spMk id="138" creationId="{EE1100B7-16BE-17F9-AC4B-AA7F44D0BC4D}"/>
          </ac:spMkLst>
        </pc:spChg>
        <pc:spChg chg="mod">
          <ac:chgData name="Franziska Händschel" userId="e2149472-3187-4d00-b16a-a19eff6fc04a" providerId="ADAL" clId="{7CA5FA3B-81ED-4A95-A253-C0D056835844}" dt="2023-03-07T12:27:54.078" v="172" actId="34136"/>
          <ac:spMkLst>
            <pc:docMk/>
            <pc:sldMk cId="1189352486" sldId="283"/>
            <ac:spMk id="140" creationId="{380D6B3A-1770-75DA-FCE3-6855634FFC6C}"/>
          </ac:spMkLst>
        </pc:spChg>
        <pc:spChg chg="mod">
          <ac:chgData name="Franziska Händschel" userId="e2149472-3187-4d00-b16a-a19eff6fc04a" providerId="ADAL" clId="{7CA5FA3B-81ED-4A95-A253-C0D056835844}" dt="2023-03-07T12:27:54.078" v="172" actId="34136"/>
          <ac:spMkLst>
            <pc:docMk/>
            <pc:sldMk cId="1189352486" sldId="283"/>
            <ac:spMk id="141" creationId="{0FD17781-8EA6-F6F7-888F-DDE413B620BB}"/>
          </ac:spMkLst>
        </pc:spChg>
        <pc:spChg chg="mod">
          <ac:chgData name="Franziska Händschel" userId="e2149472-3187-4d00-b16a-a19eff6fc04a" providerId="ADAL" clId="{7CA5FA3B-81ED-4A95-A253-C0D056835844}" dt="2023-03-07T12:27:54.078" v="172" actId="34136"/>
          <ac:spMkLst>
            <pc:docMk/>
            <pc:sldMk cId="1189352486" sldId="283"/>
            <ac:spMk id="142" creationId="{D20D4A69-1A38-B04B-7308-16546C3FA844}"/>
          </ac:spMkLst>
        </pc:spChg>
        <pc:spChg chg="mod">
          <ac:chgData name="Franziska Händschel" userId="e2149472-3187-4d00-b16a-a19eff6fc04a" providerId="ADAL" clId="{7CA5FA3B-81ED-4A95-A253-C0D056835844}" dt="2023-03-07T12:27:54.078" v="172" actId="34136"/>
          <ac:spMkLst>
            <pc:docMk/>
            <pc:sldMk cId="1189352486" sldId="283"/>
            <ac:spMk id="143" creationId="{6F4A26E5-93A7-6802-7B61-E0B14CBFD5AE}"/>
          </ac:spMkLst>
        </pc:spChg>
        <pc:spChg chg="mod">
          <ac:chgData name="Franziska Händschel" userId="e2149472-3187-4d00-b16a-a19eff6fc04a" providerId="ADAL" clId="{7CA5FA3B-81ED-4A95-A253-C0D056835844}" dt="2023-03-07T12:27:54.078" v="172" actId="34136"/>
          <ac:spMkLst>
            <pc:docMk/>
            <pc:sldMk cId="1189352486" sldId="283"/>
            <ac:spMk id="145" creationId="{764E6E9A-66F1-3FEB-1635-0FB98BF3AC01}"/>
          </ac:spMkLst>
        </pc:spChg>
        <pc:spChg chg="mod">
          <ac:chgData name="Franziska Händschel" userId="e2149472-3187-4d00-b16a-a19eff6fc04a" providerId="ADAL" clId="{7CA5FA3B-81ED-4A95-A253-C0D056835844}" dt="2023-03-07T12:27:54.078" v="172" actId="34136"/>
          <ac:spMkLst>
            <pc:docMk/>
            <pc:sldMk cId="1189352486" sldId="283"/>
            <ac:spMk id="146" creationId="{D16CB324-4B14-BA67-28CA-D0481B37A531}"/>
          </ac:spMkLst>
        </pc:spChg>
        <pc:spChg chg="mod">
          <ac:chgData name="Franziska Händschel" userId="e2149472-3187-4d00-b16a-a19eff6fc04a" providerId="ADAL" clId="{7CA5FA3B-81ED-4A95-A253-C0D056835844}" dt="2023-03-07T12:27:54.078" v="172" actId="34136"/>
          <ac:spMkLst>
            <pc:docMk/>
            <pc:sldMk cId="1189352486" sldId="283"/>
            <ac:spMk id="147" creationId="{E2424D49-D59C-BB74-D6F9-010183C27E39}"/>
          </ac:spMkLst>
        </pc:spChg>
        <pc:spChg chg="mod">
          <ac:chgData name="Franziska Händschel" userId="e2149472-3187-4d00-b16a-a19eff6fc04a" providerId="ADAL" clId="{7CA5FA3B-81ED-4A95-A253-C0D056835844}" dt="2023-03-07T12:27:54.078" v="172" actId="34136"/>
          <ac:spMkLst>
            <pc:docMk/>
            <pc:sldMk cId="1189352486" sldId="283"/>
            <ac:spMk id="149" creationId="{2A8D3749-29E4-C6B6-868E-059356D288B5}"/>
          </ac:spMkLst>
        </pc:spChg>
        <pc:spChg chg="mod">
          <ac:chgData name="Franziska Händschel" userId="e2149472-3187-4d00-b16a-a19eff6fc04a" providerId="ADAL" clId="{7CA5FA3B-81ED-4A95-A253-C0D056835844}" dt="2023-03-07T12:27:54.078" v="172" actId="34136"/>
          <ac:spMkLst>
            <pc:docMk/>
            <pc:sldMk cId="1189352486" sldId="283"/>
            <ac:spMk id="150" creationId="{D5602280-7F45-A8E6-E891-E63997EC92EE}"/>
          </ac:spMkLst>
        </pc:spChg>
        <pc:spChg chg="mod">
          <ac:chgData name="Franziska Händschel" userId="e2149472-3187-4d00-b16a-a19eff6fc04a" providerId="ADAL" clId="{7CA5FA3B-81ED-4A95-A253-C0D056835844}" dt="2023-03-07T12:27:54.078" v="172" actId="34136"/>
          <ac:spMkLst>
            <pc:docMk/>
            <pc:sldMk cId="1189352486" sldId="283"/>
            <ac:spMk id="157" creationId="{AAAB6CDA-569B-599F-A4DC-CB1194792F50}"/>
          </ac:spMkLst>
        </pc:spChg>
        <pc:spChg chg="mod">
          <ac:chgData name="Franziska Händschel" userId="e2149472-3187-4d00-b16a-a19eff6fc04a" providerId="ADAL" clId="{7CA5FA3B-81ED-4A95-A253-C0D056835844}" dt="2023-03-07T12:27:54.078" v="172" actId="34136"/>
          <ac:spMkLst>
            <pc:docMk/>
            <pc:sldMk cId="1189352486" sldId="283"/>
            <ac:spMk id="159" creationId="{3963C0EC-9AD7-0FC7-D75E-16C468624274}"/>
          </ac:spMkLst>
        </pc:spChg>
        <pc:spChg chg="mod">
          <ac:chgData name="Franziska Händschel" userId="e2149472-3187-4d00-b16a-a19eff6fc04a" providerId="ADAL" clId="{7CA5FA3B-81ED-4A95-A253-C0D056835844}" dt="2023-03-07T12:27:54.078" v="172" actId="34136"/>
          <ac:spMkLst>
            <pc:docMk/>
            <pc:sldMk cId="1189352486" sldId="283"/>
            <ac:spMk id="161" creationId="{5B6B1043-F0B7-C737-D537-2E96CCCDBC6A}"/>
          </ac:spMkLst>
        </pc:spChg>
        <pc:spChg chg="mod">
          <ac:chgData name="Franziska Händschel" userId="e2149472-3187-4d00-b16a-a19eff6fc04a" providerId="ADAL" clId="{7CA5FA3B-81ED-4A95-A253-C0D056835844}" dt="2023-03-07T12:27:54.078" v="172" actId="34136"/>
          <ac:spMkLst>
            <pc:docMk/>
            <pc:sldMk cId="1189352486" sldId="283"/>
            <ac:spMk id="162" creationId="{A2148F21-A056-6246-E4A8-2863447B3062}"/>
          </ac:spMkLst>
        </pc:spChg>
        <pc:spChg chg="mod">
          <ac:chgData name="Franziska Händschel" userId="e2149472-3187-4d00-b16a-a19eff6fc04a" providerId="ADAL" clId="{7CA5FA3B-81ED-4A95-A253-C0D056835844}" dt="2023-03-07T12:27:54.078" v="172" actId="34136"/>
          <ac:spMkLst>
            <pc:docMk/>
            <pc:sldMk cId="1189352486" sldId="283"/>
            <ac:spMk id="163" creationId="{0DF631F8-3C6A-776A-5CAC-46FC60B67B6E}"/>
          </ac:spMkLst>
        </pc:spChg>
        <pc:spChg chg="mod">
          <ac:chgData name="Franziska Händschel" userId="e2149472-3187-4d00-b16a-a19eff6fc04a" providerId="ADAL" clId="{7CA5FA3B-81ED-4A95-A253-C0D056835844}" dt="2023-03-07T12:27:54.078" v="172" actId="34136"/>
          <ac:spMkLst>
            <pc:docMk/>
            <pc:sldMk cId="1189352486" sldId="283"/>
            <ac:spMk id="164" creationId="{00E5AABC-B806-EFB3-C940-187A6981B7F6}"/>
          </ac:spMkLst>
        </pc:spChg>
        <pc:spChg chg="mod">
          <ac:chgData name="Franziska Händschel" userId="e2149472-3187-4d00-b16a-a19eff6fc04a" providerId="ADAL" clId="{7CA5FA3B-81ED-4A95-A253-C0D056835844}" dt="2023-03-07T12:27:54.078" v="172" actId="34136"/>
          <ac:spMkLst>
            <pc:docMk/>
            <pc:sldMk cId="1189352486" sldId="283"/>
            <ac:spMk id="166" creationId="{0B9B9500-E9F1-9BFF-2DB7-E391125FBB6B}"/>
          </ac:spMkLst>
        </pc:spChg>
        <pc:spChg chg="mod">
          <ac:chgData name="Franziska Händschel" userId="e2149472-3187-4d00-b16a-a19eff6fc04a" providerId="ADAL" clId="{7CA5FA3B-81ED-4A95-A253-C0D056835844}" dt="2023-03-07T12:27:54.078" v="172" actId="34136"/>
          <ac:spMkLst>
            <pc:docMk/>
            <pc:sldMk cId="1189352486" sldId="283"/>
            <ac:spMk id="167" creationId="{82AC020E-95B6-1365-7337-42FEC720708C}"/>
          </ac:spMkLst>
        </pc:spChg>
        <pc:spChg chg="mod">
          <ac:chgData name="Franziska Händschel" userId="e2149472-3187-4d00-b16a-a19eff6fc04a" providerId="ADAL" clId="{7CA5FA3B-81ED-4A95-A253-C0D056835844}" dt="2023-03-07T12:27:54.078" v="172" actId="34136"/>
          <ac:spMkLst>
            <pc:docMk/>
            <pc:sldMk cId="1189352486" sldId="283"/>
            <ac:spMk id="168" creationId="{98698E68-FD58-47C1-B0F6-0AAD9D2A8E82}"/>
          </ac:spMkLst>
        </pc:spChg>
        <pc:spChg chg="mod">
          <ac:chgData name="Franziska Händschel" userId="e2149472-3187-4d00-b16a-a19eff6fc04a" providerId="ADAL" clId="{7CA5FA3B-81ED-4A95-A253-C0D056835844}" dt="2023-03-07T12:27:54.078" v="172" actId="34136"/>
          <ac:spMkLst>
            <pc:docMk/>
            <pc:sldMk cId="1189352486" sldId="283"/>
            <ac:spMk id="169" creationId="{1BB2CE3E-3AA6-D269-7440-9A1E23E40C2F}"/>
          </ac:spMkLst>
        </pc:spChg>
        <pc:spChg chg="mod">
          <ac:chgData name="Franziska Händschel" userId="e2149472-3187-4d00-b16a-a19eff6fc04a" providerId="ADAL" clId="{7CA5FA3B-81ED-4A95-A253-C0D056835844}" dt="2023-03-07T12:27:54.078" v="172" actId="34136"/>
          <ac:spMkLst>
            <pc:docMk/>
            <pc:sldMk cId="1189352486" sldId="283"/>
            <ac:spMk id="171" creationId="{DBF71574-5FD2-B867-BAE9-C4A0FC7FD4EC}"/>
          </ac:spMkLst>
        </pc:spChg>
        <pc:spChg chg="mod">
          <ac:chgData name="Franziska Händschel" userId="e2149472-3187-4d00-b16a-a19eff6fc04a" providerId="ADAL" clId="{7CA5FA3B-81ED-4A95-A253-C0D056835844}" dt="2023-03-07T12:27:54.078" v="172" actId="34136"/>
          <ac:spMkLst>
            <pc:docMk/>
            <pc:sldMk cId="1189352486" sldId="283"/>
            <ac:spMk id="172" creationId="{835BFFF6-5FCE-1944-D513-B61274CAEEA3}"/>
          </ac:spMkLst>
        </pc:spChg>
        <pc:spChg chg="mod">
          <ac:chgData name="Franziska Händschel" userId="e2149472-3187-4d00-b16a-a19eff6fc04a" providerId="ADAL" clId="{7CA5FA3B-81ED-4A95-A253-C0D056835844}" dt="2023-03-07T12:27:54.078" v="172" actId="34136"/>
          <ac:spMkLst>
            <pc:docMk/>
            <pc:sldMk cId="1189352486" sldId="283"/>
            <ac:spMk id="173" creationId="{4E5868D7-1075-D5DC-1C09-01E347FAB52A}"/>
          </ac:spMkLst>
        </pc:spChg>
        <pc:grpChg chg="del">
          <ac:chgData name="Franziska Händschel" userId="e2149472-3187-4d00-b16a-a19eff6fc04a" providerId="ADAL" clId="{7CA5FA3B-81ED-4A95-A253-C0D056835844}" dt="2023-03-07T12:26:15.798" v="54" actId="478"/>
          <ac:grpSpMkLst>
            <pc:docMk/>
            <pc:sldMk cId="1189352486" sldId="283"/>
            <ac:grpSpMk id="8" creationId="{02CC0DC9-F194-14E5-4B53-FA741BE00FFB}"/>
          </ac:grpSpMkLst>
        </pc:grpChg>
        <pc:grpChg chg="mod">
          <ac:chgData name="Franziska Händschel" userId="e2149472-3187-4d00-b16a-a19eff6fc04a" providerId="ADAL" clId="{7CA5FA3B-81ED-4A95-A253-C0D056835844}" dt="2023-03-07T12:27:54.078" v="172" actId="34136"/>
          <ac:grpSpMkLst>
            <pc:docMk/>
            <pc:sldMk cId="1189352486" sldId="283"/>
            <ac:grpSpMk id="13" creationId="{BE9CFA50-60A2-8580-289C-A638422910FC}"/>
          </ac:grpSpMkLst>
        </pc:grpChg>
        <pc:grpChg chg="mod">
          <ac:chgData name="Franziska Händschel" userId="e2149472-3187-4d00-b16a-a19eff6fc04a" providerId="ADAL" clId="{7CA5FA3B-81ED-4A95-A253-C0D056835844}" dt="2023-03-07T12:27:54.078" v="172" actId="34136"/>
          <ac:grpSpMkLst>
            <pc:docMk/>
            <pc:sldMk cId="1189352486" sldId="283"/>
            <ac:grpSpMk id="15" creationId="{1059B81C-662C-2F03-EFA7-A0548A8FBADF}"/>
          </ac:grpSpMkLst>
        </pc:grpChg>
        <pc:grpChg chg="mod">
          <ac:chgData name="Franziska Händschel" userId="e2149472-3187-4d00-b16a-a19eff6fc04a" providerId="ADAL" clId="{7CA5FA3B-81ED-4A95-A253-C0D056835844}" dt="2023-03-07T12:27:54.078" v="172" actId="34136"/>
          <ac:grpSpMkLst>
            <pc:docMk/>
            <pc:sldMk cId="1189352486" sldId="283"/>
            <ac:grpSpMk id="24" creationId="{D9D822FE-8189-E17C-78B6-D6FCB18DD09D}"/>
          </ac:grpSpMkLst>
        </pc:grpChg>
        <pc:grpChg chg="mod">
          <ac:chgData name="Franziska Händschel" userId="e2149472-3187-4d00-b16a-a19eff6fc04a" providerId="ADAL" clId="{7CA5FA3B-81ED-4A95-A253-C0D056835844}" dt="2023-03-07T12:27:54.078" v="172" actId="34136"/>
          <ac:grpSpMkLst>
            <pc:docMk/>
            <pc:sldMk cId="1189352486" sldId="283"/>
            <ac:grpSpMk id="91" creationId="{C533B157-CFFA-8DB7-C4E8-FD10EB4004B2}"/>
          </ac:grpSpMkLst>
        </pc:grpChg>
        <pc:grpChg chg="mod">
          <ac:chgData name="Franziska Händschel" userId="e2149472-3187-4d00-b16a-a19eff6fc04a" providerId="ADAL" clId="{7CA5FA3B-81ED-4A95-A253-C0D056835844}" dt="2023-03-07T12:27:54.078" v="172" actId="34136"/>
          <ac:grpSpMkLst>
            <pc:docMk/>
            <pc:sldMk cId="1189352486" sldId="283"/>
            <ac:grpSpMk id="92" creationId="{EC5E9738-388D-4BFB-B4E5-99ECA0157472}"/>
          </ac:grpSpMkLst>
        </pc:grpChg>
        <pc:grpChg chg="mod">
          <ac:chgData name="Franziska Händschel" userId="e2149472-3187-4d00-b16a-a19eff6fc04a" providerId="ADAL" clId="{7CA5FA3B-81ED-4A95-A253-C0D056835844}" dt="2023-03-07T12:27:54.078" v="172" actId="34136"/>
          <ac:grpSpMkLst>
            <pc:docMk/>
            <pc:sldMk cId="1189352486" sldId="283"/>
            <ac:grpSpMk id="93" creationId="{0AE674DB-3867-86AF-3A54-282EFD13A3D0}"/>
          </ac:grpSpMkLst>
        </pc:grpChg>
        <pc:grpChg chg="del mod">
          <ac:chgData name="Franziska Händschel" userId="e2149472-3187-4d00-b16a-a19eff6fc04a" providerId="ADAL" clId="{7CA5FA3B-81ED-4A95-A253-C0D056835844}" dt="2023-03-07T12:32:32.764" v="232" actId="21"/>
          <ac:grpSpMkLst>
            <pc:docMk/>
            <pc:sldMk cId="1189352486" sldId="283"/>
            <ac:grpSpMk id="95" creationId="{57841D70-322F-5014-9992-7B1017026DCA}"/>
          </ac:grpSpMkLst>
        </pc:grpChg>
        <pc:grpChg chg="del mod">
          <ac:chgData name="Franziska Händschel" userId="e2149472-3187-4d00-b16a-a19eff6fc04a" providerId="ADAL" clId="{7CA5FA3B-81ED-4A95-A253-C0D056835844}" dt="2023-03-07T12:32:32.764" v="232" actId="21"/>
          <ac:grpSpMkLst>
            <pc:docMk/>
            <pc:sldMk cId="1189352486" sldId="283"/>
            <ac:grpSpMk id="96" creationId="{C01EEA42-0B02-2C5E-B9BB-70575D35E509}"/>
          </ac:grpSpMkLst>
        </pc:grpChg>
        <pc:grpChg chg="mod">
          <ac:chgData name="Franziska Händschel" userId="e2149472-3187-4d00-b16a-a19eff6fc04a" providerId="ADAL" clId="{7CA5FA3B-81ED-4A95-A253-C0D056835844}" dt="2023-03-07T12:27:54.078" v="172" actId="34136"/>
          <ac:grpSpMkLst>
            <pc:docMk/>
            <pc:sldMk cId="1189352486" sldId="283"/>
            <ac:grpSpMk id="99" creationId="{597D4823-7C20-9DB8-721F-89F808A091A8}"/>
          </ac:grpSpMkLst>
        </pc:grpChg>
        <pc:grpChg chg="mod">
          <ac:chgData name="Franziska Händschel" userId="e2149472-3187-4d00-b16a-a19eff6fc04a" providerId="ADAL" clId="{7CA5FA3B-81ED-4A95-A253-C0D056835844}" dt="2023-03-07T12:27:54.078" v="172" actId="34136"/>
          <ac:grpSpMkLst>
            <pc:docMk/>
            <pc:sldMk cId="1189352486" sldId="283"/>
            <ac:grpSpMk id="100" creationId="{6F568C5C-DA0F-111D-563F-EFC8162A59A4}"/>
          </ac:grpSpMkLst>
        </pc:grpChg>
        <pc:grpChg chg="mod">
          <ac:chgData name="Franziska Händschel" userId="e2149472-3187-4d00-b16a-a19eff6fc04a" providerId="ADAL" clId="{7CA5FA3B-81ED-4A95-A253-C0D056835844}" dt="2023-03-07T12:27:54.078" v="172" actId="34136"/>
          <ac:grpSpMkLst>
            <pc:docMk/>
            <pc:sldMk cId="1189352486" sldId="283"/>
            <ac:grpSpMk id="104" creationId="{E66DB509-62B7-7268-22ED-4EE449B32EF7}"/>
          </ac:grpSpMkLst>
        </pc:grpChg>
        <pc:grpChg chg="mod">
          <ac:chgData name="Franziska Händschel" userId="e2149472-3187-4d00-b16a-a19eff6fc04a" providerId="ADAL" clId="{7CA5FA3B-81ED-4A95-A253-C0D056835844}" dt="2023-03-07T12:27:54.078" v="172" actId="34136"/>
          <ac:grpSpMkLst>
            <pc:docMk/>
            <pc:sldMk cId="1189352486" sldId="283"/>
            <ac:grpSpMk id="108" creationId="{D8A74219-5EEB-E82F-37AB-5A73A3A8CC33}"/>
          </ac:grpSpMkLst>
        </pc:grpChg>
        <pc:grpChg chg="mod">
          <ac:chgData name="Franziska Händschel" userId="e2149472-3187-4d00-b16a-a19eff6fc04a" providerId="ADAL" clId="{7CA5FA3B-81ED-4A95-A253-C0D056835844}" dt="2023-03-07T12:27:54.078" v="172" actId="34136"/>
          <ac:grpSpMkLst>
            <pc:docMk/>
            <pc:sldMk cId="1189352486" sldId="283"/>
            <ac:grpSpMk id="113" creationId="{430BEE41-F893-1FA4-2A0A-5D46F9D8DA84}"/>
          </ac:grpSpMkLst>
        </pc:grpChg>
        <pc:grpChg chg="mod">
          <ac:chgData name="Franziska Händschel" userId="e2149472-3187-4d00-b16a-a19eff6fc04a" providerId="ADAL" clId="{7CA5FA3B-81ED-4A95-A253-C0D056835844}" dt="2023-03-07T12:27:54.078" v="172" actId="34136"/>
          <ac:grpSpMkLst>
            <pc:docMk/>
            <pc:sldMk cId="1189352486" sldId="283"/>
            <ac:grpSpMk id="118" creationId="{88F89996-6B55-FD6B-9C38-BD2B8383E818}"/>
          </ac:grpSpMkLst>
        </pc:grpChg>
        <pc:grpChg chg="del mod">
          <ac:chgData name="Franziska Händschel" userId="e2149472-3187-4d00-b16a-a19eff6fc04a" providerId="ADAL" clId="{7CA5FA3B-81ED-4A95-A253-C0D056835844}" dt="2023-03-07T12:32:32.764" v="232" actId="21"/>
          <ac:grpSpMkLst>
            <pc:docMk/>
            <pc:sldMk cId="1189352486" sldId="283"/>
            <ac:grpSpMk id="122" creationId="{1F747482-DD45-5BAF-180A-354F5091F0D2}"/>
          </ac:grpSpMkLst>
        </pc:grpChg>
        <pc:grpChg chg="mod">
          <ac:chgData name="Franziska Händschel" userId="e2149472-3187-4d00-b16a-a19eff6fc04a" providerId="ADAL" clId="{7CA5FA3B-81ED-4A95-A253-C0D056835844}" dt="2023-03-07T12:27:54.078" v="172" actId="34136"/>
          <ac:grpSpMkLst>
            <pc:docMk/>
            <pc:sldMk cId="1189352486" sldId="283"/>
            <ac:grpSpMk id="125" creationId="{0BECDFD8-639C-75A3-223A-6D979905ECD3}"/>
          </ac:grpSpMkLst>
        </pc:grpChg>
        <pc:grpChg chg="mod">
          <ac:chgData name="Franziska Händschel" userId="e2149472-3187-4d00-b16a-a19eff6fc04a" providerId="ADAL" clId="{7CA5FA3B-81ED-4A95-A253-C0D056835844}" dt="2023-03-07T12:27:54.078" v="172" actId="34136"/>
          <ac:grpSpMkLst>
            <pc:docMk/>
            <pc:sldMk cId="1189352486" sldId="283"/>
            <ac:grpSpMk id="126" creationId="{ABBDFCBA-0091-C1C2-34E9-D16B380E44A9}"/>
          </ac:grpSpMkLst>
        </pc:grpChg>
        <pc:grpChg chg="mod">
          <ac:chgData name="Franziska Händschel" userId="e2149472-3187-4d00-b16a-a19eff6fc04a" providerId="ADAL" clId="{7CA5FA3B-81ED-4A95-A253-C0D056835844}" dt="2023-03-07T12:27:54.078" v="172" actId="34136"/>
          <ac:grpSpMkLst>
            <pc:docMk/>
            <pc:sldMk cId="1189352486" sldId="283"/>
            <ac:grpSpMk id="130" creationId="{0E10C1E7-4628-61A8-D173-5391B2890A4C}"/>
          </ac:grpSpMkLst>
        </pc:grpChg>
        <pc:grpChg chg="mod">
          <ac:chgData name="Franziska Händschel" userId="e2149472-3187-4d00-b16a-a19eff6fc04a" providerId="ADAL" clId="{7CA5FA3B-81ED-4A95-A253-C0D056835844}" dt="2023-03-07T12:27:54.078" v="172" actId="34136"/>
          <ac:grpSpMkLst>
            <pc:docMk/>
            <pc:sldMk cId="1189352486" sldId="283"/>
            <ac:grpSpMk id="134" creationId="{E6C15660-90D9-4866-451C-07B8672E04C6}"/>
          </ac:grpSpMkLst>
        </pc:grpChg>
        <pc:grpChg chg="mod">
          <ac:chgData name="Franziska Händschel" userId="e2149472-3187-4d00-b16a-a19eff6fc04a" providerId="ADAL" clId="{7CA5FA3B-81ED-4A95-A253-C0D056835844}" dt="2023-03-07T12:27:54.078" v="172" actId="34136"/>
          <ac:grpSpMkLst>
            <pc:docMk/>
            <pc:sldMk cId="1189352486" sldId="283"/>
            <ac:grpSpMk id="139" creationId="{996C5822-3FF4-02F5-A8DC-174DCE9BDAE4}"/>
          </ac:grpSpMkLst>
        </pc:grpChg>
        <pc:grpChg chg="mod">
          <ac:chgData name="Franziska Händschel" userId="e2149472-3187-4d00-b16a-a19eff6fc04a" providerId="ADAL" clId="{7CA5FA3B-81ED-4A95-A253-C0D056835844}" dt="2023-03-07T12:27:54.078" v="172" actId="34136"/>
          <ac:grpSpMkLst>
            <pc:docMk/>
            <pc:sldMk cId="1189352486" sldId="283"/>
            <ac:grpSpMk id="144" creationId="{EA12EA5F-8EAD-F55D-0583-F996C2BB3271}"/>
          </ac:grpSpMkLst>
        </pc:grpChg>
        <pc:grpChg chg="del mod">
          <ac:chgData name="Franziska Händschel" userId="e2149472-3187-4d00-b16a-a19eff6fc04a" providerId="ADAL" clId="{7CA5FA3B-81ED-4A95-A253-C0D056835844}" dt="2023-03-07T12:32:32.764" v="232" actId="21"/>
          <ac:grpSpMkLst>
            <pc:docMk/>
            <pc:sldMk cId="1189352486" sldId="283"/>
            <ac:grpSpMk id="148" creationId="{A721D821-61CC-065E-0560-5E3DBC3289BF}"/>
          </ac:grpSpMkLst>
        </pc:grpChg>
        <pc:grpChg chg="mod">
          <ac:chgData name="Franziska Händschel" userId="e2149472-3187-4d00-b16a-a19eff6fc04a" providerId="ADAL" clId="{7CA5FA3B-81ED-4A95-A253-C0D056835844}" dt="2023-03-07T12:27:54.078" v="172" actId="34136"/>
          <ac:grpSpMkLst>
            <pc:docMk/>
            <pc:sldMk cId="1189352486" sldId="283"/>
            <ac:grpSpMk id="151" creationId="{65425CF7-21B4-CE71-432A-957A3884B962}"/>
          </ac:grpSpMkLst>
        </pc:grpChg>
        <pc:grpChg chg="mod">
          <ac:chgData name="Franziska Händschel" userId="e2149472-3187-4d00-b16a-a19eff6fc04a" providerId="ADAL" clId="{7CA5FA3B-81ED-4A95-A253-C0D056835844}" dt="2023-03-07T12:27:54.078" v="172" actId="34136"/>
          <ac:grpSpMkLst>
            <pc:docMk/>
            <pc:sldMk cId="1189352486" sldId="283"/>
            <ac:grpSpMk id="152" creationId="{F4500D7F-8846-3CCB-DFA2-EB8C771A7054}"/>
          </ac:grpSpMkLst>
        </pc:grpChg>
        <pc:grpChg chg="mod">
          <ac:chgData name="Franziska Händschel" userId="e2149472-3187-4d00-b16a-a19eff6fc04a" providerId="ADAL" clId="{7CA5FA3B-81ED-4A95-A253-C0D056835844}" dt="2023-03-07T12:27:54.078" v="172" actId="34136"/>
          <ac:grpSpMkLst>
            <pc:docMk/>
            <pc:sldMk cId="1189352486" sldId="283"/>
            <ac:grpSpMk id="156" creationId="{C48F69BB-BDBA-78C2-BB69-AF28B786B1CA}"/>
          </ac:grpSpMkLst>
        </pc:grpChg>
        <pc:grpChg chg="mod">
          <ac:chgData name="Franziska Händschel" userId="e2149472-3187-4d00-b16a-a19eff6fc04a" providerId="ADAL" clId="{7CA5FA3B-81ED-4A95-A253-C0D056835844}" dt="2023-03-07T12:27:54.078" v="172" actId="34136"/>
          <ac:grpSpMkLst>
            <pc:docMk/>
            <pc:sldMk cId="1189352486" sldId="283"/>
            <ac:grpSpMk id="160" creationId="{8B790D28-CAB5-F44E-8BC9-CE87CC3A4AB5}"/>
          </ac:grpSpMkLst>
        </pc:grpChg>
        <pc:grpChg chg="mod">
          <ac:chgData name="Franziska Händschel" userId="e2149472-3187-4d00-b16a-a19eff6fc04a" providerId="ADAL" clId="{7CA5FA3B-81ED-4A95-A253-C0D056835844}" dt="2023-03-07T12:27:54.078" v="172" actId="34136"/>
          <ac:grpSpMkLst>
            <pc:docMk/>
            <pc:sldMk cId="1189352486" sldId="283"/>
            <ac:grpSpMk id="165" creationId="{6B616F74-BC3F-53E4-4531-3BF26F2B02C2}"/>
          </ac:grpSpMkLst>
        </pc:grpChg>
        <pc:grpChg chg="mod">
          <ac:chgData name="Franziska Händschel" userId="e2149472-3187-4d00-b16a-a19eff6fc04a" providerId="ADAL" clId="{7CA5FA3B-81ED-4A95-A253-C0D056835844}" dt="2023-03-07T12:27:54.078" v="172" actId="34136"/>
          <ac:grpSpMkLst>
            <pc:docMk/>
            <pc:sldMk cId="1189352486" sldId="283"/>
            <ac:grpSpMk id="170" creationId="{28843B89-0FB3-60C8-DF79-13E5F66E2A22}"/>
          </ac:grpSpMkLst>
        </pc:grpChg>
        <pc:picChg chg="mod">
          <ac:chgData name="Franziska Händschel" userId="e2149472-3187-4d00-b16a-a19eff6fc04a" providerId="ADAL" clId="{7CA5FA3B-81ED-4A95-A253-C0D056835844}" dt="2023-03-07T12:27:54.078" v="172" actId="34136"/>
          <ac:picMkLst>
            <pc:docMk/>
            <pc:sldMk cId="1189352486" sldId="283"/>
            <ac:picMk id="20" creationId="{537F7A09-A4E7-4E27-CA06-B2BFA4AC243C}"/>
          </ac:picMkLst>
        </pc:picChg>
        <pc:picChg chg="mod">
          <ac:chgData name="Franziska Händschel" userId="e2149472-3187-4d00-b16a-a19eff6fc04a" providerId="ADAL" clId="{7CA5FA3B-81ED-4A95-A253-C0D056835844}" dt="2023-03-07T12:27:54.078" v="172" actId="34136"/>
          <ac:picMkLst>
            <pc:docMk/>
            <pc:sldMk cId="1189352486" sldId="283"/>
            <ac:picMk id="21" creationId="{2819ADE9-F7B0-BEC7-F228-CC8B9EAC636B}"/>
          </ac:picMkLst>
        </pc:picChg>
        <pc:picChg chg="mod">
          <ac:chgData name="Franziska Händschel" userId="e2149472-3187-4d00-b16a-a19eff6fc04a" providerId="ADAL" clId="{7CA5FA3B-81ED-4A95-A253-C0D056835844}" dt="2023-03-07T12:27:54.078" v="172" actId="34136"/>
          <ac:picMkLst>
            <pc:docMk/>
            <pc:sldMk cId="1189352486" sldId="283"/>
            <ac:picMk id="22" creationId="{4F9EDE10-85F1-15DB-14C9-506A31879D6E}"/>
          </ac:picMkLst>
        </pc:picChg>
        <pc:picChg chg="del mod">
          <ac:chgData name="Franziska Händschel" userId="e2149472-3187-4d00-b16a-a19eff6fc04a" providerId="ADAL" clId="{7CA5FA3B-81ED-4A95-A253-C0D056835844}" dt="2023-03-07T12:32:32.764" v="232" actId="21"/>
          <ac:picMkLst>
            <pc:docMk/>
            <pc:sldMk cId="1189352486" sldId="283"/>
            <ac:picMk id="30" creationId="{74261835-6A5E-B295-ECE3-7674BAFAF5C5}"/>
          </ac:picMkLst>
        </pc:picChg>
        <pc:picChg chg="mod">
          <ac:chgData name="Franziska Händschel" userId="e2149472-3187-4d00-b16a-a19eff6fc04a" providerId="ADAL" clId="{7CA5FA3B-81ED-4A95-A253-C0D056835844}" dt="2023-03-07T12:27:54.078" v="172" actId="34136"/>
          <ac:picMkLst>
            <pc:docMk/>
            <pc:sldMk cId="1189352486" sldId="283"/>
            <ac:picMk id="101" creationId="{519801CB-529F-1663-FEAD-9706A5E9DD08}"/>
          </ac:picMkLst>
        </pc:picChg>
        <pc:picChg chg="mod">
          <ac:chgData name="Franziska Händschel" userId="e2149472-3187-4d00-b16a-a19eff6fc04a" providerId="ADAL" clId="{7CA5FA3B-81ED-4A95-A253-C0D056835844}" dt="2023-03-07T12:27:54.078" v="172" actId="34136"/>
          <ac:picMkLst>
            <pc:docMk/>
            <pc:sldMk cId="1189352486" sldId="283"/>
            <ac:picMk id="102" creationId="{28AF0824-E1C2-8B83-0F27-547CBFCD5824}"/>
          </ac:picMkLst>
        </pc:picChg>
        <pc:picChg chg="mod">
          <ac:chgData name="Franziska Händschel" userId="e2149472-3187-4d00-b16a-a19eff6fc04a" providerId="ADAL" clId="{7CA5FA3B-81ED-4A95-A253-C0D056835844}" dt="2023-03-07T12:27:54.078" v="172" actId="34136"/>
          <ac:picMkLst>
            <pc:docMk/>
            <pc:sldMk cId="1189352486" sldId="283"/>
            <ac:picMk id="103" creationId="{4DAD6B5F-FBF3-3C4A-65B9-A7C8A1468781}"/>
          </ac:picMkLst>
        </pc:picChg>
        <pc:picChg chg="mod">
          <ac:chgData name="Franziska Händschel" userId="e2149472-3187-4d00-b16a-a19eff6fc04a" providerId="ADAL" clId="{7CA5FA3B-81ED-4A95-A253-C0D056835844}" dt="2023-03-07T12:27:54.078" v="172" actId="34136"/>
          <ac:picMkLst>
            <pc:docMk/>
            <pc:sldMk cId="1189352486" sldId="283"/>
            <ac:picMk id="127" creationId="{7C81E35D-F6EB-61CE-7EA6-49195FCB3AB9}"/>
          </ac:picMkLst>
        </pc:picChg>
        <pc:picChg chg="mod">
          <ac:chgData name="Franziska Händschel" userId="e2149472-3187-4d00-b16a-a19eff6fc04a" providerId="ADAL" clId="{7CA5FA3B-81ED-4A95-A253-C0D056835844}" dt="2023-03-07T12:27:54.078" v="172" actId="34136"/>
          <ac:picMkLst>
            <pc:docMk/>
            <pc:sldMk cId="1189352486" sldId="283"/>
            <ac:picMk id="128" creationId="{52E3238D-4FF3-FC51-A2E5-77FC326B2233}"/>
          </ac:picMkLst>
        </pc:picChg>
        <pc:picChg chg="mod">
          <ac:chgData name="Franziska Händschel" userId="e2149472-3187-4d00-b16a-a19eff6fc04a" providerId="ADAL" clId="{7CA5FA3B-81ED-4A95-A253-C0D056835844}" dt="2023-03-07T12:27:54.078" v="172" actId="34136"/>
          <ac:picMkLst>
            <pc:docMk/>
            <pc:sldMk cId="1189352486" sldId="283"/>
            <ac:picMk id="129" creationId="{7430A4F8-DFD9-3CF6-9901-09F66E6BB807}"/>
          </ac:picMkLst>
        </pc:picChg>
        <pc:picChg chg="mod">
          <ac:chgData name="Franziska Händschel" userId="e2149472-3187-4d00-b16a-a19eff6fc04a" providerId="ADAL" clId="{7CA5FA3B-81ED-4A95-A253-C0D056835844}" dt="2023-03-07T12:27:54.078" v="172" actId="34136"/>
          <ac:picMkLst>
            <pc:docMk/>
            <pc:sldMk cId="1189352486" sldId="283"/>
            <ac:picMk id="153" creationId="{5509C1B4-EF37-1B36-75CD-4BEEF8461610}"/>
          </ac:picMkLst>
        </pc:picChg>
        <pc:picChg chg="mod">
          <ac:chgData name="Franziska Händschel" userId="e2149472-3187-4d00-b16a-a19eff6fc04a" providerId="ADAL" clId="{7CA5FA3B-81ED-4A95-A253-C0D056835844}" dt="2023-03-07T12:27:54.078" v="172" actId="34136"/>
          <ac:picMkLst>
            <pc:docMk/>
            <pc:sldMk cId="1189352486" sldId="283"/>
            <ac:picMk id="154" creationId="{6D6BB372-DC14-5594-1FEB-1567E53D8FD9}"/>
          </ac:picMkLst>
        </pc:picChg>
        <pc:picChg chg="mod">
          <ac:chgData name="Franziska Händschel" userId="e2149472-3187-4d00-b16a-a19eff6fc04a" providerId="ADAL" clId="{7CA5FA3B-81ED-4A95-A253-C0D056835844}" dt="2023-03-07T12:27:54.078" v="172" actId="34136"/>
          <ac:picMkLst>
            <pc:docMk/>
            <pc:sldMk cId="1189352486" sldId="283"/>
            <ac:picMk id="155" creationId="{F8D90179-3C84-5665-D342-3B8185B322B8}"/>
          </ac:picMkLst>
        </pc:picChg>
        <pc:picChg chg="del mod">
          <ac:chgData name="Franziska Händschel" userId="e2149472-3187-4d00-b16a-a19eff6fc04a" providerId="ADAL" clId="{7CA5FA3B-81ED-4A95-A253-C0D056835844}" dt="2023-03-07T12:32:32.764" v="232" actId="21"/>
          <ac:picMkLst>
            <pc:docMk/>
            <pc:sldMk cId="1189352486" sldId="283"/>
            <ac:picMk id="174" creationId="{9C0873A7-2B0F-B9B4-C761-4C1C1CC0A19F}"/>
          </ac:picMkLst>
        </pc:picChg>
        <pc:cxnChg chg="mod">
          <ac:chgData name="Franziska Händschel" userId="e2149472-3187-4d00-b16a-a19eff6fc04a" providerId="ADAL" clId="{7CA5FA3B-81ED-4A95-A253-C0D056835844}" dt="2023-03-07T12:27:54.078" v="172" actId="34136"/>
          <ac:cxnSpMkLst>
            <pc:docMk/>
            <pc:sldMk cId="1189352486" sldId="283"/>
            <ac:cxnSpMk id="37" creationId="{76621111-0B76-337D-3B86-64E8DE8B44BC}"/>
          </ac:cxnSpMkLst>
        </pc:cxnChg>
        <pc:cxnChg chg="mod">
          <ac:chgData name="Franziska Händschel" userId="e2149472-3187-4d00-b16a-a19eff6fc04a" providerId="ADAL" clId="{7CA5FA3B-81ED-4A95-A253-C0D056835844}" dt="2023-03-07T12:27:54.078" v="172" actId="34136"/>
          <ac:cxnSpMkLst>
            <pc:docMk/>
            <pc:sldMk cId="1189352486" sldId="283"/>
            <ac:cxnSpMk id="106" creationId="{94E6BF18-EDF3-C491-822C-D8E9273BC3EC}"/>
          </ac:cxnSpMkLst>
        </pc:cxnChg>
        <pc:cxnChg chg="mod">
          <ac:chgData name="Franziska Händschel" userId="e2149472-3187-4d00-b16a-a19eff6fc04a" providerId="ADAL" clId="{7CA5FA3B-81ED-4A95-A253-C0D056835844}" dt="2023-03-07T12:27:54.078" v="172" actId="34136"/>
          <ac:cxnSpMkLst>
            <pc:docMk/>
            <pc:sldMk cId="1189352486" sldId="283"/>
            <ac:cxnSpMk id="132" creationId="{35235E77-D66C-83D0-3AE0-E7081EC1DE4E}"/>
          </ac:cxnSpMkLst>
        </pc:cxnChg>
        <pc:cxnChg chg="mod">
          <ac:chgData name="Franziska Händschel" userId="e2149472-3187-4d00-b16a-a19eff6fc04a" providerId="ADAL" clId="{7CA5FA3B-81ED-4A95-A253-C0D056835844}" dt="2023-03-07T12:27:54.078" v="172" actId="34136"/>
          <ac:cxnSpMkLst>
            <pc:docMk/>
            <pc:sldMk cId="1189352486" sldId="283"/>
            <ac:cxnSpMk id="158" creationId="{DC7895BD-1EC6-29F9-8C98-BFD7F857D289}"/>
          </ac:cxnSpMkLst>
        </pc:cxnChg>
      </pc:sldChg>
      <pc:sldChg chg="delSp modSp mod">
        <pc:chgData name="Franziska Händschel" userId="e2149472-3187-4d00-b16a-a19eff6fc04a" providerId="ADAL" clId="{7CA5FA3B-81ED-4A95-A253-C0D056835844}" dt="2023-03-07T12:24:51.328" v="30" actId="21"/>
        <pc:sldMkLst>
          <pc:docMk/>
          <pc:sldMk cId="2609768552" sldId="284"/>
        </pc:sldMkLst>
        <pc:spChg chg="del mod">
          <ac:chgData name="Franziska Händschel" userId="e2149472-3187-4d00-b16a-a19eff6fc04a" providerId="ADAL" clId="{7CA5FA3B-81ED-4A95-A253-C0D056835844}" dt="2023-03-07T12:24:42.435" v="28" actId="478"/>
          <ac:spMkLst>
            <pc:docMk/>
            <pc:sldMk cId="2609768552" sldId="284"/>
            <ac:spMk id="3" creationId="{C70FF04E-C06E-DA0D-C27B-81532B912563}"/>
          </ac:spMkLst>
        </pc:spChg>
        <pc:spChg chg="del">
          <ac:chgData name="Franziska Händschel" userId="e2149472-3187-4d00-b16a-a19eff6fc04a" providerId="ADAL" clId="{7CA5FA3B-81ED-4A95-A253-C0D056835844}" dt="2023-03-07T12:24:42.435" v="28" actId="478"/>
          <ac:spMkLst>
            <pc:docMk/>
            <pc:sldMk cId="2609768552" sldId="284"/>
            <ac:spMk id="7" creationId="{891F3963-FDB9-7685-9DA4-8245E6574282}"/>
          </ac:spMkLst>
        </pc:spChg>
        <pc:spChg chg="del">
          <ac:chgData name="Franziska Händschel" userId="e2149472-3187-4d00-b16a-a19eff6fc04a" providerId="ADAL" clId="{7CA5FA3B-81ED-4A95-A253-C0D056835844}" dt="2023-03-07T12:24:51.328" v="30" actId="21"/>
          <ac:spMkLst>
            <pc:docMk/>
            <pc:sldMk cId="2609768552" sldId="284"/>
            <ac:spMk id="18" creationId="{3DF2D798-06BE-C84B-D1AE-6295E17F6BD9}"/>
          </ac:spMkLst>
        </pc:spChg>
        <pc:spChg chg="del">
          <ac:chgData name="Franziska Händschel" userId="e2149472-3187-4d00-b16a-a19eff6fc04a" providerId="ADAL" clId="{7CA5FA3B-81ED-4A95-A253-C0D056835844}" dt="2023-03-07T12:24:51.328" v="30" actId="21"/>
          <ac:spMkLst>
            <pc:docMk/>
            <pc:sldMk cId="2609768552" sldId="284"/>
            <ac:spMk id="28" creationId="{2DAEB579-EA46-2F79-7FB0-E141A4351E44}"/>
          </ac:spMkLst>
        </pc:spChg>
        <pc:grpChg chg="del">
          <ac:chgData name="Franziska Händschel" userId="e2149472-3187-4d00-b16a-a19eff6fc04a" providerId="ADAL" clId="{7CA5FA3B-81ED-4A95-A253-C0D056835844}" dt="2023-03-07T12:24:47.394" v="29" actId="478"/>
          <ac:grpSpMkLst>
            <pc:docMk/>
            <pc:sldMk cId="2609768552" sldId="284"/>
            <ac:grpSpMk id="8" creationId="{02CC0DC9-F194-14E5-4B53-FA741BE00FFB}"/>
          </ac:grpSpMkLst>
        </pc:grpChg>
        <pc:grpChg chg="del">
          <ac:chgData name="Franziska Händschel" userId="e2149472-3187-4d00-b16a-a19eff6fc04a" providerId="ADAL" clId="{7CA5FA3B-81ED-4A95-A253-C0D056835844}" dt="2023-03-07T12:24:51.328" v="30" actId="21"/>
          <ac:grpSpMkLst>
            <pc:docMk/>
            <pc:sldMk cId="2609768552" sldId="284"/>
            <ac:grpSpMk id="314" creationId="{80F4BB26-CF95-64DD-01CD-490E9C67CD28}"/>
          </ac:grpSpMkLst>
        </pc:grpChg>
      </pc:sldChg>
      <pc:sldMasterChg chg="addSp delSp modSp mod delSldLayout modSldLayout">
        <pc:chgData name="Franziska Händschel" userId="e2149472-3187-4d00-b16a-a19eff6fc04a" providerId="ADAL" clId="{7CA5FA3B-81ED-4A95-A253-C0D056835844}" dt="2023-03-07T15:18:40.874" v="274"/>
        <pc:sldMasterMkLst>
          <pc:docMk/>
          <pc:sldMasterMk cId="1825021973" sldId="2147483660"/>
        </pc:sldMasterMkLst>
        <pc:spChg chg="del">
          <ac:chgData name="Franziska Händschel" userId="e2149472-3187-4d00-b16a-a19eff6fc04a" providerId="ADAL" clId="{7CA5FA3B-81ED-4A95-A253-C0D056835844}" dt="2023-03-07T12:23:31.074" v="1" actId="478"/>
          <ac:spMkLst>
            <pc:docMk/>
            <pc:sldMasterMk cId="1825021973" sldId="2147483660"/>
            <ac:spMk id="2" creationId="{00000000-0000-0000-0000-000000000000}"/>
          </ac:spMkLst>
        </pc:spChg>
        <pc:spChg chg="del">
          <ac:chgData name="Franziska Händschel" userId="e2149472-3187-4d00-b16a-a19eff6fc04a" providerId="ADAL" clId="{7CA5FA3B-81ED-4A95-A253-C0D056835844}" dt="2023-03-07T12:23:31.074" v="1" actId="478"/>
          <ac:spMkLst>
            <pc:docMk/>
            <pc:sldMasterMk cId="1825021973" sldId="2147483660"/>
            <ac:spMk id="3" creationId="{00000000-0000-0000-0000-000000000000}"/>
          </ac:spMkLst>
        </pc:spChg>
        <pc:spChg chg="del">
          <ac:chgData name="Franziska Händschel" userId="e2149472-3187-4d00-b16a-a19eff6fc04a" providerId="ADAL" clId="{7CA5FA3B-81ED-4A95-A253-C0D056835844}" dt="2023-03-07T12:23:31.074" v="1" actId="478"/>
          <ac:spMkLst>
            <pc:docMk/>
            <pc:sldMasterMk cId="1825021973" sldId="2147483660"/>
            <ac:spMk id="4" creationId="{00000000-0000-0000-0000-000000000000}"/>
          </ac:spMkLst>
        </pc:spChg>
        <pc:spChg chg="del">
          <ac:chgData name="Franziska Händschel" userId="e2149472-3187-4d00-b16a-a19eff6fc04a" providerId="ADAL" clId="{7CA5FA3B-81ED-4A95-A253-C0D056835844}" dt="2023-03-07T12:23:31.074" v="1" actId="478"/>
          <ac:spMkLst>
            <pc:docMk/>
            <pc:sldMasterMk cId="1825021973" sldId="2147483660"/>
            <ac:spMk id="5" creationId="{00000000-0000-0000-0000-000000000000}"/>
          </ac:spMkLst>
        </pc:spChg>
        <pc:spChg chg="del">
          <ac:chgData name="Franziska Händschel" userId="e2149472-3187-4d00-b16a-a19eff6fc04a" providerId="ADAL" clId="{7CA5FA3B-81ED-4A95-A253-C0D056835844}" dt="2023-03-07T12:23:31.074" v="1" actId="478"/>
          <ac:spMkLst>
            <pc:docMk/>
            <pc:sldMasterMk cId="1825021973" sldId="2147483660"/>
            <ac:spMk id="6" creationId="{00000000-0000-0000-0000-000000000000}"/>
          </ac:spMkLst>
        </pc:spChg>
        <pc:spChg chg="add del mod">
          <ac:chgData name="Franziska Händschel" userId="e2149472-3187-4d00-b16a-a19eff6fc04a" providerId="ADAL" clId="{7CA5FA3B-81ED-4A95-A253-C0D056835844}" dt="2023-03-07T12:23:39.712" v="6" actId="21"/>
          <ac:spMkLst>
            <pc:docMk/>
            <pc:sldMasterMk cId="1825021973" sldId="2147483660"/>
            <ac:spMk id="7" creationId="{369ED20C-5D32-23D9-B1A3-E6B3DAE358BF}"/>
          </ac:spMkLst>
        </pc:spChg>
        <pc:spChg chg="add del mod">
          <ac:chgData name="Franziska Händschel" userId="e2149472-3187-4d00-b16a-a19eff6fc04a" providerId="ADAL" clId="{7CA5FA3B-81ED-4A95-A253-C0D056835844}" dt="2023-03-07T15:18:19.652" v="270" actId="478"/>
          <ac:spMkLst>
            <pc:docMk/>
            <pc:sldMasterMk cId="1825021973" sldId="2147483660"/>
            <ac:spMk id="8" creationId="{7229DB40-90D3-48D0-EE2C-BF3F4D1AC757}"/>
          </ac:spMkLst>
        </pc:spChg>
        <pc:spChg chg="mod">
          <ac:chgData name="Franziska Händschel" userId="e2149472-3187-4d00-b16a-a19eff6fc04a" providerId="ADAL" clId="{7CA5FA3B-81ED-4A95-A253-C0D056835844}" dt="2023-03-07T12:23:31.494" v="2"/>
          <ac:spMkLst>
            <pc:docMk/>
            <pc:sldMasterMk cId="1825021973" sldId="2147483660"/>
            <ac:spMk id="11" creationId="{591CDEBD-3156-2BDB-CE80-6FFBE748942B}"/>
          </ac:spMkLst>
        </pc:spChg>
        <pc:grpChg chg="add mod">
          <ac:chgData name="Franziska Händschel" userId="e2149472-3187-4d00-b16a-a19eff6fc04a" providerId="ADAL" clId="{7CA5FA3B-81ED-4A95-A253-C0D056835844}" dt="2023-03-07T12:23:31.494" v="2"/>
          <ac:grpSpMkLst>
            <pc:docMk/>
            <pc:sldMasterMk cId="1825021973" sldId="2147483660"/>
            <ac:grpSpMk id="9" creationId="{F29581BE-2B23-ABEB-E90E-C2EA1F117A81}"/>
          </ac:grpSpMkLst>
        </pc:grpChg>
        <pc:picChg chg="mod">
          <ac:chgData name="Franziska Händschel" userId="e2149472-3187-4d00-b16a-a19eff6fc04a" providerId="ADAL" clId="{7CA5FA3B-81ED-4A95-A253-C0D056835844}" dt="2023-03-07T12:23:31.494" v="2"/>
          <ac:picMkLst>
            <pc:docMk/>
            <pc:sldMasterMk cId="1825021973" sldId="2147483660"/>
            <ac:picMk id="10" creationId="{48DF850E-AB4E-D98F-9D5D-92A3FA983AEB}"/>
          </ac:picMkLst>
        </pc:picChg>
        <pc:sldLayoutChg chg="addSp delSp modSp mod">
          <pc:chgData name="Franziska Händschel" userId="e2149472-3187-4d00-b16a-a19eff6fc04a" providerId="ADAL" clId="{7CA5FA3B-81ED-4A95-A253-C0D056835844}" dt="2023-03-07T15:18:13.595" v="269" actId="20577"/>
          <pc:sldLayoutMkLst>
            <pc:docMk/>
            <pc:sldMasterMk cId="1825021973" sldId="2147483660"/>
            <pc:sldLayoutMk cId="1875184849" sldId="2147483661"/>
          </pc:sldLayoutMkLst>
          <pc:spChg chg="del">
            <ac:chgData name="Franziska Händschel" userId="e2149472-3187-4d00-b16a-a19eff6fc04a" providerId="ADAL" clId="{7CA5FA3B-81ED-4A95-A253-C0D056835844}" dt="2023-03-07T12:23:43.160" v="7" actId="478"/>
            <ac:spMkLst>
              <pc:docMk/>
              <pc:sldMasterMk cId="1825021973" sldId="2147483660"/>
              <pc:sldLayoutMk cId="1875184849" sldId="2147483661"/>
              <ac:spMk id="2" creationId="{00000000-0000-0000-0000-000000000000}"/>
            </ac:spMkLst>
          </pc:spChg>
          <pc:spChg chg="del">
            <ac:chgData name="Franziska Händschel" userId="e2149472-3187-4d00-b16a-a19eff6fc04a" providerId="ADAL" clId="{7CA5FA3B-81ED-4A95-A253-C0D056835844}" dt="2023-03-07T12:23:43.160" v="7" actId="478"/>
            <ac:spMkLst>
              <pc:docMk/>
              <pc:sldMasterMk cId="1825021973" sldId="2147483660"/>
              <pc:sldLayoutMk cId="1875184849" sldId="2147483661"/>
              <ac:spMk id="3" creationId="{00000000-0000-0000-0000-000000000000}"/>
            </ac:spMkLst>
          </pc:spChg>
          <pc:spChg chg="del">
            <ac:chgData name="Franziska Händschel" userId="e2149472-3187-4d00-b16a-a19eff6fc04a" providerId="ADAL" clId="{7CA5FA3B-81ED-4A95-A253-C0D056835844}" dt="2023-03-07T12:23:43.160" v="7" actId="478"/>
            <ac:spMkLst>
              <pc:docMk/>
              <pc:sldMasterMk cId="1825021973" sldId="2147483660"/>
              <pc:sldLayoutMk cId="1875184849" sldId="2147483661"/>
              <ac:spMk id="4" creationId="{00000000-0000-0000-0000-000000000000}"/>
            </ac:spMkLst>
          </pc:spChg>
          <pc:spChg chg="del">
            <ac:chgData name="Franziska Händschel" userId="e2149472-3187-4d00-b16a-a19eff6fc04a" providerId="ADAL" clId="{7CA5FA3B-81ED-4A95-A253-C0D056835844}" dt="2023-03-07T12:23:43.160" v="7" actId="478"/>
            <ac:spMkLst>
              <pc:docMk/>
              <pc:sldMasterMk cId="1825021973" sldId="2147483660"/>
              <pc:sldLayoutMk cId="1875184849" sldId="2147483661"/>
              <ac:spMk id="5" creationId="{00000000-0000-0000-0000-000000000000}"/>
            </ac:spMkLst>
          </pc:spChg>
          <pc:spChg chg="del">
            <ac:chgData name="Franziska Händschel" userId="e2149472-3187-4d00-b16a-a19eff6fc04a" providerId="ADAL" clId="{7CA5FA3B-81ED-4A95-A253-C0D056835844}" dt="2023-03-07T12:23:43.160" v="7" actId="478"/>
            <ac:spMkLst>
              <pc:docMk/>
              <pc:sldMasterMk cId="1825021973" sldId="2147483660"/>
              <pc:sldLayoutMk cId="1875184849" sldId="2147483661"/>
              <ac:spMk id="6" creationId="{00000000-0000-0000-0000-000000000000}"/>
            </ac:spMkLst>
          </pc:spChg>
          <pc:spChg chg="add mod">
            <ac:chgData name="Franziska Händschel" userId="e2149472-3187-4d00-b16a-a19eff6fc04a" providerId="ADAL" clId="{7CA5FA3B-81ED-4A95-A253-C0D056835844}" dt="2023-03-07T15:18:13.595" v="269" actId="20577"/>
            <ac:spMkLst>
              <pc:docMk/>
              <pc:sldMasterMk cId="1825021973" sldId="2147483660"/>
              <pc:sldLayoutMk cId="1875184849" sldId="2147483661"/>
              <ac:spMk id="7" creationId="{5400E27F-CB17-0A2F-25F1-F8ABEA50B563}"/>
            </ac:spMkLst>
          </pc:spChg>
          <pc:spChg chg="add mod">
            <ac:chgData name="Franziska Händschel" userId="e2149472-3187-4d00-b16a-a19eff6fc04a" providerId="ADAL" clId="{7CA5FA3B-81ED-4A95-A253-C0D056835844}" dt="2023-03-07T12:34:07.945" v="246" actId="34135"/>
            <ac:spMkLst>
              <pc:docMk/>
              <pc:sldMasterMk cId="1825021973" sldId="2147483660"/>
              <pc:sldLayoutMk cId="1875184849" sldId="2147483661"/>
              <ac:spMk id="8" creationId="{162D9FE4-A328-AE21-62AD-26CAA1F55F06}"/>
            </ac:spMkLst>
          </pc:spChg>
          <pc:spChg chg="add mod">
            <ac:chgData name="Franziska Händschel" userId="e2149472-3187-4d00-b16a-a19eff6fc04a" providerId="ADAL" clId="{7CA5FA3B-81ED-4A95-A253-C0D056835844}" dt="2023-03-07T12:34:07.945" v="246" actId="34135"/>
            <ac:spMkLst>
              <pc:docMk/>
              <pc:sldMasterMk cId="1825021973" sldId="2147483660"/>
              <pc:sldLayoutMk cId="1875184849" sldId="2147483661"/>
              <ac:spMk id="9" creationId="{7A2D8D39-33CE-0B32-9F79-2031CE98A2C7}"/>
            </ac:spMkLst>
          </pc:spChg>
          <pc:grpChg chg="add mod">
            <ac:chgData name="Franziska Händschel" userId="e2149472-3187-4d00-b16a-a19eff6fc04a" providerId="ADAL" clId="{7CA5FA3B-81ED-4A95-A253-C0D056835844}" dt="2023-03-07T12:35:57.431" v="254" actId="34136"/>
            <ac:grpSpMkLst>
              <pc:docMk/>
              <pc:sldMasterMk cId="1825021973" sldId="2147483660"/>
              <pc:sldLayoutMk cId="1875184849" sldId="2147483661"/>
              <ac:grpSpMk id="10" creationId="{D47A1BC7-B835-B359-BD1F-626217BA597B}"/>
            </ac:grpSpMkLst>
          </pc:grpChg>
          <pc:grpChg chg="add del mod">
            <ac:chgData name="Franziska Händschel" userId="e2149472-3187-4d00-b16a-a19eff6fc04a" providerId="ADAL" clId="{7CA5FA3B-81ED-4A95-A253-C0D056835844}" dt="2023-03-07T12:36:27.390" v="263" actId="21"/>
            <ac:grpSpMkLst>
              <pc:docMk/>
              <pc:sldMasterMk cId="1825021973" sldId="2147483660"/>
              <pc:sldLayoutMk cId="1875184849" sldId="2147483661"/>
              <ac:grpSpMk id="14" creationId="{64DD8AA1-ED5D-437A-BD33-8788F61B47A0}"/>
            </ac:grpSpMkLst>
          </pc:grpChg>
          <pc:picChg chg="mod">
            <ac:chgData name="Franziska Händschel" userId="e2149472-3187-4d00-b16a-a19eff6fc04a" providerId="ADAL" clId="{7CA5FA3B-81ED-4A95-A253-C0D056835844}" dt="2023-03-07T12:35:57.431" v="254" actId="34136"/>
            <ac:picMkLst>
              <pc:docMk/>
              <pc:sldMasterMk cId="1825021973" sldId="2147483660"/>
              <pc:sldLayoutMk cId="1875184849" sldId="2147483661"/>
              <ac:picMk id="11" creationId="{7FF27A60-6F65-F7C2-922C-09EB0E85C551}"/>
            </ac:picMkLst>
          </pc:picChg>
          <pc:picChg chg="mod">
            <ac:chgData name="Franziska Händschel" userId="e2149472-3187-4d00-b16a-a19eff6fc04a" providerId="ADAL" clId="{7CA5FA3B-81ED-4A95-A253-C0D056835844}" dt="2023-03-07T12:35:57.431" v="254" actId="34136"/>
            <ac:picMkLst>
              <pc:docMk/>
              <pc:sldMasterMk cId="1825021973" sldId="2147483660"/>
              <pc:sldLayoutMk cId="1875184849" sldId="2147483661"/>
              <ac:picMk id="12" creationId="{D2AF1FF2-A94C-9E8F-3DAF-2123A83B4526}"/>
            </ac:picMkLst>
          </pc:picChg>
          <pc:picChg chg="mod">
            <ac:chgData name="Franziska Händschel" userId="e2149472-3187-4d00-b16a-a19eff6fc04a" providerId="ADAL" clId="{7CA5FA3B-81ED-4A95-A253-C0D056835844}" dt="2023-03-07T12:35:57.431" v="254" actId="34136"/>
            <ac:picMkLst>
              <pc:docMk/>
              <pc:sldMasterMk cId="1825021973" sldId="2147483660"/>
              <pc:sldLayoutMk cId="1875184849" sldId="2147483661"/>
              <ac:picMk id="13" creationId="{7ECC5DFE-E254-D6D4-FAE4-EC42FFA23250}"/>
            </ac:picMkLst>
          </pc:picChg>
          <pc:picChg chg="mod">
            <ac:chgData name="Franziska Händschel" userId="e2149472-3187-4d00-b16a-a19eff6fc04a" providerId="ADAL" clId="{7CA5FA3B-81ED-4A95-A253-C0D056835844}" dt="2023-03-07T12:35:58.948" v="255"/>
            <ac:picMkLst>
              <pc:docMk/>
              <pc:sldMasterMk cId="1825021973" sldId="2147483660"/>
              <pc:sldLayoutMk cId="1875184849" sldId="2147483661"/>
              <ac:picMk id="15" creationId="{BBCC360B-8E80-982A-FD5D-CBB61D02BAB9}"/>
            </ac:picMkLst>
          </pc:picChg>
          <pc:picChg chg="mod">
            <ac:chgData name="Franziska Händschel" userId="e2149472-3187-4d00-b16a-a19eff6fc04a" providerId="ADAL" clId="{7CA5FA3B-81ED-4A95-A253-C0D056835844}" dt="2023-03-07T12:35:58.948" v="255"/>
            <ac:picMkLst>
              <pc:docMk/>
              <pc:sldMasterMk cId="1825021973" sldId="2147483660"/>
              <pc:sldLayoutMk cId="1875184849" sldId="2147483661"/>
              <ac:picMk id="16" creationId="{31C440F6-E62A-AF51-E8C0-B27E279D2182}"/>
            </ac:picMkLst>
          </pc:picChg>
          <pc:picChg chg="mod">
            <ac:chgData name="Franziska Händschel" userId="e2149472-3187-4d00-b16a-a19eff6fc04a" providerId="ADAL" clId="{7CA5FA3B-81ED-4A95-A253-C0D056835844}" dt="2023-03-07T12:35:58.948" v="255"/>
            <ac:picMkLst>
              <pc:docMk/>
              <pc:sldMasterMk cId="1825021973" sldId="2147483660"/>
              <pc:sldLayoutMk cId="1875184849" sldId="2147483661"/>
              <ac:picMk id="17" creationId="{70D0FB00-A645-E555-F66E-C140AC32022F}"/>
            </ac:picMkLst>
          </pc:picChg>
        </pc:sldLayoutChg>
        <pc:sldLayoutChg chg="addSp delSp modSp mod">
          <pc:chgData name="Franziska Händschel" userId="e2149472-3187-4d00-b16a-a19eff6fc04a" providerId="ADAL" clId="{7CA5FA3B-81ED-4A95-A253-C0D056835844}" dt="2023-03-07T15:18:24.281" v="271"/>
          <pc:sldLayoutMkLst>
            <pc:docMk/>
            <pc:sldMasterMk cId="1825021973" sldId="2147483660"/>
            <pc:sldLayoutMk cId="3337904027" sldId="2147483662"/>
          </pc:sldLayoutMkLst>
          <pc:spChg chg="del">
            <ac:chgData name="Franziska Händschel" userId="e2149472-3187-4d00-b16a-a19eff6fc04a" providerId="ADAL" clId="{7CA5FA3B-81ED-4A95-A253-C0D056835844}" dt="2023-03-07T12:23:48.876" v="10" actId="478"/>
            <ac:spMkLst>
              <pc:docMk/>
              <pc:sldMasterMk cId="1825021973" sldId="2147483660"/>
              <pc:sldLayoutMk cId="3337904027" sldId="2147483662"/>
              <ac:spMk id="2" creationId="{00000000-0000-0000-0000-000000000000}"/>
            </ac:spMkLst>
          </pc:spChg>
          <pc:spChg chg="del">
            <ac:chgData name="Franziska Händschel" userId="e2149472-3187-4d00-b16a-a19eff6fc04a" providerId="ADAL" clId="{7CA5FA3B-81ED-4A95-A253-C0D056835844}" dt="2023-03-07T12:23:48.876" v="10" actId="478"/>
            <ac:spMkLst>
              <pc:docMk/>
              <pc:sldMasterMk cId="1825021973" sldId="2147483660"/>
              <pc:sldLayoutMk cId="3337904027" sldId="2147483662"/>
              <ac:spMk id="3" creationId="{00000000-0000-0000-0000-000000000000}"/>
            </ac:spMkLst>
          </pc:spChg>
          <pc:spChg chg="del">
            <ac:chgData name="Franziska Händschel" userId="e2149472-3187-4d00-b16a-a19eff6fc04a" providerId="ADAL" clId="{7CA5FA3B-81ED-4A95-A253-C0D056835844}" dt="2023-03-07T12:23:48.876" v="10" actId="478"/>
            <ac:spMkLst>
              <pc:docMk/>
              <pc:sldMasterMk cId="1825021973" sldId="2147483660"/>
              <pc:sldLayoutMk cId="3337904027" sldId="2147483662"/>
              <ac:spMk id="4" creationId="{00000000-0000-0000-0000-000000000000}"/>
            </ac:spMkLst>
          </pc:spChg>
          <pc:spChg chg="del">
            <ac:chgData name="Franziska Händschel" userId="e2149472-3187-4d00-b16a-a19eff6fc04a" providerId="ADAL" clId="{7CA5FA3B-81ED-4A95-A253-C0D056835844}" dt="2023-03-07T12:23:48.876" v="10" actId="478"/>
            <ac:spMkLst>
              <pc:docMk/>
              <pc:sldMasterMk cId="1825021973" sldId="2147483660"/>
              <pc:sldLayoutMk cId="3337904027" sldId="2147483662"/>
              <ac:spMk id="5" creationId="{00000000-0000-0000-0000-000000000000}"/>
            </ac:spMkLst>
          </pc:spChg>
          <pc:spChg chg="del">
            <ac:chgData name="Franziska Händschel" userId="e2149472-3187-4d00-b16a-a19eff6fc04a" providerId="ADAL" clId="{7CA5FA3B-81ED-4A95-A253-C0D056835844}" dt="2023-03-07T12:23:48.876" v="10" actId="478"/>
            <ac:spMkLst>
              <pc:docMk/>
              <pc:sldMasterMk cId="1825021973" sldId="2147483660"/>
              <pc:sldLayoutMk cId="3337904027" sldId="2147483662"/>
              <ac:spMk id="6" creationId="{00000000-0000-0000-0000-000000000000}"/>
            </ac:spMkLst>
          </pc:spChg>
          <pc:spChg chg="add del mod">
            <ac:chgData name="Franziska Händschel" userId="e2149472-3187-4d00-b16a-a19eff6fc04a" providerId="ADAL" clId="{7CA5FA3B-81ED-4A95-A253-C0D056835844}" dt="2023-03-07T12:23:48.876" v="10" actId="478"/>
            <ac:spMkLst>
              <pc:docMk/>
              <pc:sldMasterMk cId="1825021973" sldId="2147483660"/>
              <pc:sldLayoutMk cId="3337904027" sldId="2147483662"/>
              <ac:spMk id="7" creationId="{A85B2D1B-38BF-9284-3099-D5F8848F097C}"/>
            </ac:spMkLst>
          </pc:spChg>
          <pc:spChg chg="add mod">
            <ac:chgData name="Franziska Händschel" userId="e2149472-3187-4d00-b16a-a19eff6fc04a" providerId="ADAL" clId="{7CA5FA3B-81ED-4A95-A253-C0D056835844}" dt="2023-03-07T15:18:24.281" v="271"/>
            <ac:spMkLst>
              <pc:docMk/>
              <pc:sldMasterMk cId="1825021973" sldId="2147483660"/>
              <pc:sldLayoutMk cId="3337904027" sldId="2147483662"/>
              <ac:spMk id="8" creationId="{5139C58F-14A6-ACFA-7E6A-A519F09B5704}"/>
            </ac:spMkLst>
          </pc:spChg>
          <pc:spChg chg="mod topLvl">
            <ac:chgData name="Franziska Händschel" userId="e2149472-3187-4d00-b16a-a19eff6fc04a" providerId="ADAL" clId="{7CA5FA3B-81ED-4A95-A253-C0D056835844}" dt="2023-03-07T12:34:34.303" v="247" actId="34135"/>
            <ac:spMkLst>
              <pc:docMk/>
              <pc:sldMasterMk cId="1825021973" sldId="2147483660"/>
              <pc:sldLayoutMk cId="3337904027" sldId="2147483662"/>
              <ac:spMk id="10" creationId="{BB31923B-A04D-22DF-2CA7-AD422F8FE7F7}"/>
            </ac:spMkLst>
          </pc:spChg>
          <pc:spChg chg="mod topLvl">
            <ac:chgData name="Franziska Händschel" userId="e2149472-3187-4d00-b16a-a19eff6fc04a" providerId="ADAL" clId="{7CA5FA3B-81ED-4A95-A253-C0D056835844}" dt="2023-03-07T12:34:34.303" v="247" actId="34135"/>
            <ac:spMkLst>
              <pc:docMk/>
              <pc:sldMasterMk cId="1825021973" sldId="2147483660"/>
              <pc:sldLayoutMk cId="3337904027" sldId="2147483662"/>
              <ac:spMk id="11" creationId="{EB954300-FB4D-FC54-750F-DDA07CC57734}"/>
            </ac:spMkLst>
          </pc:spChg>
          <pc:spChg chg="mod topLvl">
            <ac:chgData name="Franziska Händschel" userId="e2149472-3187-4d00-b16a-a19eff6fc04a" providerId="ADAL" clId="{7CA5FA3B-81ED-4A95-A253-C0D056835844}" dt="2023-03-07T12:34:34.303" v="247" actId="34135"/>
            <ac:spMkLst>
              <pc:docMk/>
              <pc:sldMasterMk cId="1825021973" sldId="2147483660"/>
              <pc:sldLayoutMk cId="3337904027" sldId="2147483662"/>
              <ac:spMk id="18" creationId="{4F9F01E0-6A34-05F7-3074-5BD4664D0926}"/>
            </ac:spMkLst>
          </pc:spChg>
          <pc:spChg chg="mod topLvl">
            <ac:chgData name="Franziska Händschel" userId="e2149472-3187-4d00-b16a-a19eff6fc04a" providerId="ADAL" clId="{7CA5FA3B-81ED-4A95-A253-C0D056835844}" dt="2023-03-07T12:34:34.303" v="247" actId="34135"/>
            <ac:spMkLst>
              <pc:docMk/>
              <pc:sldMasterMk cId="1825021973" sldId="2147483660"/>
              <pc:sldLayoutMk cId="3337904027" sldId="2147483662"/>
              <ac:spMk id="20" creationId="{7D03BDBE-46B9-4FD8-2D4A-901CB8850B4F}"/>
            </ac:spMkLst>
          </pc:spChg>
          <pc:spChg chg="del mod topLvl">
            <ac:chgData name="Franziska Händschel" userId="e2149472-3187-4d00-b16a-a19eff6fc04a" providerId="ADAL" clId="{7CA5FA3B-81ED-4A95-A253-C0D056835844}" dt="2023-03-07T12:30:11.064" v="207" actId="478"/>
            <ac:spMkLst>
              <pc:docMk/>
              <pc:sldMasterMk cId="1825021973" sldId="2147483660"/>
              <pc:sldLayoutMk cId="3337904027" sldId="2147483662"/>
              <ac:spMk id="22" creationId="{3DD6EDC0-D415-193A-64B0-C1966FDF801E}"/>
            </ac:spMkLst>
          </pc:spChg>
          <pc:spChg chg="del mod topLvl">
            <ac:chgData name="Franziska Händschel" userId="e2149472-3187-4d00-b16a-a19eff6fc04a" providerId="ADAL" clId="{7CA5FA3B-81ED-4A95-A253-C0D056835844}" dt="2023-03-07T12:30:11.064" v="207" actId="478"/>
            <ac:spMkLst>
              <pc:docMk/>
              <pc:sldMasterMk cId="1825021973" sldId="2147483660"/>
              <pc:sldLayoutMk cId="3337904027" sldId="2147483662"/>
              <ac:spMk id="23" creationId="{9412FA40-AAB9-F419-BFB8-1C7071938AB4}"/>
            </ac:spMkLst>
          </pc:spChg>
          <pc:spChg chg="del mod topLvl">
            <ac:chgData name="Franziska Händschel" userId="e2149472-3187-4d00-b16a-a19eff6fc04a" providerId="ADAL" clId="{7CA5FA3B-81ED-4A95-A253-C0D056835844}" dt="2023-03-07T12:30:11.064" v="207" actId="478"/>
            <ac:spMkLst>
              <pc:docMk/>
              <pc:sldMasterMk cId="1825021973" sldId="2147483660"/>
              <pc:sldLayoutMk cId="3337904027" sldId="2147483662"/>
              <ac:spMk id="24" creationId="{3BEB19AE-9485-FBE4-18BE-E2DB65C55920}"/>
            </ac:spMkLst>
          </pc:spChg>
          <pc:spChg chg="mod topLvl">
            <ac:chgData name="Franziska Händschel" userId="e2149472-3187-4d00-b16a-a19eff6fc04a" providerId="ADAL" clId="{7CA5FA3B-81ED-4A95-A253-C0D056835844}" dt="2023-03-07T12:34:34.303" v="247" actId="34135"/>
            <ac:spMkLst>
              <pc:docMk/>
              <pc:sldMasterMk cId="1825021973" sldId="2147483660"/>
              <pc:sldLayoutMk cId="3337904027" sldId="2147483662"/>
              <ac:spMk id="25" creationId="{0429B4B3-52EB-C50C-438A-B63BE4065C8D}"/>
            </ac:spMkLst>
          </pc:spChg>
          <pc:spChg chg="del mod topLvl">
            <ac:chgData name="Franziska Händschel" userId="e2149472-3187-4d00-b16a-a19eff6fc04a" providerId="ADAL" clId="{7CA5FA3B-81ED-4A95-A253-C0D056835844}" dt="2023-03-07T12:30:11.064" v="207" actId="478"/>
            <ac:spMkLst>
              <pc:docMk/>
              <pc:sldMasterMk cId="1825021973" sldId="2147483660"/>
              <pc:sldLayoutMk cId="3337904027" sldId="2147483662"/>
              <ac:spMk id="27" creationId="{2D7FE7EC-E414-A4D8-CF6B-3C3C9B373876}"/>
            </ac:spMkLst>
          </pc:spChg>
          <pc:spChg chg="del mod topLvl">
            <ac:chgData name="Franziska Händschel" userId="e2149472-3187-4d00-b16a-a19eff6fc04a" providerId="ADAL" clId="{7CA5FA3B-81ED-4A95-A253-C0D056835844}" dt="2023-03-07T12:30:11.064" v="207" actId="478"/>
            <ac:spMkLst>
              <pc:docMk/>
              <pc:sldMasterMk cId="1825021973" sldId="2147483660"/>
              <pc:sldLayoutMk cId="3337904027" sldId="2147483662"/>
              <ac:spMk id="28" creationId="{D0B560E5-BB4A-DFEA-1D92-C8B54B41340B}"/>
            </ac:spMkLst>
          </pc:spChg>
          <pc:spChg chg="del mod topLvl">
            <ac:chgData name="Franziska Händschel" userId="e2149472-3187-4d00-b16a-a19eff6fc04a" providerId="ADAL" clId="{7CA5FA3B-81ED-4A95-A253-C0D056835844}" dt="2023-03-07T12:30:11.064" v="207" actId="478"/>
            <ac:spMkLst>
              <pc:docMk/>
              <pc:sldMasterMk cId="1825021973" sldId="2147483660"/>
              <pc:sldLayoutMk cId="3337904027" sldId="2147483662"/>
              <ac:spMk id="29" creationId="{249D6CC4-77A4-ACAF-287C-5CC809C50289}"/>
            </ac:spMkLst>
          </pc:spChg>
          <pc:spChg chg="mod topLvl">
            <ac:chgData name="Franziska Händschel" userId="e2149472-3187-4d00-b16a-a19eff6fc04a" providerId="ADAL" clId="{7CA5FA3B-81ED-4A95-A253-C0D056835844}" dt="2023-03-07T12:34:34.303" v="247" actId="34135"/>
            <ac:spMkLst>
              <pc:docMk/>
              <pc:sldMasterMk cId="1825021973" sldId="2147483660"/>
              <pc:sldLayoutMk cId="3337904027" sldId="2147483662"/>
              <ac:spMk id="30" creationId="{E4202827-D271-066C-3877-6121B6D236DB}"/>
            </ac:spMkLst>
          </pc:spChg>
          <pc:spChg chg="del mod topLvl">
            <ac:chgData name="Franziska Händschel" userId="e2149472-3187-4d00-b16a-a19eff6fc04a" providerId="ADAL" clId="{7CA5FA3B-81ED-4A95-A253-C0D056835844}" dt="2023-03-07T12:30:11.064" v="207" actId="478"/>
            <ac:spMkLst>
              <pc:docMk/>
              <pc:sldMasterMk cId="1825021973" sldId="2147483660"/>
              <pc:sldLayoutMk cId="3337904027" sldId="2147483662"/>
              <ac:spMk id="32" creationId="{5CECE1D2-F32D-4CCD-93B5-39863B2EE4C4}"/>
            </ac:spMkLst>
          </pc:spChg>
          <pc:spChg chg="del mod topLvl">
            <ac:chgData name="Franziska Händschel" userId="e2149472-3187-4d00-b16a-a19eff6fc04a" providerId="ADAL" clId="{7CA5FA3B-81ED-4A95-A253-C0D056835844}" dt="2023-03-07T12:30:11.064" v="207" actId="478"/>
            <ac:spMkLst>
              <pc:docMk/>
              <pc:sldMasterMk cId="1825021973" sldId="2147483660"/>
              <pc:sldLayoutMk cId="3337904027" sldId="2147483662"/>
              <ac:spMk id="33" creationId="{5AF4834C-8DBB-21BD-D4CC-EA0610B3D2A5}"/>
            </ac:spMkLst>
          </pc:spChg>
          <pc:spChg chg="del mod topLvl">
            <ac:chgData name="Franziska Händschel" userId="e2149472-3187-4d00-b16a-a19eff6fc04a" providerId="ADAL" clId="{7CA5FA3B-81ED-4A95-A253-C0D056835844}" dt="2023-03-07T12:30:11.064" v="207" actId="478"/>
            <ac:spMkLst>
              <pc:docMk/>
              <pc:sldMasterMk cId="1825021973" sldId="2147483660"/>
              <pc:sldLayoutMk cId="3337904027" sldId="2147483662"/>
              <ac:spMk id="34" creationId="{B048FD9D-8B6C-801A-7C76-0CA9F2DAFE78}"/>
            </ac:spMkLst>
          </pc:spChg>
          <pc:spChg chg="mod topLvl">
            <ac:chgData name="Franziska Händschel" userId="e2149472-3187-4d00-b16a-a19eff6fc04a" providerId="ADAL" clId="{7CA5FA3B-81ED-4A95-A253-C0D056835844}" dt="2023-03-07T12:34:34.303" v="247" actId="34135"/>
            <ac:spMkLst>
              <pc:docMk/>
              <pc:sldMasterMk cId="1825021973" sldId="2147483660"/>
              <pc:sldLayoutMk cId="3337904027" sldId="2147483662"/>
              <ac:spMk id="36" creationId="{DABC2698-C88D-E2BA-22BF-0F3D58EE8963}"/>
            </ac:spMkLst>
          </pc:spChg>
          <pc:spChg chg="mod topLvl">
            <ac:chgData name="Franziska Händschel" userId="e2149472-3187-4d00-b16a-a19eff6fc04a" providerId="ADAL" clId="{7CA5FA3B-81ED-4A95-A253-C0D056835844}" dt="2023-03-07T12:34:34.303" v="247" actId="34135"/>
            <ac:spMkLst>
              <pc:docMk/>
              <pc:sldMasterMk cId="1825021973" sldId="2147483660"/>
              <pc:sldLayoutMk cId="3337904027" sldId="2147483662"/>
              <ac:spMk id="37" creationId="{26B0B087-6F3C-9243-D45D-9407A60EE6E7}"/>
            </ac:spMkLst>
          </pc:spChg>
          <pc:spChg chg="mod topLvl">
            <ac:chgData name="Franziska Händschel" userId="e2149472-3187-4d00-b16a-a19eff6fc04a" providerId="ADAL" clId="{7CA5FA3B-81ED-4A95-A253-C0D056835844}" dt="2023-03-07T12:34:34.303" v="247" actId="34135"/>
            <ac:spMkLst>
              <pc:docMk/>
              <pc:sldMasterMk cId="1825021973" sldId="2147483660"/>
              <pc:sldLayoutMk cId="3337904027" sldId="2147483662"/>
              <ac:spMk id="44" creationId="{5C81D394-B9B8-2D3F-D848-74604B313E60}"/>
            </ac:spMkLst>
          </pc:spChg>
          <pc:spChg chg="mod topLvl">
            <ac:chgData name="Franziska Händschel" userId="e2149472-3187-4d00-b16a-a19eff6fc04a" providerId="ADAL" clId="{7CA5FA3B-81ED-4A95-A253-C0D056835844}" dt="2023-03-07T12:34:34.303" v="247" actId="34135"/>
            <ac:spMkLst>
              <pc:docMk/>
              <pc:sldMasterMk cId="1825021973" sldId="2147483660"/>
              <pc:sldLayoutMk cId="3337904027" sldId="2147483662"/>
              <ac:spMk id="46" creationId="{FF71B166-CCF1-DE12-4F3D-73B08FAFAF73}"/>
            </ac:spMkLst>
          </pc:spChg>
          <pc:spChg chg="del mod topLvl">
            <ac:chgData name="Franziska Händschel" userId="e2149472-3187-4d00-b16a-a19eff6fc04a" providerId="ADAL" clId="{7CA5FA3B-81ED-4A95-A253-C0D056835844}" dt="2023-03-07T12:30:14.805" v="208" actId="478"/>
            <ac:spMkLst>
              <pc:docMk/>
              <pc:sldMasterMk cId="1825021973" sldId="2147483660"/>
              <pc:sldLayoutMk cId="3337904027" sldId="2147483662"/>
              <ac:spMk id="48" creationId="{63427EF7-1AE1-1C1F-AC41-EE10D9004301}"/>
            </ac:spMkLst>
          </pc:spChg>
          <pc:spChg chg="del mod topLvl">
            <ac:chgData name="Franziska Händschel" userId="e2149472-3187-4d00-b16a-a19eff6fc04a" providerId="ADAL" clId="{7CA5FA3B-81ED-4A95-A253-C0D056835844}" dt="2023-03-07T12:30:14.805" v="208" actId="478"/>
            <ac:spMkLst>
              <pc:docMk/>
              <pc:sldMasterMk cId="1825021973" sldId="2147483660"/>
              <pc:sldLayoutMk cId="3337904027" sldId="2147483662"/>
              <ac:spMk id="49" creationId="{2325CDD2-E37E-DDBD-77AB-0BB00D87769F}"/>
            </ac:spMkLst>
          </pc:spChg>
          <pc:spChg chg="del mod topLvl">
            <ac:chgData name="Franziska Händschel" userId="e2149472-3187-4d00-b16a-a19eff6fc04a" providerId="ADAL" clId="{7CA5FA3B-81ED-4A95-A253-C0D056835844}" dt="2023-03-07T12:30:14.805" v="208" actId="478"/>
            <ac:spMkLst>
              <pc:docMk/>
              <pc:sldMasterMk cId="1825021973" sldId="2147483660"/>
              <pc:sldLayoutMk cId="3337904027" sldId="2147483662"/>
              <ac:spMk id="50" creationId="{555AFF25-8DC1-B3BF-DD82-DB21A0DCA359}"/>
            </ac:spMkLst>
          </pc:spChg>
          <pc:spChg chg="mod topLvl">
            <ac:chgData name="Franziska Händschel" userId="e2149472-3187-4d00-b16a-a19eff6fc04a" providerId="ADAL" clId="{7CA5FA3B-81ED-4A95-A253-C0D056835844}" dt="2023-03-07T12:34:34.303" v="247" actId="34135"/>
            <ac:spMkLst>
              <pc:docMk/>
              <pc:sldMasterMk cId="1825021973" sldId="2147483660"/>
              <pc:sldLayoutMk cId="3337904027" sldId="2147483662"/>
              <ac:spMk id="51" creationId="{15B3FA5F-78DC-FA8C-743A-956A4348B01D}"/>
            </ac:spMkLst>
          </pc:spChg>
          <pc:spChg chg="del mod topLvl">
            <ac:chgData name="Franziska Händschel" userId="e2149472-3187-4d00-b16a-a19eff6fc04a" providerId="ADAL" clId="{7CA5FA3B-81ED-4A95-A253-C0D056835844}" dt="2023-03-07T12:30:14.805" v="208" actId="478"/>
            <ac:spMkLst>
              <pc:docMk/>
              <pc:sldMasterMk cId="1825021973" sldId="2147483660"/>
              <pc:sldLayoutMk cId="3337904027" sldId="2147483662"/>
              <ac:spMk id="53" creationId="{7AF2782D-CE30-D4B4-D9B3-C72E68C600EA}"/>
            </ac:spMkLst>
          </pc:spChg>
          <pc:spChg chg="del mod topLvl">
            <ac:chgData name="Franziska Händschel" userId="e2149472-3187-4d00-b16a-a19eff6fc04a" providerId="ADAL" clId="{7CA5FA3B-81ED-4A95-A253-C0D056835844}" dt="2023-03-07T12:30:14.805" v="208" actId="478"/>
            <ac:spMkLst>
              <pc:docMk/>
              <pc:sldMasterMk cId="1825021973" sldId="2147483660"/>
              <pc:sldLayoutMk cId="3337904027" sldId="2147483662"/>
              <ac:spMk id="54" creationId="{3E64FCAF-F92A-7AA3-6B72-145897432AC5}"/>
            </ac:spMkLst>
          </pc:spChg>
          <pc:spChg chg="del mod topLvl">
            <ac:chgData name="Franziska Händschel" userId="e2149472-3187-4d00-b16a-a19eff6fc04a" providerId="ADAL" clId="{7CA5FA3B-81ED-4A95-A253-C0D056835844}" dt="2023-03-07T12:30:14.805" v="208" actId="478"/>
            <ac:spMkLst>
              <pc:docMk/>
              <pc:sldMasterMk cId="1825021973" sldId="2147483660"/>
              <pc:sldLayoutMk cId="3337904027" sldId="2147483662"/>
              <ac:spMk id="55" creationId="{DC73121B-851D-6377-B940-B9FBF2B5D26A}"/>
            </ac:spMkLst>
          </pc:spChg>
          <pc:spChg chg="mod topLvl">
            <ac:chgData name="Franziska Händschel" userId="e2149472-3187-4d00-b16a-a19eff6fc04a" providerId="ADAL" clId="{7CA5FA3B-81ED-4A95-A253-C0D056835844}" dt="2023-03-07T12:34:34.303" v="247" actId="34135"/>
            <ac:spMkLst>
              <pc:docMk/>
              <pc:sldMasterMk cId="1825021973" sldId="2147483660"/>
              <pc:sldLayoutMk cId="3337904027" sldId="2147483662"/>
              <ac:spMk id="56" creationId="{A8DC22B9-43A7-F2F3-EFF4-872F4D468059}"/>
            </ac:spMkLst>
          </pc:spChg>
          <pc:spChg chg="del mod topLvl">
            <ac:chgData name="Franziska Händschel" userId="e2149472-3187-4d00-b16a-a19eff6fc04a" providerId="ADAL" clId="{7CA5FA3B-81ED-4A95-A253-C0D056835844}" dt="2023-03-07T12:30:14.805" v="208" actId="478"/>
            <ac:spMkLst>
              <pc:docMk/>
              <pc:sldMasterMk cId="1825021973" sldId="2147483660"/>
              <pc:sldLayoutMk cId="3337904027" sldId="2147483662"/>
              <ac:spMk id="58" creationId="{8890C177-0E6F-E129-69C5-C3D4ECA06283}"/>
            </ac:spMkLst>
          </pc:spChg>
          <pc:spChg chg="del mod topLvl">
            <ac:chgData name="Franziska Händschel" userId="e2149472-3187-4d00-b16a-a19eff6fc04a" providerId="ADAL" clId="{7CA5FA3B-81ED-4A95-A253-C0D056835844}" dt="2023-03-07T12:30:14.805" v="208" actId="478"/>
            <ac:spMkLst>
              <pc:docMk/>
              <pc:sldMasterMk cId="1825021973" sldId="2147483660"/>
              <pc:sldLayoutMk cId="3337904027" sldId="2147483662"/>
              <ac:spMk id="59" creationId="{EE5ACC71-0511-59F2-55D4-1EEC88DA3778}"/>
            </ac:spMkLst>
          </pc:spChg>
          <pc:spChg chg="del mod topLvl">
            <ac:chgData name="Franziska Händschel" userId="e2149472-3187-4d00-b16a-a19eff6fc04a" providerId="ADAL" clId="{7CA5FA3B-81ED-4A95-A253-C0D056835844}" dt="2023-03-07T12:30:14.805" v="208" actId="478"/>
            <ac:spMkLst>
              <pc:docMk/>
              <pc:sldMasterMk cId="1825021973" sldId="2147483660"/>
              <pc:sldLayoutMk cId="3337904027" sldId="2147483662"/>
              <ac:spMk id="60" creationId="{EC67DC55-9BF7-5DC9-EDDE-B27161D89842}"/>
            </ac:spMkLst>
          </pc:spChg>
          <pc:spChg chg="mod topLvl">
            <ac:chgData name="Franziska Händschel" userId="e2149472-3187-4d00-b16a-a19eff6fc04a" providerId="ADAL" clId="{7CA5FA3B-81ED-4A95-A253-C0D056835844}" dt="2023-03-07T12:34:34.303" v="247" actId="34135"/>
            <ac:spMkLst>
              <pc:docMk/>
              <pc:sldMasterMk cId="1825021973" sldId="2147483660"/>
              <pc:sldLayoutMk cId="3337904027" sldId="2147483662"/>
              <ac:spMk id="62" creationId="{43F6E22D-4EF9-4468-FA69-180E59317A81}"/>
            </ac:spMkLst>
          </pc:spChg>
          <pc:spChg chg="mod topLvl">
            <ac:chgData name="Franziska Händschel" userId="e2149472-3187-4d00-b16a-a19eff6fc04a" providerId="ADAL" clId="{7CA5FA3B-81ED-4A95-A253-C0D056835844}" dt="2023-03-07T12:34:34.303" v="247" actId="34135"/>
            <ac:spMkLst>
              <pc:docMk/>
              <pc:sldMasterMk cId="1825021973" sldId="2147483660"/>
              <pc:sldLayoutMk cId="3337904027" sldId="2147483662"/>
              <ac:spMk id="63" creationId="{418D28C0-1BCD-5F10-4DBA-E3871B1D46B9}"/>
            </ac:spMkLst>
          </pc:spChg>
          <pc:spChg chg="mod topLvl">
            <ac:chgData name="Franziska Händschel" userId="e2149472-3187-4d00-b16a-a19eff6fc04a" providerId="ADAL" clId="{7CA5FA3B-81ED-4A95-A253-C0D056835844}" dt="2023-03-07T12:34:34.303" v="247" actId="34135"/>
            <ac:spMkLst>
              <pc:docMk/>
              <pc:sldMasterMk cId="1825021973" sldId="2147483660"/>
              <pc:sldLayoutMk cId="3337904027" sldId="2147483662"/>
              <ac:spMk id="70" creationId="{324E29DD-6537-AC8D-8E47-043FD0B94588}"/>
            </ac:spMkLst>
          </pc:spChg>
          <pc:spChg chg="mod topLvl">
            <ac:chgData name="Franziska Händschel" userId="e2149472-3187-4d00-b16a-a19eff6fc04a" providerId="ADAL" clId="{7CA5FA3B-81ED-4A95-A253-C0D056835844}" dt="2023-03-07T12:34:34.303" v="247" actId="34135"/>
            <ac:spMkLst>
              <pc:docMk/>
              <pc:sldMasterMk cId="1825021973" sldId="2147483660"/>
              <pc:sldLayoutMk cId="3337904027" sldId="2147483662"/>
              <ac:spMk id="72" creationId="{BBFE52E3-FD3A-3BC0-98DD-080B101E69E6}"/>
            </ac:spMkLst>
          </pc:spChg>
          <pc:spChg chg="del mod topLvl">
            <ac:chgData name="Franziska Händschel" userId="e2149472-3187-4d00-b16a-a19eff6fc04a" providerId="ADAL" clId="{7CA5FA3B-81ED-4A95-A253-C0D056835844}" dt="2023-03-07T12:30:18.868" v="209" actId="478"/>
            <ac:spMkLst>
              <pc:docMk/>
              <pc:sldMasterMk cId="1825021973" sldId="2147483660"/>
              <pc:sldLayoutMk cId="3337904027" sldId="2147483662"/>
              <ac:spMk id="74" creationId="{DFBBAEFC-F17C-13E7-C5A3-F2EB3F6C9900}"/>
            </ac:spMkLst>
          </pc:spChg>
          <pc:spChg chg="del mod topLvl">
            <ac:chgData name="Franziska Händschel" userId="e2149472-3187-4d00-b16a-a19eff6fc04a" providerId="ADAL" clId="{7CA5FA3B-81ED-4A95-A253-C0D056835844}" dt="2023-03-07T12:30:18.868" v="209" actId="478"/>
            <ac:spMkLst>
              <pc:docMk/>
              <pc:sldMasterMk cId="1825021973" sldId="2147483660"/>
              <pc:sldLayoutMk cId="3337904027" sldId="2147483662"/>
              <ac:spMk id="75" creationId="{72D4DCC4-8F74-E0F7-CD0C-7CBBA39FD126}"/>
            </ac:spMkLst>
          </pc:spChg>
          <pc:spChg chg="del mod topLvl">
            <ac:chgData name="Franziska Händschel" userId="e2149472-3187-4d00-b16a-a19eff6fc04a" providerId="ADAL" clId="{7CA5FA3B-81ED-4A95-A253-C0D056835844}" dt="2023-03-07T12:30:18.868" v="209" actId="478"/>
            <ac:spMkLst>
              <pc:docMk/>
              <pc:sldMasterMk cId="1825021973" sldId="2147483660"/>
              <pc:sldLayoutMk cId="3337904027" sldId="2147483662"/>
              <ac:spMk id="76" creationId="{FA4061CD-A60B-5442-B729-80B052EBE1C2}"/>
            </ac:spMkLst>
          </pc:spChg>
          <pc:spChg chg="mod topLvl">
            <ac:chgData name="Franziska Händschel" userId="e2149472-3187-4d00-b16a-a19eff6fc04a" providerId="ADAL" clId="{7CA5FA3B-81ED-4A95-A253-C0D056835844}" dt="2023-03-07T12:34:34.303" v="247" actId="34135"/>
            <ac:spMkLst>
              <pc:docMk/>
              <pc:sldMasterMk cId="1825021973" sldId="2147483660"/>
              <pc:sldLayoutMk cId="3337904027" sldId="2147483662"/>
              <ac:spMk id="77" creationId="{337F1E0F-A0F9-C56B-CA96-C779CBB99C95}"/>
            </ac:spMkLst>
          </pc:spChg>
          <pc:spChg chg="del mod topLvl">
            <ac:chgData name="Franziska Händschel" userId="e2149472-3187-4d00-b16a-a19eff6fc04a" providerId="ADAL" clId="{7CA5FA3B-81ED-4A95-A253-C0D056835844}" dt="2023-03-07T12:30:18.868" v="209" actId="478"/>
            <ac:spMkLst>
              <pc:docMk/>
              <pc:sldMasterMk cId="1825021973" sldId="2147483660"/>
              <pc:sldLayoutMk cId="3337904027" sldId="2147483662"/>
              <ac:spMk id="79" creationId="{536FBD75-60E8-1E5E-DBAF-82B575B33E2B}"/>
            </ac:spMkLst>
          </pc:spChg>
          <pc:spChg chg="del mod topLvl">
            <ac:chgData name="Franziska Händschel" userId="e2149472-3187-4d00-b16a-a19eff6fc04a" providerId="ADAL" clId="{7CA5FA3B-81ED-4A95-A253-C0D056835844}" dt="2023-03-07T12:30:18.868" v="209" actId="478"/>
            <ac:spMkLst>
              <pc:docMk/>
              <pc:sldMasterMk cId="1825021973" sldId="2147483660"/>
              <pc:sldLayoutMk cId="3337904027" sldId="2147483662"/>
              <ac:spMk id="80" creationId="{218CC2B1-7DD7-FB9F-A69D-542F30B78E8A}"/>
            </ac:spMkLst>
          </pc:spChg>
          <pc:spChg chg="del mod topLvl">
            <ac:chgData name="Franziska Händschel" userId="e2149472-3187-4d00-b16a-a19eff6fc04a" providerId="ADAL" clId="{7CA5FA3B-81ED-4A95-A253-C0D056835844}" dt="2023-03-07T12:30:18.868" v="209" actId="478"/>
            <ac:spMkLst>
              <pc:docMk/>
              <pc:sldMasterMk cId="1825021973" sldId="2147483660"/>
              <pc:sldLayoutMk cId="3337904027" sldId="2147483662"/>
              <ac:spMk id="81" creationId="{47E242EC-4CBC-0536-78EA-1EAE463D556C}"/>
            </ac:spMkLst>
          </pc:spChg>
          <pc:spChg chg="mod topLvl">
            <ac:chgData name="Franziska Händschel" userId="e2149472-3187-4d00-b16a-a19eff6fc04a" providerId="ADAL" clId="{7CA5FA3B-81ED-4A95-A253-C0D056835844}" dt="2023-03-07T12:34:34.303" v="247" actId="34135"/>
            <ac:spMkLst>
              <pc:docMk/>
              <pc:sldMasterMk cId="1825021973" sldId="2147483660"/>
              <pc:sldLayoutMk cId="3337904027" sldId="2147483662"/>
              <ac:spMk id="82" creationId="{14597A5D-09C4-A07C-0EF0-6DDD5A31BE05}"/>
            </ac:spMkLst>
          </pc:spChg>
          <pc:spChg chg="del mod topLvl">
            <ac:chgData name="Franziska Händschel" userId="e2149472-3187-4d00-b16a-a19eff6fc04a" providerId="ADAL" clId="{7CA5FA3B-81ED-4A95-A253-C0D056835844}" dt="2023-03-07T12:30:18.868" v="209" actId="478"/>
            <ac:spMkLst>
              <pc:docMk/>
              <pc:sldMasterMk cId="1825021973" sldId="2147483660"/>
              <pc:sldLayoutMk cId="3337904027" sldId="2147483662"/>
              <ac:spMk id="84" creationId="{02FB21E6-A608-13FD-2F05-FB33F6C6080F}"/>
            </ac:spMkLst>
          </pc:spChg>
          <pc:spChg chg="del mod topLvl">
            <ac:chgData name="Franziska Händschel" userId="e2149472-3187-4d00-b16a-a19eff6fc04a" providerId="ADAL" clId="{7CA5FA3B-81ED-4A95-A253-C0D056835844}" dt="2023-03-07T12:30:18.868" v="209" actId="478"/>
            <ac:spMkLst>
              <pc:docMk/>
              <pc:sldMasterMk cId="1825021973" sldId="2147483660"/>
              <pc:sldLayoutMk cId="3337904027" sldId="2147483662"/>
              <ac:spMk id="85" creationId="{80E7EC4A-3388-1729-2B17-12F3A96DE773}"/>
            </ac:spMkLst>
          </pc:spChg>
          <pc:spChg chg="del mod topLvl">
            <ac:chgData name="Franziska Händschel" userId="e2149472-3187-4d00-b16a-a19eff6fc04a" providerId="ADAL" clId="{7CA5FA3B-81ED-4A95-A253-C0D056835844}" dt="2023-03-07T12:30:18.868" v="209" actId="478"/>
            <ac:spMkLst>
              <pc:docMk/>
              <pc:sldMasterMk cId="1825021973" sldId="2147483660"/>
              <pc:sldLayoutMk cId="3337904027" sldId="2147483662"/>
              <ac:spMk id="86" creationId="{C2AC1E6D-0A7C-A73B-9E5B-59B6B659CF28}"/>
            </ac:spMkLst>
          </pc:spChg>
          <pc:spChg chg="mod topLvl">
            <ac:chgData name="Franziska Händschel" userId="e2149472-3187-4d00-b16a-a19eff6fc04a" providerId="ADAL" clId="{7CA5FA3B-81ED-4A95-A253-C0D056835844}" dt="2023-03-07T12:34:34.303" v="247" actId="34135"/>
            <ac:spMkLst>
              <pc:docMk/>
              <pc:sldMasterMk cId="1825021973" sldId="2147483660"/>
              <pc:sldLayoutMk cId="3337904027" sldId="2147483662"/>
              <ac:spMk id="88" creationId="{208DEA6E-BF2B-7287-C3B4-E3913B9DD26E}"/>
            </ac:spMkLst>
          </pc:spChg>
          <pc:spChg chg="mod topLvl">
            <ac:chgData name="Franziska Händschel" userId="e2149472-3187-4d00-b16a-a19eff6fc04a" providerId="ADAL" clId="{7CA5FA3B-81ED-4A95-A253-C0D056835844}" dt="2023-03-07T12:34:34.303" v="247" actId="34135"/>
            <ac:spMkLst>
              <pc:docMk/>
              <pc:sldMasterMk cId="1825021973" sldId="2147483660"/>
              <pc:sldLayoutMk cId="3337904027" sldId="2147483662"/>
              <ac:spMk id="89" creationId="{1EBDBA2A-9976-B834-6744-ACF4656F90CB}"/>
            </ac:spMkLst>
          </pc:spChg>
          <pc:spChg chg="mod topLvl">
            <ac:chgData name="Franziska Händschel" userId="e2149472-3187-4d00-b16a-a19eff6fc04a" providerId="ADAL" clId="{7CA5FA3B-81ED-4A95-A253-C0D056835844}" dt="2023-03-07T12:34:34.303" v="247" actId="34135"/>
            <ac:spMkLst>
              <pc:docMk/>
              <pc:sldMasterMk cId="1825021973" sldId="2147483660"/>
              <pc:sldLayoutMk cId="3337904027" sldId="2147483662"/>
              <ac:spMk id="96" creationId="{1323072E-2F8D-D464-00A8-6BF3C9B54B62}"/>
            </ac:spMkLst>
          </pc:spChg>
          <pc:spChg chg="mod topLvl">
            <ac:chgData name="Franziska Händschel" userId="e2149472-3187-4d00-b16a-a19eff6fc04a" providerId="ADAL" clId="{7CA5FA3B-81ED-4A95-A253-C0D056835844}" dt="2023-03-07T12:34:34.303" v="247" actId="34135"/>
            <ac:spMkLst>
              <pc:docMk/>
              <pc:sldMasterMk cId="1825021973" sldId="2147483660"/>
              <pc:sldLayoutMk cId="3337904027" sldId="2147483662"/>
              <ac:spMk id="98" creationId="{52C4D04C-808A-75E9-473A-36CC83AB043B}"/>
            </ac:spMkLst>
          </pc:spChg>
          <pc:spChg chg="del mod topLvl">
            <ac:chgData name="Franziska Händschel" userId="e2149472-3187-4d00-b16a-a19eff6fc04a" providerId="ADAL" clId="{7CA5FA3B-81ED-4A95-A253-C0D056835844}" dt="2023-03-07T12:30:21.664" v="210" actId="478"/>
            <ac:spMkLst>
              <pc:docMk/>
              <pc:sldMasterMk cId="1825021973" sldId="2147483660"/>
              <pc:sldLayoutMk cId="3337904027" sldId="2147483662"/>
              <ac:spMk id="100" creationId="{95399B42-9036-12FF-5457-B81DB76FAC0E}"/>
            </ac:spMkLst>
          </pc:spChg>
          <pc:spChg chg="del mod topLvl">
            <ac:chgData name="Franziska Händschel" userId="e2149472-3187-4d00-b16a-a19eff6fc04a" providerId="ADAL" clId="{7CA5FA3B-81ED-4A95-A253-C0D056835844}" dt="2023-03-07T12:30:21.664" v="210" actId="478"/>
            <ac:spMkLst>
              <pc:docMk/>
              <pc:sldMasterMk cId="1825021973" sldId="2147483660"/>
              <pc:sldLayoutMk cId="3337904027" sldId="2147483662"/>
              <ac:spMk id="101" creationId="{9A0471C7-EFE4-251F-A678-7C94A20DA69B}"/>
            </ac:spMkLst>
          </pc:spChg>
          <pc:spChg chg="del mod topLvl">
            <ac:chgData name="Franziska Händschel" userId="e2149472-3187-4d00-b16a-a19eff6fc04a" providerId="ADAL" clId="{7CA5FA3B-81ED-4A95-A253-C0D056835844}" dt="2023-03-07T12:30:21.664" v="210" actId="478"/>
            <ac:spMkLst>
              <pc:docMk/>
              <pc:sldMasterMk cId="1825021973" sldId="2147483660"/>
              <pc:sldLayoutMk cId="3337904027" sldId="2147483662"/>
              <ac:spMk id="102" creationId="{9EB529D1-980E-A98D-D911-5D590F8D187F}"/>
            </ac:spMkLst>
          </pc:spChg>
          <pc:spChg chg="mod topLvl">
            <ac:chgData name="Franziska Händschel" userId="e2149472-3187-4d00-b16a-a19eff6fc04a" providerId="ADAL" clId="{7CA5FA3B-81ED-4A95-A253-C0D056835844}" dt="2023-03-07T12:34:34.303" v="247" actId="34135"/>
            <ac:spMkLst>
              <pc:docMk/>
              <pc:sldMasterMk cId="1825021973" sldId="2147483660"/>
              <pc:sldLayoutMk cId="3337904027" sldId="2147483662"/>
              <ac:spMk id="103" creationId="{E1A0F048-0A90-86F4-4FDA-FA442A411E1D}"/>
            </ac:spMkLst>
          </pc:spChg>
          <pc:spChg chg="del mod topLvl">
            <ac:chgData name="Franziska Händschel" userId="e2149472-3187-4d00-b16a-a19eff6fc04a" providerId="ADAL" clId="{7CA5FA3B-81ED-4A95-A253-C0D056835844}" dt="2023-03-07T12:30:21.664" v="210" actId="478"/>
            <ac:spMkLst>
              <pc:docMk/>
              <pc:sldMasterMk cId="1825021973" sldId="2147483660"/>
              <pc:sldLayoutMk cId="3337904027" sldId="2147483662"/>
              <ac:spMk id="105" creationId="{9AA89077-CFB6-1A73-9B56-61129C0DBED6}"/>
            </ac:spMkLst>
          </pc:spChg>
          <pc:spChg chg="del mod topLvl">
            <ac:chgData name="Franziska Händschel" userId="e2149472-3187-4d00-b16a-a19eff6fc04a" providerId="ADAL" clId="{7CA5FA3B-81ED-4A95-A253-C0D056835844}" dt="2023-03-07T12:30:21.664" v="210" actId="478"/>
            <ac:spMkLst>
              <pc:docMk/>
              <pc:sldMasterMk cId="1825021973" sldId="2147483660"/>
              <pc:sldLayoutMk cId="3337904027" sldId="2147483662"/>
              <ac:spMk id="106" creationId="{23CF531F-3CBD-67D5-C751-5FEE6281271A}"/>
            </ac:spMkLst>
          </pc:spChg>
          <pc:spChg chg="del mod topLvl">
            <ac:chgData name="Franziska Händschel" userId="e2149472-3187-4d00-b16a-a19eff6fc04a" providerId="ADAL" clId="{7CA5FA3B-81ED-4A95-A253-C0D056835844}" dt="2023-03-07T12:30:21.664" v="210" actId="478"/>
            <ac:spMkLst>
              <pc:docMk/>
              <pc:sldMasterMk cId="1825021973" sldId="2147483660"/>
              <pc:sldLayoutMk cId="3337904027" sldId="2147483662"/>
              <ac:spMk id="107" creationId="{4D33B062-508D-E81B-58BF-082AA826EBB7}"/>
            </ac:spMkLst>
          </pc:spChg>
          <pc:spChg chg="mod topLvl">
            <ac:chgData name="Franziska Händschel" userId="e2149472-3187-4d00-b16a-a19eff6fc04a" providerId="ADAL" clId="{7CA5FA3B-81ED-4A95-A253-C0D056835844}" dt="2023-03-07T12:34:34.303" v="247" actId="34135"/>
            <ac:spMkLst>
              <pc:docMk/>
              <pc:sldMasterMk cId="1825021973" sldId="2147483660"/>
              <pc:sldLayoutMk cId="3337904027" sldId="2147483662"/>
              <ac:spMk id="108" creationId="{B0285CFE-1833-6F78-364D-766D52E781D7}"/>
            </ac:spMkLst>
          </pc:spChg>
          <pc:spChg chg="del mod topLvl">
            <ac:chgData name="Franziska Händschel" userId="e2149472-3187-4d00-b16a-a19eff6fc04a" providerId="ADAL" clId="{7CA5FA3B-81ED-4A95-A253-C0D056835844}" dt="2023-03-07T12:30:21.664" v="210" actId="478"/>
            <ac:spMkLst>
              <pc:docMk/>
              <pc:sldMasterMk cId="1825021973" sldId="2147483660"/>
              <pc:sldLayoutMk cId="3337904027" sldId="2147483662"/>
              <ac:spMk id="110" creationId="{C1AA9E4A-5D1E-3C56-8FB0-EBEB569FEDF3}"/>
            </ac:spMkLst>
          </pc:spChg>
          <pc:spChg chg="del mod topLvl">
            <ac:chgData name="Franziska Händschel" userId="e2149472-3187-4d00-b16a-a19eff6fc04a" providerId="ADAL" clId="{7CA5FA3B-81ED-4A95-A253-C0D056835844}" dt="2023-03-07T12:30:21.664" v="210" actId="478"/>
            <ac:spMkLst>
              <pc:docMk/>
              <pc:sldMasterMk cId="1825021973" sldId="2147483660"/>
              <pc:sldLayoutMk cId="3337904027" sldId="2147483662"/>
              <ac:spMk id="111" creationId="{5F64A5B3-A28E-47DF-7B3C-1F4BD7428102}"/>
            </ac:spMkLst>
          </pc:spChg>
          <pc:spChg chg="del mod topLvl">
            <ac:chgData name="Franziska Händschel" userId="e2149472-3187-4d00-b16a-a19eff6fc04a" providerId="ADAL" clId="{7CA5FA3B-81ED-4A95-A253-C0D056835844}" dt="2023-03-07T12:30:21.664" v="210" actId="478"/>
            <ac:spMkLst>
              <pc:docMk/>
              <pc:sldMasterMk cId="1825021973" sldId="2147483660"/>
              <pc:sldLayoutMk cId="3337904027" sldId="2147483662"/>
              <ac:spMk id="112" creationId="{5DD64FE6-DFD2-0A2C-B7B7-0023A134CCDC}"/>
            </ac:spMkLst>
          </pc:spChg>
          <pc:spChg chg="add mod">
            <ac:chgData name="Franziska Händschel" userId="e2149472-3187-4d00-b16a-a19eff6fc04a" providerId="ADAL" clId="{7CA5FA3B-81ED-4A95-A253-C0D056835844}" dt="2023-03-07T12:34:34.303" v="247" actId="34135"/>
            <ac:spMkLst>
              <pc:docMk/>
              <pc:sldMasterMk cId="1825021973" sldId="2147483660"/>
              <pc:sldLayoutMk cId="3337904027" sldId="2147483662"/>
              <ac:spMk id="114" creationId="{AE4FE892-F5AB-C54D-45B4-45A867411D1A}"/>
            </ac:spMkLst>
          </pc:spChg>
          <pc:grpChg chg="add del mod">
            <ac:chgData name="Franziska Händschel" userId="e2149472-3187-4d00-b16a-a19eff6fc04a" providerId="ADAL" clId="{7CA5FA3B-81ED-4A95-A253-C0D056835844}" dt="2023-03-07T12:29:02.214" v="202" actId="165"/>
            <ac:grpSpMkLst>
              <pc:docMk/>
              <pc:sldMasterMk cId="1825021973" sldId="2147483660"/>
              <pc:sldLayoutMk cId="3337904027" sldId="2147483662"/>
              <ac:grpSpMk id="9" creationId="{7659BDAA-889A-E584-4F16-67CFC695A95E}"/>
            </ac:grpSpMkLst>
          </pc:grpChg>
          <pc:grpChg chg="del mod topLvl">
            <ac:chgData name="Franziska Händschel" userId="e2149472-3187-4d00-b16a-a19eff6fc04a" providerId="ADAL" clId="{7CA5FA3B-81ED-4A95-A253-C0D056835844}" dt="2023-03-07T12:29:12.119" v="203" actId="165"/>
            <ac:grpSpMkLst>
              <pc:docMk/>
              <pc:sldMasterMk cId="1825021973" sldId="2147483660"/>
              <pc:sldLayoutMk cId="3337904027" sldId="2147483662"/>
              <ac:grpSpMk id="12" creationId="{22734D60-7AD6-B44E-F861-E39AA612B1E7}"/>
            </ac:grpSpMkLst>
          </pc:grpChg>
          <pc:grpChg chg="del mod topLvl">
            <ac:chgData name="Franziska Händschel" userId="e2149472-3187-4d00-b16a-a19eff6fc04a" providerId="ADAL" clId="{7CA5FA3B-81ED-4A95-A253-C0D056835844}" dt="2023-03-07T12:29:12.119" v="203" actId="165"/>
            <ac:grpSpMkLst>
              <pc:docMk/>
              <pc:sldMasterMk cId="1825021973" sldId="2147483660"/>
              <pc:sldLayoutMk cId="3337904027" sldId="2147483662"/>
              <ac:grpSpMk id="13" creationId="{B33F8E17-8F5E-E9B6-6CCE-88B99ECB6D3A}"/>
            </ac:grpSpMkLst>
          </pc:grpChg>
          <pc:grpChg chg="del mod topLvl">
            <ac:chgData name="Franziska Händschel" userId="e2149472-3187-4d00-b16a-a19eff6fc04a" providerId="ADAL" clId="{7CA5FA3B-81ED-4A95-A253-C0D056835844}" dt="2023-03-07T12:29:12.119" v="203" actId="165"/>
            <ac:grpSpMkLst>
              <pc:docMk/>
              <pc:sldMasterMk cId="1825021973" sldId="2147483660"/>
              <pc:sldLayoutMk cId="3337904027" sldId="2147483662"/>
              <ac:grpSpMk id="17" creationId="{649119AF-AF41-2FD7-0E56-83A67054C6C6}"/>
            </ac:grpSpMkLst>
          </pc:grpChg>
          <pc:grpChg chg="del mod topLvl">
            <ac:chgData name="Franziska Händschel" userId="e2149472-3187-4d00-b16a-a19eff6fc04a" providerId="ADAL" clId="{7CA5FA3B-81ED-4A95-A253-C0D056835844}" dt="2023-03-07T12:29:21.125" v="204" actId="165"/>
            <ac:grpSpMkLst>
              <pc:docMk/>
              <pc:sldMasterMk cId="1825021973" sldId="2147483660"/>
              <pc:sldLayoutMk cId="3337904027" sldId="2147483662"/>
              <ac:grpSpMk id="21" creationId="{8E53B838-C24A-A998-A1C3-0F06BFF5815A}"/>
            </ac:grpSpMkLst>
          </pc:grpChg>
          <pc:grpChg chg="del mod topLvl">
            <ac:chgData name="Franziska Händschel" userId="e2149472-3187-4d00-b16a-a19eff6fc04a" providerId="ADAL" clId="{7CA5FA3B-81ED-4A95-A253-C0D056835844}" dt="2023-03-07T12:29:21.125" v="204" actId="165"/>
            <ac:grpSpMkLst>
              <pc:docMk/>
              <pc:sldMasterMk cId="1825021973" sldId="2147483660"/>
              <pc:sldLayoutMk cId="3337904027" sldId="2147483662"/>
              <ac:grpSpMk id="26" creationId="{55A4FEE0-0387-5F3D-605A-432C32EA1CAF}"/>
            </ac:grpSpMkLst>
          </pc:grpChg>
          <pc:grpChg chg="del mod topLvl">
            <ac:chgData name="Franziska Händschel" userId="e2149472-3187-4d00-b16a-a19eff6fc04a" providerId="ADAL" clId="{7CA5FA3B-81ED-4A95-A253-C0D056835844}" dt="2023-03-07T12:29:21.125" v="204" actId="165"/>
            <ac:grpSpMkLst>
              <pc:docMk/>
              <pc:sldMasterMk cId="1825021973" sldId="2147483660"/>
              <pc:sldLayoutMk cId="3337904027" sldId="2147483662"/>
              <ac:grpSpMk id="31" creationId="{8E473837-BBED-EDE7-3A92-837556C0CAC9}"/>
            </ac:grpSpMkLst>
          </pc:grpChg>
          <pc:grpChg chg="add del mod">
            <ac:chgData name="Franziska Händschel" userId="e2149472-3187-4d00-b16a-a19eff6fc04a" providerId="ADAL" clId="{7CA5FA3B-81ED-4A95-A253-C0D056835844}" dt="2023-03-07T12:29:02.214" v="202" actId="165"/>
            <ac:grpSpMkLst>
              <pc:docMk/>
              <pc:sldMasterMk cId="1825021973" sldId="2147483660"/>
              <pc:sldLayoutMk cId="3337904027" sldId="2147483662"/>
              <ac:grpSpMk id="35" creationId="{DD6DFE0B-A31D-7B98-7BEF-2509C1387785}"/>
            </ac:grpSpMkLst>
          </pc:grpChg>
          <pc:grpChg chg="del mod topLvl">
            <ac:chgData name="Franziska Händschel" userId="e2149472-3187-4d00-b16a-a19eff6fc04a" providerId="ADAL" clId="{7CA5FA3B-81ED-4A95-A253-C0D056835844}" dt="2023-03-07T12:29:12.119" v="203" actId="165"/>
            <ac:grpSpMkLst>
              <pc:docMk/>
              <pc:sldMasterMk cId="1825021973" sldId="2147483660"/>
              <pc:sldLayoutMk cId="3337904027" sldId="2147483662"/>
              <ac:grpSpMk id="38" creationId="{C5A87590-585E-D661-BC5C-DC0FEC1490AE}"/>
            </ac:grpSpMkLst>
          </pc:grpChg>
          <pc:grpChg chg="del mod topLvl">
            <ac:chgData name="Franziska Händschel" userId="e2149472-3187-4d00-b16a-a19eff6fc04a" providerId="ADAL" clId="{7CA5FA3B-81ED-4A95-A253-C0D056835844}" dt="2023-03-07T12:29:12.119" v="203" actId="165"/>
            <ac:grpSpMkLst>
              <pc:docMk/>
              <pc:sldMasterMk cId="1825021973" sldId="2147483660"/>
              <pc:sldLayoutMk cId="3337904027" sldId="2147483662"/>
              <ac:grpSpMk id="39" creationId="{3D721B7E-6D36-8D6F-FDFB-302E801410A7}"/>
            </ac:grpSpMkLst>
          </pc:grpChg>
          <pc:grpChg chg="del mod topLvl">
            <ac:chgData name="Franziska Händschel" userId="e2149472-3187-4d00-b16a-a19eff6fc04a" providerId="ADAL" clId="{7CA5FA3B-81ED-4A95-A253-C0D056835844}" dt="2023-03-07T12:29:12.119" v="203" actId="165"/>
            <ac:grpSpMkLst>
              <pc:docMk/>
              <pc:sldMasterMk cId="1825021973" sldId="2147483660"/>
              <pc:sldLayoutMk cId="3337904027" sldId="2147483662"/>
              <ac:grpSpMk id="43" creationId="{7E30F387-CE40-C955-A10D-C84B3AC7D097}"/>
            </ac:grpSpMkLst>
          </pc:grpChg>
          <pc:grpChg chg="del mod topLvl">
            <ac:chgData name="Franziska Händschel" userId="e2149472-3187-4d00-b16a-a19eff6fc04a" providerId="ADAL" clId="{7CA5FA3B-81ED-4A95-A253-C0D056835844}" dt="2023-03-07T12:29:21.125" v="204" actId="165"/>
            <ac:grpSpMkLst>
              <pc:docMk/>
              <pc:sldMasterMk cId="1825021973" sldId="2147483660"/>
              <pc:sldLayoutMk cId="3337904027" sldId="2147483662"/>
              <ac:grpSpMk id="47" creationId="{61CD3971-65EE-A571-98C5-F4FC81E4FB06}"/>
            </ac:grpSpMkLst>
          </pc:grpChg>
          <pc:grpChg chg="del mod topLvl">
            <ac:chgData name="Franziska Händschel" userId="e2149472-3187-4d00-b16a-a19eff6fc04a" providerId="ADAL" clId="{7CA5FA3B-81ED-4A95-A253-C0D056835844}" dt="2023-03-07T12:29:21.125" v="204" actId="165"/>
            <ac:grpSpMkLst>
              <pc:docMk/>
              <pc:sldMasterMk cId="1825021973" sldId="2147483660"/>
              <pc:sldLayoutMk cId="3337904027" sldId="2147483662"/>
              <ac:grpSpMk id="52" creationId="{46D80F54-B279-3FF0-3C85-BAFA1A2CBFB5}"/>
            </ac:grpSpMkLst>
          </pc:grpChg>
          <pc:grpChg chg="del mod topLvl">
            <ac:chgData name="Franziska Händschel" userId="e2149472-3187-4d00-b16a-a19eff6fc04a" providerId="ADAL" clId="{7CA5FA3B-81ED-4A95-A253-C0D056835844}" dt="2023-03-07T12:29:21.125" v="204" actId="165"/>
            <ac:grpSpMkLst>
              <pc:docMk/>
              <pc:sldMasterMk cId="1825021973" sldId="2147483660"/>
              <pc:sldLayoutMk cId="3337904027" sldId="2147483662"/>
              <ac:grpSpMk id="57" creationId="{1D18A539-9ECE-3979-78C1-A6F194580D00}"/>
            </ac:grpSpMkLst>
          </pc:grpChg>
          <pc:grpChg chg="add del mod">
            <ac:chgData name="Franziska Händschel" userId="e2149472-3187-4d00-b16a-a19eff6fc04a" providerId="ADAL" clId="{7CA5FA3B-81ED-4A95-A253-C0D056835844}" dt="2023-03-07T12:29:02.214" v="202" actId="165"/>
            <ac:grpSpMkLst>
              <pc:docMk/>
              <pc:sldMasterMk cId="1825021973" sldId="2147483660"/>
              <pc:sldLayoutMk cId="3337904027" sldId="2147483662"/>
              <ac:grpSpMk id="61" creationId="{37447C7C-2E5D-40AD-DB6A-AB1DE94F25FE}"/>
            </ac:grpSpMkLst>
          </pc:grpChg>
          <pc:grpChg chg="del mod topLvl">
            <ac:chgData name="Franziska Händschel" userId="e2149472-3187-4d00-b16a-a19eff6fc04a" providerId="ADAL" clId="{7CA5FA3B-81ED-4A95-A253-C0D056835844}" dt="2023-03-07T12:29:12.119" v="203" actId="165"/>
            <ac:grpSpMkLst>
              <pc:docMk/>
              <pc:sldMasterMk cId="1825021973" sldId="2147483660"/>
              <pc:sldLayoutMk cId="3337904027" sldId="2147483662"/>
              <ac:grpSpMk id="64" creationId="{5BD6ED30-E11A-3E3C-5169-34FFEE9D31E5}"/>
            </ac:grpSpMkLst>
          </pc:grpChg>
          <pc:grpChg chg="del mod topLvl">
            <ac:chgData name="Franziska Händschel" userId="e2149472-3187-4d00-b16a-a19eff6fc04a" providerId="ADAL" clId="{7CA5FA3B-81ED-4A95-A253-C0D056835844}" dt="2023-03-07T12:29:12.119" v="203" actId="165"/>
            <ac:grpSpMkLst>
              <pc:docMk/>
              <pc:sldMasterMk cId="1825021973" sldId="2147483660"/>
              <pc:sldLayoutMk cId="3337904027" sldId="2147483662"/>
              <ac:grpSpMk id="65" creationId="{32573A49-FFD1-64C8-4D25-7768638F88F1}"/>
            </ac:grpSpMkLst>
          </pc:grpChg>
          <pc:grpChg chg="del mod topLvl">
            <ac:chgData name="Franziska Händschel" userId="e2149472-3187-4d00-b16a-a19eff6fc04a" providerId="ADAL" clId="{7CA5FA3B-81ED-4A95-A253-C0D056835844}" dt="2023-03-07T12:29:12.119" v="203" actId="165"/>
            <ac:grpSpMkLst>
              <pc:docMk/>
              <pc:sldMasterMk cId="1825021973" sldId="2147483660"/>
              <pc:sldLayoutMk cId="3337904027" sldId="2147483662"/>
              <ac:grpSpMk id="69" creationId="{04C7D919-9F58-26D2-CDA2-D6D9690803CA}"/>
            </ac:grpSpMkLst>
          </pc:grpChg>
          <pc:grpChg chg="del mod topLvl">
            <ac:chgData name="Franziska Händschel" userId="e2149472-3187-4d00-b16a-a19eff6fc04a" providerId="ADAL" clId="{7CA5FA3B-81ED-4A95-A253-C0D056835844}" dt="2023-03-07T12:29:21.125" v="204" actId="165"/>
            <ac:grpSpMkLst>
              <pc:docMk/>
              <pc:sldMasterMk cId="1825021973" sldId="2147483660"/>
              <pc:sldLayoutMk cId="3337904027" sldId="2147483662"/>
              <ac:grpSpMk id="73" creationId="{20320985-88F4-443E-31B5-615CA65D7558}"/>
            </ac:grpSpMkLst>
          </pc:grpChg>
          <pc:grpChg chg="del mod topLvl">
            <ac:chgData name="Franziska Händschel" userId="e2149472-3187-4d00-b16a-a19eff6fc04a" providerId="ADAL" clId="{7CA5FA3B-81ED-4A95-A253-C0D056835844}" dt="2023-03-07T12:29:21.125" v="204" actId="165"/>
            <ac:grpSpMkLst>
              <pc:docMk/>
              <pc:sldMasterMk cId="1825021973" sldId="2147483660"/>
              <pc:sldLayoutMk cId="3337904027" sldId="2147483662"/>
              <ac:grpSpMk id="78" creationId="{D40AD197-B9A9-1AE1-0C4B-B83AED823134}"/>
            </ac:grpSpMkLst>
          </pc:grpChg>
          <pc:grpChg chg="del mod topLvl">
            <ac:chgData name="Franziska Händschel" userId="e2149472-3187-4d00-b16a-a19eff6fc04a" providerId="ADAL" clId="{7CA5FA3B-81ED-4A95-A253-C0D056835844}" dt="2023-03-07T12:29:21.125" v="204" actId="165"/>
            <ac:grpSpMkLst>
              <pc:docMk/>
              <pc:sldMasterMk cId="1825021973" sldId="2147483660"/>
              <pc:sldLayoutMk cId="3337904027" sldId="2147483662"/>
              <ac:grpSpMk id="83" creationId="{A061ED83-67BA-CC09-DBE6-D86AEB1B3779}"/>
            </ac:grpSpMkLst>
          </pc:grpChg>
          <pc:grpChg chg="add del mod">
            <ac:chgData name="Franziska Händschel" userId="e2149472-3187-4d00-b16a-a19eff6fc04a" providerId="ADAL" clId="{7CA5FA3B-81ED-4A95-A253-C0D056835844}" dt="2023-03-07T12:29:02.214" v="202" actId="165"/>
            <ac:grpSpMkLst>
              <pc:docMk/>
              <pc:sldMasterMk cId="1825021973" sldId="2147483660"/>
              <pc:sldLayoutMk cId="3337904027" sldId="2147483662"/>
              <ac:grpSpMk id="87" creationId="{2BD4FC52-C0A3-0FC5-4B75-9C4C77316A60}"/>
            </ac:grpSpMkLst>
          </pc:grpChg>
          <pc:grpChg chg="del mod topLvl">
            <ac:chgData name="Franziska Händschel" userId="e2149472-3187-4d00-b16a-a19eff6fc04a" providerId="ADAL" clId="{7CA5FA3B-81ED-4A95-A253-C0D056835844}" dt="2023-03-07T12:29:12.119" v="203" actId="165"/>
            <ac:grpSpMkLst>
              <pc:docMk/>
              <pc:sldMasterMk cId="1825021973" sldId="2147483660"/>
              <pc:sldLayoutMk cId="3337904027" sldId="2147483662"/>
              <ac:grpSpMk id="90" creationId="{426B52E7-5531-2D79-48D7-C3F0D04E3CEC}"/>
            </ac:grpSpMkLst>
          </pc:grpChg>
          <pc:grpChg chg="del mod topLvl">
            <ac:chgData name="Franziska Händschel" userId="e2149472-3187-4d00-b16a-a19eff6fc04a" providerId="ADAL" clId="{7CA5FA3B-81ED-4A95-A253-C0D056835844}" dt="2023-03-07T12:29:12.119" v="203" actId="165"/>
            <ac:grpSpMkLst>
              <pc:docMk/>
              <pc:sldMasterMk cId="1825021973" sldId="2147483660"/>
              <pc:sldLayoutMk cId="3337904027" sldId="2147483662"/>
              <ac:grpSpMk id="91" creationId="{89DD15FD-4B20-7A18-7288-538B331EBB28}"/>
            </ac:grpSpMkLst>
          </pc:grpChg>
          <pc:grpChg chg="del mod topLvl">
            <ac:chgData name="Franziska Händschel" userId="e2149472-3187-4d00-b16a-a19eff6fc04a" providerId="ADAL" clId="{7CA5FA3B-81ED-4A95-A253-C0D056835844}" dt="2023-03-07T12:29:12.119" v="203" actId="165"/>
            <ac:grpSpMkLst>
              <pc:docMk/>
              <pc:sldMasterMk cId="1825021973" sldId="2147483660"/>
              <pc:sldLayoutMk cId="3337904027" sldId="2147483662"/>
              <ac:grpSpMk id="95" creationId="{3159264A-C332-B38B-636A-149B25DB3D8F}"/>
            </ac:grpSpMkLst>
          </pc:grpChg>
          <pc:grpChg chg="del mod topLvl">
            <ac:chgData name="Franziska Händschel" userId="e2149472-3187-4d00-b16a-a19eff6fc04a" providerId="ADAL" clId="{7CA5FA3B-81ED-4A95-A253-C0D056835844}" dt="2023-03-07T12:29:21.125" v="204" actId="165"/>
            <ac:grpSpMkLst>
              <pc:docMk/>
              <pc:sldMasterMk cId="1825021973" sldId="2147483660"/>
              <pc:sldLayoutMk cId="3337904027" sldId="2147483662"/>
              <ac:grpSpMk id="99" creationId="{7E856C53-EC82-CFD3-D8D2-5DC7E2050E4B}"/>
            </ac:grpSpMkLst>
          </pc:grpChg>
          <pc:grpChg chg="del mod topLvl">
            <ac:chgData name="Franziska Händschel" userId="e2149472-3187-4d00-b16a-a19eff6fc04a" providerId="ADAL" clId="{7CA5FA3B-81ED-4A95-A253-C0D056835844}" dt="2023-03-07T12:29:21.125" v="204" actId="165"/>
            <ac:grpSpMkLst>
              <pc:docMk/>
              <pc:sldMasterMk cId="1825021973" sldId="2147483660"/>
              <pc:sldLayoutMk cId="3337904027" sldId="2147483662"/>
              <ac:grpSpMk id="104" creationId="{78C57927-1D8C-EF8E-24A4-49488374CBEE}"/>
            </ac:grpSpMkLst>
          </pc:grpChg>
          <pc:grpChg chg="del mod topLvl">
            <ac:chgData name="Franziska Händschel" userId="e2149472-3187-4d00-b16a-a19eff6fc04a" providerId="ADAL" clId="{7CA5FA3B-81ED-4A95-A253-C0D056835844}" dt="2023-03-07T12:29:21.125" v="204" actId="165"/>
            <ac:grpSpMkLst>
              <pc:docMk/>
              <pc:sldMasterMk cId="1825021973" sldId="2147483660"/>
              <pc:sldLayoutMk cId="3337904027" sldId="2147483662"/>
              <ac:grpSpMk id="109" creationId="{C1197BF4-34FA-FB67-3D4E-CBDDE21596C1}"/>
            </ac:grpSpMkLst>
          </pc:grpChg>
          <pc:picChg chg="mod topLvl">
            <ac:chgData name="Franziska Händschel" userId="e2149472-3187-4d00-b16a-a19eff6fc04a" providerId="ADAL" clId="{7CA5FA3B-81ED-4A95-A253-C0D056835844}" dt="2023-03-07T12:34:34.303" v="247" actId="34135"/>
            <ac:picMkLst>
              <pc:docMk/>
              <pc:sldMasterMk cId="1825021973" sldId="2147483660"/>
              <pc:sldLayoutMk cId="3337904027" sldId="2147483662"/>
              <ac:picMk id="14" creationId="{0EAEC685-A704-9657-31B6-53A51935C147}"/>
            </ac:picMkLst>
          </pc:picChg>
          <pc:picChg chg="mod topLvl">
            <ac:chgData name="Franziska Händschel" userId="e2149472-3187-4d00-b16a-a19eff6fc04a" providerId="ADAL" clId="{7CA5FA3B-81ED-4A95-A253-C0D056835844}" dt="2023-03-07T12:34:34.303" v="247" actId="34135"/>
            <ac:picMkLst>
              <pc:docMk/>
              <pc:sldMasterMk cId="1825021973" sldId="2147483660"/>
              <pc:sldLayoutMk cId="3337904027" sldId="2147483662"/>
              <ac:picMk id="15" creationId="{B302AEA3-CA71-6E6E-ADC1-FD2021FAA2A7}"/>
            </ac:picMkLst>
          </pc:picChg>
          <pc:picChg chg="mod topLvl">
            <ac:chgData name="Franziska Händschel" userId="e2149472-3187-4d00-b16a-a19eff6fc04a" providerId="ADAL" clId="{7CA5FA3B-81ED-4A95-A253-C0D056835844}" dt="2023-03-07T12:34:34.303" v="247" actId="34135"/>
            <ac:picMkLst>
              <pc:docMk/>
              <pc:sldMasterMk cId="1825021973" sldId="2147483660"/>
              <pc:sldLayoutMk cId="3337904027" sldId="2147483662"/>
              <ac:picMk id="16" creationId="{6BA4F381-6E65-4659-4988-C7BA56E9DE47}"/>
            </ac:picMkLst>
          </pc:picChg>
          <pc:picChg chg="mod topLvl">
            <ac:chgData name="Franziska Händschel" userId="e2149472-3187-4d00-b16a-a19eff6fc04a" providerId="ADAL" clId="{7CA5FA3B-81ED-4A95-A253-C0D056835844}" dt="2023-03-07T12:34:34.303" v="247" actId="34135"/>
            <ac:picMkLst>
              <pc:docMk/>
              <pc:sldMasterMk cId="1825021973" sldId="2147483660"/>
              <pc:sldLayoutMk cId="3337904027" sldId="2147483662"/>
              <ac:picMk id="40" creationId="{CFCE772A-F2CE-D028-C8A1-1D8379614790}"/>
            </ac:picMkLst>
          </pc:picChg>
          <pc:picChg chg="mod topLvl">
            <ac:chgData name="Franziska Händschel" userId="e2149472-3187-4d00-b16a-a19eff6fc04a" providerId="ADAL" clId="{7CA5FA3B-81ED-4A95-A253-C0D056835844}" dt="2023-03-07T12:34:34.303" v="247" actId="34135"/>
            <ac:picMkLst>
              <pc:docMk/>
              <pc:sldMasterMk cId="1825021973" sldId="2147483660"/>
              <pc:sldLayoutMk cId="3337904027" sldId="2147483662"/>
              <ac:picMk id="41" creationId="{2D054C5D-98C2-F3A4-31A2-9DCA2742CCC8}"/>
            </ac:picMkLst>
          </pc:picChg>
          <pc:picChg chg="mod topLvl">
            <ac:chgData name="Franziska Händschel" userId="e2149472-3187-4d00-b16a-a19eff6fc04a" providerId="ADAL" clId="{7CA5FA3B-81ED-4A95-A253-C0D056835844}" dt="2023-03-07T12:34:34.303" v="247" actId="34135"/>
            <ac:picMkLst>
              <pc:docMk/>
              <pc:sldMasterMk cId="1825021973" sldId="2147483660"/>
              <pc:sldLayoutMk cId="3337904027" sldId="2147483662"/>
              <ac:picMk id="42" creationId="{409D448F-9A24-D0BE-6307-0C93247237C7}"/>
            </ac:picMkLst>
          </pc:picChg>
          <pc:picChg chg="mod topLvl">
            <ac:chgData name="Franziska Händschel" userId="e2149472-3187-4d00-b16a-a19eff6fc04a" providerId="ADAL" clId="{7CA5FA3B-81ED-4A95-A253-C0D056835844}" dt="2023-03-07T12:34:34.303" v="247" actId="34135"/>
            <ac:picMkLst>
              <pc:docMk/>
              <pc:sldMasterMk cId="1825021973" sldId="2147483660"/>
              <pc:sldLayoutMk cId="3337904027" sldId="2147483662"/>
              <ac:picMk id="66" creationId="{9C340E85-A662-A3C2-868E-8D9321ADAA03}"/>
            </ac:picMkLst>
          </pc:picChg>
          <pc:picChg chg="mod topLvl">
            <ac:chgData name="Franziska Händschel" userId="e2149472-3187-4d00-b16a-a19eff6fc04a" providerId="ADAL" clId="{7CA5FA3B-81ED-4A95-A253-C0D056835844}" dt="2023-03-07T12:34:34.303" v="247" actId="34135"/>
            <ac:picMkLst>
              <pc:docMk/>
              <pc:sldMasterMk cId="1825021973" sldId="2147483660"/>
              <pc:sldLayoutMk cId="3337904027" sldId="2147483662"/>
              <ac:picMk id="67" creationId="{6CC2D344-317A-0A03-A691-6AF55D8696B3}"/>
            </ac:picMkLst>
          </pc:picChg>
          <pc:picChg chg="mod topLvl">
            <ac:chgData name="Franziska Händschel" userId="e2149472-3187-4d00-b16a-a19eff6fc04a" providerId="ADAL" clId="{7CA5FA3B-81ED-4A95-A253-C0D056835844}" dt="2023-03-07T12:34:34.303" v="247" actId="34135"/>
            <ac:picMkLst>
              <pc:docMk/>
              <pc:sldMasterMk cId="1825021973" sldId="2147483660"/>
              <pc:sldLayoutMk cId="3337904027" sldId="2147483662"/>
              <ac:picMk id="68" creationId="{E7773923-FDF9-C9CE-9C50-9FF7A6721C5D}"/>
            </ac:picMkLst>
          </pc:picChg>
          <pc:picChg chg="mod topLvl">
            <ac:chgData name="Franziska Händschel" userId="e2149472-3187-4d00-b16a-a19eff6fc04a" providerId="ADAL" clId="{7CA5FA3B-81ED-4A95-A253-C0D056835844}" dt="2023-03-07T12:34:34.303" v="247" actId="34135"/>
            <ac:picMkLst>
              <pc:docMk/>
              <pc:sldMasterMk cId="1825021973" sldId="2147483660"/>
              <pc:sldLayoutMk cId="3337904027" sldId="2147483662"/>
              <ac:picMk id="92" creationId="{F7EBEEB8-0439-9C1D-B716-7C37E19249C0}"/>
            </ac:picMkLst>
          </pc:picChg>
          <pc:picChg chg="mod topLvl">
            <ac:chgData name="Franziska Händschel" userId="e2149472-3187-4d00-b16a-a19eff6fc04a" providerId="ADAL" clId="{7CA5FA3B-81ED-4A95-A253-C0D056835844}" dt="2023-03-07T12:34:34.303" v="247" actId="34135"/>
            <ac:picMkLst>
              <pc:docMk/>
              <pc:sldMasterMk cId="1825021973" sldId="2147483660"/>
              <pc:sldLayoutMk cId="3337904027" sldId="2147483662"/>
              <ac:picMk id="93" creationId="{1AB3C7D3-D244-8CFA-0120-0293C1BBA2D1}"/>
            </ac:picMkLst>
          </pc:picChg>
          <pc:picChg chg="mod topLvl">
            <ac:chgData name="Franziska Händschel" userId="e2149472-3187-4d00-b16a-a19eff6fc04a" providerId="ADAL" clId="{7CA5FA3B-81ED-4A95-A253-C0D056835844}" dt="2023-03-07T12:34:34.303" v="247" actId="34135"/>
            <ac:picMkLst>
              <pc:docMk/>
              <pc:sldMasterMk cId="1825021973" sldId="2147483660"/>
              <pc:sldLayoutMk cId="3337904027" sldId="2147483662"/>
              <ac:picMk id="94" creationId="{8EF9DBFF-A690-A5C3-1A93-0760AC6A0C51}"/>
            </ac:picMkLst>
          </pc:picChg>
          <pc:picChg chg="add mod">
            <ac:chgData name="Franziska Händschel" userId="e2149472-3187-4d00-b16a-a19eff6fc04a" providerId="ADAL" clId="{7CA5FA3B-81ED-4A95-A253-C0D056835844}" dt="2023-03-07T12:34:34.303" v="247" actId="34135"/>
            <ac:picMkLst>
              <pc:docMk/>
              <pc:sldMasterMk cId="1825021973" sldId="2147483660"/>
              <pc:sldLayoutMk cId="3337904027" sldId="2147483662"/>
              <ac:picMk id="113" creationId="{EE9189EE-A7D2-1742-FECA-D0DC8E05B47C}"/>
            </ac:picMkLst>
          </pc:picChg>
          <pc:cxnChg chg="mod topLvl">
            <ac:chgData name="Franziska Händschel" userId="e2149472-3187-4d00-b16a-a19eff6fc04a" providerId="ADAL" clId="{7CA5FA3B-81ED-4A95-A253-C0D056835844}" dt="2023-03-07T12:34:34.303" v="247" actId="34135"/>
            <ac:cxnSpMkLst>
              <pc:docMk/>
              <pc:sldMasterMk cId="1825021973" sldId="2147483660"/>
              <pc:sldLayoutMk cId="3337904027" sldId="2147483662"/>
              <ac:cxnSpMk id="19" creationId="{63A20555-2C2F-9C37-927D-24E203BC724F}"/>
            </ac:cxnSpMkLst>
          </pc:cxnChg>
          <pc:cxnChg chg="mod topLvl">
            <ac:chgData name="Franziska Händschel" userId="e2149472-3187-4d00-b16a-a19eff6fc04a" providerId="ADAL" clId="{7CA5FA3B-81ED-4A95-A253-C0D056835844}" dt="2023-03-07T12:34:34.303" v="247" actId="34135"/>
            <ac:cxnSpMkLst>
              <pc:docMk/>
              <pc:sldMasterMk cId="1825021973" sldId="2147483660"/>
              <pc:sldLayoutMk cId="3337904027" sldId="2147483662"/>
              <ac:cxnSpMk id="45" creationId="{4878C15A-FF18-D3E5-A521-2224BD4ED5A4}"/>
            </ac:cxnSpMkLst>
          </pc:cxnChg>
          <pc:cxnChg chg="mod topLvl">
            <ac:chgData name="Franziska Händschel" userId="e2149472-3187-4d00-b16a-a19eff6fc04a" providerId="ADAL" clId="{7CA5FA3B-81ED-4A95-A253-C0D056835844}" dt="2023-03-07T12:34:34.303" v="247" actId="34135"/>
            <ac:cxnSpMkLst>
              <pc:docMk/>
              <pc:sldMasterMk cId="1825021973" sldId="2147483660"/>
              <pc:sldLayoutMk cId="3337904027" sldId="2147483662"/>
              <ac:cxnSpMk id="71" creationId="{BBF36FFD-D019-45F9-BE16-F2AE2C039227}"/>
            </ac:cxnSpMkLst>
          </pc:cxnChg>
          <pc:cxnChg chg="mod topLvl">
            <ac:chgData name="Franziska Händschel" userId="e2149472-3187-4d00-b16a-a19eff6fc04a" providerId="ADAL" clId="{7CA5FA3B-81ED-4A95-A253-C0D056835844}" dt="2023-03-07T12:34:34.303" v="247" actId="34135"/>
            <ac:cxnSpMkLst>
              <pc:docMk/>
              <pc:sldMasterMk cId="1825021973" sldId="2147483660"/>
              <pc:sldLayoutMk cId="3337904027" sldId="2147483662"/>
              <ac:cxnSpMk id="97" creationId="{1D417C85-72C2-3788-6C68-CC2E3D94DD1C}"/>
            </ac:cxnSpMkLst>
          </pc:cxnChg>
        </pc:sldLayoutChg>
        <pc:sldLayoutChg chg="addSp delSp modSp mod">
          <pc:chgData name="Franziska Händschel" userId="e2149472-3187-4d00-b16a-a19eff6fc04a" providerId="ADAL" clId="{7CA5FA3B-81ED-4A95-A253-C0D056835844}" dt="2023-03-07T15:18:31.178" v="272"/>
          <pc:sldLayoutMkLst>
            <pc:docMk/>
            <pc:sldMasterMk cId="1825021973" sldId="2147483660"/>
            <pc:sldLayoutMk cId="4051899666" sldId="2147483663"/>
          </pc:sldLayoutMkLst>
          <pc:spChg chg="del">
            <ac:chgData name="Franziska Händschel" userId="e2149472-3187-4d00-b16a-a19eff6fc04a" providerId="ADAL" clId="{7CA5FA3B-81ED-4A95-A253-C0D056835844}" dt="2023-03-07T12:23:52.243" v="12" actId="478"/>
            <ac:spMkLst>
              <pc:docMk/>
              <pc:sldMasterMk cId="1825021973" sldId="2147483660"/>
              <pc:sldLayoutMk cId="4051899666" sldId="2147483663"/>
              <ac:spMk id="2" creationId="{00000000-0000-0000-0000-000000000000}"/>
            </ac:spMkLst>
          </pc:spChg>
          <pc:spChg chg="del">
            <ac:chgData name="Franziska Händschel" userId="e2149472-3187-4d00-b16a-a19eff6fc04a" providerId="ADAL" clId="{7CA5FA3B-81ED-4A95-A253-C0D056835844}" dt="2023-03-07T12:23:52.243" v="12" actId="478"/>
            <ac:spMkLst>
              <pc:docMk/>
              <pc:sldMasterMk cId="1825021973" sldId="2147483660"/>
              <pc:sldLayoutMk cId="4051899666" sldId="2147483663"/>
              <ac:spMk id="3" creationId="{00000000-0000-0000-0000-000000000000}"/>
            </ac:spMkLst>
          </pc:spChg>
          <pc:spChg chg="del">
            <ac:chgData name="Franziska Händschel" userId="e2149472-3187-4d00-b16a-a19eff6fc04a" providerId="ADAL" clId="{7CA5FA3B-81ED-4A95-A253-C0D056835844}" dt="2023-03-07T12:23:52.243" v="12" actId="478"/>
            <ac:spMkLst>
              <pc:docMk/>
              <pc:sldMasterMk cId="1825021973" sldId="2147483660"/>
              <pc:sldLayoutMk cId="4051899666" sldId="2147483663"/>
              <ac:spMk id="4" creationId="{00000000-0000-0000-0000-000000000000}"/>
            </ac:spMkLst>
          </pc:spChg>
          <pc:spChg chg="del">
            <ac:chgData name="Franziska Händschel" userId="e2149472-3187-4d00-b16a-a19eff6fc04a" providerId="ADAL" clId="{7CA5FA3B-81ED-4A95-A253-C0D056835844}" dt="2023-03-07T12:23:52.243" v="12" actId="478"/>
            <ac:spMkLst>
              <pc:docMk/>
              <pc:sldMasterMk cId="1825021973" sldId="2147483660"/>
              <pc:sldLayoutMk cId="4051899666" sldId="2147483663"/>
              <ac:spMk id="5" creationId="{00000000-0000-0000-0000-000000000000}"/>
            </ac:spMkLst>
          </pc:spChg>
          <pc:spChg chg="del">
            <ac:chgData name="Franziska Händschel" userId="e2149472-3187-4d00-b16a-a19eff6fc04a" providerId="ADAL" clId="{7CA5FA3B-81ED-4A95-A253-C0D056835844}" dt="2023-03-07T12:23:52.243" v="12" actId="478"/>
            <ac:spMkLst>
              <pc:docMk/>
              <pc:sldMasterMk cId="1825021973" sldId="2147483660"/>
              <pc:sldLayoutMk cId="4051899666" sldId="2147483663"/>
              <ac:spMk id="6" creationId="{00000000-0000-0000-0000-000000000000}"/>
            </ac:spMkLst>
          </pc:spChg>
          <pc:spChg chg="add mod">
            <ac:chgData name="Franziska Händschel" userId="e2149472-3187-4d00-b16a-a19eff6fc04a" providerId="ADAL" clId="{7CA5FA3B-81ED-4A95-A253-C0D056835844}" dt="2023-03-07T15:18:31.178" v="272"/>
            <ac:spMkLst>
              <pc:docMk/>
              <pc:sldMasterMk cId="1825021973" sldId="2147483660"/>
              <pc:sldLayoutMk cId="4051899666" sldId="2147483663"/>
              <ac:spMk id="7" creationId="{30479431-5E0C-987A-1F71-C5094FA6C532}"/>
            </ac:spMkLst>
          </pc:spChg>
          <pc:spChg chg="mod topLvl">
            <ac:chgData name="Franziska Händschel" userId="e2149472-3187-4d00-b16a-a19eff6fc04a" providerId="ADAL" clId="{7CA5FA3B-81ED-4A95-A253-C0D056835844}" dt="2023-03-07T12:34:40.150" v="248" actId="34135"/>
            <ac:spMkLst>
              <pc:docMk/>
              <pc:sldMasterMk cId="1825021973" sldId="2147483660"/>
              <pc:sldLayoutMk cId="4051899666" sldId="2147483663"/>
              <ac:spMk id="9" creationId="{413E7F7F-83F2-207E-4635-3EC20305B73A}"/>
            </ac:spMkLst>
          </pc:spChg>
          <pc:spChg chg="mod topLvl">
            <ac:chgData name="Franziska Händschel" userId="e2149472-3187-4d00-b16a-a19eff6fc04a" providerId="ADAL" clId="{7CA5FA3B-81ED-4A95-A253-C0D056835844}" dt="2023-03-07T12:34:40.150" v="248" actId="34135"/>
            <ac:spMkLst>
              <pc:docMk/>
              <pc:sldMasterMk cId="1825021973" sldId="2147483660"/>
              <pc:sldLayoutMk cId="4051899666" sldId="2147483663"/>
              <ac:spMk id="10" creationId="{B1A42FFA-29AD-9907-21FA-95CDB296519B}"/>
            </ac:spMkLst>
          </pc:spChg>
          <pc:spChg chg="mod topLvl">
            <ac:chgData name="Franziska Händschel" userId="e2149472-3187-4d00-b16a-a19eff6fc04a" providerId="ADAL" clId="{7CA5FA3B-81ED-4A95-A253-C0D056835844}" dt="2023-03-07T12:34:40.150" v="248" actId="34135"/>
            <ac:spMkLst>
              <pc:docMk/>
              <pc:sldMasterMk cId="1825021973" sldId="2147483660"/>
              <pc:sldLayoutMk cId="4051899666" sldId="2147483663"/>
              <ac:spMk id="17" creationId="{E0506DE7-E753-88B4-3D4B-CB9D0074EE29}"/>
            </ac:spMkLst>
          </pc:spChg>
          <pc:spChg chg="mod topLvl">
            <ac:chgData name="Franziska Händschel" userId="e2149472-3187-4d00-b16a-a19eff6fc04a" providerId="ADAL" clId="{7CA5FA3B-81ED-4A95-A253-C0D056835844}" dt="2023-03-07T12:34:40.150" v="248" actId="34135"/>
            <ac:spMkLst>
              <pc:docMk/>
              <pc:sldMasterMk cId="1825021973" sldId="2147483660"/>
              <pc:sldLayoutMk cId="4051899666" sldId="2147483663"/>
              <ac:spMk id="19" creationId="{2E9F248C-43C7-EDB4-97B1-37ED95DD53B1}"/>
            </ac:spMkLst>
          </pc:spChg>
          <pc:spChg chg="del mod topLvl">
            <ac:chgData name="Franziska Händschel" userId="e2149472-3187-4d00-b16a-a19eff6fc04a" providerId="ADAL" clId="{7CA5FA3B-81ED-4A95-A253-C0D056835844}" dt="2023-03-07T12:30:52.029" v="216" actId="478"/>
            <ac:spMkLst>
              <pc:docMk/>
              <pc:sldMasterMk cId="1825021973" sldId="2147483660"/>
              <pc:sldLayoutMk cId="4051899666" sldId="2147483663"/>
              <ac:spMk id="21" creationId="{89EBCA4C-670B-D152-6967-17AC3642A82C}"/>
            </ac:spMkLst>
          </pc:spChg>
          <pc:spChg chg="del mod topLvl">
            <ac:chgData name="Franziska Händschel" userId="e2149472-3187-4d00-b16a-a19eff6fc04a" providerId="ADAL" clId="{7CA5FA3B-81ED-4A95-A253-C0D056835844}" dt="2023-03-07T12:30:52.029" v="216" actId="478"/>
            <ac:spMkLst>
              <pc:docMk/>
              <pc:sldMasterMk cId="1825021973" sldId="2147483660"/>
              <pc:sldLayoutMk cId="4051899666" sldId="2147483663"/>
              <ac:spMk id="22" creationId="{79ED5917-13BE-E9D1-8A7D-ED8F70521A5C}"/>
            </ac:spMkLst>
          </pc:spChg>
          <pc:spChg chg="del mod topLvl">
            <ac:chgData name="Franziska Händschel" userId="e2149472-3187-4d00-b16a-a19eff6fc04a" providerId="ADAL" clId="{7CA5FA3B-81ED-4A95-A253-C0D056835844}" dt="2023-03-07T12:30:52.029" v="216" actId="478"/>
            <ac:spMkLst>
              <pc:docMk/>
              <pc:sldMasterMk cId="1825021973" sldId="2147483660"/>
              <pc:sldLayoutMk cId="4051899666" sldId="2147483663"/>
              <ac:spMk id="23" creationId="{74ABCB17-2D8B-DB10-5F99-104363D9F283}"/>
            </ac:spMkLst>
          </pc:spChg>
          <pc:spChg chg="mod topLvl">
            <ac:chgData name="Franziska Händschel" userId="e2149472-3187-4d00-b16a-a19eff6fc04a" providerId="ADAL" clId="{7CA5FA3B-81ED-4A95-A253-C0D056835844}" dt="2023-03-07T12:34:40.150" v="248" actId="34135"/>
            <ac:spMkLst>
              <pc:docMk/>
              <pc:sldMasterMk cId="1825021973" sldId="2147483660"/>
              <pc:sldLayoutMk cId="4051899666" sldId="2147483663"/>
              <ac:spMk id="24" creationId="{C2D2B084-F314-E142-B6AA-BB50173923DE}"/>
            </ac:spMkLst>
          </pc:spChg>
          <pc:spChg chg="del mod topLvl">
            <ac:chgData name="Franziska Händschel" userId="e2149472-3187-4d00-b16a-a19eff6fc04a" providerId="ADAL" clId="{7CA5FA3B-81ED-4A95-A253-C0D056835844}" dt="2023-03-07T12:30:52.029" v="216" actId="478"/>
            <ac:spMkLst>
              <pc:docMk/>
              <pc:sldMasterMk cId="1825021973" sldId="2147483660"/>
              <pc:sldLayoutMk cId="4051899666" sldId="2147483663"/>
              <ac:spMk id="26" creationId="{F3073E4C-16F8-B082-5518-E9CB8CF85CB9}"/>
            </ac:spMkLst>
          </pc:spChg>
          <pc:spChg chg="del mod topLvl">
            <ac:chgData name="Franziska Händschel" userId="e2149472-3187-4d00-b16a-a19eff6fc04a" providerId="ADAL" clId="{7CA5FA3B-81ED-4A95-A253-C0D056835844}" dt="2023-03-07T12:30:52.029" v="216" actId="478"/>
            <ac:spMkLst>
              <pc:docMk/>
              <pc:sldMasterMk cId="1825021973" sldId="2147483660"/>
              <pc:sldLayoutMk cId="4051899666" sldId="2147483663"/>
              <ac:spMk id="27" creationId="{B2680E15-7E9F-E1CA-6EEF-BD55398C0124}"/>
            </ac:spMkLst>
          </pc:spChg>
          <pc:spChg chg="del mod topLvl">
            <ac:chgData name="Franziska Händschel" userId="e2149472-3187-4d00-b16a-a19eff6fc04a" providerId="ADAL" clId="{7CA5FA3B-81ED-4A95-A253-C0D056835844}" dt="2023-03-07T12:30:52.029" v="216" actId="478"/>
            <ac:spMkLst>
              <pc:docMk/>
              <pc:sldMasterMk cId="1825021973" sldId="2147483660"/>
              <pc:sldLayoutMk cId="4051899666" sldId="2147483663"/>
              <ac:spMk id="28" creationId="{E5D9660A-0CB4-F1B7-536A-D13FA652DDF7}"/>
            </ac:spMkLst>
          </pc:spChg>
          <pc:spChg chg="mod topLvl">
            <ac:chgData name="Franziska Händschel" userId="e2149472-3187-4d00-b16a-a19eff6fc04a" providerId="ADAL" clId="{7CA5FA3B-81ED-4A95-A253-C0D056835844}" dt="2023-03-07T12:34:40.150" v="248" actId="34135"/>
            <ac:spMkLst>
              <pc:docMk/>
              <pc:sldMasterMk cId="1825021973" sldId="2147483660"/>
              <pc:sldLayoutMk cId="4051899666" sldId="2147483663"/>
              <ac:spMk id="29" creationId="{FFC56DE6-FD30-EB9A-6BA1-53BA44FCBD4A}"/>
            </ac:spMkLst>
          </pc:spChg>
          <pc:spChg chg="del mod topLvl">
            <ac:chgData name="Franziska Händschel" userId="e2149472-3187-4d00-b16a-a19eff6fc04a" providerId="ADAL" clId="{7CA5FA3B-81ED-4A95-A253-C0D056835844}" dt="2023-03-07T12:30:52.029" v="216" actId="478"/>
            <ac:spMkLst>
              <pc:docMk/>
              <pc:sldMasterMk cId="1825021973" sldId="2147483660"/>
              <pc:sldLayoutMk cId="4051899666" sldId="2147483663"/>
              <ac:spMk id="31" creationId="{20F276E4-A090-022F-B172-6A6B82617223}"/>
            </ac:spMkLst>
          </pc:spChg>
          <pc:spChg chg="del mod topLvl">
            <ac:chgData name="Franziska Händschel" userId="e2149472-3187-4d00-b16a-a19eff6fc04a" providerId="ADAL" clId="{7CA5FA3B-81ED-4A95-A253-C0D056835844}" dt="2023-03-07T12:30:52.029" v="216" actId="478"/>
            <ac:spMkLst>
              <pc:docMk/>
              <pc:sldMasterMk cId="1825021973" sldId="2147483660"/>
              <pc:sldLayoutMk cId="4051899666" sldId="2147483663"/>
              <ac:spMk id="32" creationId="{05BFA7C2-EE0E-4B39-ED37-CA88EF33EDFC}"/>
            </ac:spMkLst>
          </pc:spChg>
          <pc:spChg chg="del mod topLvl">
            <ac:chgData name="Franziska Händschel" userId="e2149472-3187-4d00-b16a-a19eff6fc04a" providerId="ADAL" clId="{7CA5FA3B-81ED-4A95-A253-C0D056835844}" dt="2023-03-07T12:30:52.029" v="216" actId="478"/>
            <ac:spMkLst>
              <pc:docMk/>
              <pc:sldMasterMk cId="1825021973" sldId="2147483660"/>
              <pc:sldLayoutMk cId="4051899666" sldId="2147483663"/>
              <ac:spMk id="33" creationId="{245CB7DD-A208-F6B0-06E7-8037AD29DDEB}"/>
            </ac:spMkLst>
          </pc:spChg>
          <pc:spChg chg="mod topLvl">
            <ac:chgData name="Franziska Händschel" userId="e2149472-3187-4d00-b16a-a19eff6fc04a" providerId="ADAL" clId="{7CA5FA3B-81ED-4A95-A253-C0D056835844}" dt="2023-03-07T12:34:40.150" v="248" actId="34135"/>
            <ac:spMkLst>
              <pc:docMk/>
              <pc:sldMasterMk cId="1825021973" sldId="2147483660"/>
              <pc:sldLayoutMk cId="4051899666" sldId="2147483663"/>
              <ac:spMk id="35" creationId="{74687530-4EC5-7E74-E36F-08F3709BE3DA}"/>
            </ac:spMkLst>
          </pc:spChg>
          <pc:spChg chg="mod topLvl">
            <ac:chgData name="Franziska Händschel" userId="e2149472-3187-4d00-b16a-a19eff6fc04a" providerId="ADAL" clId="{7CA5FA3B-81ED-4A95-A253-C0D056835844}" dt="2023-03-07T12:34:40.150" v="248" actId="34135"/>
            <ac:spMkLst>
              <pc:docMk/>
              <pc:sldMasterMk cId="1825021973" sldId="2147483660"/>
              <pc:sldLayoutMk cId="4051899666" sldId="2147483663"/>
              <ac:spMk id="36" creationId="{FFADF45F-8C03-66D4-BB8C-050298338057}"/>
            </ac:spMkLst>
          </pc:spChg>
          <pc:spChg chg="mod topLvl">
            <ac:chgData name="Franziska Händschel" userId="e2149472-3187-4d00-b16a-a19eff6fc04a" providerId="ADAL" clId="{7CA5FA3B-81ED-4A95-A253-C0D056835844}" dt="2023-03-07T12:34:40.150" v="248" actId="34135"/>
            <ac:spMkLst>
              <pc:docMk/>
              <pc:sldMasterMk cId="1825021973" sldId="2147483660"/>
              <pc:sldLayoutMk cId="4051899666" sldId="2147483663"/>
              <ac:spMk id="43" creationId="{0389F501-D496-309C-52CC-C9955E99D3AF}"/>
            </ac:spMkLst>
          </pc:spChg>
          <pc:spChg chg="mod topLvl">
            <ac:chgData name="Franziska Händschel" userId="e2149472-3187-4d00-b16a-a19eff6fc04a" providerId="ADAL" clId="{7CA5FA3B-81ED-4A95-A253-C0D056835844}" dt="2023-03-07T12:34:40.150" v="248" actId="34135"/>
            <ac:spMkLst>
              <pc:docMk/>
              <pc:sldMasterMk cId="1825021973" sldId="2147483660"/>
              <pc:sldLayoutMk cId="4051899666" sldId="2147483663"/>
              <ac:spMk id="45" creationId="{2805EB2E-4C8E-B680-7BA1-101A57C9B3E5}"/>
            </ac:spMkLst>
          </pc:spChg>
          <pc:spChg chg="del mod topLvl">
            <ac:chgData name="Franziska Händschel" userId="e2149472-3187-4d00-b16a-a19eff6fc04a" providerId="ADAL" clId="{7CA5FA3B-81ED-4A95-A253-C0D056835844}" dt="2023-03-07T12:30:55.402" v="217" actId="478"/>
            <ac:spMkLst>
              <pc:docMk/>
              <pc:sldMasterMk cId="1825021973" sldId="2147483660"/>
              <pc:sldLayoutMk cId="4051899666" sldId="2147483663"/>
              <ac:spMk id="47" creationId="{7AC5B832-5EF8-B0D4-278F-473A5EA33C6E}"/>
            </ac:spMkLst>
          </pc:spChg>
          <pc:spChg chg="del mod topLvl">
            <ac:chgData name="Franziska Händschel" userId="e2149472-3187-4d00-b16a-a19eff6fc04a" providerId="ADAL" clId="{7CA5FA3B-81ED-4A95-A253-C0D056835844}" dt="2023-03-07T12:30:55.402" v="217" actId="478"/>
            <ac:spMkLst>
              <pc:docMk/>
              <pc:sldMasterMk cId="1825021973" sldId="2147483660"/>
              <pc:sldLayoutMk cId="4051899666" sldId="2147483663"/>
              <ac:spMk id="48" creationId="{EEECE7FE-4007-D5C7-6E1F-854DB6418C2D}"/>
            </ac:spMkLst>
          </pc:spChg>
          <pc:spChg chg="del mod topLvl">
            <ac:chgData name="Franziska Händschel" userId="e2149472-3187-4d00-b16a-a19eff6fc04a" providerId="ADAL" clId="{7CA5FA3B-81ED-4A95-A253-C0D056835844}" dt="2023-03-07T12:30:55.402" v="217" actId="478"/>
            <ac:spMkLst>
              <pc:docMk/>
              <pc:sldMasterMk cId="1825021973" sldId="2147483660"/>
              <pc:sldLayoutMk cId="4051899666" sldId="2147483663"/>
              <ac:spMk id="49" creationId="{BE40B6DD-BDE3-29E4-BC09-5FA914F2282A}"/>
            </ac:spMkLst>
          </pc:spChg>
          <pc:spChg chg="mod topLvl">
            <ac:chgData name="Franziska Händschel" userId="e2149472-3187-4d00-b16a-a19eff6fc04a" providerId="ADAL" clId="{7CA5FA3B-81ED-4A95-A253-C0D056835844}" dt="2023-03-07T12:34:40.150" v="248" actId="34135"/>
            <ac:spMkLst>
              <pc:docMk/>
              <pc:sldMasterMk cId="1825021973" sldId="2147483660"/>
              <pc:sldLayoutMk cId="4051899666" sldId="2147483663"/>
              <ac:spMk id="50" creationId="{246B85C9-046B-65F0-6092-C24C46330D07}"/>
            </ac:spMkLst>
          </pc:spChg>
          <pc:spChg chg="del mod topLvl">
            <ac:chgData name="Franziska Händschel" userId="e2149472-3187-4d00-b16a-a19eff6fc04a" providerId="ADAL" clId="{7CA5FA3B-81ED-4A95-A253-C0D056835844}" dt="2023-03-07T12:30:55.402" v="217" actId="478"/>
            <ac:spMkLst>
              <pc:docMk/>
              <pc:sldMasterMk cId="1825021973" sldId="2147483660"/>
              <pc:sldLayoutMk cId="4051899666" sldId="2147483663"/>
              <ac:spMk id="52" creationId="{FD914E98-57A6-0CE8-F6DB-4EF41374ACAF}"/>
            </ac:spMkLst>
          </pc:spChg>
          <pc:spChg chg="del mod topLvl">
            <ac:chgData name="Franziska Händschel" userId="e2149472-3187-4d00-b16a-a19eff6fc04a" providerId="ADAL" clId="{7CA5FA3B-81ED-4A95-A253-C0D056835844}" dt="2023-03-07T12:30:55.402" v="217" actId="478"/>
            <ac:spMkLst>
              <pc:docMk/>
              <pc:sldMasterMk cId="1825021973" sldId="2147483660"/>
              <pc:sldLayoutMk cId="4051899666" sldId="2147483663"/>
              <ac:spMk id="53" creationId="{B7114583-07AE-C85B-D086-C0C8056F4FEB}"/>
            </ac:spMkLst>
          </pc:spChg>
          <pc:spChg chg="del mod topLvl">
            <ac:chgData name="Franziska Händschel" userId="e2149472-3187-4d00-b16a-a19eff6fc04a" providerId="ADAL" clId="{7CA5FA3B-81ED-4A95-A253-C0D056835844}" dt="2023-03-07T12:30:55.402" v="217" actId="478"/>
            <ac:spMkLst>
              <pc:docMk/>
              <pc:sldMasterMk cId="1825021973" sldId="2147483660"/>
              <pc:sldLayoutMk cId="4051899666" sldId="2147483663"/>
              <ac:spMk id="54" creationId="{FDA792E4-273D-2704-D0BC-83F25A804BB6}"/>
            </ac:spMkLst>
          </pc:spChg>
          <pc:spChg chg="mod topLvl">
            <ac:chgData name="Franziska Händschel" userId="e2149472-3187-4d00-b16a-a19eff6fc04a" providerId="ADAL" clId="{7CA5FA3B-81ED-4A95-A253-C0D056835844}" dt="2023-03-07T12:34:40.150" v="248" actId="34135"/>
            <ac:spMkLst>
              <pc:docMk/>
              <pc:sldMasterMk cId="1825021973" sldId="2147483660"/>
              <pc:sldLayoutMk cId="4051899666" sldId="2147483663"/>
              <ac:spMk id="55" creationId="{14A07361-529D-31A7-E4AB-16FE8E2C70CF}"/>
            </ac:spMkLst>
          </pc:spChg>
          <pc:spChg chg="del mod topLvl">
            <ac:chgData name="Franziska Händschel" userId="e2149472-3187-4d00-b16a-a19eff6fc04a" providerId="ADAL" clId="{7CA5FA3B-81ED-4A95-A253-C0D056835844}" dt="2023-03-07T12:30:55.402" v="217" actId="478"/>
            <ac:spMkLst>
              <pc:docMk/>
              <pc:sldMasterMk cId="1825021973" sldId="2147483660"/>
              <pc:sldLayoutMk cId="4051899666" sldId="2147483663"/>
              <ac:spMk id="57" creationId="{2B038132-65FC-CC1C-022D-A0E082EA7D74}"/>
            </ac:spMkLst>
          </pc:spChg>
          <pc:spChg chg="del mod topLvl">
            <ac:chgData name="Franziska Händschel" userId="e2149472-3187-4d00-b16a-a19eff6fc04a" providerId="ADAL" clId="{7CA5FA3B-81ED-4A95-A253-C0D056835844}" dt="2023-03-07T12:30:55.402" v="217" actId="478"/>
            <ac:spMkLst>
              <pc:docMk/>
              <pc:sldMasterMk cId="1825021973" sldId="2147483660"/>
              <pc:sldLayoutMk cId="4051899666" sldId="2147483663"/>
              <ac:spMk id="58" creationId="{0D9C6C50-5377-4A9C-FA07-1EF848D53D26}"/>
            </ac:spMkLst>
          </pc:spChg>
          <pc:spChg chg="del mod topLvl">
            <ac:chgData name="Franziska Händschel" userId="e2149472-3187-4d00-b16a-a19eff6fc04a" providerId="ADAL" clId="{7CA5FA3B-81ED-4A95-A253-C0D056835844}" dt="2023-03-07T12:30:55.402" v="217" actId="478"/>
            <ac:spMkLst>
              <pc:docMk/>
              <pc:sldMasterMk cId="1825021973" sldId="2147483660"/>
              <pc:sldLayoutMk cId="4051899666" sldId="2147483663"/>
              <ac:spMk id="59" creationId="{89B049B1-1913-6408-4150-9796289775EE}"/>
            </ac:spMkLst>
          </pc:spChg>
          <pc:spChg chg="mod topLvl">
            <ac:chgData name="Franziska Händschel" userId="e2149472-3187-4d00-b16a-a19eff6fc04a" providerId="ADAL" clId="{7CA5FA3B-81ED-4A95-A253-C0D056835844}" dt="2023-03-07T12:34:40.150" v="248" actId="34135"/>
            <ac:spMkLst>
              <pc:docMk/>
              <pc:sldMasterMk cId="1825021973" sldId="2147483660"/>
              <pc:sldLayoutMk cId="4051899666" sldId="2147483663"/>
              <ac:spMk id="61" creationId="{43E09B6A-D97A-D4B5-AFBB-2A8CB722113E}"/>
            </ac:spMkLst>
          </pc:spChg>
          <pc:spChg chg="mod topLvl">
            <ac:chgData name="Franziska Händschel" userId="e2149472-3187-4d00-b16a-a19eff6fc04a" providerId="ADAL" clId="{7CA5FA3B-81ED-4A95-A253-C0D056835844}" dt="2023-03-07T12:34:40.150" v="248" actId="34135"/>
            <ac:spMkLst>
              <pc:docMk/>
              <pc:sldMasterMk cId="1825021973" sldId="2147483660"/>
              <pc:sldLayoutMk cId="4051899666" sldId="2147483663"/>
              <ac:spMk id="62" creationId="{45C7620A-7B03-C61E-CE88-6600B037A265}"/>
            </ac:spMkLst>
          </pc:spChg>
          <pc:spChg chg="mod topLvl">
            <ac:chgData name="Franziska Händschel" userId="e2149472-3187-4d00-b16a-a19eff6fc04a" providerId="ADAL" clId="{7CA5FA3B-81ED-4A95-A253-C0D056835844}" dt="2023-03-07T12:34:40.150" v="248" actId="34135"/>
            <ac:spMkLst>
              <pc:docMk/>
              <pc:sldMasterMk cId="1825021973" sldId="2147483660"/>
              <pc:sldLayoutMk cId="4051899666" sldId="2147483663"/>
              <ac:spMk id="69" creationId="{346999B4-A0F4-D035-5A55-288C4651131F}"/>
            </ac:spMkLst>
          </pc:spChg>
          <pc:spChg chg="mod topLvl">
            <ac:chgData name="Franziska Händschel" userId="e2149472-3187-4d00-b16a-a19eff6fc04a" providerId="ADAL" clId="{7CA5FA3B-81ED-4A95-A253-C0D056835844}" dt="2023-03-07T12:34:40.150" v="248" actId="34135"/>
            <ac:spMkLst>
              <pc:docMk/>
              <pc:sldMasterMk cId="1825021973" sldId="2147483660"/>
              <pc:sldLayoutMk cId="4051899666" sldId="2147483663"/>
              <ac:spMk id="71" creationId="{BB14033A-4F30-0F00-64A2-5451C9342202}"/>
            </ac:spMkLst>
          </pc:spChg>
          <pc:spChg chg="del mod topLvl">
            <ac:chgData name="Franziska Händschel" userId="e2149472-3187-4d00-b16a-a19eff6fc04a" providerId="ADAL" clId="{7CA5FA3B-81ED-4A95-A253-C0D056835844}" dt="2023-03-07T12:30:58.745" v="218" actId="478"/>
            <ac:spMkLst>
              <pc:docMk/>
              <pc:sldMasterMk cId="1825021973" sldId="2147483660"/>
              <pc:sldLayoutMk cId="4051899666" sldId="2147483663"/>
              <ac:spMk id="73" creationId="{C26556C1-AF9A-D869-A753-FAB741BAA78F}"/>
            </ac:spMkLst>
          </pc:spChg>
          <pc:spChg chg="del mod topLvl">
            <ac:chgData name="Franziska Händschel" userId="e2149472-3187-4d00-b16a-a19eff6fc04a" providerId="ADAL" clId="{7CA5FA3B-81ED-4A95-A253-C0D056835844}" dt="2023-03-07T12:30:58.745" v="218" actId="478"/>
            <ac:spMkLst>
              <pc:docMk/>
              <pc:sldMasterMk cId="1825021973" sldId="2147483660"/>
              <pc:sldLayoutMk cId="4051899666" sldId="2147483663"/>
              <ac:spMk id="74" creationId="{89EA16CD-1F6A-CF2E-DC4E-B06E415F3271}"/>
            </ac:spMkLst>
          </pc:spChg>
          <pc:spChg chg="del mod topLvl">
            <ac:chgData name="Franziska Händschel" userId="e2149472-3187-4d00-b16a-a19eff6fc04a" providerId="ADAL" clId="{7CA5FA3B-81ED-4A95-A253-C0D056835844}" dt="2023-03-07T12:30:58.745" v="218" actId="478"/>
            <ac:spMkLst>
              <pc:docMk/>
              <pc:sldMasterMk cId="1825021973" sldId="2147483660"/>
              <pc:sldLayoutMk cId="4051899666" sldId="2147483663"/>
              <ac:spMk id="75" creationId="{80F8D85D-FEAB-6E8D-D173-AB818EC86C06}"/>
            </ac:spMkLst>
          </pc:spChg>
          <pc:spChg chg="mod topLvl">
            <ac:chgData name="Franziska Händschel" userId="e2149472-3187-4d00-b16a-a19eff6fc04a" providerId="ADAL" clId="{7CA5FA3B-81ED-4A95-A253-C0D056835844}" dt="2023-03-07T12:34:40.150" v="248" actId="34135"/>
            <ac:spMkLst>
              <pc:docMk/>
              <pc:sldMasterMk cId="1825021973" sldId="2147483660"/>
              <pc:sldLayoutMk cId="4051899666" sldId="2147483663"/>
              <ac:spMk id="76" creationId="{1B7DD378-62D6-4041-2ED4-EFB6AAD2A699}"/>
            </ac:spMkLst>
          </pc:spChg>
          <pc:spChg chg="del mod topLvl">
            <ac:chgData name="Franziska Händschel" userId="e2149472-3187-4d00-b16a-a19eff6fc04a" providerId="ADAL" clId="{7CA5FA3B-81ED-4A95-A253-C0D056835844}" dt="2023-03-07T12:30:58.745" v="218" actId="478"/>
            <ac:spMkLst>
              <pc:docMk/>
              <pc:sldMasterMk cId="1825021973" sldId="2147483660"/>
              <pc:sldLayoutMk cId="4051899666" sldId="2147483663"/>
              <ac:spMk id="78" creationId="{F13F3812-6BF4-106B-28B7-969884F3092B}"/>
            </ac:spMkLst>
          </pc:spChg>
          <pc:spChg chg="del mod topLvl">
            <ac:chgData name="Franziska Händschel" userId="e2149472-3187-4d00-b16a-a19eff6fc04a" providerId="ADAL" clId="{7CA5FA3B-81ED-4A95-A253-C0D056835844}" dt="2023-03-07T12:30:58.745" v="218" actId="478"/>
            <ac:spMkLst>
              <pc:docMk/>
              <pc:sldMasterMk cId="1825021973" sldId="2147483660"/>
              <pc:sldLayoutMk cId="4051899666" sldId="2147483663"/>
              <ac:spMk id="79" creationId="{73FE16B4-8D44-25DB-9C28-D70CD943CD05}"/>
            </ac:spMkLst>
          </pc:spChg>
          <pc:spChg chg="del mod topLvl">
            <ac:chgData name="Franziska Händschel" userId="e2149472-3187-4d00-b16a-a19eff6fc04a" providerId="ADAL" clId="{7CA5FA3B-81ED-4A95-A253-C0D056835844}" dt="2023-03-07T12:30:58.745" v="218" actId="478"/>
            <ac:spMkLst>
              <pc:docMk/>
              <pc:sldMasterMk cId="1825021973" sldId="2147483660"/>
              <pc:sldLayoutMk cId="4051899666" sldId="2147483663"/>
              <ac:spMk id="80" creationId="{9D4DAA56-8051-E159-7564-B4F77E0F6B92}"/>
            </ac:spMkLst>
          </pc:spChg>
          <pc:spChg chg="mod topLvl">
            <ac:chgData name="Franziska Händschel" userId="e2149472-3187-4d00-b16a-a19eff6fc04a" providerId="ADAL" clId="{7CA5FA3B-81ED-4A95-A253-C0D056835844}" dt="2023-03-07T12:34:40.150" v="248" actId="34135"/>
            <ac:spMkLst>
              <pc:docMk/>
              <pc:sldMasterMk cId="1825021973" sldId="2147483660"/>
              <pc:sldLayoutMk cId="4051899666" sldId="2147483663"/>
              <ac:spMk id="81" creationId="{050FA290-0A2A-F490-91D9-D1029B55C76F}"/>
            </ac:spMkLst>
          </pc:spChg>
          <pc:spChg chg="del mod topLvl">
            <ac:chgData name="Franziska Händschel" userId="e2149472-3187-4d00-b16a-a19eff6fc04a" providerId="ADAL" clId="{7CA5FA3B-81ED-4A95-A253-C0D056835844}" dt="2023-03-07T12:30:58.745" v="218" actId="478"/>
            <ac:spMkLst>
              <pc:docMk/>
              <pc:sldMasterMk cId="1825021973" sldId="2147483660"/>
              <pc:sldLayoutMk cId="4051899666" sldId="2147483663"/>
              <ac:spMk id="83" creationId="{2D42C31C-1FFF-76FF-89BD-D9B885EEBF16}"/>
            </ac:spMkLst>
          </pc:spChg>
          <pc:spChg chg="del mod topLvl">
            <ac:chgData name="Franziska Händschel" userId="e2149472-3187-4d00-b16a-a19eff6fc04a" providerId="ADAL" clId="{7CA5FA3B-81ED-4A95-A253-C0D056835844}" dt="2023-03-07T12:30:58.745" v="218" actId="478"/>
            <ac:spMkLst>
              <pc:docMk/>
              <pc:sldMasterMk cId="1825021973" sldId="2147483660"/>
              <pc:sldLayoutMk cId="4051899666" sldId="2147483663"/>
              <ac:spMk id="84" creationId="{FFAECFF2-2EF0-2CC4-8985-AD45273C585E}"/>
            </ac:spMkLst>
          </pc:spChg>
          <pc:spChg chg="del mod topLvl">
            <ac:chgData name="Franziska Händschel" userId="e2149472-3187-4d00-b16a-a19eff6fc04a" providerId="ADAL" clId="{7CA5FA3B-81ED-4A95-A253-C0D056835844}" dt="2023-03-07T12:30:58.745" v="218" actId="478"/>
            <ac:spMkLst>
              <pc:docMk/>
              <pc:sldMasterMk cId="1825021973" sldId="2147483660"/>
              <pc:sldLayoutMk cId="4051899666" sldId="2147483663"/>
              <ac:spMk id="85" creationId="{83DFC4E1-9617-851B-2FF9-965E5B92D7E3}"/>
            </ac:spMkLst>
          </pc:spChg>
          <pc:spChg chg="mod topLvl">
            <ac:chgData name="Franziska Händschel" userId="e2149472-3187-4d00-b16a-a19eff6fc04a" providerId="ADAL" clId="{7CA5FA3B-81ED-4A95-A253-C0D056835844}" dt="2023-03-07T12:34:40.150" v="248" actId="34135"/>
            <ac:spMkLst>
              <pc:docMk/>
              <pc:sldMasterMk cId="1825021973" sldId="2147483660"/>
              <pc:sldLayoutMk cId="4051899666" sldId="2147483663"/>
              <ac:spMk id="87" creationId="{3DCE0D03-753E-7A61-3DA3-E40BA19D6436}"/>
            </ac:spMkLst>
          </pc:spChg>
          <pc:spChg chg="mod topLvl">
            <ac:chgData name="Franziska Händschel" userId="e2149472-3187-4d00-b16a-a19eff6fc04a" providerId="ADAL" clId="{7CA5FA3B-81ED-4A95-A253-C0D056835844}" dt="2023-03-07T12:34:40.150" v="248" actId="34135"/>
            <ac:spMkLst>
              <pc:docMk/>
              <pc:sldMasterMk cId="1825021973" sldId="2147483660"/>
              <pc:sldLayoutMk cId="4051899666" sldId="2147483663"/>
              <ac:spMk id="88" creationId="{2935CC6D-DF38-67CF-80F1-AD32E380B59D}"/>
            </ac:spMkLst>
          </pc:spChg>
          <pc:spChg chg="mod topLvl">
            <ac:chgData name="Franziska Händschel" userId="e2149472-3187-4d00-b16a-a19eff6fc04a" providerId="ADAL" clId="{7CA5FA3B-81ED-4A95-A253-C0D056835844}" dt="2023-03-07T12:34:40.150" v="248" actId="34135"/>
            <ac:spMkLst>
              <pc:docMk/>
              <pc:sldMasterMk cId="1825021973" sldId="2147483660"/>
              <pc:sldLayoutMk cId="4051899666" sldId="2147483663"/>
              <ac:spMk id="95" creationId="{E599C4EA-84A7-A023-99C7-805BDC605659}"/>
            </ac:spMkLst>
          </pc:spChg>
          <pc:spChg chg="del mod topLvl">
            <ac:chgData name="Franziska Händschel" userId="e2149472-3187-4d00-b16a-a19eff6fc04a" providerId="ADAL" clId="{7CA5FA3B-81ED-4A95-A253-C0D056835844}" dt="2023-03-07T12:31:01.410" v="219" actId="478"/>
            <ac:spMkLst>
              <pc:docMk/>
              <pc:sldMasterMk cId="1825021973" sldId="2147483660"/>
              <pc:sldLayoutMk cId="4051899666" sldId="2147483663"/>
              <ac:spMk id="97" creationId="{A94FE960-3C3A-30D9-47E1-49AD6B9916CD}"/>
            </ac:spMkLst>
          </pc:spChg>
          <pc:spChg chg="del mod topLvl">
            <ac:chgData name="Franziska Händschel" userId="e2149472-3187-4d00-b16a-a19eff6fc04a" providerId="ADAL" clId="{7CA5FA3B-81ED-4A95-A253-C0D056835844}" dt="2023-03-07T12:31:01.410" v="219" actId="478"/>
            <ac:spMkLst>
              <pc:docMk/>
              <pc:sldMasterMk cId="1825021973" sldId="2147483660"/>
              <pc:sldLayoutMk cId="4051899666" sldId="2147483663"/>
              <ac:spMk id="99" creationId="{0F7423CE-54C0-2362-0C54-DDF1118A2FC4}"/>
            </ac:spMkLst>
          </pc:spChg>
          <pc:spChg chg="del mod topLvl">
            <ac:chgData name="Franziska Händschel" userId="e2149472-3187-4d00-b16a-a19eff6fc04a" providerId="ADAL" clId="{7CA5FA3B-81ED-4A95-A253-C0D056835844}" dt="2023-03-07T12:31:01.410" v="219" actId="478"/>
            <ac:spMkLst>
              <pc:docMk/>
              <pc:sldMasterMk cId="1825021973" sldId="2147483660"/>
              <pc:sldLayoutMk cId="4051899666" sldId="2147483663"/>
              <ac:spMk id="100" creationId="{5FFE665E-96DE-8CC8-8A05-2EBD2011C3BC}"/>
            </ac:spMkLst>
          </pc:spChg>
          <pc:spChg chg="del mod topLvl">
            <ac:chgData name="Franziska Händschel" userId="e2149472-3187-4d00-b16a-a19eff6fc04a" providerId="ADAL" clId="{7CA5FA3B-81ED-4A95-A253-C0D056835844}" dt="2023-03-07T12:31:01.410" v="219" actId="478"/>
            <ac:spMkLst>
              <pc:docMk/>
              <pc:sldMasterMk cId="1825021973" sldId="2147483660"/>
              <pc:sldLayoutMk cId="4051899666" sldId="2147483663"/>
              <ac:spMk id="101" creationId="{459E3281-1162-E1BC-A5C6-2C16A34DF891}"/>
            </ac:spMkLst>
          </pc:spChg>
          <pc:spChg chg="del mod topLvl">
            <ac:chgData name="Franziska Händschel" userId="e2149472-3187-4d00-b16a-a19eff6fc04a" providerId="ADAL" clId="{7CA5FA3B-81ED-4A95-A253-C0D056835844}" dt="2023-03-07T12:31:01.410" v="219" actId="478"/>
            <ac:spMkLst>
              <pc:docMk/>
              <pc:sldMasterMk cId="1825021973" sldId="2147483660"/>
              <pc:sldLayoutMk cId="4051899666" sldId="2147483663"/>
              <ac:spMk id="102" creationId="{659134FA-6755-E660-72D8-0BDFF85B7FAD}"/>
            </ac:spMkLst>
          </pc:spChg>
          <pc:spChg chg="del mod topLvl">
            <ac:chgData name="Franziska Händschel" userId="e2149472-3187-4d00-b16a-a19eff6fc04a" providerId="ADAL" clId="{7CA5FA3B-81ED-4A95-A253-C0D056835844}" dt="2023-03-07T12:31:01.410" v="219" actId="478"/>
            <ac:spMkLst>
              <pc:docMk/>
              <pc:sldMasterMk cId="1825021973" sldId="2147483660"/>
              <pc:sldLayoutMk cId="4051899666" sldId="2147483663"/>
              <ac:spMk id="104" creationId="{6DBFFDD9-EE80-8DFA-1F1E-B69C3C742F17}"/>
            </ac:spMkLst>
          </pc:spChg>
          <pc:spChg chg="del mod topLvl">
            <ac:chgData name="Franziska Händschel" userId="e2149472-3187-4d00-b16a-a19eff6fc04a" providerId="ADAL" clId="{7CA5FA3B-81ED-4A95-A253-C0D056835844}" dt="2023-03-07T12:31:01.410" v="219" actId="478"/>
            <ac:spMkLst>
              <pc:docMk/>
              <pc:sldMasterMk cId="1825021973" sldId="2147483660"/>
              <pc:sldLayoutMk cId="4051899666" sldId="2147483663"/>
              <ac:spMk id="105" creationId="{AA4867F2-2758-F8D7-A9F6-58881BE356E8}"/>
            </ac:spMkLst>
          </pc:spChg>
          <pc:spChg chg="del mod topLvl">
            <ac:chgData name="Franziska Händschel" userId="e2149472-3187-4d00-b16a-a19eff6fc04a" providerId="ADAL" clId="{7CA5FA3B-81ED-4A95-A253-C0D056835844}" dt="2023-03-07T12:31:01.410" v="219" actId="478"/>
            <ac:spMkLst>
              <pc:docMk/>
              <pc:sldMasterMk cId="1825021973" sldId="2147483660"/>
              <pc:sldLayoutMk cId="4051899666" sldId="2147483663"/>
              <ac:spMk id="106" creationId="{67A65AF5-174D-F6E3-2CFD-DDAA488E92C4}"/>
            </ac:spMkLst>
          </pc:spChg>
          <pc:spChg chg="mod topLvl">
            <ac:chgData name="Franziska Händschel" userId="e2149472-3187-4d00-b16a-a19eff6fc04a" providerId="ADAL" clId="{7CA5FA3B-81ED-4A95-A253-C0D056835844}" dt="2023-03-07T12:34:40.150" v="248" actId="34135"/>
            <ac:spMkLst>
              <pc:docMk/>
              <pc:sldMasterMk cId="1825021973" sldId="2147483660"/>
              <pc:sldLayoutMk cId="4051899666" sldId="2147483663"/>
              <ac:spMk id="107" creationId="{151E1991-11D0-224D-35B1-A9EAC2C04A97}"/>
            </ac:spMkLst>
          </pc:spChg>
          <pc:spChg chg="del mod topLvl">
            <ac:chgData name="Franziska Händschel" userId="e2149472-3187-4d00-b16a-a19eff6fc04a" providerId="ADAL" clId="{7CA5FA3B-81ED-4A95-A253-C0D056835844}" dt="2023-03-07T12:31:01.410" v="219" actId="478"/>
            <ac:spMkLst>
              <pc:docMk/>
              <pc:sldMasterMk cId="1825021973" sldId="2147483660"/>
              <pc:sldLayoutMk cId="4051899666" sldId="2147483663"/>
              <ac:spMk id="109" creationId="{4D9C2D67-5592-A65C-5933-289B456AB7F1}"/>
            </ac:spMkLst>
          </pc:spChg>
          <pc:spChg chg="del mod topLvl">
            <ac:chgData name="Franziska Händschel" userId="e2149472-3187-4d00-b16a-a19eff6fc04a" providerId="ADAL" clId="{7CA5FA3B-81ED-4A95-A253-C0D056835844}" dt="2023-03-07T12:31:01.410" v="219" actId="478"/>
            <ac:spMkLst>
              <pc:docMk/>
              <pc:sldMasterMk cId="1825021973" sldId="2147483660"/>
              <pc:sldLayoutMk cId="4051899666" sldId="2147483663"/>
              <ac:spMk id="110" creationId="{E7C30B8D-3B4F-061F-D522-7A20C8C7A8B4}"/>
            </ac:spMkLst>
          </pc:spChg>
          <pc:spChg chg="del mod topLvl">
            <ac:chgData name="Franziska Händschel" userId="e2149472-3187-4d00-b16a-a19eff6fc04a" providerId="ADAL" clId="{7CA5FA3B-81ED-4A95-A253-C0D056835844}" dt="2023-03-07T12:31:01.410" v="219" actId="478"/>
            <ac:spMkLst>
              <pc:docMk/>
              <pc:sldMasterMk cId="1825021973" sldId="2147483660"/>
              <pc:sldLayoutMk cId="4051899666" sldId="2147483663"/>
              <ac:spMk id="111" creationId="{03282EA1-EB73-28C5-5FC3-0965072944C5}"/>
            </ac:spMkLst>
          </pc:spChg>
          <pc:spChg chg="add mod">
            <ac:chgData name="Franziska Händschel" userId="e2149472-3187-4d00-b16a-a19eff6fc04a" providerId="ADAL" clId="{7CA5FA3B-81ED-4A95-A253-C0D056835844}" dt="2023-03-07T12:34:40.150" v="248" actId="34135"/>
            <ac:spMkLst>
              <pc:docMk/>
              <pc:sldMasterMk cId="1825021973" sldId="2147483660"/>
              <pc:sldLayoutMk cId="4051899666" sldId="2147483663"/>
              <ac:spMk id="113" creationId="{8E760455-C229-F7ED-834E-A5DE2DA6C002}"/>
            </ac:spMkLst>
          </pc:spChg>
          <pc:spChg chg="add mod">
            <ac:chgData name="Franziska Händschel" userId="e2149472-3187-4d00-b16a-a19eff6fc04a" providerId="ADAL" clId="{7CA5FA3B-81ED-4A95-A253-C0D056835844}" dt="2023-03-07T12:35:38.866" v="252" actId="34135"/>
            <ac:spMkLst>
              <pc:docMk/>
              <pc:sldMasterMk cId="1825021973" sldId="2147483660"/>
              <pc:sldLayoutMk cId="4051899666" sldId="2147483663"/>
              <ac:spMk id="114" creationId="{EFD36BF0-3F19-6BC9-CC9F-1206C7291477}"/>
            </ac:spMkLst>
          </pc:spChg>
          <pc:spChg chg="add mod">
            <ac:chgData name="Franziska Händschel" userId="e2149472-3187-4d00-b16a-a19eff6fc04a" providerId="ADAL" clId="{7CA5FA3B-81ED-4A95-A253-C0D056835844}" dt="2023-03-07T12:35:38.866" v="252" actId="34135"/>
            <ac:spMkLst>
              <pc:docMk/>
              <pc:sldMasterMk cId="1825021973" sldId="2147483660"/>
              <pc:sldLayoutMk cId="4051899666" sldId="2147483663"/>
              <ac:spMk id="115" creationId="{4936058B-98C1-B7EA-1374-16DC1882071D}"/>
            </ac:spMkLst>
          </pc:spChg>
          <pc:grpChg chg="add del mod">
            <ac:chgData name="Franziska Händschel" userId="e2149472-3187-4d00-b16a-a19eff6fc04a" providerId="ADAL" clId="{7CA5FA3B-81ED-4A95-A253-C0D056835844}" dt="2023-03-07T12:30:37.734" v="213" actId="165"/>
            <ac:grpSpMkLst>
              <pc:docMk/>
              <pc:sldMasterMk cId="1825021973" sldId="2147483660"/>
              <pc:sldLayoutMk cId="4051899666" sldId="2147483663"/>
              <ac:grpSpMk id="8" creationId="{B266EE7F-B21B-2033-E6DD-A06D0AC9535A}"/>
            </ac:grpSpMkLst>
          </pc:grpChg>
          <pc:grpChg chg="del mod topLvl">
            <ac:chgData name="Franziska Händschel" userId="e2149472-3187-4d00-b16a-a19eff6fc04a" providerId="ADAL" clId="{7CA5FA3B-81ED-4A95-A253-C0D056835844}" dt="2023-03-07T12:30:42.806" v="214" actId="165"/>
            <ac:grpSpMkLst>
              <pc:docMk/>
              <pc:sldMasterMk cId="1825021973" sldId="2147483660"/>
              <pc:sldLayoutMk cId="4051899666" sldId="2147483663"/>
              <ac:grpSpMk id="11" creationId="{BC87199C-E5F2-E117-993A-5001B04A6439}"/>
            </ac:grpSpMkLst>
          </pc:grpChg>
          <pc:grpChg chg="del mod topLvl">
            <ac:chgData name="Franziska Händschel" userId="e2149472-3187-4d00-b16a-a19eff6fc04a" providerId="ADAL" clId="{7CA5FA3B-81ED-4A95-A253-C0D056835844}" dt="2023-03-07T12:30:42.806" v="214" actId="165"/>
            <ac:grpSpMkLst>
              <pc:docMk/>
              <pc:sldMasterMk cId="1825021973" sldId="2147483660"/>
              <pc:sldLayoutMk cId="4051899666" sldId="2147483663"/>
              <ac:grpSpMk id="12" creationId="{B9727890-C376-D8CE-9273-658F027B867D}"/>
            </ac:grpSpMkLst>
          </pc:grpChg>
          <pc:grpChg chg="del mod topLvl">
            <ac:chgData name="Franziska Händschel" userId="e2149472-3187-4d00-b16a-a19eff6fc04a" providerId="ADAL" clId="{7CA5FA3B-81ED-4A95-A253-C0D056835844}" dt="2023-03-07T12:30:42.806" v="214" actId="165"/>
            <ac:grpSpMkLst>
              <pc:docMk/>
              <pc:sldMasterMk cId="1825021973" sldId="2147483660"/>
              <pc:sldLayoutMk cId="4051899666" sldId="2147483663"/>
              <ac:grpSpMk id="16" creationId="{B931AFF3-6241-77AD-C24E-AFFB6241A404}"/>
            </ac:grpSpMkLst>
          </pc:grpChg>
          <pc:grpChg chg="del mod topLvl">
            <ac:chgData name="Franziska Händschel" userId="e2149472-3187-4d00-b16a-a19eff6fc04a" providerId="ADAL" clId="{7CA5FA3B-81ED-4A95-A253-C0D056835844}" dt="2023-03-07T12:30:47.650" v="215" actId="165"/>
            <ac:grpSpMkLst>
              <pc:docMk/>
              <pc:sldMasterMk cId="1825021973" sldId="2147483660"/>
              <pc:sldLayoutMk cId="4051899666" sldId="2147483663"/>
              <ac:grpSpMk id="20" creationId="{FD27153C-EC85-961F-FE46-2FC1A442813F}"/>
            </ac:grpSpMkLst>
          </pc:grpChg>
          <pc:grpChg chg="del mod topLvl">
            <ac:chgData name="Franziska Händschel" userId="e2149472-3187-4d00-b16a-a19eff6fc04a" providerId="ADAL" clId="{7CA5FA3B-81ED-4A95-A253-C0D056835844}" dt="2023-03-07T12:30:47.650" v="215" actId="165"/>
            <ac:grpSpMkLst>
              <pc:docMk/>
              <pc:sldMasterMk cId="1825021973" sldId="2147483660"/>
              <pc:sldLayoutMk cId="4051899666" sldId="2147483663"/>
              <ac:grpSpMk id="25" creationId="{35BFDE2A-D737-02A2-09BF-623ED1A07842}"/>
            </ac:grpSpMkLst>
          </pc:grpChg>
          <pc:grpChg chg="del mod topLvl">
            <ac:chgData name="Franziska Händschel" userId="e2149472-3187-4d00-b16a-a19eff6fc04a" providerId="ADAL" clId="{7CA5FA3B-81ED-4A95-A253-C0D056835844}" dt="2023-03-07T12:30:47.650" v="215" actId="165"/>
            <ac:grpSpMkLst>
              <pc:docMk/>
              <pc:sldMasterMk cId="1825021973" sldId="2147483660"/>
              <pc:sldLayoutMk cId="4051899666" sldId="2147483663"/>
              <ac:grpSpMk id="30" creationId="{80CF1393-9BC2-4DA4-D0BA-75B390BD99C3}"/>
            </ac:grpSpMkLst>
          </pc:grpChg>
          <pc:grpChg chg="add del mod">
            <ac:chgData name="Franziska Händschel" userId="e2149472-3187-4d00-b16a-a19eff6fc04a" providerId="ADAL" clId="{7CA5FA3B-81ED-4A95-A253-C0D056835844}" dt="2023-03-07T12:30:37.734" v="213" actId="165"/>
            <ac:grpSpMkLst>
              <pc:docMk/>
              <pc:sldMasterMk cId="1825021973" sldId="2147483660"/>
              <pc:sldLayoutMk cId="4051899666" sldId="2147483663"/>
              <ac:grpSpMk id="34" creationId="{5C36598D-CDBC-AE65-03F9-785DDEEFE6BD}"/>
            </ac:grpSpMkLst>
          </pc:grpChg>
          <pc:grpChg chg="del mod topLvl">
            <ac:chgData name="Franziska Händschel" userId="e2149472-3187-4d00-b16a-a19eff6fc04a" providerId="ADAL" clId="{7CA5FA3B-81ED-4A95-A253-C0D056835844}" dt="2023-03-07T12:30:42.806" v="214" actId="165"/>
            <ac:grpSpMkLst>
              <pc:docMk/>
              <pc:sldMasterMk cId="1825021973" sldId="2147483660"/>
              <pc:sldLayoutMk cId="4051899666" sldId="2147483663"/>
              <ac:grpSpMk id="37" creationId="{B1584A1B-EF56-4ABE-A525-852FA16EE237}"/>
            </ac:grpSpMkLst>
          </pc:grpChg>
          <pc:grpChg chg="del mod topLvl">
            <ac:chgData name="Franziska Händschel" userId="e2149472-3187-4d00-b16a-a19eff6fc04a" providerId="ADAL" clId="{7CA5FA3B-81ED-4A95-A253-C0D056835844}" dt="2023-03-07T12:30:42.806" v="214" actId="165"/>
            <ac:grpSpMkLst>
              <pc:docMk/>
              <pc:sldMasterMk cId="1825021973" sldId="2147483660"/>
              <pc:sldLayoutMk cId="4051899666" sldId="2147483663"/>
              <ac:grpSpMk id="38" creationId="{3E60FA7C-3BA7-6E71-BA2E-E84F11DA9051}"/>
            </ac:grpSpMkLst>
          </pc:grpChg>
          <pc:grpChg chg="del mod topLvl">
            <ac:chgData name="Franziska Händschel" userId="e2149472-3187-4d00-b16a-a19eff6fc04a" providerId="ADAL" clId="{7CA5FA3B-81ED-4A95-A253-C0D056835844}" dt="2023-03-07T12:30:42.806" v="214" actId="165"/>
            <ac:grpSpMkLst>
              <pc:docMk/>
              <pc:sldMasterMk cId="1825021973" sldId="2147483660"/>
              <pc:sldLayoutMk cId="4051899666" sldId="2147483663"/>
              <ac:grpSpMk id="42" creationId="{A20B3187-8B61-9F02-F487-800C6290CD31}"/>
            </ac:grpSpMkLst>
          </pc:grpChg>
          <pc:grpChg chg="del mod topLvl">
            <ac:chgData name="Franziska Händschel" userId="e2149472-3187-4d00-b16a-a19eff6fc04a" providerId="ADAL" clId="{7CA5FA3B-81ED-4A95-A253-C0D056835844}" dt="2023-03-07T12:30:47.650" v="215" actId="165"/>
            <ac:grpSpMkLst>
              <pc:docMk/>
              <pc:sldMasterMk cId="1825021973" sldId="2147483660"/>
              <pc:sldLayoutMk cId="4051899666" sldId="2147483663"/>
              <ac:grpSpMk id="46" creationId="{06717851-28D6-CAE9-DDA4-2E6BE6B3CEBE}"/>
            </ac:grpSpMkLst>
          </pc:grpChg>
          <pc:grpChg chg="del mod topLvl">
            <ac:chgData name="Franziska Händschel" userId="e2149472-3187-4d00-b16a-a19eff6fc04a" providerId="ADAL" clId="{7CA5FA3B-81ED-4A95-A253-C0D056835844}" dt="2023-03-07T12:30:47.650" v="215" actId="165"/>
            <ac:grpSpMkLst>
              <pc:docMk/>
              <pc:sldMasterMk cId="1825021973" sldId="2147483660"/>
              <pc:sldLayoutMk cId="4051899666" sldId="2147483663"/>
              <ac:grpSpMk id="51" creationId="{3244C08D-5587-085B-00F6-A9D5D3DB97C3}"/>
            </ac:grpSpMkLst>
          </pc:grpChg>
          <pc:grpChg chg="del mod topLvl">
            <ac:chgData name="Franziska Händschel" userId="e2149472-3187-4d00-b16a-a19eff6fc04a" providerId="ADAL" clId="{7CA5FA3B-81ED-4A95-A253-C0D056835844}" dt="2023-03-07T12:30:47.650" v="215" actId="165"/>
            <ac:grpSpMkLst>
              <pc:docMk/>
              <pc:sldMasterMk cId="1825021973" sldId="2147483660"/>
              <pc:sldLayoutMk cId="4051899666" sldId="2147483663"/>
              <ac:grpSpMk id="56" creationId="{E8D16A66-456A-2460-52C0-62691EA0E1DD}"/>
            </ac:grpSpMkLst>
          </pc:grpChg>
          <pc:grpChg chg="add del mod">
            <ac:chgData name="Franziska Händschel" userId="e2149472-3187-4d00-b16a-a19eff6fc04a" providerId="ADAL" clId="{7CA5FA3B-81ED-4A95-A253-C0D056835844}" dt="2023-03-07T12:30:37.734" v="213" actId="165"/>
            <ac:grpSpMkLst>
              <pc:docMk/>
              <pc:sldMasterMk cId="1825021973" sldId="2147483660"/>
              <pc:sldLayoutMk cId="4051899666" sldId="2147483663"/>
              <ac:grpSpMk id="60" creationId="{F047E488-8F07-37F9-A178-B7E1A7B8B03B}"/>
            </ac:grpSpMkLst>
          </pc:grpChg>
          <pc:grpChg chg="del mod topLvl">
            <ac:chgData name="Franziska Händschel" userId="e2149472-3187-4d00-b16a-a19eff6fc04a" providerId="ADAL" clId="{7CA5FA3B-81ED-4A95-A253-C0D056835844}" dt="2023-03-07T12:30:42.806" v="214" actId="165"/>
            <ac:grpSpMkLst>
              <pc:docMk/>
              <pc:sldMasterMk cId="1825021973" sldId="2147483660"/>
              <pc:sldLayoutMk cId="4051899666" sldId="2147483663"/>
              <ac:grpSpMk id="63" creationId="{B7BB5CF4-300E-7580-EF57-97B4B60D000C}"/>
            </ac:grpSpMkLst>
          </pc:grpChg>
          <pc:grpChg chg="del mod topLvl">
            <ac:chgData name="Franziska Händschel" userId="e2149472-3187-4d00-b16a-a19eff6fc04a" providerId="ADAL" clId="{7CA5FA3B-81ED-4A95-A253-C0D056835844}" dt="2023-03-07T12:30:42.806" v="214" actId="165"/>
            <ac:grpSpMkLst>
              <pc:docMk/>
              <pc:sldMasterMk cId="1825021973" sldId="2147483660"/>
              <pc:sldLayoutMk cId="4051899666" sldId="2147483663"/>
              <ac:grpSpMk id="64" creationId="{7B63153D-74B0-7994-7DBF-FC629524E252}"/>
            </ac:grpSpMkLst>
          </pc:grpChg>
          <pc:grpChg chg="del mod topLvl">
            <ac:chgData name="Franziska Händschel" userId="e2149472-3187-4d00-b16a-a19eff6fc04a" providerId="ADAL" clId="{7CA5FA3B-81ED-4A95-A253-C0D056835844}" dt="2023-03-07T12:30:42.806" v="214" actId="165"/>
            <ac:grpSpMkLst>
              <pc:docMk/>
              <pc:sldMasterMk cId="1825021973" sldId="2147483660"/>
              <pc:sldLayoutMk cId="4051899666" sldId="2147483663"/>
              <ac:grpSpMk id="68" creationId="{CA8A8290-DEE6-A208-D11E-33A3B7668C79}"/>
            </ac:grpSpMkLst>
          </pc:grpChg>
          <pc:grpChg chg="del mod topLvl">
            <ac:chgData name="Franziska Händschel" userId="e2149472-3187-4d00-b16a-a19eff6fc04a" providerId="ADAL" clId="{7CA5FA3B-81ED-4A95-A253-C0D056835844}" dt="2023-03-07T12:30:47.650" v="215" actId="165"/>
            <ac:grpSpMkLst>
              <pc:docMk/>
              <pc:sldMasterMk cId="1825021973" sldId="2147483660"/>
              <pc:sldLayoutMk cId="4051899666" sldId="2147483663"/>
              <ac:grpSpMk id="72" creationId="{ADFE2E5E-CAA2-FFF5-0A6F-5B1E9750D344}"/>
            </ac:grpSpMkLst>
          </pc:grpChg>
          <pc:grpChg chg="del mod topLvl">
            <ac:chgData name="Franziska Händschel" userId="e2149472-3187-4d00-b16a-a19eff6fc04a" providerId="ADAL" clId="{7CA5FA3B-81ED-4A95-A253-C0D056835844}" dt="2023-03-07T12:30:47.650" v="215" actId="165"/>
            <ac:grpSpMkLst>
              <pc:docMk/>
              <pc:sldMasterMk cId="1825021973" sldId="2147483660"/>
              <pc:sldLayoutMk cId="4051899666" sldId="2147483663"/>
              <ac:grpSpMk id="77" creationId="{60A361AF-AE31-4C88-93E1-3A319883BC58}"/>
            </ac:grpSpMkLst>
          </pc:grpChg>
          <pc:grpChg chg="del mod topLvl">
            <ac:chgData name="Franziska Händschel" userId="e2149472-3187-4d00-b16a-a19eff6fc04a" providerId="ADAL" clId="{7CA5FA3B-81ED-4A95-A253-C0D056835844}" dt="2023-03-07T12:30:47.650" v="215" actId="165"/>
            <ac:grpSpMkLst>
              <pc:docMk/>
              <pc:sldMasterMk cId="1825021973" sldId="2147483660"/>
              <pc:sldLayoutMk cId="4051899666" sldId="2147483663"/>
              <ac:grpSpMk id="82" creationId="{0CC394A7-16A3-36B8-8F90-B26B2A9C6E2F}"/>
            </ac:grpSpMkLst>
          </pc:grpChg>
          <pc:grpChg chg="add del mod">
            <ac:chgData name="Franziska Händschel" userId="e2149472-3187-4d00-b16a-a19eff6fc04a" providerId="ADAL" clId="{7CA5FA3B-81ED-4A95-A253-C0D056835844}" dt="2023-03-07T12:30:37.734" v="213" actId="165"/>
            <ac:grpSpMkLst>
              <pc:docMk/>
              <pc:sldMasterMk cId="1825021973" sldId="2147483660"/>
              <pc:sldLayoutMk cId="4051899666" sldId="2147483663"/>
              <ac:grpSpMk id="86" creationId="{3439A30A-362D-2B8B-6731-16623562E200}"/>
            </ac:grpSpMkLst>
          </pc:grpChg>
          <pc:grpChg chg="del mod topLvl">
            <ac:chgData name="Franziska Händschel" userId="e2149472-3187-4d00-b16a-a19eff6fc04a" providerId="ADAL" clId="{7CA5FA3B-81ED-4A95-A253-C0D056835844}" dt="2023-03-07T12:30:42.806" v="214" actId="165"/>
            <ac:grpSpMkLst>
              <pc:docMk/>
              <pc:sldMasterMk cId="1825021973" sldId="2147483660"/>
              <pc:sldLayoutMk cId="4051899666" sldId="2147483663"/>
              <ac:grpSpMk id="89" creationId="{B65F48F2-A371-8AC5-C1E5-CABC695CEC0F}"/>
            </ac:grpSpMkLst>
          </pc:grpChg>
          <pc:grpChg chg="del mod topLvl">
            <ac:chgData name="Franziska Händschel" userId="e2149472-3187-4d00-b16a-a19eff6fc04a" providerId="ADAL" clId="{7CA5FA3B-81ED-4A95-A253-C0D056835844}" dt="2023-03-07T12:30:42.806" v="214" actId="165"/>
            <ac:grpSpMkLst>
              <pc:docMk/>
              <pc:sldMasterMk cId="1825021973" sldId="2147483660"/>
              <pc:sldLayoutMk cId="4051899666" sldId="2147483663"/>
              <ac:grpSpMk id="90" creationId="{C0B490B7-0193-512B-0D7B-21DE5C19193E}"/>
            </ac:grpSpMkLst>
          </pc:grpChg>
          <pc:grpChg chg="del mod topLvl">
            <ac:chgData name="Franziska Händschel" userId="e2149472-3187-4d00-b16a-a19eff6fc04a" providerId="ADAL" clId="{7CA5FA3B-81ED-4A95-A253-C0D056835844}" dt="2023-03-07T12:30:42.806" v="214" actId="165"/>
            <ac:grpSpMkLst>
              <pc:docMk/>
              <pc:sldMasterMk cId="1825021973" sldId="2147483660"/>
              <pc:sldLayoutMk cId="4051899666" sldId="2147483663"/>
              <ac:grpSpMk id="94" creationId="{9841A550-FFDD-1ABA-B938-C0534D905B28}"/>
            </ac:grpSpMkLst>
          </pc:grpChg>
          <pc:grpChg chg="del mod topLvl">
            <ac:chgData name="Franziska Händschel" userId="e2149472-3187-4d00-b16a-a19eff6fc04a" providerId="ADAL" clId="{7CA5FA3B-81ED-4A95-A253-C0D056835844}" dt="2023-03-07T12:30:47.650" v="215" actId="165"/>
            <ac:grpSpMkLst>
              <pc:docMk/>
              <pc:sldMasterMk cId="1825021973" sldId="2147483660"/>
              <pc:sldLayoutMk cId="4051899666" sldId="2147483663"/>
              <ac:grpSpMk id="98" creationId="{6E11F75B-077A-9FD5-6B77-2A4B5529211F}"/>
            </ac:grpSpMkLst>
          </pc:grpChg>
          <pc:grpChg chg="del mod topLvl">
            <ac:chgData name="Franziska Händschel" userId="e2149472-3187-4d00-b16a-a19eff6fc04a" providerId="ADAL" clId="{7CA5FA3B-81ED-4A95-A253-C0D056835844}" dt="2023-03-07T12:30:47.650" v="215" actId="165"/>
            <ac:grpSpMkLst>
              <pc:docMk/>
              <pc:sldMasterMk cId="1825021973" sldId="2147483660"/>
              <pc:sldLayoutMk cId="4051899666" sldId="2147483663"/>
              <ac:grpSpMk id="103" creationId="{B5DB3CA6-1494-5745-71CA-32D3458F1C38}"/>
            </ac:grpSpMkLst>
          </pc:grpChg>
          <pc:grpChg chg="del mod topLvl">
            <ac:chgData name="Franziska Händschel" userId="e2149472-3187-4d00-b16a-a19eff6fc04a" providerId="ADAL" clId="{7CA5FA3B-81ED-4A95-A253-C0D056835844}" dt="2023-03-07T12:30:47.650" v="215" actId="165"/>
            <ac:grpSpMkLst>
              <pc:docMk/>
              <pc:sldMasterMk cId="1825021973" sldId="2147483660"/>
              <pc:sldLayoutMk cId="4051899666" sldId="2147483663"/>
              <ac:grpSpMk id="108" creationId="{6DFF672B-03D3-1667-7FA3-110326BABDD8}"/>
            </ac:grpSpMkLst>
          </pc:grpChg>
          <pc:picChg chg="mod topLvl">
            <ac:chgData name="Franziska Händschel" userId="e2149472-3187-4d00-b16a-a19eff6fc04a" providerId="ADAL" clId="{7CA5FA3B-81ED-4A95-A253-C0D056835844}" dt="2023-03-07T12:34:40.150" v="248" actId="34135"/>
            <ac:picMkLst>
              <pc:docMk/>
              <pc:sldMasterMk cId="1825021973" sldId="2147483660"/>
              <pc:sldLayoutMk cId="4051899666" sldId="2147483663"/>
              <ac:picMk id="13" creationId="{FDB00BEA-0ACA-D6F5-0F01-56AE8E9FF83B}"/>
            </ac:picMkLst>
          </pc:picChg>
          <pc:picChg chg="mod topLvl">
            <ac:chgData name="Franziska Händschel" userId="e2149472-3187-4d00-b16a-a19eff6fc04a" providerId="ADAL" clId="{7CA5FA3B-81ED-4A95-A253-C0D056835844}" dt="2023-03-07T12:34:40.150" v="248" actId="34135"/>
            <ac:picMkLst>
              <pc:docMk/>
              <pc:sldMasterMk cId="1825021973" sldId="2147483660"/>
              <pc:sldLayoutMk cId="4051899666" sldId="2147483663"/>
              <ac:picMk id="14" creationId="{75852393-BFDA-D4C6-4FCD-D153C88462EA}"/>
            </ac:picMkLst>
          </pc:picChg>
          <pc:picChg chg="mod topLvl">
            <ac:chgData name="Franziska Händschel" userId="e2149472-3187-4d00-b16a-a19eff6fc04a" providerId="ADAL" clId="{7CA5FA3B-81ED-4A95-A253-C0D056835844}" dt="2023-03-07T12:34:40.150" v="248" actId="34135"/>
            <ac:picMkLst>
              <pc:docMk/>
              <pc:sldMasterMk cId="1825021973" sldId="2147483660"/>
              <pc:sldLayoutMk cId="4051899666" sldId="2147483663"/>
              <ac:picMk id="15" creationId="{107C420F-C98D-9118-9BE6-0DBE8B44B5F3}"/>
            </ac:picMkLst>
          </pc:picChg>
          <pc:picChg chg="mod topLvl">
            <ac:chgData name="Franziska Händschel" userId="e2149472-3187-4d00-b16a-a19eff6fc04a" providerId="ADAL" clId="{7CA5FA3B-81ED-4A95-A253-C0D056835844}" dt="2023-03-07T12:34:40.150" v="248" actId="34135"/>
            <ac:picMkLst>
              <pc:docMk/>
              <pc:sldMasterMk cId="1825021973" sldId="2147483660"/>
              <pc:sldLayoutMk cId="4051899666" sldId="2147483663"/>
              <ac:picMk id="39" creationId="{844EB318-CDC8-25A1-9E60-76FA4719431F}"/>
            </ac:picMkLst>
          </pc:picChg>
          <pc:picChg chg="mod topLvl">
            <ac:chgData name="Franziska Händschel" userId="e2149472-3187-4d00-b16a-a19eff6fc04a" providerId="ADAL" clId="{7CA5FA3B-81ED-4A95-A253-C0D056835844}" dt="2023-03-07T12:34:40.150" v="248" actId="34135"/>
            <ac:picMkLst>
              <pc:docMk/>
              <pc:sldMasterMk cId="1825021973" sldId="2147483660"/>
              <pc:sldLayoutMk cId="4051899666" sldId="2147483663"/>
              <ac:picMk id="40" creationId="{8F9189D5-62EE-7FBD-327C-F64EA924DE18}"/>
            </ac:picMkLst>
          </pc:picChg>
          <pc:picChg chg="mod topLvl">
            <ac:chgData name="Franziska Händschel" userId="e2149472-3187-4d00-b16a-a19eff6fc04a" providerId="ADAL" clId="{7CA5FA3B-81ED-4A95-A253-C0D056835844}" dt="2023-03-07T12:34:40.150" v="248" actId="34135"/>
            <ac:picMkLst>
              <pc:docMk/>
              <pc:sldMasterMk cId="1825021973" sldId="2147483660"/>
              <pc:sldLayoutMk cId="4051899666" sldId="2147483663"/>
              <ac:picMk id="41" creationId="{B72FF50A-5AFA-39E3-62A1-8C28D68B3B5E}"/>
            </ac:picMkLst>
          </pc:picChg>
          <pc:picChg chg="mod topLvl">
            <ac:chgData name="Franziska Händschel" userId="e2149472-3187-4d00-b16a-a19eff6fc04a" providerId="ADAL" clId="{7CA5FA3B-81ED-4A95-A253-C0D056835844}" dt="2023-03-07T12:34:40.150" v="248" actId="34135"/>
            <ac:picMkLst>
              <pc:docMk/>
              <pc:sldMasterMk cId="1825021973" sldId="2147483660"/>
              <pc:sldLayoutMk cId="4051899666" sldId="2147483663"/>
              <ac:picMk id="65" creationId="{19D7BCB4-D503-9425-91D8-506B3B6DDD24}"/>
            </ac:picMkLst>
          </pc:picChg>
          <pc:picChg chg="mod topLvl">
            <ac:chgData name="Franziska Händschel" userId="e2149472-3187-4d00-b16a-a19eff6fc04a" providerId="ADAL" clId="{7CA5FA3B-81ED-4A95-A253-C0D056835844}" dt="2023-03-07T12:34:40.150" v="248" actId="34135"/>
            <ac:picMkLst>
              <pc:docMk/>
              <pc:sldMasterMk cId="1825021973" sldId="2147483660"/>
              <pc:sldLayoutMk cId="4051899666" sldId="2147483663"/>
              <ac:picMk id="66" creationId="{85A95FB2-4444-26CC-6F19-1F4D23716A08}"/>
            </ac:picMkLst>
          </pc:picChg>
          <pc:picChg chg="mod topLvl">
            <ac:chgData name="Franziska Händschel" userId="e2149472-3187-4d00-b16a-a19eff6fc04a" providerId="ADAL" clId="{7CA5FA3B-81ED-4A95-A253-C0D056835844}" dt="2023-03-07T12:34:40.150" v="248" actId="34135"/>
            <ac:picMkLst>
              <pc:docMk/>
              <pc:sldMasterMk cId="1825021973" sldId="2147483660"/>
              <pc:sldLayoutMk cId="4051899666" sldId="2147483663"/>
              <ac:picMk id="67" creationId="{C549D3EC-D5C5-D460-9695-B19CCDA8C378}"/>
            </ac:picMkLst>
          </pc:picChg>
          <pc:picChg chg="mod topLvl">
            <ac:chgData name="Franziska Händschel" userId="e2149472-3187-4d00-b16a-a19eff6fc04a" providerId="ADAL" clId="{7CA5FA3B-81ED-4A95-A253-C0D056835844}" dt="2023-03-07T12:34:40.150" v="248" actId="34135"/>
            <ac:picMkLst>
              <pc:docMk/>
              <pc:sldMasterMk cId="1825021973" sldId="2147483660"/>
              <pc:sldLayoutMk cId="4051899666" sldId="2147483663"/>
              <ac:picMk id="91" creationId="{070AFE40-1204-14A0-3ABD-CB4471B379FF}"/>
            </ac:picMkLst>
          </pc:picChg>
          <pc:picChg chg="mod topLvl">
            <ac:chgData name="Franziska Händschel" userId="e2149472-3187-4d00-b16a-a19eff6fc04a" providerId="ADAL" clId="{7CA5FA3B-81ED-4A95-A253-C0D056835844}" dt="2023-03-07T12:34:40.150" v="248" actId="34135"/>
            <ac:picMkLst>
              <pc:docMk/>
              <pc:sldMasterMk cId="1825021973" sldId="2147483660"/>
              <pc:sldLayoutMk cId="4051899666" sldId="2147483663"/>
              <ac:picMk id="92" creationId="{50104E89-0CFE-40A9-1450-68F940F3DD0B}"/>
            </ac:picMkLst>
          </pc:picChg>
          <pc:picChg chg="mod topLvl">
            <ac:chgData name="Franziska Händschel" userId="e2149472-3187-4d00-b16a-a19eff6fc04a" providerId="ADAL" clId="{7CA5FA3B-81ED-4A95-A253-C0D056835844}" dt="2023-03-07T12:34:40.150" v="248" actId="34135"/>
            <ac:picMkLst>
              <pc:docMk/>
              <pc:sldMasterMk cId="1825021973" sldId="2147483660"/>
              <pc:sldLayoutMk cId="4051899666" sldId="2147483663"/>
              <ac:picMk id="93" creationId="{8F23FBD5-830F-DE75-224E-E43E025F26CF}"/>
            </ac:picMkLst>
          </pc:picChg>
          <pc:picChg chg="add mod">
            <ac:chgData name="Franziska Händschel" userId="e2149472-3187-4d00-b16a-a19eff6fc04a" providerId="ADAL" clId="{7CA5FA3B-81ED-4A95-A253-C0D056835844}" dt="2023-03-07T12:34:40.150" v="248" actId="34135"/>
            <ac:picMkLst>
              <pc:docMk/>
              <pc:sldMasterMk cId="1825021973" sldId="2147483660"/>
              <pc:sldLayoutMk cId="4051899666" sldId="2147483663"/>
              <ac:picMk id="112" creationId="{77FE83E2-3BAC-A18D-E09E-4644B5C3B233}"/>
            </ac:picMkLst>
          </pc:picChg>
          <pc:cxnChg chg="mod topLvl">
            <ac:chgData name="Franziska Händschel" userId="e2149472-3187-4d00-b16a-a19eff6fc04a" providerId="ADAL" clId="{7CA5FA3B-81ED-4A95-A253-C0D056835844}" dt="2023-03-07T12:34:40.150" v="248" actId="34135"/>
            <ac:cxnSpMkLst>
              <pc:docMk/>
              <pc:sldMasterMk cId="1825021973" sldId="2147483660"/>
              <pc:sldLayoutMk cId="4051899666" sldId="2147483663"/>
              <ac:cxnSpMk id="18" creationId="{D853A155-C4B0-F1CB-31CD-211FE9990ACA}"/>
            </ac:cxnSpMkLst>
          </pc:cxnChg>
          <pc:cxnChg chg="mod topLvl">
            <ac:chgData name="Franziska Händschel" userId="e2149472-3187-4d00-b16a-a19eff6fc04a" providerId="ADAL" clId="{7CA5FA3B-81ED-4A95-A253-C0D056835844}" dt="2023-03-07T12:34:40.150" v="248" actId="34135"/>
            <ac:cxnSpMkLst>
              <pc:docMk/>
              <pc:sldMasterMk cId="1825021973" sldId="2147483660"/>
              <pc:sldLayoutMk cId="4051899666" sldId="2147483663"/>
              <ac:cxnSpMk id="44" creationId="{15BE8120-3FA2-2F59-0E3D-EF6209472F96}"/>
            </ac:cxnSpMkLst>
          </pc:cxnChg>
          <pc:cxnChg chg="mod topLvl">
            <ac:chgData name="Franziska Händschel" userId="e2149472-3187-4d00-b16a-a19eff6fc04a" providerId="ADAL" clId="{7CA5FA3B-81ED-4A95-A253-C0D056835844}" dt="2023-03-07T12:34:40.150" v="248" actId="34135"/>
            <ac:cxnSpMkLst>
              <pc:docMk/>
              <pc:sldMasterMk cId="1825021973" sldId="2147483660"/>
              <pc:sldLayoutMk cId="4051899666" sldId="2147483663"/>
              <ac:cxnSpMk id="70" creationId="{23CD540F-8B86-B4B4-43C9-F1C62BCC53E6}"/>
            </ac:cxnSpMkLst>
          </pc:cxnChg>
          <pc:cxnChg chg="mod topLvl">
            <ac:chgData name="Franziska Händschel" userId="e2149472-3187-4d00-b16a-a19eff6fc04a" providerId="ADAL" clId="{7CA5FA3B-81ED-4A95-A253-C0D056835844}" dt="2023-03-07T12:34:40.150" v="248" actId="34135"/>
            <ac:cxnSpMkLst>
              <pc:docMk/>
              <pc:sldMasterMk cId="1825021973" sldId="2147483660"/>
              <pc:sldLayoutMk cId="4051899666" sldId="2147483663"/>
              <ac:cxnSpMk id="96" creationId="{7D0CF5F7-EA7B-7558-D011-1857C0841F07}"/>
            </ac:cxnSpMkLst>
          </pc:cxnChg>
        </pc:sldLayoutChg>
        <pc:sldLayoutChg chg="addSp delSp modSp mod">
          <pc:chgData name="Franziska Händschel" userId="e2149472-3187-4d00-b16a-a19eff6fc04a" providerId="ADAL" clId="{7CA5FA3B-81ED-4A95-A253-C0D056835844}" dt="2023-03-07T15:18:35.989" v="273"/>
          <pc:sldLayoutMkLst>
            <pc:docMk/>
            <pc:sldMasterMk cId="1825021973" sldId="2147483660"/>
            <pc:sldLayoutMk cId="3914267777" sldId="2147483664"/>
          </pc:sldLayoutMkLst>
          <pc:spChg chg="del">
            <ac:chgData name="Franziska Händschel" userId="e2149472-3187-4d00-b16a-a19eff6fc04a" providerId="ADAL" clId="{7CA5FA3B-81ED-4A95-A253-C0D056835844}" dt="2023-03-07T12:23:55.891" v="14" actId="478"/>
            <ac:spMkLst>
              <pc:docMk/>
              <pc:sldMasterMk cId="1825021973" sldId="2147483660"/>
              <pc:sldLayoutMk cId="3914267777" sldId="2147483664"/>
              <ac:spMk id="2" creationId="{00000000-0000-0000-0000-000000000000}"/>
            </ac:spMkLst>
          </pc:spChg>
          <pc:spChg chg="del">
            <ac:chgData name="Franziska Händschel" userId="e2149472-3187-4d00-b16a-a19eff6fc04a" providerId="ADAL" clId="{7CA5FA3B-81ED-4A95-A253-C0D056835844}" dt="2023-03-07T12:23:55.891" v="14" actId="478"/>
            <ac:spMkLst>
              <pc:docMk/>
              <pc:sldMasterMk cId="1825021973" sldId="2147483660"/>
              <pc:sldLayoutMk cId="3914267777" sldId="2147483664"/>
              <ac:spMk id="3" creationId="{00000000-0000-0000-0000-000000000000}"/>
            </ac:spMkLst>
          </pc:spChg>
          <pc:spChg chg="del">
            <ac:chgData name="Franziska Händschel" userId="e2149472-3187-4d00-b16a-a19eff6fc04a" providerId="ADAL" clId="{7CA5FA3B-81ED-4A95-A253-C0D056835844}" dt="2023-03-07T12:23:55.891" v="14" actId="478"/>
            <ac:spMkLst>
              <pc:docMk/>
              <pc:sldMasterMk cId="1825021973" sldId="2147483660"/>
              <pc:sldLayoutMk cId="3914267777" sldId="2147483664"/>
              <ac:spMk id="4" creationId="{00000000-0000-0000-0000-000000000000}"/>
            </ac:spMkLst>
          </pc:spChg>
          <pc:spChg chg="del">
            <ac:chgData name="Franziska Händschel" userId="e2149472-3187-4d00-b16a-a19eff6fc04a" providerId="ADAL" clId="{7CA5FA3B-81ED-4A95-A253-C0D056835844}" dt="2023-03-07T12:23:55.891" v="14" actId="478"/>
            <ac:spMkLst>
              <pc:docMk/>
              <pc:sldMasterMk cId="1825021973" sldId="2147483660"/>
              <pc:sldLayoutMk cId="3914267777" sldId="2147483664"/>
              <ac:spMk id="5" creationId="{00000000-0000-0000-0000-000000000000}"/>
            </ac:spMkLst>
          </pc:spChg>
          <pc:spChg chg="del">
            <ac:chgData name="Franziska Händschel" userId="e2149472-3187-4d00-b16a-a19eff6fc04a" providerId="ADAL" clId="{7CA5FA3B-81ED-4A95-A253-C0D056835844}" dt="2023-03-07T12:23:55.891" v="14" actId="478"/>
            <ac:spMkLst>
              <pc:docMk/>
              <pc:sldMasterMk cId="1825021973" sldId="2147483660"/>
              <pc:sldLayoutMk cId="3914267777" sldId="2147483664"/>
              <ac:spMk id="6" creationId="{00000000-0000-0000-0000-000000000000}"/>
            </ac:spMkLst>
          </pc:spChg>
          <pc:spChg chg="del">
            <ac:chgData name="Franziska Händschel" userId="e2149472-3187-4d00-b16a-a19eff6fc04a" providerId="ADAL" clId="{7CA5FA3B-81ED-4A95-A253-C0D056835844}" dt="2023-03-07T12:23:55.891" v="14" actId="478"/>
            <ac:spMkLst>
              <pc:docMk/>
              <pc:sldMasterMk cId="1825021973" sldId="2147483660"/>
              <pc:sldLayoutMk cId="3914267777" sldId="2147483664"/>
              <ac:spMk id="7" creationId="{00000000-0000-0000-0000-000000000000}"/>
            </ac:spMkLst>
          </pc:spChg>
          <pc:spChg chg="add mod">
            <ac:chgData name="Franziska Händschel" userId="e2149472-3187-4d00-b16a-a19eff6fc04a" providerId="ADAL" clId="{7CA5FA3B-81ED-4A95-A253-C0D056835844}" dt="2023-03-07T15:18:35.989" v="273"/>
            <ac:spMkLst>
              <pc:docMk/>
              <pc:sldMasterMk cId="1825021973" sldId="2147483660"/>
              <pc:sldLayoutMk cId="3914267777" sldId="2147483664"/>
              <ac:spMk id="8" creationId="{31289A62-114C-094A-6904-FEB981D1A7AF}"/>
            </ac:spMkLst>
          </pc:spChg>
          <pc:spChg chg="mod topLvl">
            <ac:chgData name="Franziska Händschel" userId="e2149472-3187-4d00-b16a-a19eff6fc04a" providerId="ADAL" clId="{7CA5FA3B-81ED-4A95-A253-C0D056835844}" dt="2023-03-07T12:34:44.646" v="249" actId="34135"/>
            <ac:spMkLst>
              <pc:docMk/>
              <pc:sldMasterMk cId="1825021973" sldId="2147483660"/>
              <pc:sldLayoutMk cId="3914267777" sldId="2147483664"/>
              <ac:spMk id="10" creationId="{C9F601B0-6100-E4EE-72D6-55C8F431BC37}"/>
            </ac:spMkLst>
          </pc:spChg>
          <pc:spChg chg="mod topLvl">
            <ac:chgData name="Franziska Händschel" userId="e2149472-3187-4d00-b16a-a19eff6fc04a" providerId="ADAL" clId="{7CA5FA3B-81ED-4A95-A253-C0D056835844}" dt="2023-03-07T12:34:44.646" v="249" actId="34135"/>
            <ac:spMkLst>
              <pc:docMk/>
              <pc:sldMasterMk cId="1825021973" sldId="2147483660"/>
              <pc:sldLayoutMk cId="3914267777" sldId="2147483664"/>
              <ac:spMk id="11" creationId="{9618BB25-109F-DD5D-3179-9A480BB7F5DA}"/>
            </ac:spMkLst>
          </pc:spChg>
          <pc:spChg chg="mod topLvl">
            <ac:chgData name="Franziska Händschel" userId="e2149472-3187-4d00-b16a-a19eff6fc04a" providerId="ADAL" clId="{7CA5FA3B-81ED-4A95-A253-C0D056835844}" dt="2023-03-07T12:34:44.646" v="249" actId="34135"/>
            <ac:spMkLst>
              <pc:docMk/>
              <pc:sldMasterMk cId="1825021973" sldId="2147483660"/>
              <pc:sldLayoutMk cId="3914267777" sldId="2147483664"/>
              <ac:spMk id="18" creationId="{0AAB2BEE-54CC-1A0A-4E18-FCB2405E728A}"/>
            </ac:spMkLst>
          </pc:spChg>
          <pc:spChg chg="mod topLvl">
            <ac:chgData name="Franziska Händschel" userId="e2149472-3187-4d00-b16a-a19eff6fc04a" providerId="ADAL" clId="{7CA5FA3B-81ED-4A95-A253-C0D056835844}" dt="2023-03-07T12:34:44.646" v="249" actId="34135"/>
            <ac:spMkLst>
              <pc:docMk/>
              <pc:sldMasterMk cId="1825021973" sldId="2147483660"/>
              <pc:sldLayoutMk cId="3914267777" sldId="2147483664"/>
              <ac:spMk id="20" creationId="{23DE04D3-460B-9049-AE6A-CA35F15BF9B8}"/>
            </ac:spMkLst>
          </pc:spChg>
          <pc:spChg chg="mod">
            <ac:chgData name="Franziska Händschel" userId="e2149472-3187-4d00-b16a-a19eff6fc04a" providerId="ADAL" clId="{7CA5FA3B-81ED-4A95-A253-C0D056835844}" dt="2023-03-07T12:31:43.424" v="225" actId="165"/>
            <ac:spMkLst>
              <pc:docMk/>
              <pc:sldMasterMk cId="1825021973" sldId="2147483660"/>
              <pc:sldLayoutMk cId="3914267777" sldId="2147483664"/>
              <ac:spMk id="22" creationId="{F30887E9-33AD-50BF-E56E-CFD6E9636C4B}"/>
            </ac:spMkLst>
          </pc:spChg>
          <pc:spChg chg="mod">
            <ac:chgData name="Franziska Händschel" userId="e2149472-3187-4d00-b16a-a19eff6fc04a" providerId="ADAL" clId="{7CA5FA3B-81ED-4A95-A253-C0D056835844}" dt="2023-03-07T12:31:43.424" v="225" actId="165"/>
            <ac:spMkLst>
              <pc:docMk/>
              <pc:sldMasterMk cId="1825021973" sldId="2147483660"/>
              <pc:sldLayoutMk cId="3914267777" sldId="2147483664"/>
              <ac:spMk id="23" creationId="{D24A0B46-DFAE-BFA7-F2EF-E98CD8AD9125}"/>
            </ac:spMkLst>
          </pc:spChg>
          <pc:spChg chg="mod">
            <ac:chgData name="Franziska Händschel" userId="e2149472-3187-4d00-b16a-a19eff6fc04a" providerId="ADAL" clId="{7CA5FA3B-81ED-4A95-A253-C0D056835844}" dt="2023-03-07T12:31:43.424" v="225" actId="165"/>
            <ac:spMkLst>
              <pc:docMk/>
              <pc:sldMasterMk cId="1825021973" sldId="2147483660"/>
              <pc:sldLayoutMk cId="3914267777" sldId="2147483664"/>
              <ac:spMk id="24" creationId="{3DF29AEC-C9DF-C8EA-10C6-E7B796BE9A29}"/>
            </ac:spMkLst>
          </pc:spChg>
          <pc:spChg chg="mod topLvl">
            <ac:chgData name="Franziska Händschel" userId="e2149472-3187-4d00-b16a-a19eff6fc04a" providerId="ADAL" clId="{7CA5FA3B-81ED-4A95-A253-C0D056835844}" dt="2023-03-07T12:34:44.646" v="249" actId="34135"/>
            <ac:spMkLst>
              <pc:docMk/>
              <pc:sldMasterMk cId="1825021973" sldId="2147483660"/>
              <pc:sldLayoutMk cId="3914267777" sldId="2147483664"/>
              <ac:spMk id="25" creationId="{D7873F28-37A6-1497-9A2C-7EEE585A5180}"/>
            </ac:spMkLst>
          </pc:spChg>
          <pc:spChg chg="mod">
            <ac:chgData name="Franziska Händschel" userId="e2149472-3187-4d00-b16a-a19eff6fc04a" providerId="ADAL" clId="{7CA5FA3B-81ED-4A95-A253-C0D056835844}" dt="2023-03-07T12:31:43.424" v="225" actId="165"/>
            <ac:spMkLst>
              <pc:docMk/>
              <pc:sldMasterMk cId="1825021973" sldId="2147483660"/>
              <pc:sldLayoutMk cId="3914267777" sldId="2147483664"/>
              <ac:spMk id="27" creationId="{9841E4B8-1BD1-EAEA-C2AB-ECF6D747E8F9}"/>
            </ac:spMkLst>
          </pc:spChg>
          <pc:spChg chg="mod">
            <ac:chgData name="Franziska Händschel" userId="e2149472-3187-4d00-b16a-a19eff6fc04a" providerId="ADAL" clId="{7CA5FA3B-81ED-4A95-A253-C0D056835844}" dt="2023-03-07T12:31:43.424" v="225" actId="165"/>
            <ac:spMkLst>
              <pc:docMk/>
              <pc:sldMasterMk cId="1825021973" sldId="2147483660"/>
              <pc:sldLayoutMk cId="3914267777" sldId="2147483664"/>
              <ac:spMk id="28" creationId="{3A36B667-FAFA-217A-1248-F51A891D7F42}"/>
            </ac:spMkLst>
          </pc:spChg>
          <pc:spChg chg="mod">
            <ac:chgData name="Franziska Händschel" userId="e2149472-3187-4d00-b16a-a19eff6fc04a" providerId="ADAL" clId="{7CA5FA3B-81ED-4A95-A253-C0D056835844}" dt="2023-03-07T12:31:43.424" v="225" actId="165"/>
            <ac:spMkLst>
              <pc:docMk/>
              <pc:sldMasterMk cId="1825021973" sldId="2147483660"/>
              <pc:sldLayoutMk cId="3914267777" sldId="2147483664"/>
              <ac:spMk id="29" creationId="{379CF209-E6C5-B3F0-62F4-DCE2545FBB1C}"/>
            </ac:spMkLst>
          </pc:spChg>
          <pc:spChg chg="mod topLvl">
            <ac:chgData name="Franziska Händschel" userId="e2149472-3187-4d00-b16a-a19eff6fc04a" providerId="ADAL" clId="{7CA5FA3B-81ED-4A95-A253-C0D056835844}" dt="2023-03-07T12:34:44.646" v="249" actId="34135"/>
            <ac:spMkLst>
              <pc:docMk/>
              <pc:sldMasterMk cId="1825021973" sldId="2147483660"/>
              <pc:sldLayoutMk cId="3914267777" sldId="2147483664"/>
              <ac:spMk id="30" creationId="{5097C95E-ED87-4649-32C9-D7BFDF0A079A}"/>
            </ac:spMkLst>
          </pc:spChg>
          <pc:spChg chg="mod">
            <ac:chgData name="Franziska Händschel" userId="e2149472-3187-4d00-b16a-a19eff6fc04a" providerId="ADAL" clId="{7CA5FA3B-81ED-4A95-A253-C0D056835844}" dt="2023-03-07T12:31:43.424" v="225" actId="165"/>
            <ac:spMkLst>
              <pc:docMk/>
              <pc:sldMasterMk cId="1825021973" sldId="2147483660"/>
              <pc:sldLayoutMk cId="3914267777" sldId="2147483664"/>
              <ac:spMk id="32" creationId="{89B57F06-D853-9237-56A7-0A60683A18DA}"/>
            </ac:spMkLst>
          </pc:spChg>
          <pc:spChg chg="mod">
            <ac:chgData name="Franziska Händschel" userId="e2149472-3187-4d00-b16a-a19eff6fc04a" providerId="ADAL" clId="{7CA5FA3B-81ED-4A95-A253-C0D056835844}" dt="2023-03-07T12:31:43.424" v="225" actId="165"/>
            <ac:spMkLst>
              <pc:docMk/>
              <pc:sldMasterMk cId="1825021973" sldId="2147483660"/>
              <pc:sldLayoutMk cId="3914267777" sldId="2147483664"/>
              <ac:spMk id="33" creationId="{455F4652-4EA8-43BA-B0A9-D2FDCCA03DF6}"/>
            </ac:spMkLst>
          </pc:spChg>
          <pc:spChg chg="mod">
            <ac:chgData name="Franziska Händschel" userId="e2149472-3187-4d00-b16a-a19eff6fc04a" providerId="ADAL" clId="{7CA5FA3B-81ED-4A95-A253-C0D056835844}" dt="2023-03-07T12:31:43.424" v="225" actId="165"/>
            <ac:spMkLst>
              <pc:docMk/>
              <pc:sldMasterMk cId="1825021973" sldId="2147483660"/>
              <pc:sldLayoutMk cId="3914267777" sldId="2147483664"/>
              <ac:spMk id="34" creationId="{C8520B59-DBD9-860F-597B-26CA497D1D23}"/>
            </ac:spMkLst>
          </pc:spChg>
          <pc:spChg chg="mod topLvl">
            <ac:chgData name="Franziska Händschel" userId="e2149472-3187-4d00-b16a-a19eff6fc04a" providerId="ADAL" clId="{7CA5FA3B-81ED-4A95-A253-C0D056835844}" dt="2023-03-07T12:34:44.646" v="249" actId="34135"/>
            <ac:spMkLst>
              <pc:docMk/>
              <pc:sldMasterMk cId="1825021973" sldId="2147483660"/>
              <pc:sldLayoutMk cId="3914267777" sldId="2147483664"/>
              <ac:spMk id="36" creationId="{A78B693F-7A6C-2F91-F9B2-868D23A0E47E}"/>
            </ac:spMkLst>
          </pc:spChg>
          <pc:spChg chg="mod topLvl">
            <ac:chgData name="Franziska Händschel" userId="e2149472-3187-4d00-b16a-a19eff6fc04a" providerId="ADAL" clId="{7CA5FA3B-81ED-4A95-A253-C0D056835844}" dt="2023-03-07T12:34:44.646" v="249" actId="34135"/>
            <ac:spMkLst>
              <pc:docMk/>
              <pc:sldMasterMk cId="1825021973" sldId="2147483660"/>
              <pc:sldLayoutMk cId="3914267777" sldId="2147483664"/>
              <ac:spMk id="37" creationId="{FA6F386D-D328-07A0-414F-EE692593DC22}"/>
            </ac:spMkLst>
          </pc:spChg>
          <pc:spChg chg="mod topLvl">
            <ac:chgData name="Franziska Händschel" userId="e2149472-3187-4d00-b16a-a19eff6fc04a" providerId="ADAL" clId="{7CA5FA3B-81ED-4A95-A253-C0D056835844}" dt="2023-03-07T12:34:44.646" v="249" actId="34135"/>
            <ac:spMkLst>
              <pc:docMk/>
              <pc:sldMasterMk cId="1825021973" sldId="2147483660"/>
              <pc:sldLayoutMk cId="3914267777" sldId="2147483664"/>
              <ac:spMk id="44" creationId="{B2963E77-3689-F4E9-3605-6D82E05C130C}"/>
            </ac:spMkLst>
          </pc:spChg>
          <pc:spChg chg="mod topLvl">
            <ac:chgData name="Franziska Händschel" userId="e2149472-3187-4d00-b16a-a19eff6fc04a" providerId="ADAL" clId="{7CA5FA3B-81ED-4A95-A253-C0D056835844}" dt="2023-03-07T12:34:44.646" v="249" actId="34135"/>
            <ac:spMkLst>
              <pc:docMk/>
              <pc:sldMasterMk cId="1825021973" sldId="2147483660"/>
              <pc:sldLayoutMk cId="3914267777" sldId="2147483664"/>
              <ac:spMk id="46" creationId="{6AD57AFD-75D0-E8C7-DFC2-89938A2D34C3}"/>
            </ac:spMkLst>
          </pc:spChg>
          <pc:spChg chg="mod">
            <ac:chgData name="Franziska Händschel" userId="e2149472-3187-4d00-b16a-a19eff6fc04a" providerId="ADAL" clId="{7CA5FA3B-81ED-4A95-A253-C0D056835844}" dt="2023-03-07T12:31:43.424" v="225" actId="165"/>
            <ac:spMkLst>
              <pc:docMk/>
              <pc:sldMasterMk cId="1825021973" sldId="2147483660"/>
              <pc:sldLayoutMk cId="3914267777" sldId="2147483664"/>
              <ac:spMk id="48" creationId="{63843695-DBC8-E5A6-05F0-92AAD2283668}"/>
            </ac:spMkLst>
          </pc:spChg>
          <pc:spChg chg="mod">
            <ac:chgData name="Franziska Händschel" userId="e2149472-3187-4d00-b16a-a19eff6fc04a" providerId="ADAL" clId="{7CA5FA3B-81ED-4A95-A253-C0D056835844}" dt="2023-03-07T12:31:43.424" v="225" actId="165"/>
            <ac:spMkLst>
              <pc:docMk/>
              <pc:sldMasterMk cId="1825021973" sldId="2147483660"/>
              <pc:sldLayoutMk cId="3914267777" sldId="2147483664"/>
              <ac:spMk id="49" creationId="{0F4C56D0-044A-C4F0-DA6A-EC4E955AA1D3}"/>
            </ac:spMkLst>
          </pc:spChg>
          <pc:spChg chg="mod">
            <ac:chgData name="Franziska Händschel" userId="e2149472-3187-4d00-b16a-a19eff6fc04a" providerId="ADAL" clId="{7CA5FA3B-81ED-4A95-A253-C0D056835844}" dt="2023-03-07T12:31:43.424" v="225" actId="165"/>
            <ac:spMkLst>
              <pc:docMk/>
              <pc:sldMasterMk cId="1825021973" sldId="2147483660"/>
              <pc:sldLayoutMk cId="3914267777" sldId="2147483664"/>
              <ac:spMk id="50" creationId="{223E6C6B-BAA3-5D2A-2BDB-21B1298946A8}"/>
            </ac:spMkLst>
          </pc:spChg>
          <pc:spChg chg="mod topLvl">
            <ac:chgData name="Franziska Händschel" userId="e2149472-3187-4d00-b16a-a19eff6fc04a" providerId="ADAL" clId="{7CA5FA3B-81ED-4A95-A253-C0D056835844}" dt="2023-03-07T12:34:44.646" v="249" actId="34135"/>
            <ac:spMkLst>
              <pc:docMk/>
              <pc:sldMasterMk cId="1825021973" sldId="2147483660"/>
              <pc:sldLayoutMk cId="3914267777" sldId="2147483664"/>
              <ac:spMk id="51" creationId="{0992AF9E-B7FD-34E0-9AAC-8CD2BAEA4312}"/>
            </ac:spMkLst>
          </pc:spChg>
          <pc:spChg chg="mod">
            <ac:chgData name="Franziska Händschel" userId="e2149472-3187-4d00-b16a-a19eff6fc04a" providerId="ADAL" clId="{7CA5FA3B-81ED-4A95-A253-C0D056835844}" dt="2023-03-07T12:31:43.424" v="225" actId="165"/>
            <ac:spMkLst>
              <pc:docMk/>
              <pc:sldMasterMk cId="1825021973" sldId="2147483660"/>
              <pc:sldLayoutMk cId="3914267777" sldId="2147483664"/>
              <ac:spMk id="53" creationId="{3F393E6B-1EC1-415D-B6BB-8B1A10831804}"/>
            </ac:spMkLst>
          </pc:spChg>
          <pc:spChg chg="mod">
            <ac:chgData name="Franziska Händschel" userId="e2149472-3187-4d00-b16a-a19eff6fc04a" providerId="ADAL" clId="{7CA5FA3B-81ED-4A95-A253-C0D056835844}" dt="2023-03-07T12:31:43.424" v="225" actId="165"/>
            <ac:spMkLst>
              <pc:docMk/>
              <pc:sldMasterMk cId="1825021973" sldId="2147483660"/>
              <pc:sldLayoutMk cId="3914267777" sldId="2147483664"/>
              <ac:spMk id="54" creationId="{0F6878A7-0518-AE1B-A7D0-95CD081072D3}"/>
            </ac:spMkLst>
          </pc:spChg>
          <pc:spChg chg="mod">
            <ac:chgData name="Franziska Händschel" userId="e2149472-3187-4d00-b16a-a19eff6fc04a" providerId="ADAL" clId="{7CA5FA3B-81ED-4A95-A253-C0D056835844}" dt="2023-03-07T12:31:43.424" v="225" actId="165"/>
            <ac:spMkLst>
              <pc:docMk/>
              <pc:sldMasterMk cId="1825021973" sldId="2147483660"/>
              <pc:sldLayoutMk cId="3914267777" sldId="2147483664"/>
              <ac:spMk id="55" creationId="{24012E2F-544A-7FFE-780E-674A182F12DB}"/>
            </ac:spMkLst>
          </pc:spChg>
          <pc:spChg chg="mod topLvl">
            <ac:chgData name="Franziska Händschel" userId="e2149472-3187-4d00-b16a-a19eff6fc04a" providerId="ADAL" clId="{7CA5FA3B-81ED-4A95-A253-C0D056835844}" dt="2023-03-07T12:34:44.646" v="249" actId="34135"/>
            <ac:spMkLst>
              <pc:docMk/>
              <pc:sldMasterMk cId="1825021973" sldId="2147483660"/>
              <pc:sldLayoutMk cId="3914267777" sldId="2147483664"/>
              <ac:spMk id="56" creationId="{10851209-4271-13B3-7E1F-B1D76EB7F4E5}"/>
            </ac:spMkLst>
          </pc:spChg>
          <pc:spChg chg="mod">
            <ac:chgData name="Franziska Händschel" userId="e2149472-3187-4d00-b16a-a19eff6fc04a" providerId="ADAL" clId="{7CA5FA3B-81ED-4A95-A253-C0D056835844}" dt="2023-03-07T12:31:43.424" v="225" actId="165"/>
            <ac:spMkLst>
              <pc:docMk/>
              <pc:sldMasterMk cId="1825021973" sldId="2147483660"/>
              <pc:sldLayoutMk cId="3914267777" sldId="2147483664"/>
              <ac:spMk id="58" creationId="{4A657D94-3CEA-DECE-6DEF-FA0097E6D0E0}"/>
            </ac:spMkLst>
          </pc:spChg>
          <pc:spChg chg="mod">
            <ac:chgData name="Franziska Händschel" userId="e2149472-3187-4d00-b16a-a19eff6fc04a" providerId="ADAL" clId="{7CA5FA3B-81ED-4A95-A253-C0D056835844}" dt="2023-03-07T12:31:43.424" v="225" actId="165"/>
            <ac:spMkLst>
              <pc:docMk/>
              <pc:sldMasterMk cId="1825021973" sldId="2147483660"/>
              <pc:sldLayoutMk cId="3914267777" sldId="2147483664"/>
              <ac:spMk id="59" creationId="{0C906CAF-4805-64E7-8F57-63FC5C8060B6}"/>
            </ac:spMkLst>
          </pc:spChg>
          <pc:spChg chg="mod">
            <ac:chgData name="Franziska Händschel" userId="e2149472-3187-4d00-b16a-a19eff6fc04a" providerId="ADAL" clId="{7CA5FA3B-81ED-4A95-A253-C0D056835844}" dt="2023-03-07T12:31:43.424" v="225" actId="165"/>
            <ac:spMkLst>
              <pc:docMk/>
              <pc:sldMasterMk cId="1825021973" sldId="2147483660"/>
              <pc:sldLayoutMk cId="3914267777" sldId="2147483664"/>
              <ac:spMk id="60" creationId="{807A3C8D-77FF-F831-80B7-B3425F505AC3}"/>
            </ac:spMkLst>
          </pc:spChg>
          <pc:spChg chg="mod topLvl">
            <ac:chgData name="Franziska Händschel" userId="e2149472-3187-4d00-b16a-a19eff6fc04a" providerId="ADAL" clId="{7CA5FA3B-81ED-4A95-A253-C0D056835844}" dt="2023-03-07T12:34:44.646" v="249" actId="34135"/>
            <ac:spMkLst>
              <pc:docMk/>
              <pc:sldMasterMk cId="1825021973" sldId="2147483660"/>
              <pc:sldLayoutMk cId="3914267777" sldId="2147483664"/>
              <ac:spMk id="62" creationId="{2DC3AEF3-73D6-7AC6-6A8E-899AB724F458}"/>
            </ac:spMkLst>
          </pc:spChg>
          <pc:spChg chg="mod topLvl">
            <ac:chgData name="Franziska Händschel" userId="e2149472-3187-4d00-b16a-a19eff6fc04a" providerId="ADAL" clId="{7CA5FA3B-81ED-4A95-A253-C0D056835844}" dt="2023-03-07T12:34:44.646" v="249" actId="34135"/>
            <ac:spMkLst>
              <pc:docMk/>
              <pc:sldMasterMk cId="1825021973" sldId="2147483660"/>
              <pc:sldLayoutMk cId="3914267777" sldId="2147483664"/>
              <ac:spMk id="63" creationId="{38BAF60B-4A7C-602F-BD03-5855CD669A4B}"/>
            </ac:spMkLst>
          </pc:spChg>
          <pc:spChg chg="mod topLvl">
            <ac:chgData name="Franziska Händschel" userId="e2149472-3187-4d00-b16a-a19eff6fc04a" providerId="ADAL" clId="{7CA5FA3B-81ED-4A95-A253-C0D056835844}" dt="2023-03-07T12:34:44.646" v="249" actId="34135"/>
            <ac:spMkLst>
              <pc:docMk/>
              <pc:sldMasterMk cId="1825021973" sldId="2147483660"/>
              <pc:sldLayoutMk cId="3914267777" sldId="2147483664"/>
              <ac:spMk id="70" creationId="{C0A2FBD4-AF85-3DD9-6E14-54D32C500CF1}"/>
            </ac:spMkLst>
          </pc:spChg>
          <pc:spChg chg="mod topLvl">
            <ac:chgData name="Franziska Händschel" userId="e2149472-3187-4d00-b16a-a19eff6fc04a" providerId="ADAL" clId="{7CA5FA3B-81ED-4A95-A253-C0D056835844}" dt="2023-03-07T12:34:44.646" v="249" actId="34135"/>
            <ac:spMkLst>
              <pc:docMk/>
              <pc:sldMasterMk cId="1825021973" sldId="2147483660"/>
              <pc:sldLayoutMk cId="3914267777" sldId="2147483664"/>
              <ac:spMk id="72" creationId="{CFB35ED2-3363-DFC6-5BD7-62AE4F12AF18}"/>
            </ac:spMkLst>
          </pc:spChg>
          <pc:spChg chg="mod">
            <ac:chgData name="Franziska Händschel" userId="e2149472-3187-4d00-b16a-a19eff6fc04a" providerId="ADAL" clId="{7CA5FA3B-81ED-4A95-A253-C0D056835844}" dt="2023-03-07T12:31:43.424" v="225" actId="165"/>
            <ac:spMkLst>
              <pc:docMk/>
              <pc:sldMasterMk cId="1825021973" sldId="2147483660"/>
              <pc:sldLayoutMk cId="3914267777" sldId="2147483664"/>
              <ac:spMk id="74" creationId="{E48F6EC5-3927-72E8-9A28-472F65FA3799}"/>
            </ac:spMkLst>
          </pc:spChg>
          <pc:spChg chg="mod">
            <ac:chgData name="Franziska Händschel" userId="e2149472-3187-4d00-b16a-a19eff6fc04a" providerId="ADAL" clId="{7CA5FA3B-81ED-4A95-A253-C0D056835844}" dt="2023-03-07T12:31:43.424" v="225" actId="165"/>
            <ac:spMkLst>
              <pc:docMk/>
              <pc:sldMasterMk cId="1825021973" sldId="2147483660"/>
              <pc:sldLayoutMk cId="3914267777" sldId="2147483664"/>
              <ac:spMk id="75" creationId="{717BC156-B4AA-4C68-46FF-8CF6FEC62415}"/>
            </ac:spMkLst>
          </pc:spChg>
          <pc:spChg chg="mod">
            <ac:chgData name="Franziska Händschel" userId="e2149472-3187-4d00-b16a-a19eff6fc04a" providerId="ADAL" clId="{7CA5FA3B-81ED-4A95-A253-C0D056835844}" dt="2023-03-07T12:31:43.424" v="225" actId="165"/>
            <ac:spMkLst>
              <pc:docMk/>
              <pc:sldMasterMk cId="1825021973" sldId="2147483660"/>
              <pc:sldLayoutMk cId="3914267777" sldId="2147483664"/>
              <ac:spMk id="76" creationId="{5866CCB6-03BC-7A95-6894-4B39124EE7D1}"/>
            </ac:spMkLst>
          </pc:spChg>
          <pc:spChg chg="mod topLvl">
            <ac:chgData name="Franziska Händschel" userId="e2149472-3187-4d00-b16a-a19eff6fc04a" providerId="ADAL" clId="{7CA5FA3B-81ED-4A95-A253-C0D056835844}" dt="2023-03-07T12:34:44.646" v="249" actId="34135"/>
            <ac:spMkLst>
              <pc:docMk/>
              <pc:sldMasterMk cId="1825021973" sldId="2147483660"/>
              <pc:sldLayoutMk cId="3914267777" sldId="2147483664"/>
              <ac:spMk id="77" creationId="{2A3ADE98-B9B7-BE50-5A22-B897A44678FC}"/>
            </ac:spMkLst>
          </pc:spChg>
          <pc:spChg chg="mod">
            <ac:chgData name="Franziska Händschel" userId="e2149472-3187-4d00-b16a-a19eff6fc04a" providerId="ADAL" clId="{7CA5FA3B-81ED-4A95-A253-C0D056835844}" dt="2023-03-07T12:31:43.424" v="225" actId="165"/>
            <ac:spMkLst>
              <pc:docMk/>
              <pc:sldMasterMk cId="1825021973" sldId="2147483660"/>
              <pc:sldLayoutMk cId="3914267777" sldId="2147483664"/>
              <ac:spMk id="79" creationId="{B9CB8AFE-D02F-56E1-2093-3593012537FC}"/>
            </ac:spMkLst>
          </pc:spChg>
          <pc:spChg chg="mod">
            <ac:chgData name="Franziska Händschel" userId="e2149472-3187-4d00-b16a-a19eff6fc04a" providerId="ADAL" clId="{7CA5FA3B-81ED-4A95-A253-C0D056835844}" dt="2023-03-07T12:31:43.424" v="225" actId="165"/>
            <ac:spMkLst>
              <pc:docMk/>
              <pc:sldMasterMk cId="1825021973" sldId="2147483660"/>
              <pc:sldLayoutMk cId="3914267777" sldId="2147483664"/>
              <ac:spMk id="80" creationId="{274DBD09-9402-960D-532A-65010E39AA40}"/>
            </ac:spMkLst>
          </pc:spChg>
          <pc:spChg chg="mod">
            <ac:chgData name="Franziska Händschel" userId="e2149472-3187-4d00-b16a-a19eff6fc04a" providerId="ADAL" clId="{7CA5FA3B-81ED-4A95-A253-C0D056835844}" dt="2023-03-07T12:31:43.424" v="225" actId="165"/>
            <ac:spMkLst>
              <pc:docMk/>
              <pc:sldMasterMk cId="1825021973" sldId="2147483660"/>
              <pc:sldLayoutMk cId="3914267777" sldId="2147483664"/>
              <ac:spMk id="81" creationId="{D9E5DE40-B929-261D-F654-C4CCC3416C08}"/>
            </ac:spMkLst>
          </pc:spChg>
          <pc:spChg chg="mod topLvl">
            <ac:chgData name="Franziska Händschel" userId="e2149472-3187-4d00-b16a-a19eff6fc04a" providerId="ADAL" clId="{7CA5FA3B-81ED-4A95-A253-C0D056835844}" dt="2023-03-07T12:34:44.646" v="249" actId="34135"/>
            <ac:spMkLst>
              <pc:docMk/>
              <pc:sldMasterMk cId="1825021973" sldId="2147483660"/>
              <pc:sldLayoutMk cId="3914267777" sldId="2147483664"/>
              <ac:spMk id="82" creationId="{84259582-37FB-C2AE-8C27-1B1AB593D73D}"/>
            </ac:spMkLst>
          </pc:spChg>
          <pc:spChg chg="mod">
            <ac:chgData name="Franziska Händschel" userId="e2149472-3187-4d00-b16a-a19eff6fc04a" providerId="ADAL" clId="{7CA5FA3B-81ED-4A95-A253-C0D056835844}" dt="2023-03-07T12:31:43.424" v="225" actId="165"/>
            <ac:spMkLst>
              <pc:docMk/>
              <pc:sldMasterMk cId="1825021973" sldId="2147483660"/>
              <pc:sldLayoutMk cId="3914267777" sldId="2147483664"/>
              <ac:spMk id="84" creationId="{7D506FD0-3A48-1D41-49AF-12F48F466C3C}"/>
            </ac:spMkLst>
          </pc:spChg>
          <pc:spChg chg="mod">
            <ac:chgData name="Franziska Händschel" userId="e2149472-3187-4d00-b16a-a19eff6fc04a" providerId="ADAL" clId="{7CA5FA3B-81ED-4A95-A253-C0D056835844}" dt="2023-03-07T12:31:43.424" v="225" actId="165"/>
            <ac:spMkLst>
              <pc:docMk/>
              <pc:sldMasterMk cId="1825021973" sldId="2147483660"/>
              <pc:sldLayoutMk cId="3914267777" sldId="2147483664"/>
              <ac:spMk id="85" creationId="{5D7093BC-979E-182C-78E9-F82D51956A55}"/>
            </ac:spMkLst>
          </pc:spChg>
          <pc:spChg chg="mod">
            <ac:chgData name="Franziska Händschel" userId="e2149472-3187-4d00-b16a-a19eff6fc04a" providerId="ADAL" clId="{7CA5FA3B-81ED-4A95-A253-C0D056835844}" dt="2023-03-07T12:31:43.424" v="225" actId="165"/>
            <ac:spMkLst>
              <pc:docMk/>
              <pc:sldMasterMk cId="1825021973" sldId="2147483660"/>
              <pc:sldLayoutMk cId="3914267777" sldId="2147483664"/>
              <ac:spMk id="86" creationId="{00FCC91E-E1FE-5B41-4BFE-F8F44D580799}"/>
            </ac:spMkLst>
          </pc:spChg>
          <pc:spChg chg="mod topLvl">
            <ac:chgData name="Franziska Händschel" userId="e2149472-3187-4d00-b16a-a19eff6fc04a" providerId="ADAL" clId="{7CA5FA3B-81ED-4A95-A253-C0D056835844}" dt="2023-03-07T12:34:44.646" v="249" actId="34135"/>
            <ac:spMkLst>
              <pc:docMk/>
              <pc:sldMasterMk cId="1825021973" sldId="2147483660"/>
              <pc:sldLayoutMk cId="3914267777" sldId="2147483664"/>
              <ac:spMk id="88" creationId="{25C47C7E-6494-253E-D856-4C06324B42B9}"/>
            </ac:spMkLst>
          </pc:spChg>
          <pc:spChg chg="mod topLvl">
            <ac:chgData name="Franziska Händschel" userId="e2149472-3187-4d00-b16a-a19eff6fc04a" providerId="ADAL" clId="{7CA5FA3B-81ED-4A95-A253-C0D056835844}" dt="2023-03-07T12:34:44.646" v="249" actId="34135"/>
            <ac:spMkLst>
              <pc:docMk/>
              <pc:sldMasterMk cId="1825021973" sldId="2147483660"/>
              <pc:sldLayoutMk cId="3914267777" sldId="2147483664"/>
              <ac:spMk id="89" creationId="{873583A5-1E12-FDE3-303F-C01F91FCFBC9}"/>
            </ac:spMkLst>
          </pc:spChg>
          <pc:spChg chg="mod topLvl">
            <ac:chgData name="Franziska Händschel" userId="e2149472-3187-4d00-b16a-a19eff6fc04a" providerId="ADAL" clId="{7CA5FA3B-81ED-4A95-A253-C0D056835844}" dt="2023-03-07T12:34:44.646" v="249" actId="34135"/>
            <ac:spMkLst>
              <pc:docMk/>
              <pc:sldMasterMk cId="1825021973" sldId="2147483660"/>
              <pc:sldLayoutMk cId="3914267777" sldId="2147483664"/>
              <ac:spMk id="96" creationId="{AD1CB9BF-B99E-BC9F-855F-3B341D97F372}"/>
            </ac:spMkLst>
          </pc:spChg>
          <pc:spChg chg="mod topLvl">
            <ac:chgData name="Franziska Händschel" userId="e2149472-3187-4d00-b16a-a19eff6fc04a" providerId="ADAL" clId="{7CA5FA3B-81ED-4A95-A253-C0D056835844}" dt="2023-03-07T12:34:44.646" v="249" actId="34135"/>
            <ac:spMkLst>
              <pc:docMk/>
              <pc:sldMasterMk cId="1825021973" sldId="2147483660"/>
              <pc:sldLayoutMk cId="3914267777" sldId="2147483664"/>
              <ac:spMk id="98" creationId="{90011A50-87C3-A82F-E9B0-EE8D135E81FD}"/>
            </ac:spMkLst>
          </pc:spChg>
          <pc:spChg chg="mod">
            <ac:chgData name="Franziska Händschel" userId="e2149472-3187-4d00-b16a-a19eff6fc04a" providerId="ADAL" clId="{7CA5FA3B-81ED-4A95-A253-C0D056835844}" dt="2023-03-07T12:31:43.424" v="225" actId="165"/>
            <ac:spMkLst>
              <pc:docMk/>
              <pc:sldMasterMk cId="1825021973" sldId="2147483660"/>
              <pc:sldLayoutMk cId="3914267777" sldId="2147483664"/>
              <ac:spMk id="100" creationId="{EAD6293B-6D90-FFE1-35BA-4A6B427453B2}"/>
            </ac:spMkLst>
          </pc:spChg>
          <pc:spChg chg="mod">
            <ac:chgData name="Franziska Händschel" userId="e2149472-3187-4d00-b16a-a19eff6fc04a" providerId="ADAL" clId="{7CA5FA3B-81ED-4A95-A253-C0D056835844}" dt="2023-03-07T12:31:43.424" v="225" actId="165"/>
            <ac:spMkLst>
              <pc:docMk/>
              <pc:sldMasterMk cId="1825021973" sldId="2147483660"/>
              <pc:sldLayoutMk cId="3914267777" sldId="2147483664"/>
              <ac:spMk id="101" creationId="{3105749F-6491-9784-DC4F-449094010DFF}"/>
            </ac:spMkLst>
          </pc:spChg>
          <pc:spChg chg="mod">
            <ac:chgData name="Franziska Händschel" userId="e2149472-3187-4d00-b16a-a19eff6fc04a" providerId="ADAL" clId="{7CA5FA3B-81ED-4A95-A253-C0D056835844}" dt="2023-03-07T12:31:43.424" v="225" actId="165"/>
            <ac:spMkLst>
              <pc:docMk/>
              <pc:sldMasterMk cId="1825021973" sldId="2147483660"/>
              <pc:sldLayoutMk cId="3914267777" sldId="2147483664"/>
              <ac:spMk id="102" creationId="{CDAAECE4-C571-F696-BDDC-0FAF9DCDD05E}"/>
            </ac:spMkLst>
          </pc:spChg>
          <pc:spChg chg="mod topLvl">
            <ac:chgData name="Franziska Händschel" userId="e2149472-3187-4d00-b16a-a19eff6fc04a" providerId="ADAL" clId="{7CA5FA3B-81ED-4A95-A253-C0D056835844}" dt="2023-03-07T12:34:44.646" v="249" actId="34135"/>
            <ac:spMkLst>
              <pc:docMk/>
              <pc:sldMasterMk cId="1825021973" sldId="2147483660"/>
              <pc:sldLayoutMk cId="3914267777" sldId="2147483664"/>
              <ac:spMk id="103" creationId="{3EC43D3A-546A-CBD0-1066-60ABA3BB7487}"/>
            </ac:spMkLst>
          </pc:spChg>
          <pc:spChg chg="mod">
            <ac:chgData name="Franziska Händschel" userId="e2149472-3187-4d00-b16a-a19eff6fc04a" providerId="ADAL" clId="{7CA5FA3B-81ED-4A95-A253-C0D056835844}" dt="2023-03-07T12:31:43.424" v="225" actId="165"/>
            <ac:spMkLst>
              <pc:docMk/>
              <pc:sldMasterMk cId="1825021973" sldId="2147483660"/>
              <pc:sldLayoutMk cId="3914267777" sldId="2147483664"/>
              <ac:spMk id="105" creationId="{A766E479-E65D-2A06-448F-BB64BC043C25}"/>
            </ac:spMkLst>
          </pc:spChg>
          <pc:spChg chg="mod">
            <ac:chgData name="Franziska Händschel" userId="e2149472-3187-4d00-b16a-a19eff6fc04a" providerId="ADAL" clId="{7CA5FA3B-81ED-4A95-A253-C0D056835844}" dt="2023-03-07T12:31:43.424" v="225" actId="165"/>
            <ac:spMkLst>
              <pc:docMk/>
              <pc:sldMasterMk cId="1825021973" sldId="2147483660"/>
              <pc:sldLayoutMk cId="3914267777" sldId="2147483664"/>
              <ac:spMk id="106" creationId="{20C3BB16-2ACC-FBCA-8C33-C18640B5FC02}"/>
            </ac:spMkLst>
          </pc:spChg>
          <pc:spChg chg="mod">
            <ac:chgData name="Franziska Händschel" userId="e2149472-3187-4d00-b16a-a19eff6fc04a" providerId="ADAL" clId="{7CA5FA3B-81ED-4A95-A253-C0D056835844}" dt="2023-03-07T12:31:43.424" v="225" actId="165"/>
            <ac:spMkLst>
              <pc:docMk/>
              <pc:sldMasterMk cId="1825021973" sldId="2147483660"/>
              <pc:sldLayoutMk cId="3914267777" sldId="2147483664"/>
              <ac:spMk id="107" creationId="{61DB86CA-DA85-C6EA-2D3D-CCAFB4F22EB3}"/>
            </ac:spMkLst>
          </pc:spChg>
          <pc:spChg chg="mod topLvl">
            <ac:chgData name="Franziska Händschel" userId="e2149472-3187-4d00-b16a-a19eff6fc04a" providerId="ADAL" clId="{7CA5FA3B-81ED-4A95-A253-C0D056835844}" dt="2023-03-07T12:34:44.646" v="249" actId="34135"/>
            <ac:spMkLst>
              <pc:docMk/>
              <pc:sldMasterMk cId="1825021973" sldId="2147483660"/>
              <pc:sldLayoutMk cId="3914267777" sldId="2147483664"/>
              <ac:spMk id="108" creationId="{8173EE08-E2BC-7A95-C869-4390701093C8}"/>
            </ac:spMkLst>
          </pc:spChg>
          <pc:spChg chg="mod">
            <ac:chgData name="Franziska Händschel" userId="e2149472-3187-4d00-b16a-a19eff6fc04a" providerId="ADAL" clId="{7CA5FA3B-81ED-4A95-A253-C0D056835844}" dt="2023-03-07T12:31:43.424" v="225" actId="165"/>
            <ac:spMkLst>
              <pc:docMk/>
              <pc:sldMasterMk cId="1825021973" sldId="2147483660"/>
              <pc:sldLayoutMk cId="3914267777" sldId="2147483664"/>
              <ac:spMk id="110" creationId="{858F1E5B-3DD8-B1D7-798C-E2FAC449ACDC}"/>
            </ac:spMkLst>
          </pc:spChg>
          <pc:spChg chg="mod">
            <ac:chgData name="Franziska Händschel" userId="e2149472-3187-4d00-b16a-a19eff6fc04a" providerId="ADAL" clId="{7CA5FA3B-81ED-4A95-A253-C0D056835844}" dt="2023-03-07T12:31:43.424" v="225" actId="165"/>
            <ac:spMkLst>
              <pc:docMk/>
              <pc:sldMasterMk cId="1825021973" sldId="2147483660"/>
              <pc:sldLayoutMk cId="3914267777" sldId="2147483664"/>
              <ac:spMk id="111" creationId="{2E2767BE-C039-78B8-B114-994D90403D64}"/>
            </ac:spMkLst>
          </pc:spChg>
          <pc:spChg chg="mod">
            <ac:chgData name="Franziska Händschel" userId="e2149472-3187-4d00-b16a-a19eff6fc04a" providerId="ADAL" clId="{7CA5FA3B-81ED-4A95-A253-C0D056835844}" dt="2023-03-07T12:31:43.424" v="225" actId="165"/>
            <ac:spMkLst>
              <pc:docMk/>
              <pc:sldMasterMk cId="1825021973" sldId="2147483660"/>
              <pc:sldLayoutMk cId="3914267777" sldId="2147483664"/>
              <ac:spMk id="112" creationId="{CF85DA3D-1391-9D1E-0290-A63C8631E501}"/>
            </ac:spMkLst>
          </pc:spChg>
          <pc:spChg chg="add mod">
            <ac:chgData name="Franziska Händschel" userId="e2149472-3187-4d00-b16a-a19eff6fc04a" providerId="ADAL" clId="{7CA5FA3B-81ED-4A95-A253-C0D056835844}" dt="2023-03-07T12:34:44.646" v="249" actId="34135"/>
            <ac:spMkLst>
              <pc:docMk/>
              <pc:sldMasterMk cId="1825021973" sldId="2147483660"/>
              <pc:sldLayoutMk cId="3914267777" sldId="2147483664"/>
              <ac:spMk id="114" creationId="{CA4E1557-2ABC-3924-C7C6-91335CD38D9E}"/>
            </ac:spMkLst>
          </pc:spChg>
          <pc:grpChg chg="add del mod">
            <ac:chgData name="Franziska Händschel" userId="e2149472-3187-4d00-b16a-a19eff6fc04a" providerId="ADAL" clId="{7CA5FA3B-81ED-4A95-A253-C0D056835844}" dt="2023-03-07T12:31:38.186" v="224" actId="165"/>
            <ac:grpSpMkLst>
              <pc:docMk/>
              <pc:sldMasterMk cId="1825021973" sldId="2147483660"/>
              <pc:sldLayoutMk cId="3914267777" sldId="2147483664"/>
              <ac:grpSpMk id="9" creationId="{8DF7F069-9C7E-B605-53DA-7F32C5ED9FF5}"/>
            </ac:grpSpMkLst>
          </pc:grpChg>
          <pc:grpChg chg="del mod topLvl">
            <ac:chgData name="Franziska Händschel" userId="e2149472-3187-4d00-b16a-a19eff6fc04a" providerId="ADAL" clId="{7CA5FA3B-81ED-4A95-A253-C0D056835844}" dt="2023-03-07T12:31:43.424" v="225" actId="165"/>
            <ac:grpSpMkLst>
              <pc:docMk/>
              <pc:sldMasterMk cId="1825021973" sldId="2147483660"/>
              <pc:sldLayoutMk cId="3914267777" sldId="2147483664"/>
              <ac:grpSpMk id="12" creationId="{B0C329C9-BDE2-DFD0-02BF-97B749477878}"/>
            </ac:grpSpMkLst>
          </pc:grpChg>
          <pc:grpChg chg="del mod topLvl">
            <ac:chgData name="Franziska Händschel" userId="e2149472-3187-4d00-b16a-a19eff6fc04a" providerId="ADAL" clId="{7CA5FA3B-81ED-4A95-A253-C0D056835844}" dt="2023-03-07T12:31:43.424" v="225" actId="165"/>
            <ac:grpSpMkLst>
              <pc:docMk/>
              <pc:sldMasterMk cId="1825021973" sldId="2147483660"/>
              <pc:sldLayoutMk cId="3914267777" sldId="2147483664"/>
              <ac:grpSpMk id="13" creationId="{41FF7425-06C6-8EAC-4867-ED26025CB5C0}"/>
            </ac:grpSpMkLst>
          </pc:grpChg>
          <pc:grpChg chg="del mod topLvl">
            <ac:chgData name="Franziska Händschel" userId="e2149472-3187-4d00-b16a-a19eff6fc04a" providerId="ADAL" clId="{7CA5FA3B-81ED-4A95-A253-C0D056835844}" dt="2023-03-07T12:31:43.424" v="225" actId="165"/>
            <ac:grpSpMkLst>
              <pc:docMk/>
              <pc:sldMasterMk cId="1825021973" sldId="2147483660"/>
              <pc:sldLayoutMk cId="3914267777" sldId="2147483664"/>
              <ac:grpSpMk id="17" creationId="{F1C8B28C-99C4-E723-85C2-0F88F8F7715A}"/>
            </ac:grpSpMkLst>
          </pc:grpChg>
          <pc:grpChg chg="del mod topLvl">
            <ac:chgData name="Franziska Händschel" userId="e2149472-3187-4d00-b16a-a19eff6fc04a" providerId="ADAL" clId="{7CA5FA3B-81ED-4A95-A253-C0D056835844}" dt="2023-03-07T12:31:48.822" v="226" actId="478"/>
            <ac:grpSpMkLst>
              <pc:docMk/>
              <pc:sldMasterMk cId="1825021973" sldId="2147483660"/>
              <pc:sldLayoutMk cId="3914267777" sldId="2147483664"/>
              <ac:grpSpMk id="21" creationId="{BAAB3F2A-9B51-DBE2-7CA4-0F407A8624F7}"/>
            </ac:grpSpMkLst>
          </pc:grpChg>
          <pc:grpChg chg="del mod topLvl">
            <ac:chgData name="Franziska Händschel" userId="e2149472-3187-4d00-b16a-a19eff6fc04a" providerId="ADAL" clId="{7CA5FA3B-81ED-4A95-A253-C0D056835844}" dt="2023-03-07T12:31:48.822" v="226" actId="478"/>
            <ac:grpSpMkLst>
              <pc:docMk/>
              <pc:sldMasterMk cId="1825021973" sldId="2147483660"/>
              <pc:sldLayoutMk cId="3914267777" sldId="2147483664"/>
              <ac:grpSpMk id="26" creationId="{02239076-7A5C-267A-F422-7E6B159B3766}"/>
            </ac:grpSpMkLst>
          </pc:grpChg>
          <pc:grpChg chg="del mod topLvl">
            <ac:chgData name="Franziska Händschel" userId="e2149472-3187-4d00-b16a-a19eff6fc04a" providerId="ADAL" clId="{7CA5FA3B-81ED-4A95-A253-C0D056835844}" dt="2023-03-07T12:31:48.822" v="226" actId="478"/>
            <ac:grpSpMkLst>
              <pc:docMk/>
              <pc:sldMasterMk cId="1825021973" sldId="2147483660"/>
              <pc:sldLayoutMk cId="3914267777" sldId="2147483664"/>
              <ac:grpSpMk id="31" creationId="{D7E16172-4FBE-34CB-59AB-A4208E68BCCB}"/>
            </ac:grpSpMkLst>
          </pc:grpChg>
          <pc:grpChg chg="add del mod">
            <ac:chgData name="Franziska Händschel" userId="e2149472-3187-4d00-b16a-a19eff6fc04a" providerId="ADAL" clId="{7CA5FA3B-81ED-4A95-A253-C0D056835844}" dt="2023-03-07T12:31:38.186" v="224" actId="165"/>
            <ac:grpSpMkLst>
              <pc:docMk/>
              <pc:sldMasterMk cId="1825021973" sldId="2147483660"/>
              <pc:sldLayoutMk cId="3914267777" sldId="2147483664"/>
              <ac:grpSpMk id="35" creationId="{D17D22AE-242B-7BAF-40A0-608FF42ABDC5}"/>
            </ac:grpSpMkLst>
          </pc:grpChg>
          <pc:grpChg chg="del mod topLvl">
            <ac:chgData name="Franziska Händschel" userId="e2149472-3187-4d00-b16a-a19eff6fc04a" providerId="ADAL" clId="{7CA5FA3B-81ED-4A95-A253-C0D056835844}" dt="2023-03-07T12:31:43.424" v="225" actId="165"/>
            <ac:grpSpMkLst>
              <pc:docMk/>
              <pc:sldMasterMk cId="1825021973" sldId="2147483660"/>
              <pc:sldLayoutMk cId="3914267777" sldId="2147483664"/>
              <ac:grpSpMk id="38" creationId="{E8EF4760-ACA1-9B56-C12B-01AC313B4FC2}"/>
            </ac:grpSpMkLst>
          </pc:grpChg>
          <pc:grpChg chg="del mod topLvl">
            <ac:chgData name="Franziska Händschel" userId="e2149472-3187-4d00-b16a-a19eff6fc04a" providerId="ADAL" clId="{7CA5FA3B-81ED-4A95-A253-C0D056835844}" dt="2023-03-07T12:31:43.424" v="225" actId="165"/>
            <ac:grpSpMkLst>
              <pc:docMk/>
              <pc:sldMasterMk cId="1825021973" sldId="2147483660"/>
              <pc:sldLayoutMk cId="3914267777" sldId="2147483664"/>
              <ac:grpSpMk id="39" creationId="{6B4F9625-E3CB-31B5-80AB-1B6BCE83F672}"/>
            </ac:grpSpMkLst>
          </pc:grpChg>
          <pc:grpChg chg="del mod topLvl">
            <ac:chgData name="Franziska Händschel" userId="e2149472-3187-4d00-b16a-a19eff6fc04a" providerId="ADAL" clId="{7CA5FA3B-81ED-4A95-A253-C0D056835844}" dt="2023-03-07T12:31:43.424" v="225" actId="165"/>
            <ac:grpSpMkLst>
              <pc:docMk/>
              <pc:sldMasterMk cId="1825021973" sldId="2147483660"/>
              <pc:sldLayoutMk cId="3914267777" sldId="2147483664"/>
              <ac:grpSpMk id="43" creationId="{8ED9E3E7-3DE5-144F-D96E-2FAFFE59E390}"/>
            </ac:grpSpMkLst>
          </pc:grpChg>
          <pc:grpChg chg="del mod topLvl">
            <ac:chgData name="Franziska Händschel" userId="e2149472-3187-4d00-b16a-a19eff6fc04a" providerId="ADAL" clId="{7CA5FA3B-81ED-4A95-A253-C0D056835844}" dt="2023-03-07T12:31:51.604" v="227" actId="478"/>
            <ac:grpSpMkLst>
              <pc:docMk/>
              <pc:sldMasterMk cId="1825021973" sldId="2147483660"/>
              <pc:sldLayoutMk cId="3914267777" sldId="2147483664"/>
              <ac:grpSpMk id="47" creationId="{7059A897-2713-3293-12C0-63A054FF1572}"/>
            </ac:grpSpMkLst>
          </pc:grpChg>
          <pc:grpChg chg="del mod topLvl">
            <ac:chgData name="Franziska Händschel" userId="e2149472-3187-4d00-b16a-a19eff6fc04a" providerId="ADAL" clId="{7CA5FA3B-81ED-4A95-A253-C0D056835844}" dt="2023-03-07T12:31:51.604" v="227" actId="478"/>
            <ac:grpSpMkLst>
              <pc:docMk/>
              <pc:sldMasterMk cId="1825021973" sldId="2147483660"/>
              <pc:sldLayoutMk cId="3914267777" sldId="2147483664"/>
              <ac:grpSpMk id="52" creationId="{A1329B0D-C018-CA9F-DDD1-97C99626C128}"/>
            </ac:grpSpMkLst>
          </pc:grpChg>
          <pc:grpChg chg="del mod topLvl">
            <ac:chgData name="Franziska Händschel" userId="e2149472-3187-4d00-b16a-a19eff6fc04a" providerId="ADAL" clId="{7CA5FA3B-81ED-4A95-A253-C0D056835844}" dt="2023-03-07T12:31:51.604" v="227" actId="478"/>
            <ac:grpSpMkLst>
              <pc:docMk/>
              <pc:sldMasterMk cId="1825021973" sldId="2147483660"/>
              <pc:sldLayoutMk cId="3914267777" sldId="2147483664"/>
              <ac:grpSpMk id="57" creationId="{C50FC5DC-CD95-9FFC-BCCF-533277F212D3}"/>
            </ac:grpSpMkLst>
          </pc:grpChg>
          <pc:grpChg chg="add del mod">
            <ac:chgData name="Franziska Händschel" userId="e2149472-3187-4d00-b16a-a19eff6fc04a" providerId="ADAL" clId="{7CA5FA3B-81ED-4A95-A253-C0D056835844}" dt="2023-03-07T12:31:38.186" v="224" actId="165"/>
            <ac:grpSpMkLst>
              <pc:docMk/>
              <pc:sldMasterMk cId="1825021973" sldId="2147483660"/>
              <pc:sldLayoutMk cId="3914267777" sldId="2147483664"/>
              <ac:grpSpMk id="61" creationId="{65283761-1F33-C496-C77B-4595A7F3FE3B}"/>
            </ac:grpSpMkLst>
          </pc:grpChg>
          <pc:grpChg chg="del mod topLvl">
            <ac:chgData name="Franziska Händschel" userId="e2149472-3187-4d00-b16a-a19eff6fc04a" providerId="ADAL" clId="{7CA5FA3B-81ED-4A95-A253-C0D056835844}" dt="2023-03-07T12:31:43.424" v="225" actId="165"/>
            <ac:grpSpMkLst>
              <pc:docMk/>
              <pc:sldMasterMk cId="1825021973" sldId="2147483660"/>
              <pc:sldLayoutMk cId="3914267777" sldId="2147483664"/>
              <ac:grpSpMk id="64" creationId="{8DF3EAAA-32F7-FB08-7C86-A35F844E90FE}"/>
            </ac:grpSpMkLst>
          </pc:grpChg>
          <pc:grpChg chg="del mod topLvl">
            <ac:chgData name="Franziska Händschel" userId="e2149472-3187-4d00-b16a-a19eff6fc04a" providerId="ADAL" clId="{7CA5FA3B-81ED-4A95-A253-C0D056835844}" dt="2023-03-07T12:31:43.424" v="225" actId="165"/>
            <ac:grpSpMkLst>
              <pc:docMk/>
              <pc:sldMasterMk cId="1825021973" sldId="2147483660"/>
              <pc:sldLayoutMk cId="3914267777" sldId="2147483664"/>
              <ac:grpSpMk id="65" creationId="{6F5D2751-AEE1-5638-BE2B-848B5B3E7580}"/>
            </ac:grpSpMkLst>
          </pc:grpChg>
          <pc:grpChg chg="del mod topLvl">
            <ac:chgData name="Franziska Händschel" userId="e2149472-3187-4d00-b16a-a19eff6fc04a" providerId="ADAL" clId="{7CA5FA3B-81ED-4A95-A253-C0D056835844}" dt="2023-03-07T12:31:43.424" v="225" actId="165"/>
            <ac:grpSpMkLst>
              <pc:docMk/>
              <pc:sldMasterMk cId="1825021973" sldId="2147483660"/>
              <pc:sldLayoutMk cId="3914267777" sldId="2147483664"/>
              <ac:grpSpMk id="69" creationId="{97FAC6E7-3736-67BE-D0CE-25333AE63734}"/>
            </ac:grpSpMkLst>
          </pc:grpChg>
          <pc:grpChg chg="del mod topLvl">
            <ac:chgData name="Franziska Händschel" userId="e2149472-3187-4d00-b16a-a19eff6fc04a" providerId="ADAL" clId="{7CA5FA3B-81ED-4A95-A253-C0D056835844}" dt="2023-03-07T12:31:54.623" v="228" actId="478"/>
            <ac:grpSpMkLst>
              <pc:docMk/>
              <pc:sldMasterMk cId="1825021973" sldId="2147483660"/>
              <pc:sldLayoutMk cId="3914267777" sldId="2147483664"/>
              <ac:grpSpMk id="73" creationId="{EC60F5ED-71C9-22C1-FB88-B746D76A733A}"/>
            </ac:grpSpMkLst>
          </pc:grpChg>
          <pc:grpChg chg="del mod topLvl">
            <ac:chgData name="Franziska Händschel" userId="e2149472-3187-4d00-b16a-a19eff6fc04a" providerId="ADAL" clId="{7CA5FA3B-81ED-4A95-A253-C0D056835844}" dt="2023-03-07T12:31:54.623" v="228" actId="478"/>
            <ac:grpSpMkLst>
              <pc:docMk/>
              <pc:sldMasterMk cId="1825021973" sldId="2147483660"/>
              <pc:sldLayoutMk cId="3914267777" sldId="2147483664"/>
              <ac:grpSpMk id="78" creationId="{04EA32DB-9A01-732D-A3AE-C1CCDEBE00B4}"/>
            </ac:grpSpMkLst>
          </pc:grpChg>
          <pc:grpChg chg="del mod topLvl">
            <ac:chgData name="Franziska Händschel" userId="e2149472-3187-4d00-b16a-a19eff6fc04a" providerId="ADAL" clId="{7CA5FA3B-81ED-4A95-A253-C0D056835844}" dt="2023-03-07T12:31:54.623" v="228" actId="478"/>
            <ac:grpSpMkLst>
              <pc:docMk/>
              <pc:sldMasterMk cId="1825021973" sldId="2147483660"/>
              <pc:sldLayoutMk cId="3914267777" sldId="2147483664"/>
              <ac:grpSpMk id="83" creationId="{1022CA61-66AB-BA93-5BC4-0249FFCACC60}"/>
            </ac:grpSpMkLst>
          </pc:grpChg>
          <pc:grpChg chg="add del mod">
            <ac:chgData name="Franziska Händschel" userId="e2149472-3187-4d00-b16a-a19eff6fc04a" providerId="ADAL" clId="{7CA5FA3B-81ED-4A95-A253-C0D056835844}" dt="2023-03-07T12:31:38.186" v="224" actId="165"/>
            <ac:grpSpMkLst>
              <pc:docMk/>
              <pc:sldMasterMk cId="1825021973" sldId="2147483660"/>
              <pc:sldLayoutMk cId="3914267777" sldId="2147483664"/>
              <ac:grpSpMk id="87" creationId="{9CD97DEC-34F4-5B72-C67F-5124581D97A6}"/>
            </ac:grpSpMkLst>
          </pc:grpChg>
          <pc:grpChg chg="del mod topLvl">
            <ac:chgData name="Franziska Händschel" userId="e2149472-3187-4d00-b16a-a19eff6fc04a" providerId="ADAL" clId="{7CA5FA3B-81ED-4A95-A253-C0D056835844}" dt="2023-03-07T12:31:43.424" v="225" actId="165"/>
            <ac:grpSpMkLst>
              <pc:docMk/>
              <pc:sldMasterMk cId="1825021973" sldId="2147483660"/>
              <pc:sldLayoutMk cId="3914267777" sldId="2147483664"/>
              <ac:grpSpMk id="90" creationId="{77FE388C-F734-2754-6E97-608C9B829FC3}"/>
            </ac:grpSpMkLst>
          </pc:grpChg>
          <pc:grpChg chg="del mod topLvl">
            <ac:chgData name="Franziska Händschel" userId="e2149472-3187-4d00-b16a-a19eff6fc04a" providerId="ADAL" clId="{7CA5FA3B-81ED-4A95-A253-C0D056835844}" dt="2023-03-07T12:31:43.424" v="225" actId="165"/>
            <ac:grpSpMkLst>
              <pc:docMk/>
              <pc:sldMasterMk cId="1825021973" sldId="2147483660"/>
              <pc:sldLayoutMk cId="3914267777" sldId="2147483664"/>
              <ac:grpSpMk id="91" creationId="{B668E9B9-4132-3DEF-27E1-66249F739D46}"/>
            </ac:grpSpMkLst>
          </pc:grpChg>
          <pc:grpChg chg="del mod topLvl">
            <ac:chgData name="Franziska Händschel" userId="e2149472-3187-4d00-b16a-a19eff6fc04a" providerId="ADAL" clId="{7CA5FA3B-81ED-4A95-A253-C0D056835844}" dt="2023-03-07T12:31:43.424" v="225" actId="165"/>
            <ac:grpSpMkLst>
              <pc:docMk/>
              <pc:sldMasterMk cId="1825021973" sldId="2147483660"/>
              <pc:sldLayoutMk cId="3914267777" sldId="2147483664"/>
              <ac:grpSpMk id="95" creationId="{D222F4E1-13F4-7215-C7F9-7E5C2EFDD657}"/>
            </ac:grpSpMkLst>
          </pc:grpChg>
          <pc:grpChg chg="del mod topLvl">
            <ac:chgData name="Franziska Händschel" userId="e2149472-3187-4d00-b16a-a19eff6fc04a" providerId="ADAL" clId="{7CA5FA3B-81ED-4A95-A253-C0D056835844}" dt="2023-03-07T12:31:58.168" v="229" actId="478"/>
            <ac:grpSpMkLst>
              <pc:docMk/>
              <pc:sldMasterMk cId="1825021973" sldId="2147483660"/>
              <pc:sldLayoutMk cId="3914267777" sldId="2147483664"/>
              <ac:grpSpMk id="99" creationId="{DAD71E5A-2D79-025A-1E52-85A77F05A6A4}"/>
            </ac:grpSpMkLst>
          </pc:grpChg>
          <pc:grpChg chg="del mod topLvl">
            <ac:chgData name="Franziska Händschel" userId="e2149472-3187-4d00-b16a-a19eff6fc04a" providerId="ADAL" clId="{7CA5FA3B-81ED-4A95-A253-C0D056835844}" dt="2023-03-07T12:31:58.168" v="229" actId="478"/>
            <ac:grpSpMkLst>
              <pc:docMk/>
              <pc:sldMasterMk cId="1825021973" sldId="2147483660"/>
              <pc:sldLayoutMk cId="3914267777" sldId="2147483664"/>
              <ac:grpSpMk id="104" creationId="{7BC9764C-4527-BDED-9DFE-079B213AE4C6}"/>
            </ac:grpSpMkLst>
          </pc:grpChg>
          <pc:grpChg chg="del mod topLvl">
            <ac:chgData name="Franziska Händschel" userId="e2149472-3187-4d00-b16a-a19eff6fc04a" providerId="ADAL" clId="{7CA5FA3B-81ED-4A95-A253-C0D056835844}" dt="2023-03-07T12:31:58.168" v="229" actId="478"/>
            <ac:grpSpMkLst>
              <pc:docMk/>
              <pc:sldMasterMk cId="1825021973" sldId="2147483660"/>
              <pc:sldLayoutMk cId="3914267777" sldId="2147483664"/>
              <ac:grpSpMk id="109" creationId="{D3F99D2A-5CCB-00BA-0866-E81F66EE32C7}"/>
            </ac:grpSpMkLst>
          </pc:grpChg>
          <pc:picChg chg="mod topLvl">
            <ac:chgData name="Franziska Händschel" userId="e2149472-3187-4d00-b16a-a19eff6fc04a" providerId="ADAL" clId="{7CA5FA3B-81ED-4A95-A253-C0D056835844}" dt="2023-03-07T12:34:44.646" v="249" actId="34135"/>
            <ac:picMkLst>
              <pc:docMk/>
              <pc:sldMasterMk cId="1825021973" sldId="2147483660"/>
              <pc:sldLayoutMk cId="3914267777" sldId="2147483664"/>
              <ac:picMk id="14" creationId="{9A9F8916-B301-B537-F54E-DED7E9ACCD21}"/>
            </ac:picMkLst>
          </pc:picChg>
          <pc:picChg chg="mod topLvl">
            <ac:chgData name="Franziska Händschel" userId="e2149472-3187-4d00-b16a-a19eff6fc04a" providerId="ADAL" clId="{7CA5FA3B-81ED-4A95-A253-C0D056835844}" dt="2023-03-07T12:34:44.646" v="249" actId="34135"/>
            <ac:picMkLst>
              <pc:docMk/>
              <pc:sldMasterMk cId="1825021973" sldId="2147483660"/>
              <pc:sldLayoutMk cId="3914267777" sldId="2147483664"/>
              <ac:picMk id="15" creationId="{142B1C71-F689-30C0-FCAD-9BE0C26037AC}"/>
            </ac:picMkLst>
          </pc:picChg>
          <pc:picChg chg="mod topLvl">
            <ac:chgData name="Franziska Händschel" userId="e2149472-3187-4d00-b16a-a19eff6fc04a" providerId="ADAL" clId="{7CA5FA3B-81ED-4A95-A253-C0D056835844}" dt="2023-03-07T12:34:44.646" v="249" actId="34135"/>
            <ac:picMkLst>
              <pc:docMk/>
              <pc:sldMasterMk cId="1825021973" sldId="2147483660"/>
              <pc:sldLayoutMk cId="3914267777" sldId="2147483664"/>
              <ac:picMk id="16" creationId="{37BBE6E4-C3F8-6966-08D1-6AC250A20AB5}"/>
            </ac:picMkLst>
          </pc:picChg>
          <pc:picChg chg="mod topLvl">
            <ac:chgData name="Franziska Händschel" userId="e2149472-3187-4d00-b16a-a19eff6fc04a" providerId="ADAL" clId="{7CA5FA3B-81ED-4A95-A253-C0D056835844}" dt="2023-03-07T12:34:44.646" v="249" actId="34135"/>
            <ac:picMkLst>
              <pc:docMk/>
              <pc:sldMasterMk cId="1825021973" sldId="2147483660"/>
              <pc:sldLayoutMk cId="3914267777" sldId="2147483664"/>
              <ac:picMk id="40" creationId="{4373525D-3350-9381-08FE-F169C535AEC1}"/>
            </ac:picMkLst>
          </pc:picChg>
          <pc:picChg chg="mod topLvl">
            <ac:chgData name="Franziska Händschel" userId="e2149472-3187-4d00-b16a-a19eff6fc04a" providerId="ADAL" clId="{7CA5FA3B-81ED-4A95-A253-C0D056835844}" dt="2023-03-07T12:34:44.646" v="249" actId="34135"/>
            <ac:picMkLst>
              <pc:docMk/>
              <pc:sldMasterMk cId="1825021973" sldId="2147483660"/>
              <pc:sldLayoutMk cId="3914267777" sldId="2147483664"/>
              <ac:picMk id="41" creationId="{83691A61-25AA-5047-4369-2AF52CAA271B}"/>
            </ac:picMkLst>
          </pc:picChg>
          <pc:picChg chg="mod topLvl">
            <ac:chgData name="Franziska Händschel" userId="e2149472-3187-4d00-b16a-a19eff6fc04a" providerId="ADAL" clId="{7CA5FA3B-81ED-4A95-A253-C0D056835844}" dt="2023-03-07T12:34:44.646" v="249" actId="34135"/>
            <ac:picMkLst>
              <pc:docMk/>
              <pc:sldMasterMk cId="1825021973" sldId="2147483660"/>
              <pc:sldLayoutMk cId="3914267777" sldId="2147483664"/>
              <ac:picMk id="42" creationId="{71E63CD0-E648-6382-030F-AEAB792AE55F}"/>
            </ac:picMkLst>
          </pc:picChg>
          <pc:picChg chg="mod topLvl">
            <ac:chgData name="Franziska Händschel" userId="e2149472-3187-4d00-b16a-a19eff6fc04a" providerId="ADAL" clId="{7CA5FA3B-81ED-4A95-A253-C0D056835844}" dt="2023-03-07T12:34:44.646" v="249" actId="34135"/>
            <ac:picMkLst>
              <pc:docMk/>
              <pc:sldMasterMk cId="1825021973" sldId="2147483660"/>
              <pc:sldLayoutMk cId="3914267777" sldId="2147483664"/>
              <ac:picMk id="66" creationId="{A2D12D71-E38F-1772-3202-2BB1D568A9DB}"/>
            </ac:picMkLst>
          </pc:picChg>
          <pc:picChg chg="mod topLvl">
            <ac:chgData name="Franziska Händschel" userId="e2149472-3187-4d00-b16a-a19eff6fc04a" providerId="ADAL" clId="{7CA5FA3B-81ED-4A95-A253-C0D056835844}" dt="2023-03-07T12:34:44.646" v="249" actId="34135"/>
            <ac:picMkLst>
              <pc:docMk/>
              <pc:sldMasterMk cId="1825021973" sldId="2147483660"/>
              <pc:sldLayoutMk cId="3914267777" sldId="2147483664"/>
              <ac:picMk id="67" creationId="{647F12F4-9A6B-5477-11EA-54599FF08054}"/>
            </ac:picMkLst>
          </pc:picChg>
          <pc:picChg chg="mod topLvl">
            <ac:chgData name="Franziska Händschel" userId="e2149472-3187-4d00-b16a-a19eff6fc04a" providerId="ADAL" clId="{7CA5FA3B-81ED-4A95-A253-C0D056835844}" dt="2023-03-07T12:34:44.646" v="249" actId="34135"/>
            <ac:picMkLst>
              <pc:docMk/>
              <pc:sldMasterMk cId="1825021973" sldId="2147483660"/>
              <pc:sldLayoutMk cId="3914267777" sldId="2147483664"/>
              <ac:picMk id="68" creationId="{5B3B7C93-79CB-7908-C2A2-9F419CFF34F3}"/>
            </ac:picMkLst>
          </pc:picChg>
          <pc:picChg chg="mod topLvl">
            <ac:chgData name="Franziska Händschel" userId="e2149472-3187-4d00-b16a-a19eff6fc04a" providerId="ADAL" clId="{7CA5FA3B-81ED-4A95-A253-C0D056835844}" dt="2023-03-07T12:34:44.646" v="249" actId="34135"/>
            <ac:picMkLst>
              <pc:docMk/>
              <pc:sldMasterMk cId="1825021973" sldId="2147483660"/>
              <pc:sldLayoutMk cId="3914267777" sldId="2147483664"/>
              <ac:picMk id="92" creationId="{F646280F-2BD0-D579-523C-615F0D0434E6}"/>
            </ac:picMkLst>
          </pc:picChg>
          <pc:picChg chg="mod topLvl">
            <ac:chgData name="Franziska Händschel" userId="e2149472-3187-4d00-b16a-a19eff6fc04a" providerId="ADAL" clId="{7CA5FA3B-81ED-4A95-A253-C0D056835844}" dt="2023-03-07T12:34:44.646" v="249" actId="34135"/>
            <ac:picMkLst>
              <pc:docMk/>
              <pc:sldMasterMk cId="1825021973" sldId="2147483660"/>
              <pc:sldLayoutMk cId="3914267777" sldId="2147483664"/>
              <ac:picMk id="93" creationId="{77B244B5-0A23-A436-86AD-2377D2A44718}"/>
            </ac:picMkLst>
          </pc:picChg>
          <pc:picChg chg="mod topLvl">
            <ac:chgData name="Franziska Händschel" userId="e2149472-3187-4d00-b16a-a19eff6fc04a" providerId="ADAL" clId="{7CA5FA3B-81ED-4A95-A253-C0D056835844}" dt="2023-03-07T12:34:44.646" v="249" actId="34135"/>
            <ac:picMkLst>
              <pc:docMk/>
              <pc:sldMasterMk cId="1825021973" sldId="2147483660"/>
              <pc:sldLayoutMk cId="3914267777" sldId="2147483664"/>
              <ac:picMk id="94" creationId="{80E7D745-C150-AFB4-11E4-8FD5500E11F6}"/>
            </ac:picMkLst>
          </pc:picChg>
          <pc:picChg chg="add mod">
            <ac:chgData name="Franziska Händschel" userId="e2149472-3187-4d00-b16a-a19eff6fc04a" providerId="ADAL" clId="{7CA5FA3B-81ED-4A95-A253-C0D056835844}" dt="2023-03-07T12:34:44.646" v="249" actId="34135"/>
            <ac:picMkLst>
              <pc:docMk/>
              <pc:sldMasterMk cId="1825021973" sldId="2147483660"/>
              <pc:sldLayoutMk cId="3914267777" sldId="2147483664"/>
              <ac:picMk id="113" creationId="{DBE0CAC1-C7C8-AFEB-E834-FA04E61B1616}"/>
            </ac:picMkLst>
          </pc:picChg>
          <pc:cxnChg chg="mod topLvl">
            <ac:chgData name="Franziska Händschel" userId="e2149472-3187-4d00-b16a-a19eff6fc04a" providerId="ADAL" clId="{7CA5FA3B-81ED-4A95-A253-C0D056835844}" dt="2023-03-07T12:34:44.646" v="249" actId="34135"/>
            <ac:cxnSpMkLst>
              <pc:docMk/>
              <pc:sldMasterMk cId="1825021973" sldId="2147483660"/>
              <pc:sldLayoutMk cId="3914267777" sldId="2147483664"/>
              <ac:cxnSpMk id="19" creationId="{80717DD2-8A5E-0DD3-0529-E2D9637275B1}"/>
            </ac:cxnSpMkLst>
          </pc:cxnChg>
          <pc:cxnChg chg="mod topLvl">
            <ac:chgData name="Franziska Händschel" userId="e2149472-3187-4d00-b16a-a19eff6fc04a" providerId="ADAL" clId="{7CA5FA3B-81ED-4A95-A253-C0D056835844}" dt="2023-03-07T12:34:44.646" v="249" actId="34135"/>
            <ac:cxnSpMkLst>
              <pc:docMk/>
              <pc:sldMasterMk cId="1825021973" sldId="2147483660"/>
              <pc:sldLayoutMk cId="3914267777" sldId="2147483664"/>
              <ac:cxnSpMk id="45" creationId="{7F8CF48E-2FF6-C385-BEE2-50F349704F00}"/>
            </ac:cxnSpMkLst>
          </pc:cxnChg>
          <pc:cxnChg chg="mod topLvl">
            <ac:chgData name="Franziska Händschel" userId="e2149472-3187-4d00-b16a-a19eff6fc04a" providerId="ADAL" clId="{7CA5FA3B-81ED-4A95-A253-C0D056835844}" dt="2023-03-07T12:34:44.646" v="249" actId="34135"/>
            <ac:cxnSpMkLst>
              <pc:docMk/>
              <pc:sldMasterMk cId="1825021973" sldId="2147483660"/>
              <pc:sldLayoutMk cId="3914267777" sldId="2147483664"/>
              <ac:cxnSpMk id="71" creationId="{3D0C4B04-8A8A-36CD-E984-E32794E2A089}"/>
            </ac:cxnSpMkLst>
          </pc:cxnChg>
          <pc:cxnChg chg="mod topLvl">
            <ac:chgData name="Franziska Händschel" userId="e2149472-3187-4d00-b16a-a19eff6fc04a" providerId="ADAL" clId="{7CA5FA3B-81ED-4A95-A253-C0D056835844}" dt="2023-03-07T12:34:44.646" v="249" actId="34135"/>
            <ac:cxnSpMkLst>
              <pc:docMk/>
              <pc:sldMasterMk cId="1825021973" sldId="2147483660"/>
              <pc:sldLayoutMk cId="3914267777" sldId="2147483664"/>
              <ac:cxnSpMk id="97" creationId="{41742EDD-521C-7908-7690-4CC35D6522E5}"/>
            </ac:cxnSpMkLst>
          </pc:cxnChg>
        </pc:sldLayoutChg>
        <pc:sldLayoutChg chg="addSp delSp modSp mod">
          <pc:chgData name="Franziska Händschel" userId="e2149472-3187-4d00-b16a-a19eff6fc04a" providerId="ADAL" clId="{7CA5FA3B-81ED-4A95-A253-C0D056835844}" dt="2023-03-07T15:18:40.874" v="274"/>
          <pc:sldLayoutMkLst>
            <pc:docMk/>
            <pc:sldMasterMk cId="1825021973" sldId="2147483660"/>
            <pc:sldLayoutMk cId="3951856410" sldId="2147483665"/>
          </pc:sldLayoutMkLst>
          <pc:spChg chg="del">
            <ac:chgData name="Franziska Händschel" userId="e2149472-3187-4d00-b16a-a19eff6fc04a" providerId="ADAL" clId="{7CA5FA3B-81ED-4A95-A253-C0D056835844}" dt="2023-03-07T12:24:01.240" v="16" actId="478"/>
            <ac:spMkLst>
              <pc:docMk/>
              <pc:sldMasterMk cId="1825021973" sldId="2147483660"/>
              <pc:sldLayoutMk cId="3951856410" sldId="2147483665"/>
              <ac:spMk id="2" creationId="{00000000-0000-0000-0000-000000000000}"/>
            </ac:spMkLst>
          </pc:spChg>
          <pc:spChg chg="del">
            <ac:chgData name="Franziska Händschel" userId="e2149472-3187-4d00-b16a-a19eff6fc04a" providerId="ADAL" clId="{7CA5FA3B-81ED-4A95-A253-C0D056835844}" dt="2023-03-07T12:24:01.240" v="16" actId="478"/>
            <ac:spMkLst>
              <pc:docMk/>
              <pc:sldMasterMk cId="1825021973" sldId="2147483660"/>
              <pc:sldLayoutMk cId="3951856410" sldId="2147483665"/>
              <ac:spMk id="3" creationId="{00000000-0000-0000-0000-000000000000}"/>
            </ac:spMkLst>
          </pc:spChg>
          <pc:spChg chg="del">
            <ac:chgData name="Franziska Händschel" userId="e2149472-3187-4d00-b16a-a19eff6fc04a" providerId="ADAL" clId="{7CA5FA3B-81ED-4A95-A253-C0D056835844}" dt="2023-03-07T12:24:01.240" v="16" actId="478"/>
            <ac:spMkLst>
              <pc:docMk/>
              <pc:sldMasterMk cId="1825021973" sldId="2147483660"/>
              <pc:sldLayoutMk cId="3951856410" sldId="2147483665"/>
              <ac:spMk id="4" creationId="{00000000-0000-0000-0000-000000000000}"/>
            </ac:spMkLst>
          </pc:spChg>
          <pc:spChg chg="del">
            <ac:chgData name="Franziska Händschel" userId="e2149472-3187-4d00-b16a-a19eff6fc04a" providerId="ADAL" clId="{7CA5FA3B-81ED-4A95-A253-C0D056835844}" dt="2023-03-07T12:24:01.240" v="16" actId="478"/>
            <ac:spMkLst>
              <pc:docMk/>
              <pc:sldMasterMk cId="1825021973" sldId="2147483660"/>
              <pc:sldLayoutMk cId="3951856410" sldId="2147483665"/>
              <ac:spMk id="5" creationId="{00000000-0000-0000-0000-000000000000}"/>
            </ac:spMkLst>
          </pc:spChg>
          <pc:spChg chg="del">
            <ac:chgData name="Franziska Händschel" userId="e2149472-3187-4d00-b16a-a19eff6fc04a" providerId="ADAL" clId="{7CA5FA3B-81ED-4A95-A253-C0D056835844}" dt="2023-03-07T12:24:01.240" v="16" actId="478"/>
            <ac:spMkLst>
              <pc:docMk/>
              <pc:sldMasterMk cId="1825021973" sldId="2147483660"/>
              <pc:sldLayoutMk cId="3951856410" sldId="2147483665"/>
              <ac:spMk id="6" creationId="{00000000-0000-0000-0000-000000000000}"/>
            </ac:spMkLst>
          </pc:spChg>
          <pc:spChg chg="del">
            <ac:chgData name="Franziska Händschel" userId="e2149472-3187-4d00-b16a-a19eff6fc04a" providerId="ADAL" clId="{7CA5FA3B-81ED-4A95-A253-C0D056835844}" dt="2023-03-07T12:24:01.240" v="16" actId="478"/>
            <ac:spMkLst>
              <pc:docMk/>
              <pc:sldMasterMk cId="1825021973" sldId="2147483660"/>
              <pc:sldLayoutMk cId="3951856410" sldId="2147483665"/>
              <ac:spMk id="7" creationId="{00000000-0000-0000-0000-000000000000}"/>
            </ac:spMkLst>
          </pc:spChg>
          <pc:spChg chg="del">
            <ac:chgData name="Franziska Händschel" userId="e2149472-3187-4d00-b16a-a19eff6fc04a" providerId="ADAL" clId="{7CA5FA3B-81ED-4A95-A253-C0D056835844}" dt="2023-03-07T12:24:01.240" v="16" actId="478"/>
            <ac:spMkLst>
              <pc:docMk/>
              <pc:sldMasterMk cId="1825021973" sldId="2147483660"/>
              <pc:sldLayoutMk cId="3951856410" sldId="2147483665"/>
              <ac:spMk id="8" creationId="{00000000-0000-0000-0000-000000000000}"/>
            </ac:spMkLst>
          </pc:spChg>
          <pc:spChg chg="del">
            <ac:chgData name="Franziska Händschel" userId="e2149472-3187-4d00-b16a-a19eff6fc04a" providerId="ADAL" clId="{7CA5FA3B-81ED-4A95-A253-C0D056835844}" dt="2023-03-07T12:24:01.240" v="16" actId="478"/>
            <ac:spMkLst>
              <pc:docMk/>
              <pc:sldMasterMk cId="1825021973" sldId="2147483660"/>
              <pc:sldLayoutMk cId="3951856410" sldId="2147483665"/>
              <ac:spMk id="9" creationId="{00000000-0000-0000-0000-000000000000}"/>
            </ac:spMkLst>
          </pc:spChg>
          <pc:spChg chg="add mod">
            <ac:chgData name="Franziska Händschel" userId="e2149472-3187-4d00-b16a-a19eff6fc04a" providerId="ADAL" clId="{7CA5FA3B-81ED-4A95-A253-C0D056835844}" dt="2023-03-07T15:18:40.874" v="274"/>
            <ac:spMkLst>
              <pc:docMk/>
              <pc:sldMasterMk cId="1825021973" sldId="2147483660"/>
              <pc:sldLayoutMk cId="3951856410" sldId="2147483665"/>
              <ac:spMk id="10" creationId="{33DD2EE9-6639-81E6-D28D-229DA4E60C4F}"/>
            </ac:spMkLst>
          </pc:spChg>
          <pc:spChg chg="mod topLvl">
            <ac:chgData name="Franziska Händschel" userId="e2149472-3187-4d00-b16a-a19eff6fc04a" providerId="ADAL" clId="{7CA5FA3B-81ED-4A95-A253-C0D056835844}" dt="2023-03-07T12:34:49.428" v="250" actId="34135"/>
            <ac:spMkLst>
              <pc:docMk/>
              <pc:sldMasterMk cId="1825021973" sldId="2147483660"/>
              <pc:sldLayoutMk cId="3951856410" sldId="2147483665"/>
              <ac:spMk id="12" creationId="{B3CBDA9F-76EA-E884-D9DC-CCA7B0C31BB9}"/>
            </ac:spMkLst>
          </pc:spChg>
          <pc:spChg chg="mod topLvl">
            <ac:chgData name="Franziska Händschel" userId="e2149472-3187-4d00-b16a-a19eff6fc04a" providerId="ADAL" clId="{7CA5FA3B-81ED-4A95-A253-C0D056835844}" dt="2023-03-07T12:34:49.428" v="250" actId="34135"/>
            <ac:spMkLst>
              <pc:docMk/>
              <pc:sldMasterMk cId="1825021973" sldId="2147483660"/>
              <pc:sldLayoutMk cId="3951856410" sldId="2147483665"/>
              <ac:spMk id="13" creationId="{4DDE4296-9D29-F07C-BD53-6ECE575FFFDA}"/>
            </ac:spMkLst>
          </pc:spChg>
          <pc:spChg chg="mod topLvl">
            <ac:chgData name="Franziska Händschel" userId="e2149472-3187-4d00-b16a-a19eff6fc04a" providerId="ADAL" clId="{7CA5FA3B-81ED-4A95-A253-C0D056835844}" dt="2023-03-07T12:34:49.428" v="250" actId="34135"/>
            <ac:spMkLst>
              <pc:docMk/>
              <pc:sldMasterMk cId="1825021973" sldId="2147483660"/>
              <pc:sldLayoutMk cId="3951856410" sldId="2147483665"/>
              <ac:spMk id="20" creationId="{01984B3D-8498-34E1-EEF9-F88081D48E83}"/>
            </ac:spMkLst>
          </pc:spChg>
          <pc:spChg chg="add del mod topLvl">
            <ac:chgData name="Franziska Händschel" userId="e2149472-3187-4d00-b16a-a19eff6fc04a" providerId="ADAL" clId="{7CA5FA3B-81ED-4A95-A253-C0D056835844}" dt="2023-03-07T12:34:49.428" v="250" actId="34135"/>
            <ac:spMkLst>
              <pc:docMk/>
              <pc:sldMasterMk cId="1825021973" sldId="2147483660"/>
              <pc:sldLayoutMk cId="3951856410" sldId="2147483665"/>
              <ac:spMk id="22" creationId="{5CB39AF2-542F-EAEF-DD00-C4A5E736CACF}"/>
            </ac:spMkLst>
          </pc:spChg>
          <pc:spChg chg="mod">
            <ac:chgData name="Franziska Händschel" userId="e2149472-3187-4d00-b16a-a19eff6fc04a" providerId="ADAL" clId="{7CA5FA3B-81ED-4A95-A253-C0D056835844}" dt="2023-03-07T12:32:52.625" v="235" actId="165"/>
            <ac:spMkLst>
              <pc:docMk/>
              <pc:sldMasterMk cId="1825021973" sldId="2147483660"/>
              <pc:sldLayoutMk cId="3951856410" sldId="2147483665"/>
              <ac:spMk id="24" creationId="{BAB08429-4A80-477E-25FF-13EE70DBBF7C}"/>
            </ac:spMkLst>
          </pc:spChg>
          <pc:spChg chg="mod">
            <ac:chgData name="Franziska Händschel" userId="e2149472-3187-4d00-b16a-a19eff6fc04a" providerId="ADAL" clId="{7CA5FA3B-81ED-4A95-A253-C0D056835844}" dt="2023-03-07T12:32:52.625" v="235" actId="165"/>
            <ac:spMkLst>
              <pc:docMk/>
              <pc:sldMasterMk cId="1825021973" sldId="2147483660"/>
              <pc:sldLayoutMk cId="3951856410" sldId="2147483665"/>
              <ac:spMk id="25" creationId="{1FC8E70B-E625-0167-5918-6DE86956404E}"/>
            </ac:spMkLst>
          </pc:spChg>
          <pc:spChg chg="mod">
            <ac:chgData name="Franziska Händschel" userId="e2149472-3187-4d00-b16a-a19eff6fc04a" providerId="ADAL" clId="{7CA5FA3B-81ED-4A95-A253-C0D056835844}" dt="2023-03-07T12:32:52.625" v="235" actId="165"/>
            <ac:spMkLst>
              <pc:docMk/>
              <pc:sldMasterMk cId="1825021973" sldId="2147483660"/>
              <pc:sldLayoutMk cId="3951856410" sldId="2147483665"/>
              <ac:spMk id="26" creationId="{B3993830-E56C-D8E0-5AB7-E817A3ACDA45}"/>
            </ac:spMkLst>
          </pc:spChg>
          <pc:spChg chg="add del mod topLvl">
            <ac:chgData name="Franziska Händschel" userId="e2149472-3187-4d00-b16a-a19eff6fc04a" providerId="ADAL" clId="{7CA5FA3B-81ED-4A95-A253-C0D056835844}" dt="2023-03-07T12:34:49.428" v="250" actId="34135"/>
            <ac:spMkLst>
              <pc:docMk/>
              <pc:sldMasterMk cId="1825021973" sldId="2147483660"/>
              <pc:sldLayoutMk cId="3951856410" sldId="2147483665"/>
              <ac:spMk id="27" creationId="{0B2A183C-CD8E-A401-1D8D-267319EEE541}"/>
            </ac:spMkLst>
          </pc:spChg>
          <pc:spChg chg="mod">
            <ac:chgData name="Franziska Händschel" userId="e2149472-3187-4d00-b16a-a19eff6fc04a" providerId="ADAL" clId="{7CA5FA3B-81ED-4A95-A253-C0D056835844}" dt="2023-03-07T12:32:52.625" v="235" actId="165"/>
            <ac:spMkLst>
              <pc:docMk/>
              <pc:sldMasterMk cId="1825021973" sldId="2147483660"/>
              <pc:sldLayoutMk cId="3951856410" sldId="2147483665"/>
              <ac:spMk id="29" creationId="{240870B2-E36B-5F4A-9E4E-C56D9F04254A}"/>
            </ac:spMkLst>
          </pc:spChg>
          <pc:spChg chg="mod">
            <ac:chgData name="Franziska Händschel" userId="e2149472-3187-4d00-b16a-a19eff6fc04a" providerId="ADAL" clId="{7CA5FA3B-81ED-4A95-A253-C0D056835844}" dt="2023-03-07T12:32:52.625" v="235" actId="165"/>
            <ac:spMkLst>
              <pc:docMk/>
              <pc:sldMasterMk cId="1825021973" sldId="2147483660"/>
              <pc:sldLayoutMk cId="3951856410" sldId="2147483665"/>
              <ac:spMk id="30" creationId="{FE13EE9B-37F8-B365-90C6-E8DFB6312615}"/>
            </ac:spMkLst>
          </pc:spChg>
          <pc:spChg chg="mod">
            <ac:chgData name="Franziska Händschel" userId="e2149472-3187-4d00-b16a-a19eff6fc04a" providerId="ADAL" clId="{7CA5FA3B-81ED-4A95-A253-C0D056835844}" dt="2023-03-07T12:32:52.625" v="235" actId="165"/>
            <ac:spMkLst>
              <pc:docMk/>
              <pc:sldMasterMk cId="1825021973" sldId="2147483660"/>
              <pc:sldLayoutMk cId="3951856410" sldId="2147483665"/>
              <ac:spMk id="31" creationId="{98BD15C2-C526-01B2-CCE4-F06BED74333B}"/>
            </ac:spMkLst>
          </pc:spChg>
          <pc:spChg chg="mod topLvl">
            <ac:chgData name="Franziska Händschel" userId="e2149472-3187-4d00-b16a-a19eff6fc04a" providerId="ADAL" clId="{7CA5FA3B-81ED-4A95-A253-C0D056835844}" dt="2023-03-07T12:34:49.428" v="250" actId="34135"/>
            <ac:spMkLst>
              <pc:docMk/>
              <pc:sldMasterMk cId="1825021973" sldId="2147483660"/>
              <pc:sldLayoutMk cId="3951856410" sldId="2147483665"/>
              <ac:spMk id="32" creationId="{AA2430E4-C513-1961-4DF6-83AFDAE562D4}"/>
            </ac:spMkLst>
          </pc:spChg>
          <pc:spChg chg="mod">
            <ac:chgData name="Franziska Händschel" userId="e2149472-3187-4d00-b16a-a19eff6fc04a" providerId="ADAL" clId="{7CA5FA3B-81ED-4A95-A253-C0D056835844}" dt="2023-03-07T12:32:52.625" v="235" actId="165"/>
            <ac:spMkLst>
              <pc:docMk/>
              <pc:sldMasterMk cId="1825021973" sldId="2147483660"/>
              <pc:sldLayoutMk cId="3951856410" sldId="2147483665"/>
              <ac:spMk id="34" creationId="{AA71E72F-8E85-DBB0-E1F9-E47257D61720}"/>
            </ac:spMkLst>
          </pc:spChg>
          <pc:spChg chg="mod">
            <ac:chgData name="Franziska Händschel" userId="e2149472-3187-4d00-b16a-a19eff6fc04a" providerId="ADAL" clId="{7CA5FA3B-81ED-4A95-A253-C0D056835844}" dt="2023-03-07T12:32:52.625" v="235" actId="165"/>
            <ac:spMkLst>
              <pc:docMk/>
              <pc:sldMasterMk cId="1825021973" sldId="2147483660"/>
              <pc:sldLayoutMk cId="3951856410" sldId="2147483665"/>
              <ac:spMk id="35" creationId="{DEF06325-7A02-6185-6011-4F01BC2064AC}"/>
            </ac:spMkLst>
          </pc:spChg>
          <pc:spChg chg="mod">
            <ac:chgData name="Franziska Händschel" userId="e2149472-3187-4d00-b16a-a19eff6fc04a" providerId="ADAL" clId="{7CA5FA3B-81ED-4A95-A253-C0D056835844}" dt="2023-03-07T12:32:52.625" v="235" actId="165"/>
            <ac:spMkLst>
              <pc:docMk/>
              <pc:sldMasterMk cId="1825021973" sldId="2147483660"/>
              <pc:sldLayoutMk cId="3951856410" sldId="2147483665"/>
              <ac:spMk id="36" creationId="{D5B16F48-7F81-5DE7-B6A4-A69710773819}"/>
            </ac:spMkLst>
          </pc:spChg>
          <pc:spChg chg="mod topLvl">
            <ac:chgData name="Franziska Händschel" userId="e2149472-3187-4d00-b16a-a19eff6fc04a" providerId="ADAL" clId="{7CA5FA3B-81ED-4A95-A253-C0D056835844}" dt="2023-03-07T12:34:49.428" v="250" actId="34135"/>
            <ac:spMkLst>
              <pc:docMk/>
              <pc:sldMasterMk cId="1825021973" sldId="2147483660"/>
              <pc:sldLayoutMk cId="3951856410" sldId="2147483665"/>
              <ac:spMk id="38" creationId="{6D7C5768-1989-0E6B-3FE4-ACA621751B1C}"/>
            </ac:spMkLst>
          </pc:spChg>
          <pc:spChg chg="mod topLvl">
            <ac:chgData name="Franziska Händschel" userId="e2149472-3187-4d00-b16a-a19eff6fc04a" providerId="ADAL" clId="{7CA5FA3B-81ED-4A95-A253-C0D056835844}" dt="2023-03-07T12:34:49.428" v="250" actId="34135"/>
            <ac:spMkLst>
              <pc:docMk/>
              <pc:sldMasterMk cId="1825021973" sldId="2147483660"/>
              <pc:sldLayoutMk cId="3951856410" sldId="2147483665"/>
              <ac:spMk id="39" creationId="{5F5D6AC8-8063-7732-EE88-120E43D02B2F}"/>
            </ac:spMkLst>
          </pc:spChg>
          <pc:spChg chg="mod topLvl">
            <ac:chgData name="Franziska Händschel" userId="e2149472-3187-4d00-b16a-a19eff6fc04a" providerId="ADAL" clId="{7CA5FA3B-81ED-4A95-A253-C0D056835844}" dt="2023-03-07T12:34:49.428" v="250" actId="34135"/>
            <ac:spMkLst>
              <pc:docMk/>
              <pc:sldMasterMk cId="1825021973" sldId="2147483660"/>
              <pc:sldLayoutMk cId="3951856410" sldId="2147483665"/>
              <ac:spMk id="46" creationId="{5A0063A0-AE2F-3C74-8595-787155B7A7F6}"/>
            </ac:spMkLst>
          </pc:spChg>
          <pc:spChg chg="mod topLvl">
            <ac:chgData name="Franziska Händschel" userId="e2149472-3187-4d00-b16a-a19eff6fc04a" providerId="ADAL" clId="{7CA5FA3B-81ED-4A95-A253-C0D056835844}" dt="2023-03-07T12:34:49.428" v="250" actId="34135"/>
            <ac:spMkLst>
              <pc:docMk/>
              <pc:sldMasterMk cId="1825021973" sldId="2147483660"/>
              <pc:sldLayoutMk cId="3951856410" sldId="2147483665"/>
              <ac:spMk id="48" creationId="{B880D144-7242-EB71-293C-46CD9418410C}"/>
            </ac:spMkLst>
          </pc:spChg>
          <pc:spChg chg="mod">
            <ac:chgData name="Franziska Händschel" userId="e2149472-3187-4d00-b16a-a19eff6fc04a" providerId="ADAL" clId="{7CA5FA3B-81ED-4A95-A253-C0D056835844}" dt="2023-03-07T12:32:52.625" v="235" actId="165"/>
            <ac:spMkLst>
              <pc:docMk/>
              <pc:sldMasterMk cId="1825021973" sldId="2147483660"/>
              <pc:sldLayoutMk cId="3951856410" sldId="2147483665"/>
              <ac:spMk id="50" creationId="{12D89C52-9413-ED63-8BE0-016CA79BE902}"/>
            </ac:spMkLst>
          </pc:spChg>
          <pc:spChg chg="mod">
            <ac:chgData name="Franziska Händschel" userId="e2149472-3187-4d00-b16a-a19eff6fc04a" providerId="ADAL" clId="{7CA5FA3B-81ED-4A95-A253-C0D056835844}" dt="2023-03-07T12:32:52.625" v="235" actId="165"/>
            <ac:spMkLst>
              <pc:docMk/>
              <pc:sldMasterMk cId="1825021973" sldId="2147483660"/>
              <pc:sldLayoutMk cId="3951856410" sldId="2147483665"/>
              <ac:spMk id="51" creationId="{DA00F19B-EB1B-CB5F-83C4-B1D0A1FCE026}"/>
            </ac:spMkLst>
          </pc:spChg>
          <pc:spChg chg="mod">
            <ac:chgData name="Franziska Händschel" userId="e2149472-3187-4d00-b16a-a19eff6fc04a" providerId="ADAL" clId="{7CA5FA3B-81ED-4A95-A253-C0D056835844}" dt="2023-03-07T12:32:52.625" v="235" actId="165"/>
            <ac:spMkLst>
              <pc:docMk/>
              <pc:sldMasterMk cId="1825021973" sldId="2147483660"/>
              <pc:sldLayoutMk cId="3951856410" sldId="2147483665"/>
              <ac:spMk id="52" creationId="{2CE3D14B-5A99-2A8B-25CD-044C6EF6DE31}"/>
            </ac:spMkLst>
          </pc:spChg>
          <pc:spChg chg="mod topLvl">
            <ac:chgData name="Franziska Händschel" userId="e2149472-3187-4d00-b16a-a19eff6fc04a" providerId="ADAL" clId="{7CA5FA3B-81ED-4A95-A253-C0D056835844}" dt="2023-03-07T12:34:49.428" v="250" actId="34135"/>
            <ac:spMkLst>
              <pc:docMk/>
              <pc:sldMasterMk cId="1825021973" sldId="2147483660"/>
              <pc:sldLayoutMk cId="3951856410" sldId="2147483665"/>
              <ac:spMk id="53" creationId="{D6DAAF5F-169C-7D23-3FB6-530AC6455241}"/>
            </ac:spMkLst>
          </pc:spChg>
          <pc:spChg chg="mod">
            <ac:chgData name="Franziska Händschel" userId="e2149472-3187-4d00-b16a-a19eff6fc04a" providerId="ADAL" clId="{7CA5FA3B-81ED-4A95-A253-C0D056835844}" dt="2023-03-07T12:32:52.625" v="235" actId="165"/>
            <ac:spMkLst>
              <pc:docMk/>
              <pc:sldMasterMk cId="1825021973" sldId="2147483660"/>
              <pc:sldLayoutMk cId="3951856410" sldId="2147483665"/>
              <ac:spMk id="55" creationId="{97BCF625-A562-A3F3-96F8-6E084183900D}"/>
            </ac:spMkLst>
          </pc:spChg>
          <pc:spChg chg="mod">
            <ac:chgData name="Franziska Händschel" userId="e2149472-3187-4d00-b16a-a19eff6fc04a" providerId="ADAL" clId="{7CA5FA3B-81ED-4A95-A253-C0D056835844}" dt="2023-03-07T12:32:52.625" v="235" actId="165"/>
            <ac:spMkLst>
              <pc:docMk/>
              <pc:sldMasterMk cId="1825021973" sldId="2147483660"/>
              <pc:sldLayoutMk cId="3951856410" sldId="2147483665"/>
              <ac:spMk id="56" creationId="{FF106B73-0211-5B4C-F7AE-04DD5B57B12B}"/>
            </ac:spMkLst>
          </pc:spChg>
          <pc:spChg chg="mod">
            <ac:chgData name="Franziska Händschel" userId="e2149472-3187-4d00-b16a-a19eff6fc04a" providerId="ADAL" clId="{7CA5FA3B-81ED-4A95-A253-C0D056835844}" dt="2023-03-07T12:32:52.625" v="235" actId="165"/>
            <ac:spMkLst>
              <pc:docMk/>
              <pc:sldMasterMk cId="1825021973" sldId="2147483660"/>
              <pc:sldLayoutMk cId="3951856410" sldId="2147483665"/>
              <ac:spMk id="57" creationId="{BD900881-E116-6C12-D6B0-1EC28C9FE013}"/>
            </ac:spMkLst>
          </pc:spChg>
          <pc:spChg chg="mod topLvl">
            <ac:chgData name="Franziska Händschel" userId="e2149472-3187-4d00-b16a-a19eff6fc04a" providerId="ADAL" clId="{7CA5FA3B-81ED-4A95-A253-C0D056835844}" dt="2023-03-07T12:34:49.428" v="250" actId="34135"/>
            <ac:spMkLst>
              <pc:docMk/>
              <pc:sldMasterMk cId="1825021973" sldId="2147483660"/>
              <pc:sldLayoutMk cId="3951856410" sldId="2147483665"/>
              <ac:spMk id="58" creationId="{DA4CFAAE-14B1-15F4-D3CC-BE40DAE724C8}"/>
            </ac:spMkLst>
          </pc:spChg>
          <pc:spChg chg="mod">
            <ac:chgData name="Franziska Händschel" userId="e2149472-3187-4d00-b16a-a19eff6fc04a" providerId="ADAL" clId="{7CA5FA3B-81ED-4A95-A253-C0D056835844}" dt="2023-03-07T12:32:52.625" v="235" actId="165"/>
            <ac:spMkLst>
              <pc:docMk/>
              <pc:sldMasterMk cId="1825021973" sldId="2147483660"/>
              <pc:sldLayoutMk cId="3951856410" sldId="2147483665"/>
              <ac:spMk id="60" creationId="{AA49E0AA-2356-79EA-E7BA-5A9AFB2D297B}"/>
            </ac:spMkLst>
          </pc:spChg>
          <pc:spChg chg="mod">
            <ac:chgData name="Franziska Händschel" userId="e2149472-3187-4d00-b16a-a19eff6fc04a" providerId="ADAL" clId="{7CA5FA3B-81ED-4A95-A253-C0D056835844}" dt="2023-03-07T12:32:52.625" v="235" actId="165"/>
            <ac:spMkLst>
              <pc:docMk/>
              <pc:sldMasterMk cId="1825021973" sldId="2147483660"/>
              <pc:sldLayoutMk cId="3951856410" sldId="2147483665"/>
              <ac:spMk id="61" creationId="{01DDE82F-99AF-C0F4-C646-DE62494E1FDB}"/>
            </ac:spMkLst>
          </pc:spChg>
          <pc:spChg chg="mod">
            <ac:chgData name="Franziska Händschel" userId="e2149472-3187-4d00-b16a-a19eff6fc04a" providerId="ADAL" clId="{7CA5FA3B-81ED-4A95-A253-C0D056835844}" dt="2023-03-07T12:32:52.625" v="235" actId="165"/>
            <ac:spMkLst>
              <pc:docMk/>
              <pc:sldMasterMk cId="1825021973" sldId="2147483660"/>
              <pc:sldLayoutMk cId="3951856410" sldId="2147483665"/>
              <ac:spMk id="62" creationId="{7A343653-6D07-D205-931E-109A34B436AC}"/>
            </ac:spMkLst>
          </pc:spChg>
          <pc:spChg chg="mod topLvl">
            <ac:chgData name="Franziska Händschel" userId="e2149472-3187-4d00-b16a-a19eff6fc04a" providerId="ADAL" clId="{7CA5FA3B-81ED-4A95-A253-C0D056835844}" dt="2023-03-07T12:34:49.428" v="250" actId="34135"/>
            <ac:spMkLst>
              <pc:docMk/>
              <pc:sldMasterMk cId="1825021973" sldId="2147483660"/>
              <pc:sldLayoutMk cId="3951856410" sldId="2147483665"/>
              <ac:spMk id="64" creationId="{42B3E469-DEE4-FD36-EC8C-63243F46720E}"/>
            </ac:spMkLst>
          </pc:spChg>
          <pc:spChg chg="mod topLvl">
            <ac:chgData name="Franziska Händschel" userId="e2149472-3187-4d00-b16a-a19eff6fc04a" providerId="ADAL" clId="{7CA5FA3B-81ED-4A95-A253-C0D056835844}" dt="2023-03-07T12:34:49.428" v="250" actId="34135"/>
            <ac:spMkLst>
              <pc:docMk/>
              <pc:sldMasterMk cId="1825021973" sldId="2147483660"/>
              <pc:sldLayoutMk cId="3951856410" sldId="2147483665"/>
              <ac:spMk id="65" creationId="{B4F68A02-607F-C5AA-EA49-3DBBCB46F13E}"/>
            </ac:spMkLst>
          </pc:spChg>
          <pc:spChg chg="del mod topLvl">
            <ac:chgData name="Franziska Händschel" userId="e2149472-3187-4d00-b16a-a19eff6fc04a" providerId="ADAL" clId="{7CA5FA3B-81ED-4A95-A253-C0D056835844}" dt="2023-03-07T12:33:13.145" v="242" actId="21"/>
            <ac:spMkLst>
              <pc:docMk/>
              <pc:sldMasterMk cId="1825021973" sldId="2147483660"/>
              <pc:sldLayoutMk cId="3951856410" sldId="2147483665"/>
              <ac:spMk id="72" creationId="{180B46AD-B7EE-D093-873C-0515B322C4D7}"/>
            </ac:spMkLst>
          </pc:spChg>
          <pc:spChg chg="mod topLvl">
            <ac:chgData name="Franziska Händschel" userId="e2149472-3187-4d00-b16a-a19eff6fc04a" providerId="ADAL" clId="{7CA5FA3B-81ED-4A95-A253-C0D056835844}" dt="2023-03-07T12:34:49.428" v="250" actId="34135"/>
            <ac:spMkLst>
              <pc:docMk/>
              <pc:sldMasterMk cId="1825021973" sldId="2147483660"/>
              <pc:sldLayoutMk cId="3951856410" sldId="2147483665"/>
              <ac:spMk id="74" creationId="{3BAB9EF5-C1E9-D160-11A5-6135A181819A}"/>
            </ac:spMkLst>
          </pc:spChg>
          <pc:spChg chg="mod">
            <ac:chgData name="Franziska Händschel" userId="e2149472-3187-4d00-b16a-a19eff6fc04a" providerId="ADAL" clId="{7CA5FA3B-81ED-4A95-A253-C0D056835844}" dt="2023-03-07T12:32:52.625" v="235" actId="165"/>
            <ac:spMkLst>
              <pc:docMk/>
              <pc:sldMasterMk cId="1825021973" sldId="2147483660"/>
              <pc:sldLayoutMk cId="3951856410" sldId="2147483665"/>
              <ac:spMk id="76" creationId="{0E09D9BB-083E-3138-1270-22F3EBCA9B71}"/>
            </ac:spMkLst>
          </pc:spChg>
          <pc:spChg chg="mod">
            <ac:chgData name="Franziska Händschel" userId="e2149472-3187-4d00-b16a-a19eff6fc04a" providerId="ADAL" clId="{7CA5FA3B-81ED-4A95-A253-C0D056835844}" dt="2023-03-07T12:32:52.625" v="235" actId="165"/>
            <ac:spMkLst>
              <pc:docMk/>
              <pc:sldMasterMk cId="1825021973" sldId="2147483660"/>
              <pc:sldLayoutMk cId="3951856410" sldId="2147483665"/>
              <ac:spMk id="77" creationId="{22222733-6104-3DCC-FC18-FA88943358EA}"/>
            </ac:spMkLst>
          </pc:spChg>
          <pc:spChg chg="mod">
            <ac:chgData name="Franziska Händschel" userId="e2149472-3187-4d00-b16a-a19eff6fc04a" providerId="ADAL" clId="{7CA5FA3B-81ED-4A95-A253-C0D056835844}" dt="2023-03-07T12:32:52.625" v="235" actId="165"/>
            <ac:spMkLst>
              <pc:docMk/>
              <pc:sldMasterMk cId="1825021973" sldId="2147483660"/>
              <pc:sldLayoutMk cId="3951856410" sldId="2147483665"/>
              <ac:spMk id="78" creationId="{6B45E224-9DBE-505A-BF99-1016388B1178}"/>
            </ac:spMkLst>
          </pc:spChg>
          <pc:spChg chg="mod topLvl">
            <ac:chgData name="Franziska Händschel" userId="e2149472-3187-4d00-b16a-a19eff6fc04a" providerId="ADAL" clId="{7CA5FA3B-81ED-4A95-A253-C0D056835844}" dt="2023-03-07T12:34:49.428" v="250" actId="34135"/>
            <ac:spMkLst>
              <pc:docMk/>
              <pc:sldMasterMk cId="1825021973" sldId="2147483660"/>
              <pc:sldLayoutMk cId="3951856410" sldId="2147483665"/>
              <ac:spMk id="79" creationId="{423115F2-EE23-F917-EBC2-9EB94A5AC0AA}"/>
            </ac:spMkLst>
          </pc:spChg>
          <pc:spChg chg="mod">
            <ac:chgData name="Franziska Händschel" userId="e2149472-3187-4d00-b16a-a19eff6fc04a" providerId="ADAL" clId="{7CA5FA3B-81ED-4A95-A253-C0D056835844}" dt="2023-03-07T12:32:52.625" v="235" actId="165"/>
            <ac:spMkLst>
              <pc:docMk/>
              <pc:sldMasterMk cId="1825021973" sldId="2147483660"/>
              <pc:sldLayoutMk cId="3951856410" sldId="2147483665"/>
              <ac:spMk id="81" creationId="{51123676-8981-DCB1-8127-27C047291D17}"/>
            </ac:spMkLst>
          </pc:spChg>
          <pc:spChg chg="mod">
            <ac:chgData name="Franziska Händschel" userId="e2149472-3187-4d00-b16a-a19eff6fc04a" providerId="ADAL" clId="{7CA5FA3B-81ED-4A95-A253-C0D056835844}" dt="2023-03-07T12:32:52.625" v="235" actId="165"/>
            <ac:spMkLst>
              <pc:docMk/>
              <pc:sldMasterMk cId="1825021973" sldId="2147483660"/>
              <pc:sldLayoutMk cId="3951856410" sldId="2147483665"/>
              <ac:spMk id="82" creationId="{538A9564-418F-623D-FBBB-05C029CF902A}"/>
            </ac:spMkLst>
          </pc:spChg>
          <pc:spChg chg="mod">
            <ac:chgData name="Franziska Händschel" userId="e2149472-3187-4d00-b16a-a19eff6fc04a" providerId="ADAL" clId="{7CA5FA3B-81ED-4A95-A253-C0D056835844}" dt="2023-03-07T12:32:52.625" v="235" actId="165"/>
            <ac:spMkLst>
              <pc:docMk/>
              <pc:sldMasterMk cId="1825021973" sldId="2147483660"/>
              <pc:sldLayoutMk cId="3951856410" sldId="2147483665"/>
              <ac:spMk id="83" creationId="{0723D5EA-79B8-6AB6-C022-12BCFA53E29E}"/>
            </ac:spMkLst>
          </pc:spChg>
          <pc:spChg chg="mod topLvl">
            <ac:chgData name="Franziska Händschel" userId="e2149472-3187-4d00-b16a-a19eff6fc04a" providerId="ADAL" clId="{7CA5FA3B-81ED-4A95-A253-C0D056835844}" dt="2023-03-07T12:34:49.428" v="250" actId="34135"/>
            <ac:spMkLst>
              <pc:docMk/>
              <pc:sldMasterMk cId="1825021973" sldId="2147483660"/>
              <pc:sldLayoutMk cId="3951856410" sldId="2147483665"/>
              <ac:spMk id="84" creationId="{BE6791CE-CA0E-CE2A-8826-DC7672FCE2C6}"/>
            </ac:spMkLst>
          </pc:spChg>
          <pc:spChg chg="mod">
            <ac:chgData name="Franziska Händschel" userId="e2149472-3187-4d00-b16a-a19eff6fc04a" providerId="ADAL" clId="{7CA5FA3B-81ED-4A95-A253-C0D056835844}" dt="2023-03-07T12:32:52.625" v="235" actId="165"/>
            <ac:spMkLst>
              <pc:docMk/>
              <pc:sldMasterMk cId="1825021973" sldId="2147483660"/>
              <pc:sldLayoutMk cId="3951856410" sldId="2147483665"/>
              <ac:spMk id="86" creationId="{2836019C-F8BD-0586-4D7F-8D4F1E764756}"/>
            </ac:spMkLst>
          </pc:spChg>
          <pc:spChg chg="mod">
            <ac:chgData name="Franziska Händschel" userId="e2149472-3187-4d00-b16a-a19eff6fc04a" providerId="ADAL" clId="{7CA5FA3B-81ED-4A95-A253-C0D056835844}" dt="2023-03-07T12:32:52.625" v="235" actId="165"/>
            <ac:spMkLst>
              <pc:docMk/>
              <pc:sldMasterMk cId="1825021973" sldId="2147483660"/>
              <pc:sldLayoutMk cId="3951856410" sldId="2147483665"/>
              <ac:spMk id="87" creationId="{80117A10-4DD9-A22D-6A10-04127A6915EB}"/>
            </ac:spMkLst>
          </pc:spChg>
          <pc:spChg chg="mod">
            <ac:chgData name="Franziska Händschel" userId="e2149472-3187-4d00-b16a-a19eff6fc04a" providerId="ADAL" clId="{7CA5FA3B-81ED-4A95-A253-C0D056835844}" dt="2023-03-07T12:32:52.625" v="235" actId="165"/>
            <ac:spMkLst>
              <pc:docMk/>
              <pc:sldMasterMk cId="1825021973" sldId="2147483660"/>
              <pc:sldLayoutMk cId="3951856410" sldId="2147483665"/>
              <ac:spMk id="88" creationId="{62BD7DC2-BE30-C80D-5C59-E82001E8A50D}"/>
            </ac:spMkLst>
          </pc:spChg>
          <pc:spChg chg="mod topLvl">
            <ac:chgData name="Franziska Händschel" userId="e2149472-3187-4d00-b16a-a19eff6fc04a" providerId="ADAL" clId="{7CA5FA3B-81ED-4A95-A253-C0D056835844}" dt="2023-03-07T12:34:49.428" v="250" actId="34135"/>
            <ac:spMkLst>
              <pc:docMk/>
              <pc:sldMasterMk cId="1825021973" sldId="2147483660"/>
              <pc:sldLayoutMk cId="3951856410" sldId="2147483665"/>
              <ac:spMk id="90" creationId="{2CCEC7B4-504F-92B9-FB34-5BB2D3D2F70D}"/>
            </ac:spMkLst>
          </pc:spChg>
          <pc:spChg chg="mod topLvl">
            <ac:chgData name="Franziska Händschel" userId="e2149472-3187-4d00-b16a-a19eff6fc04a" providerId="ADAL" clId="{7CA5FA3B-81ED-4A95-A253-C0D056835844}" dt="2023-03-07T12:34:49.428" v="250" actId="34135"/>
            <ac:spMkLst>
              <pc:docMk/>
              <pc:sldMasterMk cId="1825021973" sldId="2147483660"/>
              <pc:sldLayoutMk cId="3951856410" sldId="2147483665"/>
              <ac:spMk id="91" creationId="{DCA63EB5-BEA0-5A3E-496A-1575E227C9C0}"/>
            </ac:spMkLst>
          </pc:spChg>
          <pc:spChg chg="del mod topLvl">
            <ac:chgData name="Franziska Händschel" userId="e2149472-3187-4d00-b16a-a19eff6fc04a" providerId="ADAL" clId="{7CA5FA3B-81ED-4A95-A253-C0D056835844}" dt="2023-03-07T12:33:13.145" v="242" actId="21"/>
            <ac:spMkLst>
              <pc:docMk/>
              <pc:sldMasterMk cId="1825021973" sldId="2147483660"/>
              <pc:sldLayoutMk cId="3951856410" sldId="2147483665"/>
              <ac:spMk id="98" creationId="{06DEAB72-7F70-1392-F469-85E3E225430A}"/>
            </ac:spMkLst>
          </pc:spChg>
          <pc:spChg chg="mod topLvl">
            <ac:chgData name="Franziska Händschel" userId="e2149472-3187-4d00-b16a-a19eff6fc04a" providerId="ADAL" clId="{7CA5FA3B-81ED-4A95-A253-C0D056835844}" dt="2023-03-07T12:34:49.428" v="250" actId="34135"/>
            <ac:spMkLst>
              <pc:docMk/>
              <pc:sldMasterMk cId="1825021973" sldId="2147483660"/>
              <pc:sldLayoutMk cId="3951856410" sldId="2147483665"/>
              <ac:spMk id="100" creationId="{8529CB39-3E1C-EB06-45C7-715B24E7A491}"/>
            </ac:spMkLst>
          </pc:spChg>
          <pc:spChg chg="mod">
            <ac:chgData name="Franziska Händschel" userId="e2149472-3187-4d00-b16a-a19eff6fc04a" providerId="ADAL" clId="{7CA5FA3B-81ED-4A95-A253-C0D056835844}" dt="2023-03-07T12:32:52.625" v="235" actId="165"/>
            <ac:spMkLst>
              <pc:docMk/>
              <pc:sldMasterMk cId="1825021973" sldId="2147483660"/>
              <pc:sldLayoutMk cId="3951856410" sldId="2147483665"/>
              <ac:spMk id="102" creationId="{36820639-3BF9-A6EC-B51C-8665B201D70B}"/>
            </ac:spMkLst>
          </pc:spChg>
          <pc:spChg chg="mod">
            <ac:chgData name="Franziska Händschel" userId="e2149472-3187-4d00-b16a-a19eff6fc04a" providerId="ADAL" clId="{7CA5FA3B-81ED-4A95-A253-C0D056835844}" dt="2023-03-07T12:32:52.625" v="235" actId="165"/>
            <ac:spMkLst>
              <pc:docMk/>
              <pc:sldMasterMk cId="1825021973" sldId="2147483660"/>
              <pc:sldLayoutMk cId="3951856410" sldId="2147483665"/>
              <ac:spMk id="103" creationId="{EF3613EA-5243-09B6-59CD-960A84041F8D}"/>
            </ac:spMkLst>
          </pc:spChg>
          <pc:spChg chg="mod">
            <ac:chgData name="Franziska Händschel" userId="e2149472-3187-4d00-b16a-a19eff6fc04a" providerId="ADAL" clId="{7CA5FA3B-81ED-4A95-A253-C0D056835844}" dt="2023-03-07T12:32:52.625" v="235" actId="165"/>
            <ac:spMkLst>
              <pc:docMk/>
              <pc:sldMasterMk cId="1825021973" sldId="2147483660"/>
              <pc:sldLayoutMk cId="3951856410" sldId="2147483665"/>
              <ac:spMk id="104" creationId="{441A89FE-59E6-5C33-6FDE-3EE8AD4D996F}"/>
            </ac:spMkLst>
          </pc:spChg>
          <pc:spChg chg="mod topLvl">
            <ac:chgData name="Franziska Händschel" userId="e2149472-3187-4d00-b16a-a19eff6fc04a" providerId="ADAL" clId="{7CA5FA3B-81ED-4A95-A253-C0D056835844}" dt="2023-03-07T12:34:49.428" v="250" actId="34135"/>
            <ac:spMkLst>
              <pc:docMk/>
              <pc:sldMasterMk cId="1825021973" sldId="2147483660"/>
              <pc:sldLayoutMk cId="3951856410" sldId="2147483665"/>
              <ac:spMk id="105" creationId="{3FC2B6E3-F3A7-BBEE-FE8D-9F5150D6C30D}"/>
            </ac:spMkLst>
          </pc:spChg>
          <pc:spChg chg="mod">
            <ac:chgData name="Franziska Händschel" userId="e2149472-3187-4d00-b16a-a19eff6fc04a" providerId="ADAL" clId="{7CA5FA3B-81ED-4A95-A253-C0D056835844}" dt="2023-03-07T12:32:52.625" v="235" actId="165"/>
            <ac:spMkLst>
              <pc:docMk/>
              <pc:sldMasterMk cId="1825021973" sldId="2147483660"/>
              <pc:sldLayoutMk cId="3951856410" sldId="2147483665"/>
              <ac:spMk id="107" creationId="{437373A4-227C-E857-516D-3AA8CD6E6124}"/>
            </ac:spMkLst>
          </pc:spChg>
          <pc:spChg chg="mod">
            <ac:chgData name="Franziska Händschel" userId="e2149472-3187-4d00-b16a-a19eff6fc04a" providerId="ADAL" clId="{7CA5FA3B-81ED-4A95-A253-C0D056835844}" dt="2023-03-07T12:32:52.625" v="235" actId="165"/>
            <ac:spMkLst>
              <pc:docMk/>
              <pc:sldMasterMk cId="1825021973" sldId="2147483660"/>
              <pc:sldLayoutMk cId="3951856410" sldId="2147483665"/>
              <ac:spMk id="108" creationId="{FEA3742A-0A48-DB63-E444-0CF45A683A60}"/>
            </ac:spMkLst>
          </pc:spChg>
          <pc:spChg chg="mod">
            <ac:chgData name="Franziska Händschel" userId="e2149472-3187-4d00-b16a-a19eff6fc04a" providerId="ADAL" clId="{7CA5FA3B-81ED-4A95-A253-C0D056835844}" dt="2023-03-07T12:32:52.625" v="235" actId="165"/>
            <ac:spMkLst>
              <pc:docMk/>
              <pc:sldMasterMk cId="1825021973" sldId="2147483660"/>
              <pc:sldLayoutMk cId="3951856410" sldId="2147483665"/>
              <ac:spMk id="109" creationId="{CAC2E4CD-3576-E809-F261-15C3B5C53F20}"/>
            </ac:spMkLst>
          </pc:spChg>
          <pc:spChg chg="mod topLvl">
            <ac:chgData name="Franziska Händschel" userId="e2149472-3187-4d00-b16a-a19eff6fc04a" providerId="ADAL" clId="{7CA5FA3B-81ED-4A95-A253-C0D056835844}" dt="2023-03-07T12:34:49.428" v="250" actId="34135"/>
            <ac:spMkLst>
              <pc:docMk/>
              <pc:sldMasterMk cId="1825021973" sldId="2147483660"/>
              <pc:sldLayoutMk cId="3951856410" sldId="2147483665"/>
              <ac:spMk id="110" creationId="{7831388E-6320-1F95-651D-7CF2CBB8EF07}"/>
            </ac:spMkLst>
          </pc:spChg>
          <pc:spChg chg="mod">
            <ac:chgData name="Franziska Händschel" userId="e2149472-3187-4d00-b16a-a19eff6fc04a" providerId="ADAL" clId="{7CA5FA3B-81ED-4A95-A253-C0D056835844}" dt="2023-03-07T12:32:52.625" v="235" actId="165"/>
            <ac:spMkLst>
              <pc:docMk/>
              <pc:sldMasterMk cId="1825021973" sldId="2147483660"/>
              <pc:sldLayoutMk cId="3951856410" sldId="2147483665"/>
              <ac:spMk id="112" creationId="{68F35AD2-CF37-FF4D-953C-D63C607662EB}"/>
            </ac:spMkLst>
          </pc:spChg>
          <pc:spChg chg="mod">
            <ac:chgData name="Franziska Händschel" userId="e2149472-3187-4d00-b16a-a19eff6fc04a" providerId="ADAL" clId="{7CA5FA3B-81ED-4A95-A253-C0D056835844}" dt="2023-03-07T12:32:52.625" v="235" actId="165"/>
            <ac:spMkLst>
              <pc:docMk/>
              <pc:sldMasterMk cId="1825021973" sldId="2147483660"/>
              <pc:sldLayoutMk cId="3951856410" sldId="2147483665"/>
              <ac:spMk id="113" creationId="{2CC4B8D8-DC96-6553-BE9F-D790CB6FD700}"/>
            </ac:spMkLst>
          </pc:spChg>
          <pc:spChg chg="mod">
            <ac:chgData name="Franziska Händschel" userId="e2149472-3187-4d00-b16a-a19eff6fc04a" providerId="ADAL" clId="{7CA5FA3B-81ED-4A95-A253-C0D056835844}" dt="2023-03-07T12:32:52.625" v="235" actId="165"/>
            <ac:spMkLst>
              <pc:docMk/>
              <pc:sldMasterMk cId="1825021973" sldId="2147483660"/>
              <pc:sldLayoutMk cId="3951856410" sldId="2147483665"/>
              <ac:spMk id="114" creationId="{615991D4-9A59-41D6-B1FB-BF28915AF5E8}"/>
            </ac:spMkLst>
          </pc:spChg>
          <pc:spChg chg="add mod">
            <ac:chgData name="Franziska Händschel" userId="e2149472-3187-4d00-b16a-a19eff6fc04a" providerId="ADAL" clId="{7CA5FA3B-81ED-4A95-A253-C0D056835844}" dt="2023-03-07T12:34:49.428" v="250" actId="34135"/>
            <ac:spMkLst>
              <pc:docMk/>
              <pc:sldMasterMk cId="1825021973" sldId="2147483660"/>
              <pc:sldLayoutMk cId="3951856410" sldId="2147483665"/>
              <ac:spMk id="116" creationId="{363EEB91-05E7-7908-920B-0885BC929425}"/>
            </ac:spMkLst>
          </pc:spChg>
          <pc:spChg chg="add mod">
            <ac:chgData name="Franziska Händschel" userId="e2149472-3187-4d00-b16a-a19eff6fc04a" providerId="ADAL" clId="{7CA5FA3B-81ED-4A95-A253-C0D056835844}" dt="2023-03-07T12:34:49.428" v="250" actId="34135"/>
            <ac:spMkLst>
              <pc:docMk/>
              <pc:sldMasterMk cId="1825021973" sldId="2147483660"/>
              <pc:sldLayoutMk cId="3951856410" sldId="2147483665"/>
              <ac:spMk id="117" creationId="{ADC595EE-91AC-B153-C7E7-D1D6A45DC62C}"/>
            </ac:spMkLst>
          </pc:spChg>
          <pc:grpChg chg="add del mod">
            <ac:chgData name="Franziska Händschel" userId="e2149472-3187-4d00-b16a-a19eff6fc04a" providerId="ADAL" clId="{7CA5FA3B-81ED-4A95-A253-C0D056835844}" dt="2023-03-07T12:32:45.661" v="234" actId="165"/>
            <ac:grpSpMkLst>
              <pc:docMk/>
              <pc:sldMasterMk cId="1825021973" sldId="2147483660"/>
              <pc:sldLayoutMk cId="3951856410" sldId="2147483665"/>
              <ac:grpSpMk id="11" creationId="{255B805D-4652-8FB0-BF80-8F5DE547B504}"/>
            </ac:grpSpMkLst>
          </pc:grpChg>
          <pc:grpChg chg="del mod topLvl">
            <ac:chgData name="Franziska Händschel" userId="e2149472-3187-4d00-b16a-a19eff6fc04a" providerId="ADAL" clId="{7CA5FA3B-81ED-4A95-A253-C0D056835844}" dt="2023-03-07T12:32:52.625" v="235" actId="165"/>
            <ac:grpSpMkLst>
              <pc:docMk/>
              <pc:sldMasterMk cId="1825021973" sldId="2147483660"/>
              <pc:sldLayoutMk cId="3951856410" sldId="2147483665"/>
              <ac:grpSpMk id="14" creationId="{236C4499-A2DA-7A71-BBB9-34C37B6B1519}"/>
            </ac:grpSpMkLst>
          </pc:grpChg>
          <pc:grpChg chg="del mod topLvl">
            <ac:chgData name="Franziska Händschel" userId="e2149472-3187-4d00-b16a-a19eff6fc04a" providerId="ADAL" clId="{7CA5FA3B-81ED-4A95-A253-C0D056835844}" dt="2023-03-07T12:32:52.625" v="235" actId="165"/>
            <ac:grpSpMkLst>
              <pc:docMk/>
              <pc:sldMasterMk cId="1825021973" sldId="2147483660"/>
              <pc:sldLayoutMk cId="3951856410" sldId="2147483665"/>
              <ac:grpSpMk id="15" creationId="{175D9BDB-2C78-0035-4784-F5430DC101A9}"/>
            </ac:grpSpMkLst>
          </pc:grpChg>
          <pc:grpChg chg="del mod topLvl">
            <ac:chgData name="Franziska Händschel" userId="e2149472-3187-4d00-b16a-a19eff6fc04a" providerId="ADAL" clId="{7CA5FA3B-81ED-4A95-A253-C0D056835844}" dt="2023-03-07T12:32:52.625" v="235" actId="165"/>
            <ac:grpSpMkLst>
              <pc:docMk/>
              <pc:sldMasterMk cId="1825021973" sldId="2147483660"/>
              <pc:sldLayoutMk cId="3951856410" sldId="2147483665"/>
              <ac:grpSpMk id="19" creationId="{0CDD2053-F71E-F95B-79D6-0B76AEC3ACF8}"/>
            </ac:grpSpMkLst>
          </pc:grpChg>
          <pc:grpChg chg="add del mod topLvl">
            <ac:chgData name="Franziska Händschel" userId="e2149472-3187-4d00-b16a-a19eff6fc04a" providerId="ADAL" clId="{7CA5FA3B-81ED-4A95-A253-C0D056835844}" dt="2023-03-07T12:32:59.171" v="238" actId="478"/>
            <ac:grpSpMkLst>
              <pc:docMk/>
              <pc:sldMasterMk cId="1825021973" sldId="2147483660"/>
              <pc:sldLayoutMk cId="3951856410" sldId="2147483665"/>
              <ac:grpSpMk id="23" creationId="{F99D0F7A-F4BB-086B-566A-9636D9CBD95A}"/>
            </ac:grpSpMkLst>
          </pc:grpChg>
          <pc:grpChg chg="add del mod topLvl">
            <ac:chgData name="Franziska Händschel" userId="e2149472-3187-4d00-b16a-a19eff6fc04a" providerId="ADAL" clId="{7CA5FA3B-81ED-4A95-A253-C0D056835844}" dt="2023-03-07T12:32:59.171" v="238" actId="478"/>
            <ac:grpSpMkLst>
              <pc:docMk/>
              <pc:sldMasterMk cId="1825021973" sldId="2147483660"/>
              <pc:sldLayoutMk cId="3951856410" sldId="2147483665"/>
              <ac:grpSpMk id="28" creationId="{6C6E7119-38C2-D291-984B-4AA16DB5A4F8}"/>
            </ac:grpSpMkLst>
          </pc:grpChg>
          <pc:grpChg chg="add del mod topLvl">
            <ac:chgData name="Franziska Händschel" userId="e2149472-3187-4d00-b16a-a19eff6fc04a" providerId="ADAL" clId="{7CA5FA3B-81ED-4A95-A253-C0D056835844}" dt="2023-03-07T12:32:59.171" v="238" actId="478"/>
            <ac:grpSpMkLst>
              <pc:docMk/>
              <pc:sldMasterMk cId="1825021973" sldId="2147483660"/>
              <pc:sldLayoutMk cId="3951856410" sldId="2147483665"/>
              <ac:grpSpMk id="33" creationId="{08452544-9920-6CE8-A2C6-D1CBC184A3B6}"/>
            </ac:grpSpMkLst>
          </pc:grpChg>
          <pc:grpChg chg="add del mod">
            <ac:chgData name="Franziska Händschel" userId="e2149472-3187-4d00-b16a-a19eff6fc04a" providerId="ADAL" clId="{7CA5FA3B-81ED-4A95-A253-C0D056835844}" dt="2023-03-07T12:32:45.661" v="234" actId="165"/>
            <ac:grpSpMkLst>
              <pc:docMk/>
              <pc:sldMasterMk cId="1825021973" sldId="2147483660"/>
              <pc:sldLayoutMk cId="3951856410" sldId="2147483665"/>
              <ac:grpSpMk id="37" creationId="{70E3C5CB-B44C-CED0-B9C2-CEC714895D7F}"/>
            </ac:grpSpMkLst>
          </pc:grpChg>
          <pc:grpChg chg="del mod topLvl">
            <ac:chgData name="Franziska Händschel" userId="e2149472-3187-4d00-b16a-a19eff6fc04a" providerId="ADAL" clId="{7CA5FA3B-81ED-4A95-A253-C0D056835844}" dt="2023-03-07T12:32:52.625" v="235" actId="165"/>
            <ac:grpSpMkLst>
              <pc:docMk/>
              <pc:sldMasterMk cId="1825021973" sldId="2147483660"/>
              <pc:sldLayoutMk cId="3951856410" sldId="2147483665"/>
              <ac:grpSpMk id="40" creationId="{FC798674-1CDD-885B-FE98-B5AC03F20DB2}"/>
            </ac:grpSpMkLst>
          </pc:grpChg>
          <pc:grpChg chg="del mod topLvl">
            <ac:chgData name="Franziska Händschel" userId="e2149472-3187-4d00-b16a-a19eff6fc04a" providerId="ADAL" clId="{7CA5FA3B-81ED-4A95-A253-C0D056835844}" dt="2023-03-07T12:32:52.625" v="235" actId="165"/>
            <ac:grpSpMkLst>
              <pc:docMk/>
              <pc:sldMasterMk cId="1825021973" sldId="2147483660"/>
              <pc:sldLayoutMk cId="3951856410" sldId="2147483665"/>
              <ac:grpSpMk id="41" creationId="{71D24605-08AB-6F97-8C51-145CA630BA16}"/>
            </ac:grpSpMkLst>
          </pc:grpChg>
          <pc:grpChg chg="del mod topLvl">
            <ac:chgData name="Franziska Händschel" userId="e2149472-3187-4d00-b16a-a19eff6fc04a" providerId="ADAL" clId="{7CA5FA3B-81ED-4A95-A253-C0D056835844}" dt="2023-03-07T12:32:52.625" v="235" actId="165"/>
            <ac:grpSpMkLst>
              <pc:docMk/>
              <pc:sldMasterMk cId="1825021973" sldId="2147483660"/>
              <pc:sldLayoutMk cId="3951856410" sldId="2147483665"/>
              <ac:grpSpMk id="45" creationId="{8FA1B8A2-F1DD-537F-4428-20AEE5CCF0FB}"/>
            </ac:grpSpMkLst>
          </pc:grpChg>
          <pc:grpChg chg="del mod topLvl">
            <ac:chgData name="Franziska Händschel" userId="e2149472-3187-4d00-b16a-a19eff6fc04a" providerId="ADAL" clId="{7CA5FA3B-81ED-4A95-A253-C0D056835844}" dt="2023-03-07T12:33:02.134" v="239" actId="478"/>
            <ac:grpSpMkLst>
              <pc:docMk/>
              <pc:sldMasterMk cId="1825021973" sldId="2147483660"/>
              <pc:sldLayoutMk cId="3951856410" sldId="2147483665"/>
              <ac:grpSpMk id="49" creationId="{8DA313BB-F172-18F9-B5AD-21BA3F204E87}"/>
            </ac:grpSpMkLst>
          </pc:grpChg>
          <pc:grpChg chg="del mod topLvl">
            <ac:chgData name="Franziska Händschel" userId="e2149472-3187-4d00-b16a-a19eff6fc04a" providerId="ADAL" clId="{7CA5FA3B-81ED-4A95-A253-C0D056835844}" dt="2023-03-07T12:33:02.134" v="239" actId="478"/>
            <ac:grpSpMkLst>
              <pc:docMk/>
              <pc:sldMasterMk cId="1825021973" sldId="2147483660"/>
              <pc:sldLayoutMk cId="3951856410" sldId="2147483665"/>
              <ac:grpSpMk id="54" creationId="{5AE48B0A-AA72-52AA-EDDD-FACD9ADB98DF}"/>
            </ac:grpSpMkLst>
          </pc:grpChg>
          <pc:grpChg chg="del mod topLvl">
            <ac:chgData name="Franziska Händschel" userId="e2149472-3187-4d00-b16a-a19eff6fc04a" providerId="ADAL" clId="{7CA5FA3B-81ED-4A95-A253-C0D056835844}" dt="2023-03-07T12:33:02.134" v="239" actId="478"/>
            <ac:grpSpMkLst>
              <pc:docMk/>
              <pc:sldMasterMk cId="1825021973" sldId="2147483660"/>
              <pc:sldLayoutMk cId="3951856410" sldId="2147483665"/>
              <ac:grpSpMk id="59" creationId="{AB9E6DAD-B991-1FD2-8815-03E06DE1E5C9}"/>
            </ac:grpSpMkLst>
          </pc:grpChg>
          <pc:grpChg chg="add del mod">
            <ac:chgData name="Franziska Händschel" userId="e2149472-3187-4d00-b16a-a19eff6fc04a" providerId="ADAL" clId="{7CA5FA3B-81ED-4A95-A253-C0D056835844}" dt="2023-03-07T12:32:45.661" v="234" actId="165"/>
            <ac:grpSpMkLst>
              <pc:docMk/>
              <pc:sldMasterMk cId="1825021973" sldId="2147483660"/>
              <pc:sldLayoutMk cId="3951856410" sldId="2147483665"/>
              <ac:grpSpMk id="63" creationId="{133FEA81-5384-FDEC-4F25-683B5802B43E}"/>
            </ac:grpSpMkLst>
          </pc:grpChg>
          <pc:grpChg chg="del mod topLvl">
            <ac:chgData name="Franziska Händschel" userId="e2149472-3187-4d00-b16a-a19eff6fc04a" providerId="ADAL" clId="{7CA5FA3B-81ED-4A95-A253-C0D056835844}" dt="2023-03-07T12:32:52.625" v="235" actId="165"/>
            <ac:grpSpMkLst>
              <pc:docMk/>
              <pc:sldMasterMk cId="1825021973" sldId="2147483660"/>
              <pc:sldLayoutMk cId="3951856410" sldId="2147483665"/>
              <ac:grpSpMk id="66" creationId="{0F7BC332-C3E7-A219-BF9F-1392291AD58E}"/>
            </ac:grpSpMkLst>
          </pc:grpChg>
          <pc:grpChg chg="del mod topLvl">
            <ac:chgData name="Franziska Händschel" userId="e2149472-3187-4d00-b16a-a19eff6fc04a" providerId="ADAL" clId="{7CA5FA3B-81ED-4A95-A253-C0D056835844}" dt="2023-03-07T12:32:52.625" v="235" actId="165"/>
            <ac:grpSpMkLst>
              <pc:docMk/>
              <pc:sldMasterMk cId="1825021973" sldId="2147483660"/>
              <pc:sldLayoutMk cId="3951856410" sldId="2147483665"/>
              <ac:grpSpMk id="67" creationId="{E9428C09-AC15-22F3-A13D-49894D37C80C}"/>
            </ac:grpSpMkLst>
          </pc:grpChg>
          <pc:grpChg chg="del mod topLvl">
            <ac:chgData name="Franziska Händschel" userId="e2149472-3187-4d00-b16a-a19eff6fc04a" providerId="ADAL" clId="{7CA5FA3B-81ED-4A95-A253-C0D056835844}" dt="2023-03-07T12:32:52.625" v="235" actId="165"/>
            <ac:grpSpMkLst>
              <pc:docMk/>
              <pc:sldMasterMk cId="1825021973" sldId="2147483660"/>
              <pc:sldLayoutMk cId="3951856410" sldId="2147483665"/>
              <ac:grpSpMk id="71" creationId="{3E7A7A49-FBAC-3533-6266-E759EEEA373D}"/>
            </ac:grpSpMkLst>
          </pc:grpChg>
          <pc:grpChg chg="del mod topLvl">
            <ac:chgData name="Franziska Händschel" userId="e2149472-3187-4d00-b16a-a19eff6fc04a" providerId="ADAL" clId="{7CA5FA3B-81ED-4A95-A253-C0D056835844}" dt="2023-03-07T12:33:05.675" v="240" actId="478"/>
            <ac:grpSpMkLst>
              <pc:docMk/>
              <pc:sldMasterMk cId="1825021973" sldId="2147483660"/>
              <pc:sldLayoutMk cId="3951856410" sldId="2147483665"/>
              <ac:grpSpMk id="75" creationId="{475FA008-671E-0884-09DA-CD10C8714DA6}"/>
            </ac:grpSpMkLst>
          </pc:grpChg>
          <pc:grpChg chg="del mod topLvl">
            <ac:chgData name="Franziska Händschel" userId="e2149472-3187-4d00-b16a-a19eff6fc04a" providerId="ADAL" clId="{7CA5FA3B-81ED-4A95-A253-C0D056835844}" dt="2023-03-07T12:33:05.675" v="240" actId="478"/>
            <ac:grpSpMkLst>
              <pc:docMk/>
              <pc:sldMasterMk cId="1825021973" sldId="2147483660"/>
              <pc:sldLayoutMk cId="3951856410" sldId="2147483665"/>
              <ac:grpSpMk id="80" creationId="{2E4FEA49-5EA1-1383-164B-F4955F681DFD}"/>
            </ac:grpSpMkLst>
          </pc:grpChg>
          <pc:grpChg chg="del mod topLvl">
            <ac:chgData name="Franziska Händschel" userId="e2149472-3187-4d00-b16a-a19eff6fc04a" providerId="ADAL" clId="{7CA5FA3B-81ED-4A95-A253-C0D056835844}" dt="2023-03-07T12:33:05.675" v="240" actId="478"/>
            <ac:grpSpMkLst>
              <pc:docMk/>
              <pc:sldMasterMk cId="1825021973" sldId="2147483660"/>
              <pc:sldLayoutMk cId="3951856410" sldId="2147483665"/>
              <ac:grpSpMk id="85" creationId="{0CC2D028-64E4-FA31-9D22-1824C9D2415C}"/>
            </ac:grpSpMkLst>
          </pc:grpChg>
          <pc:grpChg chg="add del mod">
            <ac:chgData name="Franziska Händschel" userId="e2149472-3187-4d00-b16a-a19eff6fc04a" providerId="ADAL" clId="{7CA5FA3B-81ED-4A95-A253-C0D056835844}" dt="2023-03-07T12:32:45.661" v="234" actId="165"/>
            <ac:grpSpMkLst>
              <pc:docMk/>
              <pc:sldMasterMk cId="1825021973" sldId="2147483660"/>
              <pc:sldLayoutMk cId="3951856410" sldId="2147483665"/>
              <ac:grpSpMk id="89" creationId="{9B68EB3F-6823-DA86-53CA-FCF20AAD270D}"/>
            </ac:grpSpMkLst>
          </pc:grpChg>
          <pc:grpChg chg="del mod topLvl">
            <ac:chgData name="Franziska Händschel" userId="e2149472-3187-4d00-b16a-a19eff6fc04a" providerId="ADAL" clId="{7CA5FA3B-81ED-4A95-A253-C0D056835844}" dt="2023-03-07T12:32:52.625" v="235" actId="165"/>
            <ac:grpSpMkLst>
              <pc:docMk/>
              <pc:sldMasterMk cId="1825021973" sldId="2147483660"/>
              <pc:sldLayoutMk cId="3951856410" sldId="2147483665"/>
              <ac:grpSpMk id="92" creationId="{1A0298C8-3CD7-85C7-2FD9-7DCC9C605694}"/>
            </ac:grpSpMkLst>
          </pc:grpChg>
          <pc:grpChg chg="del mod topLvl">
            <ac:chgData name="Franziska Händschel" userId="e2149472-3187-4d00-b16a-a19eff6fc04a" providerId="ADAL" clId="{7CA5FA3B-81ED-4A95-A253-C0D056835844}" dt="2023-03-07T12:32:52.625" v="235" actId="165"/>
            <ac:grpSpMkLst>
              <pc:docMk/>
              <pc:sldMasterMk cId="1825021973" sldId="2147483660"/>
              <pc:sldLayoutMk cId="3951856410" sldId="2147483665"/>
              <ac:grpSpMk id="93" creationId="{FE3E22F2-5FE6-BE2C-7730-AE8E618B7926}"/>
            </ac:grpSpMkLst>
          </pc:grpChg>
          <pc:grpChg chg="del mod topLvl">
            <ac:chgData name="Franziska Händschel" userId="e2149472-3187-4d00-b16a-a19eff6fc04a" providerId="ADAL" clId="{7CA5FA3B-81ED-4A95-A253-C0D056835844}" dt="2023-03-07T12:32:52.625" v="235" actId="165"/>
            <ac:grpSpMkLst>
              <pc:docMk/>
              <pc:sldMasterMk cId="1825021973" sldId="2147483660"/>
              <pc:sldLayoutMk cId="3951856410" sldId="2147483665"/>
              <ac:grpSpMk id="97" creationId="{702B4C91-2EDD-44B6-0E21-E0DEDC9721AF}"/>
            </ac:grpSpMkLst>
          </pc:grpChg>
          <pc:grpChg chg="del mod topLvl">
            <ac:chgData name="Franziska Händschel" userId="e2149472-3187-4d00-b16a-a19eff6fc04a" providerId="ADAL" clId="{7CA5FA3B-81ED-4A95-A253-C0D056835844}" dt="2023-03-07T12:33:08.204" v="241" actId="478"/>
            <ac:grpSpMkLst>
              <pc:docMk/>
              <pc:sldMasterMk cId="1825021973" sldId="2147483660"/>
              <pc:sldLayoutMk cId="3951856410" sldId="2147483665"/>
              <ac:grpSpMk id="101" creationId="{3D3F6026-89B3-2428-836A-C0818C2339F2}"/>
            </ac:grpSpMkLst>
          </pc:grpChg>
          <pc:grpChg chg="del mod topLvl">
            <ac:chgData name="Franziska Händschel" userId="e2149472-3187-4d00-b16a-a19eff6fc04a" providerId="ADAL" clId="{7CA5FA3B-81ED-4A95-A253-C0D056835844}" dt="2023-03-07T12:33:08.204" v="241" actId="478"/>
            <ac:grpSpMkLst>
              <pc:docMk/>
              <pc:sldMasterMk cId="1825021973" sldId="2147483660"/>
              <pc:sldLayoutMk cId="3951856410" sldId="2147483665"/>
              <ac:grpSpMk id="106" creationId="{8A2FAAE7-DA79-4653-C5C5-2756BE34C750}"/>
            </ac:grpSpMkLst>
          </pc:grpChg>
          <pc:grpChg chg="del mod topLvl">
            <ac:chgData name="Franziska Händschel" userId="e2149472-3187-4d00-b16a-a19eff6fc04a" providerId="ADAL" clId="{7CA5FA3B-81ED-4A95-A253-C0D056835844}" dt="2023-03-07T12:33:08.204" v="241" actId="478"/>
            <ac:grpSpMkLst>
              <pc:docMk/>
              <pc:sldMasterMk cId="1825021973" sldId="2147483660"/>
              <pc:sldLayoutMk cId="3951856410" sldId="2147483665"/>
              <ac:grpSpMk id="111" creationId="{F143C3F8-86A0-B5CB-11EC-1BC3CC2679F0}"/>
            </ac:grpSpMkLst>
          </pc:grpChg>
          <pc:picChg chg="mod topLvl">
            <ac:chgData name="Franziska Händschel" userId="e2149472-3187-4d00-b16a-a19eff6fc04a" providerId="ADAL" clId="{7CA5FA3B-81ED-4A95-A253-C0D056835844}" dt="2023-03-07T12:34:49.428" v="250" actId="34135"/>
            <ac:picMkLst>
              <pc:docMk/>
              <pc:sldMasterMk cId="1825021973" sldId="2147483660"/>
              <pc:sldLayoutMk cId="3951856410" sldId="2147483665"/>
              <ac:picMk id="16" creationId="{C1088971-DAA1-2C6E-EE82-B13147589BA8}"/>
            </ac:picMkLst>
          </pc:picChg>
          <pc:picChg chg="mod topLvl">
            <ac:chgData name="Franziska Händschel" userId="e2149472-3187-4d00-b16a-a19eff6fc04a" providerId="ADAL" clId="{7CA5FA3B-81ED-4A95-A253-C0D056835844}" dt="2023-03-07T12:34:49.428" v="250" actId="34135"/>
            <ac:picMkLst>
              <pc:docMk/>
              <pc:sldMasterMk cId="1825021973" sldId="2147483660"/>
              <pc:sldLayoutMk cId="3951856410" sldId="2147483665"/>
              <ac:picMk id="17" creationId="{82EFB664-596A-6650-6FBE-C2B7C2800C54}"/>
            </ac:picMkLst>
          </pc:picChg>
          <pc:picChg chg="mod topLvl">
            <ac:chgData name="Franziska Händschel" userId="e2149472-3187-4d00-b16a-a19eff6fc04a" providerId="ADAL" clId="{7CA5FA3B-81ED-4A95-A253-C0D056835844}" dt="2023-03-07T12:34:49.428" v="250" actId="34135"/>
            <ac:picMkLst>
              <pc:docMk/>
              <pc:sldMasterMk cId="1825021973" sldId="2147483660"/>
              <pc:sldLayoutMk cId="3951856410" sldId="2147483665"/>
              <ac:picMk id="18" creationId="{0DC52C75-DEFE-810A-EE8F-6B369ECD1757}"/>
            </ac:picMkLst>
          </pc:picChg>
          <pc:picChg chg="mod topLvl">
            <ac:chgData name="Franziska Händschel" userId="e2149472-3187-4d00-b16a-a19eff6fc04a" providerId="ADAL" clId="{7CA5FA3B-81ED-4A95-A253-C0D056835844}" dt="2023-03-07T12:34:49.428" v="250" actId="34135"/>
            <ac:picMkLst>
              <pc:docMk/>
              <pc:sldMasterMk cId="1825021973" sldId="2147483660"/>
              <pc:sldLayoutMk cId="3951856410" sldId="2147483665"/>
              <ac:picMk id="42" creationId="{C0B1F218-0F9D-35C1-9F6E-93E4B2659A52}"/>
            </ac:picMkLst>
          </pc:picChg>
          <pc:picChg chg="mod topLvl">
            <ac:chgData name="Franziska Händschel" userId="e2149472-3187-4d00-b16a-a19eff6fc04a" providerId="ADAL" clId="{7CA5FA3B-81ED-4A95-A253-C0D056835844}" dt="2023-03-07T12:34:49.428" v="250" actId="34135"/>
            <ac:picMkLst>
              <pc:docMk/>
              <pc:sldMasterMk cId="1825021973" sldId="2147483660"/>
              <pc:sldLayoutMk cId="3951856410" sldId="2147483665"/>
              <ac:picMk id="43" creationId="{5570AE4C-C51C-9CDB-C5EF-A4F1A52BF8C2}"/>
            </ac:picMkLst>
          </pc:picChg>
          <pc:picChg chg="mod topLvl">
            <ac:chgData name="Franziska Händschel" userId="e2149472-3187-4d00-b16a-a19eff6fc04a" providerId="ADAL" clId="{7CA5FA3B-81ED-4A95-A253-C0D056835844}" dt="2023-03-07T12:34:49.428" v="250" actId="34135"/>
            <ac:picMkLst>
              <pc:docMk/>
              <pc:sldMasterMk cId="1825021973" sldId="2147483660"/>
              <pc:sldLayoutMk cId="3951856410" sldId="2147483665"/>
              <ac:picMk id="44" creationId="{01800B04-3BF2-D79B-3716-8B6FFCFF392D}"/>
            </ac:picMkLst>
          </pc:picChg>
          <pc:picChg chg="mod topLvl">
            <ac:chgData name="Franziska Händschel" userId="e2149472-3187-4d00-b16a-a19eff6fc04a" providerId="ADAL" clId="{7CA5FA3B-81ED-4A95-A253-C0D056835844}" dt="2023-03-07T12:34:49.428" v="250" actId="34135"/>
            <ac:picMkLst>
              <pc:docMk/>
              <pc:sldMasterMk cId="1825021973" sldId="2147483660"/>
              <pc:sldLayoutMk cId="3951856410" sldId="2147483665"/>
              <ac:picMk id="68" creationId="{2452DA7B-82FA-0073-07B0-A51D6431975C}"/>
            </ac:picMkLst>
          </pc:picChg>
          <pc:picChg chg="mod topLvl">
            <ac:chgData name="Franziska Händschel" userId="e2149472-3187-4d00-b16a-a19eff6fc04a" providerId="ADAL" clId="{7CA5FA3B-81ED-4A95-A253-C0D056835844}" dt="2023-03-07T12:34:49.428" v="250" actId="34135"/>
            <ac:picMkLst>
              <pc:docMk/>
              <pc:sldMasterMk cId="1825021973" sldId="2147483660"/>
              <pc:sldLayoutMk cId="3951856410" sldId="2147483665"/>
              <ac:picMk id="69" creationId="{6D1A216E-6352-1EA6-6205-4E86D330C67F}"/>
            </ac:picMkLst>
          </pc:picChg>
          <pc:picChg chg="mod topLvl">
            <ac:chgData name="Franziska Händschel" userId="e2149472-3187-4d00-b16a-a19eff6fc04a" providerId="ADAL" clId="{7CA5FA3B-81ED-4A95-A253-C0D056835844}" dt="2023-03-07T12:34:49.428" v="250" actId="34135"/>
            <ac:picMkLst>
              <pc:docMk/>
              <pc:sldMasterMk cId="1825021973" sldId="2147483660"/>
              <pc:sldLayoutMk cId="3951856410" sldId="2147483665"/>
              <ac:picMk id="70" creationId="{1AA5A421-C049-8D2E-727B-5244C4C7B536}"/>
            </ac:picMkLst>
          </pc:picChg>
          <pc:picChg chg="mod topLvl">
            <ac:chgData name="Franziska Händschel" userId="e2149472-3187-4d00-b16a-a19eff6fc04a" providerId="ADAL" clId="{7CA5FA3B-81ED-4A95-A253-C0D056835844}" dt="2023-03-07T12:34:49.428" v="250" actId="34135"/>
            <ac:picMkLst>
              <pc:docMk/>
              <pc:sldMasterMk cId="1825021973" sldId="2147483660"/>
              <pc:sldLayoutMk cId="3951856410" sldId="2147483665"/>
              <ac:picMk id="94" creationId="{99B16189-223A-558B-FB56-0160C93271F9}"/>
            </ac:picMkLst>
          </pc:picChg>
          <pc:picChg chg="mod topLvl">
            <ac:chgData name="Franziska Händschel" userId="e2149472-3187-4d00-b16a-a19eff6fc04a" providerId="ADAL" clId="{7CA5FA3B-81ED-4A95-A253-C0D056835844}" dt="2023-03-07T12:34:49.428" v="250" actId="34135"/>
            <ac:picMkLst>
              <pc:docMk/>
              <pc:sldMasterMk cId="1825021973" sldId="2147483660"/>
              <pc:sldLayoutMk cId="3951856410" sldId="2147483665"/>
              <ac:picMk id="95" creationId="{199B7EF4-C205-5E89-D5E4-83039E4B74EF}"/>
            </ac:picMkLst>
          </pc:picChg>
          <pc:picChg chg="mod topLvl">
            <ac:chgData name="Franziska Händschel" userId="e2149472-3187-4d00-b16a-a19eff6fc04a" providerId="ADAL" clId="{7CA5FA3B-81ED-4A95-A253-C0D056835844}" dt="2023-03-07T12:34:49.428" v="250" actId="34135"/>
            <ac:picMkLst>
              <pc:docMk/>
              <pc:sldMasterMk cId="1825021973" sldId="2147483660"/>
              <pc:sldLayoutMk cId="3951856410" sldId="2147483665"/>
              <ac:picMk id="96" creationId="{289E2708-BBE1-97C6-8F4A-127D1751C252}"/>
            </ac:picMkLst>
          </pc:picChg>
          <pc:picChg chg="add mod">
            <ac:chgData name="Franziska Händschel" userId="e2149472-3187-4d00-b16a-a19eff6fc04a" providerId="ADAL" clId="{7CA5FA3B-81ED-4A95-A253-C0D056835844}" dt="2023-03-07T12:34:49.428" v="250" actId="34135"/>
            <ac:picMkLst>
              <pc:docMk/>
              <pc:sldMasterMk cId="1825021973" sldId="2147483660"/>
              <pc:sldLayoutMk cId="3951856410" sldId="2147483665"/>
              <ac:picMk id="115" creationId="{E738F4BA-DD6C-18CB-CB2E-7373F87F15B7}"/>
            </ac:picMkLst>
          </pc:picChg>
          <pc:picChg chg="add mod">
            <ac:chgData name="Franziska Händschel" userId="e2149472-3187-4d00-b16a-a19eff6fc04a" providerId="ADAL" clId="{7CA5FA3B-81ED-4A95-A253-C0D056835844}" dt="2023-03-07T12:34:49.428" v="250" actId="34135"/>
            <ac:picMkLst>
              <pc:docMk/>
              <pc:sldMasterMk cId="1825021973" sldId="2147483660"/>
              <pc:sldLayoutMk cId="3951856410" sldId="2147483665"/>
              <ac:picMk id="118" creationId="{E6F01C2C-0464-DD41-02E5-5A57292967A0}"/>
            </ac:picMkLst>
          </pc:picChg>
          <pc:cxnChg chg="mod topLvl">
            <ac:chgData name="Franziska Händschel" userId="e2149472-3187-4d00-b16a-a19eff6fc04a" providerId="ADAL" clId="{7CA5FA3B-81ED-4A95-A253-C0D056835844}" dt="2023-03-07T12:34:49.428" v="250" actId="34135"/>
            <ac:cxnSpMkLst>
              <pc:docMk/>
              <pc:sldMasterMk cId="1825021973" sldId="2147483660"/>
              <pc:sldLayoutMk cId="3951856410" sldId="2147483665"/>
              <ac:cxnSpMk id="21" creationId="{4DFE8BD0-835A-FA44-6E58-CD5E7A9A6A67}"/>
            </ac:cxnSpMkLst>
          </pc:cxnChg>
          <pc:cxnChg chg="mod topLvl">
            <ac:chgData name="Franziska Händschel" userId="e2149472-3187-4d00-b16a-a19eff6fc04a" providerId="ADAL" clId="{7CA5FA3B-81ED-4A95-A253-C0D056835844}" dt="2023-03-07T12:34:49.428" v="250" actId="34135"/>
            <ac:cxnSpMkLst>
              <pc:docMk/>
              <pc:sldMasterMk cId="1825021973" sldId="2147483660"/>
              <pc:sldLayoutMk cId="3951856410" sldId="2147483665"/>
              <ac:cxnSpMk id="47" creationId="{98BD7951-6496-BE9C-7645-DDF451BEBF2E}"/>
            </ac:cxnSpMkLst>
          </pc:cxnChg>
          <pc:cxnChg chg="mod topLvl">
            <ac:chgData name="Franziska Händschel" userId="e2149472-3187-4d00-b16a-a19eff6fc04a" providerId="ADAL" clId="{7CA5FA3B-81ED-4A95-A253-C0D056835844}" dt="2023-03-07T12:34:49.428" v="250" actId="34135"/>
            <ac:cxnSpMkLst>
              <pc:docMk/>
              <pc:sldMasterMk cId="1825021973" sldId="2147483660"/>
              <pc:sldLayoutMk cId="3951856410" sldId="2147483665"/>
              <ac:cxnSpMk id="73" creationId="{A2270D02-05BB-4913-A0F3-DA801908A830}"/>
            </ac:cxnSpMkLst>
          </pc:cxnChg>
          <pc:cxnChg chg="mod topLvl">
            <ac:chgData name="Franziska Händschel" userId="e2149472-3187-4d00-b16a-a19eff6fc04a" providerId="ADAL" clId="{7CA5FA3B-81ED-4A95-A253-C0D056835844}" dt="2023-03-07T12:34:49.428" v="250" actId="34135"/>
            <ac:cxnSpMkLst>
              <pc:docMk/>
              <pc:sldMasterMk cId="1825021973" sldId="2147483660"/>
              <pc:sldLayoutMk cId="3951856410" sldId="2147483665"/>
              <ac:cxnSpMk id="99" creationId="{8F91D8F9-B1BD-F52A-84B8-B1E2A71FD2A8}"/>
            </ac:cxnSpMkLst>
          </pc:cxnChg>
        </pc:sldLayoutChg>
        <pc:sldLayoutChg chg="del">
          <pc:chgData name="Franziska Händschel" userId="e2149472-3187-4d00-b16a-a19eff6fc04a" providerId="ADAL" clId="{7CA5FA3B-81ED-4A95-A253-C0D056835844}" dt="2023-03-07T12:24:02.986" v="17" actId="2696"/>
          <pc:sldLayoutMkLst>
            <pc:docMk/>
            <pc:sldMasterMk cId="1825021973" sldId="2147483660"/>
            <pc:sldLayoutMk cId="3200048417" sldId="2147483666"/>
          </pc:sldLayoutMkLst>
        </pc:sldLayoutChg>
        <pc:sldLayoutChg chg="del">
          <pc:chgData name="Franziska Händschel" userId="e2149472-3187-4d00-b16a-a19eff6fc04a" providerId="ADAL" clId="{7CA5FA3B-81ED-4A95-A253-C0D056835844}" dt="2023-03-07T12:24:03.127" v="18" actId="2696"/>
          <pc:sldLayoutMkLst>
            <pc:docMk/>
            <pc:sldMasterMk cId="1825021973" sldId="2147483660"/>
            <pc:sldLayoutMk cId="3345804579" sldId="2147483667"/>
          </pc:sldLayoutMkLst>
        </pc:sldLayoutChg>
        <pc:sldLayoutChg chg="del">
          <pc:chgData name="Franziska Händschel" userId="e2149472-3187-4d00-b16a-a19eff6fc04a" providerId="ADAL" clId="{7CA5FA3B-81ED-4A95-A253-C0D056835844}" dt="2023-03-07T12:24:03.488" v="19" actId="2696"/>
          <pc:sldLayoutMkLst>
            <pc:docMk/>
            <pc:sldMasterMk cId="1825021973" sldId="2147483660"/>
            <pc:sldLayoutMk cId="957124539" sldId="2147483668"/>
          </pc:sldLayoutMkLst>
        </pc:sldLayoutChg>
        <pc:sldLayoutChg chg="del">
          <pc:chgData name="Franziska Händschel" userId="e2149472-3187-4d00-b16a-a19eff6fc04a" providerId="ADAL" clId="{7CA5FA3B-81ED-4A95-A253-C0D056835844}" dt="2023-03-07T12:24:03.836" v="20" actId="2696"/>
          <pc:sldLayoutMkLst>
            <pc:docMk/>
            <pc:sldMasterMk cId="1825021973" sldId="2147483660"/>
            <pc:sldLayoutMk cId="302636215" sldId="2147483669"/>
          </pc:sldLayoutMkLst>
        </pc:sldLayoutChg>
        <pc:sldLayoutChg chg="del">
          <pc:chgData name="Franziska Händschel" userId="e2149472-3187-4d00-b16a-a19eff6fc04a" providerId="ADAL" clId="{7CA5FA3B-81ED-4A95-A253-C0D056835844}" dt="2023-03-07T12:24:03.985" v="21" actId="2696"/>
          <pc:sldLayoutMkLst>
            <pc:docMk/>
            <pc:sldMasterMk cId="1825021973" sldId="2147483660"/>
            <pc:sldLayoutMk cId="1127535244" sldId="2147483670"/>
          </pc:sldLayoutMkLst>
        </pc:sldLayoutChg>
        <pc:sldLayoutChg chg="del">
          <pc:chgData name="Franziska Händschel" userId="e2149472-3187-4d00-b16a-a19eff6fc04a" providerId="ADAL" clId="{7CA5FA3B-81ED-4A95-A253-C0D056835844}" dt="2023-03-07T12:24:04.093" v="22" actId="2696"/>
          <pc:sldLayoutMkLst>
            <pc:docMk/>
            <pc:sldMasterMk cId="1825021973" sldId="2147483660"/>
            <pc:sldLayoutMk cId="3694185919" sldId="2147483671"/>
          </pc:sldLayoutMkLst>
        </pc:sldLayoutChg>
      </pc:sldMasterChg>
    </pc:docChg>
  </pc:docChgLst>
  <pc:docChgLst>
    <pc:chgData name="Franziska Händschel" userId="S::franziska.haendschel@finanztip.de::e2149472-3187-4d00-b16a-a19eff6fc04a" providerId="AD" clId="Web-{835FDD7E-617D-2461-34FE-F00EABD978F3}"/>
    <pc:docChg chg="addSld">
      <pc:chgData name="Franziska Händschel" userId="S::franziska.haendschel@finanztip.de::e2149472-3187-4d00-b16a-a19eff6fc04a" providerId="AD" clId="Web-{835FDD7E-617D-2461-34FE-F00EABD978F3}" dt="2023-02-07T16:48:04.735" v="0"/>
      <pc:docMkLst>
        <pc:docMk/>
      </pc:docMkLst>
      <pc:sldChg chg="add replId">
        <pc:chgData name="Franziska Händschel" userId="S::franziska.haendschel@finanztip.de::e2149472-3187-4d00-b16a-a19eff6fc04a" providerId="AD" clId="Web-{835FDD7E-617D-2461-34FE-F00EABD978F3}" dt="2023-02-07T16:48:04.735" v="0"/>
        <pc:sldMkLst>
          <pc:docMk/>
          <pc:sldMk cId="2609768552" sldId="284"/>
        </pc:sldMkLst>
      </pc:sldChg>
    </pc:docChg>
  </pc:docChgLst>
  <pc:docChgLst>
    <pc:chgData name="Franziska Händschel" userId="e2149472-3187-4d00-b16a-a19eff6fc04a" providerId="ADAL" clId="{D8CDD701-C726-4BFA-A0CA-AA16B5C89E70}"/>
    <pc:docChg chg="undo custSel addSld delSld modSld sldOrd">
      <pc:chgData name="Franziska Händschel" userId="e2149472-3187-4d00-b16a-a19eff6fc04a" providerId="ADAL" clId="{D8CDD701-C726-4BFA-A0CA-AA16B5C89E70}" dt="2023-02-07T17:52:05.234" v="3551" actId="1076"/>
      <pc:docMkLst>
        <pc:docMk/>
      </pc:docMkLst>
      <pc:sldChg chg="del">
        <pc:chgData name="Franziska Händschel" userId="e2149472-3187-4d00-b16a-a19eff6fc04a" providerId="ADAL" clId="{D8CDD701-C726-4BFA-A0CA-AA16B5C89E70}" dt="2023-01-25T12:44:55.237" v="2" actId="47"/>
        <pc:sldMkLst>
          <pc:docMk/>
          <pc:sldMk cId="3523177229" sldId="264"/>
        </pc:sldMkLst>
      </pc:sldChg>
      <pc:sldChg chg="del">
        <pc:chgData name="Franziska Händschel" userId="e2149472-3187-4d00-b16a-a19eff6fc04a" providerId="ADAL" clId="{D8CDD701-C726-4BFA-A0CA-AA16B5C89E70}" dt="2023-01-25T12:44:55.237" v="2" actId="47"/>
        <pc:sldMkLst>
          <pc:docMk/>
          <pc:sldMk cId="3947296960" sldId="265"/>
        </pc:sldMkLst>
      </pc:sldChg>
      <pc:sldChg chg="del">
        <pc:chgData name="Franziska Händschel" userId="e2149472-3187-4d00-b16a-a19eff6fc04a" providerId="ADAL" clId="{D8CDD701-C726-4BFA-A0CA-AA16B5C89E70}" dt="2023-01-25T12:44:49.724" v="0" actId="47"/>
        <pc:sldMkLst>
          <pc:docMk/>
          <pc:sldMk cId="2472906745" sldId="266"/>
        </pc:sldMkLst>
      </pc:sldChg>
      <pc:sldChg chg="del">
        <pc:chgData name="Franziska Händschel" userId="e2149472-3187-4d00-b16a-a19eff6fc04a" providerId="ADAL" clId="{D8CDD701-C726-4BFA-A0CA-AA16B5C89E70}" dt="2023-01-25T12:44:55.237" v="2" actId="47"/>
        <pc:sldMkLst>
          <pc:docMk/>
          <pc:sldMk cId="64486198" sldId="267"/>
        </pc:sldMkLst>
      </pc:sldChg>
      <pc:sldChg chg="del">
        <pc:chgData name="Franziska Händschel" userId="e2149472-3187-4d00-b16a-a19eff6fc04a" providerId="ADAL" clId="{D8CDD701-C726-4BFA-A0CA-AA16B5C89E70}" dt="2023-01-25T12:44:55.237" v="2" actId="47"/>
        <pc:sldMkLst>
          <pc:docMk/>
          <pc:sldMk cId="4071723243" sldId="268"/>
        </pc:sldMkLst>
      </pc:sldChg>
      <pc:sldChg chg="del">
        <pc:chgData name="Franziska Händschel" userId="e2149472-3187-4d00-b16a-a19eff6fc04a" providerId="ADAL" clId="{D8CDD701-C726-4BFA-A0CA-AA16B5C89E70}" dt="2023-01-25T12:44:55.237" v="2" actId="47"/>
        <pc:sldMkLst>
          <pc:docMk/>
          <pc:sldMk cId="4139740754" sldId="269"/>
        </pc:sldMkLst>
      </pc:sldChg>
      <pc:sldChg chg="del">
        <pc:chgData name="Franziska Händschel" userId="e2149472-3187-4d00-b16a-a19eff6fc04a" providerId="ADAL" clId="{D8CDD701-C726-4BFA-A0CA-AA16B5C89E70}" dt="2023-01-25T12:44:55.237" v="2" actId="47"/>
        <pc:sldMkLst>
          <pc:docMk/>
          <pc:sldMk cId="3451343966" sldId="270"/>
        </pc:sldMkLst>
      </pc:sldChg>
      <pc:sldChg chg="del">
        <pc:chgData name="Franziska Händschel" userId="e2149472-3187-4d00-b16a-a19eff6fc04a" providerId="ADAL" clId="{D8CDD701-C726-4BFA-A0CA-AA16B5C89E70}" dt="2023-01-25T12:44:55.237" v="2" actId="47"/>
        <pc:sldMkLst>
          <pc:docMk/>
          <pc:sldMk cId="563159514" sldId="271"/>
        </pc:sldMkLst>
      </pc:sldChg>
      <pc:sldChg chg="del">
        <pc:chgData name="Franziska Händschel" userId="e2149472-3187-4d00-b16a-a19eff6fc04a" providerId="ADAL" clId="{D8CDD701-C726-4BFA-A0CA-AA16B5C89E70}" dt="2023-01-25T12:44:55.237" v="2" actId="47"/>
        <pc:sldMkLst>
          <pc:docMk/>
          <pc:sldMk cId="4194622629" sldId="274"/>
        </pc:sldMkLst>
      </pc:sldChg>
      <pc:sldChg chg="del">
        <pc:chgData name="Franziska Händschel" userId="e2149472-3187-4d00-b16a-a19eff6fc04a" providerId="ADAL" clId="{D8CDD701-C726-4BFA-A0CA-AA16B5C89E70}" dt="2023-01-25T12:44:55.237" v="2" actId="47"/>
        <pc:sldMkLst>
          <pc:docMk/>
          <pc:sldMk cId="208307946" sldId="275"/>
        </pc:sldMkLst>
      </pc:sldChg>
      <pc:sldChg chg="del">
        <pc:chgData name="Franziska Händschel" userId="e2149472-3187-4d00-b16a-a19eff6fc04a" providerId="ADAL" clId="{D8CDD701-C726-4BFA-A0CA-AA16B5C89E70}" dt="2023-01-25T12:44:55.237" v="2" actId="47"/>
        <pc:sldMkLst>
          <pc:docMk/>
          <pc:sldMk cId="1695557268" sldId="276"/>
        </pc:sldMkLst>
      </pc:sldChg>
      <pc:sldChg chg="del">
        <pc:chgData name="Franziska Händschel" userId="e2149472-3187-4d00-b16a-a19eff6fc04a" providerId="ADAL" clId="{D8CDD701-C726-4BFA-A0CA-AA16B5C89E70}" dt="2023-01-25T12:44:55.237" v="2" actId="47"/>
        <pc:sldMkLst>
          <pc:docMk/>
          <pc:sldMk cId="2395518275" sldId="278"/>
        </pc:sldMkLst>
      </pc:sldChg>
      <pc:sldChg chg="del">
        <pc:chgData name="Franziska Händschel" userId="e2149472-3187-4d00-b16a-a19eff6fc04a" providerId="ADAL" clId="{D8CDD701-C726-4BFA-A0CA-AA16B5C89E70}" dt="2023-01-25T12:44:50.282" v="1" actId="47"/>
        <pc:sldMkLst>
          <pc:docMk/>
          <pc:sldMk cId="3456362767" sldId="279"/>
        </pc:sldMkLst>
      </pc:sldChg>
      <pc:sldChg chg="modSp mod">
        <pc:chgData name="Franziska Händschel" userId="e2149472-3187-4d00-b16a-a19eff6fc04a" providerId="ADAL" clId="{D8CDD701-C726-4BFA-A0CA-AA16B5C89E70}" dt="2023-02-07T17:02:34.201" v="3341" actId="20577"/>
        <pc:sldMkLst>
          <pc:docMk/>
          <pc:sldMk cId="2806681558" sldId="280"/>
        </pc:sldMkLst>
        <pc:spChg chg="mod">
          <ac:chgData name="Franziska Händschel" userId="e2149472-3187-4d00-b16a-a19eff6fc04a" providerId="ADAL" clId="{D8CDD701-C726-4BFA-A0CA-AA16B5C89E70}" dt="2023-02-07T14:21:50.993" v="176" actId="34135"/>
          <ac:spMkLst>
            <pc:docMk/>
            <pc:sldMk cId="2806681558" sldId="280"/>
            <ac:spMk id="2" creationId="{62123491-7FF5-F638-05E9-57365F88C687}"/>
          </ac:spMkLst>
        </pc:spChg>
        <pc:spChg chg="mod">
          <ac:chgData name="Franziska Händschel" userId="e2149472-3187-4d00-b16a-a19eff6fc04a" providerId="ADAL" clId="{D8CDD701-C726-4BFA-A0CA-AA16B5C89E70}" dt="2023-02-07T17:02:34.201" v="3341" actId="20577"/>
          <ac:spMkLst>
            <pc:docMk/>
            <pc:sldMk cId="2806681558" sldId="280"/>
            <ac:spMk id="3" creationId="{C70FF04E-C06E-DA0D-C27B-81532B912563}"/>
          </ac:spMkLst>
        </pc:spChg>
        <pc:spChg chg="mod">
          <ac:chgData name="Franziska Händschel" userId="e2149472-3187-4d00-b16a-a19eff6fc04a" providerId="ADAL" clId="{D8CDD701-C726-4BFA-A0CA-AA16B5C89E70}" dt="2023-02-07T14:21:50.993" v="176" actId="34135"/>
          <ac:spMkLst>
            <pc:docMk/>
            <pc:sldMk cId="2806681558" sldId="280"/>
            <ac:spMk id="4" creationId="{94CD0A29-7EDB-E94F-2B8E-7DCBBC837461}"/>
          </ac:spMkLst>
        </pc:spChg>
        <pc:spChg chg="mod">
          <ac:chgData name="Franziska Händschel" userId="e2149472-3187-4d00-b16a-a19eff6fc04a" providerId="ADAL" clId="{D8CDD701-C726-4BFA-A0CA-AA16B5C89E70}" dt="2023-02-07T14:21:50.993" v="176" actId="34135"/>
          <ac:spMkLst>
            <pc:docMk/>
            <pc:sldMk cId="2806681558" sldId="280"/>
            <ac:spMk id="5" creationId="{5FD5F998-1F5C-2B2B-2335-8596C39D0421}"/>
          </ac:spMkLst>
        </pc:spChg>
        <pc:spChg chg="mod">
          <ac:chgData name="Franziska Händschel" userId="e2149472-3187-4d00-b16a-a19eff6fc04a" providerId="ADAL" clId="{D8CDD701-C726-4BFA-A0CA-AA16B5C89E70}" dt="2023-02-07T14:21:50.993" v="176" actId="34135"/>
          <ac:spMkLst>
            <pc:docMk/>
            <pc:sldMk cId="2806681558" sldId="280"/>
            <ac:spMk id="6" creationId="{73A710DD-66E6-24F2-387E-B47EA1042648}"/>
          </ac:spMkLst>
        </pc:spChg>
        <pc:spChg chg="mod">
          <ac:chgData name="Franziska Händschel" userId="e2149472-3187-4d00-b16a-a19eff6fc04a" providerId="ADAL" clId="{D8CDD701-C726-4BFA-A0CA-AA16B5C89E70}" dt="2023-02-07T14:21:50.993" v="176" actId="34135"/>
          <ac:spMkLst>
            <pc:docMk/>
            <pc:sldMk cId="2806681558" sldId="280"/>
            <ac:spMk id="7" creationId="{891F3963-FDB9-7685-9DA4-8245E6574282}"/>
          </ac:spMkLst>
        </pc:spChg>
        <pc:spChg chg="mod">
          <ac:chgData name="Franziska Händschel" userId="e2149472-3187-4d00-b16a-a19eff6fc04a" providerId="ADAL" clId="{D8CDD701-C726-4BFA-A0CA-AA16B5C89E70}" dt="2023-02-07T14:21:50.993" v="176" actId="34135"/>
          <ac:spMkLst>
            <pc:docMk/>
            <pc:sldMk cId="2806681558" sldId="280"/>
            <ac:spMk id="10" creationId="{67112B66-6C99-F127-CA49-F09766D2D1E7}"/>
          </ac:spMkLst>
        </pc:spChg>
        <pc:spChg chg="mod">
          <ac:chgData name="Franziska Händschel" userId="e2149472-3187-4d00-b16a-a19eff6fc04a" providerId="ADAL" clId="{D8CDD701-C726-4BFA-A0CA-AA16B5C89E70}" dt="2023-02-07T14:21:50.993" v="176" actId="34135"/>
          <ac:spMkLst>
            <pc:docMk/>
            <pc:sldMk cId="2806681558" sldId="280"/>
            <ac:spMk id="11" creationId="{30367B4D-8D98-B1EA-8E70-C7A9865010B3}"/>
          </ac:spMkLst>
        </pc:spChg>
        <pc:spChg chg="mod">
          <ac:chgData name="Franziska Händschel" userId="e2149472-3187-4d00-b16a-a19eff6fc04a" providerId="ADAL" clId="{D8CDD701-C726-4BFA-A0CA-AA16B5C89E70}" dt="2023-02-07T14:21:50.993" v="176" actId="34135"/>
          <ac:spMkLst>
            <pc:docMk/>
            <pc:sldMk cId="2806681558" sldId="280"/>
            <ac:spMk id="12" creationId="{65307A85-EB9E-1FF1-3193-58C73527DA70}"/>
          </ac:spMkLst>
        </pc:spChg>
        <pc:spChg chg="mod">
          <ac:chgData name="Franziska Händschel" userId="e2149472-3187-4d00-b16a-a19eff6fc04a" providerId="ADAL" clId="{D8CDD701-C726-4BFA-A0CA-AA16B5C89E70}" dt="2023-02-07T14:21:50.993" v="176" actId="34135"/>
          <ac:spMkLst>
            <pc:docMk/>
            <pc:sldMk cId="2806681558" sldId="280"/>
            <ac:spMk id="14" creationId="{0B7D12F6-C8E9-10C1-BF4F-D51D3B7C481A}"/>
          </ac:spMkLst>
        </pc:spChg>
        <pc:spChg chg="mod">
          <ac:chgData name="Franziska Händschel" userId="e2149472-3187-4d00-b16a-a19eff6fc04a" providerId="ADAL" clId="{D8CDD701-C726-4BFA-A0CA-AA16B5C89E70}" dt="2023-02-07T14:21:50.993" v="176" actId="34135"/>
          <ac:spMkLst>
            <pc:docMk/>
            <pc:sldMk cId="2806681558" sldId="280"/>
            <ac:spMk id="16" creationId="{C1F2AD06-9EDC-00DB-9791-043E3351E69B}"/>
          </ac:spMkLst>
        </pc:spChg>
        <pc:spChg chg="mod">
          <ac:chgData name="Franziska Händschel" userId="e2149472-3187-4d00-b16a-a19eff6fc04a" providerId="ADAL" clId="{D8CDD701-C726-4BFA-A0CA-AA16B5C89E70}" dt="2023-02-07T14:21:50.993" v="176" actId="34135"/>
          <ac:spMkLst>
            <pc:docMk/>
            <pc:sldMk cId="2806681558" sldId="280"/>
            <ac:spMk id="17" creationId="{8554EE12-3F59-0448-8319-ADC791152E12}"/>
          </ac:spMkLst>
        </pc:spChg>
        <pc:spChg chg="mod">
          <ac:chgData name="Franziska Händschel" userId="e2149472-3187-4d00-b16a-a19eff6fc04a" providerId="ADAL" clId="{D8CDD701-C726-4BFA-A0CA-AA16B5C89E70}" dt="2023-02-07T16:49:23.850" v="235"/>
          <ac:spMkLst>
            <pc:docMk/>
            <pc:sldMk cId="2806681558" sldId="280"/>
            <ac:spMk id="18" creationId="{3DF2D798-06BE-C84B-D1AE-6295E17F6BD9}"/>
          </ac:spMkLst>
        </pc:spChg>
        <pc:spChg chg="mod">
          <ac:chgData name="Franziska Händschel" userId="e2149472-3187-4d00-b16a-a19eff6fc04a" providerId="ADAL" clId="{D8CDD701-C726-4BFA-A0CA-AA16B5C89E70}" dt="2023-02-07T14:21:50.993" v="176" actId="34135"/>
          <ac:spMkLst>
            <pc:docMk/>
            <pc:sldMk cId="2806681558" sldId="280"/>
            <ac:spMk id="19" creationId="{29F766A7-CC48-04D7-DED6-0C160D035A10}"/>
          </ac:spMkLst>
        </pc:spChg>
        <pc:spChg chg="mod">
          <ac:chgData name="Franziska Händschel" userId="e2149472-3187-4d00-b16a-a19eff6fc04a" providerId="ADAL" clId="{D8CDD701-C726-4BFA-A0CA-AA16B5C89E70}" dt="2023-02-07T14:21:50.993" v="176" actId="34135"/>
          <ac:spMkLst>
            <pc:docMk/>
            <pc:sldMk cId="2806681558" sldId="280"/>
            <ac:spMk id="23" creationId="{E79C115B-5303-A220-5289-1F2EA0201662}"/>
          </ac:spMkLst>
        </pc:spChg>
        <pc:spChg chg="mod">
          <ac:chgData name="Franziska Händschel" userId="e2149472-3187-4d00-b16a-a19eff6fc04a" providerId="ADAL" clId="{D8CDD701-C726-4BFA-A0CA-AA16B5C89E70}" dt="2023-02-07T14:21:50.993" v="176" actId="34135"/>
          <ac:spMkLst>
            <pc:docMk/>
            <pc:sldMk cId="2806681558" sldId="280"/>
            <ac:spMk id="25" creationId="{819BC646-7E9D-6933-1369-1986D2246509}"/>
          </ac:spMkLst>
        </pc:spChg>
        <pc:spChg chg="mod">
          <ac:chgData name="Franziska Händschel" userId="e2149472-3187-4d00-b16a-a19eff6fc04a" providerId="ADAL" clId="{D8CDD701-C726-4BFA-A0CA-AA16B5C89E70}" dt="2023-02-07T14:21:50.993" v="176" actId="34135"/>
          <ac:spMkLst>
            <pc:docMk/>
            <pc:sldMk cId="2806681558" sldId="280"/>
            <ac:spMk id="26" creationId="{AA6E407E-9E66-B67A-9165-E20E40927420}"/>
          </ac:spMkLst>
        </pc:spChg>
        <pc:spChg chg="mod">
          <ac:chgData name="Franziska Händschel" userId="e2149472-3187-4d00-b16a-a19eff6fc04a" providerId="ADAL" clId="{D8CDD701-C726-4BFA-A0CA-AA16B5C89E70}" dt="2023-02-07T14:21:50.993" v="176" actId="34135"/>
          <ac:spMkLst>
            <pc:docMk/>
            <pc:sldMk cId="2806681558" sldId="280"/>
            <ac:spMk id="27" creationId="{7AC7810C-5DF6-55C2-B643-218CF6388B6E}"/>
          </ac:spMkLst>
        </pc:spChg>
        <pc:spChg chg="mod">
          <ac:chgData name="Franziska Händschel" userId="e2149472-3187-4d00-b16a-a19eff6fc04a" providerId="ADAL" clId="{D8CDD701-C726-4BFA-A0CA-AA16B5C89E70}" dt="2023-02-07T14:21:50.993" v="176" actId="34135"/>
          <ac:spMkLst>
            <pc:docMk/>
            <pc:sldMk cId="2806681558" sldId="280"/>
            <ac:spMk id="35" creationId="{61439D37-87E3-C6C7-8D3A-2E11CFA80072}"/>
          </ac:spMkLst>
        </pc:spChg>
        <pc:spChg chg="mod">
          <ac:chgData name="Franziska Händschel" userId="e2149472-3187-4d00-b16a-a19eff6fc04a" providerId="ADAL" clId="{D8CDD701-C726-4BFA-A0CA-AA16B5C89E70}" dt="2023-02-07T14:21:50.993" v="176" actId="34135"/>
          <ac:spMkLst>
            <pc:docMk/>
            <pc:sldMk cId="2806681558" sldId="280"/>
            <ac:spMk id="97" creationId="{02D8D3D9-359F-4BCC-CA37-BD0510823237}"/>
          </ac:spMkLst>
        </pc:spChg>
        <pc:spChg chg="mod">
          <ac:chgData name="Franziska Händschel" userId="e2149472-3187-4d00-b16a-a19eff6fc04a" providerId="ADAL" clId="{D8CDD701-C726-4BFA-A0CA-AA16B5C89E70}" dt="2023-02-07T14:21:50.993" v="176" actId="34135"/>
          <ac:spMkLst>
            <pc:docMk/>
            <pc:sldMk cId="2806681558" sldId="280"/>
            <ac:spMk id="98" creationId="{606C26AD-3671-E5D0-AE98-127E099ED40A}"/>
          </ac:spMkLst>
        </pc:spChg>
        <pc:spChg chg="mod">
          <ac:chgData name="Franziska Händschel" userId="e2149472-3187-4d00-b16a-a19eff6fc04a" providerId="ADAL" clId="{D8CDD701-C726-4BFA-A0CA-AA16B5C89E70}" dt="2023-02-07T14:21:50.993" v="176" actId="34135"/>
          <ac:spMkLst>
            <pc:docMk/>
            <pc:sldMk cId="2806681558" sldId="280"/>
            <ac:spMk id="105" creationId="{A83E648C-37CB-EEAA-D9AA-1CF382562B10}"/>
          </ac:spMkLst>
        </pc:spChg>
        <pc:spChg chg="mod">
          <ac:chgData name="Franziska Händschel" userId="e2149472-3187-4d00-b16a-a19eff6fc04a" providerId="ADAL" clId="{D8CDD701-C726-4BFA-A0CA-AA16B5C89E70}" dt="2023-02-07T14:21:50.993" v="176" actId="34135"/>
          <ac:spMkLst>
            <pc:docMk/>
            <pc:sldMk cId="2806681558" sldId="280"/>
            <ac:spMk id="107" creationId="{34EE474E-EEAA-9D92-0E1B-4606066FA337}"/>
          </ac:spMkLst>
        </pc:spChg>
        <pc:spChg chg="mod">
          <ac:chgData name="Franziska Händschel" userId="e2149472-3187-4d00-b16a-a19eff6fc04a" providerId="ADAL" clId="{D8CDD701-C726-4BFA-A0CA-AA16B5C89E70}" dt="2023-02-07T14:21:50.993" v="176" actId="34135"/>
          <ac:spMkLst>
            <pc:docMk/>
            <pc:sldMk cId="2806681558" sldId="280"/>
            <ac:spMk id="109" creationId="{4E211D07-5823-2A53-F5A9-0A8054DCC6A3}"/>
          </ac:spMkLst>
        </pc:spChg>
        <pc:spChg chg="mod">
          <ac:chgData name="Franziska Händschel" userId="e2149472-3187-4d00-b16a-a19eff6fc04a" providerId="ADAL" clId="{D8CDD701-C726-4BFA-A0CA-AA16B5C89E70}" dt="2023-02-07T14:21:50.993" v="176" actId="34135"/>
          <ac:spMkLst>
            <pc:docMk/>
            <pc:sldMk cId="2806681558" sldId="280"/>
            <ac:spMk id="110" creationId="{B815ED1F-3273-96C4-EF41-C600B45DC57D}"/>
          </ac:spMkLst>
        </pc:spChg>
        <pc:spChg chg="mod">
          <ac:chgData name="Franziska Händschel" userId="e2149472-3187-4d00-b16a-a19eff6fc04a" providerId="ADAL" clId="{D8CDD701-C726-4BFA-A0CA-AA16B5C89E70}" dt="2023-02-07T14:21:50.993" v="176" actId="34135"/>
          <ac:spMkLst>
            <pc:docMk/>
            <pc:sldMk cId="2806681558" sldId="280"/>
            <ac:spMk id="111" creationId="{1BBA2E5E-38C8-DB53-10ED-0E6174A65E9A}"/>
          </ac:spMkLst>
        </pc:spChg>
        <pc:spChg chg="mod">
          <ac:chgData name="Franziska Händschel" userId="e2149472-3187-4d00-b16a-a19eff6fc04a" providerId="ADAL" clId="{D8CDD701-C726-4BFA-A0CA-AA16B5C89E70}" dt="2023-02-07T14:21:50.993" v="176" actId="34135"/>
          <ac:spMkLst>
            <pc:docMk/>
            <pc:sldMk cId="2806681558" sldId="280"/>
            <ac:spMk id="112" creationId="{C8972B7E-2030-C703-0708-92D942E9C649}"/>
          </ac:spMkLst>
        </pc:spChg>
        <pc:spChg chg="mod">
          <ac:chgData name="Franziska Händschel" userId="e2149472-3187-4d00-b16a-a19eff6fc04a" providerId="ADAL" clId="{D8CDD701-C726-4BFA-A0CA-AA16B5C89E70}" dt="2023-02-07T14:21:50.993" v="176" actId="34135"/>
          <ac:spMkLst>
            <pc:docMk/>
            <pc:sldMk cId="2806681558" sldId="280"/>
            <ac:spMk id="114" creationId="{9C176C16-881C-95CB-222F-BD885FAFB899}"/>
          </ac:spMkLst>
        </pc:spChg>
        <pc:spChg chg="mod">
          <ac:chgData name="Franziska Händschel" userId="e2149472-3187-4d00-b16a-a19eff6fc04a" providerId="ADAL" clId="{D8CDD701-C726-4BFA-A0CA-AA16B5C89E70}" dt="2023-02-07T14:21:50.993" v="176" actId="34135"/>
          <ac:spMkLst>
            <pc:docMk/>
            <pc:sldMk cId="2806681558" sldId="280"/>
            <ac:spMk id="115" creationId="{6B28EA7E-CC3C-D816-6E1A-4D5D87EC3B79}"/>
          </ac:spMkLst>
        </pc:spChg>
        <pc:spChg chg="mod">
          <ac:chgData name="Franziska Händschel" userId="e2149472-3187-4d00-b16a-a19eff6fc04a" providerId="ADAL" clId="{D8CDD701-C726-4BFA-A0CA-AA16B5C89E70}" dt="2023-02-07T14:21:50.993" v="176" actId="34135"/>
          <ac:spMkLst>
            <pc:docMk/>
            <pc:sldMk cId="2806681558" sldId="280"/>
            <ac:spMk id="116" creationId="{5DA27C5E-14C0-6A18-BD8A-D55A97A2B8F4}"/>
          </ac:spMkLst>
        </pc:spChg>
        <pc:spChg chg="mod">
          <ac:chgData name="Franziska Händschel" userId="e2149472-3187-4d00-b16a-a19eff6fc04a" providerId="ADAL" clId="{D8CDD701-C726-4BFA-A0CA-AA16B5C89E70}" dt="2023-02-07T14:21:50.993" v="176" actId="34135"/>
          <ac:spMkLst>
            <pc:docMk/>
            <pc:sldMk cId="2806681558" sldId="280"/>
            <ac:spMk id="117" creationId="{B3A9F7F1-754D-C2E5-29B8-548873E68853}"/>
          </ac:spMkLst>
        </pc:spChg>
        <pc:spChg chg="mod">
          <ac:chgData name="Franziska Händschel" userId="e2149472-3187-4d00-b16a-a19eff6fc04a" providerId="ADAL" clId="{D8CDD701-C726-4BFA-A0CA-AA16B5C89E70}" dt="2023-02-07T14:21:50.993" v="176" actId="34135"/>
          <ac:spMkLst>
            <pc:docMk/>
            <pc:sldMk cId="2806681558" sldId="280"/>
            <ac:spMk id="119" creationId="{872BE2C7-B876-24FB-E846-818917CBFDB6}"/>
          </ac:spMkLst>
        </pc:spChg>
        <pc:spChg chg="mod">
          <ac:chgData name="Franziska Händschel" userId="e2149472-3187-4d00-b16a-a19eff6fc04a" providerId="ADAL" clId="{D8CDD701-C726-4BFA-A0CA-AA16B5C89E70}" dt="2023-02-07T14:21:50.993" v="176" actId="34135"/>
          <ac:spMkLst>
            <pc:docMk/>
            <pc:sldMk cId="2806681558" sldId="280"/>
            <ac:spMk id="120" creationId="{D86E4492-3CD6-0116-510B-36838B85FC4C}"/>
          </ac:spMkLst>
        </pc:spChg>
        <pc:spChg chg="mod">
          <ac:chgData name="Franziska Händschel" userId="e2149472-3187-4d00-b16a-a19eff6fc04a" providerId="ADAL" clId="{D8CDD701-C726-4BFA-A0CA-AA16B5C89E70}" dt="2023-02-07T14:21:50.993" v="176" actId="34135"/>
          <ac:spMkLst>
            <pc:docMk/>
            <pc:sldMk cId="2806681558" sldId="280"/>
            <ac:spMk id="121" creationId="{922F3B14-708C-DEE0-85C9-8BBC779F3197}"/>
          </ac:spMkLst>
        </pc:spChg>
        <pc:spChg chg="mod">
          <ac:chgData name="Franziska Händschel" userId="e2149472-3187-4d00-b16a-a19eff6fc04a" providerId="ADAL" clId="{D8CDD701-C726-4BFA-A0CA-AA16B5C89E70}" dt="2023-02-07T14:21:50.993" v="176" actId="34135"/>
          <ac:spMkLst>
            <pc:docMk/>
            <pc:sldMk cId="2806681558" sldId="280"/>
            <ac:spMk id="123" creationId="{93EFF773-29B0-8BD8-5E5A-7AC6C14A7940}"/>
          </ac:spMkLst>
        </pc:spChg>
        <pc:spChg chg="mod">
          <ac:chgData name="Franziska Händschel" userId="e2149472-3187-4d00-b16a-a19eff6fc04a" providerId="ADAL" clId="{D8CDD701-C726-4BFA-A0CA-AA16B5C89E70}" dt="2023-02-07T14:21:50.993" v="176" actId="34135"/>
          <ac:spMkLst>
            <pc:docMk/>
            <pc:sldMk cId="2806681558" sldId="280"/>
            <ac:spMk id="124" creationId="{895BAB90-BC3F-5A95-58B9-64398B34F2FB}"/>
          </ac:spMkLst>
        </pc:spChg>
        <pc:spChg chg="mod">
          <ac:chgData name="Franziska Händschel" userId="e2149472-3187-4d00-b16a-a19eff6fc04a" providerId="ADAL" clId="{D8CDD701-C726-4BFA-A0CA-AA16B5C89E70}" dt="2023-02-07T14:21:50.993" v="176" actId="34135"/>
          <ac:spMkLst>
            <pc:docMk/>
            <pc:sldMk cId="2806681558" sldId="280"/>
            <ac:spMk id="131" creationId="{60BD2221-8F1C-0F83-3A0F-7CADBACF57C7}"/>
          </ac:spMkLst>
        </pc:spChg>
        <pc:spChg chg="mod">
          <ac:chgData name="Franziska Händschel" userId="e2149472-3187-4d00-b16a-a19eff6fc04a" providerId="ADAL" clId="{D8CDD701-C726-4BFA-A0CA-AA16B5C89E70}" dt="2023-02-07T14:21:50.993" v="176" actId="34135"/>
          <ac:spMkLst>
            <pc:docMk/>
            <pc:sldMk cId="2806681558" sldId="280"/>
            <ac:spMk id="133" creationId="{0BCC7D09-1547-6CA9-63E9-A83516FD3698}"/>
          </ac:spMkLst>
        </pc:spChg>
        <pc:spChg chg="mod">
          <ac:chgData name="Franziska Händschel" userId="e2149472-3187-4d00-b16a-a19eff6fc04a" providerId="ADAL" clId="{D8CDD701-C726-4BFA-A0CA-AA16B5C89E70}" dt="2023-02-07T14:21:50.993" v="176" actId="34135"/>
          <ac:spMkLst>
            <pc:docMk/>
            <pc:sldMk cId="2806681558" sldId="280"/>
            <ac:spMk id="135" creationId="{0BEB1A7F-ECD2-4478-1390-5BC92BA573C3}"/>
          </ac:spMkLst>
        </pc:spChg>
        <pc:spChg chg="mod">
          <ac:chgData name="Franziska Händschel" userId="e2149472-3187-4d00-b16a-a19eff6fc04a" providerId="ADAL" clId="{D8CDD701-C726-4BFA-A0CA-AA16B5C89E70}" dt="2023-02-07T14:21:50.993" v="176" actId="34135"/>
          <ac:spMkLst>
            <pc:docMk/>
            <pc:sldMk cId="2806681558" sldId="280"/>
            <ac:spMk id="136" creationId="{12E2F5B6-3D58-2A64-C0C3-372556E260FD}"/>
          </ac:spMkLst>
        </pc:spChg>
        <pc:spChg chg="mod">
          <ac:chgData name="Franziska Händschel" userId="e2149472-3187-4d00-b16a-a19eff6fc04a" providerId="ADAL" clId="{D8CDD701-C726-4BFA-A0CA-AA16B5C89E70}" dt="2023-02-07T14:21:50.993" v="176" actId="34135"/>
          <ac:spMkLst>
            <pc:docMk/>
            <pc:sldMk cId="2806681558" sldId="280"/>
            <ac:spMk id="137" creationId="{501FD8A2-3549-751C-5DF1-4A973916341E}"/>
          </ac:spMkLst>
        </pc:spChg>
        <pc:spChg chg="mod">
          <ac:chgData name="Franziska Händschel" userId="e2149472-3187-4d00-b16a-a19eff6fc04a" providerId="ADAL" clId="{D8CDD701-C726-4BFA-A0CA-AA16B5C89E70}" dt="2023-02-07T14:21:50.993" v="176" actId="34135"/>
          <ac:spMkLst>
            <pc:docMk/>
            <pc:sldMk cId="2806681558" sldId="280"/>
            <ac:spMk id="138" creationId="{EE1100B7-16BE-17F9-AC4B-AA7F44D0BC4D}"/>
          </ac:spMkLst>
        </pc:spChg>
        <pc:spChg chg="mod">
          <ac:chgData name="Franziska Händschel" userId="e2149472-3187-4d00-b16a-a19eff6fc04a" providerId="ADAL" clId="{D8CDD701-C726-4BFA-A0CA-AA16B5C89E70}" dt="2023-02-07T14:21:50.993" v="176" actId="34135"/>
          <ac:spMkLst>
            <pc:docMk/>
            <pc:sldMk cId="2806681558" sldId="280"/>
            <ac:spMk id="140" creationId="{380D6B3A-1770-75DA-FCE3-6855634FFC6C}"/>
          </ac:spMkLst>
        </pc:spChg>
        <pc:spChg chg="mod">
          <ac:chgData name="Franziska Händschel" userId="e2149472-3187-4d00-b16a-a19eff6fc04a" providerId="ADAL" clId="{D8CDD701-C726-4BFA-A0CA-AA16B5C89E70}" dt="2023-02-07T14:21:50.993" v="176" actId="34135"/>
          <ac:spMkLst>
            <pc:docMk/>
            <pc:sldMk cId="2806681558" sldId="280"/>
            <ac:spMk id="141" creationId="{0FD17781-8EA6-F6F7-888F-DDE413B620BB}"/>
          </ac:spMkLst>
        </pc:spChg>
        <pc:spChg chg="mod">
          <ac:chgData name="Franziska Händschel" userId="e2149472-3187-4d00-b16a-a19eff6fc04a" providerId="ADAL" clId="{D8CDD701-C726-4BFA-A0CA-AA16B5C89E70}" dt="2023-02-07T14:21:50.993" v="176" actId="34135"/>
          <ac:spMkLst>
            <pc:docMk/>
            <pc:sldMk cId="2806681558" sldId="280"/>
            <ac:spMk id="142" creationId="{D20D4A69-1A38-B04B-7308-16546C3FA844}"/>
          </ac:spMkLst>
        </pc:spChg>
        <pc:spChg chg="mod">
          <ac:chgData name="Franziska Händschel" userId="e2149472-3187-4d00-b16a-a19eff6fc04a" providerId="ADAL" clId="{D8CDD701-C726-4BFA-A0CA-AA16B5C89E70}" dt="2023-02-07T14:21:50.993" v="176" actId="34135"/>
          <ac:spMkLst>
            <pc:docMk/>
            <pc:sldMk cId="2806681558" sldId="280"/>
            <ac:spMk id="143" creationId="{6F4A26E5-93A7-6802-7B61-E0B14CBFD5AE}"/>
          </ac:spMkLst>
        </pc:spChg>
        <pc:spChg chg="mod">
          <ac:chgData name="Franziska Händschel" userId="e2149472-3187-4d00-b16a-a19eff6fc04a" providerId="ADAL" clId="{D8CDD701-C726-4BFA-A0CA-AA16B5C89E70}" dt="2023-02-07T14:21:50.993" v="176" actId="34135"/>
          <ac:spMkLst>
            <pc:docMk/>
            <pc:sldMk cId="2806681558" sldId="280"/>
            <ac:spMk id="145" creationId="{764E6E9A-66F1-3FEB-1635-0FB98BF3AC01}"/>
          </ac:spMkLst>
        </pc:spChg>
        <pc:spChg chg="mod">
          <ac:chgData name="Franziska Händschel" userId="e2149472-3187-4d00-b16a-a19eff6fc04a" providerId="ADAL" clId="{D8CDD701-C726-4BFA-A0CA-AA16B5C89E70}" dt="2023-02-07T14:21:50.993" v="176" actId="34135"/>
          <ac:spMkLst>
            <pc:docMk/>
            <pc:sldMk cId="2806681558" sldId="280"/>
            <ac:spMk id="146" creationId="{D16CB324-4B14-BA67-28CA-D0481B37A531}"/>
          </ac:spMkLst>
        </pc:spChg>
        <pc:spChg chg="mod">
          <ac:chgData name="Franziska Händschel" userId="e2149472-3187-4d00-b16a-a19eff6fc04a" providerId="ADAL" clId="{D8CDD701-C726-4BFA-A0CA-AA16B5C89E70}" dt="2023-02-07T14:21:50.993" v="176" actId="34135"/>
          <ac:spMkLst>
            <pc:docMk/>
            <pc:sldMk cId="2806681558" sldId="280"/>
            <ac:spMk id="147" creationId="{E2424D49-D59C-BB74-D6F9-010183C27E39}"/>
          </ac:spMkLst>
        </pc:spChg>
        <pc:spChg chg="mod">
          <ac:chgData name="Franziska Händschel" userId="e2149472-3187-4d00-b16a-a19eff6fc04a" providerId="ADAL" clId="{D8CDD701-C726-4BFA-A0CA-AA16B5C89E70}" dt="2023-02-07T14:21:50.993" v="176" actId="34135"/>
          <ac:spMkLst>
            <pc:docMk/>
            <pc:sldMk cId="2806681558" sldId="280"/>
            <ac:spMk id="149" creationId="{2A8D3749-29E4-C6B6-868E-059356D288B5}"/>
          </ac:spMkLst>
        </pc:spChg>
        <pc:spChg chg="mod">
          <ac:chgData name="Franziska Händschel" userId="e2149472-3187-4d00-b16a-a19eff6fc04a" providerId="ADAL" clId="{D8CDD701-C726-4BFA-A0CA-AA16B5C89E70}" dt="2023-02-07T14:21:50.993" v="176" actId="34135"/>
          <ac:spMkLst>
            <pc:docMk/>
            <pc:sldMk cId="2806681558" sldId="280"/>
            <ac:spMk id="150" creationId="{D5602280-7F45-A8E6-E891-E63997EC92EE}"/>
          </ac:spMkLst>
        </pc:spChg>
        <pc:spChg chg="mod">
          <ac:chgData name="Franziska Händschel" userId="e2149472-3187-4d00-b16a-a19eff6fc04a" providerId="ADAL" clId="{D8CDD701-C726-4BFA-A0CA-AA16B5C89E70}" dt="2023-02-07T14:21:50.993" v="176" actId="34135"/>
          <ac:spMkLst>
            <pc:docMk/>
            <pc:sldMk cId="2806681558" sldId="280"/>
            <ac:spMk id="157" creationId="{AAAB6CDA-569B-599F-A4DC-CB1194792F50}"/>
          </ac:spMkLst>
        </pc:spChg>
        <pc:spChg chg="mod">
          <ac:chgData name="Franziska Händschel" userId="e2149472-3187-4d00-b16a-a19eff6fc04a" providerId="ADAL" clId="{D8CDD701-C726-4BFA-A0CA-AA16B5C89E70}" dt="2023-02-07T14:21:50.993" v="176" actId="34135"/>
          <ac:spMkLst>
            <pc:docMk/>
            <pc:sldMk cId="2806681558" sldId="280"/>
            <ac:spMk id="159" creationId="{3963C0EC-9AD7-0FC7-D75E-16C468624274}"/>
          </ac:spMkLst>
        </pc:spChg>
        <pc:spChg chg="mod">
          <ac:chgData name="Franziska Händschel" userId="e2149472-3187-4d00-b16a-a19eff6fc04a" providerId="ADAL" clId="{D8CDD701-C726-4BFA-A0CA-AA16B5C89E70}" dt="2023-02-07T14:21:50.993" v="176" actId="34135"/>
          <ac:spMkLst>
            <pc:docMk/>
            <pc:sldMk cId="2806681558" sldId="280"/>
            <ac:spMk id="161" creationId="{5B6B1043-F0B7-C737-D537-2E96CCCDBC6A}"/>
          </ac:spMkLst>
        </pc:spChg>
        <pc:spChg chg="mod">
          <ac:chgData name="Franziska Händschel" userId="e2149472-3187-4d00-b16a-a19eff6fc04a" providerId="ADAL" clId="{D8CDD701-C726-4BFA-A0CA-AA16B5C89E70}" dt="2023-02-07T14:21:50.993" v="176" actId="34135"/>
          <ac:spMkLst>
            <pc:docMk/>
            <pc:sldMk cId="2806681558" sldId="280"/>
            <ac:spMk id="162" creationId="{A2148F21-A056-6246-E4A8-2863447B3062}"/>
          </ac:spMkLst>
        </pc:spChg>
        <pc:spChg chg="mod">
          <ac:chgData name="Franziska Händschel" userId="e2149472-3187-4d00-b16a-a19eff6fc04a" providerId="ADAL" clId="{D8CDD701-C726-4BFA-A0CA-AA16B5C89E70}" dt="2023-02-07T14:21:50.993" v="176" actId="34135"/>
          <ac:spMkLst>
            <pc:docMk/>
            <pc:sldMk cId="2806681558" sldId="280"/>
            <ac:spMk id="163" creationId="{0DF631F8-3C6A-776A-5CAC-46FC60B67B6E}"/>
          </ac:spMkLst>
        </pc:spChg>
        <pc:spChg chg="mod">
          <ac:chgData name="Franziska Händschel" userId="e2149472-3187-4d00-b16a-a19eff6fc04a" providerId="ADAL" clId="{D8CDD701-C726-4BFA-A0CA-AA16B5C89E70}" dt="2023-02-07T14:21:50.993" v="176" actId="34135"/>
          <ac:spMkLst>
            <pc:docMk/>
            <pc:sldMk cId="2806681558" sldId="280"/>
            <ac:spMk id="164" creationId="{00E5AABC-B806-EFB3-C940-187A6981B7F6}"/>
          </ac:spMkLst>
        </pc:spChg>
        <pc:spChg chg="mod">
          <ac:chgData name="Franziska Händschel" userId="e2149472-3187-4d00-b16a-a19eff6fc04a" providerId="ADAL" clId="{D8CDD701-C726-4BFA-A0CA-AA16B5C89E70}" dt="2023-02-07T14:21:50.993" v="176" actId="34135"/>
          <ac:spMkLst>
            <pc:docMk/>
            <pc:sldMk cId="2806681558" sldId="280"/>
            <ac:spMk id="166" creationId="{0B9B9500-E9F1-9BFF-2DB7-E391125FBB6B}"/>
          </ac:spMkLst>
        </pc:spChg>
        <pc:spChg chg="mod">
          <ac:chgData name="Franziska Händschel" userId="e2149472-3187-4d00-b16a-a19eff6fc04a" providerId="ADAL" clId="{D8CDD701-C726-4BFA-A0CA-AA16B5C89E70}" dt="2023-02-07T14:21:50.993" v="176" actId="34135"/>
          <ac:spMkLst>
            <pc:docMk/>
            <pc:sldMk cId="2806681558" sldId="280"/>
            <ac:spMk id="167" creationId="{82AC020E-95B6-1365-7337-42FEC720708C}"/>
          </ac:spMkLst>
        </pc:spChg>
        <pc:spChg chg="mod">
          <ac:chgData name="Franziska Händschel" userId="e2149472-3187-4d00-b16a-a19eff6fc04a" providerId="ADAL" clId="{D8CDD701-C726-4BFA-A0CA-AA16B5C89E70}" dt="2023-02-07T14:21:50.993" v="176" actId="34135"/>
          <ac:spMkLst>
            <pc:docMk/>
            <pc:sldMk cId="2806681558" sldId="280"/>
            <ac:spMk id="168" creationId="{98698E68-FD58-47C1-B0F6-0AAD9D2A8E82}"/>
          </ac:spMkLst>
        </pc:spChg>
        <pc:spChg chg="mod">
          <ac:chgData name="Franziska Händschel" userId="e2149472-3187-4d00-b16a-a19eff6fc04a" providerId="ADAL" clId="{D8CDD701-C726-4BFA-A0CA-AA16B5C89E70}" dt="2023-02-07T14:21:50.993" v="176" actId="34135"/>
          <ac:spMkLst>
            <pc:docMk/>
            <pc:sldMk cId="2806681558" sldId="280"/>
            <ac:spMk id="169" creationId="{1BB2CE3E-3AA6-D269-7440-9A1E23E40C2F}"/>
          </ac:spMkLst>
        </pc:spChg>
        <pc:spChg chg="mod">
          <ac:chgData name="Franziska Händschel" userId="e2149472-3187-4d00-b16a-a19eff6fc04a" providerId="ADAL" clId="{D8CDD701-C726-4BFA-A0CA-AA16B5C89E70}" dt="2023-02-07T14:21:50.993" v="176" actId="34135"/>
          <ac:spMkLst>
            <pc:docMk/>
            <pc:sldMk cId="2806681558" sldId="280"/>
            <ac:spMk id="171" creationId="{DBF71574-5FD2-B867-BAE9-C4A0FC7FD4EC}"/>
          </ac:spMkLst>
        </pc:spChg>
        <pc:spChg chg="mod">
          <ac:chgData name="Franziska Händschel" userId="e2149472-3187-4d00-b16a-a19eff6fc04a" providerId="ADAL" clId="{D8CDD701-C726-4BFA-A0CA-AA16B5C89E70}" dt="2023-02-07T14:21:50.993" v="176" actId="34135"/>
          <ac:spMkLst>
            <pc:docMk/>
            <pc:sldMk cId="2806681558" sldId="280"/>
            <ac:spMk id="172" creationId="{835BFFF6-5FCE-1944-D513-B61274CAEEA3}"/>
          </ac:spMkLst>
        </pc:spChg>
        <pc:spChg chg="mod">
          <ac:chgData name="Franziska Händschel" userId="e2149472-3187-4d00-b16a-a19eff6fc04a" providerId="ADAL" clId="{D8CDD701-C726-4BFA-A0CA-AA16B5C89E70}" dt="2023-02-07T14:21:50.993" v="176" actId="34135"/>
          <ac:spMkLst>
            <pc:docMk/>
            <pc:sldMk cId="2806681558" sldId="280"/>
            <ac:spMk id="173" creationId="{4E5868D7-1075-D5DC-1C09-01E347FAB52A}"/>
          </ac:spMkLst>
        </pc:spChg>
        <pc:grpChg chg="mod">
          <ac:chgData name="Franziska Händschel" userId="e2149472-3187-4d00-b16a-a19eff6fc04a" providerId="ADAL" clId="{D8CDD701-C726-4BFA-A0CA-AA16B5C89E70}" dt="2023-02-07T14:21:50.993" v="176" actId="34135"/>
          <ac:grpSpMkLst>
            <pc:docMk/>
            <pc:sldMk cId="2806681558" sldId="280"/>
            <ac:grpSpMk id="8" creationId="{02CC0DC9-F194-14E5-4B53-FA741BE00FFB}"/>
          </ac:grpSpMkLst>
        </pc:grpChg>
        <pc:grpChg chg="mod">
          <ac:chgData name="Franziska Händschel" userId="e2149472-3187-4d00-b16a-a19eff6fc04a" providerId="ADAL" clId="{D8CDD701-C726-4BFA-A0CA-AA16B5C89E70}" dt="2023-02-07T14:21:50.993" v="176" actId="34135"/>
          <ac:grpSpMkLst>
            <pc:docMk/>
            <pc:sldMk cId="2806681558" sldId="280"/>
            <ac:grpSpMk id="13" creationId="{BE9CFA50-60A2-8580-289C-A638422910FC}"/>
          </ac:grpSpMkLst>
        </pc:grpChg>
        <pc:grpChg chg="mod">
          <ac:chgData name="Franziska Händschel" userId="e2149472-3187-4d00-b16a-a19eff6fc04a" providerId="ADAL" clId="{D8CDD701-C726-4BFA-A0CA-AA16B5C89E70}" dt="2023-02-07T14:21:50.993" v="176" actId="34135"/>
          <ac:grpSpMkLst>
            <pc:docMk/>
            <pc:sldMk cId="2806681558" sldId="280"/>
            <ac:grpSpMk id="15" creationId="{1059B81C-662C-2F03-EFA7-A0548A8FBADF}"/>
          </ac:grpSpMkLst>
        </pc:grpChg>
        <pc:grpChg chg="mod">
          <ac:chgData name="Franziska Händschel" userId="e2149472-3187-4d00-b16a-a19eff6fc04a" providerId="ADAL" clId="{D8CDD701-C726-4BFA-A0CA-AA16B5C89E70}" dt="2023-02-07T14:21:50.993" v="176" actId="34135"/>
          <ac:grpSpMkLst>
            <pc:docMk/>
            <pc:sldMk cId="2806681558" sldId="280"/>
            <ac:grpSpMk id="24" creationId="{D9D822FE-8189-E17C-78B6-D6FCB18DD09D}"/>
          </ac:grpSpMkLst>
        </pc:grpChg>
        <pc:grpChg chg="mod">
          <ac:chgData name="Franziska Händschel" userId="e2149472-3187-4d00-b16a-a19eff6fc04a" providerId="ADAL" clId="{D8CDD701-C726-4BFA-A0CA-AA16B5C89E70}" dt="2023-02-07T14:21:50.993" v="176" actId="34135"/>
          <ac:grpSpMkLst>
            <pc:docMk/>
            <pc:sldMk cId="2806681558" sldId="280"/>
            <ac:grpSpMk id="91" creationId="{C533B157-CFFA-8DB7-C4E8-FD10EB4004B2}"/>
          </ac:grpSpMkLst>
        </pc:grpChg>
        <pc:grpChg chg="mod">
          <ac:chgData name="Franziska Händschel" userId="e2149472-3187-4d00-b16a-a19eff6fc04a" providerId="ADAL" clId="{D8CDD701-C726-4BFA-A0CA-AA16B5C89E70}" dt="2023-02-07T14:21:50.993" v="176" actId="34135"/>
          <ac:grpSpMkLst>
            <pc:docMk/>
            <pc:sldMk cId="2806681558" sldId="280"/>
            <ac:grpSpMk id="92" creationId="{EC5E9738-388D-4BFB-B4E5-99ECA0157472}"/>
          </ac:grpSpMkLst>
        </pc:grpChg>
        <pc:grpChg chg="mod">
          <ac:chgData name="Franziska Händschel" userId="e2149472-3187-4d00-b16a-a19eff6fc04a" providerId="ADAL" clId="{D8CDD701-C726-4BFA-A0CA-AA16B5C89E70}" dt="2023-02-07T14:21:50.993" v="176" actId="34135"/>
          <ac:grpSpMkLst>
            <pc:docMk/>
            <pc:sldMk cId="2806681558" sldId="280"/>
            <ac:grpSpMk id="93" creationId="{0AE674DB-3867-86AF-3A54-282EFD13A3D0}"/>
          </ac:grpSpMkLst>
        </pc:grpChg>
        <pc:grpChg chg="mod">
          <ac:chgData name="Franziska Händschel" userId="e2149472-3187-4d00-b16a-a19eff6fc04a" providerId="ADAL" clId="{D8CDD701-C726-4BFA-A0CA-AA16B5C89E70}" dt="2023-02-07T14:21:50.993" v="176" actId="34135"/>
          <ac:grpSpMkLst>
            <pc:docMk/>
            <pc:sldMk cId="2806681558" sldId="280"/>
            <ac:grpSpMk id="95" creationId="{57841D70-322F-5014-9992-7B1017026DCA}"/>
          </ac:grpSpMkLst>
        </pc:grpChg>
        <pc:grpChg chg="mod">
          <ac:chgData name="Franziska Händschel" userId="e2149472-3187-4d00-b16a-a19eff6fc04a" providerId="ADAL" clId="{D8CDD701-C726-4BFA-A0CA-AA16B5C89E70}" dt="2023-02-07T14:21:50.993" v="176" actId="34135"/>
          <ac:grpSpMkLst>
            <pc:docMk/>
            <pc:sldMk cId="2806681558" sldId="280"/>
            <ac:grpSpMk id="96" creationId="{C01EEA42-0B02-2C5E-B9BB-70575D35E509}"/>
          </ac:grpSpMkLst>
        </pc:grpChg>
        <pc:grpChg chg="mod">
          <ac:chgData name="Franziska Händschel" userId="e2149472-3187-4d00-b16a-a19eff6fc04a" providerId="ADAL" clId="{D8CDD701-C726-4BFA-A0CA-AA16B5C89E70}" dt="2023-02-07T14:21:50.993" v="176" actId="34135"/>
          <ac:grpSpMkLst>
            <pc:docMk/>
            <pc:sldMk cId="2806681558" sldId="280"/>
            <ac:grpSpMk id="99" creationId="{597D4823-7C20-9DB8-721F-89F808A091A8}"/>
          </ac:grpSpMkLst>
        </pc:grpChg>
        <pc:grpChg chg="mod">
          <ac:chgData name="Franziska Händschel" userId="e2149472-3187-4d00-b16a-a19eff6fc04a" providerId="ADAL" clId="{D8CDD701-C726-4BFA-A0CA-AA16B5C89E70}" dt="2023-02-07T14:21:50.993" v="176" actId="34135"/>
          <ac:grpSpMkLst>
            <pc:docMk/>
            <pc:sldMk cId="2806681558" sldId="280"/>
            <ac:grpSpMk id="100" creationId="{6F568C5C-DA0F-111D-563F-EFC8162A59A4}"/>
          </ac:grpSpMkLst>
        </pc:grpChg>
        <pc:grpChg chg="mod">
          <ac:chgData name="Franziska Händschel" userId="e2149472-3187-4d00-b16a-a19eff6fc04a" providerId="ADAL" clId="{D8CDD701-C726-4BFA-A0CA-AA16B5C89E70}" dt="2023-02-07T14:21:50.993" v="176" actId="34135"/>
          <ac:grpSpMkLst>
            <pc:docMk/>
            <pc:sldMk cId="2806681558" sldId="280"/>
            <ac:grpSpMk id="104" creationId="{E66DB509-62B7-7268-22ED-4EE449B32EF7}"/>
          </ac:grpSpMkLst>
        </pc:grpChg>
        <pc:grpChg chg="mod">
          <ac:chgData name="Franziska Händschel" userId="e2149472-3187-4d00-b16a-a19eff6fc04a" providerId="ADAL" clId="{D8CDD701-C726-4BFA-A0CA-AA16B5C89E70}" dt="2023-02-07T14:21:50.993" v="176" actId="34135"/>
          <ac:grpSpMkLst>
            <pc:docMk/>
            <pc:sldMk cId="2806681558" sldId="280"/>
            <ac:grpSpMk id="108" creationId="{D8A74219-5EEB-E82F-37AB-5A73A3A8CC33}"/>
          </ac:grpSpMkLst>
        </pc:grpChg>
        <pc:grpChg chg="mod">
          <ac:chgData name="Franziska Händschel" userId="e2149472-3187-4d00-b16a-a19eff6fc04a" providerId="ADAL" clId="{D8CDD701-C726-4BFA-A0CA-AA16B5C89E70}" dt="2023-02-07T14:21:50.993" v="176" actId="34135"/>
          <ac:grpSpMkLst>
            <pc:docMk/>
            <pc:sldMk cId="2806681558" sldId="280"/>
            <ac:grpSpMk id="113" creationId="{430BEE41-F893-1FA4-2A0A-5D46F9D8DA84}"/>
          </ac:grpSpMkLst>
        </pc:grpChg>
        <pc:grpChg chg="mod">
          <ac:chgData name="Franziska Händschel" userId="e2149472-3187-4d00-b16a-a19eff6fc04a" providerId="ADAL" clId="{D8CDD701-C726-4BFA-A0CA-AA16B5C89E70}" dt="2023-02-07T14:21:50.993" v="176" actId="34135"/>
          <ac:grpSpMkLst>
            <pc:docMk/>
            <pc:sldMk cId="2806681558" sldId="280"/>
            <ac:grpSpMk id="118" creationId="{88F89996-6B55-FD6B-9C38-BD2B8383E818}"/>
          </ac:grpSpMkLst>
        </pc:grpChg>
        <pc:grpChg chg="mod">
          <ac:chgData name="Franziska Händschel" userId="e2149472-3187-4d00-b16a-a19eff6fc04a" providerId="ADAL" clId="{D8CDD701-C726-4BFA-A0CA-AA16B5C89E70}" dt="2023-02-07T14:21:50.993" v="176" actId="34135"/>
          <ac:grpSpMkLst>
            <pc:docMk/>
            <pc:sldMk cId="2806681558" sldId="280"/>
            <ac:grpSpMk id="122" creationId="{1F747482-DD45-5BAF-180A-354F5091F0D2}"/>
          </ac:grpSpMkLst>
        </pc:grpChg>
        <pc:grpChg chg="mod">
          <ac:chgData name="Franziska Händschel" userId="e2149472-3187-4d00-b16a-a19eff6fc04a" providerId="ADAL" clId="{D8CDD701-C726-4BFA-A0CA-AA16B5C89E70}" dt="2023-02-07T14:21:50.993" v="176" actId="34135"/>
          <ac:grpSpMkLst>
            <pc:docMk/>
            <pc:sldMk cId="2806681558" sldId="280"/>
            <ac:grpSpMk id="125" creationId="{0BECDFD8-639C-75A3-223A-6D979905ECD3}"/>
          </ac:grpSpMkLst>
        </pc:grpChg>
        <pc:grpChg chg="mod">
          <ac:chgData name="Franziska Händschel" userId="e2149472-3187-4d00-b16a-a19eff6fc04a" providerId="ADAL" clId="{D8CDD701-C726-4BFA-A0CA-AA16B5C89E70}" dt="2023-02-07T14:21:50.993" v="176" actId="34135"/>
          <ac:grpSpMkLst>
            <pc:docMk/>
            <pc:sldMk cId="2806681558" sldId="280"/>
            <ac:grpSpMk id="126" creationId="{ABBDFCBA-0091-C1C2-34E9-D16B380E44A9}"/>
          </ac:grpSpMkLst>
        </pc:grpChg>
        <pc:grpChg chg="mod">
          <ac:chgData name="Franziska Händschel" userId="e2149472-3187-4d00-b16a-a19eff6fc04a" providerId="ADAL" clId="{D8CDD701-C726-4BFA-A0CA-AA16B5C89E70}" dt="2023-02-07T14:21:50.993" v="176" actId="34135"/>
          <ac:grpSpMkLst>
            <pc:docMk/>
            <pc:sldMk cId="2806681558" sldId="280"/>
            <ac:grpSpMk id="130" creationId="{0E10C1E7-4628-61A8-D173-5391B2890A4C}"/>
          </ac:grpSpMkLst>
        </pc:grpChg>
        <pc:grpChg chg="mod">
          <ac:chgData name="Franziska Händschel" userId="e2149472-3187-4d00-b16a-a19eff6fc04a" providerId="ADAL" clId="{D8CDD701-C726-4BFA-A0CA-AA16B5C89E70}" dt="2023-02-07T14:21:50.993" v="176" actId="34135"/>
          <ac:grpSpMkLst>
            <pc:docMk/>
            <pc:sldMk cId="2806681558" sldId="280"/>
            <ac:grpSpMk id="134" creationId="{E6C15660-90D9-4866-451C-07B8672E04C6}"/>
          </ac:grpSpMkLst>
        </pc:grpChg>
        <pc:grpChg chg="mod">
          <ac:chgData name="Franziska Händschel" userId="e2149472-3187-4d00-b16a-a19eff6fc04a" providerId="ADAL" clId="{D8CDD701-C726-4BFA-A0CA-AA16B5C89E70}" dt="2023-02-07T14:21:50.993" v="176" actId="34135"/>
          <ac:grpSpMkLst>
            <pc:docMk/>
            <pc:sldMk cId="2806681558" sldId="280"/>
            <ac:grpSpMk id="139" creationId="{996C5822-3FF4-02F5-A8DC-174DCE9BDAE4}"/>
          </ac:grpSpMkLst>
        </pc:grpChg>
        <pc:grpChg chg="mod">
          <ac:chgData name="Franziska Händschel" userId="e2149472-3187-4d00-b16a-a19eff6fc04a" providerId="ADAL" clId="{D8CDD701-C726-4BFA-A0CA-AA16B5C89E70}" dt="2023-02-07T14:21:50.993" v="176" actId="34135"/>
          <ac:grpSpMkLst>
            <pc:docMk/>
            <pc:sldMk cId="2806681558" sldId="280"/>
            <ac:grpSpMk id="144" creationId="{EA12EA5F-8EAD-F55D-0583-F996C2BB3271}"/>
          </ac:grpSpMkLst>
        </pc:grpChg>
        <pc:grpChg chg="mod">
          <ac:chgData name="Franziska Händschel" userId="e2149472-3187-4d00-b16a-a19eff6fc04a" providerId="ADAL" clId="{D8CDD701-C726-4BFA-A0CA-AA16B5C89E70}" dt="2023-02-07T14:21:50.993" v="176" actId="34135"/>
          <ac:grpSpMkLst>
            <pc:docMk/>
            <pc:sldMk cId="2806681558" sldId="280"/>
            <ac:grpSpMk id="148" creationId="{A721D821-61CC-065E-0560-5E3DBC3289BF}"/>
          </ac:grpSpMkLst>
        </pc:grpChg>
        <pc:grpChg chg="mod">
          <ac:chgData name="Franziska Händschel" userId="e2149472-3187-4d00-b16a-a19eff6fc04a" providerId="ADAL" clId="{D8CDD701-C726-4BFA-A0CA-AA16B5C89E70}" dt="2023-02-07T14:21:50.993" v="176" actId="34135"/>
          <ac:grpSpMkLst>
            <pc:docMk/>
            <pc:sldMk cId="2806681558" sldId="280"/>
            <ac:grpSpMk id="151" creationId="{65425CF7-21B4-CE71-432A-957A3884B962}"/>
          </ac:grpSpMkLst>
        </pc:grpChg>
        <pc:grpChg chg="mod">
          <ac:chgData name="Franziska Händschel" userId="e2149472-3187-4d00-b16a-a19eff6fc04a" providerId="ADAL" clId="{D8CDD701-C726-4BFA-A0CA-AA16B5C89E70}" dt="2023-02-07T14:21:50.993" v="176" actId="34135"/>
          <ac:grpSpMkLst>
            <pc:docMk/>
            <pc:sldMk cId="2806681558" sldId="280"/>
            <ac:grpSpMk id="152" creationId="{F4500D7F-8846-3CCB-DFA2-EB8C771A7054}"/>
          </ac:grpSpMkLst>
        </pc:grpChg>
        <pc:grpChg chg="mod">
          <ac:chgData name="Franziska Händschel" userId="e2149472-3187-4d00-b16a-a19eff6fc04a" providerId="ADAL" clId="{D8CDD701-C726-4BFA-A0CA-AA16B5C89E70}" dt="2023-02-07T14:21:50.993" v="176" actId="34135"/>
          <ac:grpSpMkLst>
            <pc:docMk/>
            <pc:sldMk cId="2806681558" sldId="280"/>
            <ac:grpSpMk id="156" creationId="{C48F69BB-BDBA-78C2-BB69-AF28B786B1CA}"/>
          </ac:grpSpMkLst>
        </pc:grpChg>
        <pc:grpChg chg="mod">
          <ac:chgData name="Franziska Händschel" userId="e2149472-3187-4d00-b16a-a19eff6fc04a" providerId="ADAL" clId="{D8CDD701-C726-4BFA-A0CA-AA16B5C89E70}" dt="2023-02-07T14:21:50.993" v="176" actId="34135"/>
          <ac:grpSpMkLst>
            <pc:docMk/>
            <pc:sldMk cId="2806681558" sldId="280"/>
            <ac:grpSpMk id="160" creationId="{8B790D28-CAB5-F44E-8BC9-CE87CC3A4AB5}"/>
          </ac:grpSpMkLst>
        </pc:grpChg>
        <pc:grpChg chg="mod">
          <ac:chgData name="Franziska Händschel" userId="e2149472-3187-4d00-b16a-a19eff6fc04a" providerId="ADAL" clId="{D8CDD701-C726-4BFA-A0CA-AA16B5C89E70}" dt="2023-02-07T14:21:50.993" v="176" actId="34135"/>
          <ac:grpSpMkLst>
            <pc:docMk/>
            <pc:sldMk cId="2806681558" sldId="280"/>
            <ac:grpSpMk id="165" creationId="{6B616F74-BC3F-53E4-4531-3BF26F2B02C2}"/>
          </ac:grpSpMkLst>
        </pc:grpChg>
        <pc:grpChg chg="mod">
          <ac:chgData name="Franziska Händschel" userId="e2149472-3187-4d00-b16a-a19eff6fc04a" providerId="ADAL" clId="{D8CDD701-C726-4BFA-A0CA-AA16B5C89E70}" dt="2023-02-07T14:21:50.993" v="176" actId="34135"/>
          <ac:grpSpMkLst>
            <pc:docMk/>
            <pc:sldMk cId="2806681558" sldId="280"/>
            <ac:grpSpMk id="170" creationId="{28843B89-0FB3-60C8-DF79-13E5F66E2A22}"/>
          </ac:grpSpMkLst>
        </pc:grpChg>
        <pc:picChg chg="mod">
          <ac:chgData name="Franziska Händschel" userId="e2149472-3187-4d00-b16a-a19eff6fc04a" providerId="ADAL" clId="{D8CDD701-C726-4BFA-A0CA-AA16B5C89E70}" dt="2023-02-07T14:21:50.993" v="176" actId="34135"/>
          <ac:picMkLst>
            <pc:docMk/>
            <pc:sldMk cId="2806681558" sldId="280"/>
            <ac:picMk id="9" creationId="{076A69E0-781F-7BA6-EDA6-646882F4DD64}"/>
          </ac:picMkLst>
        </pc:picChg>
        <pc:picChg chg="mod">
          <ac:chgData name="Franziska Händschel" userId="e2149472-3187-4d00-b16a-a19eff6fc04a" providerId="ADAL" clId="{D8CDD701-C726-4BFA-A0CA-AA16B5C89E70}" dt="2023-02-07T14:21:50.993" v="176" actId="34135"/>
          <ac:picMkLst>
            <pc:docMk/>
            <pc:sldMk cId="2806681558" sldId="280"/>
            <ac:picMk id="20" creationId="{537F7A09-A4E7-4E27-CA06-B2BFA4AC243C}"/>
          </ac:picMkLst>
        </pc:picChg>
        <pc:picChg chg="mod">
          <ac:chgData name="Franziska Händschel" userId="e2149472-3187-4d00-b16a-a19eff6fc04a" providerId="ADAL" clId="{D8CDD701-C726-4BFA-A0CA-AA16B5C89E70}" dt="2023-02-07T14:21:50.993" v="176" actId="34135"/>
          <ac:picMkLst>
            <pc:docMk/>
            <pc:sldMk cId="2806681558" sldId="280"/>
            <ac:picMk id="21" creationId="{2819ADE9-F7B0-BEC7-F228-CC8B9EAC636B}"/>
          </ac:picMkLst>
        </pc:picChg>
        <pc:picChg chg="mod">
          <ac:chgData name="Franziska Händschel" userId="e2149472-3187-4d00-b16a-a19eff6fc04a" providerId="ADAL" clId="{D8CDD701-C726-4BFA-A0CA-AA16B5C89E70}" dt="2023-02-07T14:21:50.993" v="176" actId="34135"/>
          <ac:picMkLst>
            <pc:docMk/>
            <pc:sldMk cId="2806681558" sldId="280"/>
            <ac:picMk id="22" creationId="{4F9EDE10-85F1-15DB-14C9-506A31879D6E}"/>
          </ac:picMkLst>
        </pc:picChg>
        <pc:picChg chg="mod">
          <ac:chgData name="Franziska Händschel" userId="e2149472-3187-4d00-b16a-a19eff6fc04a" providerId="ADAL" clId="{D8CDD701-C726-4BFA-A0CA-AA16B5C89E70}" dt="2023-02-07T14:21:50.993" v="176" actId="34135"/>
          <ac:picMkLst>
            <pc:docMk/>
            <pc:sldMk cId="2806681558" sldId="280"/>
            <ac:picMk id="101" creationId="{519801CB-529F-1663-FEAD-9706A5E9DD08}"/>
          </ac:picMkLst>
        </pc:picChg>
        <pc:picChg chg="mod">
          <ac:chgData name="Franziska Händschel" userId="e2149472-3187-4d00-b16a-a19eff6fc04a" providerId="ADAL" clId="{D8CDD701-C726-4BFA-A0CA-AA16B5C89E70}" dt="2023-02-07T14:21:50.993" v="176" actId="34135"/>
          <ac:picMkLst>
            <pc:docMk/>
            <pc:sldMk cId="2806681558" sldId="280"/>
            <ac:picMk id="102" creationId="{28AF0824-E1C2-8B83-0F27-547CBFCD5824}"/>
          </ac:picMkLst>
        </pc:picChg>
        <pc:picChg chg="mod">
          <ac:chgData name="Franziska Händschel" userId="e2149472-3187-4d00-b16a-a19eff6fc04a" providerId="ADAL" clId="{D8CDD701-C726-4BFA-A0CA-AA16B5C89E70}" dt="2023-02-07T14:21:50.993" v="176" actId="34135"/>
          <ac:picMkLst>
            <pc:docMk/>
            <pc:sldMk cId="2806681558" sldId="280"/>
            <ac:picMk id="103" creationId="{4DAD6B5F-FBF3-3C4A-65B9-A7C8A1468781}"/>
          </ac:picMkLst>
        </pc:picChg>
        <pc:picChg chg="mod">
          <ac:chgData name="Franziska Händschel" userId="e2149472-3187-4d00-b16a-a19eff6fc04a" providerId="ADAL" clId="{D8CDD701-C726-4BFA-A0CA-AA16B5C89E70}" dt="2023-02-07T14:21:50.993" v="176" actId="34135"/>
          <ac:picMkLst>
            <pc:docMk/>
            <pc:sldMk cId="2806681558" sldId="280"/>
            <ac:picMk id="127" creationId="{7C81E35D-F6EB-61CE-7EA6-49195FCB3AB9}"/>
          </ac:picMkLst>
        </pc:picChg>
        <pc:picChg chg="mod">
          <ac:chgData name="Franziska Händschel" userId="e2149472-3187-4d00-b16a-a19eff6fc04a" providerId="ADAL" clId="{D8CDD701-C726-4BFA-A0CA-AA16B5C89E70}" dt="2023-02-07T14:21:50.993" v="176" actId="34135"/>
          <ac:picMkLst>
            <pc:docMk/>
            <pc:sldMk cId="2806681558" sldId="280"/>
            <ac:picMk id="128" creationId="{52E3238D-4FF3-FC51-A2E5-77FC326B2233}"/>
          </ac:picMkLst>
        </pc:picChg>
        <pc:picChg chg="mod">
          <ac:chgData name="Franziska Händschel" userId="e2149472-3187-4d00-b16a-a19eff6fc04a" providerId="ADAL" clId="{D8CDD701-C726-4BFA-A0CA-AA16B5C89E70}" dt="2023-02-07T14:21:50.993" v="176" actId="34135"/>
          <ac:picMkLst>
            <pc:docMk/>
            <pc:sldMk cId="2806681558" sldId="280"/>
            <ac:picMk id="129" creationId="{7430A4F8-DFD9-3CF6-9901-09F66E6BB807}"/>
          </ac:picMkLst>
        </pc:picChg>
        <pc:picChg chg="mod">
          <ac:chgData name="Franziska Händschel" userId="e2149472-3187-4d00-b16a-a19eff6fc04a" providerId="ADAL" clId="{D8CDD701-C726-4BFA-A0CA-AA16B5C89E70}" dt="2023-02-07T14:21:50.993" v="176" actId="34135"/>
          <ac:picMkLst>
            <pc:docMk/>
            <pc:sldMk cId="2806681558" sldId="280"/>
            <ac:picMk id="153" creationId="{5509C1B4-EF37-1B36-75CD-4BEEF8461610}"/>
          </ac:picMkLst>
        </pc:picChg>
        <pc:picChg chg="mod">
          <ac:chgData name="Franziska Händschel" userId="e2149472-3187-4d00-b16a-a19eff6fc04a" providerId="ADAL" clId="{D8CDD701-C726-4BFA-A0CA-AA16B5C89E70}" dt="2023-02-07T14:21:50.993" v="176" actId="34135"/>
          <ac:picMkLst>
            <pc:docMk/>
            <pc:sldMk cId="2806681558" sldId="280"/>
            <ac:picMk id="154" creationId="{6D6BB372-DC14-5594-1FEB-1567E53D8FD9}"/>
          </ac:picMkLst>
        </pc:picChg>
        <pc:picChg chg="mod">
          <ac:chgData name="Franziska Händschel" userId="e2149472-3187-4d00-b16a-a19eff6fc04a" providerId="ADAL" clId="{D8CDD701-C726-4BFA-A0CA-AA16B5C89E70}" dt="2023-02-07T14:21:50.993" v="176" actId="34135"/>
          <ac:picMkLst>
            <pc:docMk/>
            <pc:sldMk cId="2806681558" sldId="280"/>
            <ac:picMk id="155" creationId="{F8D90179-3C84-5665-D342-3B8185B322B8}"/>
          </ac:picMkLst>
        </pc:picChg>
        <pc:picChg chg="mod">
          <ac:chgData name="Franziska Händschel" userId="e2149472-3187-4d00-b16a-a19eff6fc04a" providerId="ADAL" clId="{D8CDD701-C726-4BFA-A0CA-AA16B5C89E70}" dt="2023-02-07T14:21:50.993" v="176" actId="34135"/>
          <ac:picMkLst>
            <pc:docMk/>
            <pc:sldMk cId="2806681558" sldId="280"/>
            <ac:picMk id="174" creationId="{9C0873A7-2B0F-B9B4-C761-4C1C1CC0A19F}"/>
          </ac:picMkLst>
        </pc:picChg>
        <pc:cxnChg chg="mod">
          <ac:chgData name="Franziska Händschel" userId="e2149472-3187-4d00-b16a-a19eff6fc04a" providerId="ADAL" clId="{D8CDD701-C726-4BFA-A0CA-AA16B5C89E70}" dt="2023-02-07T14:21:50.993" v="176" actId="34135"/>
          <ac:cxnSpMkLst>
            <pc:docMk/>
            <pc:sldMk cId="2806681558" sldId="280"/>
            <ac:cxnSpMk id="37" creationId="{76621111-0B76-337D-3B86-64E8DE8B44BC}"/>
          </ac:cxnSpMkLst>
        </pc:cxnChg>
        <pc:cxnChg chg="mod">
          <ac:chgData name="Franziska Händschel" userId="e2149472-3187-4d00-b16a-a19eff6fc04a" providerId="ADAL" clId="{D8CDD701-C726-4BFA-A0CA-AA16B5C89E70}" dt="2023-02-07T14:21:50.993" v="176" actId="34135"/>
          <ac:cxnSpMkLst>
            <pc:docMk/>
            <pc:sldMk cId="2806681558" sldId="280"/>
            <ac:cxnSpMk id="106" creationId="{94E6BF18-EDF3-C491-822C-D8E9273BC3EC}"/>
          </ac:cxnSpMkLst>
        </pc:cxnChg>
        <pc:cxnChg chg="mod">
          <ac:chgData name="Franziska Händschel" userId="e2149472-3187-4d00-b16a-a19eff6fc04a" providerId="ADAL" clId="{D8CDD701-C726-4BFA-A0CA-AA16B5C89E70}" dt="2023-02-07T14:21:50.993" v="176" actId="34135"/>
          <ac:cxnSpMkLst>
            <pc:docMk/>
            <pc:sldMk cId="2806681558" sldId="280"/>
            <ac:cxnSpMk id="132" creationId="{35235E77-D66C-83D0-3AE0-E7081EC1DE4E}"/>
          </ac:cxnSpMkLst>
        </pc:cxnChg>
        <pc:cxnChg chg="mod">
          <ac:chgData name="Franziska Händschel" userId="e2149472-3187-4d00-b16a-a19eff6fc04a" providerId="ADAL" clId="{D8CDD701-C726-4BFA-A0CA-AA16B5C89E70}" dt="2023-02-07T14:21:50.993" v="176" actId="34135"/>
          <ac:cxnSpMkLst>
            <pc:docMk/>
            <pc:sldMk cId="2806681558" sldId="280"/>
            <ac:cxnSpMk id="158" creationId="{DC7895BD-1EC6-29F9-8C98-BFD7F857D289}"/>
          </ac:cxnSpMkLst>
        </pc:cxnChg>
      </pc:sldChg>
      <pc:sldChg chg="modSp add mod">
        <pc:chgData name="Franziska Händschel" userId="e2149472-3187-4d00-b16a-a19eff6fc04a" providerId="ADAL" clId="{D8CDD701-C726-4BFA-A0CA-AA16B5C89E70}" dt="2023-02-07T17:02:40.245" v="3354" actId="20577"/>
        <pc:sldMkLst>
          <pc:docMk/>
          <pc:sldMk cId="4088629437" sldId="281"/>
        </pc:sldMkLst>
        <pc:spChg chg="mod">
          <ac:chgData name="Franziska Händschel" userId="e2149472-3187-4d00-b16a-a19eff6fc04a" providerId="ADAL" clId="{D8CDD701-C726-4BFA-A0CA-AA16B5C89E70}" dt="2023-02-07T14:21:57.144" v="177" actId="34135"/>
          <ac:spMkLst>
            <pc:docMk/>
            <pc:sldMk cId="4088629437" sldId="281"/>
            <ac:spMk id="2" creationId="{62123491-7FF5-F638-05E9-57365F88C687}"/>
          </ac:spMkLst>
        </pc:spChg>
        <pc:spChg chg="mod">
          <ac:chgData name="Franziska Händschel" userId="e2149472-3187-4d00-b16a-a19eff6fc04a" providerId="ADAL" clId="{D8CDD701-C726-4BFA-A0CA-AA16B5C89E70}" dt="2023-02-07T17:02:40.245" v="3354" actId="20577"/>
          <ac:spMkLst>
            <pc:docMk/>
            <pc:sldMk cId="4088629437" sldId="281"/>
            <ac:spMk id="3" creationId="{C70FF04E-C06E-DA0D-C27B-81532B912563}"/>
          </ac:spMkLst>
        </pc:spChg>
        <pc:spChg chg="mod">
          <ac:chgData name="Franziska Händschel" userId="e2149472-3187-4d00-b16a-a19eff6fc04a" providerId="ADAL" clId="{D8CDD701-C726-4BFA-A0CA-AA16B5C89E70}" dt="2023-02-07T14:21:57.144" v="177" actId="34135"/>
          <ac:spMkLst>
            <pc:docMk/>
            <pc:sldMk cId="4088629437" sldId="281"/>
            <ac:spMk id="4" creationId="{94CD0A29-7EDB-E94F-2B8E-7DCBBC837461}"/>
          </ac:spMkLst>
        </pc:spChg>
        <pc:spChg chg="mod">
          <ac:chgData name="Franziska Händschel" userId="e2149472-3187-4d00-b16a-a19eff6fc04a" providerId="ADAL" clId="{D8CDD701-C726-4BFA-A0CA-AA16B5C89E70}" dt="2023-02-07T14:21:57.144" v="177" actId="34135"/>
          <ac:spMkLst>
            <pc:docMk/>
            <pc:sldMk cId="4088629437" sldId="281"/>
            <ac:spMk id="5" creationId="{5FD5F998-1F5C-2B2B-2335-8596C39D0421}"/>
          </ac:spMkLst>
        </pc:spChg>
        <pc:spChg chg="mod">
          <ac:chgData name="Franziska Händschel" userId="e2149472-3187-4d00-b16a-a19eff6fc04a" providerId="ADAL" clId="{D8CDD701-C726-4BFA-A0CA-AA16B5C89E70}" dt="2023-02-07T14:21:57.144" v="177" actId="34135"/>
          <ac:spMkLst>
            <pc:docMk/>
            <pc:sldMk cId="4088629437" sldId="281"/>
            <ac:spMk id="6" creationId="{73A710DD-66E6-24F2-387E-B47EA1042648}"/>
          </ac:spMkLst>
        </pc:spChg>
        <pc:spChg chg="mod">
          <ac:chgData name="Franziska Händschel" userId="e2149472-3187-4d00-b16a-a19eff6fc04a" providerId="ADAL" clId="{D8CDD701-C726-4BFA-A0CA-AA16B5C89E70}" dt="2023-02-07T14:21:57.144" v="177" actId="34135"/>
          <ac:spMkLst>
            <pc:docMk/>
            <pc:sldMk cId="4088629437" sldId="281"/>
            <ac:spMk id="7" creationId="{891F3963-FDB9-7685-9DA4-8245E6574282}"/>
          </ac:spMkLst>
        </pc:spChg>
        <pc:spChg chg="mod">
          <ac:chgData name="Franziska Händschel" userId="e2149472-3187-4d00-b16a-a19eff6fc04a" providerId="ADAL" clId="{D8CDD701-C726-4BFA-A0CA-AA16B5C89E70}" dt="2023-02-07T14:21:57.144" v="177" actId="34135"/>
          <ac:spMkLst>
            <pc:docMk/>
            <pc:sldMk cId="4088629437" sldId="281"/>
            <ac:spMk id="10" creationId="{67112B66-6C99-F127-CA49-F09766D2D1E7}"/>
          </ac:spMkLst>
        </pc:spChg>
        <pc:spChg chg="mod">
          <ac:chgData name="Franziska Händschel" userId="e2149472-3187-4d00-b16a-a19eff6fc04a" providerId="ADAL" clId="{D8CDD701-C726-4BFA-A0CA-AA16B5C89E70}" dt="2023-02-07T14:21:57.144" v="177" actId="34135"/>
          <ac:spMkLst>
            <pc:docMk/>
            <pc:sldMk cId="4088629437" sldId="281"/>
            <ac:spMk id="11" creationId="{30367B4D-8D98-B1EA-8E70-C7A9865010B3}"/>
          </ac:spMkLst>
        </pc:spChg>
        <pc:spChg chg="mod">
          <ac:chgData name="Franziska Händschel" userId="e2149472-3187-4d00-b16a-a19eff6fc04a" providerId="ADAL" clId="{D8CDD701-C726-4BFA-A0CA-AA16B5C89E70}" dt="2023-02-07T14:21:57.144" v="177" actId="34135"/>
          <ac:spMkLst>
            <pc:docMk/>
            <pc:sldMk cId="4088629437" sldId="281"/>
            <ac:spMk id="12" creationId="{65307A85-EB9E-1FF1-3193-58C73527DA70}"/>
          </ac:spMkLst>
        </pc:spChg>
        <pc:spChg chg="mod">
          <ac:chgData name="Franziska Händschel" userId="e2149472-3187-4d00-b16a-a19eff6fc04a" providerId="ADAL" clId="{D8CDD701-C726-4BFA-A0CA-AA16B5C89E70}" dt="2023-02-07T14:21:57.144" v="177" actId="34135"/>
          <ac:spMkLst>
            <pc:docMk/>
            <pc:sldMk cId="4088629437" sldId="281"/>
            <ac:spMk id="14" creationId="{0B7D12F6-C8E9-10C1-BF4F-D51D3B7C481A}"/>
          </ac:spMkLst>
        </pc:spChg>
        <pc:spChg chg="mod">
          <ac:chgData name="Franziska Händschel" userId="e2149472-3187-4d00-b16a-a19eff6fc04a" providerId="ADAL" clId="{D8CDD701-C726-4BFA-A0CA-AA16B5C89E70}" dt="2023-02-07T14:21:57.144" v="177" actId="34135"/>
          <ac:spMkLst>
            <pc:docMk/>
            <pc:sldMk cId="4088629437" sldId="281"/>
            <ac:spMk id="16" creationId="{C1F2AD06-9EDC-00DB-9791-043E3351E69B}"/>
          </ac:spMkLst>
        </pc:spChg>
        <pc:spChg chg="mod">
          <ac:chgData name="Franziska Händschel" userId="e2149472-3187-4d00-b16a-a19eff6fc04a" providerId="ADAL" clId="{D8CDD701-C726-4BFA-A0CA-AA16B5C89E70}" dt="2023-02-07T14:21:57.144" v="177" actId="34135"/>
          <ac:spMkLst>
            <pc:docMk/>
            <pc:sldMk cId="4088629437" sldId="281"/>
            <ac:spMk id="17" creationId="{8554EE12-3F59-0448-8319-ADC791152E12}"/>
          </ac:spMkLst>
        </pc:spChg>
        <pc:spChg chg="mod">
          <ac:chgData name="Franziska Händschel" userId="e2149472-3187-4d00-b16a-a19eff6fc04a" providerId="ADAL" clId="{D8CDD701-C726-4BFA-A0CA-AA16B5C89E70}" dt="2023-02-07T16:49:20.406" v="234"/>
          <ac:spMkLst>
            <pc:docMk/>
            <pc:sldMk cId="4088629437" sldId="281"/>
            <ac:spMk id="18" creationId="{3DF2D798-06BE-C84B-D1AE-6295E17F6BD9}"/>
          </ac:spMkLst>
        </pc:spChg>
        <pc:spChg chg="mod">
          <ac:chgData name="Franziska Händschel" userId="e2149472-3187-4d00-b16a-a19eff6fc04a" providerId="ADAL" clId="{D8CDD701-C726-4BFA-A0CA-AA16B5C89E70}" dt="2023-02-07T14:21:57.144" v="177" actId="34135"/>
          <ac:spMkLst>
            <pc:docMk/>
            <pc:sldMk cId="4088629437" sldId="281"/>
            <ac:spMk id="19" creationId="{29F766A7-CC48-04D7-DED6-0C160D035A10}"/>
          </ac:spMkLst>
        </pc:spChg>
        <pc:spChg chg="mod">
          <ac:chgData name="Franziska Händschel" userId="e2149472-3187-4d00-b16a-a19eff6fc04a" providerId="ADAL" clId="{D8CDD701-C726-4BFA-A0CA-AA16B5C89E70}" dt="2023-02-07T14:21:57.144" v="177" actId="34135"/>
          <ac:spMkLst>
            <pc:docMk/>
            <pc:sldMk cId="4088629437" sldId="281"/>
            <ac:spMk id="23" creationId="{E79C115B-5303-A220-5289-1F2EA0201662}"/>
          </ac:spMkLst>
        </pc:spChg>
        <pc:spChg chg="mod">
          <ac:chgData name="Franziska Händschel" userId="e2149472-3187-4d00-b16a-a19eff6fc04a" providerId="ADAL" clId="{D8CDD701-C726-4BFA-A0CA-AA16B5C89E70}" dt="2023-02-07T14:21:57.144" v="177" actId="34135"/>
          <ac:spMkLst>
            <pc:docMk/>
            <pc:sldMk cId="4088629437" sldId="281"/>
            <ac:spMk id="25" creationId="{819BC646-7E9D-6933-1369-1986D2246509}"/>
          </ac:spMkLst>
        </pc:spChg>
        <pc:spChg chg="mod">
          <ac:chgData name="Franziska Händschel" userId="e2149472-3187-4d00-b16a-a19eff6fc04a" providerId="ADAL" clId="{D8CDD701-C726-4BFA-A0CA-AA16B5C89E70}" dt="2023-02-07T14:21:57.144" v="177" actId="34135"/>
          <ac:spMkLst>
            <pc:docMk/>
            <pc:sldMk cId="4088629437" sldId="281"/>
            <ac:spMk id="26" creationId="{AA6E407E-9E66-B67A-9165-E20E40927420}"/>
          </ac:spMkLst>
        </pc:spChg>
        <pc:spChg chg="mod">
          <ac:chgData name="Franziska Händschel" userId="e2149472-3187-4d00-b16a-a19eff6fc04a" providerId="ADAL" clId="{D8CDD701-C726-4BFA-A0CA-AA16B5C89E70}" dt="2023-02-07T14:21:57.144" v="177" actId="34135"/>
          <ac:spMkLst>
            <pc:docMk/>
            <pc:sldMk cId="4088629437" sldId="281"/>
            <ac:spMk id="27" creationId="{7AC7810C-5DF6-55C2-B643-218CF6388B6E}"/>
          </ac:spMkLst>
        </pc:spChg>
        <pc:spChg chg="mod">
          <ac:chgData name="Franziska Händschel" userId="e2149472-3187-4d00-b16a-a19eff6fc04a" providerId="ADAL" clId="{D8CDD701-C726-4BFA-A0CA-AA16B5C89E70}" dt="2023-02-07T14:21:57.144" v="177" actId="34135"/>
          <ac:spMkLst>
            <pc:docMk/>
            <pc:sldMk cId="4088629437" sldId="281"/>
            <ac:spMk id="35" creationId="{61439D37-87E3-C6C7-8D3A-2E11CFA80072}"/>
          </ac:spMkLst>
        </pc:spChg>
        <pc:spChg chg="mod">
          <ac:chgData name="Franziska Händschel" userId="e2149472-3187-4d00-b16a-a19eff6fc04a" providerId="ADAL" clId="{D8CDD701-C726-4BFA-A0CA-AA16B5C89E70}" dt="2023-02-07T14:21:57.144" v="177" actId="34135"/>
          <ac:spMkLst>
            <pc:docMk/>
            <pc:sldMk cId="4088629437" sldId="281"/>
            <ac:spMk id="97" creationId="{02D8D3D9-359F-4BCC-CA37-BD0510823237}"/>
          </ac:spMkLst>
        </pc:spChg>
        <pc:spChg chg="mod">
          <ac:chgData name="Franziska Händschel" userId="e2149472-3187-4d00-b16a-a19eff6fc04a" providerId="ADAL" clId="{D8CDD701-C726-4BFA-A0CA-AA16B5C89E70}" dt="2023-02-07T14:21:57.144" v="177" actId="34135"/>
          <ac:spMkLst>
            <pc:docMk/>
            <pc:sldMk cId="4088629437" sldId="281"/>
            <ac:spMk id="98" creationId="{606C26AD-3671-E5D0-AE98-127E099ED40A}"/>
          </ac:spMkLst>
        </pc:spChg>
        <pc:spChg chg="mod">
          <ac:chgData name="Franziska Händschel" userId="e2149472-3187-4d00-b16a-a19eff6fc04a" providerId="ADAL" clId="{D8CDD701-C726-4BFA-A0CA-AA16B5C89E70}" dt="2023-02-07T14:21:57.144" v="177" actId="34135"/>
          <ac:spMkLst>
            <pc:docMk/>
            <pc:sldMk cId="4088629437" sldId="281"/>
            <ac:spMk id="105" creationId="{A83E648C-37CB-EEAA-D9AA-1CF382562B10}"/>
          </ac:spMkLst>
        </pc:spChg>
        <pc:spChg chg="mod">
          <ac:chgData name="Franziska Händschel" userId="e2149472-3187-4d00-b16a-a19eff6fc04a" providerId="ADAL" clId="{D8CDD701-C726-4BFA-A0CA-AA16B5C89E70}" dt="2023-02-07T14:21:57.144" v="177" actId="34135"/>
          <ac:spMkLst>
            <pc:docMk/>
            <pc:sldMk cId="4088629437" sldId="281"/>
            <ac:spMk id="107" creationId="{34EE474E-EEAA-9D92-0E1B-4606066FA337}"/>
          </ac:spMkLst>
        </pc:spChg>
        <pc:spChg chg="mod">
          <ac:chgData name="Franziska Händschel" userId="e2149472-3187-4d00-b16a-a19eff6fc04a" providerId="ADAL" clId="{D8CDD701-C726-4BFA-A0CA-AA16B5C89E70}" dt="2023-02-07T14:21:57.144" v="177" actId="34135"/>
          <ac:spMkLst>
            <pc:docMk/>
            <pc:sldMk cId="4088629437" sldId="281"/>
            <ac:spMk id="109" creationId="{4E211D07-5823-2A53-F5A9-0A8054DCC6A3}"/>
          </ac:spMkLst>
        </pc:spChg>
        <pc:spChg chg="mod">
          <ac:chgData name="Franziska Händschel" userId="e2149472-3187-4d00-b16a-a19eff6fc04a" providerId="ADAL" clId="{D8CDD701-C726-4BFA-A0CA-AA16B5C89E70}" dt="2023-02-07T14:21:57.144" v="177" actId="34135"/>
          <ac:spMkLst>
            <pc:docMk/>
            <pc:sldMk cId="4088629437" sldId="281"/>
            <ac:spMk id="110" creationId="{B815ED1F-3273-96C4-EF41-C600B45DC57D}"/>
          </ac:spMkLst>
        </pc:spChg>
        <pc:spChg chg="mod">
          <ac:chgData name="Franziska Händschel" userId="e2149472-3187-4d00-b16a-a19eff6fc04a" providerId="ADAL" clId="{D8CDD701-C726-4BFA-A0CA-AA16B5C89E70}" dt="2023-02-07T14:21:57.144" v="177" actId="34135"/>
          <ac:spMkLst>
            <pc:docMk/>
            <pc:sldMk cId="4088629437" sldId="281"/>
            <ac:spMk id="111" creationId="{1BBA2E5E-38C8-DB53-10ED-0E6174A65E9A}"/>
          </ac:spMkLst>
        </pc:spChg>
        <pc:spChg chg="mod">
          <ac:chgData name="Franziska Händschel" userId="e2149472-3187-4d00-b16a-a19eff6fc04a" providerId="ADAL" clId="{D8CDD701-C726-4BFA-A0CA-AA16B5C89E70}" dt="2023-02-07T14:21:57.144" v="177" actId="34135"/>
          <ac:spMkLst>
            <pc:docMk/>
            <pc:sldMk cId="4088629437" sldId="281"/>
            <ac:spMk id="112" creationId="{C8972B7E-2030-C703-0708-92D942E9C649}"/>
          </ac:spMkLst>
        </pc:spChg>
        <pc:spChg chg="mod">
          <ac:chgData name="Franziska Händschel" userId="e2149472-3187-4d00-b16a-a19eff6fc04a" providerId="ADAL" clId="{D8CDD701-C726-4BFA-A0CA-AA16B5C89E70}" dt="2023-02-07T14:21:57.144" v="177" actId="34135"/>
          <ac:spMkLst>
            <pc:docMk/>
            <pc:sldMk cId="4088629437" sldId="281"/>
            <ac:spMk id="114" creationId="{9C176C16-881C-95CB-222F-BD885FAFB899}"/>
          </ac:spMkLst>
        </pc:spChg>
        <pc:spChg chg="mod">
          <ac:chgData name="Franziska Händschel" userId="e2149472-3187-4d00-b16a-a19eff6fc04a" providerId="ADAL" clId="{D8CDD701-C726-4BFA-A0CA-AA16B5C89E70}" dt="2023-02-07T14:21:57.144" v="177" actId="34135"/>
          <ac:spMkLst>
            <pc:docMk/>
            <pc:sldMk cId="4088629437" sldId="281"/>
            <ac:spMk id="115" creationId="{6B28EA7E-CC3C-D816-6E1A-4D5D87EC3B79}"/>
          </ac:spMkLst>
        </pc:spChg>
        <pc:spChg chg="mod">
          <ac:chgData name="Franziska Händschel" userId="e2149472-3187-4d00-b16a-a19eff6fc04a" providerId="ADAL" clId="{D8CDD701-C726-4BFA-A0CA-AA16B5C89E70}" dt="2023-02-07T14:21:57.144" v="177" actId="34135"/>
          <ac:spMkLst>
            <pc:docMk/>
            <pc:sldMk cId="4088629437" sldId="281"/>
            <ac:spMk id="116" creationId="{5DA27C5E-14C0-6A18-BD8A-D55A97A2B8F4}"/>
          </ac:spMkLst>
        </pc:spChg>
        <pc:spChg chg="mod">
          <ac:chgData name="Franziska Händschel" userId="e2149472-3187-4d00-b16a-a19eff6fc04a" providerId="ADAL" clId="{D8CDD701-C726-4BFA-A0CA-AA16B5C89E70}" dt="2023-02-07T14:21:57.144" v="177" actId="34135"/>
          <ac:spMkLst>
            <pc:docMk/>
            <pc:sldMk cId="4088629437" sldId="281"/>
            <ac:spMk id="117" creationId="{B3A9F7F1-754D-C2E5-29B8-548873E68853}"/>
          </ac:spMkLst>
        </pc:spChg>
        <pc:spChg chg="mod">
          <ac:chgData name="Franziska Händschel" userId="e2149472-3187-4d00-b16a-a19eff6fc04a" providerId="ADAL" clId="{D8CDD701-C726-4BFA-A0CA-AA16B5C89E70}" dt="2023-02-07T14:21:57.144" v="177" actId="34135"/>
          <ac:spMkLst>
            <pc:docMk/>
            <pc:sldMk cId="4088629437" sldId="281"/>
            <ac:spMk id="119" creationId="{872BE2C7-B876-24FB-E846-818917CBFDB6}"/>
          </ac:spMkLst>
        </pc:spChg>
        <pc:spChg chg="mod">
          <ac:chgData name="Franziska Händschel" userId="e2149472-3187-4d00-b16a-a19eff6fc04a" providerId="ADAL" clId="{D8CDD701-C726-4BFA-A0CA-AA16B5C89E70}" dt="2023-02-07T14:21:57.144" v="177" actId="34135"/>
          <ac:spMkLst>
            <pc:docMk/>
            <pc:sldMk cId="4088629437" sldId="281"/>
            <ac:spMk id="120" creationId="{D86E4492-3CD6-0116-510B-36838B85FC4C}"/>
          </ac:spMkLst>
        </pc:spChg>
        <pc:spChg chg="mod">
          <ac:chgData name="Franziska Händschel" userId="e2149472-3187-4d00-b16a-a19eff6fc04a" providerId="ADAL" clId="{D8CDD701-C726-4BFA-A0CA-AA16B5C89E70}" dt="2023-02-07T14:21:57.144" v="177" actId="34135"/>
          <ac:spMkLst>
            <pc:docMk/>
            <pc:sldMk cId="4088629437" sldId="281"/>
            <ac:spMk id="121" creationId="{922F3B14-708C-DEE0-85C9-8BBC779F3197}"/>
          </ac:spMkLst>
        </pc:spChg>
        <pc:spChg chg="mod">
          <ac:chgData name="Franziska Händschel" userId="e2149472-3187-4d00-b16a-a19eff6fc04a" providerId="ADAL" clId="{D8CDD701-C726-4BFA-A0CA-AA16B5C89E70}" dt="2023-02-07T14:21:57.144" v="177" actId="34135"/>
          <ac:spMkLst>
            <pc:docMk/>
            <pc:sldMk cId="4088629437" sldId="281"/>
            <ac:spMk id="123" creationId="{93EFF773-29B0-8BD8-5E5A-7AC6C14A7940}"/>
          </ac:spMkLst>
        </pc:spChg>
        <pc:spChg chg="mod">
          <ac:chgData name="Franziska Händschel" userId="e2149472-3187-4d00-b16a-a19eff6fc04a" providerId="ADAL" clId="{D8CDD701-C726-4BFA-A0CA-AA16B5C89E70}" dt="2023-02-07T14:21:57.144" v="177" actId="34135"/>
          <ac:spMkLst>
            <pc:docMk/>
            <pc:sldMk cId="4088629437" sldId="281"/>
            <ac:spMk id="124" creationId="{895BAB90-BC3F-5A95-58B9-64398B34F2FB}"/>
          </ac:spMkLst>
        </pc:spChg>
        <pc:spChg chg="mod">
          <ac:chgData name="Franziska Händschel" userId="e2149472-3187-4d00-b16a-a19eff6fc04a" providerId="ADAL" clId="{D8CDD701-C726-4BFA-A0CA-AA16B5C89E70}" dt="2023-02-07T14:21:57.144" v="177" actId="34135"/>
          <ac:spMkLst>
            <pc:docMk/>
            <pc:sldMk cId="4088629437" sldId="281"/>
            <ac:spMk id="131" creationId="{60BD2221-8F1C-0F83-3A0F-7CADBACF57C7}"/>
          </ac:spMkLst>
        </pc:spChg>
        <pc:spChg chg="mod">
          <ac:chgData name="Franziska Händschel" userId="e2149472-3187-4d00-b16a-a19eff6fc04a" providerId="ADAL" clId="{D8CDD701-C726-4BFA-A0CA-AA16B5C89E70}" dt="2023-02-07T14:21:57.144" v="177" actId="34135"/>
          <ac:spMkLst>
            <pc:docMk/>
            <pc:sldMk cId="4088629437" sldId="281"/>
            <ac:spMk id="133" creationId="{0BCC7D09-1547-6CA9-63E9-A83516FD3698}"/>
          </ac:spMkLst>
        </pc:spChg>
        <pc:spChg chg="mod">
          <ac:chgData name="Franziska Händschel" userId="e2149472-3187-4d00-b16a-a19eff6fc04a" providerId="ADAL" clId="{D8CDD701-C726-4BFA-A0CA-AA16B5C89E70}" dt="2023-02-07T14:21:57.144" v="177" actId="34135"/>
          <ac:spMkLst>
            <pc:docMk/>
            <pc:sldMk cId="4088629437" sldId="281"/>
            <ac:spMk id="135" creationId="{0BEB1A7F-ECD2-4478-1390-5BC92BA573C3}"/>
          </ac:spMkLst>
        </pc:spChg>
        <pc:spChg chg="mod">
          <ac:chgData name="Franziska Händschel" userId="e2149472-3187-4d00-b16a-a19eff6fc04a" providerId="ADAL" clId="{D8CDD701-C726-4BFA-A0CA-AA16B5C89E70}" dt="2023-02-07T14:21:57.144" v="177" actId="34135"/>
          <ac:spMkLst>
            <pc:docMk/>
            <pc:sldMk cId="4088629437" sldId="281"/>
            <ac:spMk id="136" creationId="{12E2F5B6-3D58-2A64-C0C3-372556E260FD}"/>
          </ac:spMkLst>
        </pc:spChg>
        <pc:spChg chg="mod">
          <ac:chgData name="Franziska Händschel" userId="e2149472-3187-4d00-b16a-a19eff6fc04a" providerId="ADAL" clId="{D8CDD701-C726-4BFA-A0CA-AA16B5C89E70}" dt="2023-02-07T14:21:57.144" v="177" actId="34135"/>
          <ac:spMkLst>
            <pc:docMk/>
            <pc:sldMk cId="4088629437" sldId="281"/>
            <ac:spMk id="137" creationId="{501FD8A2-3549-751C-5DF1-4A973916341E}"/>
          </ac:spMkLst>
        </pc:spChg>
        <pc:spChg chg="mod">
          <ac:chgData name="Franziska Händschel" userId="e2149472-3187-4d00-b16a-a19eff6fc04a" providerId="ADAL" clId="{D8CDD701-C726-4BFA-A0CA-AA16B5C89E70}" dt="2023-02-07T14:21:57.144" v="177" actId="34135"/>
          <ac:spMkLst>
            <pc:docMk/>
            <pc:sldMk cId="4088629437" sldId="281"/>
            <ac:spMk id="138" creationId="{EE1100B7-16BE-17F9-AC4B-AA7F44D0BC4D}"/>
          </ac:spMkLst>
        </pc:spChg>
        <pc:spChg chg="mod">
          <ac:chgData name="Franziska Händschel" userId="e2149472-3187-4d00-b16a-a19eff6fc04a" providerId="ADAL" clId="{D8CDD701-C726-4BFA-A0CA-AA16B5C89E70}" dt="2023-02-07T14:21:57.144" v="177" actId="34135"/>
          <ac:spMkLst>
            <pc:docMk/>
            <pc:sldMk cId="4088629437" sldId="281"/>
            <ac:spMk id="140" creationId="{380D6B3A-1770-75DA-FCE3-6855634FFC6C}"/>
          </ac:spMkLst>
        </pc:spChg>
        <pc:spChg chg="mod">
          <ac:chgData name="Franziska Händschel" userId="e2149472-3187-4d00-b16a-a19eff6fc04a" providerId="ADAL" clId="{D8CDD701-C726-4BFA-A0CA-AA16B5C89E70}" dt="2023-02-07T14:21:57.144" v="177" actId="34135"/>
          <ac:spMkLst>
            <pc:docMk/>
            <pc:sldMk cId="4088629437" sldId="281"/>
            <ac:spMk id="141" creationId="{0FD17781-8EA6-F6F7-888F-DDE413B620BB}"/>
          </ac:spMkLst>
        </pc:spChg>
        <pc:spChg chg="mod">
          <ac:chgData name="Franziska Händschel" userId="e2149472-3187-4d00-b16a-a19eff6fc04a" providerId="ADAL" clId="{D8CDD701-C726-4BFA-A0CA-AA16B5C89E70}" dt="2023-02-07T14:21:57.144" v="177" actId="34135"/>
          <ac:spMkLst>
            <pc:docMk/>
            <pc:sldMk cId="4088629437" sldId="281"/>
            <ac:spMk id="142" creationId="{D20D4A69-1A38-B04B-7308-16546C3FA844}"/>
          </ac:spMkLst>
        </pc:spChg>
        <pc:spChg chg="mod">
          <ac:chgData name="Franziska Händschel" userId="e2149472-3187-4d00-b16a-a19eff6fc04a" providerId="ADAL" clId="{D8CDD701-C726-4BFA-A0CA-AA16B5C89E70}" dt="2023-02-07T14:21:57.144" v="177" actId="34135"/>
          <ac:spMkLst>
            <pc:docMk/>
            <pc:sldMk cId="4088629437" sldId="281"/>
            <ac:spMk id="143" creationId="{6F4A26E5-93A7-6802-7B61-E0B14CBFD5AE}"/>
          </ac:spMkLst>
        </pc:spChg>
        <pc:spChg chg="mod">
          <ac:chgData name="Franziska Händschel" userId="e2149472-3187-4d00-b16a-a19eff6fc04a" providerId="ADAL" clId="{D8CDD701-C726-4BFA-A0CA-AA16B5C89E70}" dt="2023-02-07T14:21:57.144" v="177" actId="34135"/>
          <ac:spMkLst>
            <pc:docMk/>
            <pc:sldMk cId="4088629437" sldId="281"/>
            <ac:spMk id="145" creationId="{764E6E9A-66F1-3FEB-1635-0FB98BF3AC01}"/>
          </ac:spMkLst>
        </pc:spChg>
        <pc:spChg chg="mod">
          <ac:chgData name="Franziska Händschel" userId="e2149472-3187-4d00-b16a-a19eff6fc04a" providerId="ADAL" clId="{D8CDD701-C726-4BFA-A0CA-AA16B5C89E70}" dt="2023-02-07T14:21:57.144" v="177" actId="34135"/>
          <ac:spMkLst>
            <pc:docMk/>
            <pc:sldMk cId="4088629437" sldId="281"/>
            <ac:spMk id="146" creationId="{D16CB324-4B14-BA67-28CA-D0481B37A531}"/>
          </ac:spMkLst>
        </pc:spChg>
        <pc:spChg chg="mod">
          <ac:chgData name="Franziska Händschel" userId="e2149472-3187-4d00-b16a-a19eff6fc04a" providerId="ADAL" clId="{D8CDD701-C726-4BFA-A0CA-AA16B5C89E70}" dt="2023-02-07T14:21:57.144" v="177" actId="34135"/>
          <ac:spMkLst>
            <pc:docMk/>
            <pc:sldMk cId="4088629437" sldId="281"/>
            <ac:spMk id="147" creationId="{E2424D49-D59C-BB74-D6F9-010183C27E39}"/>
          </ac:spMkLst>
        </pc:spChg>
        <pc:spChg chg="mod">
          <ac:chgData name="Franziska Händschel" userId="e2149472-3187-4d00-b16a-a19eff6fc04a" providerId="ADAL" clId="{D8CDD701-C726-4BFA-A0CA-AA16B5C89E70}" dt="2023-02-07T14:21:57.144" v="177" actId="34135"/>
          <ac:spMkLst>
            <pc:docMk/>
            <pc:sldMk cId="4088629437" sldId="281"/>
            <ac:spMk id="149" creationId="{2A8D3749-29E4-C6B6-868E-059356D288B5}"/>
          </ac:spMkLst>
        </pc:spChg>
        <pc:spChg chg="mod">
          <ac:chgData name="Franziska Händschel" userId="e2149472-3187-4d00-b16a-a19eff6fc04a" providerId="ADAL" clId="{D8CDD701-C726-4BFA-A0CA-AA16B5C89E70}" dt="2023-02-07T14:21:57.144" v="177" actId="34135"/>
          <ac:spMkLst>
            <pc:docMk/>
            <pc:sldMk cId="4088629437" sldId="281"/>
            <ac:spMk id="150" creationId="{D5602280-7F45-A8E6-E891-E63997EC92EE}"/>
          </ac:spMkLst>
        </pc:spChg>
        <pc:spChg chg="mod">
          <ac:chgData name="Franziska Händschel" userId="e2149472-3187-4d00-b16a-a19eff6fc04a" providerId="ADAL" clId="{D8CDD701-C726-4BFA-A0CA-AA16B5C89E70}" dt="2023-02-07T14:21:57.144" v="177" actId="34135"/>
          <ac:spMkLst>
            <pc:docMk/>
            <pc:sldMk cId="4088629437" sldId="281"/>
            <ac:spMk id="157" creationId="{AAAB6CDA-569B-599F-A4DC-CB1194792F50}"/>
          </ac:spMkLst>
        </pc:spChg>
        <pc:spChg chg="mod">
          <ac:chgData name="Franziska Händschel" userId="e2149472-3187-4d00-b16a-a19eff6fc04a" providerId="ADAL" clId="{D8CDD701-C726-4BFA-A0CA-AA16B5C89E70}" dt="2023-02-07T14:21:57.144" v="177" actId="34135"/>
          <ac:spMkLst>
            <pc:docMk/>
            <pc:sldMk cId="4088629437" sldId="281"/>
            <ac:spMk id="159" creationId="{3963C0EC-9AD7-0FC7-D75E-16C468624274}"/>
          </ac:spMkLst>
        </pc:spChg>
        <pc:spChg chg="mod">
          <ac:chgData name="Franziska Händschel" userId="e2149472-3187-4d00-b16a-a19eff6fc04a" providerId="ADAL" clId="{D8CDD701-C726-4BFA-A0CA-AA16B5C89E70}" dt="2023-02-07T14:21:57.144" v="177" actId="34135"/>
          <ac:spMkLst>
            <pc:docMk/>
            <pc:sldMk cId="4088629437" sldId="281"/>
            <ac:spMk id="161" creationId="{5B6B1043-F0B7-C737-D537-2E96CCCDBC6A}"/>
          </ac:spMkLst>
        </pc:spChg>
        <pc:spChg chg="mod">
          <ac:chgData name="Franziska Händschel" userId="e2149472-3187-4d00-b16a-a19eff6fc04a" providerId="ADAL" clId="{D8CDD701-C726-4BFA-A0CA-AA16B5C89E70}" dt="2023-02-07T14:21:57.144" v="177" actId="34135"/>
          <ac:spMkLst>
            <pc:docMk/>
            <pc:sldMk cId="4088629437" sldId="281"/>
            <ac:spMk id="162" creationId="{A2148F21-A056-6246-E4A8-2863447B3062}"/>
          </ac:spMkLst>
        </pc:spChg>
        <pc:spChg chg="mod">
          <ac:chgData name="Franziska Händschel" userId="e2149472-3187-4d00-b16a-a19eff6fc04a" providerId="ADAL" clId="{D8CDD701-C726-4BFA-A0CA-AA16B5C89E70}" dt="2023-02-07T14:21:57.144" v="177" actId="34135"/>
          <ac:spMkLst>
            <pc:docMk/>
            <pc:sldMk cId="4088629437" sldId="281"/>
            <ac:spMk id="163" creationId="{0DF631F8-3C6A-776A-5CAC-46FC60B67B6E}"/>
          </ac:spMkLst>
        </pc:spChg>
        <pc:spChg chg="mod">
          <ac:chgData name="Franziska Händschel" userId="e2149472-3187-4d00-b16a-a19eff6fc04a" providerId="ADAL" clId="{D8CDD701-C726-4BFA-A0CA-AA16B5C89E70}" dt="2023-02-07T14:21:57.144" v="177" actId="34135"/>
          <ac:spMkLst>
            <pc:docMk/>
            <pc:sldMk cId="4088629437" sldId="281"/>
            <ac:spMk id="164" creationId="{00E5AABC-B806-EFB3-C940-187A6981B7F6}"/>
          </ac:spMkLst>
        </pc:spChg>
        <pc:spChg chg="mod">
          <ac:chgData name="Franziska Händschel" userId="e2149472-3187-4d00-b16a-a19eff6fc04a" providerId="ADAL" clId="{D8CDD701-C726-4BFA-A0CA-AA16B5C89E70}" dt="2023-02-07T14:21:57.144" v="177" actId="34135"/>
          <ac:spMkLst>
            <pc:docMk/>
            <pc:sldMk cId="4088629437" sldId="281"/>
            <ac:spMk id="166" creationId="{0B9B9500-E9F1-9BFF-2DB7-E391125FBB6B}"/>
          </ac:spMkLst>
        </pc:spChg>
        <pc:spChg chg="mod">
          <ac:chgData name="Franziska Händschel" userId="e2149472-3187-4d00-b16a-a19eff6fc04a" providerId="ADAL" clId="{D8CDD701-C726-4BFA-A0CA-AA16B5C89E70}" dt="2023-02-07T14:21:57.144" v="177" actId="34135"/>
          <ac:spMkLst>
            <pc:docMk/>
            <pc:sldMk cId="4088629437" sldId="281"/>
            <ac:spMk id="167" creationId="{82AC020E-95B6-1365-7337-42FEC720708C}"/>
          </ac:spMkLst>
        </pc:spChg>
        <pc:spChg chg="mod">
          <ac:chgData name="Franziska Händschel" userId="e2149472-3187-4d00-b16a-a19eff6fc04a" providerId="ADAL" clId="{D8CDD701-C726-4BFA-A0CA-AA16B5C89E70}" dt="2023-02-07T14:21:57.144" v="177" actId="34135"/>
          <ac:spMkLst>
            <pc:docMk/>
            <pc:sldMk cId="4088629437" sldId="281"/>
            <ac:spMk id="168" creationId="{98698E68-FD58-47C1-B0F6-0AAD9D2A8E82}"/>
          </ac:spMkLst>
        </pc:spChg>
        <pc:spChg chg="mod">
          <ac:chgData name="Franziska Händschel" userId="e2149472-3187-4d00-b16a-a19eff6fc04a" providerId="ADAL" clId="{D8CDD701-C726-4BFA-A0CA-AA16B5C89E70}" dt="2023-02-07T14:21:57.144" v="177" actId="34135"/>
          <ac:spMkLst>
            <pc:docMk/>
            <pc:sldMk cId="4088629437" sldId="281"/>
            <ac:spMk id="169" creationId="{1BB2CE3E-3AA6-D269-7440-9A1E23E40C2F}"/>
          </ac:spMkLst>
        </pc:spChg>
        <pc:spChg chg="mod">
          <ac:chgData name="Franziska Händschel" userId="e2149472-3187-4d00-b16a-a19eff6fc04a" providerId="ADAL" clId="{D8CDD701-C726-4BFA-A0CA-AA16B5C89E70}" dt="2023-02-07T14:21:57.144" v="177" actId="34135"/>
          <ac:spMkLst>
            <pc:docMk/>
            <pc:sldMk cId="4088629437" sldId="281"/>
            <ac:spMk id="171" creationId="{DBF71574-5FD2-B867-BAE9-C4A0FC7FD4EC}"/>
          </ac:spMkLst>
        </pc:spChg>
        <pc:spChg chg="mod">
          <ac:chgData name="Franziska Händschel" userId="e2149472-3187-4d00-b16a-a19eff6fc04a" providerId="ADAL" clId="{D8CDD701-C726-4BFA-A0CA-AA16B5C89E70}" dt="2023-02-07T14:21:57.144" v="177" actId="34135"/>
          <ac:spMkLst>
            <pc:docMk/>
            <pc:sldMk cId="4088629437" sldId="281"/>
            <ac:spMk id="172" creationId="{835BFFF6-5FCE-1944-D513-B61274CAEEA3}"/>
          </ac:spMkLst>
        </pc:spChg>
        <pc:spChg chg="mod">
          <ac:chgData name="Franziska Händschel" userId="e2149472-3187-4d00-b16a-a19eff6fc04a" providerId="ADAL" clId="{D8CDD701-C726-4BFA-A0CA-AA16B5C89E70}" dt="2023-02-07T14:21:57.144" v="177" actId="34135"/>
          <ac:spMkLst>
            <pc:docMk/>
            <pc:sldMk cId="4088629437" sldId="281"/>
            <ac:spMk id="173" creationId="{4E5868D7-1075-D5DC-1C09-01E347FAB52A}"/>
          </ac:spMkLst>
        </pc:spChg>
        <pc:grpChg chg="mod">
          <ac:chgData name="Franziska Händschel" userId="e2149472-3187-4d00-b16a-a19eff6fc04a" providerId="ADAL" clId="{D8CDD701-C726-4BFA-A0CA-AA16B5C89E70}" dt="2023-02-07T14:21:57.144" v="177" actId="34135"/>
          <ac:grpSpMkLst>
            <pc:docMk/>
            <pc:sldMk cId="4088629437" sldId="281"/>
            <ac:grpSpMk id="8" creationId="{02CC0DC9-F194-14E5-4B53-FA741BE00FFB}"/>
          </ac:grpSpMkLst>
        </pc:grpChg>
        <pc:grpChg chg="mod">
          <ac:chgData name="Franziska Händschel" userId="e2149472-3187-4d00-b16a-a19eff6fc04a" providerId="ADAL" clId="{D8CDD701-C726-4BFA-A0CA-AA16B5C89E70}" dt="2023-02-07T14:21:57.144" v="177" actId="34135"/>
          <ac:grpSpMkLst>
            <pc:docMk/>
            <pc:sldMk cId="4088629437" sldId="281"/>
            <ac:grpSpMk id="13" creationId="{BE9CFA50-60A2-8580-289C-A638422910FC}"/>
          </ac:grpSpMkLst>
        </pc:grpChg>
        <pc:grpChg chg="mod">
          <ac:chgData name="Franziska Händschel" userId="e2149472-3187-4d00-b16a-a19eff6fc04a" providerId="ADAL" clId="{D8CDD701-C726-4BFA-A0CA-AA16B5C89E70}" dt="2023-02-07T14:21:57.144" v="177" actId="34135"/>
          <ac:grpSpMkLst>
            <pc:docMk/>
            <pc:sldMk cId="4088629437" sldId="281"/>
            <ac:grpSpMk id="15" creationId="{1059B81C-662C-2F03-EFA7-A0548A8FBADF}"/>
          </ac:grpSpMkLst>
        </pc:grpChg>
        <pc:grpChg chg="mod">
          <ac:chgData name="Franziska Händschel" userId="e2149472-3187-4d00-b16a-a19eff6fc04a" providerId="ADAL" clId="{D8CDD701-C726-4BFA-A0CA-AA16B5C89E70}" dt="2023-02-07T14:21:57.144" v="177" actId="34135"/>
          <ac:grpSpMkLst>
            <pc:docMk/>
            <pc:sldMk cId="4088629437" sldId="281"/>
            <ac:grpSpMk id="24" creationId="{D9D822FE-8189-E17C-78B6-D6FCB18DD09D}"/>
          </ac:grpSpMkLst>
        </pc:grpChg>
        <pc:grpChg chg="mod">
          <ac:chgData name="Franziska Händschel" userId="e2149472-3187-4d00-b16a-a19eff6fc04a" providerId="ADAL" clId="{D8CDD701-C726-4BFA-A0CA-AA16B5C89E70}" dt="2023-02-07T14:21:57.144" v="177" actId="34135"/>
          <ac:grpSpMkLst>
            <pc:docMk/>
            <pc:sldMk cId="4088629437" sldId="281"/>
            <ac:grpSpMk id="91" creationId="{C533B157-CFFA-8DB7-C4E8-FD10EB4004B2}"/>
          </ac:grpSpMkLst>
        </pc:grpChg>
        <pc:grpChg chg="mod">
          <ac:chgData name="Franziska Händschel" userId="e2149472-3187-4d00-b16a-a19eff6fc04a" providerId="ADAL" clId="{D8CDD701-C726-4BFA-A0CA-AA16B5C89E70}" dt="2023-02-07T14:21:57.144" v="177" actId="34135"/>
          <ac:grpSpMkLst>
            <pc:docMk/>
            <pc:sldMk cId="4088629437" sldId="281"/>
            <ac:grpSpMk id="92" creationId="{EC5E9738-388D-4BFB-B4E5-99ECA0157472}"/>
          </ac:grpSpMkLst>
        </pc:grpChg>
        <pc:grpChg chg="mod">
          <ac:chgData name="Franziska Händschel" userId="e2149472-3187-4d00-b16a-a19eff6fc04a" providerId="ADAL" clId="{D8CDD701-C726-4BFA-A0CA-AA16B5C89E70}" dt="2023-02-07T14:21:57.144" v="177" actId="34135"/>
          <ac:grpSpMkLst>
            <pc:docMk/>
            <pc:sldMk cId="4088629437" sldId="281"/>
            <ac:grpSpMk id="93" creationId="{0AE674DB-3867-86AF-3A54-282EFD13A3D0}"/>
          </ac:grpSpMkLst>
        </pc:grpChg>
        <pc:grpChg chg="mod">
          <ac:chgData name="Franziska Händschel" userId="e2149472-3187-4d00-b16a-a19eff6fc04a" providerId="ADAL" clId="{D8CDD701-C726-4BFA-A0CA-AA16B5C89E70}" dt="2023-02-07T14:21:57.144" v="177" actId="34135"/>
          <ac:grpSpMkLst>
            <pc:docMk/>
            <pc:sldMk cId="4088629437" sldId="281"/>
            <ac:grpSpMk id="95" creationId="{57841D70-322F-5014-9992-7B1017026DCA}"/>
          </ac:grpSpMkLst>
        </pc:grpChg>
        <pc:grpChg chg="mod">
          <ac:chgData name="Franziska Händschel" userId="e2149472-3187-4d00-b16a-a19eff6fc04a" providerId="ADAL" clId="{D8CDD701-C726-4BFA-A0CA-AA16B5C89E70}" dt="2023-02-07T14:21:57.144" v="177" actId="34135"/>
          <ac:grpSpMkLst>
            <pc:docMk/>
            <pc:sldMk cId="4088629437" sldId="281"/>
            <ac:grpSpMk id="96" creationId="{C01EEA42-0B02-2C5E-B9BB-70575D35E509}"/>
          </ac:grpSpMkLst>
        </pc:grpChg>
        <pc:grpChg chg="mod">
          <ac:chgData name="Franziska Händschel" userId="e2149472-3187-4d00-b16a-a19eff6fc04a" providerId="ADAL" clId="{D8CDD701-C726-4BFA-A0CA-AA16B5C89E70}" dt="2023-02-07T14:21:57.144" v="177" actId="34135"/>
          <ac:grpSpMkLst>
            <pc:docMk/>
            <pc:sldMk cId="4088629437" sldId="281"/>
            <ac:grpSpMk id="99" creationId="{597D4823-7C20-9DB8-721F-89F808A091A8}"/>
          </ac:grpSpMkLst>
        </pc:grpChg>
        <pc:grpChg chg="mod">
          <ac:chgData name="Franziska Händschel" userId="e2149472-3187-4d00-b16a-a19eff6fc04a" providerId="ADAL" clId="{D8CDD701-C726-4BFA-A0CA-AA16B5C89E70}" dt="2023-02-07T14:21:57.144" v="177" actId="34135"/>
          <ac:grpSpMkLst>
            <pc:docMk/>
            <pc:sldMk cId="4088629437" sldId="281"/>
            <ac:grpSpMk id="100" creationId="{6F568C5C-DA0F-111D-563F-EFC8162A59A4}"/>
          </ac:grpSpMkLst>
        </pc:grpChg>
        <pc:grpChg chg="mod">
          <ac:chgData name="Franziska Händschel" userId="e2149472-3187-4d00-b16a-a19eff6fc04a" providerId="ADAL" clId="{D8CDD701-C726-4BFA-A0CA-AA16B5C89E70}" dt="2023-02-07T14:21:57.144" v="177" actId="34135"/>
          <ac:grpSpMkLst>
            <pc:docMk/>
            <pc:sldMk cId="4088629437" sldId="281"/>
            <ac:grpSpMk id="104" creationId="{E66DB509-62B7-7268-22ED-4EE449B32EF7}"/>
          </ac:grpSpMkLst>
        </pc:grpChg>
        <pc:grpChg chg="mod">
          <ac:chgData name="Franziska Händschel" userId="e2149472-3187-4d00-b16a-a19eff6fc04a" providerId="ADAL" clId="{D8CDD701-C726-4BFA-A0CA-AA16B5C89E70}" dt="2023-02-07T14:21:57.144" v="177" actId="34135"/>
          <ac:grpSpMkLst>
            <pc:docMk/>
            <pc:sldMk cId="4088629437" sldId="281"/>
            <ac:grpSpMk id="108" creationId="{D8A74219-5EEB-E82F-37AB-5A73A3A8CC33}"/>
          </ac:grpSpMkLst>
        </pc:grpChg>
        <pc:grpChg chg="mod">
          <ac:chgData name="Franziska Händschel" userId="e2149472-3187-4d00-b16a-a19eff6fc04a" providerId="ADAL" clId="{D8CDD701-C726-4BFA-A0CA-AA16B5C89E70}" dt="2023-02-07T14:21:57.144" v="177" actId="34135"/>
          <ac:grpSpMkLst>
            <pc:docMk/>
            <pc:sldMk cId="4088629437" sldId="281"/>
            <ac:grpSpMk id="113" creationId="{430BEE41-F893-1FA4-2A0A-5D46F9D8DA84}"/>
          </ac:grpSpMkLst>
        </pc:grpChg>
        <pc:grpChg chg="mod">
          <ac:chgData name="Franziska Händschel" userId="e2149472-3187-4d00-b16a-a19eff6fc04a" providerId="ADAL" clId="{D8CDD701-C726-4BFA-A0CA-AA16B5C89E70}" dt="2023-02-07T14:21:57.144" v="177" actId="34135"/>
          <ac:grpSpMkLst>
            <pc:docMk/>
            <pc:sldMk cId="4088629437" sldId="281"/>
            <ac:grpSpMk id="118" creationId="{88F89996-6B55-FD6B-9C38-BD2B8383E818}"/>
          </ac:grpSpMkLst>
        </pc:grpChg>
        <pc:grpChg chg="mod">
          <ac:chgData name="Franziska Händschel" userId="e2149472-3187-4d00-b16a-a19eff6fc04a" providerId="ADAL" clId="{D8CDD701-C726-4BFA-A0CA-AA16B5C89E70}" dt="2023-02-07T14:21:57.144" v="177" actId="34135"/>
          <ac:grpSpMkLst>
            <pc:docMk/>
            <pc:sldMk cId="4088629437" sldId="281"/>
            <ac:grpSpMk id="122" creationId="{1F747482-DD45-5BAF-180A-354F5091F0D2}"/>
          </ac:grpSpMkLst>
        </pc:grpChg>
        <pc:grpChg chg="mod">
          <ac:chgData name="Franziska Händschel" userId="e2149472-3187-4d00-b16a-a19eff6fc04a" providerId="ADAL" clId="{D8CDD701-C726-4BFA-A0CA-AA16B5C89E70}" dt="2023-02-07T14:21:57.144" v="177" actId="34135"/>
          <ac:grpSpMkLst>
            <pc:docMk/>
            <pc:sldMk cId="4088629437" sldId="281"/>
            <ac:grpSpMk id="125" creationId="{0BECDFD8-639C-75A3-223A-6D979905ECD3}"/>
          </ac:grpSpMkLst>
        </pc:grpChg>
        <pc:grpChg chg="mod">
          <ac:chgData name="Franziska Händschel" userId="e2149472-3187-4d00-b16a-a19eff6fc04a" providerId="ADAL" clId="{D8CDD701-C726-4BFA-A0CA-AA16B5C89E70}" dt="2023-02-07T14:21:57.144" v="177" actId="34135"/>
          <ac:grpSpMkLst>
            <pc:docMk/>
            <pc:sldMk cId="4088629437" sldId="281"/>
            <ac:grpSpMk id="126" creationId="{ABBDFCBA-0091-C1C2-34E9-D16B380E44A9}"/>
          </ac:grpSpMkLst>
        </pc:grpChg>
        <pc:grpChg chg="mod">
          <ac:chgData name="Franziska Händschel" userId="e2149472-3187-4d00-b16a-a19eff6fc04a" providerId="ADAL" clId="{D8CDD701-C726-4BFA-A0CA-AA16B5C89E70}" dt="2023-02-07T14:21:57.144" v="177" actId="34135"/>
          <ac:grpSpMkLst>
            <pc:docMk/>
            <pc:sldMk cId="4088629437" sldId="281"/>
            <ac:grpSpMk id="130" creationId="{0E10C1E7-4628-61A8-D173-5391B2890A4C}"/>
          </ac:grpSpMkLst>
        </pc:grpChg>
        <pc:grpChg chg="mod">
          <ac:chgData name="Franziska Händschel" userId="e2149472-3187-4d00-b16a-a19eff6fc04a" providerId="ADAL" clId="{D8CDD701-C726-4BFA-A0CA-AA16B5C89E70}" dt="2023-02-07T14:21:57.144" v="177" actId="34135"/>
          <ac:grpSpMkLst>
            <pc:docMk/>
            <pc:sldMk cId="4088629437" sldId="281"/>
            <ac:grpSpMk id="134" creationId="{E6C15660-90D9-4866-451C-07B8672E04C6}"/>
          </ac:grpSpMkLst>
        </pc:grpChg>
        <pc:grpChg chg="mod">
          <ac:chgData name="Franziska Händschel" userId="e2149472-3187-4d00-b16a-a19eff6fc04a" providerId="ADAL" clId="{D8CDD701-C726-4BFA-A0CA-AA16B5C89E70}" dt="2023-02-07T14:21:57.144" v="177" actId="34135"/>
          <ac:grpSpMkLst>
            <pc:docMk/>
            <pc:sldMk cId="4088629437" sldId="281"/>
            <ac:grpSpMk id="139" creationId="{996C5822-3FF4-02F5-A8DC-174DCE9BDAE4}"/>
          </ac:grpSpMkLst>
        </pc:grpChg>
        <pc:grpChg chg="mod">
          <ac:chgData name="Franziska Händschel" userId="e2149472-3187-4d00-b16a-a19eff6fc04a" providerId="ADAL" clId="{D8CDD701-C726-4BFA-A0CA-AA16B5C89E70}" dt="2023-02-07T14:21:57.144" v="177" actId="34135"/>
          <ac:grpSpMkLst>
            <pc:docMk/>
            <pc:sldMk cId="4088629437" sldId="281"/>
            <ac:grpSpMk id="144" creationId="{EA12EA5F-8EAD-F55D-0583-F996C2BB3271}"/>
          </ac:grpSpMkLst>
        </pc:grpChg>
        <pc:grpChg chg="mod">
          <ac:chgData name="Franziska Händschel" userId="e2149472-3187-4d00-b16a-a19eff6fc04a" providerId="ADAL" clId="{D8CDD701-C726-4BFA-A0CA-AA16B5C89E70}" dt="2023-02-07T14:21:57.144" v="177" actId="34135"/>
          <ac:grpSpMkLst>
            <pc:docMk/>
            <pc:sldMk cId="4088629437" sldId="281"/>
            <ac:grpSpMk id="148" creationId="{A721D821-61CC-065E-0560-5E3DBC3289BF}"/>
          </ac:grpSpMkLst>
        </pc:grpChg>
        <pc:grpChg chg="mod">
          <ac:chgData name="Franziska Händschel" userId="e2149472-3187-4d00-b16a-a19eff6fc04a" providerId="ADAL" clId="{D8CDD701-C726-4BFA-A0CA-AA16B5C89E70}" dt="2023-02-07T14:21:57.144" v="177" actId="34135"/>
          <ac:grpSpMkLst>
            <pc:docMk/>
            <pc:sldMk cId="4088629437" sldId="281"/>
            <ac:grpSpMk id="151" creationId="{65425CF7-21B4-CE71-432A-957A3884B962}"/>
          </ac:grpSpMkLst>
        </pc:grpChg>
        <pc:grpChg chg="mod">
          <ac:chgData name="Franziska Händschel" userId="e2149472-3187-4d00-b16a-a19eff6fc04a" providerId="ADAL" clId="{D8CDD701-C726-4BFA-A0CA-AA16B5C89E70}" dt="2023-02-07T14:21:57.144" v="177" actId="34135"/>
          <ac:grpSpMkLst>
            <pc:docMk/>
            <pc:sldMk cId="4088629437" sldId="281"/>
            <ac:grpSpMk id="152" creationId="{F4500D7F-8846-3CCB-DFA2-EB8C771A7054}"/>
          </ac:grpSpMkLst>
        </pc:grpChg>
        <pc:grpChg chg="mod">
          <ac:chgData name="Franziska Händschel" userId="e2149472-3187-4d00-b16a-a19eff6fc04a" providerId="ADAL" clId="{D8CDD701-C726-4BFA-A0CA-AA16B5C89E70}" dt="2023-02-07T14:21:57.144" v="177" actId="34135"/>
          <ac:grpSpMkLst>
            <pc:docMk/>
            <pc:sldMk cId="4088629437" sldId="281"/>
            <ac:grpSpMk id="156" creationId="{C48F69BB-BDBA-78C2-BB69-AF28B786B1CA}"/>
          </ac:grpSpMkLst>
        </pc:grpChg>
        <pc:grpChg chg="mod">
          <ac:chgData name="Franziska Händschel" userId="e2149472-3187-4d00-b16a-a19eff6fc04a" providerId="ADAL" clId="{D8CDD701-C726-4BFA-A0CA-AA16B5C89E70}" dt="2023-02-07T14:21:57.144" v="177" actId="34135"/>
          <ac:grpSpMkLst>
            <pc:docMk/>
            <pc:sldMk cId="4088629437" sldId="281"/>
            <ac:grpSpMk id="160" creationId="{8B790D28-CAB5-F44E-8BC9-CE87CC3A4AB5}"/>
          </ac:grpSpMkLst>
        </pc:grpChg>
        <pc:grpChg chg="mod">
          <ac:chgData name="Franziska Händschel" userId="e2149472-3187-4d00-b16a-a19eff6fc04a" providerId="ADAL" clId="{D8CDD701-C726-4BFA-A0CA-AA16B5C89E70}" dt="2023-02-07T14:21:57.144" v="177" actId="34135"/>
          <ac:grpSpMkLst>
            <pc:docMk/>
            <pc:sldMk cId="4088629437" sldId="281"/>
            <ac:grpSpMk id="165" creationId="{6B616F74-BC3F-53E4-4531-3BF26F2B02C2}"/>
          </ac:grpSpMkLst>
        </pc:grpChg>
        <pc:grpChg chg="mod">
          <ac:chgData name="Franziska Händschel" userId="e2149472-3187-4d00-b16a-a19eff6fc04a" providerId="ADAL" clId="{D8CDD701-C726-4BFA-A0CA-AA16B5C89E70}" dt="2023-02-07T14:21:57.144" v="177" actId="34135"/>
          <ac:grpSpMkLst>
            <pc:docMk/>
            <pc:sldMk cId="4088629437" sldId="281"/>
            <ac:grpSpMk id="170" creationId="{28843B89-0FB3-60C8-DF79-13E5F66E2A22}"/>
          </ac:grpSpMkLst>
        </pc:grpChg>
        <pc:picChg chg="mod">
          <ac:chgData name="Franziska Händschel" userId="e2149472-3187-4d00-b16a-a19eff6fc04a" providerId="ADAL" clId="{D8CDD701-C726-4BFA-A0CA-AA16B5C89E70}" dt="2023-02-07T14:21:57.144" v="177" actId="34135"/>
          <ac:picMkLst>
            <pc:docMk/>
            <pc:sldMk cId="4088629437" sldId="281"/>
            <ac:picMk id="9" creationId="{076A69E0-781F-7BA6-EDA6-646882F4DD64}"/>
          </ac:picMkLst>
        </pc:picChg>
        <pc:picChg chg="mod">
          <ac:chgData name="Franziska Händschel" userId="e2149472-3187-4d00-b16a-a19eff6fc04a" providerId="ADAL" clId="{D8CDD701-C726-4BFA-A0CA-AA16B5C89E70}" dt="2023-02-07T14:21:57.144" v="177" actId="34135"/>
          <ac:picMkLst>
            <pc:docMk/>
            <pc:sldMk cId="4088629437" sldId="281"/>
            <ac:picMk id="20" creationId="{537F7A09-A4E7-4E27-CA06-B2BFA4AC243C}"/>
          </ac:picMkLst>
        </pc:picChg>
        <pc:picChg chg="mod">
          <ac:chgData name="Franziska Händschel" userId="e2149472-3187-4d00-b16a-a19eff6fc04a" providerId="ADAL" clId="{D8CDD701-C726-4BFA-A0CA-AA16B5C89E70}" dt="2023-02-07T14:21:57.144" v="177" actId="34135"/>
          <ac:picMkLst>
            <pc:docMk/>
            <pc:sldMk cId="4088629437" sldId="281"/>
            <ac:picMk id="21" creationId="{2819ADE9-F7B0-BEC7-F228-CC8B9EAC636B}"/>
          </ac:picMkLst>
        </pc:picChg>
        <pc:picChg chg="mod">
          <ac:chgData name="Franziska Händschel" userId="e2149472-3187-4d00-b16a-a19eff6fc04a" providerId="ADAL" clId="{D8CDD701-C726-4BFA-A0CA-AA16B5C89E70}" dt="2023-02-07T14:21:57.144" v="177" actId="34135"/>
          <ac:picMkLst>
            <pc:docMk/>
            <pc:sldMk cId="4088629437" sldId="281"/>
            <ac:picMk id="22" creationId="{4F9EDE10-85F1-15DB-14C9-506A31879D6E}"/>
          </ac:picMkLst>
        </pc:picChg>
        <pc:picChg chg="mod">
          <ac:chgData name="Franziska Händschel" userId="e2149472-3187-4d00-b16a-a19eff6fc04a" providerId="ADAL" clId="{D8CDD701-C726-4BFA-A0CA-AA16B5C89E70}" dt="2023-02-07T14:21:57.144" v="177" actId="34135"/>
          <ac:picMkLst>
            <pc:docMk/>
            <pc:sldMk cId="4088629437" sldId="281"/>
            <ac:picMk id="101" creationId="{519801CB-529F-1663-FEAD-9706A5E9DD08}"/>
          </ac:picMkLst>
        </pc:picChg>
        <pc:picChg chg="mod">
          <ac:chgData name="Franziska Händschel" userId="e2149472-3187-4d00-b16a-a19eff6fc04a" providerId="ADAL" clId="{D8CDD701-C726-4BFA-A0CA-AA16B5C89E70}" dt="2023-02-07T14:21:57.144" v="177" actId="34135"/>
          <ac:picMkLst>
            <pc:docMk/>
            <pc:sldMk cId="4088629437" sldId="281"/>
            <ac:picMk id="102" creationId="{28AF0824-E1C2-8B83-0F27-547CBFCD5824}"/>
          </ac:picMkLst>
        </pc:picChg>
        <pc:picChg chg="mod">
          <ac:chgData name="Franziska Händschel" userId="e2149472-3187-4d00-b16a-a19eff6fc04a" providerId="ADAL" clId="{D8CDD701-C726-4BFA-A0CA-AA16B5C89E70}" dt="2023-02-07T14:21:57.144" v="177" actId="34135"/>
          <ac:picMkLst>
            <pc:docMk/>
            <pc:sldMk cId="4088629437" sldId="281"/>
            <ac:picMk id="103" creationId="{4DAD6B5F-FBF3-3C4A-65B9-A7C8A1468781}"/>
          </ac:picMkLst>
        </pc:picChg>
        <pc:picChg chg="mod">
          <ac:chgData name="Franziska Händschel" userId="e2149472-3187-4d00-b16a-a19eff6fc04a" providerId="ADAL" clId="{D8CDD701-C726-4BFA-A0CA-AA16B5C89E70}" dt="2023-02-07T14:21:57.144" v="177" actId="34135"/>
          <ac:picMkLst>
            <pc:docMk/>
            <pc:sldMk cId="4088629437" sldId="281"/>
            <ac:picMk id="127" creationId="{7C81E35D-F6EB-61CE-7EA6-49195FCB3AB9}"/>
          </ac:picMkLst>
        </pc:picChg>
        <pc:picChg chg="mod">
          <ac:chgData name="Franziska Händschel" userId="e2149472-3187-4d00-b16a-a19eff6fc04a" providerId="ADAL" clId="{D8CDD701-C726-4BFA-A0CA-AA16B5C89E70}" dt="2023-02-07T14:21:57.144" v="177" actId="34135"/>
          <ac:picMkLst>
            <pc:docMk/>
            <pc:sldMk cId="4088629437" sldId="281"/>
            <ac:picMk id="128" creationId="{52E3238D-4FF3-FC51-A2E5-77FC326B2233}"/>
          </ac:picMkLst>
        </pc:picChg>
        <pc:picChg chg="mod">
          <ac:chgData name="Franziska Händschel" userId="e2149472-3187-4d00-b16a-a19eff6fc04a" providerId="ADAL" clId="{D8CDD701-C726-4BFA-A0CA-AA16B5C89E70}" dt="2023-02-07T14:21:57.144" v="177" actId="34135"/>
          <ac:picMkLst>
            <pc:docMk/>
            <pc:sldMk cId="4088629437" sldId="281"/>
            <ac:picMk id="129" creationId="{7430A4F8-DFD9-3CF6-9901-09F66E6BB807}"/>
          </ac:picMkLst>
        </pc:picChg>
        <pc:picChg chg="mod">
          <ac:chgData name="Franziska Händschel" userId="e2149472-3187-4d00-b16a-a19eff6fc04a" providerId="ADAL" clId="{D8CDD701-C726-4BFA-A0CA-AA16B5C89E70}" dt="2023-02-07T14:21:57.144" v="177" actId="34135"/>
          <ac:picMkLst>
            <pc:docMk/>
            <pc:sldMk cId="4088629437" sldId="281"/>
            <ac:picMk id="153" creationId="{5509C1B4-EF37-1B36-75CD-4BEEF8461610}"/>
          </ac:picMkLst>
        </pc:picChg>
        <pc:picChg chg="mod">
          <ac:chgData name="Franziska Händschel" userId="e2149472-3187-4d00-b16a-a19eff6fc04a" providerId="ADAL" clId="{D8CDD701-C726-4BFA-A0CA-AA16B5C89E70}" dt="2023-02-07T14:21:57.144" v="177" actId="34135"/>
          <ac:picMkLst>
            <pc:docMk/>
            <pc:sldMk cId="4088629437" sldId="281"/>
            <ac:picMk id="154" creationId="{6D6BB372-DC14-5594-1FEB-1567E53D8FD9}"/>
          </ac:picMkLst>
        </pc:picChg>
        <pc:picChg chg="mod">
          <ac:chgData name="Franziska Händschel" userId="e2149472-3187-4d00-b16a-a19eff6fc04a" providerId="ADAL" clId="{D8CDD701-C726-4BFA-A0CA-AA16B5C89E70}" dt="2023-02-07T14:21:57.144" v="177" actId="34135"/>
          <ac:picMkLst>
            <pc:docMk/>
            <pc:sldMk cId="4088629437" sldId="281"/>
            <ac:picMk id="155" creationId="{F8D90179-3C84-5665-D342-3B8185B322B8}"/>
          </ac:picMkLst>
        </pc:picChg>
        <pc:picChg chg="mod">
          <ac:chgData name="Franziska Händschel" userId="e2149472-3187-4d00-b16a-a19eff6fc04a" providerId="ADAL" clId="{D8CDD701-C726-4BFA-A0CA-AA16B5C89E70}" dt="2023-02-07T14:21:57.144" v="177" actId="34135"/>
          <ac:picMkLst>
            <pc:docMk/>
            <pc:sldMk cId="4088629437" sldId="281"/>
            <ac:picMk id="174" creationId="{9C0873A7-2B0F-B9B4-C761-4C1C1CC0A19F}"/>
          </ac:picMkLst>
        </pc:picChg>
        <pc:cxnChg chg="mod">
          <ac:chgData name="Franziska Händschel" userId="e2149472-3187-4d00-b16a-a19eff6fc04a" providerId="ADAL" clId="{D8CDD701-C726-4BFA-A0CA-AA16B5C89E70}" dt="2023-02-07T14:21:57.144" v="177" actId="34135"/>
          <ac:cxnSpMkLst>
            <pc:docMk/>
            <pc:sldMk cId="4088629437" sldId="281"/>
            <ac:cxnSpMk id="37" creationId="{76621111-0B76-337D-3B86-64E8DE8B44BC}"/>
          </ac:cxnSpMkLst>
        </pc:cxnChg>
        <pc:cxnChg chg="mod">
          <ac:chgData name="Franziska Händschel" userId="e2149472-3187-4d00-b16a-a19eff6fc04a" providerId="ADAL" clId="{D8CDD701-C726-4BFA-A0CA-AA16B5C89E70}" dt="2023-02-07T14:21:57.144" v="177" actId="34135"/>
          <ac:cxnSpMkLst>
            <pc:docMk/>
            <pc:sldMk cId="4088629437" sldId="281"/>
            <ac:cxnSpMk id="106" creationId="{94E6BF18-EDF3-C491-822C-D8E9273BC3EC}"/>
          </ac:cxnSpMkLst>
        </pc:cxnChg>
        <pc:cxnChg chg="mod">
          <ac:chgData name="Franziska Händschel" userId="e2149472-3187-4d00-b16a-a19eff6fc04a" providerId="ADAL" clId="{D8CDD701-C726-4BFA-A0CA-AA16B5C89E70}" dt="2023-02-07T14:21:57.144" v="177" actId="34135"/>
          <ac:cxnSpMkLst>
            <pc:docMk/>
            <pc:sldMk cId="4088629437" sldId="281"/>
            <ac:cxnSpMk id="132" creationId="{35235E77-D66C-83D0-3AE0-E7081EC1DE4E}"/>
          </ac:cxnSpMkLst>
        </pc:cxnChg>
        <pc:cxnChg chg="mod">
          <ac:chgData name="Franziska Händschel" userId="e2149472-3187-4d00-b16a-a19eff6fc04a" providerId="ADAL" clId="{D8CDD701-C726-4BFA-A0CA-AA16B5C89E70}" dt="2023-02-07T14:21:57.144" v="177" actId="34135"/>
          <ac:cxnSpMkLst>
            <pc:docMk/>
            <pc:sldMk cId="4088629437" sldId="281"/>
            <ac:cxnSpMk id="158" creationId="{DC7895BD-1EC6-29F9-8C98-BFD7F857D289}"/>
          </ac:cxnSpMkLst>
        </pc:cxnChg>
      </pc:sldChg>
      <pc:sldChg chg="modSp add mod">
        <pc:chgData name="Franziska Händschel" userId="e2149472-3187-4d00-b16a-a19eff6fc04a" providerId="ADAL" clId="{D8CDD701-C726-4BFA-A0CA-AA16B5C89E70}" dt="2023-02-07T17:02:47.204" v="3371" actId="20577"/>
        <pc:sldMkLst>
          <pc:docMk/>
          <pc:sldMk cId="4196881480" sldId="282"/>
        </pc:sldMkLst>
        <pc:spChg chg="mod">
          <ac:chgData name="Franziska Händschel" userId="e2149472-3187-4d00-b16a-a19eff6fc04a" providerId="ADAL" clId="{D8CDD701-C726-4BFA-A0CA-AA16B5C89E70}" dt="2023-02-07T14:22:01.616" v="178" actId="34135"/>
          <ac:spMkLst>
            <pc:docMk/>
            <pc:sldMk cId="4196881480" sldId="282"/>
            <ac:spMk id="2" creationId="{62123491-7FF5-F638-05E9-57365F88C687}"/>
          </ac:spMkLst>
        </pc:spChg>
        <pc:spChg chg="mod">
          <ac:chgData name="Franziska Händschel" userId="e2149472-3187-4d00-b16a-a19eff6fc04a" providerId="ADAL" clId="{D8CDD701-C726-4BFA-A0CA-AA16B5C89E70}" dt="2023-02-07T17:02:47.204" v="3371" actId="20577"/>
          <ac:spMkLst>
            <pc:docMk/>
            <pc:sldMk cId="4196881480" sldId="282"/>
            <ac:spMk id="3" creationId="{C70FF04E-C06E-DA0D-C27B-81532B912563}"/>
          </ac:spMkLst>
        </pc:spChg>
        <pc:spChg chg="mod">
          <ac:chgData name="Franziska Händschel" userId="e2149472-3187-4d00-b16a-a19eff6fc04a" providerId="ADAL" clId="{D8CDD701-C726-4BFA-A0CA-AA16B5C89E70}" dt="2023-02-07T14:22:01.616" v="178" actId="34135"/>
          <ac:spMkLst>
            <pc:docMk/>
            <pc:sldMk cId="4196881480" sldId="282"/>
            <ac:spMk id="4" creationId="{94CD0A29-7EDB-E94F-2B8E-7DCBBC837461}"/>
          </ac:spMkLst>
        </pc:spChg>
        <pc:spChg chg="mod">
          <ac:chgData name="Franziska Händschel" userId="e2149472-3187-4d00-b16a-a19eff6fc04a" providerId="ADAL" clId="{D8CDD701-C726-4BFA-A0CA-AA16B5C89E70}" dt="2023-02-07T14:22:01.616" v="178" actId="34135"/>
          <ac:spMkLst>
            <pc:docMk/>
            <pc:sldMk cId="4196881480" sldId="282"/>
            <ac:spMk id="5" creationId="{5FD5F998-1F5C-2B2B-2335-8596C39D0421}"/>
          </ac:spMkLst>
        </pc:spChg>
        <pc:spChg chg="mod">
          <ac:chgData name="Franziska Händschel" userId="e2149472-3187-4d00-b16a-a19eff6fc04a" providerId="ADAL" clId="{D8CDD701-C726-4BFA-A0CA-AA16B5C89E70}" dt="2023-02-07T14:22:01.616" v="178" actId="34135"/>
          <ac:spMkLst>
            <pc:docMk/>
            <pc:sldMk cId="4196881480" sldId="282"/>
            <ac:spMk id="6" creationId="{73A710DD-66E6-24F2-387E-B47EA1042648}"/>
          </ac:spMkLst>
        </pc:spChg>
        <pc:spChg chg="mod">
          <ac:chgData name="Franziska Händschel" userId="e2149472-3187-4d00-b16a-a19eff6fc04a" providerId="ADAL" clId="{D8CDD701-C726-4BFA-A0CA-AA16B5C89E70}" dt="2023-02-07T14:22:01.616" v="178" actId="34135"/>
          <ac:spMkLst>
            <pc:docMk/>
            <pc:sldMk cId="4196881480" sldId="282"/>
            <ac:spMk id="7" creationId="{891F3963-FDB9-7685-9DA4-8245E6574282}"/>
          </ac:spMkLst>
        </pc:spChg>
        <pc:spChg chg="mod">
          <ac:chgData name="Franziska Händschel" userId="e2149472-3187-4d00-b16a-a19eff6fc04a" providerId="ADAL" clId="{D8CDD701-C726-4BFA-A0CA-AA16B5C89E70}" dt="2023-02-07T14:22:01.616" v="178" actId="34135"/>
          <ac:spMkLst>
            <pc:docMk/>
            <pc:sldMk cId="4196881480" sldId="282"/>
            <ac:spMk id="10" creationId="{67112B66-6C99-F127-CA49-F09766D2D1E7}"/>
          </ac:spMkLst>
        </pc:spChg>
        <pc:spChg chg="mod">
          <ac:chgData name="Franziska Händschel" userId="e2149472-3187-4d00-b16a-a19eff6fc04a" providerId="ADAL" clId="{D8CDD701-C726-4BFA-A0CA-AA16B5C89E70}" dt="2023-02-07T14:22:01.616" v="178" actId="34135"/>
          <ac:spMkLst>
            <pc:docMk/>
            <pc:sldMk cId="4196881480" sldId="282"/>
            <ac:spMk id="11" creationId="{30367B4D-8D98-B1EA-8E70-C7A9865010B3}"/>
          </ac:spMkLst>
        </pc:spChg>
        <pc:spChg chg="mod">
          <ac:chgData name="Franziska Händschel" userId="e2149472-3187-4d00-b16a-a19eff6fc04a" providerId="ADAL" clId="{D8CDD701-C726-4BFA-A0CA-AA16B5C89E70}" dt="2023-02-07T14:22:01.616" v="178" actId="34135"/>
          <ac:spMkLst>
            <pc:docMk/>
            <pc:sldMk cId="4196881480" sldId="282"/>
            <ac:spMk id="12" creationId="{65307A85-EB9E-1FF1-3193-58C73527DA70}"/>
          </ac:spMkLst>
        </pc:spChg>
        <pc:spChg chg="mod">
          <ac:chgData name="Franziska Händschel" userId="e2149472-3187-4d00-b16a-a19eff6fc04a" providerId="ADAL" clId="{D8CDD701-C726-4BFA-A0CA-AA16B5C89E70}" dt="2023-02-07T14:22:01.616" v="178" actId="34135"/>
          <ac:spMkLst>
            <pc:docMk/>
            <pc:sldMk cId="4196881480" sldId="282"/>
            <ac:spMk id="14" creationId="{0B7D12F6-C8E9-10C1-BF4F-D51D3B7C481A}"/>
          </ac:spMkLst>
        </pc:spChg>
        <pc:spChg chg="mod">
          <ac:chgData name="Franziska Händschel" userId="e2149472-3187-4d00-b16a-a19eff6fc04a" providerId="ADAL" clId="{D8CDD701-C726-4BFA-A0CA-AA16B5C89E70}" dt="2023-02-07T14:22:01.616" v="178" actId="34135"/>
          <ac:spMkLst>
            <pc:docMk/>
            <pc:sldMk cId="4196881480" sldId="282"/>
            <ac:spMk id="16" creationId="{C1F2AD06-9EDC-00DB-9791-043E3351E69B}"/>
          </ac:spMkLst>
        </pc:spChg>
        <pc:spChg chg="mod">
          <ac:chgData name="Franziska Händschel" userId="e2149472-3187-4d00-b16a-a19eff6fc04a" providerId="ADAL" clId="{D8CDD701-C726-4BFA-A0CA-AA16B5C89E70}" dt="2023-02-07T14:22:01.616" v="178" actId="34135"/>
          <ac:spMkLst>
            <pc:docMk/>
            <pc:sldMk cId="4196881480" sldId="282"/>
            <ac:spMk id="17" creationId="{8554EE12-3F59-0448-8319-ADC791152E12}"/>
          </ac:spMkLst>
        </pc:spChg>
        <pc:spChg chg="mod">
          <ac:chgData name="Franziska Händschel" userId="e2149472-3187-4d00-b16a-a19eff6fc04a" providerId="ADAL" clId="{D8CDD701-C726-4BFA-A0CA-AA16B5C89E70}" dt="2023-02-07T16:49:17.836" v="233"/>
          <ac:spMkLst>
            <pc:docMk/>
            <pc:sldMk cId="4196881480" sldId="282"/>
            <ac:spMk id="18" creationId="{3DF2D798-06BE-C84B-D1AE-6295E17F6BD9}"/>
          </ac:spMkLst>
        </pc:spChg>
        <pc:spChg chg="mod">
          <ac:chgData name="Franziska Händschel" userId="e2149472-3187-4d00-b16a-a19eff6fc04a" providerId="ADAL" clId="{D8CDD701-C726-4BFA-A0CA-AA16B5C89E70}" dt="2023-02-07T14:22:01.616" v="178" actId="34135"/>
          <ac:spMkLst>
            <pc:docMk/>
            <pc:sldMk cId="4196881480" sldId="282"/>
            <ac:spMk id="19" creationId="{29F766A7-CC48-04D7-DED6-0C160D035A10}"/>
          </ac:spMkLst>
        </pc:spChg>
        <pc:spChg chg="mod">
          <ac:chgData name="Franziska Händschel" userId="e2149472-3187-4d00-b16a-a19eff6fc04a" providerId="ADAL" clId="{D8CDD701-C726-4BFA-A0CA-AA16B5C89E70}" dt="2023-02-07T14:22:01.616" v="178" actId="34135"/>
          <ac:spMkLst>
            <pc:docMk/>
            <pc:sldMk cId="4196881480" sldId="282"/>
            <ac:spMk id="23" creationId="{E79C115B-5303-A220-5289-1F2EA0201662}"/>
          </ac:spMkLst>
        </pc:spChg>
        <pc:spChg chg="mod">
          <ac:chgData name="Franziska Händschel" userId="e2149472-3187-4d00-b16a-a19eff6fc04a" providerId="ADAL" clId="{D8CDD701-C726-4BFA-A0CA-AA16B5C89E70}" dt="2023-02-07T14:22:01.616" v="178" actId="34135"/>
          <ac:spMkLst>
            <pc:docMk/>
            <pc:sldMk cId="4196881480" sldId="282"/>
            <ac:spMk id="25" creationId="{819BC646-7E9D-6933-1369-1986D2246509}"/>
          </ac:spMkLst>
        </pc:spChg>
        <pc:spChg chg="mod">
          <ac:chgData name="Franziska Händschel" userId="e2149472-3187-4d00-b16a-a19eff6fc04a" providerId="ADAL" clId="{D8CDD701-C726-4BFA-A0CA-AA16B5C89E70}" dt="2023-02-07T14:22:01.616" v="178" actId="34135"/>
          <ac:spMkLst>
            <pc:docMk/>
            <pc:sldMk cId="4196881480" sldId="282"/>
            <ac:spMk id="26" creationId="{AA6E407E-9E66-B67A-9165-E20E40927420}"/>
          </ac:spMkLst>
        </pc:spChg>
        <pc:spChg chg="mod">
          <ac:chgData name="Franziska Händschel" userId="e2149472-3187-4d00-b16a-a19eff6fc04a" providerId="ADAL" clId="{D8CDD701-C726-4BFA-A0CA-AA16B5C89E70}" dt="2023-02-07T14:22:01.616" v="178" actId="34135"/>
          <ac:spMkLst>
            <pc:docMk/>
            <pc:sldMk cId="4196881480" sldId="282"/>
            <ac:spMk id="27" creationId="{7AC7810C-5DF6-55C2-B643-218CF6388B6E}"/>
          </ac:spMkLst>
        </pc:spChg>
        <pc:spChg chg="mod">
          <ac:chgData name="Franziska Händschel" userId="e2149472-3187-4d00-b16a-a19eff6fc04a" providerId="ADAL" clId="{D8CDD701-C726-4BFA-A0CA-AA16B5C89E70}" dt="2023-02-07T14:22:01.616" v="178" actId="34135"/>
          <ac:spMkLst>
            <pc:docMk/>
            <pc:sldMk cId="4196881480" sldId="282"/>
            <ac:spMk id="35" creationId="{61439D37-87E3-C6C7-8D3A-2E11CFA80072}"/>
          </ac:spMkLst>
        </pc:spChg>
        <pc:spChg chg="mod">
          <ac:chgData name="Franziska Händschel" userId="e2149472-3187-4d00-b16a-a19eff6fc04a" providerId="ADAL" clId="{D8CDD701-C726-4BFA-A0CA-AA16B5C89E70}" dt="2023-02-07T14:22:01.616" v="178" actId="34135"/>
          <ac:spMkLst>
            <pc:docMk/>
            <pc:sldMk cId="4196881480" sldId="282"/>
            <ac:spMk id="97" creationId="{02D8D3D9-359F-4BCC-CA37-BD0510823237}"/>
          </ac:spMkLst>
        </pc:spChg>
        <pc:spChg chg="mod">
          <ac:chgData name="Franziska Händschel" userId="e2149472-3187-4d00-b16a-a19eff6fc04a" providerId="ADAL" clId="{D8CDD701-C726-4BFA-A0CA-AA16B5C89E70}" dt="2023-02-07T14:22:01.616" v="178" actId="34135"/>
          <ac:spMkLst>
            <pc:docMk/>
            <pc:sldMk cId="4196881480" sldId="282"/>
            <ac:spMk id="98" creationId="{606C26AD-3671-E5D0-AE98-127E099ED40A}"/>
          </ac:spMkLst>
        </pc:spChg>
        <pc:spChg chg="mod">
          <ac:chgData name="Franziska Händschel" userId="e2149472-3187-4d00-b16a-a19eff6fc04a" providerId="ADAL" clId="{D8CDD701-C726-4BFA-A0CA-AA16B5C89E70}" dt="2023-02-07T14:22:01.616" v="178" actId="34135"/>
          <ac:spMkLst>
            <pc:docMk/>
            <pc:sldMk cId="4196881480" sldId="282"/>
            <ac:spMk id="105" creationId="{A83E648C-37CB-EEAA-D9AA-1CF382562B10}"/>
          </ac:spMkLst>
        </pc:spChg>
        <pc:spChg chg="mod">
          <ac:chgData name="Franziska Händschel" userId="e2149472-3187-4d00-b16a-a19eff6fc04a" providerId="ADAL" clId="{D8CDD701-C726-4BFA-A0CA-AA16B5C89E70}" dt="2023-02-07T14:22:01.616" v="178" actId="34135"/>
          <ac:spMkLst>
            <pc:docMk/>
            <pc:sldMk cId="4196881480" sldId="282"/>
            <ac:spMk id="107" creationId="{34EE474E-EEAA-9D92-0E1B-4606066FA337}"/>
          </ac:spMkLst>
        </pc:spChg>
        <pc:spChg chg="mod">
          <ac:chgData name="Franziska Händschel" userId="e2149472-3187-4d00-b16a-a19eff6fc04a" providerId="ADAL" clId="{D8CDD701-C726-4BFA-A0CA-AA16B5C89E70}" dt="2023-02-07T14:22:01.616" v="178" actId="34135"/>
          <ac:spMkLst>
            <pc:docMk/>
            <pc:sldMk cId="4196881480" sldId="282"/>
            <ac:spMk id="109" creationId="{4E211D07-5823-2A53-F5A9-0A8054DCC6A3}"/>
          </ac:spMkLst>
        </pc:spChg>
        <pc:spChg chg="mod">
          <ac:chgData name="Franziska Händschel" userId="e2149472-3187-4d00-b16a-a19eff6fc04a" providerId="ADAL" clId="{D8CDD701-C726-4BFA-A0CA-AA16B5C89E70}" dt="2023-02-07T14:22:01.616" v="178" actId="34135"/>
          <ac:spMkLst>
            <pc:docMk/>
            <pc:sldMk cId="4196881480" sldId="282"/>
            <ac:spMk id="110" creationId="{B815ED1F-3273-96C4-EF41-C600B45DC57D}"/>
          </ac:spMkLst>
        </pc:spChg>
        <pc:spChg chg="mod">
          <ac:chgData name="Franziska Händschel" userId="e2149472-3187-4d00-b16a-a19eff6fc04a" providerId="ADAL" clId="{D8CDD701-C726-4BFA-A0CA-AA16B5C89E70}" dt="2023-02-07T14:22:01.616" v="178" actId="34135"/>
          <ac:spMkLst>
            <pc:docMk/>
            <pc:sldMk cId="4196881480" sldId="282"/>
            <ac:spMk id="111" creationId="{1BBA2E5E-38C8-DB53-10ED-0E6174A65E9A}"/>
          </ac:spMkLst>
        </pc:spChg>
        <pc:spChg chg="mod">
          <ac:chgData name="Franziska Händschel" userId="e2149472-3187-4d00-b16a-a19eff6fc04a" providerId="ADAL" clId="{D8CDD701-C726-4BFA-A0CA-AA16B5C89E70}" dt="2023-02-07T14:22:01.616" v="178" actId="34135"/>
          <ac:spMkLst>
            <pc:docMk/>
            <pc:sldMk cId="4196881480" sldId="282"/>
            <ac:spMk id="112" creationId="{C8972B7E-2030-C703-0708-92D942E9C649}"/>
          </ac:spMkLst>
        </pc:spChg>
        <pc:spChg chg="mod">
          <ac:chgData name="Franziska Händschel" userId="e2149472-3187-4d00-b16a-a19eff6fc04a" providerId="ADAL" clId="{D8CDD701-C726-4BFA-A0CA-AA16B5C89E70}" dt="2023-02-07T14:22:01.616" v="178" actId="34135"/>
          <ac:spMkLst>
            <pc:docMk/>
            <pc:sldMk cId="4196881480" sldId="282"/>
            <ac:spMk id="114" creationId="{9C176C16-881C-95CB-222F-BD885FAFB899}"/>
          </ac:spMkLst>
        </pc:spChg>
        <pc:spChg chg="mod">
          <ac:chgData name="Franziska Händschel" userId="e2149472-3187-4d00-b16a-a19eff6fc04a" providerId="ADAL" clId="{D8CDD701-C726-4BFA-A0CA-AA16B5C89E70}" dt="2023-02-07T14:22:01.616" v="178" actId="34135"/>
          <ac:spMkLst>
            <pc:docMk/>
            <pc:sldMk cId="4196881480" sldId="282"/>
            <ac:spMk id="115" creationId="{6B28EA7E-CC3C-D816-6E1A-4D5D87EC3B79}"/>
          </ac:spMkLst>
        </pc:spChg>
        <pc:spChg chg="mod">
          <ac:chgData name="Franziska Händschel" userId="e2149472-3187-4d00-b16a-a19eff6fc04a" providerId="ADAL" clId="{D8CDD701-C726-4BFA-A0CA-AA16B5C89E70}" dt="2023-02-07T14:22:01.616" v="178" actId="34135"/>
          <ac:spMkLst>
            <pc:docMk/>
            <pc:sldMk cId="4196881480" sldId="282"/>
            <ac:spMk id="116" creationId="{5DA27C5E-14C0-6A18-BD8A-D55A97A2B8F4}"/>
          </ac:spMkLst>
        </pc:spChg>
        <pc:spChg chg="mod">
          <ac:chgData name="Franziska Händschel" userId="e2149472-3187-4d00-b16a-a19eff6fc04a" providerId="ADAL" clId="{D8CDD701-C726-4BFA-A0CA-AA16B5C89E70}" dt="2023-02-07T14:22:01.616" v="178" actId="34135"/>
          <ac:spMkLst>
            <pc:docMk/>
            <pc:sldMk cId="4196881480" sldId="282"/>
            <ac:spMk id="117" creationId="{B3A9F7F1-754D-C2E5-29B8-548873E68853}"/>
          </ac:spMkLst>
        </pc:spChg>
        <pc:spChg chg="mod">
          <ac:chgData name="Franziska Händschel" userId="e2149472-3187-4d00-b16a-a19eff6fc04a" providerId="ADAL" clId="{D8CDD701-C726-4BFA-A0CA-AA16B5C89E70}" dt="2023-02-07T14:22:01.616" v="178" actId="34135"/>
          <ac:spMkLst>
            <pc:docMk/>
            <pc:sldMk cId="4196881480" sldId="282"/>
            <ac:spMk id="119" creationId="{872BE2C7-B876-24FB-E846-818917CBFDB6}"/>
          </ac:spMkLst>
        </pc:spChg>
        <pc:spChg chg="mod">
          <ac:chgData name="Franziska Händschel" userId="e2149472-3187-4d00-b16a-a19eff6fc04a" providerId="ADAL" clId="{D8CDD701-C726-4BFA-A0CA-AA16B5C89E70}" dt="2023-02-07T14:22:01.616" v="178" actId="34135"/>
          <ac:spMkLst>
            <pc:docMk/>
            <pc:sldMk cId="4196881480" sldId="282"/>
            <ac:spMk id="120" creationId="{D86E4492-3CD6-0116-510B-36838B85FC4C}"/>
          </ac:spMkLst>
        </pc:spChg>
        <pc:spChg chg="mod">
          <ac:chgData name="Franziska Händschel" userId="e2149472-3187-4d00-b16a-a19eff6fc04a" providerId="ADAL" clId="{D8CDD701-C726-4BFA-A0CA-AA16B5C89E70}" dt="2023-02-07T14:22:01.616" v="178" actId="34135"/>
          <ac:spMkLst>
            <pc:docMk/>
            <pc:sldMk cId="4196881480" sldId="282"/>
            <ac:spMk id="121" creationId="{922F3B14-708C-DEE0-85C9-8BBC779F3197}"/>
          </ac:spMkLst>
        </pc:spChg>
        <pc:spChg chg="mod">
          <ac:chgData name="Franziska Händschel" userId="e2149472-3187-4d00-b16a-a19eff6fc04a" providerId="ADAL" clId="{D8CDD701-C726-4BFA-A0CA-AA16B5C89E70}" dt="2023-02-07T14:22:01.616" v="178" actId="34135"/>
          <ac:spMkLst>
            <pc:docMk/>
            <pc:sldMk cId="4196881480" sldId="282"/>
            <ac:spMk id="123" creationId="{93EFF773-29B0-8BD8-5E5A-7AC6C14A7940}"/>
          </ac:spMkLst>
        </pc:spChg>
        <pc:spChg chg="mod">
          <ac:chgData name="Franziska Händschel" userId="e2149472-3187-4d00-b16a-a19eff6fc04a" providerId="ADAL" clId="{D8CDD701-C726-4BFA-A0CA-AA16B5C89E70}" dt="2023-02-07T14:22:01.616" v="178" actId="34135"/>
          <ac:spMkLst>
            <pc:docMk/>
            <pc:sldMk cId="4196881480" sldId="282"/>
            <ac:spMk id="124" creationId="{895BAB90-BC3F-5A95-58B9-64398B34F2FB}"/>
          </ac:spMkLst>
        </pc:spChg>
        <pc:spChg chg="mod">
          <ac:chgData name="Franziska Händschel" userId="e2149472-3187-4d00-b16a-a19eff6fc04a" providerId="ADAL" clId="{D8CDD701-C726-4BFA-A0CA-AA16B5C89E70}" dt="2023-02-07T14:22:01.616" v="178" actId="34135"/>
          <ac:spMkLst>
            <pc:docMk/>
            <pc:sldMk cId="4196881480" sldId="282"/>
            <ac:spMk id="131" creationId="{60BD2221-8F1C-0F83-3A0F-7CADBACF57C7}"/>
          </ac:spMkLst>
        </pc:spChg>
        <pc:spChg chg="mod">
          <ac:chgData name="Franziska Händschel" userId="e2149472-3187-4d00-b16a-a19eff6fc04a" providerId="ADAL" clId="{D8CDD701-C726-4BFA-A0CA-AA16B5C89E70}" dt="2023-02-07T14:22:01.616" v="178" actId="34135"/>
          <ac:spMkLst>
            <pc:docMk/>
            <pc:sldMk cId="4196881480" sldId="282"/>
            <ac:spMk id="133" creationId="{0BCC7D09-1547-6CA9-63E9-A83516FD3698}"/>
          </ac:spMkLst>
        </pc:spChg>
        <pc:spChg chg="mod">
          <ac:chgData name="Franziska Händschel" userId="e2149472-3187-4d00-b16a-a19eff6fc04a" providerId="ADAL" clId="{D8CDD701-C726-4BFA-A0CA-AA16B5C89E70}" dt="2023-02-07T14:22:01.616" v="178" actId="34135"/>
          <ac:spMkLst>
            <pc:docMk/>
            <pc:sldMk cId="4196881480" sldId="282"/>
            <ac:spMk id="135" creationId="{0BEB1A7F-ECD2-4478-1390-5BC92BA573C3}"/>
          </ac:spMkLst>
        </pc:spChg>
        <pc:spChg chg="mod">
          <ac:chgData name="Franziska Händschel" userId="e2149472-3187-4d00-b16a-a19eff6fc04a" providerId="ADAL" clId="{D8CDD701-C726-4BFA-A0CA-AA16B5C89E70}" dt="2023-02-07T14:22:01.616" v="178" actId="34135"/>
          <ac:spMkLst>
            <pc:docMk/>
            <pc:sldMk cId="4196881480" sldId="282"/>
            <ac:spMk id="136" creationId="{12E2F5B6-3D58-2A64-C0C3-372556E260FD}"/>
          </ac:spMkLst>
        </pc:spChg>
        <pc:spChg chg="mod">
          <ac:chgData name="Franziska Händschel" userId="e2149472-3187-4d00-b16a-a19eff6fc04a" providerId="ADAL" clId="{D8CDD701-C726-4BFA-A0CA-AA16B5C89E70}" dt="2023-02-07T14:22:01.616" v="178" actId="34135"/>
          <ac:spMkLst>
            <pc:docMk/>
            <pc:sldMk cId="4196881480" sldId="282"/>
            <ac:spMk id="137" creationId="{501FD8A2-3549-751C-5DF1-4A973916341E}"/>
          </ac:spMkLst>
        </pc:spChg>
        <pc:spChg chg="mod">
          <ac:chgData name="Franziska Händschel" userId="e2149472-3187-4d00-b16a-a19eff6fc04a" providerId="ADAL" clId="{D8CDD701-C726-4BFA-A0CA-AA16B5C89E70}" dt="2023-02-07T14:22:01.616" v="178" actId="34135"/>
          <ac:spMkLst>
            <pc:docMk/>
            <pc:sldMk cId="4196881480" sldId="282"/>
            <ac:spMk id="138" creationId="{EE1100B7-16BE-17F9-AC4B-AA7F44D0BC4D}"/>
          </ac:spMkLst>
        </pc:spChg>
        <pc:spChg chg="mod">
          <ac:chgData name="Franziska Händschel" userId="e2149472-3187-4d00-b16a-a19eff6fc04a" providerId="ADAL" clId="{D8CDD701-C726-4BFA-A0CA-AA16B5C89E70}" dt="2023-02-07T14:22:01.616" v="178" actId="34135"/>
          <ac:spMkLst>
            <pc:docMk/>
            <pc:sldMk cId="4196881480" sldId="282"/>
            <ac:spMk id="140" creationId="{380D6B3A-1770-75DA-FCE3-6855634FFC6C}"/>
          </ac:spMkLst>
        </pc:spChg>
        <pc:spChg chg="mod">
          <ac:chgData name="Franziska Händschel" userId="e2149472-3187-4d00-b16a-a19eff6fc04a" providerId="ADAL" clId="{D8CDD701-C726-4BFA-A0CA-AA16B5C89E70}" dt="2023-02-07T14:22:01.616" v="178" actId="34135"/>
          <ac:spMkLst>
            <pc:docMk/>
            <pc:sldMk cId="4196881480" sldId="282"/>
            <ac:spMk id="141" creationId="{0FD17781-8EA6-F6F7-888F-DDE413B620BB}"/>
          </ac:spMkLst>
        </pc:spChg>
        <pc:spChg chg="mod">
          <ac:chgData name="Franziska Händschel" userId="e2149472-3187-4d00-b16a-a19eff6fc04a" providerId="ADAL" clId="{D8CDD701-C726-4BFA-A0CA-AA16B5C89E70}" dt="2023-02-07T14:22:01.616" v="178" actId="34135"/>
          <ac:spMkLst>
            <pc:docMk/>
            <pc:sldMk cId="4196881480" sldId="282"/>
            <ac:spMk id="142" creationId="{D20D4A69-1A38-B04B-7308-16546C3FA844}"/>
          </ac:spMkLst>
        </pc:spChg>
        <pc:spChg chg="mod">
          <ac:chgData name="Franziska Händschel" userId="e2149472-3187-4d00-b16a-a19eff6fc04a" providerId="ADAL" clId="{D8CDD701-C726-4BFA-A0CA-AA16B5C89E70}" dt="2023-02-07T14:22:01.616" v="178" actId="34135"/>
          <ac:spMkLst>
            <pc:docMk/>
            <pc:sldMk cId="4196881480" sldId="282"/>
            <ac:spMk id="143" creationId="{6F4A26E5-93A7-6802-7B61-E0B14CBFD5AE}"/>
          </ac:spMkLst>
        </pc:spChg>
        <pc:spChg chg="mod">
          <ac:chgData name="Franziska Händschel" userId="e2149472-3187-4d00-b16a-a19eff6fc04a" providerId="ADAL" clId="{D8CDD701-C726-4BFA-A0CA-AA16B5C89E70}" dt="2023-02-07T14:22:01.616" v="178" actId="34135"/>
          <ac:spMkLst>
            <pc:docMk/>
            <pc:sldMk cId="4196881480" sldId="282"/>
            <ac:spMk id="145" creationId="{764E6E9A-66F1-3FEB-1635-0FB98BF3AC01}"/>
          </ac:spMkLst>
        </pc:spChg>
        <pc:spChg chg="mod">
          <ac:chgData name="Franziska Händschel" userId="e2149472-3187-4d00-b16a-a19eff6fc04a" providerId="ADAL" clId="{D8CDD701-C726-4BFA-A0CA-AA16B5C89E70}" dt="2023-02-07T14:22:01.616" v="178" actId="34135"/>
          <ac:spMkLst>
            <pc:docMk/>
            <pc:sldMk cId="4196881480" sldId="282"/>
            <ac:spMk id="146" creationId="{D16CB324-4B14-BA67-28CA-D0481B37A531}"/>
          </ac:spMkLst>
        </pc:spChg>
        <pc:spChg chg="mod">
          <ac:chgData name="Franziska Händschel" userId="e2149472-3187-4d00-b16a-a19eff6fc04a" providerId="ADAL" clId="{D8CDD701-C726-4BFA-A0CA-AA16B5C89E70}" dt="2023-02-07T14:22:01.616" v="178" actId="34135"/>
          <ac:spMkLst>
            <pc:docMk/>
            <pc:sldMk cId="4196881480" sldId="282"/>
            <ac:spMk id="147" creationId="{E2424D49-D59C-BB74-D6F9-010183C27E39}"/>
          </ac:spMkLst>
        </pc:spChg>
        <pc:spChg chg="mod">
          <ac:chgData name="Franziska Händschel" userId="e2149472-3187-4d00-b16a-a19eff6fc04a" providerId="ADAL" clId="{D8CDD701-C726-4BFA-A0CA-AA16B5C89E70}" dt="2023-02-07T14:22:01.616" v="178" actId="34135"/>
          <ac:spMkLst>
            <pc:docMk/>
            <pc:sldMk cId="4196881480" sldId="282"/>
            <ac:spMk id="149" creationId="{2A8D3749-29E4-C6B6-868E-059356D288B5}"/>
          </ac:spMkLst>
        </pc:spChg>
        <pc:spChg chg="mod">
          <ac:chgData name="Franziska Händschel" userId="e2149472-3187-4d00-b16a-a19eff6fc04a" providerId="ADAL" clId="{D8CDD701-C726-4BFA-A0CA-AA16B5C89E70}" dt="2023-02-07T14:22:01.616" v="178" actId="34135"/>
          <ac:spMkLst>
            <pc:docMk/>
            <pc:sldMk cId="4196881480" sldId="282"/>
            <ac:spMk id="150" creationId="{D5602280-7F45-A8E6-E891-E63997EC92EE}"/>
          </ac:spMkLst>
        </pc:spChg>
        <pc:spChg chg="mod">
          <ac:chgData name="Franziska Händschel" userId="e2149472-3187-4d00-b16a-a19eff6fc04a" providerId="ADAL" clId="{D8CDD701-C726-4BFA-A0CA-AA16B5C89E70}" dt="2023-02-07T14:22:01.616" v="178" actId="34135"/>
          <ac:spMkLst>
            <pc:docMk/>
            <pc:sldMk cId="4196881480" sldId="282"/>
            <ac:spMk id="157" creationId="{AAAB6CDA-569B-599F-A4DC-CB1194792F50}"/>
          </ac:spMkLst>
        </pc:spChg>
        <pc:spChg chg="mod">
          <ac:chgData name="Franziska Händschel" userId="e2149472-3187-4d00-b16a-a19eff6fc04a" providerId="ADAL" clId="{D8CDD701-C726-4BFA-A0CA-AA16B5C89E70}" dt="2023-02-07T14:22:01.616" v="178" actId="34135"/>
          <ac:spMkLst>
            <pc:docMk/>
            <pc:sldMk cId="4196881480" sldId="282"/>
            <ac:spMk id="159" creationId="{3963C0EC-9AD7-0FC7-D75E-16C468624274}"/>
          </ac:spMkLst>
        </pc:spChg>
        <pc:spChg chg="mod">
          <ac:chgData name="Franziska Händschel" userId="e2149472-3187-4d00-b16a-a19eff6fc04a" providerId="ADAL" clId="{D8CDD701-C726-4BFA-A0CA-AA16B5C89E70}" dt="2023-02-07T14:22:01.616" v="178" actId="34135"/>
          <ac:spMkLst>
            <pc:docMk/>
            <pc:sldMk cId="4196881480" sldId="282"/>
            <ac:spMk id="161" creationId="{5B6B1043-F0B7-C737-D537-2E96CCCDBC6A}"/>
          </ac:spMkLst>
        </pc:spChg>
        <pc:spChg chg="mod">
          <ac:chgData name="Franziska Händschel" userId="e2149472-3187-4d00-b16a-a19eff6fc04a" providerId="ADAL" clId="{D8CDD701-C726-4BFA-A0CA-AA16B5C89E70}" dt="2023-02-07T14:22:01.616" v="178" actId="34135"/>
          <ac:spMkLst>
            <pc:docMk/>
            <pc:sldMk cId="4196881480" sldId="282"/>
            <ac:spMk id="162" creationId="{A2148F21-A056-6246-E4A8-2863447B3062}"/>
          </ac:spMkLst>
        </pc:spChg>
        <pc:spChg chg="mod">
          <ac:chgData name="Franziska Händschel" userId="e2149472-3187-4d00-b16a-a19eff6fc04a" providerId="ADAL" clId="{D8CDD701-C726-4BFA-A0CA-AA16B5C89E70}" dt="2023-02-07T14:22:01.616" v="178" actId="34135"/>
          <ac:spMkLst>
            <pc:docMk/>
            <pc:sldMk cId="4196881480" sldId="282"/>
            <ac:spMk id="163" creationId="{0DF631F8-3C6A-776A-5CAC-46FC60B67B6E}"/>
          </ac:spMkLst>
        </pc:spChg>
        <pc:spChg chg="mod">
          <ac:chgData name="Franziska Händschel" userId="e2149472-3187-4d00-b16a-a19eff6fc04a" providerId="ADAL" clId="{D8CDD701-C726-4BFA-A0CA-AA16B5C89E70}" dt="2023-02-07T14:22:01.616" v="178" actId="34135"/>
          <ac:spMkLst>
            <pc:docMk/>
            <pc:sldMk cId="4196881480" sldId="282"/>
            <ac:spMk id="164" creationId="{00E5AABC-B806-EFB3-C940-187A6981B7F6}"/>
          </ac:spMkLst>
        </pc:spChg>
        <pc:spChg chg="mod">
          <ac:chgData name="Franziska Händschel" userId="e2149472-3187-4d00-b16a-a19eff6fc04a" providerId="ADAL" clId="{D8CDD701-C726-4BFA-A0CA-AA16B5C89E70}" dt="2023-02-07T14:22:01.616" v="178" actId="34135"/>
          <ac:spMkLst>
            <pc:docMk/>
            <pc:sldMk cId="4196881480" sldId="282"/>
            <ac:spMk id="166" creationId="{0B9B9500-E9F1-9BFF-2DB7-E391125FBB6B}"/>
          </ac:spMkLst>
        </pc:spChg>
        <pc:spChg chg="mod">
          <ac:chgData name="Franziska Händschel" userId="e2149472-3187-4d00-b16a-a19eff6fc04a" providerId="ADAL" clId="{D8CDD701-C726-4BFA-A0CA-AA16B5C89E70}" dt="2023-02-07T14:22:01.616" v="178" actId="34135"/>
          <ac:spMkLst>
            <pc:docMk/>
            <pc:sldMk cId="4196881480" sldId="282"/>
            <ac:spMk id="167" creationId="{82AC020E-95B6-1365-7337-42FEC720708C}"/>
          </ac:spMkLst>
        </pc:spChg>
        <pc:spChg chg="mod">
          <ac:chgData name="Franziska Händschel" userId="e2149472-3187-4d00-b16a-a19eff6fc04a" providerId="ADAL" clId="{D8CDD701-C726-4BFA-A0CA-AA16B5C89E70}" dt="2023-02-07T14:22:01.616" v="178" actId="34135"/>
          <ac:spMkLst>
            <pc:docMk/>
            <pc:sldMk cId="4196881480" sldId="282"/>
            <ac:spMk id="168" creationId="{98698E68-FD58-47C1-B0F6-0AAD9D2A8E82}"/>
          </ac:spMkLst>
        </pc:spChg>
        <pc:spChg chg="mod">
          <ac:chgData name="Franziska Händschel" userId="e2149472-3187-4d00-b16a-a19eff6fc04a" providerId="ADAL" clId="{D8CDD701-C726-4BFA-A0CA-AA16B5C89E70}" dt="2023-02-07T14:22:01.616" v="178" actId="34135"/>
          <ac:spMkLst>
            <pc:docMk/>
            <pc:sldMk cId="4196881480" sldId="282"/>
            <ac:spMk id="169" creationId="{1BB2CE3E-3AA6-D269-7440-9A1E23E40C2F}"/>
          </ac:spMkLst>
        </pc:spChg>
        <pc:spChg chg="mod">
          <ac:chgData name="Franziska Händschel" userId="e2149472-3187-4d00-b16a-a19eff6fc04a" providerId="ADAL" clId="{D8CDD701-C726-4BFA-A0CA-AA16B5C89E70}" dt="2023-02-07T14:22:01.616" v="178" actId="34135"/>
          <ac:spMkLst>
            <pc:docMk/>
            <pc:sldMk cId="4196881480" sldId="282"/>
            <ac:spMk id="171" creationId="{DBF71574-5FD2-B867-BAE9-C4A0FC7FD4EC}"/>
          </ac:spMkLst>
        </pc:spChg>
        <pc:spChg chg="mod">
          <ac:chgData name="Franziska Händschel" userId="e2149472-3187-4d00-b16a-a19eff6fc04a" providerId="ADAL" clId="{D8CDD701-C726-4BFA-A0CA-AA16B5C89E70}" dt="2023-02-07T14:22:01.616" v="178" actId="34135"/>
          <ac:spMkLst>
            <pc:docMk/>
            <pc:sldMk cId="4196881480" sldId="282"/>
            <ac:spMk id="172" creationId="{835BFFF6-5FCE-1944-D513-B61274CAEEA3}"/>
          </ac:spMkLst>
        </pc:spChg>
        <pc:spChg chg="mod">
          <ac:chgData name="Franziska Händschel" userId="e2149472-3187-4d00-b16a-a19eff6fc04a" providerId="ADAL" clId="{D8CDD701-C726-4BFA-A0CA-AA16B5C89E70}" dt="2023-02-07T14:22:01.616" v="178" actId="34135"/>
          <ac:spMkLst>
            <pc:docMk/>
            <pc:sldMk cId="4196881480" sldId="282"/>
            <ac:spMk id="173" creationId="{4E5868D7-1075-D5DC-1C09-01E347FAB52A}"/>
          </ac:spMkLst>
        </pc:spChg>
        <pc:grpChg chg="mod">
          <ac:chgData name="Franziska Händschel" userId="e2149472-3187-4d00-b16a-a19eff6fc04a" providerId="ADAL" clId="{D8CDD701-C726-4BFA-A0CA-AA16B5C89E70}" dt="2023-02-07T14:22:01.616" v="178" actId="34135"/>
          <ac:grpSpMkLst>
            <pc:docMk/>
            <pc:sldMk cId="4196881480" sldId="282"/>
            <ac:grpSpMk id="8" creationId="{02CC0DC9-F194-14E5-4B53-FA741BE00FFB}"/>
          </ac:grpSpMkLst>
        </pc:grpChg>
        <pc:grpChg chg="mod">
          <ac:chgData name="Franziska Händschel" userId="e2149472-3187-4d00-b16a-a19eff6fc04a" providerId="ADAL" clId="{D8CDD701-C726-4BFA-A0CA-AA16B5C89E70}" dt="2023-02-07T14:22:01.616" v="178" actId="34135"/>
          <ac:grpSpMkLst>
            <pc:docMk/>
            <pc:sldMk cId="4196881480" sldId="282"/>
            <ac:grpSpMk id="13" creationId="{BE9CFA50-60A2-8580-289C-A638422910FC}"/>
          </ac:grpSpMkLst>
        </pc:grpChg>
        <pc:grpChg chg="mod">
          <ac:chgData name="Franziska Händschel" userId="e2149472-3187-4d00-b16a-a19eff6fc04a" providerId="ADAL" clId="{D8CDD701-C726-4BFA-A0CA-AA16B5C89E70}" dt="2023-02-07T14:22:01.616" v="178" actId="34135"/>
          <ac:grpSpMkLst>
            <pc:docMk/>
            <pc:sldMk cId="4196881480" sldId="282"/>
            <ac:grpSpMk id="15" creationId="{1059B81C-662C-2F03-EFA7-A0548A8FBADF}"/>
          </ac:grpSpMkLst>
        </pc:grpChg>
        <pc:grpChg chg="mod">
          <ac:chgData name="Franziska Händschel" userId="e2149472-3187-4d00-b16a-a19eff6fc04a" providerId="ADAL" clId="{D8CDD701-C726-4BFA-A0CA-AA16B5C89E70}" dt="2023-02-07T14:22:01.616" v="178" actId="34135"/>
          <ac:grpSpMkLst>
            <pc:docMk/>
            <pc:sldMk cId="4196881480" sldId="282"/>
            <ac:grpSpMk id="24" creationId="{D9D822FE-8189-E17C-78B6-D6FCB18DD09D}"/>
          </ac:grpSpMkLst>
        </pc:grpChg>
        <pc:grpChg chg="mod">
          <ac:chgData name="Franziska Händschel" userId="e2149472-3187-4d00-b16a-a19eff6fc04a" providerId="ADAL" clId="{D8CDD701-C726-4BFA-A0CA-AA16B5C89E70}" dt="2023-02-07T14:22:01.616" v="178" actId="34135"/>
          <ac:grpSpMkLst>
            <pc:docMk/>
            <pc:sldMk cId="4196881480" sldId="282"/>
            <ac:grpSpMk id="91" creationId="{C533B157-CFFA-8DB7-C4E8-FD10EB4004B2}"/>
          </ac:grpSpMkLst>
        </pc:grpChg>
        <pc:grpChg chg="mod">
          <ac:chgData name="Franziska Händschel" userId="e2149472-3187-4d00-b16a-a19eff6fc04a" providerId="ADAL" clId="{D8CDD701-C726-4BFA-A0CA-AA16B5C89E70}" dt="2023-02-07T14:22:01.616" v="178" actId="34135"/>
          <ac:grpSpMkLst>
            <pc:docMk/>
            <pc:sldMk cId="4196881480" sldId="282"/>
            <ac:grpSpMk id="92" creationId="{EC5E9738-388D-4BFB-B4E5-99ECA0157472}"/>
          </ac:grpSpMkLst>
        </pc:grpChg>
        <pc:grpChg chg="mod">
          <ac:chgData name="Franziska Händschel" userId="e2149472-3187-4d00-b16a-a19eff6fc04a" providerId="ADAL" clId="{D8CDD701-C726-4BFA-A0CA-AA16B5C89E70}" dt="2023-02-07T14:22:01.616" v="178" actId="34135"/>
          <ac:grpSpMkLst>
            <pc:docMk/>
            <pc:sldMk cId="4196881480" sldId="282"/>
            <ac:grpSpMk id="93" creationId="{0AE674DB-3867-86AF-3A54-282EFD13A3D0}"/>
          </ac:grpSpMkLst>
        </pc:grpChg>
        <pc:grpChg chg="mod">
          <ac:chgData name="Franziska Händschel" userId="e2149472-3187-4d00-b16a-a19eff6fc04a" providerId="ADAL" clId="{D8CDD701-C726-4BFA-A0CA-AA16B5C89E70}" dt="2023-02-07T14:22:01.616" v="178" actId="34135"/>
          <ac:grpSpMkLst>
            <pc:docMk/>
            <pc:sldMk cId="4196881480" sldId="282"/>
            <ac:grpSpMk id="95" creationId="{57841D70-322F-5014-9992-7B1017026DCA}"/>
          </ac:grpSpMkLst>
        </pc:grpChg>
        <pc:grpChg chg="mod">
          <ac:chgData name="Franziska Händschel" userId="e2149472-3187-4d00-b16a-a19eff6fc04a" providerId="ADAL" clId="{D8CDD701-C726-4BFA-A0CA-AA16B5C89E70}" dt="2023-02-07T14:22:01.616" v="178" actId="34135"/>
          <ac:grpSpMkLst>
            <pc:docMk/>
            <pc:sldMk cId="4196881480" sldId="282"/>
            <ac:grpSpMk id="96" creationId="{C01EEA42-0B02-2C5E-B9BB-70575D35E509}"/>
          </ac:grpSpMkLst>
        </pc:grpChg>
        <pc:grpChg chg="mod">
          <ac:chgData name="Franziska Händschel" userId="e2149472-3187-4d00-b16a-a19eff6fc04a" providerId="ADAL" clId="{D8CDD701-C726-4BFA-A0CA-AA16B5C89E70}" dt="2023-02-07T14:22:01.616" v="178" actId="34135"/>
          <ac:grpSpMkLst>
            <pc:docMk/>
            <pc:sldMk cId="4196881480" sldId="282"/>
            <ac:grpSpMk id="99" creationId="{597D4823-7C20-9DB8-721F-89F808A091A8}"/>
          </ac:grpSpMkLst>
        </pc:grpChg>
        <pc:grpChg chg="mod">
          <ac:chgData name="Franziska Händschel" userId="e2149472-3187-4d00-b16a-a19eff6fc04a" providerId="ADAL" clId="{D8CDD701-C726-4BFA-A0CA-AA16B5C89E70}" dt="2023-02-07T14:22:01.616" v="178" actId="34135"/>
          <ac:grpSpMkLst>
            <pc:docMk/>
            <pc:sldMk cId="4196881480" sldId="282"/>
            <ac:grpSpMk id="100" creationId="{6F568C5C-DA0F-111D-563F-EFC8162A59A4}"/>
          </ac:grpSpMkLst>
        </pc:grpChg>
        <pc:grpChg chg="mod">
          <ac:chgData name="Franziska Händschel" userId="e2149472-3187-4d00-b16a-a19eff6fc04a" providerId="ADAL" clId="{D8CDD701-C726-4BFA-A0CA-AA16B5C89E70}" dt="2023-02-07T14:22:01.616" v="178" actId="34135"/>
          <ac:grpSpMkLst>
            <pc:docMk/>
            <pc:sldMk cId="4196881480" sldId="282"/>
            <ac:grpSpMk id="104" creationId="{E66DB509-62B7-7268-22ED-4EE449B32EF7}"/>
          </ac:grpSpMkLst>
        </pc:grpChg>
        <pc:grpChg chg="mod">
          <ac:chgData name="Franziska Händschel" userId="e2149472-3187-4d00-b16a-a19eff6fc04a" providerId="ADAL" clId="{D8CDD701-C726-4BFA-A0CA-AA16B5C89E70}" dt="2023-02-07T14:22:01.616" v="178" actId="34135"/>
          <ac:grpSpMkLst>
            <pc:docMk/>
            <pc:sldMk cId="4196881480" sldId="282"/>
            <ac:grpSpMk id="108" creationId="{D8A74219-5EEB-E82F-37AB-5A73A3A8CC33}"/>
          </ac:grpSpMkLst>
        </pc:grpChg>
        <pc:grpChg chg="mod">
          <ac:chgData name="Franziska Händschel" userId="e2149472-3187-4d00-b16a-a19eff6fc04a" providerId="ADAL" clId="{D8CDD701-C726-4BFA-A0CA-AA16B5C89E70}" dt="2023-02-07T14:22:01.616" v="178" actId="34135"/>
          <ac:grpSpMkLst>
            <pc:docMk/>
            <pc:sldMk cId="4196881480" sldId="282"/>
            <ac:grpSpMk id="113" creationId="{430BEE41-F893-1FA4-2A0A-5D46F9D8DA84}"/>
          </ac:grpSpMkLst>
        </pc:grpChg>
        <pc:grpChg chg="mod">
          <ac:chgData name="Franziska Händschel" userId="e2149472-3187-4d00-b16a-a19eff6fc04a" providerId="ADAL" clId="{D8CDD701-C726-4BFA-A0CA-AA16B5C89E70}" dt="2023-02-07T14:22:01.616" v="178" actId="34135"/>
          <ac:grpSpMkLst>
            <pc:docMk/>
            <pc:sldMk cId="4196881480" sldId="282"/>
            <ac:grpSpMk id="118" creationId="{88F89996-6B55-FD6B-9C38-BD2B8383E818}"/>
          </ac:grpSpMkLst>
        </pc:grpChg>
        <pc:grpChg chg="mod">
          <ac:chgData name="Franziska Händschel" userId="e2149472-3187-4d00-b16a-a19eff6fc04a" providerId="ADAL" clId="{D8CDD701-C726-4BFA-A0CA-AA16B5C89E70}" dt="2023-02-07T14:22:01.616" v="178" actId="34135"/>
          <ac:grpSpMkLst>
            <pc:docMk/>
            <pc:sldMk cId="4196881480" sldId="282"/>
            <ac:grpSpMk id="122" creationId="{1F747482-DD45-5BAF-180A-354F5091F0D2}"/>
          </ac:grpSpMkLst>
        </pc:grpChg>
        <pc:grpChg chg="mod">
          <ac:chgData name="Franziska Händschel" userId="e2149472-3187-4d00-b16a-a19eff6fc04a" providerId="ADAL" clId="{D8CDD701-C726-4BFA-A0CA-AA16B5C89E70}" dt="2023-02-07T14:22:01.616" v="178" actId="34135"/>
          <ac:grpSpMkLst>
            <pc:docMk/>
            <pc:sldMk cId="4196881480" sldId="282"/>
            <ac:grpSpMk id="125" creationId="{0BECDFD8-639C-75A3-223A-6D979905ECD3}"/>
          </ac:grpSpMkLst>
        </pc:grpChg>
        <pc:grpChg chg="mod">
          <ac:chgData name="Franziska Händschel" userId="e2149472-3187-4d00-b16a-a19eff6fc04a" providerId="ADAL" clId="{D8CDD701-C726-4BFA-A0CA-AA16B5C89E70}" dt="2023-02-07T14:22:01.616" v="178" actId="34135"/>
          <ac:grpSpMkLst>
            <pc:docMk/>
            <pc:sldMk cId="4196881480" sldId="282"/>
            <ac:grpSpMk id="126" creationId="{ABBDFCBA-0091-C1C2-34E9-D16B380E44A9}"/>
          </ac:grpSpMkLst>
        </pc:grpChg>
        <pc:grpChg chg="mod">
          <ac:chgData name="Franziska Händschel" userId="e2149472-3187-4d00-b16a-a19eff6fc04a" providerId="ADAL" clId="{D8CDD701-C726-4BFA-A0CA-AA16B5C89E70}" dt="2023-02-07T14:22:01.616" v="178" actId="34135"/>
          <ac:grpSpMkLst>
            <pc:docMk/>
            <pc:sldMk cId="4196881480" sldId="282"/>
            <ac:grpSpMk id="130" creationId="{0E10C1E7-4628-61A8-D173-5391B2890A4C}"/>
          </ac:grpSpMkLst>
        </pc:grpChg>
        <pc:grpChg chg="mod">
          <ac:chgData name="Franziska Händschel" userId="e2149472-3187-4d00-b16a-a19eff6fc04a" providerId="ADAL" clId="{D8CDD701-C726-4BFA-A0CA-AA16B5C89E70}" dt="2023-02-07T14:22:01.616" v="178" actId="34135"/>
          <ac:grpSpMkLst>
            <pc:docMk/>
            <pc:sldMk cId="4196881480" sldId="282"/>
            <ac:grpSpMk id="134" creationId="{E6C15660-90D9-4866-451C-07B8672E04C6}"/>
          </ac:grpSpMkLst>
        </pc:grpChg>
        <pc:grpChg chg="mod">
          <ac:chgData name="Franziska Händschel" userId="e2149472-3187-4d00-b16a-a19eff6fc04a" providerId="ADAL" clId="{D8CDD701-C726-4BFA-A0CA-AA16B5C89E70}" dt="2023-02-07T14:22:01.616" v="178" actId="34135"/>
          <ac:grpSpMkLst>
            <pc:docMk/>
            <pc:sldMk cId="4196881480" sldId="282"/>
            <ac:grpSpMk id="139" creationId="{996C5822-3FF4-02F5-A8DC-174DCE9BDAE4}"/>
          </ac:grpSpMkLst>
        </pc:grpChg>
        <pc:grpChg chg="mod">
          <ac:chgData name="Franziska Händschel" userId="e2149472-3187-4d00-b16a-a19eff6fc04a" providerId="ADAL" clId="{D8CDD701-C726-4BFA-A0CA-AA16B5C89E70}" dt="2023-02-07T14:22:01.616" v="178" actId="34135"/>
          <ac:grpSpMkLst>
            <pc:docMk/>
            <pc:sldMk cId="4196881480" sldId="282"/>
            <ac:grpSpMk id="144" creationId="{EA12EA5F-8EAD-F55D-0583-F996C2BB3271}"/>
          </ac:grpSpMkLst>
        </pc:grpChg>
        <pc:grpChg chg="mod">
          <ac:chgData name="Franziska Händschel" userId="e2149472-3187-4d00-b16a-a19eff6fc04a" providerId="ADAL" clId="{D8CDD701-C726-4BFA-A0CA-AA16B5C89E70}" dt="2023-02-07T14:22:01.616" v="178" actId="34135"/>
          <ac:grpSpMkLst>
            <pc:docMk/>
            <pc:sldMk cId="4196881480" sldId="282"/>
            <ac:grpSpMk id="148" creationId="{A721D821-61CC-065E-0560-5E3DBC3289BF}"/>
          </ac:grpSpMkLst>
        </pc:grpChg>
        <pc:grpChg chg="mod">
          <ac:chgData name="Franziska Händschel" userId="e2149472-3187-4d00-b16a-a19eff6fc04a" providerId="ADAL" clId="{D8CDD701-C726-4BFA-A0CA-AA16B5C89E70}" dt="2023-02-07T14:22:01.616" v="178" actId="34135"/>
          <ac:grpSpMkLst>
            <pc:docMk/>
            <pc:sldMk cId="4196881480" sldId="282"/>
            <ac:grpSpMk id="151" creationId="{65425CF7-21B4-CE71-432A-957A3884B962}"/>
          </ac:grpSpMkLst>
        </pc:grpChg>
        <pc:grpChg chg="mod">
          <ac:chgData name="Franziska Händschel" userId="e2149472-3187-4d00-b16a-a19eff6fc04a" providerId="ADAL" clId="{D8CDD701-C726-4BFA-A0CA-AA16B5C89E70}" dt="2023-02-07T14:22:01.616" v="178" actId="34135"/>
          <ac:grpSpMkLst>
            <pc:docMk/>
            <pc:sldMk cId="4196881480" sldId="282"/>
            <ac:grpSpMk id="152" creationId="{F4500D7F-8846-3CCB-DFA2-EB8C771A7054}"/>
          </ac:grpSpMkLst>
        </pc:grpChg>
        <pc:grpChg chg="mod">
          <ac:chgData name="Franziska Händschel" userId="e2149472-3187-4d00-b16a-a19eff6fc04a" providerId="ADAL" clId="{D8CDD701-C726-4BFA-A0CA-AA16B5C89E70}" dt="2023-02-07T14:22:01.616" v="178" actId="34135"/>
          <ac:grpSpMkLst>
            <pc:docMk/>
            <pc:sldMk cId="4196881480" sldId="282"/>
            <ac:grpSpMk id="156" creationId="{C48F69BB-BDBA-78C2-BB69-AF28B786B1CA}"/>
          </ac:grpSpMkLst>
        </pc:grpChg>
        <pc:grpChg chg="mod">
          <ac:chgData name="Franziska Händschel" userId="e2149472-3187-4d00-b16a-a19eff6fc04a" providerId="ADAL" clId="{D8CDD701-C726-4BFA-A0CA-AA16B5C89E70}" dt="2023-02-07T14:22:01.616" v="178" actId="34135"/>
          <ac:grpSpMkLst>
            <pc:docMk/>
            <pc:sldMk cId="4196881480" sldId="282"/>
            <ac:grpSpMk id="160" creationId="{8B790D28-CAB5-F44E-8BC9-CE87CC3A4AB5}"/>
          </ac:grpSpMkLst>
        </pc:grpChg>
        <pc:grpChg chg="mod">
          <ac:chgData name="Franziska Händschel" userId="e2149472-3187-4d00-b16a-a19eff6fc04a" providerId="ADAL" clId="{D8CDD701-C726-4BFA-A0CA-AA16B5C89E70}" dt="2023-02-07T14:22:01.616" v="178" actId="34135"/>
          <ac:grpSpMkLst>
            <pc:docMk/>
            <pc:sldMk cId="4196881480" sldId="282"/>
            <ac:grpSpMk id="165" creationId="{6B616F74-BC3F-53E4-4531-3BF26F2B02C2}"/>
          </ac:grpSpMkLst>
        </pc:grpChg>
        <pc:grpChg chg="mod">
          <ac:chgData name="Franziska Händschel" userId="e2149472-3187-4d00-b16a-a19eff6fc04a" providerId="ADAL" clId="{D8CDD701-C726-4BFA-A0CA-AA16B5C89E70}" dt="2023-02-07T14:22:01.616" v="178" actId="34135"/>
          <ac:grpSpMkLst>
            <pc:docMk/>
            <pc:sldMk cId="4196881480" sldId="282"/>
            <ac:grpSpMk id="170" creationId="{28843B89-0FB3-60C8-DF79-13E5F66E2A22}"/>
          </ac:grpSpMkLst>
        </pc:grpChg>
        <pc:picChg chg="mod">
          <ac:chgData name="Franziska Händschel" userId="e2149472-3187-4d00-b16a-a19eff6fc04a" providerId="ADAL" clId="{D8CDD701-C726-4BFA-A0CA-AA16B5C89E70}" dt="2023-02-07T14:22:01.616" v="178" actId="34135"/>
          <ac:picMkLst>
            <pc:docMk/>
            <pc:sldMk cId="4196881480" sldId="282"/>
            <ac:picMk id="9" creationId="{076A69E0-781F-7BA6-EDA6-646882F4DD64}"/>
          </ac:picMkLst>
        </pc:picChg>
        <pc:picChg chg="mod">
          <ac:chgData name="Franziska Händschel" userId="e2149472-3187-4d00-b16a-a19eff6fc04a" providerId="ADAL" clId="{D8CDD701-C726-4BFA-A0CA-AA16B5C89E70}" dt="2023-02-07T14:22:01.616" v="178" actId="34135"/>
          <ac:picMkLst>
            <pc:docMk/>
            <pc:sldMk cId="4196881480" sldId="282"/>
            <ac:picMk id="20" creationId="{537F7A09-A4E7-4E27-CA06-B2BFA4AC243C}"/>
          </ac:picMkLst>
        </pc:picChg>
        <pc:picChg chg="mod">
          <ac:chgData name="Franziska Händschel" userId="e2149472-3187-4d00-b16a-a19eff6fc04a" providerId="ADAL" clId="{D8CDD701-C726-4BFA-A0CA-AA16B5C89E70}" dt="2023-02-07T14:22:01.616" v="178" actId="34135"/>
          <ac:picMkLst>
            <pc:docMk/>
            <pc:sldMk cId="4196881480" sldId="282"/>
            <ac:picMk id="21" creationId="{2819ADE9-F7B0-BEC7-F228-CC8B9EAC636B}"/>
          </ac:picMkLst>
        </pc:picChg>
        <pc:picChg chg="mod">
          <ac:chgData name="Franziska Händschel" userId="e2149472-3187-4d00-b16a-a19eff6fc04a" providerId="ADAL" clId="{D8CDD701-C726-4BFA-A0CA-AA16B5C89E70}" dt="2023-02-07T14:22:01.616" v="178" actId="34135"/>
          <ac:picMkLst>
            <pc:docMk/>
            <pc:sldMk cId="4196881480" sldId="282"/>
            <ac:picMk id="22" creationId="{4F9EDE10-85F1-15DB-14C9-506A31879D6E}"/>
          </ac:picMkLst>
        </pc:picChg>
        <pc:picChg chg="mod">
          <ac:chgData name="Franziska Händschel" userId="e2149472-3187-4d00-b16a-a19eff6fc04a" providerId="ADAL" clId="{D8CDD701-C726-4BFA-A0CA-AA16B5C89E70}" dt="2023-02-07T14:22:01.616" v="178" actId="34135"/>
          <ac:picMkLst>
            <pc:docMk/>
            <pc:sldMk cId="4196881480" sldId="282"/>
            <ac:picMk id="101" creationId="{519801CB-529F-1663-FEAD-9706A5E9DD08}"/>
          </ac:picMkLst>
        </pc:picChg>
        <pc:picChg chg="mod">
          <ac:chgData name="Franziska Händschel" userId="e2149472-3187-4d00-b16a-a19eff6fc04a" providerId="ADAL" clId="{D8CDD701-C726-4BFA-A0CA-AA16B5C89E70}" dt="2023-02-07T14:22:01.616" v="178" actId="34135"/>
          <ac:picMkLst>
            <pc:docMk/>
            <pc:sldMk cId="4196881480" sldId="282"/>
            <ac:picMk id="102" creationId="{28AF0824-E1C2-8B83-0F27-547CBFCD5824}"/>
          </ac:picMkLst>
        </pc:picChg>
        <pc:picChg chg="mod">
          <ac:chgData name="Franziska Händschel" userId="e2149472-3187-4d00-b16a-a19eff6fc04a" providerId="ADAL" clId="{D8CDD701-C726-4BFA-A0CA-AA16B5C89E70}" dt="2023-02-07T14:22:01.616" v="178" actId="34135"/>
          <ac:picMkLst>
            <pc:docMk/>
            <pc:sldMk cId="4196881480" sldId="282"/>
            <ac:picMk id="103" creationId="{4DAD6B5F-FBF3-3C4A-65B9-A7C8A1468781}"/>
          </ac:picMkLst>
        </pc:picChg>
        <pc:picChg chg="mod">
          <ac:chgData name="Franziska Händschel" userId="e2149472-3187-4d00-b16a-a19eff6fc04a" providerId="ADAL" clId="{D8CDD701-C726-4BFA-A0CA-AA16B5C89E70}" dt="2023-02-07T14:22:01.616" v="178" actId="34135"/>
          <ac:picMkLst>
            <pc:docMk/>
            <pc:sldMk cId="4196881480" sldId="282"/>
            <ac:picMk id="127" creationId="{7C81E35D-F6EB-61CE-7EA6-49195FCB3AB9}"/>
          </ac:picMkLst>
        </pc:picChg>
        <pc:picChg chg="mod">
          <ac:chgData name="Franziska Händschel" userId="e2149472-3187-4d00-b16a-a19eff6fc04a" providerId="ADAL" clId="{D8CDD701-C726-4BFA-A0CA-AA16B5C89E70}" dt="2023-02-07T14:22:01.616" v="178" actId="34135"/>
          <ac:picMkLst>
            <pc:docMk/>
            <pc:sldMk cId="4196881480" sldId="282"/>
            <ac:picMk id="128" creationId="{52E3238D-4FF3-FC51-A2E5-77FC326B2233}"/>
          </ac:picMkLst>
        </pc:picChg>
        <pc:picChg chg="mod">
          <ac:chgData name="Franziska Händschel" userId="e2149472-3187-4d00-b16a-a19eff6fc04a" providerId="ADAL" clId="{D8CDD701-C726-4BFA-A0CA-AA16B5C89E70}" dt="2023-02-07T14:22:01.616" v="178" actId="34135"/>
          <ac:picMkLst>
            <pc:docMk/>
            <pc:sldMk cId="4196881480" sldId="282"/>
            <ac:picMk id="129" creationId="{7430A4F8-DFD9-3CF6-9901-09F66E6BB807}"/>
          </ac:picMkLst>
        </pc:picChg>
        <pc:picChg chg="mod">
          <ac:chgData name="Franziska Händschel" userId="e2149472-3187-4d00-b16a-a19eff6fc04a" providerId="ADAL" clId="{D8CDD701-C726-4BFA-A0CA-AA16B5C89E70}" dt="2023-02-07T14:22:01.616" v="178" actId="34135"/>
          <ac:picMkLst>
            <pc:docMk/>
            <pc:sldMk cId="4196881480" sldId="282"/>
            <ac:picMk id="153" creationId="{5509C1B4-EF37-1B36-75CD-4BEEF8461610}"/>
          </ac:picMkLst>
        </pc:picChg>
        <pc:picChg chg="mod">
          <ac:chgData name="Franziska Händschel" userId="e2149472-3187-4d00-b16a-a19eff6fc04a" providerId="ADAL" clId="{D8CDD701-C726-4BFA-A0CA-AA16B5C89E70}" dt="2023-02-07T14:22:01.616" v="178" actId="34135"/>
          <ac:picMkLst>
            <pc:docMk/>
            <pc:sldMk cId="4196881480" sldId="282"/>
            <ac:picMk id="154" creationId="{6D6BB372-DC14-5594-1FEB-1567E53D8FD9}"/>
          </ac:picMkLst>
        </pc:picChg>
        <pc:picChg chg="mod">
          <ac:chgData name="Franziska Händschel" userId="e2149472-3187-4d00-b16a-a19eff6fc04a" providerId="ADAL" clId="{D8CDD701-C726-4BFA-A0CA-AA16B5C89E70}" dt="2023-02-07T14:22:01.616" v="178" actId="34135"/>
          <ac:picMkLst>
            <pc:docMk/>
            <pc:sldMk cId="4196881480" sldId="282"/>
            <ac:picMk id="155" creationId="{F8D90179-3C84-5665-D342-3B8185B322B8}"/>
          </ac:picMkLst>
        </pc:picChg>
        <pc:picChg chg="mod">
          <ac:chgData name="Franziska Händschel" userId="e2149472-3187-4d00-b16a-a19eff6fc04a" providerId="ADAL" clId="{D8CDD701-C726-4BFA-A0CA-AA16B5C89E70}" dt="2023-02-07T14:22:01.616" v="178" actId="34135"/>
          <ac:picMkLst>
            <pc:docMk/>
            <pc:sldMk cId="4196881480" sldId="282"/>
            <ac:picMk id="174" creationId="{9C0873A7-2B0F-B9B4-C761-4C1C1CC0A19F}"/>
          </ac:picMkLst>
        </pc:picChg>
        <pc:cxnChg chg="mod">
          <ac:chgData name="Franziska Händschel" userId="e2149472-3187-4d00-b16a-a19eff6fc04a" providerId="ADAL" clId="{D8CDD701-C726-4BFA-A0CA-AA16B5C89E70}" dt="2023-02-07T14:22:01.616" v="178" actId="34135"/>
          <ac:cxnSpMkLst>
            <pc:docMk/>
            <pc:sldMk cId="4196881480" sldId="282"/>
            <ac:cxnSpMk id="37" creationId="{76621111-0B76-337D-3B86-64E8DE8B44BC}"/>
          </ac:cxnSpMkLst>
        </pc:cxnChg>
        <pc:cxnChg chg="mod">
          <ac:chgData name="Franziska Händschel" userId="e2149472-3187-4d00-b16a-a19eff6fc04a" providerId="ADAL" clId="{D8CDD701-C726-4BFA-A0CA-AA16B5C89E70}" dt="2023-02-07T14:22:01.616" v="178" actId="34135"/>
          <ac:cxnSpMkLst>
            <pc:docMk/>
            <pc:sldMk cId="4196881480" sldId="282"/>
            <ac:cxnSpMk id="106" creationId="{94E6BF18-EDF3-C491-822C-D8E9273BC3EC}"/>
          </ac:cxnSpMkLst>
        </pc:cxnChg>
        <pc:cxnChg chg="mod">
          <ac:chgData name="Franziska Händschel" userId="e2149472-3187-4d00-b16a-a19eff6fc04a" providerId="ADAL" clId="{D8CDD701-C726-4BFA-A0CA-AA16B5C89E70}" dt="2023-02-07T14:22:01.616" v="178" actId="34135"/>
          <ac:cxnSpMkLst>
            <pc:docMk/>
            <pc:sldMk cId="4196881480" sldId="282"/>
            <ac:cxnSpMk id="132" creationId="{35235E77-D66C-83D0-3AE0-E7081EC1DE4E}"/>
          </ac:cxnSpMkLst>
        </pc:cxnChg>
        <pc:cxnChg chg="mod">
          <ac:chgData name="Franziska Händschel" userId="e2149472-3187-4d00-b16a-a19eff6fc04a" providerId="ADAL" clId="{D8CDD701-C726-4BFA-A0CA-AA16B5C89E70}" dt="2023-02-07T14:22:01.616" v="178" actId="34135"/>
          <ac:cxnSpMkLst>
            <pc:docMk/>
            <pc:sldMk cId="4196881480" sldId="282"/>
            <ac:cxnSpMk id="158" creationId="{DC7895BD-1EC6-29F9-8C98-BFD7F857D289}"/>
          </ac:cxnSpMkLst>
        </pc:cxnChg>
      </pc:sldChg>
      <pc:sldChg chg="addSp modSp add mod">
        <pc:chgData name="Franziska Händschel" userId="e2149472-3187-4d00-b16a-a19eff6fc04a" providerId="ADAL" clId="{D8CDD701-C726-4BFA-A0CA-AA16B5C89E70}" dt="2023-02-07T17:12:40.809" v="3519" actId="207"/>
        <pc:sldMkLst>
          <pc:docMk/>
          <pc:sldMk cId="1189352486" sldId="283"/>
        </pc:sldMkLst>
        <pc:spChg chg="mod">
          <ac:chgData name="Franziska Händschel" userId="e2149472-3187-4d00-b16a-a19eff6fc04a" providerId="ADAL" clId="{D8CDD701-C726-4BFA-A0CA-AA16B5C89E70}" dt="2023-02-07T14:22:05.804" v="179" actId="34135"/>
          <ac:spMkLst>
            <pc:docMk/>
            <pc:sldMk cId="1189352486" sldId="283"/>
            <ac:spMk id="2" creationId="{62123491-7FF5-F638-05E9-57365F88C687}"/>
          </ac:spMkLst>
        </pc:spChg>
        <pc:spChg chg="mod">
          <ac:chgData name="Franziska Händschel" userId="e2149472-3187-4d00-b16a-a19eff6fc04a" providerId="ADAL" clId="{D8CDD701-C726-4BFA-A0CA-AA16B5C89E70}" dt="2023-02-07T17:02:54.718" v="3384" actId="20577"/>
          <ac:spMkLst>
            <pc:docMk/>
            <pc:sldMk cId="1189352486" sldId="283"/>
            <ac:spMk id="3" creationId="{C70FF04E-C06E-DA0D-C27B-81532B912563}"/>
          </ac:spMkLst>
        </pc:spChg>
        <pc:spChg chg="mod">
          <ac:chgData name="Franziska Händschel" userId="e2149472-3187-4d00-b16a-a19eff6fc04a" providerId="ADAL" clId="{D8CDD701-C726-4BFA-A0CA-AA16B5C89E70}" dt="2023-02-07T14:22:05.804" v="179" actId="34135"/>
          <ac:spMkLst>
            <pc:docMk/>
            <pc:sldMk cId="1189352486" sldId="283"/>
            <ac:spMk id="4" creationId="{94CD0A29-7EDB-E94F-2B8E-7DCBBC837461}"/>
          </ac:spMkLst>
        </pc:spChg>
        <pc:spChg chg="mod">
          <ac:chgData name="Franziska Händschel" userId="e2149472-3187-4d00-b16a-a19eff6fc04a" providerId="ADAL" clId="{D8CDD701-C726-4BFA-A0CA-AA16B5C89E70}" dt="2023-02-07T14:22:05.804" v="179" actId="34135"/>
          <ac:spMkLst>
            <pc:docMk/>
            <pc:sldMk cId="1189352486" sldId="283"/>
            <ac:spMk id="5" creationId="{5FD5F998-1F5C-2B2B-2335-8596C39D0421}"/>
          </ac:spMkLst>
        </pc:spChg>
        <pc:spChg chg="mod">
          <ac:chgData name="Franziska Händschel" userId="e2149472-3187-4d00-b16a-a19eff6fc04a" providerId="ADAL" clId="{D8CDD701-C726-4BFA-A0CA-AA16B5C89E70}" dt="2023-02-07T14:22:05.804" v="179" actId="34135"/>
          <ac:spMkLst>
            <pc:docMk/>
            <pc:sldMk cId="1189352486" sldId="283"/>
            <ac:spMk id="6" creationId="{73A710DD-66E6-24F2-387E-B47EA1042648}"/>
          </ac:spMkLst>
        </pc:spChg>
        <pc:spChg chg="mod">
          <ac:chgData name="Franziska Händschel" userId="e2149472-3187-4d00-b16a-a19eff6fc04a" providerId="ADAL" clId="{D8CDD701-C726-4BFA-A0CA-AA16B5C89E70}" dt="2023-02-07T14:22:05.804" v="179" actId="34135"/>
          <ac:spMkLst>
            <pc:docMk/>
            <pc:sldMk cId="1189352486" sldId="283"/>
            <ac:spMk id="7" creationId="{891F3963-FDB9-7685-9DA4-8245E6574282}"/>
          </ac:spMkLst>
        </pc:spChg>
        <pc:spChg chg="mod">
          <ac:chgData name="Franziska Händschel" userId="e2149472-3187-4d00-b16a-a19eff6fc04a" providerId="ADAL" clId="{D8CDD701-C726-4BFA-A0CA-AA16B5C89E70}" dt="2023-02-07T14:22:05.804" v="179" actId="34135"/>
          <ac:spMkLst>
            <pc:docMk/>
            <pc:sldMk cId="1189352486" sldId="283"/>
            <ac:spMk id="10" creationId="{67112B66-6C99-F127-CA49-F09766D2D1E7}"/>
          </ac:spMkLst>
        </pc:spChg>
        <pc:spChg chg="mod">
          <ac:chgData name="Franziska Händschel" userId="e2149472-3187-4d00-b16a-a19eff6fc04a" providerId="ADAL" clId="{D8CDD701-C726-4BFA-A0CA-AA16B5C89E70}" dt="2023-02-07T14:22:05.804" v="179" actId="34135"/>
          <ac:spMkLst>
            <pc:docMk/>
            <pc:sldMk cId="1189352486" sldId="283"/>
            <ac:spMk id="11" creationId="{30367B4D-8D98-B1EA-8E70-C7A9865010B3}"/>
          </ac:spMkLst>
        </pc:spChg>
        <pc:spChg chg="mod">
          <ac:chgData name="Franziska Händschel" userId="e2149472-3187-4d00-b16a-a19eff6fc04a" providerId="ADAL" clId="{D8CDD701-C726-4BFA-A0CA-AA16B5C89E70}" dt="2023-02-07T14:22:05.804" v="179" actId="34135"/>
          <ac:spMkLst>
            <pc:docMk/>
            <pc:sldMk cId="1189352486" sldId="283"/>
            <ac:spMk id="12" creationId="{65307A85-EB9E-1FF1-3193-58C73527DA70}"/>
          </ac:spMkLst>
        </pc:spChg>
        <pc:spChg chg="mod">
          <ac:chgData name="Franziska Händschel" userId="e2149472-3187-4d00-b16a-a19eff6fc04a" providerId="ADAL" clId="{D8CDD701-C726-4BFA-A0CA-AA16B5C89E70}" dt="2023-02-07T14:22:05.804" v="179" actId="34135"/>
          <ac:spMkLst>
            <pc:docMk/>
            <pc:sldMk cId="1189352486" sldId="283"/>
            <ac:spMk id="14" creationId="{0B7D12F6-C8E9-10C1-BF4F-D51D3B7C481A}"/>
          </ac:spMkLst>
        </pc:spChg>
        <pc:spChg chg="mod">
          <ac:chgData name="Franziska Händschel" userId="e2149472-3187-4d00-b16a-a19eff6fc04a" providerId="ADAL" clId="{D8CDD701-C726-4BFA-A0CA-AA16B5C89E70}" dt="2023-02-07T14:22:05.804" v="179" actId="34135"/>
          <ac:spMkLst>
            <pc:docMk/>
            <pc:sldMk cId="1189352486" sldId="283"/>
            <ac:spMk id="16" creationId="{C1F2AD06-9EDC-00DB-9791-043E3351E69B}"/>
          </ac:spMkLst>
        </pc:spChg>
        <pc:spChg chg="mod">
          <ac:chgData name="Franziska Händschel" userId="e2149472-3187-4d00-b16a-a19eff6fc04a" providerId="ADAL" clId="{D8CDD701-C726-4BFA-A0CA-AA16B5C89E70}" dt="2023-02-07T14:22:05.804" v="179" actId="34135"/>
          <ac:spMkLst>
            <pc:docMk/>
            <pc:sldMk cId="1189352486" sldId="283"/>
            <ac:spMk id="17" creationId="{8554EE12-3F59-0448-8319-ADC791152E12}"/>
          </ac:spMkLst>
        </pc:spChg>
        <pc:spChg chg="mod">
          <ac:chgData name="Franziska Händschel" userId="e2149472-3187-4d00-b16a-a19eff6fc04a" providerId="ADAL" clId="{D8CDD701-C726-4BFA-A0CA-AA16B5C89E70}" dt="2023-02-07T16:49:06.615" v="230" actId="113"/>
          <ac:spMkLst>
            <pc:docMk/>
            <pc:sldMk cId="1189352486" sldId="283"/>
            <ac:spMk id="18" creationId="{3DF2D798-06BE-C84B-D1AE-6295E17F6BD9}"/>
          </ac:spMkLst>
        </pc:spChg>
        <pc:spChg chg="mod">
          <ac:chgData name="Franziska Händschel" userId="e2149472-3187-4d00-b16a-a19eff6fc04a" providerId="ADAL" clId="{D8CDD701-C726-4BFA-A0CA-AA16B5C89E70}" dt="2023-02-07T14:22:05.804" v="179" actId="34135"/>
          <ac:spMkLst>
            <pc:docMk/>
            <pc:sldMk cId="1189352486" sldId="283"/>
            <ac:spMk id="19" creationId="{29F766A7-CC48-04D7-DED6-0C160D035A10}"/>
          </ac:spMkLst>
        </pc:spChg>
        <pc:spChg chg="mod">
          <ac:chgData name="Franziska Händschel" userId="e2149472-3187-4d00-b16a-a19eff6fc04a" providerId="ADAL" clId="{D8CDD701-C726-4BFA-A0CA-AA16B5C89E70}" dt="2023-02-07T14:22:05.804" v="179" actId="34135"/>
          <ac:spMkLst>
            <pc:docMk/>
            <pc:sldMk cId="1189352486" sldId="283"/>
            <ac:spMk id="23" creationId="{E79C115B-5303-A220-5289-1F2EA0201662}"/>
          </ac:spMkLst>
        </pc:spChg>
        <pc:spChg chg="mod">
          <ac:chgData name="Franziska Händschel" userId="e2149472-3187-4d00-b16a-a19eff6fc04a" providerId="ADAL" clId="{D8CDD701-C726-4BFA-A0CA-AA16B5C89E70}" dt="2023-02-07T14:22:05.804" v="179" actId="34135"/>
          <ac:spMkLst>
            <pc:docMk/>
            <pc:sldMk cId="1189352486" sldId="283"/>
            <ac:spMk id="25" creationId="{819BC646-7E9D-6933-1369-1986D2246509}"/>
          </ac:spMkLst>
        </pc:spChg>
        <pc:spChg chg="mod">
          <ac:chgData name="Franziska Händschel" userId="e2149472-3187-4d00-b16a-a19eff6fc04a" providerId="ADAL" clId="{D8CDD701-C726-4BFA-A0CA-AA16B5C89E70}" dt="2023-02-07T14:22:05.804" v="179" actId="34135"/>
          <ac:spMkLst>
            <pc:docMk/>
            <pc:sldMk cId="1189352486" sldId="283"/>
            <ac:spMk id="26" creationId="{AA6E407E-9E66-B67A-9165-E20E40927420}"/>
          </ac:spMkLst>
        </pc:spChg>
        <pc:spChg chg="mod">
          <ac:chgData name="Franziska Händschel" userId="e2149472-3187-4d00-b16a-a19eff6fc04a" providerId="ADAL" clId="{D8CDD701-C726-4BFA-A0CA-AA16B5C89E70}" dt="2023-02-07T14:22:05.804" v="179" actId="34135"/>
          <ac:spMkLst>
            <pc:docMk/>
            <pc:sldMk cId="1189352486" sldId="283"/>
            <ac:spMk id="27" creationId="{7AC7810C-5DF6-55C2-B643-218CF6388B6E}"/>
          </ac:spMkLst>
        </pc:spChg>
        <pc:spChg chg="add mod">
          <ac:chgData name="Franziska Händschel" userId="e2149472-3187-4d00-b16a-a19eff6fc04a" providerId="ADAL" clId="{D8CDD701-C726-4BFA-A0CA-AA16B5C89E70}" dt="2023-02-07T17:12:35.645" v="3518" actId="207"/>
          <ac:spMkLst>
            <pc:docMk/>
            <pc:sldMk cId="1189352486" sldId="283"/>
            <ac:spMk id="28" creationId="{CDAE8C09-CDE2-BC3B-6BC6-89F4A7F05B69}"/>
          </ac:spMkLst>
        </pc:spChg>
        <pc:spChg chg="mod">
          <ac:chgData name="Franziska Händschel" userId="e2149472-3187-4d00-b16a-a19eff6fc04a" providerId="ADAL" clId="{D8CDD701-C726-4BFA-A0CA-AA16B5C89E70}" dt="2023-02-07T14:22:05.804" v="179" actId="34135"/>
          <ac:spMkLst>
            <pc:docMk/>
            <pc:sldMk cId="1189352486" sldId="283"/>
            <ac:spMk id="35" creationId="{61439D37-87E3-C6C7-8D3A-2E11CFA80072}"/>
          </ac:spMkLst>
        </pc:spChg>
        <pc:spChg chg="mod">
          <ac:chgData name="Franziska Händschel" userId="e2149472-3187-4d00-b16a-a19eff6fc04a" providerId="ADAL" clId="{D8CDD701-C726-4BFA-A0CA-AA16B5C89E70}" dt="2023-02-07T14:22:05.804" v="179" actId="34135"/>
          <ac:spMkLst>
            <pc:docMk/>
            <pc:sldMk cId="1189352486" sldId="283"/>
            <ac:spMk id="97" creationId="{02D8D3D9-359F-4BCC-CA37-BD0510823237}"/>
          </ac:spMkLst>
        </pc:spChg>
        <pc:spChg chg="mod">
          <ac:chgData name="Franziska Händschel" userId="e2149472-3187-4d00-b16a-a19eff6fc04a" providerId="ADAL" clId="{D8CDD701-C726-4BFA-A0CA-AA16B5C89E70}" dt="2023-02-07T14:22:05.804" v="179" actId="34135"/>
          <ac:spMkLst>
            <pc:docMk/>
            <pc:sldMk cId="1189352486" sldId="283"/>
            <ac:spMk id="98" creationId="{606C26AD-3671-E5D0-AE98-127E099ED40A}"/>
          </ac:spMkLst>
        </pc:spChg>
        <pc:spChg chg="mod">
          <ac:chgData name="Franziska Händschel" userId="e2149472-3187-4d00-b16a-a19eff6fc04a" providerId="ADAL" clId="{D8CDD701-C726-4BFA-A0CA-AA16B5C89E70}" dt="2023-02-07T14:22:05.804" v="179" actId="34135"/>
          <ac:spMkLst>
            <pc:docMk/>
            <pc:sldMk cId="1189352486" sldId="283"/>
            <ac:spMk id="105" creationId="{A83E648C-37CB-EEAA-D9AA-1CF382562B10}"/>
          </ac:spMkLst>
        </pc:spChg>
        <pc:spChg chg="mod">
          <ac:chgData name="Franziska Händschel" userId="e2149472-3187-4d00-b16a-a19eff6fc04a" providerId="ADAL" clId="{D8CDD701-C726-4BFA-A0CA-AA16B5C89E70}" dt="2023-02-07T14:22:05.804" v="179" actId="34135"/>
          <ac:spMkLst>
            <pc:docMk/>
            <pc:sldMk cId="1189352486" sldId="283"/>
            <ac:spMk id="107" creationId="{34EE474E-EEAA-9D92-0E1B-4606066FA337}"/>
          </ac:spMkLst>
        </pc:spChg>
        <pc:spChg chg="mod">
          <ac:chgData name="Franziska Händschel" userId="e2149472-3187-4d00-b16a-a19eff6fc04a" providerId="ADAL" clId="{D8CDD701-C726-4BFA-A0CA-AA16B5C89E70}" dt="2023-02-07T14:22:05.804" v="179" actId="34135"/>
          <ac:spMkLst>
            <pc:docMk/>
            <pc:sldMk cId="1189352486" sldId="283"/>
            <ac:spMk id="109" creationId="{4E211D07-5823-2A53-F5A9-0A8054DCC6A3}"/>
          </ac:spMkLst>
        </pc:spChg>
        <pc:spChg chg="mod">
          <ac:chgData name="Franziska Händschel" userId="e2149472-3187-4d00-b16a-a19eff6fc04a" providerId="ADAL" clId="{D8CDD701-C726-4BFA-A0CA-AA16B5C89E70}" dt="2023-02-07T14:22:05.804" v="179" actId="34135"/>
          <ac:spMkLst>
            <pc:docMk/>
            <pc:sldMk cId="1189352486" sldId="283"/>
            <ac:spMk id="110" creationId="{B815ED1F-3273-96C4-EF41-C600B45DC57D}"/>
          </ac:spMkLst>
        </pc:spChg>
        <pc:spChg chg="mod">
          <ac:chgData name="Franziska Händschel" userId="e2149472-3187-4d00-b16a-a19eff6fc04a" providerId="ADAL" clId="{D8CDD701-C726-4BFA-A0CA-AA16B5C89E70}" dt="2023-02-07T14:22:05.804" v="179" actId="34135"/>
          <ac:spMkLst>
            <pc:docMk/>
            <pc:sldMk cId="1189352486" sldId="283"/>
            <ac:spMk id="111" creationId="{1BBA2E5E-38C8-DB53-10ED-0E6174A65E9A}"/>
          </ac:spMkLst>
        </pc:spChg>
        <pc:spChg chg="mod">
          <ac:chgData name="Franziska Händschel" userId="e2149472-3187-4d00-b16a-a19eff6fc04a" providerId="ADAL" clId="{D8CDD701-C726-4BFA-A0CA-AA16B5C89E70}" dt="2023-02-07T14:22:05.804" v="179" actId="34135"/>
          <ac:spMkLst>
            <pc:docMk/>
            <pc:sldMk cId="1189352486" sldId="283"/>
            <ac:spMk id="112" creationId="{C8972B7E-2030-C703-0708-92D942E9C649}"/>
          </ac:spMkLst>
        </pc:spChg>
        <pc:spChg chg="mod">
          <ac:chgData name="Franziska Händschel" userId="e2149472-3187-4d00-b16a-a19eff6fc04a" providerId="ADAL" clId="{D8CDD701-C726-4BFA-A0CA-AA16B5C89E70}" dt="2023-02-07T14:22:05.804" v="179" actId="34135"/>
          <ac:spMkLst>
            <pc:docMk/>
            <pc:sldMk cId="1189352486" sldId="283"/>
            <ac:spMk id="114" creationId="{9C176C16-881C-95CB-222F-BD885FAFB899}"/>
          </ac:spMkLst>
        </pc:spChg>
        <pc:spChg chg="mod">
          <ac:chgData name="Franziska Händschel" userId="e2149472-3187-4d00-b16a-a19eff6fc04a" providerId="ADAL" clId="{D8CDD701-C726-4BFA-A0CA-AA16B5C89E70}" dt="2023-02-07T14:22:05.804" v="179" actId="34135"/>
          <ac:spMkLst>
            <pc:docMk/>
            <pc:sldMk cId="1189352486" sldId="283"/>
            <ac:spMk id="115" creationId="{6B28EA7E-CC3C-D816-6E1A-4D5D87EC3B79}"/>
          </ac:spMkLst>
        </pc:spChg>
        <pc:spChg chg="mod">
          <ac:chgData name="Franziska Händschel" userId="e2149472-3187-4d00-b16a-a19eff6fc04a" providerId="ADAL" clId="{D8CDD701-C726-4BFA-A0CA-AA16B5C89E70}" dt="2023-02-07T14:22:05.804" v="179" actId="34135"/>
          <ac:spMkLst>
            <pc:docMk/>
            <pc:sldMk cId="1189352486" sldId="283"/>
            <ac:spMk id="116" creationId="{5DA27C5E-14C0-6A18-BD8A-D55A97A2B8F4}"/>
          </ac:spMkLst>
        </pc:spChg>
        <pc:spChg chg="mod">
          <ac:chgData name="Franziska Händschel" userId="e2149472-3187-4d00-b16a-a19eff6fc04a" providerId="ADAL" clId="{D8CDD701-C726-4BFA-A0CA-AA16B5C89E70}" dt="2023-02-07T14:22:05.804" v="179" actId="34135"/>
          <ac:spMkLst>
            <pc:docMk/>
            <pc:sldMk cId="1189352486" sldId="283"/>
            <ac:spMk id="117" creationId="{B3A9F7F1-754D-C2E5-29B8-548873E68853}"/>
          </ac:spMkLst>
        </pc:spChg>
        <pc:spChg chg="mod">
          <ac:chgData name="Franziska Händschel" userId="e2149472-3187-4d00-b16a-a19eff6fc04a" providerId="ADAL" clId="{D8CDD701-C726-4BFA-A0CA-AA16B5C89E70}" dt="2023-02-07T14:22:05.804" v="179" actId="34135"/>
          <ac:spMkLst>
            <pc:docMk/>
            <pc:sldMk cId="1189352486" sldId="283"/>
            <ac:spMk id="119" creationId="{872BE2C7-B876-24FB-E846-818917CBFDB6}"/>
          </ac:spMkLst>
        </pc:spChg>
        <pc:spChg chg="mod">
          <ac:chgData name="Franziska Händschel" userId="e2149472-3187-4d00-b16a-a19eff6fc04a" providerId="ADAL" clId="{D8CDD701-C726-4BFA-A0CA-AA16B5C89E70}" dt="2023-02-07T14:22:05.804" v="179" actId="34135"/>
          <ac:spMkLst>
            <pc:docMk/>
            <pc:sldMk cId="1189352486" sldId="283"/>
            <ac:spMk id="120" creationId="{D86E4492-3CD6-0116-510B-36838B85FC4C}"/>
          </ac:spMkLst>
        </pc:spChg>
        <pc:spChg chg="mod">
          <ac:chgData name="Franziska Händschel" userId="e2149472-3187-4d00-b16a-a19eff6fc04a" providerId="ADAL" clId="{D8CDD701-C726-4BFA-A0CA-AA16B5C89E70}" dt="2023-02-07T14:22:05.804" v="179" actId="34135"/>
          <ac:spMkLst>
            <pc:docMk/>
            <pc:sldMk cId="1189352486" sldId="283"/>
            <ac:spMk id="121" creationId="{922F3B14-708C-DEE0-85C9-8BBC779F3197}"/>
          </ac:spMkLst>
        </pc:spChg>
        <pc:spChg chg="mod">
          <ac:chgData name="Franziska Händschel" userId="e2149472-3187-4d00-b16a-a19eff6fc04a" providerId="ADAL" clId="{D8CDD701-C726-4BFA-A0CA-AA16B5C89E70}" dt="2023-02-07T14:22:05.804" v="179" actId="34135"/>
          <ac:spMkLst>
            <pc:docMk/>
            <pc:sldMk cId="1189352486" sldId="283"/>
            <ac:spMk id="123" creationId="{93EFF773-29B0-8BD8-5E5A-7AC6C14A7940}"/>
          </ac:spMkLst>
        </pc:spChg>
        <pc:spChg chg="mod">
          <ac:chgData name="Franziska Händschel" userId="e2149472-3187-4d00-b16a-a19eff6fc04a" providerId="ADAL" clId="{D8CDD701-C726-4BFA-A0CA-AA16B5C89E70}" dt="2023-02-07T14:22:05.804" v="179" actId="34135"/>
          <ac:spMkLst>
            <pc:docMk/>
            <pc:sldMk cId="1189352486" sldId="283"/>
            <ac:spMk id="124" creationId="{895BAB90-BC3F-5A95-58B9-64398B34F2FB}"/>
          </ac:spMkLst>
        </pc:spChg>
        <pc:spChg chg="mod">
          <ac:chgData name="Franziska Händschel" userId="e2149472-3187-4d00-b16a-a19eff6fc04a" providerId="ADAL" clId="{D8CDD701-C726-4BFA-A0CA-AA16B5C89E70}" dt="2023-02-07T14:22:05.804" v="179" actId="34135"/>
          <ac:spMkLst>
            <pc:docMk/>
            <pc:sldMk cId="1189352486" sldId="283"/>
            <ac:spMk id="131" creationId="{60BD2221-8F1C-0F83-3A0F-7CADBACF57C7}"/>
          </ac:spMkLst>
        </pc:spChg>
        <pc:spChg chg="mod">
          <ac:chgData name="Franziska Händschel" userId="e2149472-3187-4d00-b16a-a19eff6fc04a" providerId="ADAL" clId="{D8CDD701-C726-4BFA-A0CA-AA16B5C89E70}" dt="2023-02-07T14:22:05.804" v="179" actId="34135"/>
          <ac:spMkLst>
            <pc:docMk/>
            <pc:sldMk cId="1189352486" sldId="283"/>
            <ac:spMk id="133" creationId="{0BCC7D09-1547-6CA9-63E9-A83516FD3698}"/>
          </ac:spMkLst>
        </pc:spChg>
        <pc:spChg chg="mod">
          <ac:chgData name="Franziska Händschel" userId="e2149472-3187-4d00-b16a-a19eff6fc04a" providerId="ADAL" clId="{D8CDD701-C726-4BFA-A0CA-AA16B5C89E70}" dt="2023-02-07T14:22:05.804" v="179" actId="34135"/>
          <ac:spMkLst>
            <pc:docMk/>
            <pc:sldMk cId="1189352486" sldId="283"/>
            <ac:spMk id="135" creationId="{0BEB1A7F-ECD2-4478-1390-5BC92BA573C3}"/>
          </ac:spMkLst>
        </pc:spChg>
        <pc:spChg chg="mod">
          <ac:chgData name="Franziska Händschel" userId="e2149472-3187-4d00-b16a-a19eff6fc04a" providerId="ADAL" clId="{D8CDD701-C726-4BFA-A0CA-AA16B5C89E70}" dt="2023-02-07T14:22:05.804" v="179" actId="34135"/>
          <ac:spMkLst>
            <pc:docMk/>
            <pc:sldMk cId="1189352486" sldId="283"/>
            <ac:spMk id="136" creationId="{12E2F5B6-3D58-2A64-C0C3-372556E260FD}"/>
          </ac:spMkLst>
        </pc:spChg>
        <pc:spChg chg="mod">
          <ac:chgData name="Franziska Händschel" userId="e2149472-3187-4d00-b16a-a19eff6fc04a" providerId="ADAL" clId="{D8CDD701-C726-4BFA-A0CA-AA16B5C89E70}" dt="2023-02-07T14:22:05.804" v="179" actId="34135"/>
          <ac:spMkLst>
            <pc:docMk/>
            <pc:sldMk cId="1189352486" sldId="283"/>
            <ac:spMk id="137" creationId="{501FD8A2-3549-751C-5DF1-4A973916341E}"/>
          </ac:spMkLst>
        </pc:spChg>
        <pc:spChg chg="mod">
          <ac:chgData name="Franziska Händschel" userId="e2149472-3187-4d00-b16a-a19eff6fc04a" providerId="ADAL" clId="{D8CDD701-C726-4BFA-A0CA-AA16B5C89E70}" dt="2023-02-07T14:22:05.804" v="179" actId="34135"/>
          <ac:spMkLst>
            <pc:docMk/>
            <pc:sldMk cId="1189352486" sldId="283"/>
            <ac:spMk id="138" creationId="{EE1100B7-16BE-17F9-AC4B-AA7F44D0BC4D}"/>
          </ac:spMkLst>
        </pc:spChg>
        <pc:spChg chg="mod">
          <ac:chgData name="Franziska Händschel" userId="e2149472-3187-4d00-b16a-a19eff6fc04a" providerId="ADAL" clId="{D8CDD701-C726-4BFA-A0CA-AA16B5C89E70}" dt="2023-02-07T14:22:05.804" v="179" actId="34135"/>
          <ac:spMkLst>
            <pc:docMk/>
            <pc:sldMk cId="1189352486" sldId="283"/>
            <ac:spMk id="140" creationId="{380D6B3A-1770-75DA-FCE3-6855634FFC6C}"/>
          </ac:spMkLst>
        </pc:spChg>
        <pc:spChg chg="mod">
          <ac:chgData name="Franziska Händschel" userId="e2149472-3187-4d00-b16a-a19eff6fc04a" providerId="ADAL" clId="{D8CDD701-C726-4BFA-A0CA-AA16B5C89E70}" dt="2023-02-07T14:22:05.804" v="179" actId="34135"/>
          <ac:spMkLst>
            <pc:docMk/>
            <pc:sldMk cId="1189352486" sldId="283"/>
            <ac:spMk id="141" creationId="{0FD17781-8EA6-F6F7-888F-DDE413B620BB}"/>
          </ac:spMkLst>
        </pc:spChg>
        <pc:spChg chg="mod">
          <ac:chgData name="Franziska Händschel" userId="e2149472-3187-4d00-b16a-a19eff6fc04a" providerId="ADAL" clId="{D8CDD701-C726-4BFA-A0CA-AA16B5C89E70}" dt="2023-02-07T14:22:05.804" v="179" actId="34135"/>
          <ac:spMkLst>
            <pc:docMk/>
            <pc:sldMk cId="1189352486" sldId="283"/>
            <ac:spMk id="142" creationId="{D20D4A69-1A38-B04B-7308-16546C3FA844}"/>
          </ac:spMkLst>
        </pc:spChg>
        <pc:spChg chg="mod">
          <ac:chgData name="Franziska Händschel" userId="e2149472-3187-4d00-b16a-a19eff6fc04a" providerId="ADAL" clId="{D8CDD701-C726-4BFA-A0CA-AA16B5C89E70}" dt="2023-02-07T14:22:05.804" v="179" actId="34135"/>
          <ac:spMkLst>
            <pc:docMk/>
            <pc:sldMk cId="1189352486" sldId="283"/>
            <ac:spMk id="143" creationId="{6F4A26E5-93A7-6802-7B61-E0B14CBFD5AE}"/>
          </ac:spMkLst>
        </pc:spChg>
        <pc:spChg chg="mod">
          <ac:chgData name="Franziska Händschel" userId="e2149472-3187-4d00-b16a-a19eff6fc04a" providerId="ADAL" clId="{D8CDD701-C726-4BFA-A0CA-AA16B5C89E70}" dt="2023-02-07T14:22:05.804" v="179" actId="34135"/>
          <ac:spMkLst>
            <pc:docMk/>
            <pc:sldMk cId="1189352486" sldId="283"/>
            <ac:spMk id="145" creationId="{764E6E9A-66F1-3FEB-1635-0FB98BF3AC01}"/>
          </ac:spMkLst>
        </pc:spChg>
        <pc:spChg chg="mod">
          <ac:chgData name="Franziska Händschel" userId="e2149472-3187-4d00-b16a-a19eff6fc04a" providerId="ADAL" clId="{D8CDD701-C726-4BFA-A0CA-AA16B5C89E70}" dt="2023-02-07T14:22:05.804" v="179" actId="34135"/>
          <ac:spMkLst>
            <pc:docMk/>
            <pc:sldMk cId="1189352486" sldId="283"/>
            <ac:spMk id="146" creationId="{D16CB324-4B14-BA67-28CA-D0481B37A531}"/>
          </ac:spMkLst>
        </pc:spChg>
        <pc:spChg chg="mod">
          <ac:chgData name="Franziska Händschel" userId="e2149472-3187-4d00-b16a-a19eff6fc04a" providerId="ADAL" clId="{D8CDD701-C726-4BFA-A0CA-AA16B5C89E70}" dt="2023-02-07T14:22:05.804" v="179" actId="34135"/>
          <ac:spMkLst>
            <pc:docMk/>
            <pc:sldMk cId="1189352486" sldId="283"/>
            <ac:spMk id="147" creationId="{E2424D49-D59C-BB74-D6F9-010183C27E39}"/>
          </ac:spMkLst>
        </pc:spChg>
        <pc:spChg chg="mod">
          <ac:chgData name="Franziska Händschel" userId="e2149472-3187-4d00-b16a-a19eff6fc04a" providerId="ADAL" clId="{D8CDD701-C726-4BFA-A0CA-AA16B5C89E70}" dt="2023-02-07T14:22:05.804" v="179" actId="34135"/>
          <ac:spMkLst>
            <pc:docMk/>
            <pc:sldMk cId="1189352486" sldId="283"/>
            <ac:spMk id="149" creationId="{2A8D3749-29E4-C6B6-868E-059356D288B5}"/>
          </ac:spMkLst>
        </pc:spChg>
        <pc:spChg chg="mod">
          <ac:chgData name="Franziska Händschel" userId="e2149472-3187-4d00-b16a-a19eff6fc04a" providerId="ADAL" clId="{D8CDD701-C726-4BFA-A0CA-AA16B5C89E70}" dt="2023-02-07T14:22:05.804" v="179" actId="34135"/>
          <ac:spMkLst>
            <pc:docMk/>
            <pc:sldMk cId="1189352486" sldId="283"/>
            <ac:spMk id="150" creationId="{D5602280-7F45-A8E6-E891-E63997EC92EE}"/>
          </ac:spMkLst>
        </pc:spChg>
        <pc:spChg chg="mod">
          <ac:chgData name="Franziska Händschel" userId="e2149472-3187-4d00-b16a-a19eff6fc04a" providerId="ADAL" clId="{D8CDD701-C726-4BFA-A0CA-AA16B5C89E70}" dt="2023-02-07T14:22:05.804" v="179" actId="34135"/>
          <ac:spMkLst>
            <pc:docMk/>
            <pc:sldMk cId="1189352486" sldId="283"/>
            <ac:spMk id="157" creationId="{AAAB6CDA-569B-599F-A4DC-CB1194792F50}"/>
          </ac:spMkLst>
        </pc:spChg>
        <pc:spChg chg="mod">
          <ac:chgData name="Franziska Händschel" userId="e2149472-3187-4d00-b16a-a19eff6fc04a" providerId="ADAL" clId="{D8CDD701-C726-4BFA-A0CA-AA16B5C89E70}" dt="2023-02-07T14:22:05.804" v="179" actId="34135"/>
          <ac:spMkLst>
            <pc:docMk/>
            <pc:sldMk cId="1189352486" sldId="283"/>
            <ac:spMk id="159" creationId="{3963C0EC-9AD7-0FC7-D75E-16C468624274}"/>
          </ac:spMkLst>
        </pc:spChg>
        <pc:spChg chg="mod">
          <ac:chgData name="Franziska Händschel" userId="e2149472-3187-4d00-b16a-a19eff6fc04a" providerId="ADAL" clId="{D8CDD701-C726-4BFA-A0CA-AA16B5C89E70}" dt="2023-02-07T14:22:05.804" v="179" actId="34135"/>
          <ac:spMkLst>
            <pc:docMk/>
            <pc:sldMk cId="1189352486" sldId="283"/>
            <ac:spMk id="161" creationId="{5B6B1043-F0B7-C737-D537-2E96CCCDBC6A}"/>
          </ac:spMkLst>
        </pc:spChg>
        <pc:spChg chg="mod">
          <ac:chgData name="Franziska Händschel" userId="e2149472-3187-4d00-b16a-a19eff6fc04a" providerId="ADAL" clId="{D8CDD701-C726-4BFA-A0CA-AA16B5C89E70}" dt="2023-02-07T14:22:05.804" v="179" actId="34135"/>
          <ac:spMkLst>
            <pc:docMk/>
            <pc:sldMk cId="1189352486" sldId="283"/>
            <ac:spMk id="162" creationId="{A2148F21-A056-6246-E4A8-2863447B3062}"/>
          </ac:spMkLst>
        </pc:spChg>
        <pc:spChg chg="mod">
          <ac:chgData name="Franziska Händschel" userId="e2149472-3187-4d00-b16a-a19eff6fc04a" providerId="ADAL" clId="{D8CDD701-C726-4BFA-A0CA-AA16B5C89E70}" dt="2023-02-07T14:22:05.804" v="179" actId="34135"/>
          <ac:spMkLst>
            <pc:docMk/>
            <pc:sldMk cId="1189352486" sldId="283"/>
            <ac:spMk id="163" creationId="{0DF631F8-3C6A-776A-5CAC-46FC60B67B6E}"/>
          </ac:spMkLst>
        </pc:spChg>
        <pc:spChg chg="mod">
          <ac:chgData name="Franziska Händschel" userId="e2149472-3187-4d00-b16a-a19eff6fc04a" providerId="ADAL" clId="{D8CDD701-C726-4BFA-A0CA-AA16B5C89E70}" dt="2023-02-07T14:22:05.804" v="179" actId="34135"/>
          <ac:spMkLst>
            <pc:docMk/>
            <pc:sldMk cId="1189352486" sldId="283"/>
            <ac:spMk id="164" creationId="{00E5AABC-B806-EFB3-C940-187A6981B7F6}"/>
          </ac:spMkLst>
        </pc:spChg>
        <pc:spChg chg="mod">
          <ac:chgData name="Franziska Händschel" userId="e2149472-3187-4d00-b16a-a19eff6fc04a" providerId="ADAL" clId="{D8CDD701-C726-4BFA-A0CA-AA16B5C89E70}" dt="2023-02-07T14:22:05.804" v="179" actId="34135"/>
          <ac:spMkLst>
            <pc:docMk/>
            <pc:sldMk cId="1189352486" sldId="283"/>
            <ac:spMk id="166" creationId="{0B9B9500-E9F1-9BFF-2DB7-E391125FBB6B}"/>
          </ac:spMkLst>
        </pc:spChg>
        <pc:spChg chg="mod">
          <ac:chgData name="Franziska Händschel" userId="e2149472-3187-4d00-b16a-a19eff6fc04a" providerId="ADAL" clId="{D8CDD701-C726-4BFA-A0CA-AA16B5C89E70}" dt="2023-02-07T14:22:05.804" v="179" actId="34135"/>
          <ac:spMkLst>
            <pc:docMk/>
            <pc:sldMk cId="1189352486" sldId="283"/>
            <ac:spMk id="167" creationId="{82AC020E-95B6-1365-7337-42FEC720708C}"/>
          </ac:spMkLst>
        </pc:spChg>
        <pc:spChg chg="mod">
          <ac:chgData name="Franziska Händschel" userId="e2149472-3187-4d00-b16a-a19eff6fc04a" providerId="ADAL" clId="{D8CDD701-C726-4BFA-A0CA-AA16B5C89E70}" dt="2023-02-07T14:22:05.804" v="179" actId="34135"/>
          <ac:spMkLst>
            <pc:docMk/>
            <pc:sldMk cId="1189352486" sldId="283"/>
            <ac:spMk id="168" creationId="{98698E68-FD58-47C1-B0F6-0AAD9D2A8E82}"/>
          </ac:spMkLst>
        </pc:spChg>
        <pc:spChg chg="mod">
          <ac:chgData name="Franziska Händschel" userId="e2149472-3187-4d00-b16a-a19eff6fc04a" providerId="ADAL" clId="{D8CDD701-C726-4BFA-A0CA-AA16B5C89E70}" dt="2023-02-07T14:22:05.804" v="179" actId="34135"/>
          <ac:spMkLst>
            <pc:docMk/>
            <pc:sldMk cId="1189352486" sldId="283"/>
            <ac:spMk id="169" creationId="{1BB2CE3E-3AA6-D269-7440-9A1E23E40C2F}"/>
          </ac:spMkLst>
        </pc:spChg>
        <pc:spChg chg="mod">
          <ac:chgData name="Franziska Händschel" userId="e2149472-3187-4d00-b16a-a19eff6fc04a" providerId="ADAL" clId="{D8CDD701-C726-4BFA-A0CA-AA16B5C89E70}" dt="2023-02-07T14:22:05.804" v="179" actId="34135"/>
          <ac:spMkLst>
            <pc:docMk/>
            <pc:sldMk cId="1189352486" sldId="283"/>
            <ac:spMk id="171" creationId="{DBF71574-5FD2-B867-BAE9-C4A0FC7FD4EC}"/>
          </ac:spMkLst>
        </pc:spChg>
        <pc:spChg chg="mod">
          <ac:chgData name="Franziska Händschel" userId="e2149472-3187-4d00-b16a-a19eff6fc04a" providerId="ADAL" clId="{D8CDD701-C726-4BFA-A0CA-AA16B5C89E70}" dt="2023-02-07T14:22:05.804" v="179" actId="34135"/>
          <ac:spMkLst>
            <pc:docMk/>
            <pc:sldMk cId="1189352486" sldId="283"/>
            <ac:spMk id="172" creationId="{835BFFF6-5FCE-1944-D513-B61274CAEEA3}"/>
          </ac:spMkLst>
        </pc:spChg>
        <pc:spChg chg="mod">
          <ac:chgData name="Franziska Händschel" userId="e2149472-3187-4d00-b16a-a19eff6fc04a" providerId="ADAL" clId="{D8CDD701-C726-4BFA-A0CA-AA16B5C89E70}" dt="2023-02-07T14:22:05.804" v="179" actId="34135"/>
          <ac:spMkLst>
            <pc:docMk/>
            <pc:sldMk cId="1189352486" sldId="283"/>
            <ac:spMk id="173" creationId="{4E5868D7-1075-D5DC-1C09-01E347FAB52A}"/>
          </ac:spMkLst>
        </pc:spChg>
        <pc:grpChg chg="mod">
          <ac:chgData name="Franziska Händschel" userId="e2149472-3187-4d00-b16a-a19eff6fc04a" providerId="ADAL" clId="{D8CDD701-C726-4BFA-A0CA-AA16B5C89E70}" dt="2023-02-07T14:22:05.804" v="179" actId="34135"/>
          <ac:grpSpMkLst>
            <pc:docMk/>
            <pc:sldMk cId="1189352486" sldId="283"/>
            <ac:grpSpMk id="8" creationId="{02CC0DC9-F194-14E5-4B53-FA741BE00FFB}"/>
          </ac:grpSpMkLst>
        </pc:grpChg>
        <pc:grpChg chg="mod">
          <ac:chgData name="Franziska Händschel" userId="e2149472-3187-4d00-b16a-a19eff6fc04a" providerId="ADAL" clId="{D8CDD701-C726-4BFA-A0CA-AA16B5C89E70}" dt="2023-02-07T14:22:05.804" v="179" actId="34135"/>
          <ac:grpSpMkLst>
            <pc:docMk/>
            <pc:sldMk cId="1189352486" sldId="283"/>
            <ac:grpSpMk id="13" creationId="{BE9CFA50-60A2-8580-289C-A638422910FC}"/>
          </ac:grpSpMkLst>
        </pc:grpChg>
        <pc:grpChg chg="mod">
          <ac:chgData name="Franziska Händschel" userId="e2149472-3187-4d00-b16a-a19eff6fc04a" providerId="ADAL" clId="{D8CDD701-C726-4BFA-A0CA-AA16B5C89E70}" dt="2023-02-07T14:22:05.804" v="179" actId="34135"/>
          <ac:grpSpMkLst>
            <pc:docMk/>
            <pc:sldMk cId="1189352486" sldId="283"/>
            <ac:grpSpMk id="15" creationId="{1059B81C-662C-2F03-EFA7-A0548A8FBADF}"/>
          </ac:grpSpMkLst>
        </pc:grpChg>
        <pc:grpChg chg="mod">
          <ac:chgData name="Franziska Händschel" userId="e2149472-3187-4d00-b16a-a19eff6fc04a" providerId="ADAL" clId="{D8CDD701-C726-4BFA-A0CA-AA16B5C89E70}" dt="2023-02-07T14:22:05.804" v="179" actId="34135"/>
          <ac:grpSpMkLst>
            <pc:docMk/>
            <pc:sldMk cId="1189352486" sldId="283"/>
            <ac:grpSpMk id="24" creationId="{D9D822FE-8189-E17C-78B6-D6FCB18DD09D}"/>
          </ac:grpSpMkLst>
        </pc:grpChg>
        <pc:grpChg chg="mod">
          <ac:chgData name="Franziska Händschel" userId="e2149472-3187-4d00-b16a-a19eff6fc04a" providerId="ADAL" clId="{D8CDD701-C726-4BFA-A0CA-AA16B5C89E70}" dt="2023-02-07T14:22:05.804" v="179" actId="34135"/>
          <ac:grpSpMkLst>
            <pc:docMk/>
            <pc:sldMk cId="1189352486" sldId="283"/>
            <ac:grpSpMk id="91" creationId="{C533B157-CFFA-8DB7-C4E8-FD10EB4004B2}"/>
          </ac:grpSpMkLst>
        </pc:grpChg>
        <pc:grpChg chg="mod">
          <ac:chgData name="Franziska Händschel" userId="e2149472-3187-4d00-b16a-a19eff6fc04a" providerId="ADAL" clId="{D8CDD701-C726-4BFA-A0CA-AA16B5C89E70}" dt="2023-02-07T14:22:05.804" v="179" actId="34135"/>
          <ac:grpSpMkLst>
            <pc:docMk/>
            <pc:sldMk cId="1189352486" sldId="283"/>
            <ac:grpSpMk id="92" creationId="{EC5E9738-388D-4BFB-B4E5-99ECA0157472}"/>
          </ac:grpSpMkLst>
        </pc:grpChg>
        <pc:grpChg chg="mod">
          <ac:chgData name="Franziska Händschel" userId="e2149472-3187-4d00-b16a-a19eff6fc04a" providerId="ADAL" clId="{D8CDD701-C726-4BFA-A0CA-AA16B5C89E70}" dt="2023-02-07T14:22:05.804" v="179" actId="34135"/>
          <ac:grpSpMkLst>
            <pc:docMk/>
            <pc:sldMk cId="1189352486" sldId="283"/>
            <ac:grpSpMk id="93" creationId="{0AE674DB-3867-86AF-3A54-282EFD13A3D0}"/>
          </ac:grpSpMkLst>
        </pc:grpChg>
        <pc:grpChg chg="mod">
          <ac:chgData name="Franziska Händschel" userId="e2149472-3187-4d00-b16a-a19eff6fc04a" providerId="ADAL" clId="{D8CDD701-C726-4BFA-A0CA-AA16B5C89E70}" dt="2023-02-07T14:22:05.804" v="179" actId="34135"/>
          <ac:grpSpMkLst>
            <pc:docMk/>
            <pc:sldMk cId="1189352486" sldId="283"/>
            <ac:grpSpMk id="95" creationId="{57841D70-322F-5014-9992-7B1017026DCA}"/>
          </ac:grpSpMkLst>
        </pc:grpChg>
        <pc:grpChg chg="mod">
          <ac:chgData name="Franziska Händschel" userId="e2149472-3187-4d00-b16a-a19eff6fc04a" providerId="ADAL" clId="{D8CDD701-C726-4BFA-A0CA-AA16B5C89E70}" dt="2023-02-07T14:22:05.804" v="179" actId="34135"/>
          <ac:grpSpMkLst>
            <pc:docMk/>
            <pc:sldMk cId="1189352486" sldId="283"/>
            <ac:grpSpMk id="96" creationId="{C01EEA42-0B02-2C5E-B9BB-70575D35E509}"/>
          </ac:grpSpMkLst>
        </pc:grpChg>
        <pc:grpChg chg="mod">
          <ac:chgData name="Franziska Händschel" userId="e2149472-3187-4d00-b16a-a19eff6fc04a" providerId="ADAL" clId="{D8CDD701-C726-4BFA-A0CA-AA16B5C89E70}" dt="2023-02-07T14:22:05.804" v="179" actId="34135"/>
          <ac:grpSpMkLst>
            <pc:docMk/>
            <pc:sldMk cId="1189352486" sldId="283"/>
            <ac:grpSpMk id="99" creationId="{597D4823-7C20-9DB8-721F-89F808A091A8}"/>
          </ac:grpSpMkLst>
        </pc:grpChg>
        <pc:grpChg chg="mod">
          <ac:chgData name="Franziska Händschel" userId="e2149472-3187-4d00-b16a-a19eff6fc04a" providerId="ADAL" clId="{D8CDD701-C726-4BFA-A0CA-AA16B5C89E70}" dt="2023-02-07T14:22:05.804" v="179" actId="34135"/>
          <ac:grpSpMkLst>
            <pc:docMk/>
            <pc:sldMk cId="1189352486" sldId="283"/>
            <ac:grpSpMk id="100" creationId="{6F568C5C-DA0F-111D-563F-EFC8162A59A4}"/>
          </ac:grpSpMkLst>
        </pc:grpChg>
        <pc:grpChg chg="mod">
          <ac:chgData name="Franziska Händschel" userId="e2149472-3187-4d00-b16a-a19eff6fc04a" providerId="ADAL" clId="{D8CDD701-C726-4BFA-A0CA-AA16B5C89E70}" dt="2023-02-07T14:22:05.804" v="179" actId="34135"/>
          <ac:grpSpMkLst>
            <pc:docMk/>
            <pc:sldMk cId="1189352486" sldId="283"/>
            <ac:grpSpMk id="104" creationId="{E66DB509-62B7-7268-22ED-4EE449B32EF7}"/>
          </ac:grpSpMkLst>
        </pc:grpChg>
        <pc:grpChg chg="mod">
          <ac:chgData name="Franziska Händschel" userId="e2149472-3187-4d00-b16a-a19eff6fc04a" providerId="ADAL" clId="{D8CDD701-C726-4BFA-A0CA-AA16B5C89E70}" dt="2023-02-07T14:22:05.804" v="179" actId="34135"/>
          <ac:grpSpMkLst>
            <pc:docMk/>
            <pc:sldMk cId="1189352486" sldId="283"/>
            <ac:grpSpMk id="108" creationId="{D8A74219-5EEB-E82F-37AB-5A73A3A8CC33}"/>
          </ac:grpSpMkLst>
        </pc:grpChg>
        <pc:grpChg chg="mod">
          <ac:chgData name="Franziska Händschel" userId="e2149472-3187-4d00-b16a-a19eff6fc04a" providerId="ADAL" clId="{D8CDD701-C726-4BFA-A0CA-AA16B5C89E70}" dt="2023-02-07T14:22:05.804" v="179" actId="34135"/>
          <ac:grpSpMkLst>
            <pc:docMk/>
            <pc:sldMk cId="1189352486" sldId="283"/>
            <ac:grpSpMk id="113" creationId="{430BEE41-F893-1FA4-2A0A-5D46F9D8DA84}"/>
          </ac:grpSpMkLst>
        </pc:grpChg>
        <pc:grpChg chg="mod">
          <ac:chgData name="Franziska Händschel" userId="e2149472-3187-4d00-b16a-a19eff6fc04a" providerId="ADAL" clId="{D8CDD701-C726-4BFA-A0CA-AA16B5C89E70}" dt="2023-02-07T14:22:05.804" v="179" actId="34135"/>
          <ac:grpSpMkLst>
            <pc:docMk/>
            <pc:sldMk cId="1189352486" sldId="283"/>
            <ac:grpSpMk id="118" creationId="{88F89996-6B55-FD6B-9C38-BD2B8383E818}"/>
          </ac:grpSpMkLst>
        </pc:grpChg>
        <pc:grpChg chg="mod">
          <ac:chgData name="Franziska Händschel" userId="e2149472-3187-4d00-b16a-a19eff6fc04a" providerId="ADAL" clId="{D8CDD701-C726-4BFA-A0CA-AA16B5C89E70}" dt="2023-02-07T14:22:05.804" v="179" actId="34135"/>
          <ac:grpSpMkLst>
            <pc:docMk/>
            <pc:sldMk cId="1189352486" sldId="283"/>
            <ac:grpSpMk id="122" creationId="{1F747482-DD45-5BAF-180A-354F5091F0D2}"/>
          </ac:grpSpMkLst>
        </pc:grpChg>
        <pc:grpChg chg="mod">
          <ac:chgData name="Franziska Händschel" userId="e2149472-3187-4d00-b16a-a19eff6fc04a" providerId="ADAL" clId="{D8CDD701-C726-4BFA-A0CA-AA16B5C89E70}" dt="2023-02-07T14:22:05.804" v="179" actId="34135"/>
          <ac:grpSpMkLst>
            <pc:docMk/>
            <pc:sldMk cId="1189352486" sldId="283"/>
            <ac:grpSpMk id="125" creationId="{0BECDFD8-639C-75A3-223A-6D979905ECD3}"/>
          </ac:grpSpMkLst>
        </pc:grpChg>
        <pc:grpChg chg="mod">
          <ac:chgData name="Franziska Händschel" userId="e2149472-3187-4d00-b16a-a19eff6fc04a" providerId="ADAL" clId="{D8CDD701-C726-4BFA-A0CA-AA16B5C89E70}" dt="2023-02-07T14:22:05.804" v="179" actId="34135"/>
          <ac:grpSpMkLst>
            <pc:docMk/>
            <pc:sldMk cId="1189352486" sldId="283"/>
            <ac:grpSpMk id="126" creationId="{ABBDFCBA-0091-C1C2-34E9-D16B380E44A9}"/>
          </ac:grpSpMkLst>
        </pc:grpChg>
        <pc:grpChg chg="mod">
          <ac:chgData name="Franziska Händschel" userId="e2149472-3187-4d00-b16a-a19eff6fc04a" providerId="ADAL" clId="{D8CDD701-C726-4BFA-A0CA-AA16B5C89E70}" dt="2023-02-07T14:22:05.804" v="179" actId="34135"/>
          <ac:grpSpMkLst>
            <pc:docMk/>
            <pc:sldMk cId="1189352486" sldId="283"/>
            <ac:grpSpMk id="130" creationId="{0E10C1E7-4628-61A8-D173-5391B2890A4C}"/>
          </ac:grpSpMkLst>
        </pc:grpChg>
        <pc:grpChg chg="mod">
          <ac:chgData name="Franziska Händschel" userId="e2149472-3187-4d00-b16a-a19eff6fc04a" providerId="ADAL" clId="{D8CDD701-C726-4BFA-A0CA-AA16B5C89E70}" dt="2023-02-07T14:22:05.804" v="179" actId="34135"/>
          <ac:grpSpMkLst>
            <pc:docMk/>
            <pc:sldMk cId="1189352486" sldId="283"/>
            <ac:grpSpMk id="134" creationId="{E6C15660-90D9-4866-451C-07B8672E04C6}"/>
          </ac:grpSpMkLst>
        </pc:grpChg>
        <pc:grpChg chg="mod">
          <ac:chgData name="Franziska Händschel" userId="e2149472-3187-4d00-b16a-a19eff6fc04a" providerId="ADAL" clId="{D8CDD701-C726-4BFA-A0CA-AA16B5C89E70}" dt="2023-02-07T14:22:05.804" v="179" actId="34135"/>
          <ac:grpSpMkLst>
            <pc:docMk/>
            <pc:sldMk cId="1189352486" sldId="283"/>
            <ac:grpSpMk id="139" creationId="{996C5822-3FF4-02F5-A8DC-174DCE9BDAE4}"/>
          </ac:grpSpMkLst>
        </pc:grpChg>
        <pc:grpChg chg="mod">
          <ac:chgData name="Franziska Händschel" userId="e2149472-3187-4d00-b16a-a19eff6fc04a" providerId="ADAL" clId="{D8CDD701-C726-4BFA-A0CA-AA16B5C89E70}" dt="2023-02-07T14:22:05.804" v="179" actId="34135"/>
          <ac:grpSpMkLst>
            <pc:docMk/>
            <pc:sldMk cId="1189352486" sldId="283"/>
            <ac:grpSpMk id="144" creationId="{EA12EA5F-8EAD-F55D-0583-F996C2BB3271}"/>
          </ac:grpSpMkLst>
        </pc:grpChg>
        <pc:grpChg chg="mod">
          <ac:chgData name="Franziska Händschel" userId="e2149472-3187-4d00-b16a-a19eff6fc04a" providerId="ADAL" clId="{D8CDD701-C726-4BFA-A0CA-AA16B5C89E70}" dt="2023-02-07T14:22:05.804" v="179" actId="34135"/>
          <ac:grpSpMkLst>
            <pc:docMk/>
            <pc:sldMk cId="1189352486" sldId="283"/>
            <ac:grpSpMk id="148" creationId="{A721D821-61CC-065E-0560-5E3DBC3289BF}"/>
          </ac:grpSpMkLst>
        </pc:grpChg>
        <pc:grpChg chg="mod">
          <ac:chgData name="Franziska Händschel" userId="e2149472-3187-4d00-b16a-a19eff6fc04a" providerId="ADAL" clId="{D8CDD701-C726-4BFA-A0CA-AA16B5C89E70}" dt="2023-02-07T14:22:05.804" v="179" actId="34135"/>
          <ac:grpSpMkLst>
            <pc:docMk/>
            <pc:sldMk cId="1189352486" sldId="283"/>
            <ac:grpSpMk id="151" creationId="{65425CF7-21B4-CE71-432A-957A3884B962}"/>
          </ac:grpSpMkLst>
        </pc:grpChg>
        <pc:grpChg chg="mod">
          <ac:chgData name="Franziska Händschel" userId="e2149472-3187-4d00-b16a-a19eff6fc04a" providerId="ADAL" clId="{D8CDD701-C726-4BFA-A0CA-AA16B5C89E70}" dt="2023-02-07T14:22:05.804" v="179" actId="34135"/>
          <ac:grpSpMkLst>
            <pc:docMk/>
            <pc:sldMk cId="1189352486" sldId="283"/>
            <ac:grpSpMk id="152" creationId="{F4500D7F-8846-3CCB-DFA2-EB8C771A7054}"/>
          </ac:grpSpMkLst>
        </pc:grpChg>
        <pc:grpChg chg="mod">
          <ac:chgData name="Franziska Händschel" userId="e2149472-3187-4d00-b16a-a19eff6fc04a" providerId="ADAL" clId="{D8CDD701-C726-4BFA-A0CA-AA16B5C89E70}" dt="2023-02-07T14:22:05.804" v="179" actId="34135"/>
          <ac:grpSpMkLst>
            <pc:docMk/>
            <pc:sldMk cId="1189352486" sldId="283"/>
            <ac:grpSpMk id="156" creationId="{C48F69BB-BDBA-78C2-BB69-AF28B786B1CA}"/>
          </ac:grpSpMkLst>
        </pc:grpChg>
        <pc:grpChg chg="mod">
          <ac:chgData name="Franziska Händschel" userId="e2149472-3187-4d00-b16a-a19eff6fc04a" providerId="ADAL" clId="{D8CDD701-C726-4BFA-A0CA-AA16B5C89E70}" dt="2023-02-07T14:22:05.804" v="179" actId="34135"/>
          <ac:grpSpMkLst>
            <pc:docMk/>
            <pc:sldMk cId="1189352486" sldId="283"/>
            <ac:grpSpMk id="160" creationId="{8B790D28-CAB5-F44E-8BC9-CE87CC3A4AB5}"/>
          </ac:grpSpMkLst>
        </pc:grpChg>
        <pc:grpChg chg="mod">
          <ac:chgData name="Franziska Händschel" userId="e2149472-3187-4d00-b16a-a19eff6fc04a" providerId="ADAL" clId="{D8CDD701-C726-4BFA-A0CA-AA16B5C89E70}" dt="2023-02-07T14:22:05.804" v="179" actId="34135"/>
          <ac:grpSpMkLst>
            <pc:docMk/>
            <pc:sldMk cId="1189352486" sldId="283"/>
            <ac:grpSpMk id="165" creationId="{6B616F74-BC3F-53E4-4531-3BF26F2B02C2}"/>
          </ac:grpSpMkLst>
        </pc:grpChg>
        <pc:grpChg chg="mod">
          <ac:chgData name="Franziska Händschel" userId="e2149472-3187-4d00-b16a-a19eff6fc04a" providerId="ADAL" clId="{D8CDD701-C726-4BFA-A0CA-AA16B5C89E70}" dt="2023-02-07T14:22:05.804" v="179" actId="34135"/>
          <ac:grpSpMkLst>
            <pc:docMk/>
            <pc:sldMk cId="1189352486" sldId="283"/>
            <ac:grpSpMk id="170" creationId="{28843B89-0FB3-60C8-DF79-13E5F66E2A22}"/>
          </ac:grpSpMkLst>
        </pc:grpChg>
        <pc:picChg chg="mod">
          <ac:chgData name="Franziska Händschel" userId="e2149472-3187-4d00-b16a-a19eff6fc04a" providerId="ADAL" clId="{D8CDD701-C726-4BFA-A0CA-AA16B5C89E70}" dt="2023-02-07T14:22:05.804" v="179" actId="34135"/>
          <ac:picMkLst>
            <pc:docMk/>
            <pc:sldMk cId="1189352486" sldId="283"/>
            <ac:picMk id="9" creationId="{076A69E0-781F-7BA6-EDA6-646882F4DD64}"/>
          </ac:picMkLst>
        </pc:picChg>
        <pc:picChg chg="mod">
          <ac:chgData name="Franziska Händschel" userId="e2149472-3187-4d00-b16a-a19eff6fc04a" providerId="ADAL" clId="{D8CDD701-C726-4BFA-A0CA-AA16B5C89E70}" dt="2023-02-07T14:22:05.804" v="179" actId="34135"/>
          <ac:picMkLst>
            <pc:docMk/>
            <pc:sldMk cId="1189352486" sldId="283"/>
            <ac:picMk id="20" creationId="{537F7A09-A4E7-4E27-CA06-B2BFA4AC243C}"/>
          </ac:picMkLst>
        </pc:picChg>
        <pc:picChg chg="mod">
          <ac:chgData name="Franziska Händschel" userId="e2149472-3187-4d00-b16a-a19eff6fc04a" providerId="ADAL" clId="{D8CDD701-C726-4BFA-A0CA-AA16B5C89E70}" dt="2023-02-07T14:22:05.804" v="179" actId="34135"/>
          <ac:picMkLst>
            <pc:docMk/>
            <pc:sldMk cId="1189352486" sldId="283"/>
            <ac:picMk id="21" creationId="{2819ADE9-F7B0-BEC7-F228-CC8B9EAC636B}"/>
          </ac:picMkLst>
        </pc:picChg>
        <pc:picChg chg="mod">
          <ac:chgData name="Franziska Händschel" userId="e2149472-3187-4d00-b16a-a19eff6fc04a" providerId="ADAL" clId="{D8CDD701-C726-4BFA-A0CA-AA16B5C89E70}" dt="2023-02-07T14:22:05.804" v="179" actId="34135"/>
          <ac:picMkLst>
            <pc:docMk/>
            <pc:sldMk cId="1189352486" sldId="283"/>
            <ac:picMk id="22" creationId="{4F9EDE10-85F1-15DB-14C9-506A31879D6E}"/>
          </ac:picMkLst>
        </pc:picChg>
        <pc:picChg chg="add mod">
          <ac:chgData name="Franziska Händschel" userId="e2149472-3187-4d00-b16a-a19eff6fc04a" providerId="ADAL" clId="{D8CDD701-C726-4BFA-A0CA-AA16B5C89E70}" dt="2023-02-07T17:12:40.809" v="3519" actId="207"/>
          <ac:picMkLst>
            <pc:docMk/>
            <pc:sldMk cId="1189352486" sldId="283"/>
            <ac:picMk id="30" creationId="{74261835-6A5E-B295-ECE3-7674BAFAF5C5}"/>
          </ac:picMkLst>
        </pc:picChg>
        <pc:picChg chg="mod">
          <ac:chgData name="Franziska Händschel" userId="e2149472-3187-4d00-b16a-a19eff6fc04a" providerId="ADAL" clId="{D8CDD701-C726-4BFA-A0CA-AA16B5C89E70}" dt="2023-02-07T14:22:05.804" v="179" actId="34135"/>
          <ac:picMkLst>
            <pc:docMk/>
            <pc:sldMk cId="1189352486" sldId="283"/>
            <ac:picMk id="101" creationId="{519801CB-529F-1663-FEAD-9706A5E9DD08}"/>
          </ac:picMkLst>
        </pc:picChg>
        <pc:picChg chg="mod">
          <ac:chgData name="Franziska Händschel" userId="e2149472-3187-4d00-b16a-a19eff6fc04a" providerId="ADAL" clId="{D8CDD701-C726-4BFA-A0CA-AA16B5C89E70}" dt="2023-02-07T14:22:05.804" v="179" actId="34135"/>
          <ac:picMkLst>
            <pc:docMk/>
            <pc:sldMk cId="1189352486" sldId="283"/>
            <ac:picMk id="102" creationId="{28AF0824-E1C2-8B83-0F27-547CBFCD5824}"/>
          </ac:picMkLst>
        </pc:picChg>
        <pc:picChg chg="mod">
          <ac:chgData name="Franziska Händschel" userId="e2149472-3187-4d00-b16a-a19eff6fc04a" providerId="ADAL" clId="{D8CDD701-C726-4BFA-A0CA-AA16B5C89E70}" dt="2023-02-07T14:22:05.804" v="179" actId="34135"/>
          <ac:picMkLst>
            <pc:docMk/>
            <pc:sldMk cId="1189352486" sldId="283"/>
            <ac:picMk id="103" creationId="{4DAD6B5F-FBF3-3C4A-65B9-A7C8A1468781}"/>
          </ac:picMkLst>
        </pc:picChg>
        <pc:picChg chg="mod">
          <ac:chgData name="Franziska Händschel" userId="e2149472-3187-4d00-b16a-a19eff6fc04a" providerId="ADAL" clId="{D8CDD701-C726-4BFA-A0CA-AA16B5C89E70}" dt="2023-02-07T14:22:05.804" v="179" actId="34135"/>
          <ac:picMkLst>
            <pc:docMk/>
            <pc:sldMk cId="1189352486" sldId="283"/>
            <ac:picMk id="127" creationId="{7C81E35D-F6EB-61CE-7EA6-49195FCB3AB9}"/>
          </ac:picMkLst>
        </pc:picChg>
        <pc:picChg chg="mod">
          <ac:chgData name="Franziska Händschel" userId="e2149472-3187-4d00-b16a-a19eff6fc04a" providerId="ADAL" clId="{D8CDD701-C726-4BFA-A0CA-AA16B5C89E70}" dt="2023-02-07T14:22:05.804" v="179" actId="34135"/>
          <ac:picMkLst>
            <pc:docMk/>
            <pc:sldMk cId="1189352486" sldId="283"/>
            <ac:picMk id="128" creationId="{52E3238D-4FF3-FC51-A2E5-77FC326B2233}"/>
          </ac:picMkLst>
        </pc:picChg>
        <pc:picChg chg="mod">
          <ac:chgData name="Franziska Händschel" userId="e2149472-3187-4d00-b16a-a19eff6fc04a" providerId="ADAL" clId="{D8CDD701-C726-4BFA-A0CA-AA16B5C89E70}" dt="2023-02-07T14:22:05.804" v="179" actId="34135"/>
          <ac:picMkLst>
            <pc:docMk/>
            <pc:sldMk cId="1189352486" sldId="283"/>
            <ac:picMk id="129" creationId="{7430A4F8-DFD9-3CF6-9901-09F66E6BB807}"/>
          </ac:picMkLst>
        </pc:picChg>
        <pc:picChg chg="mod">
          <ac:chgData name="Franziska Händschel" userId="e2149472-3187-4d00-b16a-a19eff6fc04a" providerId="ADAL" clId="{D8CDD701-C726-4BFA-A0CA-AA16B5C89E70}" dt="2023-02-07T14:22:05.804" v="179" actId="34135"/>
          <ac:picMkLst>
            <pc:docMk/>
            <pc:sldMk cId="1189352486" sldId="283"/>
            <ac:picMk id="153" creationId="{5509C1B4-EF37-1B36-75CD-4BEEF8461610}"/>
          </ac:picMkLst>
        </pc:picChg>
        <pc:picChg chg="mod">
          <ac:chgData name="Franziska Händschel" userId="e2149472-3187-4d00-b16a-a19eff6fc04a" providerId="ADAL" clId="{D8CDD701-C726-4BFA-A0CA-AA16B5C89E70}" dt="2023-02-07T14:22:05.804" v="179" actId="34135"/>
          <ac:picMkLst>
            <pc:docMk/>
            <pc:sldMk cId="1189352486" sldId="283"/>
            <ac:picMk id="154" creationId="{6D6BB372-DC14-5594-1FEB-1567E53D8FD9}"/>
          </ac:picMkLst>
        </pc:picChg>
        <pc:picChg chg="mod">
          <ac:chgData name="Franziska Händschel" userId="e2149472-3187-4d00-b16a-a19eff6fc04a" providerId="ADAL" clId="{D8CDD701-C726-4BFA-A0CA-AA16B5C89E70}" dt="2023-02-07T14:22:05.804" v="179" actId="34135"/>
          <ac:picMkLst>
            <pc:docMk/>
            <pc:sldMk cId="1189352486" sldId="283"/>
            <ac:picMk id="155" creationId="{F8D90179-3C84-5665-D342-3B8185B322B8}"/>
          </ac:picMkLst>
        </pc:picChg>
        <pc:picChg chg="mod">
          <ac:chgData name="Franziska Händschel" userId="e2149472-3187-4d00-b16a-a19eff6fc04a" providerId="ADAL" clId="{D8CDD701-C726-4BFA-A0CA-AA16B5C89E70}" dt="2023-02-07T14:22:05.804" v="179" actId="34135"/>
          <ac:picMkLst>
            <pc:docMk/>
            <pc:sldMk cId="1189352486" sldId="283"/>
            <ac:picMk id="174" creationId="{9C0873A7-2B0F-B9B4-C761-4C1C1CC0A19F}"/>
          </ac:picMkLst>
        </pc:picChg>
        <pc:cxnChg chg="mod">
          <ac:chgData name="Franziska Händschel" userId="e2149472-3187-4d00-b16a-a19eff6fc04a" providerId="ADAL" clId="{D8CDD701-C726-4BFA-A0CA-AA16B5C89E70}" dt="2023-02-07T14:22:05.804" v="179" actId="34135"/>
          <ac:cxnSpMkLst>
            <pc:docMk/>
            <pc:sldMk cId="1189352486" sldId="283"/>
            <ac:cxnSpMk id="37" creationId="{76621111-0B76-337D-3B86-64E8DE8B44BC}"/>
          </ac:cxnSpMkLst>
        </pc:cxnChg>
        <pc:cxnChg chg="mod">
          <ac:chgData name="Franziska Händschel" userId="e2149472-3187-4d00-b16a-a19eff6fc04a" providerId="ADAL" clId="{D8CDD701-C726-4BFA-A0CA-AA16B5C89E70}" dt="2023-02-07T14:22:05.804" v="179" actId="34135"/>
          <ac:cxnSpMkLst>
            <pc:docMk/>
            <pc:sldMk cId="1189352486" sldId="283"/>
            <ac:cxnSpMk id="106" creationId="{94E6BF18-EDF3-C491-822C-D8E9273BC3EC}"/>
          </ac:cxnSpMkLst>
        </pc:cxnChg>
        <pc:cxnChg chg="mod">
          <ac:chgData name="Franziska Händschel" userId="e2149472-3187-4d00-b16a-a19eff6fc04a" providerId="ADAL" clId="{D8CDD701-C726-4BFA-A0CA-AA16B5C89E70}" dt="2023-02-07T14:22:05.804" v="179" actId="34135"/>
          <ac:cxnSpMkLst>
            <pc:docMk/>
            <pc:sldMk cId="1189352486" sldId="283"/>
            <ac:cxnSpMk id="132" creationId="{35235E77-D66C-83D0-3AE0-E7081EC1DE4E}"/>
          </ac:cxnSpMkLst>
        </pc:cxnChg>
        <pc:cxnChg chg="mod">
          <ac:chgData name="Franziska Händschel" userId="e2149472-3187-4d00-b16a-a19eff6fc04a" providerId="ADAL" clId="{D8CDD701-C726-4BFA-A0CA-AA16B5C89E70}" dt="2023-02-07T14:22:05.804" v="179" actId="34135"/>
          <ac:cxnSpMkLst>
            <pc:docMk/>
            <pc:sldMk cId="1189352486" sldId="283"/>
            <ac:cxnSpMk id="158" creationId="{DC7895BD-1EC6-29F9-8C98-BFD7F857D289}"/>
          </ac:cxnSpMkLst>
        </pc:cxnChg>
      </pc:sldChg>
      <pc:sldChg chg="addSp delSp modSp mod ord">
        <pc:chgData name="Franziska Händschel" userId="e2149472-3187-4d00-b16a-a19eff6fc04a" providerId="ADAL" clId="{D8CDD701-C726-4BFA-A0CA-AA16B5C89E70}" dt="2023-02-07T17:52:05.234" v="3551" actId="1076"/>
        <pc:sldMkLst>
          <pc:docMk/>
          <pc:sldMk cId="2609768552" sldId="284"/>
        </pc:sldMkLst>
        <pc:spChg chg="mod">
          <ac:chgData name="Franziska Händschel" userId="e2149472-3187-4d00-b16a-a19eff6fc04a" providerId="ADAL" clId="{D8CDD701-C726-4BFA-A0CA-AA16B5C89E70}" dt="2023-02-07T17:02:27.438" v="3328" actId="20577"/>
          <ac:spMkLst>
            <pc:docMk/>
            <pc:sldMk cId="2609768552" sldId="284"/>
            <ac:spMk id="3" creationId="{C70FF04E-C06E-DA0D-C27B-81532B912563}"/>
          </ac:spMkLst>
        </pc:spChg>
        <pc:spChg chg="mod">
          <ac:chgData name="Franziska Händschel" userId="e2149472-3187-4d00-b16a-a19eff6fc04a" providerId="ADAL" clId="{D8CDD701-C726-4BFA-A0CA-AA16B5C89E70}" dt="2023-02-07T17:50:51.461" v="3522"/>
          <ac:spMkLst>
            <pc:docMk/>
            <pc:sldMk cId="2609768552" sldId="284"/>
            <ac:spMk id="4" creationId="{7D3B3CBE-6990-A13A-1B52-98905C7DB920}"/>
          </ac:spMkLst>
        </pc:spChg>
        <pc:spChg chg="mod">
          <ac:chgData name="Franziska Händschel" userId="e2149472-3187-4d00-b16a-a19eff6fc04a" providerId="ADAL" clId="{D8CDD701-C726-4BFA-A0CA-AA16B5C89E70}" dt="2023-02-07T17:50:51.461" v="3522"/>
          <ac:spMkLst>
            <pc:docMk/>
            <pc:sldMk cId="2609768552" sldId="284"/>
            <ac:spMk id="5" creationId="{A73D1612-8C6E-FEEC-33E2-35A079ED8F80}"/>
          </ac:spMkLst>
        </pc:spChg>
        <pc:spChg chg="mod">
          <ac:chgData name="Franziska Händschel" userId="e2149472-3187-4d00-b16a-a19eff6fc04a" providerId="ADAL" clId="{D8CDD701-C726-4BFA-A0CA-AA16B5C89E70}" dt="2023-02-07T17:50:51.461" v="3522"/>
          <ac:spMkLst>
            <pc:docMk/>
            <pc:sldMk cId="2609768552" sldId="284"/>
            <ac:spMk id="16" creationId="{D2EB1CD1-186E-06D9-3B95-F6677FA80F96}"/>
          </ac:spMkLst>
        </pc:spChg>
        <pc:spChg chg="mod">
          <ac:chgData name="Franziska Händschel" userId="e2149472-3187-4d00-b16a-a19eff6fc04a" providerId="ADAL" clId="{D8CDD701-C726-4BFA-A0CA-AA16B5C89E70}" dt="2023-02-07T16:49:12.907" v="232" actId="113"/>
          <ac:spMkLst>
            <pc:docMk/>
            <pc:sldMk cId="2609768552" sldId="284"/>
            <ac:spMk id="18" creationId="{3DF2D798-06BE-C84B-D1AE-6295E17F6BD9}"/>
          </ac:spMkLst>
        </pc:spChg>
        <pc:spChg chg="mod">
          <ac:chgData name="Franziska Händschel" userId="e2149472-3187-4d00-b16a-a19eff6fc04a" providerId="ADAL" clId="{D8CDD701-C726-4BFA-A0CA-AA16B5C89E70}" dt="2023-02-07T17:50:51.461" v="3522"/>
          <ac:spMkLst>
            <pc:docMk/>
            <pc:sldMk cId="2609768552" sldId="284"/>
            <ac:spMk id="19" creationId="{62939C8F-F641-0563-16EC-3D116E742113}"/>
          </ac:spMkLst>
        </pc:spChg>
        <pc:spChg chg="mod">
          <ac:chgData name="Franziska Händschel" userId="e2149472-3187-4d00-b16a-a19eff6fc04a" providerId="ADAL" clId="{D8CDD701-C726-4BFA-A0CA-AA16B5C89E70}" dt="2023-02-07T17:50:51.461" v="3522"/>
          <ac:spMkLst>
            <pc:docMk/>
            <pc:sldMk cId="2609768552" sldId="284"/>
            <ac:spMk id="21" creationId="{B38742C4-BD66-E39C-CBEA-2C3A5D544CD8}"/>
          </ac:spMkLst>
        </pc:spChg>
        <pc:spChg chg="mod">
          <ac:chgData name="Franziska Händschel" userId="e2149472-3187-4d00-b16a-a19eff6fc04a" providerId="ADAL" clId="{D8CDD701-C726-4BFA-A0CA-AA16B5C89E70}" dt="2023-02-07T17:50:51.461" v="3522"/>
          <ac:spMkLst>
            <pc:docMk/>
            <pc:sldMk cId="2609768552" sldId="284"/>
            <ac:spMk id="22" creationId="{3E70662A-B28B-0A61-10B9-1AEEC1AB7F51}"/>
          </ac:spMkLst>
        </pc:spChg>
        <pc:spChg chg="mod">
          <ac:chgData name="Franziska Händschel" userId="e2149472-3187-4d00-b16a-a19eff6fc04a" providerId="ADAL" clId="{D8CDD701-C726-4BFA-A0CA-AA16B5C89E70}" dt="2023-02-07T17:50:51.461" v="3522"/>
          <ac:spMkLst>
            <pc:docMk/>
            <pc:sldMk cId="2609768552" sldId="284"/>
            <ac:spMk id="23" creationId="{6E0890A8-D4DE-2BC9-95E4-B4D22235A09A}"/>
          </ac:spMkLst>
        </pc:spChg>
        <pc:spChg chg="mod">
          <ac:chgData name="Franziska Händschel" userId="e2149472-3187-4d00-b16a-a19eff6fc04a" providerId="ADAL" clId="{D8CDD701-C726-4BFA-A0CA-AA16B5C89E70}" dt="2023-02-07T17:50:51.461" v="3522"/>
          <ac:spMkLst>
            <pc:docMk/>
            <pc:sldMk cId="2609768552" sldId="284"/>
            <ac:spMk id="24" creationId="{48092061-4EC0-98D7-1238-7E21C826483A}"/>
          </ac:spMkLst>
        </pc:spChg>
        <pc:spChg chg="mod">
          <ac:chgData name="Franziska Händschel" userId="e2149472-3187-4d00-b16a-a19eff6fc04a" providerId="ADAL" clId="{D8CDD701-C726-4BFA-A0CA-AA16B5C89E70}" dt="2023-02-07T17:50:51.461" v="3522"/>
          <ac:spMkLst>
            <pc:docMk/>
            <pc:sldMk cId="2609768552" sldId="284"/>
            <ac:spMk id="26" creationId="{4A47A65C-4998-F611-14AF-8E232D15C75A}"/>
          </ac:spMkLst>
        </pc:spChg>
        <pc:spChg chg="mod">
          <ac:chgData name="Franziska Händschel" userId="e2149472-3187-4d00-b16a-a19eff6fc04a" providerId="ADAL" clId="{D8CDD701-C726-4BFA-A0CA-AA16B5C89E70}" dt="2023-02-07T17:50:51.461" v="3522"/>
          <ac:spMkLst>
            <pc:docMk/>
            <pc:sldMk cId="2609768552" sldId="284"/>
            <ac:spMk id="27" creationId="{E0A9B9F3-ADFD-CA88-778D-A0F562CD7798}"/>
          </ac:spMkLst>
        </pc:spChg>
        <pc:spChg chg="add mod">
          <ac:chgData name="Franziska Händschel" userId="e2149472-3187-4d00-b16a-a19eff6fc04a" providerId="ADAL" clId="{D8CDD701-C726-4BFA-A0CA-AA16B5C89E70}" dt="2023-02-07T17:10:21.806" v="3440" actId="20577"/>
          <ac:spMkLst>
            <pc:docMk/>
            <pc:sldMk cId="2609768552" sldId="284"/>
            <ac:spMk id="28" creationId="{2DAEB579-EA46-2F79-7FB0-E141A4351E44}"/>
          </ac:spMkLst>
        </pc:spChg>
        <pc:spChg chg="mod">
          <ac:chgData name="Franziska Händschel" userId="e2149472-3187-4d00-b16a-a19eff6fc04a" providerId="ADAL" clId="{D8CDD701-C726-4BFA-A0CA-AA16B5C89E70}" dt="2023-02-07T17:50:51.461" v="3522"/>
          <ac:spMkLst>
            <pc:docMk/>
            <pc:sldMk cId="2609768552" sldId="284"/>
            <ac:spMk id="29" creationId="{093E6AD7-A840-C4C4-38B6-D8F64BB131D4}"/>
          </ac:spMkLst>
        </pc:spChg>
        <pc:spChg chg="mod">
          <ac:chgData name="Franziska Händschel" userId="e2149472-3187-4d00-b16a-a19eff6fc04a" providerId="ADAL" clId="{D8CDD701-C726-4BFA-A0CA-AA16B5C89E70}" dt="2023-02-07T17:50:51.461" v="3522"/>
          <ac:spMkLst>
            <pc:docMk/>
            <pc:sldMk cId="2609768552" sldId="284"/>
            <ac:spMk id="30" creationId="{554077CC-CA26-AE7D-C506-F75EF51FBBBE}"/>
          </ac:spMkLst>
        </pc:spChg>
        <pc:spChg chg="mod">
          <ac:chgData name="Franziska Händschel" userId="e2149472-3187-4d00-b16a-a19eff6fc04a" providerId="ADAL" clId="{D8CDD701-C726-4BFA-A0CA-AA16B5C89E70}" dt="2023-02-07T17:03:09.989" v="3385"/>
          <ac:spMkLst>
            <pc:docMk/>
            <pc:sldMk cId="2609768552" sldId="284"/>
            <ac:spMk id="30" creationId="{C2C024FE-B42E-008A-A595-156AE1A13846}"/>
          </ac:spMkLst>
        </pc:spChg>
        <pc:spChg chg="mod">
          <ac:chgData name="Franziska Händschel" userId="e2149472-3187-4d00-b16a-a19eff6fc04a" providerId="ADAL" clId="{D8CDD701-C726-4BFA-A0CA-AA16B5C89E70}" dt="2023-02-07T17:03:09.989" v="3385"/>
          <ac:spMkLst>
            <pc:docMk/>
            <pc:sldMk cId="2609768552" sldId="284"/>
            <ac:spMk id="31" creationId="{8571FE71-D5C2-37B7-054E-FB895E52C34D}"/>
          </ac:spMkLst>
        </pc:spChg>
        <pc:spChg chg="mod">
          <ac:chgData name="Franziska Händschel" userId="e2149472-3187-4d00-b16a-a19eff6fc04a" providerId="ADAL" clId="{D8CDD701-C726-4BFA-A0CA-AA16B5C89E70}" dt="2023-02-07T17:50:51.461" v="3522"/>
          <ac:spMkLst>
            <pc:docMk/>
            <pc:sldMk cId="2609768552" sldId="284"/>
            <ac:spMk id="32" creationId="{E14212DE-BD33-4CBE-3CCB-CB129D2789D6}"/>
          </ac:spMkLst>
        </pc:spChg>
        <pc:spChg chg="mod">
          <ac:chgData name="Franziska Händschel" userId="e2149472-3187-4d00-b16a-a19eff6fc04a" providerId="ADAL" clId="{D8CDD701-C726-4BFA-A0CA-AA16B5C89E70}" dt="2023-02-07T17:50:51.461" v="3522"/>
          <ac:spMkLst>
            <pc:docMk/>
            <pc:sldMk cId="2609768552" sldId="284"/>
            <ac:spMk id="33" creationId="{D5EBA9E9-2965-7964-B197-70AF5A55F214}"/>
          </ac:spMkLst>
        </pc:spChg>
        <pc:spChg chg="mod">
          <ac:chgData name="Franziska Händschel" userId="e2149472-3187-4d00-b16a-a19eff6fc04a" providerId="ADAL" clId="{D8CDD701-C726-4BFA-A0CA-AA16B5C89E70}" dt="2023-02-07T17:50:51.461" v="3522"/>
          <ac:spMkLst>
            <pc:docMk/>
            <pc:sldMk cId="2609768552" sldId="284"/>
            <ac:spMk id="34" creationId="{F1571738-0454-2218-6B43-E1ED2543C912}"/>
          </ac:spMkLst>
        </pc:spChg>
        <pc:spChg chg="del">
          <ac:chgData name="Franziska Händschel" userId="e2149472-3187-4d00-b16a-a19eff6fc04a" providerId="ADAL" clId="{D8CDD701-C726-4BFA-A0CA-AA16B5C89E70}" dt="2023-02-07T16:48:15.999" v="180" actId="478"/>
          <ac:spMkLst>
            <pc:docMk/>
            <pc:sldMk cId="2609768552" sldId="284"/>
            <ac:spMk id="35" creationId="{61439D37-87E3-C6C7-8D3A-2E11CFA80072}"/>
          </ac:spMkLst>
        </pc:spChg>
        <pc:spChg chg="mod">
          <ac:chgData name="Franziska Händschel" userId="e2149472-3187-4d00-b16a-a19eff6fc04a" providerId="ADAL" clId="{D8CDD701-C726-4BFA-A0CA-AA16B5C89E70}" dt="2023-02-07T17:50:51.461" v="3522"/>
          <ac:spMkLst>
            <pc:docMk/>
            <pc:sldMk cId="2609768552" sldId="284"/>
            <ac:spMk id="36" creationId="{531D0845-3730-E80A-7C4E-29F893838C6A}"/>
          </ac:spMkLst>
        </pc:spChg>
        <pc:spChg chg="mod">
          <ac:chgData name="Franziska Händschel" userId="e2149472-3187-4d00-b16a-a19eff6fc04a" providerId="ADAL" clId="{D8CDD701-C726-4BFA-A0CA-AA16B5C89E70}" dt="2023-02-07T17:50:51.461" v="3522"/>
          <ac:spMkLst>
            <pc:docMk/>
            <pc:sldMk cId="2609768552" sldId="284"/>
            <ac:spMk id="37" creationId="{5811A712-2005-91E1-E69A-DC3C5FC8BE62}"/>
          </ac:spMkLst>
        </pc:spChg>
        <pc:spChg chg="mod">
          <ac:chgData name="Franziska Händschel" userId="e2149472-3187-4d00-b16a-a19eff6fc04a" providerId="ADAL" clId="{D8CDD701-C726-4BFA-A0CA-AA16B5C89E70}" dt="2023-02-07T17:06:04.623" v="3420" actId="20577"/>
          <ac:spMkLst>
            <pc:docMk/>
            <pc:sldMk cId="2609768552" sldId="284"/>
            <ac:spMk id="40" creationId="{FBE20BA0-2FF2-A352-061D-869ADFE7BB58}"/>
          </ac:spMkLst>
        </pc:spChg>
        <pc:spChg chg="mod">
          <ac:chgData name="Franziska Händschel" userId="e2149472-3187-4d00-b16a-a19eff6fc04a" providerId="ADAL" clId="{D8CDD701-C726-4BFA-A0CA-AA16B5C89E70}" dt="2023-02-07T17:03:09.989" v="3385"/>
          <ac:spMkLst>
            <pc:docMk/>
            <pc:sldMk cId="2609768552" sldId="284"/>
            <ac:spMk id="42" creationId="{C612EBB0-575F-74A5-1EEB-ED4C4AB94AE5}"/>
          </ac:spMkLst>
        </pc:spChg>
        <pc:spChg chg="mod">
          <ac:chgData name="Franziska Händschel" userId="e2149472-3187-4d00-b16a-a19eff6fc04a" providerId="ADAL" clId="{D8CDD701-C726-4BFA-A0CA-AA16B5C89E70}" dt="2023-02-07T17:50:51.461" v="3522"/>
          <ac:spMkLst>
            <pc:docMk/>
            <pc:sldMk cId="2609768552" sldId="284"/>
            <ac:spMk id="44" creationId="{6713710C-E45E-F283-CE73-DBE31661FF90}"/>
          </ac:spMkLst>
        </pc:spChg>
        <pc:spChg chg="mod">
          <ac:chgData name="Franziska Händschel" userId="e2149472-3187-4d00-b16a-a19eff6fc04a" providerId="ADAL" clId="{D8CDD701-C726-4BFA-A0CA-AA16B5C89E70}" dt="2023-02-07T17:03:58.427" v="3391" actId="207"/>
          <ac:spMkLst>
            <pc:docMk/>
            <pc:sldMk cId="2609768552" sldId="284"/>
            <ac:spMk id="44" creationId="{8CDF1828-D477-0313-C99A-676726F07043}"/>
          </ac:spMkLst>
        </pc:spChg>
        <pc:spChg chg="mod">
          <ac:chgData name="Franziska Händschel" userId="e2149472-3187-4d00-b16a-a19eff6fc04a" providerId="ADAL" clId="{D8CDD701-C726-4BFA-A0CA-AA16B5C89E70}" dt="2023-02-07T17:04:53.909" v="3400" actId="207"/>
          <ac:spMkLst>
            <pc:docMk/>
            <pc:sldMk cId="2609768552" sldId="284"/>
            <ac:spMk id="45" creationId="{EFD2D9D1-37E0-823E-0F8A-FEC63B104027}"/>
          </ac:spMkLst>
        </pc:spChg>
        <pc:spChg chg="mod">
          <ac:chgData name="Franziska Händschel" userId="e2149472-3187-4d00-b16a-a19eff6fc04a" providerId="ADAL" clId="{D8CDD701-C726-4BFA-A0CA-AA16B5C89E70}" dt="2023-02-07T17:03:09.989" v="3385"/>
          <ac:spMkLst>
            <pc:docMk/>
            <pc:sldMk cId="2609768552" sldId="284"/>
            <ac:spMk id="46" creationId="{43273261-A986-732B-5B42-71EB20F9DEE7}"/>
          </ac:spMkLst>
        </pc:spChg>
        <pc:spChg chg="mod">
          <ac:chgData name="Franziska Händschel" userId="e2149472-3187-4d00-b16a-a19eff6fc04a" providerId="ADAL" clId="{D8CDD701-C726-4BFA-A0CA-AA16B5C89E70}" dt="2023-02-07T17:50:51.461" v="3522"/>
          <ac:spMkLst>
            <pc:docMk/>
            <pc:sldMk cId="2609768552" sldId="284"/>
            <ac:spMk id="46" creationId="{7AF12B9F-4308-BD8D-7D20-D3BD5AE9CFE1}"/>
          </ac:spMkLst>
        </pc:spChg>
        <pc:spChg chg="mod">
          <ac:chgData name="Franziska Händschel" userId="e2149472-3187-4d00-b16a-a19eff6fc04a" providerId="ADAL" clId="{D8CDD701-C726-4BFA-A0CA-AA16B5C89E70}" dt="2023-02-07T17:03:09.989" v="3385"/>
          <ac:spMkLst>
            <pc:docMk/>
            <pc:sldMk cId="2609768552" sldId="284"/>
            <ac:spMk id="47" creationId="{832FEA42-B28C-6238-F1AA-666FB09B219F}"/>
          </ac:spMkLst>
        </pc:spChg>
        <pc:spChg chg="mod">
          <ac:chgData name="Franziska Händschel" userId="e2149472-3187-4d00-b16a-a19eff6fc04a" providerId="ADAL" clId="{D8CDD701-C726-4BFA-A0CA-AA16B5C89E70}" dt="2023-02-07T17:50:51.461" v="3522"/>
          <ac:spMkLst>
            <pc:docMk/>
            <pc:sldMk cId="2609768552" sldId="284"/>
            <ac:spMk id="48" creationId="{57F41E83-8207-90C3-F8EB-D199A25C3CC3}"/>
          </ac:spMkLst>
        </pc:spChg>
        <pc:spChg chg="mod">
          <ac:chgData name="Franziska Händschel" userId="e2149472-3187-4d00-b16a-a19eff6fc04a" providerId="ADAL" clId="{D8CDD701-C726-4BFA-A0CA-AA16B5C89E70}" dt="2023-02-07T17:03:42.868" v="3387" actId="207"/>
          <ac:spMkLst>
            <pc:docMk/>
            <pc:sldMk cId="2609768552" sldId="284"/>
            <ac:spMk id="49" creationId="{0364F44A-11BC-A984-AC89-96765369C0BE}"/>
          </ac:spMkLst>
        </pc:spChg>
        <pc:spChg chg="mod">
          <ac:chgData name="Franziska Händschel" userId="e2149472-3187-4d00-b16a-a19eff6fc04a" providerId="ADAL" clId="{D8CDD701-C726-4BFA-A0CA-AA16B5C89E70}" dt="2023-02-07T17:50:51.461" v="3522"/>
          <ac:spMkLst>
            <pc:docMk/>
            <pc:sldMk cId="2609768552" sldId="284"/>
            <ac:spMk id="49" creationId="{045E125C-D4B5-AC61-771A-1B0DABC73581}"/>
          </ac:spMkLst>
        </pc:spChg>
        <pc:spChg chg="mod">
          <ac:chgData name="Franziska Händschel" userId="e2149472-3187-4d00-b16a-a19eff6fc04a" providerId="ADAL" clId="{D8CDD701-C726-4BFA-A0CA-AA16B5C89E70}" dt="2023-02-07T17:50:51.461" v="3522"/>
          <ac:spMkLst>
            <pc:docMk/>
            <pc:sldMk cId="2609768552" sldId="284"/>
            <ac:spMk id="50" creationId="{344E897D-DC94-5625-1864-279C1A5CF457}"/>
          </ac:spMkLst>
        </pc:spChg>
        <pc:spChg chg="mod">
          <ac:chgData name="Franziska Händschel" userId="e2149472-3187-4d00-b16a-a19eff6fc04a" providerId="ADAL" clId="{D8CDD701-C726-4BFA-A0CA-AA16B5C89E70}" dt="2023-02-07T17:03:45.220" v="3388" actId="207"/>
          <ac:spMkLst>
            <pc:docMk/>
            <pc:sldMk cId="2609768552" sldId="284"/>
            <ac:spMk id="50" creationId="{5AD56A28-5BAE-8A62-3377-97FCD491C300}"/>
          </ac:spMkLst>
        </pc:spChg>
        <pc:spChg chg="mod">
          <ac:chgData name="Franziska Händschel" userId="e2149472-3187-4d00-b16a-a19eff6fc04a" providerId="ADAL" clId="{D8CDD701-C726-4BFA-A0CA-AA16B5C89E70}" dt="2023-02-07T17:50:51.461" v="3522"/>
          <ac:spMkLst>
            <pc:docMk/>
            <pc:sldMk cId="2609768552" sldId="284"/>
            <ac:spMk id="51" creationId="{1615AB31-0BD7-0502-07BF-2E9CB6276354}"/>
          </ac:spMkLst>
        </pc:spChg>
        <pc:spChg chg="mod">
          <ac:chgData name="Franziska Händschel" userId="e2149472-3187-4d00-b16a-a19eff6fc04a" providerId="ADAL" clId="{D8CDD701-C726-4BFA-A0CA-AA16B5C89E70}" dt="2023-02-07T17:06:15.538" v="3422" actId="207"/>
          <ac:spMkLst>
            <pc:docMk/>
            <pc:sldMk cId="2609768552" sldId="284"/>
            <ac:spMk id="51" creationId="{E5FFFA86-D0F7-FDA0-6D34-FBD92EEDA362}"/>
          </ac:spMkLst>
        </pc:spChg>
        <pc:spChg chg="mod">
          <ac:chgData name="Franziska Händschel" userId="e2149472-3187-4d00-b16a-a19eff6fc04a" providerId="ADAL" clId="{D8CDD701-C726-4BFA-A0CA-AA16B5C89E70}" dt="2023-02-07T17:03:09.989" v="3385"/>
          <ac:spMkLst>
            <pc:docMk/>
            <pc:sldMk cId="2609768552" sldId="284"/>
            <ac:spMk id="52" creationId="{4E887572-33E1-3F54-B05F-064FD87F62C1}"/>
          </ac:spMkLst>
        </pc:spChg>
        <pc:spChg chg="mod">
          <ac:chgData name="Franziska Händschel" userId="e2149472-3187-4d00-b16a-a19eff6fc04a" providerId="ADAL" clId="{D8CDD701-C726-4BFA-A0CA-AA16B5C89E70}" dt="2023-02-07T17:50:51.461" v="3522"/>
          <ac:spMkLst>
            <pc:docMk/>
            <pc:sldMk cId="2609768552" sldId="284"/>
            <ac:spMk id="53" creationId="{3615108C-1C7D-ED9E-2E50-009BB1D5E670}"/>
          </ac:spMkLst>
        </pc:spChg>
        <pc:spChg chg="mod">
          <ac:chgData name="Franziska Händschel" userId="e2149472-3187-4d00-b16a-a19eff6fc04a" providerId="ADAL" clId="{D8CDD701-C726-4BFA-A0CA-AA16B5C89E70}" dt="2023-02-07T17:03:25.844" v="3386" actId="207"/>
          <ac:spMkLst>
            <pc:docMk/>
            <pc:sldMk cId="2609768552" sldId="284"/>
            <ac:spMk id="54" creationId="{2E533D5E-9B19-ABEE-EB28-B092E2FFDD32}"/>
          </ac:spMkLst>
        </pc:spChg>
        <pc:spChg chg="mod">
          <ac:chgData name="Franziska Händschel" userId="e2149472-3187-4d00-b16a-a19eff6fc04a" providerId="ADAL" clId="{D8CDD701-C726-4BFA-A0CA-AA16B5C89E70}" dt="2023-02-07T17:50:51.461" v="3522"/>
          <ac:spMkLst>
            <pc:docMk/>
            <pc:sldMk cId="2609768552" sldId="284"/>
            <ac:spMk id="54" creationId="{95B31302-4A30-6AE8-8E3D-314139EDDA92}"/>
          </ac:spMkLst>
        </pc:spChg>
        <pc:spChg chg="mod">
          <ac:chgData name="Franziska Händschel" userId="e2149472-3187-4d00-b16a-a19eff6fc04a" providerId="ADAL" clId="{D8CDD701-C726-4BFA-A0CA-AA16B5C89E70}" dt="2023-02-07T17:50:51.461" v="3522"/>
          <ac:spMkLst>
            <pc:docMk/>
            <pc:sldMk cId="2609768552" sldId="284"/>
            <ac:spMk id="55" creationId="{4B464715-A5B2-EF46-9C89-4CBBF25F60C2}"/>
          </ac:spMkLst>
        </pc:spChg>
        <pc:spChg chg="mod">
          <ac:chgData name="Franziska Händschel" userId="e2149472-3187-4d00-b16a-a19eff6fc04a" providerId="ADAL" clId="{D8CDD701-C726-4BFA-A0CA-AA16B5C89E70}" dt="2023-02-07T17:06:12.730" v="3421" actId="207"/>
          <ac:spMkLst>
            <pc:docMk/>
            <pc:sldMk cId="2609768552" sldId="284"/>
            <ac:spMk id="55" creationId="{D442147A-CBE2-A859-D92C-82EC4443E121}"/>
          </ac:spMkLst>
        </pc:spChg>
        <pc:spChg chg="mod">
          <ac:chgData name="Franziska Händschel" userId="e2149472-3187-4d00-b16a-a19eff6fc04a" providerId="ADAL" clId="{D8CDD701-C726-4BFA-A0CA-AA16B5C89E70}" dt="2023-02-07T17:50:51.461" v="3522"/>
          <ac:spMkLst>
            <pc:docMk/>
            <pc:sldMk cId="2609768552" sldId="284"/>
            <ac:spMk id="56" creationId="{4B81D842-521F-7144-DE52-7FFEB7662D63}"/>
          </ac:spMkLst>
        </pc:spChg>
        <pc:spChg chg="mod">
          <ac:chgData name="Franziska Händschel" userId="e2149472-3187-4d00-b16a-a19eff6fc04a" providerId="ADAL" clId="{D8CDD701-C726-4BFA-A0CA-AA16B5C89E70}" dt="2023-02-07T17:03:09.989" v="3385"/>
          <ac:spMkLst>
            <pc:docMk/>
            <pc:sldMk cId="2609768552" sldId="284"/>
            <ac:spMk id="56" creationId="{A9F40EF0-5E77-D55D-DACC-C45BE6F896F2}"/>
          </ac:spMkLst>
        </pc:spChg>
        <pc:spChg chg="mod">
          <ac:chgData name="Franziska Händschel" userId="e2149472-3187-4d00-b16a-a19eff6fc04a" providerId="ADAL" clId="{D8CDD701-C726-4BFA-A0CA-AA16B5C89E70}" dt="2023-02-07T17:50:51.461" v="3522"/>
          <ac:spMkLst>
            <pc:docMk/>
            <pc:sldMk cId="2609768552" sldId="284"/>
            <ac:spMk id="58" creationId="{1871956D-0F66-9241-4946-75AC66872AD6}"/>
          </ac:spMkLst>
        </pc:spChg>
        <pc:spChg chg="mod">
          <ac:chgData name="Franziska Händschel" userId="e2149472-3187-4d00-b16a-a19eff6fc04a" providerId="ADAL" clId="{D8CDD701-C726-4BFA-A0CA-AA16B5C89E70}" dt="2023-02-07T17:05:10.169" v="3401"/>
          <ac:spMkLst>
            <pc:docMk/>
            <pc:sldMk cId="2609768552" sldId="284"/>
            <ac:spMk id="58" creationId="{3BD47E4C-7904-7503-8EFE-2955BE629835}"/>
          </ac:spMkLst>
        </pc:spChg>
        <pc:spChg chg="mod">
          <ac:chgData name="Franziska Händschel" userId="e2149472-3187-4d00-b16a-a19eff6fc04a" providerId="ADAL" clId="{D8CDD701-C726-4BFA-A0CA-AA16B5C89E70}" dt="2023-02-07T17:05:10.169" v="3401"/>
          <ac:spMkLst>
            <pc:docMk/>
            <pc:sldMk cId="2609768552" sldId="284"/>
            <ac:spMk id="59" creationId="{9CB3870A-C208-20E0-61D7-0181FBD094A8}"/>
          </ac:spMkLst>
        </pc:spChg>
        <pc:spChg chg="mod">
          <ac:chgData name="Franziska Händschel" userId="e2149472-3187-4d00-b16a-a19eff6fc04a" providerId="ADAL" clId="{D8CDD701-C726-4BFA-A0CA-AA16B5C89E70}" dt="2023-02-07T17:50:51.461" v="3522"/>
          <ac:spMkLst>
            <pc:docMk/>
            <pc:sldMk cId="2609768552" sldId="284"/>
            <ac:spMk id="59" creationId="{DDB6C65E-5BDB-8CC7-81FE-23DCA185802F}"/>
          </ac:spMkLst>
        </pc:spChg>
        <pc:spChg chg="mod">
          <ac:chgData name="Franziska Händschel" userId="e2149472-3187-4d00-b16a-a19eff6fc04a" providerId="ADAL" clId="{D8CDD701-C726-4BFA-A0CA-AA16B5C89E70}" dt="2023-02-07T17:50:51.461" v="3522"/>
          <ac:spMkLst>
            <pc:docMk/>
            <pc:sldMk cId="2609768552" sldId="284"/>
            <ac:spMk id="60" creationId="{0A2AA84D-2389-5ECE-09B4-B1080402EE2C}"/>
          </ac:spMkLst>
        </pc:spChg>
        <pc:spChg chg="mod">
          <ac:chgData name="Franziska Händschel" userId="e2149472-3187-4d00-b16a-a19eff6fc04a" providerId="ADAL" clId="{D8CDD701-C726-4BFA-A0CA-AA16B5C89E70}" dt="2023-02-07T17:50:51.461" v="3522"/>
          <ac:spMkLst>
            <pc:docMk/>
            <pc:sldMk cId="2609768552" sldId="284"/>
            <ac:spMk id="62" creationId="{AE4E9CEB-F294-2BBA-B24B-4864A93C4E91}"/>
          </ac:spMkLst>
        </pc:spChg>
        <pc:spChg chg="mod">
          <ac:chgData name="Franziska Händschel" userId="e2149472-3187-4d00-b16a-a19eff6fc04a" providerId="ADAL" clId="{D8CDD701-C726-4BFA-A0CA-AA16B5C89E70}" dt="2023-02-07T17:50:51.461" v="3522"/>
          <ac:spMkLst>
            <pc:docMk/>
            <pc:sldMk cId="2609768552" sldId="284"/>
            <ac:spMk id="63" creationId="{346B516C-51D9-4A81-2D99-1F7CA05228DF}"/>
          </ac:spMkLst>
        </pc:spChg>
        <pc:spChg chg="mod">
          <ac:chgData name="Franziska Händschel" userId="e2149472-3187-4d00-b16a-a19eff6fc04a" providerId="ADAL" clId="{D8CDD701-C726-4BFA-A0CA-AA16B5C89E70}" dt="2023-02-07T17:05:10.169" v="3401"/>
          <ac:spMkLst>
            <pc:docMk/>
            <pc:sldMk cId="2609768552" sldId="284"/>
            <ac:spMk id="66" creationId="{D1C5AFE3-440E-0F0C-AB8A-7F579DD508BD}"/>
          </ac:spMkLst>
        </pc:spChg>
        <pc:spChg chg="mod">
          <ac:chgData name="Franziska Händschel" userId="e2149472-3187-4d00-b16a-a19eff6fc04a" providerId="ADAL" clId="{D8CDD701-C726-4BFA-A0CA-AA16B5C89E70}" dt="2023-02-07T17:05:10.169" v="3401"/>
          <ac:spMkLst>
            <pc:docMk/>
            <pc:sldMk cId="2609768552" sldId="284"/>
            <ac:spMk id="68" creationId="{0ECAEE6C-CAE2-FA89-9569-F6C413D7819C}"/>
          </ac:spMkLst>
        </pc:spChg>
        <pc:spChg chg="mod">
          <ac:chgData name="Franziska Händschel" userId="e2149472-3187-4d00-b16a-a19eff6fc04a" providerId="ADAL" clId="{D8CDD701-C726-4BFA-A0CA-AA16B5C89E70}" dt="2023-02-07T17:50:51.461" v="3522"/>
          <ac:spMkLst>
            <pc:docMk/>
            <pc:sldMk cId="2609768552" sldId="284"/>
            <ac:spMk id="70" creationId="{2830977D-4F7D-C15B-3A1A-E9B6C52C8B12}"/>
          </ac:spMkLst>
        </pc:spChg>
        <pc:spChg chg="mod">
          <ac:chgData name="Franziska Händschel" userId="e2149472-3187-4d00-b16a-a19eff6fc04a" providerId="ADAL" clId="{D8CDD701-C726-4BFA-A0CA-AA16B5C89E70}" dt="2023-02-07T17:05:10.169" v="3401"/>
          <ac:spMkLst>
            <pc:docMk/>
            <pc:sldMk cId="2609768552" sldId="284"/>
            <ac:spMk id="70" creationId="{8ADF4875-2F71-C3D1-F660-DC331FBD0646}"/>
          </ac:spMkLst>
        </pc:spChg>
        <pc:spChg chg="mod">
          <ac:chgData name="Franziska Händschel" userId="e2149472-3187-4d00-b16a-a19eff6fc04a" providerId="ADAL" clId="{D8CDD701-C726-4BFA-A0CA-AA16B5C89E70}" dt="2023-02-07T17:05:10.169" v="3401"/>
          <ac:spMkLst>
            <pc:docMk/>
            <pc:sldMk cId="2609768552" sldId="284"/>
            <ac:spMk id="71" creationId="{6CCA3A79-860B-5F56-582C-A540B129FFFA}"/>
          </ac:spMkLst>
        </pc:spChg>
        <pc:spChg chg="mod">
          <ac:chgData name="Franziska Händschel" userId="e2149472-3187-4d00-b16a-a19eff6fc04a" providerId="ADAL" clId="{D8CDD701-C726-4BFA-A0CA-AA16B5C89E70}" dt="2023-02-07T17:50:51.461" v="3522"/>
          <ac:spMkLst>
            <pc:docMk/>
            <pc:sldMk cId="2609768552" sldId="284"/>
            <ac:spMk id="72" creationId="{866F5796-3524-C82A-8B33-73B9E9AF0BDA}"/>
          </ac:spMkLst>
        </pc:spChg>
        <pc:spChg chg="mod">
          <ac:chgData name="Franziska Händschel" userId="e2149472-3187-4d00-b16a-a19eff6fc04a" providerId="ADAL" clId="{D8CDD701-C726-4BFA-A0CA-AA16B5C89E70}" dt="2023-02-07T17:05:10.169" v="3401"/>
          <ac:spMkLst>
            <pc:docMk/>
            <pc:sldMk cId="2609768552" sldId="284"/>
            <ac:spMk id="72" creationId="{B8A40B3A-5484-5DB8-BA04-224C3CC69C28}"/>
          </ac:spMkLst>
        </pc:spChg>
        <pc:spChg chg="mod">
          <ac:chgData name="Franziska Händschel" userId="e2149472-3187-4d00-b16a-a19eff6fc04a" providerId="ADAL" clId="{D8CDD701-C726-4BFA-A0CA-AA16B5C89E70}" dt="2023-02-07T17:05:10.169" v="3401"/>
          <ac:spMkLst>
            <pc:docMk/>
            <pc:sldMk cId="2609768552" sldId="284"/>
            <ac:spMk id="73" creationId="{8B16B93A-3EF1-9859-D5B1-3E4717B3B133}"/>
          </ac:spMkLst>
        </pc:spChg>
        <pc:spChg chg="mod">
          <ac:chgData name="Franziska Händschel" userId="e2149472-3187-4d00-b16a-a19eff6fc04a" providerId="ADAL" clId="{D8CDD701-C726-4BFA-A0CA-AA16B5C89E70}" dt="2023-02-07T17:50:51.461" v="3522"/>
          <ac:spMkLst>
            <pc:docMk/>
            <pc:sldMk cId="2609768552" sldId="284"/>
            <ac:spMk id="74" creationId="{7E747540-24FA-3C76-2913-978BFF6AC0E2}"/>
          </ac:spMkLst>
        </pc:spChg>
        <pc:spChg chg="mod">
          <ac:chgData name="Franziska Händschel" userId="e2149472-3187-4d00-b16a-a19eff6fc04a" providerId="ADAL" clId="{D8CDD701-C726-4BFA-A0CA-AA16B5C89E70}" dt="2023-02-07T17:50:51.461" v="3522"/>
          <ac:spMkLst>
            <pc:docMk/>
            <pc:sldMk cId="2609768552" sldId="284"/>
            <ac:spMk id="75" creationId="{0D686C2E-F119-7253-FCF7-3302122F6D72}"/>
          </ac:spMkLst>
        </pc:spChg>
        <pc:spChg chg="mod">
          <ac:chgData name="Franziska Händschel" userId="e2149472-3187-4d00-b16a-a19eff6fc04a" providerId="ADAL" clId="{D8CDD701-C726-4BFA-A0CA-AA16B5C89E70}" dt="2023-02-07T17:05:10.169" v="3401"/>
          <ac:spMkLst>
            <pc:docMk/>
            <pc:sldMk cId="2609768552" sldId="284"/>
            <ac:spMk id="75" creationId="{B5C02B30-2B89-6FEF-7580-2D37B78ABBB3}"/>
          </ac:spMkLst>
        </pc:spChg>
        <pc:spChg chg="mod">
          <ac:chgData name="Franziska Händschel" userId="e2149472-3187-4d00-b16a-a19eff6fc04a" providerId="ADAL" clId="{D8CDD701-C726-4BFA-A0CA-AA16B5C89E70}" dt="2023-02-07T17:50:51.461" v="3522"/>
          <ac:spMkLst>
            <pc:docMk/>
            <pc:sldMk cId="2609768552" sldId="284"/>
            <ac:spMk id="76" creationId="{0C45F63A-F506-B73D-64CD-23C46085840E}"/>
          </ac:spMkLst>
        </pc:spChg>
        <pc:spChg chg="mod">
          <ac:chgData name="Franziska Händschel" userId="e2149472-3187-4d00-b16a-a19eff6fc04a" providerId="ADAL" clId="{D8CDD701-C726-4BFA-A0CA-AA16B5C89E70}" dt="2023-02-07T17:05:10.169" v="3401"/>
          <ac:spMkLst>
            <pc:docMk/>
            <pc:sldMk cId="2609768552" sldId="284"/>
            <ac:spMk id="76" creationId="{D6851B96-0B1D-BF63-269A-2EBA56F755F5}"/>
          </ac:spMkLst>
        </pc:spChg>
        <pc:spChg chg="mod">
          <ac:chgData name="Franziska Händschel" userId="e2149472-3187-4d00-b16a-a19eff6fc04a" providerId="ADAL" clId="{D8CDD701-C726-4BFA-A0CA-AA16B5C89E70}" dt="2023-02-07T17:50:51.461" v="3522"/>
          <ac:spMkLst>
            <pc:docMk/>
            <pc:sldMk cId="2609768552" sldId="284"/>
            <ac:spMk id="77" creationId="{BA27F119-3F9F-FAC0-D255-3B271BF55027}"/>
          </ac:spMkLst>
        </pc:spChg>
        <pc:spChg chg="mod">
          <ac:chgData name="Franziska Händschel" userId="e2149472-3187-4d00-b16a-a19eff6fc04a" providerId="ADAL" clId="{D8CDD701-C726-4BFA-A0CA-AA16B5C89E70}" dt="2023-02-07T17:05:10.169" v="3401"/>
          <ac:spMkLst>
            <pc:docMk/>
            <pc:sldMk cId="2609768552" sldId="284"/>
            <ac:spMk id="77" creationId="{D098BB7E-8A97-32C8-946E-547F292C4FBA}"/>
          </ac:spMkLst>
        </pc:spChg>
        <pc:spChg chg="mod">
          <ac:chgData name="Franziska Händschel" userId="e2149472-3187-4d00-b16a-a19eff6fc04a" providerId="ADAL" clId="{D8CDD701-C726-4BFA-A0CA-AA16B5C89E70}" dt="2023-02-07T17:05:10.169" v="3401"/>
          <ac:spMkLst>
            <pc:docMk/>
            <pc:sldMk cId="2609768552" sldId="284"/>
            <ac:spMk id="78" creationId="{9DBB241E-88CB-AFCA-FB8F-68441DAC3DF4}"/>
          </ac:spMkLst>
        </pc:spChg>
        <pc:spChg chg="mod">
          <ac:chgData name="Franziska Händschel" userId="e2149472-3187-4d00-b16a-a19eff6fc04a" providerId="ADAL" clId="{D8CDD701-C726-4BFA-A0CA-AA16B5C89E70}" dt="2023-02-07T17:50:51.461" v="3522"/>
          <ac:spMkLst>
            <pc:docMk/>
            <pc:sldMk cId="2609768552" sldId="284"/>
            <ac:spMk id="79" creationId="{B7FA31E3-9E69-871D-7CE4-D823BECD3197}"/>
          </ac:spMkLst>
        </pc:spChg>
        <pc:spChg chg="mod">
          <ac:chgData name="Franziska Händschel" userId="e2149472-3187-4d00-b16a-a19eff6fc04a" providerId="ADAL" clId="{D8CDD701-C726-4BFA-A0CA-AA16B5C89E70}" dt="2023-02-07T17:05:10.169" v="3401"/>
          <ac:spMkLst>
            <pc:docMk/>
            <pc:sldMk cId="2609768552" sldId="284"/>
            <ac:spMk id="80" creationId="{D90BE90F-61F6-61CB-66E2-D738E9C9EF65}"/>
          </ac:spMkLst>
        </pc:spChg>
        <pc:spChg chg="mod">
          <ac:chgData name="Franziska Händschel" userId="e2149472-3187-4d00-b16a-a19eff6fc04a" providerId="ADAL" clId="{D8CDD701-C726-4BFA-A0CA-AA16B5C89E70}" dt="2023-02-07T17:50:51.461" v="3522"/>
          <ac:spMkLst>
            <pc:docMk/>
            <pc:sldMk cId="2609768552" sldId="284"/>
            <ac:spMk id="80" creationId="{DD8502C4-B752-C68B-4DBA-50F15A42789C}"/>
          </ac:spMkLst>
        </pc:spChg>
        <pc:spChg chg="mod">
          <ac:chgData name="Franziska Händschel" userId="e2149472-3187-4d00-b16a-a19eff6fc04a" providerId="ADAL" clId="{D8CDD701-C726-4BFA-A0CA-AA16B5C89E70}" dt="2023-02-07T17:05:10.169" v="3401"/>
          <ac:spMkLst>
            <pc:docMk/>
            <pc:sldMk cId="2609768552" sldId="284"/>
            <ac:spMk id="81" creationId="{13559793-3596-A0CE-06AB-26F659E6959E}"/>
          </ac:spMkLst>
        </pc:spChg>
        <pc:spChg chg="mod">
          <ac:chgData name="Franziska Händschel" userId="e2149472-3187-4d00-b16a-a19eff6fc04a" providerId="ADAL" clId="{D8CDD701-C726-4BFA-A0CA-AA16B5C89E70}" dt="2023-02-07T17:50:51.461" v="3522"/>
          <ac:spMkLst>
            <pc:docMk/>
            <pc:sldMk cId="2609768552" sldId="284"/>
            <ac:spMk id="81" creationId="{F5E91714-28D3-87BC-2F7B-F069505DBFFC}"/>
          </ac:spMkLst>
        </pc:spChg>
        <pc:spChg chg="mod">
          <ac:chgData name="Franziska Händschel" userId="e2149472-3187-4d00-b16a-a19eff6fc04a" providerId="ADAL" clId="{D8CDD701-C726-4BFA-A0CA-AA16B5C89E70}" dt="2023-02-07T17:50:51.461" v="3522"/>
          <ac:spMkLst>
            <pc:docMk/>
            <pc:sldMk cId="2609768552" sldId="284"/>
            <ac:spMk id="82" creationId="{1EFB72C2-357C-EEA3-8CAF-0F48AE41C712}"/>
          </ac:spMkLst>
        </pc:spChg>
        <pc:spChg chg="mod">
          <ac:chgData name="Franziska Händschel" userId="e2149472-3187-4d00-b16a-a19eff6fc04a" providerId="ADAL" clId="{D8CDD701-C726-4BFA-A0CA-AA16B5C89E70}" dt="2023-02-07T17:05:10.169" v="3401"/>
          <ac:spMkLst>
            <pc:docMk/>
            <pc:sldMk cId="2609768552" sldId="284"/>
            <ac:spMk id="82" creationId="{4DC93F73-81DE-8820-8E52-5F0CF518CA15}"/>
          </ac:spMkLst>
        </pc:spChg>
        <pc:spChg chg="mod">
          <ac:chgData name="Franziska Händschel" userId="e2149472-3187-4d00-b16a-a19eff6fc04a" providerId="ADAL" clId="{D8CDD701-C726-4BFA-A0CA-AA16B5C89E70}" dt="2023-02-07T17:50:51.461" v="3522"/>
          <ac:spMkLst>
            <pc:docMk/>
            <pc:sldMk cId="2609768552" sldId="284"/>
            <ac:spMk id="85" creationId="{BF0EA501-5366-2B0C-A181-72914749A44A}"/>
          </ac:spMkLst>
        </pc:spChg>
        <pc:spChg chg="mod">
          <ac:chgData name="Franziska Händschel" userId="e2149472-3187-4d00-b16a-a19eff6fc04a" providerId="ADAL" clId="{D8CDD701-C726-4BFA-A0CA-AA16B5C89E70}" dt="2023-02-07T17:50:51.461" v="3522"/>
          <ac:spMkLst>
            <pc:docMk/>
            <pc:sldMk cId="2609768552" sldId="284"/>
            <ac:spMk id="86" creationId="{62E3C737-FE3C-E6A2-92C0-2EC5ECE74815}"/>
          </ac:spMkLst>
        </pc:spChg>
        <pc:spChg chg="mod">
          <ac:chgData name="Franziska Händschel" userId="e2149472-3187-4d00-b16a-a19eff6fc04a" providerId="ADAL" clId="{D8CDD701-C726-4BFA-A0CA-AA16B5C89E70}" dt="2023-02-07T17:06:36.901" v="3423"/>
          <ac:spMkLst>
            <pc:docMk/>
            <pc:sldMk cId="2609768552" sldId="284"/>
            <ac:spMk id="86" creationId="{B20470DC-88C4-E317-337E-80A6475BBB96}"/>
          </ac:spMkLst>
        </pc:spChg>
        <pc:spChg chg="mod">
          <ac:chgData name="Franziska Händschel" userId="e2149472-3187-4d00-b16a-a19eff6fc04a" providerId="ADAL" clId="{D8CDD701-C726-4BFA-A0CA-AA16B5C89E70}" dt="2023-02-07T17:06:36.901" v="3423"/>
          <ac:spMkLst>
            <pc:docMk/>
            <pc:sldMk cId="2609768552" sldId="284"/>
            <ac:spMk id="87" creationId="{A5BD0985-1937-9C2D-8D37-40E7AD32E538}"/>
          </ac:spMkLst>
        </pc:spChg>
        <pc:spChg chg="mod">
          <ac:chgData name="Franziska Händschel" userId="e2149472-3187-4d00-b16a-a19eff6fc04a" providerId="ADAL" clId="{D8CDD701-C726-4BFA-A0CA-AA16B5C89E70}" dt="2023-02-07T17:50:51.461" v="3522"/>
          <ac:spMkLst>
            <pc:docMk/>
            <pc:sldMk cId="2609768552" sldId="284"/>
            <ac:spMk id="87" creationId="{CE604B14-B10C-8FEA-4545-98182C11D987}"/>
          </ac:spMkLst>
        </pc:spChg>
        <pc:spChg chg="mod">
          <ac:chgData name="Franziska Händschel" userId="e2149472-3187-4d00-b16a-a19eff6fc04a" providerId="ADAL" clId="{D8CDD701-C726-4BFA-A0CA-AA16B5C89E70}" dt="2023-02-07T17:51:02.947" v="3526"/>
          <ac:spMkLst>
            <pc:docMk/>
            <pc:sldMk cId="2609768552" sldId="284"/>
            <ac:spMk id="90" creationId="{6443D5D7-0F72-E9C1-61A3-F1C454C4D567}"/>
          </ac:spMkLst>
        </pc:spChg>
        <pc:spChg chg="mod">
          <ac:chgData name="Franziska Händschel" userId="e2149472-3187-4d00-b16a-a19eff6fc04a" providerId="ADAL" clId="{D8CDD701-C726-4BFA-A0CA-AA16B5C89E70}" dt="2023-02-07T17:51:02.947" v="3526"/>
          <ac:spMkLst>
            <pc:docMk/>
            <pc:sldMk cId="2609768552" sldId="284"/>
            <ac:spMk id="91" creationId="{72777A5E-E0CD-2FBC-C228-10058E8A3EB0}"/>
          </ac:spMkLst>
        </pc:spChg>
        <pc:spChg chg="mod">
          <ac:chgData name="Franziska Händschel" userId="e2149472-3187-4d00-b16a-a19eff6fc04a" providerId="ADAL" clId="{D8CDD701-C726-4BFA-A0CA-AA16B5C89E70}" dt="2023-02-07T17:51:02.947" v="3526"/>
          <ac:spMkLst>
            <pc:docMk/>
            <pc:sldMk cId="2609768552" sldId="284"/>
            <ac:spMk id="98" creationId="{E374A82F-63BD-B26F-ADBE-D491F9F51F56}"/>
          </ac:spMkLst>
        </pc:spChg>
        <pc:spChg chg="mod">
          <ac:chgData name="Franziska Händschel" userId="e2149472-3187-4d00-b16a-a19eff6fc04a" providerId="ADAL" clId="{D8CDD701-C726-4BFA-A0CA-AA16B5C89E70}" dt="2023-02-07T17:51:02.947" v="3526"/>
          <ac:spMkLst>
            <pc:docMk/>
            <pc:sldMk cId="2609768552" sldId="284"/>
            <ac:spMk id="100" creationId="{5EC385A7-4518-A278-01FD-2199BA5BC8A8}"/>
          </ac:spMkLst>
        </pc:spChg>
        <pc:spChg chg="mod">
          <ac:chgData name="Franziska Händschel" userId="e2149472-3187-4d00-b16a-a19eff6fc04a" providerId="ADAL" clId="{D8CDD701-C726-4BFA-A0CA-AA16B5C89E70}" dt="2023-02-07T17:51:02.947" v="3526"/>
          <ac:spMkLst>
            <pc:docMk/>
            <pc:sldMk cId="2609768552" sldId="284"/>
            <ac:spMk id="102" creationId="{4C9B7289-FBFF-7C6A-1B09-45C4B454AA69}"/>
          </ac:spMkLst>
        </pc:spChg>
        <pc:spChg chg="mod">
          <ac:chgData name="Franziska Händschel" userId="e2149472-3187-4d00-b16a-a19eff6fc04a" providerId="ADAL" clId="{D8CDD701-C726-4BFA-A0CA-AA16B5C89E70}" dt="2023-02-07T17:51:02.947" v="3526"/>
          <ac:spMkLst>
            <pc:docMk/>
            <pc:sldMk cId="2609768552" sldId="284"/>
            <ac:spMk id="103" creationId="{7058757A-208A-4C7B-4D6F-E0E70E78C964}"/>
          </ac:spMkLst>
        </pc:spChg>
        <pc:spChg chg="mod">
          <ac:chgData name="Franziska Händschel" userId="e2149472-3187-4d00-b16a-a19eff6fc04a" providerId="ADAL" clId="{D8CDD701-C726-4BFA-A0CA-AA16B5C89E70}" dt="2023-02-07T17:51:02.947" v="3526"/>
          <ac:spMkLst>
            <pc:docMk/>
            <pc:sldMk cId="2609768552" sldId="284"/>
            <ac:spMk id="104" creationId="{04DA06DC-65CF-8D0F-0307-A1B58B02F109}"/>
          </ac:spMkLst>
        </pc:spChg>
        <pc:spChg chg="mod">
          <ac:chgData name="Franziska Händschel" userId="e2149472-3187-4d00-b16a-a19eff6fc04a" providerId="ADAL" clId="{D8CDD701-C726-4BFA-A0CA-AA16B5C89E70}" dt="2023-02-07T17:51:02.947" v="3526"/>
          <ac:spMkLst>
            <pc:docMk/>
            <pc:sldMk cId="2609768552" sldId="284"/>
            <ac:spMk id="105" creationId="{EC4669AC-8A67-5BD4-811B-629ED09DD976}"/>
          </ac:spMkLst>
        </pc:spChg>
        <pc:spChg chg="mod">
          <ac:chgData name="Franziska Händschel" userId="e2149472-3187-4d00-b16a-a19eff6fc04a" providerId="ADAL" clId="{D8CDD701-C726-4BFA-A0CA-AA16B5C89E70}" dt="2023-02-07T17:51:02.947" v="3526"/>
          <ac:spMkLst>
            <pc:docMk/>
            <pc:sldMk cId="2609768552" sldId="284"/>
            <ac:spMk id="107" creationId="{4D22C63E-382D-9D2A-BB98-418BFF02055E}"/>
          </ac:spMkLst>
        </pc:spChg>
        <pc:spChg chg="mod">
          <ac:chgData name="Franziska Händschel" userId="e2149472-3187-4d00-b16a-a19eff6fc04a" providerId="ADAL" clId="{D8CDD701-C726-4BFA-A0CA-AA16B5C89E70}" dt="2023-02-07T17:51:02.947" v="3526"/>
          <ac:spMkLst>
            <pc:docMk/>
            <pc:sldMk cId="2609768552" sldId="284"/>
            <ac:spMk id="108" creationId="{1235A9E7-47C0-D388-1738-BA8C135FFC72}"/>
          </ac:spMkLst>
        </pc:spChg>
        <pc:spChg chg="mod">
          <ac:chgData name="Franziska Händschel" userId="e2149472-3187-4d00-b16a-a19eff6fc04a" providerId="ADAL" clId="{D8CDD701-C726-4BFA-A0CA-AA16B5C89E70}" dt="2023-02-07T17:51:02.947" v="3526"/>
          <ac:spMkLst>
            <pc:docMk/>
            <pc:sldMk cId="2609768552" sldId="284"/>
            <ac:spMk id="109" creationId="{06DFBB59-5867-8079-21F6-8D893AAEF7A0}"/>
          </ac:spMkLst>
        </pc:spChg>
        <pc:spChg chg="mod">
          <ac:chgData name="Franziska Händschel" userId="e2149472-3187-4d00-b16a-a19eff6fc04a" providerId="ADAL" clId="{D8CDD701-C726-4BFA-A0CA-AA16B5C89E70}" dt="2023-02-07T17:51:02.947" v="3526"/>
          <ac:spMkLst>
            <pc:docMk/>
            <pc:sldMk cId="2609768552" sldId="284"/>
            <ac:spMk id="110" creationId="{9472E6D3-E8A7-4457-05BA-B7A12C0938CD}"/>
          </ac:spMkLst>
        </pc:spChg>
        <pc:spChg chg="mod">
          <ac:chgData name="Franziska Händschel" userId="e2149472-3187-4d00-b16a-a19eff6fc04a" providerId="ADAL" clId="{D8CDD701-C726-4BFA-A0CA-AA16B5C89E70}" dt="2023-02-07T17:51:02.947" v="3526"/>
          <ac:spMkLst>
            <pc:docMk/>
            <pc:sldMk cId="2609768552" sldId="284"/>
            <ac:spMk id="112" creationId="{3D683CE6-EB00-058D-3534-98653E961E82}"/>
          </ac:spMkLst>
        </pc:spChg>
        <pc:spChg chg="mod">
          <ac:chgData name="Franziska Händschel" userId="e2149472-3187-4d00-b16a-a19eff6fc04a" providerId="ADAL" clId="{D8CDD701-C726-4BFA-A0CA-AA16B5C89E70}" dt="2023-02-07T17:51:02.947" v="3526"/>
          <ac:spMkLst>
            <pc:docMk/>
            <pc:sldMk cId="2609768552" sldId="284"/>
            <ac:spMk id="113" creationId="{926E4EDF-2D0F-EC48-A21A-8FA1A7163327}"/>
          </ac:spMkLst>
        </pc:spChg>
        <pc:spChg chg="mod">
          <ac:chgData name="Franziska Händschel" userId="e2149472-3187-4d00-b16a-a19eff6fc04a" providerId="ADAL" clId="{D8CDD701-C726-4BFA-A0CA-AA16B5C89E70}" dt="2023-02-07T17:51:02.947" v="3526"/>
          <ac:spMkLst>
            <pc:docMk/>
            <pc:sldMk cId="2609768552" sldId="284"/>
            <ac:spMk id="114" creationId="{77295853-49E7-2406-BB90-AE7C5D1C2272}"/>
          </ac:spMkLst>
        </pc:spChg>
        <pc:spChg chg="mod">
          <ac:chgData name="Franziska Händschel" userId="e2149472-3187-4d00-b16a-a19eff6fc04a" providerId="ADAL" clId="{D8CDD701-C726-4BFA-A0CA-AA16B5C89E70}" dt="2023-02-07T17:51:02.947" v="3526"/>
          <ac:spMkLst>
            <pc:docMk/>
            <pc:sldMk cId="2609768552" sldId="284"/>
            <ac:spMk id="116" creationId="{B32B8736-D27F-9AA9-1164-C7AF7D984DDC}"/>
          </ac:spMkLst>
        </pc:spChg>
        <pc:spChg chg="mod">
          <ac:chgData name="Franziska Händschel" userId="e2149472-3187-4d00-b16a-a19eff6fc04a" providerId="ADAL" clId="{D8CDD701-C726-4BFA-A0CA-AA16B5C89E70}" dt="2023-02-07T17:51:02.947" v="3526"/>
          <ac:spMkLst>
            <pc:docMk/>
            <pc:sldMk cId="2609768552" sldId="284"/>
            <ac:spMk id="117" creationId="{8F5173D5-5220-6CBB-1D10-7303D30C7FFB}"/>
          </ac:spMkLst>
        </pc:spChg>
        <pc:spChg chg="mod">
          <ac:chgData name="Franziska Händschel" userId="e2149472-3187-4d00-b16a-a19eff6fc04a" providerId="ADAL" clId="{D8CDD701-C726-4BFA-A0CA-AA16B5C89E70}" dt="2023-02-07T17:51:02.947" v="3526"/>
          <ac:spMkLst>
            <pc:docMk/>
            <pc:sldMk cId="2609768552" sldId="284"/>
            <ac:spMk id="124" creationId="{660A0865-5B33-9E20-34D5-C4973590964E}"/>
          </ac:spMkLst>
        </pc:spChg>
        <pc:spChg chg="mod">
          <ac:chgData name="Franziska Händschel" userId="e2149472-3187-4d00-b16a-a19eff6fc04a" providerId="ADAL" clId="{D8CDD701-C726-4BFA-A0CA-AA16B5C89E70}" dt="2023-02-07T17:51:02.947" v="3526"/>
          <ac:spMkLst>
            <pc:docMk/>
            <pc:sldMk cId="2609768552" sldId="284"/>
            <ac:spMk id="126" creationId="{78FE43C2-098B-FC98-7241-6B05A466FEE1}"/>
          </ac:spMkLst>
        </pc:spChg>
        <pc:spChg chg="mod">
          <ac:chgData name="Franziska Händschel" userId="e2149472-3187-4d00-b16a-a19eff6fc04a" providerId="ADAL" clId="{D8CDD701-C726-4BFA-A0CA-AA16B5C89E70}" dt="2023-02-07T17:06:36.901" v="3423"/>
          <ac:spMkLst>
            <pc:docMk/>
            <pc:sldMk cId="2609768552" sldId="284"/>
            <ac:spMk id="177" creationId="{10A1E9D7-BAB5-A1E5-F1C5-6C2A98C0BBBE}"/>
          </ac:spMkLst>
        </pc:spChg>
        <pc:spChg chg="mod">
          <ac:chgData name="Franziska Händschel" userId="e2149472-3187-4d00-b16a-a19eff6fc04a" providerId="ADAL" clId="{D8CDD701-C726-4BFA-A0CA-AA16B5C89E70}" dt="2023-02-07T17:06:36.901" v="3423"/>
          <ac:spMkLst>
            <pc:docMk/>
            <pc:sldMk cId="2609768552" sldId="284"/>
            <ac:spMk id="179" creationId="{C1256C89-E17D-E9E4-7F54-C177C78DAC88}"/>
          </ac:spMkLst>
        </pc:spChg>
        <pc:spChg chg="mod">
          <ac:chgData name="Franziska Händschel" userId="e2149472-3187-4d00-b16a-a19eff6fc04a" providerId="ADAL" clId="{D8CDD701-C726-4BFA-A0CA-AA16B5C89E70}" dt="2023-02-07T17:06:36.901" v="3423"/>
          <ac:spMkLst>
            <pc:docMk/>
            <pc:sldMk cId="2609768552" sldId="284"/>
            <ac:spMk id="181" creationId="{FB2299F6-3623-BDE9-2581-A79EEF321A5F}"/>
          </ac:spMkLst>
        </pc:spChg>
        <pc:spChg chg="mod">
          <ac:chgData name="Franziska Händschel" userId="e2149472-3187-4d00-b16a-a19eff6fc04a" providerId="ADAL" clId="{D8CDD701-C726-4BFA-A0CA-AA16B5C89E70}" dt="2023-02-07T17:06:36.901" v="3423"/>
          <ac:spMkLst>
            <pc:docMk/>
            <pc:sldMk cId="2609768552" sldId="284"/>
            <ac:spMk id="182" creationId="{21C345E7-6C4B-0677-1CD3-84C207ADC312}"/>
          </ac:spMkLst>
        </pc:spChg>
        <pc:spChg chg="mod">
          <ac:chgData name="Franziska Händschel" userId="e2149472-3187-4d00-b16a-a19eff6fc04a" providerId="ADAL" clId="{D8CDD701-C726-4BFA-A0CA-AA16B5C89E70}" dt="2023-02-07T17:06:36.901" v="3423"/>
          <ac:spMkLst>
            <pc:docMk/>
            <pc:sldMk cId="2609768552" sldId="284"/>
            <ac:spMk id="183" creationId="{6703FC14-6425-FBD5-0C17-DFFE34BB22AD}"/>
          </ac:spMkLst>
        </pc:spChg>
        <pc:spChg chg="mod">
          <ac:chgData name="Franziska Händschel" userId="e2149472-3187-4d00-b16a-a19eff6fc04a" providerId="ADAL" clId="{D8CDD701-C726-4BFA-A0CA-AA16B5C89E70}" dt="2023-02-07T17:06:36.901" v="3423"/>
          <ac:spMkLst>
            <pc:docMk/>
            <pc:sldMk cId="2609768552" sldId="284"/>
            <ac:spMk id="184" creationId="{FC3CB3EA-0D18-E8A6-96EB-E2315606327F}"/>
          </ac:spMkLst>
        </pc:spChg>
        <pc:spChg chg="mod">
          <ac:chgData name="Franziska Händschel" userId="e2149472-3187-4d00-b16a-a19eff6fc04a" providerId="ADAL" clId="{D8CDD701-C726-4BFA-A0CA-AA16B5C89E70}" dt="2023-02-07T17:06:36.901" v="3423"/>
          <ac:spMkLst>
            <pc:docMk/>
            <pc:sldMk cId="2609768552" sldId="284"/>
            <ac:spMk id="186" creationId="{CEF1E8E8-93AC-699E-4347-1781C66D7ABB}"/>
          </ac:spMkLst>
        </pc:spChg>
        <pc:spChg chg="mod">
          <ac:chgData name="Franziska Händschel" userId="e2149472-3187-4d00-b16a-a19eff6fc04a" providerId="ADAL" clId="{D8CDD701-C726-4BFA-A0CA-AA16B5C89E70}" dt="2023-02-07T17:06:36.901" v="3423"/>
          <ac:spMkLst>
            <pc:docMk/>
            <pc:sldMk cId="2609768552" sldId="284"/>
            <ac:spMk id="187" creationId="{6AD23E0A-8412-2F20-94FB-477D6683EC0F}"/>
          </ac:spMkLst>
        </pc:spChg>
        <pc:spChg chg="mod">
          <ac:chgData name="Franziska Händschel" userId="e2149472-3187-4d00-b16a-a19eff6fc04a" providerId="ADAL" clId="{D8CDD701-C726-4BFA-A0CA-AA16B5C89E70}" dt="2023-02-07T17:06:36.901" v="3423"/>
          <ac:spMkLst>
            <pc:docMk/>
            <pc:sldMk cId="2609768552" sldId="284"/>
            <ac:spMk id="188" creationId="{A5BB0787-5A56-130C-8AD9-80D6410A0174}"/>
          </ac:spMkLst>
        </pc:spChg>
        <pc:spChg chg="mod">
          <ac:chgData name="Franziska Händschel" userId="e2149472-3187-4d00-b16a-a19eff6fc04a" providerId="ADAL" clId="{D8CDD701-C726-4BFA-A0CA-AA16B5C89E70}" dt="2023-02-07T17:06:36.901" v="3423"/>
          <ac:spMkLst>
            <pc:docMk/>
            <pc:sldMk cId="2609768552" sldId="284"/>
            <ac:spMk id="189" creationId="{85E5298F-0471-FE78-6A93-389E9382D83B}"/>
          </ac:spMkLst>
        </pc:spChg>
        <pc:spChg chg="mod">
          <ac:chgData name="Franziska Händschel" userId="e2149472-3187-4d00-b16a-a19eff6fc04a" providerId="ADAL" clId="{D8CDD701-C726-4BFA-A0CA-AA16B5C89E70}" dt="2023-02-07T17:06:36.901" v="3423"/>
          <ac:spMkLst>
            <pc:docMk/>
            <pc:sldMk cId="2609768552" sldId="284"/>
            <ac:spMk id="191" creationId="{2992447C-3B3A-DCFB-2A03-D7D54A182F7C}"/>
          </ac:spMkLst>
        </pc:spChg>
        <pc:spChg chg="mod">
          <ac:chgData name="Franziska Händschel" userId="e2149472-3187-4d00-b16a-a19eff6fc04a" providerId="ADAL" clId="{D8CDD701-C726-4BFA-A0CA-AA16B5C89E70}" dt="2023-02-07T17:06:36.901" v="3423"/>
          <ac:spMkLst>
            <pc:docMk/>
            <pc:sldMk cId="2609768552" sldId="284"/>
            <ac:spMk id="192" creationId="{DC367AB4-8438-0D04-9B84-8AA26D11CFE7}"/>
          </ac:spMkLst>
        </pc:spChg>
        <pc:spChg chg="mod">
          <ac:chgData name="Franziska Händschel" userId="e2149472-3187-4d00-b16a-a19eff6fc04a" providerId="ADAL" clId="{D8CDD701-C726-4BFA-A0CA-AA16B5C89E70}" dt="2023-02-07T17:51:02.947" v="3526"/>
          <ac:spMkLst>
            <pc:docMk/>
            <pc:sldMk cId="2609768552" sldId="284"/>
            <ac:spMk id="192" creationId="{FD705A53-0E2F-D1B4-622E-A97AB58B2427}"/>
          </ac:spMkLst>
        </pc:spChg>
        <pc:spChg chg="mod">
          <ac:chgData name="Franziska Händschel" userId="e2149472-3187-4d00-b16a-a19eff6fc04a" providerId="ADAL" clId="{D8CDD701-C726-4BFA-A0CA-AA16B5C89E70}" dt="2023-02-07T17:06:36.901" v="3423"/>
          <ac:spMkLst>
            <pc:docMk/>
            <pc:sldMk cId="2609768552" sldId="284"/>
            <ac:spMk id="193" creationId="{0BDC5551-44B9-A37A-BF97-3B05ECB505B0}"/>
          </ac:spMkLst>
        </pc:spChg>
        <pc:spChg chg="mod">
          <ac:chgData name="Franziska Händschel" userId="e2149472-3187-4d00-b16a-a19eff6fc04a" providerId="ADAL" clId="{D8CDD701-C726-4BFA-A0CA-AA16B5C89E70}" dt="2023-02-07T17:51:02.947" v="3526"/>
          <ac:spMkLst>
            <pc:docMk/>
            <pc:sldMk cId="2609768552" sldId="284"/>
            <ac:spMk id="193" creationId="{D4A8587C-E860-9789-930C-59DF89F6BAC2}"/>
          </ac:spMkLst>
        </pc:spChg>
        <pc:spChg chg="mod">
          <ac:chgData name="Franziska Händschel" userId="e2149472-3187-4d00-b16a-a19eff6fc04a" providerId="ADAL" clId="{D8CDD701-C726-4BFA-A0CA-AA16B5C89E70}" dt="2023-02-07T17:51:02.947" v="3526"/>
          <ac:spMkLst>
            <pc:docMk/>
            <pc:sldMk cId="2609768552" sldId="284"/>
            <ac:spMk id="196" creationId="{D2A03AAC-C968-FD18-9442-21A7FDFE7C2C}"/>
          </ac:spMkLst>
        </pc:spChg>
        <pc:spChg chg="mod">
          <ac:chgData name="Franziska Händschel" userId="e2149472-3187-4d00-b16a-a19eff6fc04a" providerId="ADAL" clId="{D8CDD701-C726-4BFA-A0CA-AA16B5C89E70}" dt="2023-02-07T17:51:02.947" v="3526"/>
          <ac:spMkLst>
            <pc:docMk/>
            <pc:sldMk cId="2609768552" sldId="284"/>
            <ac:spMk id="197" creationId="{92777FD8-0DB7-52E0-D8B4-FC44FEECD85B}"/>
          </ac:spMkLst>
        </pc:spChg>
        <pc:spChg chg="mod">
          <ac:chgData name="Franziska Händschel" userId="e2149472-3187-4d00-b16a-a19eff6fc04a" providerId="ADAL" clId="{D8CDD701-C726-4BFA-A0CA-AA16B5C89E70}" dt="2023-02-07T17:51:02.947" v="3526"/>
          <ac:spMkLst>
            <pc:docMk/>
            <pc:sldMk cId="2609768552" sldId="284"/>
            <ac:spMk id="199" creationId="{330FCEC8-2552-63AE-EC39-5AA0E9EE9BEB}"/>
          </ac:spMkLst>
        </pc:spChg>
        <pc:spChg chg="mod">
          <ac:chgData name="Franziska Händschel" userId="e2149472-3187-4d00-b16a-a19eff6fc04a" providerId="ADAL" clId="{D8CDD701-C726-4BFA-A0CA-AA16B5C89E70}" dt="2023-02-07T17:51:02.947" v="3526"/>
          <ac:spMkLst>
            <pc:docMk/>
            <pc:sldMk cId="2609768552" sldId="284"/>
            <ac:spMk id="200" creationId="{BB83B874-6030-6A85-0F72-29E1BE9E1470}"/>
          </ac:spMkLst>
        </pc:spChg>
        <pc:spChg chg="mod">
          <ac:chgData name="Franziska Händschel" userId="e2149472-3187-4d00-b16a-a19eff6fc04a" providerId="ADAL" clId="{D8CDD701-C726-4BFA-A0CA-AA16B5C89E70}" dt="2023-02-07T17:51:02.947" v="3526"/>
          <ac:spMkLst>
            <pc:docMk/>
            <pc:sldMk cId="2609768552" sldId="284"/>
            <ac:spMk id="201" creationId="{22BE8EBA-409D-671F-6809-FBB99A8BDDCE}"/>
          </ac:spMkLst>
        </pc:spChg>
        <pc:spChg chg="mod">
          <ac:chgData name="Franziska Händschel" userId="e2149472-3187-4d00-b16a-a19eff6fc04a" providerId="ADAL" clId="{D8CDD701-C726-4BFA-A0CA-AA16B5C89E70}" dt="2023-02-07T17:51:02.947" v="3526"/>
          <ac:spMkLst>
            <pc:docMk/>
            <pc:sldMk cId="2609768552" sldId="284"/>
            <ac:spMk id="202" creationId="{E14B17F2-0CE8-BBBD-3221-B1688FA0B328}"/>
          </ac:spMkLst>
        </pc:spChg>
        <pc:spChg chg="mod">
          <ac:chgData name="Franziska Händschel" userId="e2149472-3187-4d00-b16a-a19eff6fc04a" providerId="ADAL" clId="{D8CDD701-C726-4BFA-A0CA-AA16B5C89E70}" dt="2023-02-07T17:51:02.947" v="3526"/>
          <ac:spMkLst>
            <pc:docMk/>
            <pc:sldMk cId="2609768552" sldId="284"/>
            <ac:spMk id="204" creationId="{79C0B169-3668-1EE8-57FC-ADE0906E7AB5}"/>
          </ac:spMkLst>
        </pc:spChg>
        <pc:spChg chg="mod">
          <ac:chgData name="Franziska Händschel" userId="e2149472-3187-4d00-b16a-a19eff6fc04a" providerId="ADAL" clId="{D8CDD701-C726-4BFA-A0CA-AA16B5C89E70}" dt="2023-02-07T17:51:02.947" v="3526"/>
          <ac:spMkLst>
            <pc:docMk/>
            <pc:sldMk cId="2609768552" sldId="284"/>
            <ac:spMk id="205" creationId="{93EECECF-1264-F7F3-0F4E-DD556110D891}"/>
          </ac:spMkLst>
        </pc:spChg>
        <pc:spChg chg="mod">
          <ac:chgData name="Franziska Händschel" userId="e2149472-3187-4d00-b16a-a19eff6fc04a" providerId="ADAL" clId="{D8CDD701-C726-4BFA-A0CA-AA16B5C89E70}" dt="2023-02-07T17:51:02.947" v="3526"/>
          <ac:spMkLst>
            <pc:docMk/>
            <pc:sldMk cId="2609768552" sldId="284"/>
            <ac:spMk id="206" creationId="{C8D62535-DC3C-F05B-4180-643694E17932}"/>
          </ac:spMkLst>
        </pc:spChg>
        <pc:spChg chg="mod">
          <ac:chgData name="Franziska Händschel" userId="e2149472-3187-4d00-b16a-a19eff6fc04a" providerId="ADAL" clId="{D8CDD701-C726-4BFA-A0CA-AA16B5C89E70}" dt="2023-02-07T17:51:02.947" v="3526"/>
          <ac:spMkLst>
            <pc:docMk/>
            <pc:sldMk cId="2609768552" sldId="284"/>
            <ac:spMk id="208" creationId="{8BC72700-91B3-3265-C979-51B6EC6F7192}"/>
          </ac:spMkLst>
        </pc:spChg>
        <pc:spChg chg="mod">
          <ac:chgData name="Franziska Händschel" userId="e2149472-3187-4d00-b16a-a19eff6fc04a" providerId="ADAL" clId="{D8CDD701-C726-4BFA-A0CA-AA16B5C89E70}" dt="2023-02-07T17:51:02.947" v="3526"/>
          <ac:spMkLst>
            <pc:docMk/>
            <pc:sldMk cId="2609768552" sldId="284"/>
            <ac:spMk id="209" creationId="{46370CB1-2041-A0E4-48D8-1034D454544D}"/>
          </ac:spMkLst>
        </pc:spChg>
        <pc:spChg chg="mod">
          <ac:chgData name="Franziska Händschel" userId="e2149472-3187-4d00-b16a-a19eff6fc04a" providerId="ADAL" clId="{D8CDD701-C726-4BFA-A0CA-AA16B5C89E70}" dt="2023-02-07T17:51:02.947" v="3526"/>
          <ac:spMkLst>
            <pc:docMk/>
            <pc:sldMk cId="2609768552" sldId="284"/>
            <ac:spMk id="216" creationId="{323A9AFC-4CFF-63EE-A635-351EC9B29EF3}"/>
          </ac:spMkLst>
        </pc:spChg>
        <pc:spChg chg="mod">
          <ac:chgData name="Franziska Händschel" userId="e2149472-3187-4d00-b16a-a19eff6fc04a" providerId="ADAL" clId="{D8CDD701-C726-4BFA-A0CA-AA16B5C89E70}" dt="2023-02-07T17:51:02.947" v="3526"/>
          <ac:spMkLst>
            <pc:docMk/>
            <pc:sldMk cId="2609768552" sldId="284"/>
            <ac:spMk id="218" creationId="{4F1CDF20-233E-ECCC-A8F8-21B447004C17}"/>
          </ac:spMkLst>
        </pc:spChg>
        <pc:spChg chg="mod">
          <ac:chgData name="Franziska Händschel" userId="e2149472-3187-4d00-b16a-a19eff6fc04a" providerId="ADAL" clId="{D8CDD701-C726-4BFA-A0CA-AA16B5C89E70}" dt="2023-02-07T17:51:02.947" v="3526"/>
          <ac:spMkLst>
            <pc:docMk/>
            <pc:sldMk cId="2609768552" sldId="284"/>
            <ac:spMk id="220" creationId="{CC9E71C6-7C29-4CFE-02FF-5AB9B55A8A53}"/>
          </ac:spMkLst>
        </pc:spChg>
        <pc:spChg chg="mod">
          <ac:chgData name="Franziska Händschel" userId="e2149472-3187-4d00-b16a-a19eff6fc04a" providerId="ADAL" clId="{D8CDD701-C726-4BFA-A0CA-AA16B5C89E70}" dt="2023-02-07T17:51:02.947" v="3526"/>
          <ac:spMkLst>
            <pc:docMk/>
            <pc:sldMk cId="2609768552" sldId="284"/>
            <ac:spMk id="221" creationId="{1D42E1FA-FE50-BB1E-239E-88C694E86B73}"/>
          </ac:spMkLst>
        </pc:spChg>
        <pc:spChg chg="mod">
          <ac:chgData name="Franziska Händschel" userId="e2149472-3187-4d00-b16a-a19eff6fc04a" providerId="ADAL" clId="{D8CDD701-C726-4BFA-A0CA-AA16B5C89E70}" dt="2023-02-07T17:51:02.947" v="3526"/>
          <ac:spMkLst>
            <pc:docMk/>
            <pc:sldMk cId="2609768552" sldId="284"/>
            <ac:spMk id="222" creationId="{1C8DBDBE-A210-A592-C5D6-4FB0D3CE48D1}"/>
          </ac:spMkLst>
        </pc:spChg>
        <pc:spChg chg="mod">
          <ac:chgData name="Franziska Händschel" userId="e2149472-3187-4d00-b16a-a19eff6fc04a" providerId="ADAL" clId="{D8CDD701-C726-4BFA-A0CA-AA16B5C89E70}" dt="2023-02-07T17:51:02.947" v="3526"/>
          <ac:spMkLst>
            <pc:docMk/>
            <pc:sldMk cId="2609768552" sldId="284"/>
            <ac:spMk id="223" creationId="{0F06CBED-4744-BD32-3DF4-37D3947B1C05}"/>
          </ac:spMkLst>
        </pc:spChg>
        <pc:spChg chg="mod">
          <ac:chgData name="Franziska Händschel" userId="e2149472-3187-4d00-b16a-a19eff6fc04a" providerId="ADAL" clId="{D8CDD701-C726-4BFA-A0CA-AA16B5C89E70}" dt="2023-02-07T17:51:02.947" v="3526"/>
          <ac:spMkLst>
            <pc:docMk/>
            <pc:sldMk cId="2609768552" sldId="284"/>
            <ac:spMk id="225" creationId="{1655E3BC-640B-B1EB-4B01-7D85633D9CEE}"/>
          </ac:spMkLst>
        </pc:spChg>
        <pc:spChg chg="mod">
          <ac:chgData name="Franziska Händschel" userId="e2149472-3187-4d00-b16a-a19eff6fc04a" providerId="ADAL" clId="{D8CDD701-C726-4BFA-A0CA-AA16B5C89E70}" dt="2023-02-07T17:51:02.947" v="3526"/>
          <ac:spMkLst>
            <pc:docMk/>
            <pc:sldMk cId="2609768552" sldId="284"/>
            <ac:spMk id="226" creationId="{33D2800C-73EA-F305-FB47-7A99FACB67DA}"/>
          </ac:spMkLst>
        </pc:spChg>
        <pc:spChg chg="mod">
          <ac:chgData name="Franziska Händschel" userId="e2149472-3187-4d00-b16a-a19eff6fc04a" providerId="ADAL" clId="{D8CDD701-C726-4BFA-A0CA-AA16B5C89E70}" dt="2023-02-07T17:51:02.947" v="3526"/>
          <ac:spMkLst>
            <pc:docMk/>
            <pc:sldMk cId="2609768552" sldId="284"/>
            <ac:spMk id="227" creationId="{6CB739D9-8741-861C-EA02-D6D497715540}"/>
          </ac:spMkLst>
        </pc:spChg>
        <pc:spChg chg="mod">
          <ac:chgData name="Franziska Händschel" userId="e2149472-3187-4d00-b16a-a19eff6fc04a" providerId="ADAL" clId="{D8CDD701-C726-4BFA-A0CA-AA16B5C89E70}" dt="2023-02-07T17:51:02.947" v="3526"/>
          <ac:spMkLst>
            <pc:docMk/>
            <pc:sldMk cId="2609768552" sldId="284"/>
            <ac:spMk id="228" creationId="{BB580494-D8AE-A9E6-676A-87B710A2B6DB}"/>
          </ac:spMkLst>
        </pc:spChg>
        <pc:spChg chg="mod">
          <ac:chgData name="Franziska Händschel" userId="e2149472-3187-4d00-b16a-a19eff6fc04a" providerId="ADAL" clId="{D8CDD701-C726-4BFA-A0CA-AA16B5C89E70}" dt="2023-02-07T17:51:02.947" v="3526"/>
          <ac:spMkLst>
            <pc:docMk/>
            <pc:sldMk cId="2609768552" sldId="284"/>
            <ac:spMk id="230" creationId="{E761B901-583C-53E6-24C8-7F4B3F3F7F56}"/>
          </ac:spMkLst>
        </pc:spChg>
        <pc:spChg chg="mod">
          <ac:chgData name="Franziska Händschel" userId="e2149472-3187-4d00-b16a-a19eff6fc04a" providerId="ADAL" clId="{D8CDD701-C726-4BFA-A0CA-AA16B5C89E70}" dt="2023-02-07T17:51:02.947" v="3526"/>
          <ac:spMkLst>
            <pc:docMk/>
            <pc:sldMk cId="2609768552" sldId="284"/>
            <ac:spMk id="231" creationId="{17BEFADA-B546-88AF-A7DB-3DF354BF8539}"/>
          </ac:spMkLst>
        </pc:spChg>
        <pc:spChg chg="mod">
          <ac:chgData name="Franziska Händschel" userId="e2149472-3187-4d00-b16a-a19eff6fc04a" providerId="ADAL" clId="{D8CDD701-C726-4BFA-A0CA-AA16B5C89E70}" dt="2023-02-07T17:51:02.947" v="3526"/>
          <ac:spMkLst>
            <pc:docMk/>
            <pc:sldMk cId="2609768552" sldId="284"/>
            <ac:spMk id="232" creationId="{1DF82250-437C-880A-2D9D-C8C2F0D0F0DF}"/>
          </ac:spMkLst>
        </pc:spChg>
        <pc:spChg chg="mod">
          <ac:chgData name="Franziska Händschel" userId="e2149472-3187-4d00-b16a-a19eff6fc04a" providerId="ADAL" clId="{D8CDD701-C726-4BFA-A0CA-AA16B5C89E70}" dt="2023-02-07T17:51:07.529" v="3528"/>
          <ac:spMkLst>
            <pc:docMk/>
            <pc:sldMk cId="2609768552" sldId="284"/>
            <ac:spMk id="234" creationId="{4796E30E-E5CF-7143-6E90-D00CCA3D241C}"/>
          </ac:spMkLst>
        </pc:spChg>
        <pc:spChg chg="mod">
          <ac:chgData name="Franziska Händschel" userId="e2149472-3187-4d00-b16a-a19eff6fc04a" providerId="ADAL" clId="{D8CDD701-C726-4BFA-A0CA-AA16B5C89E70}" dt="2023-02-07T17:51:07.529" v="3528"/>
          <ac:spMkLst>
            <pc:docMk/>
            <pc:sldMk cId="2609768552" sldId="284"/>
            <ac:spMk id="235" creationId="{FE7CB5D8-1090-C941-8D69-2E905F6A22A6}"/>
          </ac:spMkLst>
        </pc:spChg>
        <pc:spChg chg="mod">
          <ac:chgData name="Franziska Händschel" userId="e2149472-3187-4d00-b16a-a19eff6fc04a" providerId="ADAL" clId="{D8CDD701-C726-4BFA-A0CA-AA16B5C89E70}" dt="2023-02-07T17:51:07.529" v="3528"/>
          <ac:spMkLst>
            <pc:docMk/>
            <pc:sldMk cId="2609768552" sldId="284"/>
            <ac:spMk id="242" creationId="{B8A2DC41-1D09-0B7F-A02D-1BC6ED6BB02B}"/>
          </ac:spMkLst>
        </pc:spChg>
        <pc:spChg chg="mod">
          <ac:chgData name="Franziska Händschel" userId="e2149472-3187-4d00-b16a-a19eff6fc04a" providerId="ADAL" clId="{D8CDD701-C726-4BFA-A0CA-AA16B5C89E70}" dt="2023-02-07T17:51:07.529" v="3528"/>
          <ac:spMkLst>
            <pc:docMk/>
            <pc:sldMk cId="2609768552" sldId="284"/>
            <ac:spMk id="244" creationId="{4EA8E7B9-8C8C-C577-606D-556F2B6C5E52}"/>
          </ac:spMkLst>
        </pc:spChg>
        <pc:spChg chg="mod">
          <ac:chgData name="Franziska Händschel" userId="e2149472-3187-4d00-b16a-a19eff6fc04a" providerId="ADAL" clId="{D8CDD701-C726-4BFA-A0CA-AA16B5C89E70}" dt="2023-02-07T17:51:07.529" v="3528"/>
          <ac:spMkLst>
            <pc:docMk/>
            <pc:sldMk cId="2609768552" sldId="284"/>
            <ac:spMk id="246" creationId="{0924938D-82A6-9F3B-51E7-AF4BD5C2E6B5}"/>
          </ac:spMkLst>
        </pc:spChg>
        <pc:spChg chg="mod">
          <ac:chgData name="Franziska Händschel" userId="e2149472-3187-4d00-b16a-a19eff6fc04a" providerId="ADAL" clId="{D8CDD701-C726-4BFA-A0CA-AA16B5C89E70}" dt="2023-02-07T17:51:07.529" v="3528"/>
          <ac:spMkLst>
            <pc:docMk/>
            <pc:sldMk cId="2609768552" sldId="284"/>
            <ac:spMk id="247" creationId="{0E55CB3E-4727-6F47-99F9-586E4187EEBE}"/>
          </ac:spMkLst>
        </pc:spChg>
        <pc:spChg chg="mod">
          <ac:chgData name="Franziska Händschel" userId="e2149472-3187-4d00-b16a-a19eff6fc04a" providerId="ADAL" clId="{D8CDD701-C726-4BFA-A0CA-AA16B5C89E70}" dt="2023-02-07T17:51:07.529" v="3528"/>
          <ac:spMkLst>
            <pc:docMk/>
            <pc:sldMk cId="2609768552" sldId="284"/>
            <ac:spMk id="248" creationId="{A12E271F-B6E7-6E20-7D52-511E0928A40A}"/>
          </ac:spMkLst>
        </pc:spChg>
        <pc:spChg chg="mod">
          <ac:chgData name="Franziska Händschel" userId="e2149472-3187-4d00-b16a-a19eff6fc04a" providerId="ADAL" clId="{D8CDD701-C726-4BFA-A0CA-AA16B5C89E70}" dt="2023-02-07T17:51:07.529" v="3528"/>
          <ac:spMkLst>
            <pc:docMk/>
            <pc:sldMk cId="2609768552" sldId="284"/>
            <ac:spMk id="249" creationId="{B328650F-3334-FAEF-F3B8-B4598B198208}"/>
          </ac:spMkLst>
        </pc:spChg>
        <pc:spChg chg="mod">
          <ac:chgData name="Franziska Händschel" userId="e2149472-3187-4d00-b16a-a19eff6fc04a" providerId="ADAL" clId="{D8CDD701-C726-4BFA-A0CA-AA16B5C89E70}" dt="2023-02-07T17:51:07.529" v="3528"/>
          <ac:spMkLst>
            <pc:docMk/>
            <pc:sldMk cId="2609768552" sldId="284"/>
            <ac:spMk id="251" creationId="{73EFF966-44CF-968A-571E-C8D93C8D1EBD}"/>
          </ac:spMkLst>
        </pc:spChg>
        <pc:spChg chg="mod">
          <ac:chgData name="Franziska Händschel" userId="e2149472-3187-4d00-b16a-a19eff6fc04a" providerId="ADAL" clId="{D8CDD701-C726-4BFA-A0CA-AA16B5C89E70}" dt="2023-02-07T17:51:07.529" v="3528"/>
          <ac:spMkLst>
            <pc:docMk/>
            <pc:sldMk cId="2609768552" sldId="284"/>
            <ac:spMk id="252" creationId="{C2265A02-D506-EC07-26C4-FDD9643428DE}"/>
          </ac:spMkLst>
        </pc:spChg>
        <pc:spChg chg="mod">
          <ac:chgData name="Franziska Händschel" userId="e2149472-3187-4d00-b16a-a19eff6fc04a" providerId="ADAL" clId="{D8CDD701-C726-4BFA-A0CA-AA16B5C89E70}" dt="2023-02-07T17:51:07.529" v="3528"/>
          <ac:spMkLst>
            <pc:docMk/>
            <pc:sldMk cId="2609768552" sldId="284"/>
            <ac:spMk id="253" creationId="{AA80D2C2-330E-5C68-C856-903FEE2F82A0}"/>
          </ac:spMkLst>
        </pc:spChg>
        <pc:spChg chg="mod">
          <ac:chgData name="Franziska Händschel" userId="e2149472-3187-4d00-b16a-a19eff6fc04a" providerId="ADAL" clId="{D8CDD701-C726-4BFA-A0CA-AA16B5C89E70}" dt="2023-02-07T17:51:07.529" v="3528"/>
          <ac:spMkLst>
            <pc:docMk/>
            <pc:sldMk cId="2609768552" sldId="284"/>
            <ac:spMk id="254" creationId="{17DAE6E1-A246-B73B-8EAC-F2262A684617}"/>
          </ac:spMkLst>
        </pc:spChg>
        <pc:spChg chg="mod">
          <ac:chgData name="Franziska Händschel" userId="e2149472-3187-4d00-b16a-a19eff6fc04a" providerId="ADAL" clId="{D8CDD701-C726-4BFA-A0CA-AA16B5C89E70}" dt="2023-02-07T17:51:07.529" v="3528"/>
          <ac:spMkLst>
            <pc:docMk/>
            <pc:sldMk cId="2609768552" sldId="284"/>
            <ac:spMk id="256" creationId="{130B924A-6075-41CA-3963-24ED52903B25}"/>
          </ac:spMkLst>
        </pc:spChg>
        <pc:spChg chg="mod">
          <ac:chgData name="Franziska Händschel" userId="e2149472-3187-4d00-b16a-a19eff6fc04a" providerId="ADAL" clId="{D8CDD701-C726-4BFA-A0CA-AA16B5C89E70}" dt="2023-02-07T17:51:07.529" v="3528"/>
          <ac:spMkLst>
            <pc:docMk/>
            <pc:sldMk cId="2609768552" sldId="284"/>
            <ac:spMk id="257" creationId="{290B2402-70E1-80DD-C4B3-05AA589EF1EF}"/>
          </ac:spMkLst>
        </pc:spChg>
        <pc:spChg chg="mod">
          <ac:chgData name="Franziska Händschel" userId="e2149472-3187-4d00-b16a-a19eff6fc04a" providerId="ADAL" clId="{D8CDD701-C726-4BFA-A0CA-AA16B5C89E70}" dt="2023-02-07T17:51:07.529" v="3528"/>
          <ac:spMkLst>
            <pc:docMk/>
            <pc:sldMk cId="2609768552" sldId="284"/>
            <ac:spMk id="258" creationId="{C830580D-F4A4-3ECB-CA1D-C801DA76387E}"/>
          </ac:spMkLst>
        </pc:spChg>
        <pc:spChg chg="mod">
          <ac:chgData name="Franziska Händschel" userId="e2149472-3187-4d00-b16a-a19eff6fc04a" providerId="ADAL" clId="{D8CDD701-C726-4BFA-A0CA-AA16B5C89E70}" dt="2023-02-07T17:51:17.628" v="3533"/>
          <ac:spMkLst>
            <pc:docMk/>
            <pc:sldMk cId="2609768552" sldId="284"/>
            <ac:spMk id="261" creationId="{7B36C1F3-D029-6820-FAA6-ECE6D98A8F7F}"/>
          </ac:spMkLst>
        </pc:spChg>
        <pc:spChg chg="mod">
          <ac:chgData name="Franziska Händschel" userId="e2149472-3187-4d00-b16a-a19eff6fc04a" providerId="ADAL" clId="{D8CDD701-C726-4BFA-A0CA-AA16B5C89E70}" dt="2023-02-07T17:51:17.628" v="3533"/>
          <ac:spMkLst>
            <pc:docMk/>
            <pc:sldMk cId="2609768552" sldId="284"/>
            <ac:spMk id="262" creationId="{DD1B17AD-24E9-CD81-D46A-7BC69D942617}"/>
          </ac:spMkLst>
        </pc:spChg>
        <pc:spChg chg="mod">
          <ac:chgData name="Franziska Händschel" userId="e2149472-3187-4d00-b16a-a19eff6fc04a" providerId="ADAL" clId="{D8CDD701-C726-4BFA-A0CA-AA16B5C89E70}" dt="2023-02-07T17:51:17.628" v="3533"/>
          <ac:spMkLst>
            <pc:docMk/>
            <pc:sldMk cId="2609768552" sldId="284"/>
            <ac:spMk id="269" creationId="{114A6D23-8B57-88A2-99E7-D2F7FA1196E7}"/>
          </ac:spMkLst>
        </pc:spChg>
        <pc:spChg chg="mod">
          <ac:chgData name="Franziska Händschel" userId="e2149472-3187-4d00-b16a-a19eff6fc04a" providerId="ADAL" clId="{D8CDD701-C726-4BFA-A0CA-AA16B5C89E70}" dt="2023-02-07T17:51:17.628" v="3533"/>
          <ac:spMkLst>
            <pc:docMk/>
            <pc:sldMk cId="2609768552" sldId="284"/>
            <ac:spMk id="271" creationId="{998E3188-616E-A723-EAC6-D02525C4112B}"/>
          </ac:spMkLst>
        </pc:spChg>
        <pc:spChg chg="mod">
          <ac:chgData name="Franziska Händschel" userId="e2149472-3187-4d00-b16a-a19eff6fc04a" providerId="ADAL" clId="{D8CDD701-C726-4BFA-A0CA-AA16B5C89E70}" dt="2023-02-07T17:51:17.628" v="3533"/>
          <ac:spMkLst>
            <pc:docMk/>
            <pc:sldMk cId="2609768552" sldId="284"/>
            <ac:spMk id="273" creationId="{E77F9E06-0DA9-86BB-015D-0D9119C26090}"/>
          </ac:spMkLst>
        </pc:spChg>
        <pc:spChg chg="mod">
          <ac:chgData name="Franziska Händschel" userId="e2149472-3187-4d00-b16a-a19eff6fc04a" providerId="ADAL" clId="{D8CDD701-C726-4BFA-A0CA-AA16B5C89E70}" dt="2023-02-07T17:51:17.628" v="3533"/>
          <ac:spMkLst>
            <pc:docMk/>
            <pc:sldMk cId="2609768552" sldId="284"/>
            <ac:spMk id="274" creationId="{EE129ED6-84D7-5845-1E28-B25A275B6760}"/>
          </ac:spMkLst>
        </pc:spChg>
        <pc:spChg chg="mod">
          <ac:chgData name="Franziska Händschel" userId="e2149472-3187-4d00-b16a-a19eff6fc04a" providerId="ADAL" clId="{D8CDD701-C726-4BFA-A0CA-AA16B5C89E70}" dt="2023-02-07T17:51:17.628" v="3533"/>
          <ac:spMkLst>
            <pc:docMk/>
            <pc:sldMk cId="2609768552" sldId="284"/>
            <ac:spMk id="275" creationId="{BFEF5866-A4B2-EA3C-CBCB-B97338DB3262}"/>
          </ac:spMkLst>
        </pc:spChg>
        <pc:spChg chg="mod">
          <ac:chgData name="Franziska Händschel" userId="e2149472-3187-4d00-b16a-a19eff6fc04a" providerId="ADAL" clId="{D8CDD701-C726-4BFA-A0CA-AA16B5C89E70}" dt="2023-02-07T17:51:17.628" v="3533"/>
          <ac:spMkLst>
            <pc:docMk/>
            <pc:sldMk cId="2609768552" sldId="284"/>
            <ac:spMk id="276" creationId="{4E5F019D-4A23-6FAF-AECB-78549F2EF2FB}"/>
          </ac:spMkLst>
        </pc:spChg>
        <pc:spChg chg="mod">
          <ac:chgData name="Franziska Händschel" userId="e2149472-3187-4d00-b16a-a19eff6fc04a" providerId="ADAL" clId="{D8CDD701-C726-4BFA-A0CA-AA16B5C89E70}" dt="2023-02-07T17:51:17.628" v="3533"/>
          <ac:spMkLst>
            <pc:docMk/>
            <pc:sldMk cId="2609768552" sldId="284"/>
            <ac:spMk id="278" creationId="{377F38DC-3555-C0A6-8BB3-DA716BCA8D44}"/>
          </ac:spMkLst>
        </pc:spChg>
        <pc:spChg chg="mod">
          <ac:chgData name="Franziska Händschel" userId="e2149472-3187-4d00-b16a-a19eff6fc04a" providerId="ADAL" clId="{D8CDD701-C726-4BFA-A0CA-AA16B5C89E70}" dt="2023-02-07T17:51:17.628" v="3533"/>
          <ac:spMkLst>
            <pc:docMk/>
            <pc:sldMk cId="2609768552" sldId="284"/>
            <ac:spMk id="279" creationId="{CEBD2257-0321-B125-C0A3-D9BCDA7F3F2D}"/>
          </ac:spMkLst>
        </pc:spChg>
        <pc:spChg chg="mod">
          <ac:chgData name="Franziska Händschel" userId="e2149472-3187-4d00-b16a-a19eff6fc04a" providerId="ADAL" clId="{D8CDD701-C726-4BFA-A0CA-AA16B5C89E70}" dt="2023-02-07T17:51:17.628" v="3533"/>
          <ac:spMkLst>
            <pc:docMk/>
            <pc:sldMk cId="2609768552" sldId="284"/>
            <ac:spMk id="280" creationId="{01235AF7-11E8-DE19-2B2E-47D1429CF951}"/>
          </ac:spMkLst>
        </pc:spChg>
        <pc:spChg chg="mod">
          <ac:chgData name="Franziska Händschel" userId="e2149472-3187-4d00-b16a-a19eff6fc04a" providerId="ADAL" clId="{D8CDD701-C726-4BFA-A0CA-AA16B5C89E70}" dt="2023-02-07T17:51:17.628" v="3533"/>
          <ac:spMkLst>
            <pc:docMk/>
            <pc:sldMk cId="2609768552" sldId="284"/>
            <ac:spMk id="281" creationId="{2AAC73B3-E391-45E5-5100-E05C81CE87DC}"/>
          </ac:spMkLst>
        </pc:spChg>
        <pc:spChg chg="mod">
          <ac:chgData name="Franziska Händschel" userId="e2149472-3187-4d00-b16a-a19eff6fc04a" providerId="ADAL" clId="{D8CDD701-C726-4BFA-A0CA-AA16B5C89E70}" dt="2023-02-07T17:51:17.628" v="3533"/>
          <ac:spMkLst>
            <pc:docMk/>
            <pc:sldMk cId="2609768552" sldId="284"/>
            <ac:spMk id="283" creationId="{40CB0802-A298-0EF7-CCD1-99CB4183F076}"/>
          </ac:spMkLst>
        </pc:spChg>
        <pc:spChg chg="mod">
          <ac:chgData name="Franziska Händschel" userId="e2149472-3187-4d00-b16a-a19eff6fc04a" providerId="ADAL" clId="{D8CDD701-C726-4BFA-A0CA-AA16B5C89E70}" dt="2023-02-07T17:51:17.628" v="3533"/>
          <ac:spMkLst>
            <pc:docMk/>
            <pc:sldMk cId="2609768552" sldId="284"/>
            <ac:spMk id="284" creationId="{A9BEEBE3-AE86-21B9-406F-1732598211F7}"/>
          </ac:spMkLst>
        </pc:spChg>
        <pc:spChg chg="mod">
          <ac:chgData name="Franziska Händschel" userId="e2149472-3187-4d00-b16a-a19eff6fc04a" providerId="ADAL" clId="{D8CDD701-C726-4BFA-A0CA-AA16B5C89E70}" dt="2023-02-07T17:51:17.628" v="3533"/>
          <ac:spMkLst>
            <pc:docMk/>
            <pc:sldMk cId="2609768552" sldId="284"/>
            <ac:spMk id="285" creationId="{6CE28979-CD55-7ADE-CB50-34C3D78C4406}"/>
          </ac:spMkLst>
        </pc:spChg>
        <pc:spChg chg="mod">
          <ac:chgData name="Franziska Händschel" userId="e2149472-3187-4d00-b16a-a19eff6fc04a" providerId="ADAL" clId="{D8CDD701-C726-4BFA-A0CA-AA16B5C89E70}" dt="2023-02-07T17:51:24.328" v="3538"/>
          <ac:spMkLst>
            <pc:docMk/>
            <pc:sldMk cId="2609768552" sldId="284"/>
            <ac:spMk id="288" creationId="{99377E37-7022-A96D-12D6-EF4B460F4639}"/>
          </ac:spMkLst>
        </pc:spChg>
        <pc:spChg chg="mod">
          <ac:chgData name="Franziska Händschel" userId="e2149472-3187-4d00-b16a-a19eff6fc04a" providerId="ADAL" clId="{D8CDD701-C726-4BFA-A0CA-AA16B5C89E70}" dt="2023-02-07T17:51:24.328" v="3538"/>
          <ac:spMkLst>
            <pc:docMk/>
            <pc:sldMk cId="2609768552" sldId="284"/>
            <ac:spMk id="289" creationId="{BC87AF46-40F2-1077-3C5C-A6994E6FE041}"/>
          </ac:spMkLst>
        </pc:spChg>
        <pc:spChg chg="mod">
          <ac:chgData name="Franziska Händschel" userId="e2149472-3187-4d00-b16a-a19eff6fc04a" providerId="ADAL" clId="{D8CDD701-C726-4BFA-A0CA-AA16B5C89E70}" dt="2023-02-07T17:51:24.328" v="3538"/>
          <ac:spMkLst>
            <pc:docMk/>
            <pc:sldMk cId="2609768552" sldId="284"/>
            <ac:spMk id="296" creationId="{5088090C-3FAA-CF9D-53E6-20FA8FA8CB6A}"/>
          </ac:spMkLst>
        </pc:spChg>
        <pc:spChg chg="mod">
          <ac:chgData name="Franziska Händschel" userId="e2149472-3187-4d00-b16a-a19eff6fc04a" providerId="ADAL" clId="{D8CDD701-C726-4BFA-A0CA-AA16B5C89E70}" dt="2023-02-07T17:51:24.328" v="3538"/>
          <ac:spMkLst>
            <pc:docMk/>
            <pc:sldMk cId="2609768552" sldId="284"/>
            <ac:spMk id="298" creationId="{5CC5DD7A-7DB8-AD5F-1CDB-EB5C346FCBFC}"/>
          </ac:spMkLst>
        </pc:spChg>
        <pc:spChg chg="mod">
          <ac:chgData name="Franziska Händschel" userId="e2149472-3187-4d00-b16a-a19eff6fc04a" providerId="ADAL" clId="{D8CDD701-C726-4BFA-A0CA-AA16B5C89E70}" dt="2023-02-07T17:51:24.328" v="3538"/>
          <ac:spMkLst>
            <pc:docMk/>
            <pc:sldMk cId="2609768552" sldId="284"/>
            <ac:spMk id="300" creationId="{B701BA5C-D7CB-355C-1E13-36B4CBA226AC}"/>
          </ac:spMkLst>
        </pc:spChg>
        <pc:spChg chg="mod">
          <ac:chgData name="Franziska Händschel" userId="e2149472-3187-4d00-b16a-a19eff6fc04a" providerId="ADAL" clId="{D8CDD701-C726-4BFA-A0CA-AA16B5C89E70}" dt="2023-02-07T17:51:24.328" v="3538"/>
          <ac:spMkLst>
            <pc:docMk/>
            <pc:sldMk cId="2609768552" sldId="284"/>
            <ac:spMk id="301" creationId="{E94AC98A-CAD7-12AD-3AE8-85072F53D4D7}"/>
          </ac:spMkLst>
        </pc:spChg>
        <pc:spChg chg="mod">
          <ac:chgData name="Franziska Händschel" userId="e2149472-3187-4d00-b16a-a19eff6fc04a" providerId="ADAL" clId="{D8CDD701-C726-4BFA-A0CA-AA16B5C89E70}" dt="2023-02-07T17:51:24.328" v="3538"/>
          <ac:spMkLst>
            <pc:docMk/>
            <pc:sldMk cId="2609768552" sldId="284"/>
            <ac:spMk id="302" creationId="{9B764C35-199B-ABFF-5C0C-A69AC17624D4}"/>
          </ac:spMkLst>
        </pc:spChg>
        <pc:spChg chg="mod">
          <ac:chgData name="Franziska Händschel" userId="e2149472-3187-4d00-b16a-a19eff6fc04a" providerId="ADAL" clId="{D8CDD701-C726-4BFA-A0CA-AA16B5C89E70}" dt="2023-02-07T17:51:24.328" v="3538"/>
          <ac:spMkLst>
            <pc:docMk/>
            <pc:sldMk cId="2609768552" sldId="284"/>
            <ac:spMk id="303" creationId="{7B96BA9A-6E54-40DC-2891-EB05B3C1F34A}"/>
          </ac:spMkLst>
        </pc:spChg>
        <pc:spChg chg="mod">
          <ac:chgData name="Franziska Händschel" userId="e2149472-3187-4d00-b16a-a19eff6fc04a" providerId="ADAL" clId="{D8CDD701-C726-4BFA-A0CA-AA16B5C89E70}" dt="2023-02-07T17:51:24.328" v="3538"/>
          <ac:spMkLst>
            <pc:docMk/>
            <pc:sldMk cId="2609768552" sldId="284"/>
            <ac:spMk id="305" creationId="{C39F61D0-402F-5262-8722-25793958DB0F}"/>
          </ac:spMkLst>
        </pc:spChg>
        <pc:spChg chg="mod">
          <ac:chgData name="Franziska Händschel" userId="e2149472-3187-4d00-b16a-a19eff6fc04a" providerId="ADAL" clId="{D8CDD701-C726-4BFA-A0CA-AA16B5C89E70}" dt="2023-02-07T17:51:24.328" v="3538"/>
          <ac:spMkLst>
            <pc:docMk/>
            <pc:sldMk cId="2609768552" sldId="284"/>
            <ac:spMk id="306" creationId="{2E23E5FB-3127-57EC-3ECD-3C2AEF45FC63}"/>
          </ac:spMkLst>
        </pc:spChg>
        <pc:spChg chg="mod">
          <ac:chgData name="Franziska Händschel" userId="e2149472-3187-4d00-b16a-a19eff6fc04a" providerId="ADAL" clId="{D8CDD701-C726-4BFA-A0CA-AA16B5C89E70}" dt="2023-02-07T17:51:24.328" v="3538"/>
          <ac:spMkLst>
            <pc:docMk/>
            <pc:sldMk cId="2609768552" sldId="284"/>
            <ac:spMk id="307" creationId="{B4AB7123-9869-43C9-EBAA-7216D05944E6}"/>
          </ac:spMkLst>
        </pc:spChg>
        <pc:spChg chg="mod">
          <ac:chgData name="Franziska Händschel" userId="e2149472-3187-4d00-b16a-a19eff6fc04a" providerId="ADAL" clId="{D8CDD701-C726-4BFA-A0CA-AA16B5C89E70}" dt="2023-02-07T17:51:24.328" v="3538"/>
          <ac:spMkLst>
            <pc:docMk/>
            <pc:sldMk cId="2609768552" sldId="284"/>
            <ac:spMk id="308" creationId="{8EC2CD2F-7121-A96E-F617-D36F45655EC6}"/>
          </ac:spMkLst>
        </pc:spChg>
        <pc:spChg chg="mod">
          <ac:chgData name="Franziska Händschel" userId="e2149472-3187-4d00-b16a-a19eff6fc04a" providerId="ADAL" clId="{D8CDD701-C726-4BFA-A0CA-AA16B5C89E70}" dt="2023-02-07T17:51:24.328" v="3538"/>
          <ac:spMkLst>
            <pc:docMk/>
            <pc:sldMk cId="2609768552" sldId="284"/>
            <ac:spMk id="310" creationId="{68F4A771-F2AA-3903-30DD-B51078CE60FB}"/>
          </ac:spMkLst>
        </pc:spChg>
        <pc:spChg chg="mod">
          <ac:chgData name="Franziska Händschel" userId="e2149472-3187-4d00-b16a-a19eff6fc04a" providerId="ADAL" clId="{D8CDD701-C726-4BFA-A0CA-AA16B5C89E70}" dt="2023-02-07T17:51:24.328" v="3538"/>
          <ac:spMkLst>
            <pc:docMk/>
            <pc:sldMk cId="2609768552" sldId="284"/>
            <ac:spMk id="311" creationId="{D98E8F96-6F7A-D406-4C37-B5F8616B039B}"/>
          </ac:spMkLst>
        </pc:spChg>
        <pc:spChg chg="mod">
          <ac:chgData name="Franziska Händschel" userId="e2149472-3187-4d00-b16a-a19eff6fc04a" providerId="ADAL" clId="{D8CDD701-C726-4BFA-A0CA-AA16B5C89E70}" dt="2023-02-07T17:51:24.328" v="3538"/>
          <ac:spMkLst>
            <pc:docMk/>
            <pc:sldMk cId="2609768552" sldId="284"/>
            <ac:spMk id="312" creationId="{4347B341-5259-C517-8417-095D5AFB0953}"/>
          </ac:spMkLst>
        </pc:spChg>
        <pc:grpChg chg="add del mod">
          <ac:chgData name="Franziska Händschel" userId="e2149472-3187-4d00-b16a-a19eff6fc04a" providerId="ADAL" clId="{D8CDD701-C726-4BFA-A0CA-AA16B5C89E70}" dt="2023-02-07T17:50:59.068" v="3523"/>
          <ac:grpSpMkLst>
            <pc:docMk/>
            <pc:sldMk cId="2609768552" sldId="284"/>
            <ac:grpSpMk id="2" creationId="{1AE953FF-C42F-5676-84CB-48E8F57876E1}"/>
          </ac:grpSpMkLst>
        </pc:grpChg>
        <pc:grpChg chg="mod">
          <ac:chgData name="Franziska Händschel" userId="e2149472-3187-4d00-b16a-a19eff6fc04a" providerId="ADAL" clId="{D8CDD701-C726-4BFA-A0CA-AA16B5C89E70}" dt="2023-02-07T17:50:51.461" v="3522"/>
          <ac:grpSpMkLst>
            <pc:docMk/>
            <pc:sldMk cId="2609768552" sldId="284"/>
            <ac:grpSpMk id="6" creationId="{9538336A-898E-9523-7CCF-74E6A536D43B}"/>
          </ac:grpSpMkLst>
        </pc:grpChg>
        <pc:grpChg chg="mod">
          <ac:chgData name="Franziska Händschel" userId="e2149472-3187-4d00-b16a-a19eff6fc04a" providerId="ADAL" clId="{D8CDD701-C726-4BFA-A0CA-AA16B5C89E70}" dt="2023-02-07T17:50:51.461" v="3522"/>
          <ac:grpSpMkLst>
            <pc:docMk/>
            <pc:sldMk cId="2609768552" sldId="284"/>
            <ac:grpSpMk id="11" creationId="{C88E7255-8DAD-2DA3-30FC-6229E99D3FE0}"/>
          </ac:grpSpMkLst>
        </pc:grpChg>
        <pc:grpChg chg="mod">
          <ac:chgData name="Franziska Händschel" userId="e2149472-3187-4d00-b16a-a19eff6fc04a" providerId="ADAL" clId="{D8CDD701-C726-4BFA-A0CA-AA16B5C89E70}" dt="2023-02-07T17:50:51.461" v="3522"/>
          <ac:grpSpMkLst>
            <pc:docMk/>
            <pc:sldMk cId="2609768552" sldId="284"/>
            <ac:grpSpMk id="15" creationId="{BD7BEB3E-7E4A-7C68-DDB7-5D2E183A01F9}"/>
          </ac:grpSpMkLst>
        </pc:grpChg>
        <pc:grpChg chg="mod">
          <ac:chgData name="Franziska Händschel" userId="e2149472-3187-4d00-b16a-a19eff6fc04a" providerId="ADAL" clId="{D8CDD701-C726-4BFA-A0CA-AA16B5C89E70}" dt="2023-02-07T17:50:51.461" v="3522"/>
          <ac:grpSpMkLst>
            <pc:docMk/>
            <pc:sldMk cId="2609768552" sldId="284"/>
            <ac:grpSpMk id="20" creationId="{549F1C17-2FC0-1FC8-C4EB-376E9BF68A44}"/>
          </ac:grpSpMkLst>
        </pc:grpChg>
        <pc:grpChg chg="mod">
          <ac:chgData name="Franziska Händschel" userId="e2149472-3187-4d00-b16a-a19eff6fc04a" providerId="ADAL" clId="{D8CDD701-C726-4BFA-A0CA-AA16B5C89E70}" dt="2023-02-07T17:50:51.461" v="3522"/>
          <ac:grpSpMkLst>
            <pc:docMk/>
            <pc:sldMk cId="2609768552" sldId="284"/>
            <ac:grpSpMk id="25" creationId="{91BA625B-3487-9A09-DA50-08350246B704}"/>
          </ac:grpSpMkLst>
        </pc:grpChg>
        <pc:grpChg chg="add del mod">
          <ac:chgData name="Franziska Händschel" userId="e2149472-3187-4d00-b16a-a19eff6fc04a" providerId="ADAL" clId="{D8CDD701-C726-4BFA-A0CA-AA16B5C89E70}" dt="2023-02-07T17:09:44.725" v="3430" actId="478"/>
          <ac:grpSpMkLst>
            <pc:docMk/>
            <pc:sldMk cId="2609768552" sldId="284"/>
            <ac:grpSpMk id="29" creationId="{92D41DB9-76DA-A2DF-F9DB-1794660D000E}"/>
          </ac:grpSpMkLst>
        </pc:grpChg>
        <pc:grpChg chg="mod">
          <ac:chgData name="Franziska Händschel" userId="e2149472-3187-4d00-b16a-a19eff6fc04a" providerId="ADAL" clId="{D8CDD701-C726-4BFA-A0CA-AA16B5C89E70}" dt="2023-02-07T17:50:51.461" v="3522"/>
          <ac:grpSpMkLst>
            <pc:docMk/>
            <pc:sldMk cId="2609768552" sldId="284"/>
            <ac:grpSpMk id="31" creationId="{6949A6EC-6987-86A2-428B-5FF22A701E65}"/>
          </ac:grpSpMkLst>
        </pc:grpChg>
        <pc:grpChg chg="mod">
          <ac:chgData name="Franziska Händschel" userId="e2149472-3187-4d00-b16a-a19eff6fc04a" providerId="ADAL" clId="{D8CDD701-C726-4BFA-A0CA-AA16B5C89E70}" dt="2023-02-07T17:03:09.989" v="3385"/>
          <ac:grpSpMkLst>
            <pc:docMk/>
            <pc:sldMk cId="2609768552" sldId="284"/>
            <ac:grpSpMk id="32" creationId="{887CA972-E9A8-20B9-7A20-1D8EF371FD0E}"/>
          </ac:grpSpMkLst>
        </pc:grpChg>
        <pc:grpChg chg="mod">
          <ac:chgData name="Franziska Händschel" userId="e2149472-3187-4d00-b16a-a19eff6fc04a" providerId="ADAL" clId="{D8CDD701-C726-4BFA-A0CA-AA16B5C89E70}" dt="2023-02-07T17:03:09.989" v="3385"/>
          <ac:grpSpMkLst>
            <pc:docMk/>
            <pc:sldMk cId="2609768552" sldId="284"/>
            <ac:grpSpMk id="33" creationId="{1C9E5745-50F4-7263-D5C7-AB303F289392}"/>
          </ac:grpSpMkLst>
        </pc:grpChg>
        <pc:grpChg chg="add del mod">
          <ac:chgData name="Franziska Händschel" userId="e2149472-3187-4d00-b16a-a19eff6fc04a" providerId="ADAL" clId="{D8CDD701-C726-4BFA-A0CA-AA16B5C89E70}" dt="2023-02-07T17:50:59.068" v="3523"/>
          <ac:grpSpMkLst>
            <pc:docMk/>
            <pc:sldMk cId="2609768552" sldId="284"/>
            <ac:grpSpMk id="35" creationId="{B66ACADE-440E-245B-0F83-2BC3350C651E}"/>
          </ac:grpSpMkLst>
        </pc:grpChg>
        <pc:grpChg chg="mod">
          <ac:chgData name="Franziska Händschel" userId="e2149472-3187-4d00-b16a-a19eff6fc04a" providerId="ADAL" clId="{D8CDD701-C726-4BFA-A0CA-AA16B5C89E70}" dt="2023-02-07T17:50:51.461" v="3522"/>
          <ac:grpSpMkLst>
            <pc:docMk/>
            <pc:sldMk cId="2609768552" sldId="284"/>
            <ac:grpSpMk id="38" creationId="{9C7AD911-931F-F920-3705-908556D32397}"/>
          </ac:grpSpMkLst>
        </pc:grpChg>
        <pc:grpChg chg="mod">
          <ac:chgData name="Franziska Händschel" userId="e2149472-3187-4d00-b16a-a19eff6fc04a" providerId="ADAL" clId="{D8CDD701-C726-4BFA-A0CA-AA16B5C89E70}" dt="2023-02-07T17:50:51.461" v="3522"/>
          <ac:grpSpMkLst>
            <pc:docMk/>
            <pc:sldMk cId="2609768552" sldId="284"/>
            <ac:grpSpMk id="39" creationId="{13489500-5E77-609C-EAD0-91134CEDB954}"/>
          </ac:grpSpMkLst>
        </pc:grpChg>
        <pc:grpChg chg="mod">
          <ac:chgData name="Franziska Händschel" userId="e2149472-3187-4d00-b16a-a19eff6fc04a" providerId="ADAL" clId="{D8CDD701-C726-4BFA-A0CA-AA16B5C89E70}" dt="2023-02-07T17:03:09.989" v="3385"/>
          <ac:grpSpMkLst>
            <pc:docMk/>
            <pc:sldMk cId="2609768552" sldId="284"/>
            <ac:grpSpMk id="39" creationId="{DF7AE949-8514-E6A3-9EC0-49CA4BBF9463}"/>
          </ac:grpSpMkLst>
        </pc:grpChg>
        <pc:grpChg chg="mod">
          <ac:chgData name="Franziska Händschel" userId="e2149472-3187-4d00-b16a-a19eff6fc04a" providerId="ADAL" clId="{D8CDD701-C726-4BFA-A0CA-AA16B5C89E70}" dt="2023-02-07T17:03:09.989" v="3385"/>
          <ac:grpSpMkLst>
            <pc:docMk/>
            <pc:sldMk cId="2609768552" sldId="284"/>
            <ac:grpSpMk id="43" creationId="{098B3533-21B4-D3C3-E29F-A8ACA8F5E5A1}"/>
          </ac:grpSpMkLst>
        </pc:grpChg>
        <pc:grpChg chg="mod">
          <ac:chgData name="Franziska Händschel" userId="e2149472-3187-4d00-b16a-a19eff6fc04a" providerId="ADAL" clId="{D8CDD701-C726-4BFA-A0CA-AA16B5C89E70}" dt="2023-02-07T17:50:51.461" v="3522"/>
          <ac:grpSpMkLst>
            <pc:docMk/>
            <pc:sldMk cId="2609768552" sldId="284"/>
            <ac:grpSpMk id="43" creationId="{ED2E44F5-D66B-93E7-F08B-1D5D417C5449}"/>
          </ac:grpSpMkLst>
        </pc:grpChg>
        <pc:grpChg chg="mod">
          <ac:chgData name="Franziska Händschel" userId="e2149472-3187-4d00-b16a-a19eff6fc04a" providerId="ADAL" clId="{D8CDD701-C726-4BFA-A0CA-AA16B5C89E70}" dt="2023-02-07T17:50:51.461" v="3522"/>
          <ac:grpSpMkLst>
            <pc:docMk/>
            <pc:sldMk cId="2609768552" sldId="284"/>
            <ac:grpSpMk id="47" creationId="{999CA86B-B641-8949-0116-F1E62246EA65}"/>
          </ac:grpSpMkLst>
        </pc:grpChg>
        <pc:grpChg chg="mod">
          <ac:chgData name="Franziska Händschel" userId="e2149472-3187-4d00-b16a-a19eff6fc04a" providerId="ADAL" clId="{D8CDD701-C726-4BFA-A0CA-AA16B5C89E70}" dt="2023-02-07T17:03:09.989" v="3385"/>
          <ac:grpSpMkLst>
            <pc:docMk/>
            <pc:sldMk cId="2609768552" sldId="284"/>
            <ac:grpSpMk id="48" creationId="{37F0FE7D-325C-219E-5E0D-6F13FBCF4C89}"/>
          </ac:grpSpMkLst>
        </pc:grpChg>
        <pc:grpChg chg="mod">
          <ac:chgData name="Franziska Händschel" userId="e2149472-3187-4d00-b16a-a19eff6fc04a" providerId="ADAL" clId="{D8CDD701-C726-4BFA-A0CA-AA16B5C89E70}" dt="2023-02-07T17:50:51.461" v="3522"/>
          <ac:grpSpMkLst>
            <pc:docMk/>
            <pc:sldMk cId="2609768552" sldId="284"/>
            <ac:grpSpMk id="52" creationId="{10D7BB15-9B87-AE77-C58F-9EC4CBB783E9}"/>
          </ac:grpSpMkLst>
        </pc:grpChg>
        <pc:grpChg chg="mod">
          <ac:chgData name="Franziska Händschel" userId="e2149472-3187-4d00-b16a-a19eff6fc04a" providerId="ADAL" clId="{D8CDD701-C726-4BFA-A0CA-AA16B5C89E70}" dt="2023-02-07T17:03:09.989" v="3385"/>
          <ac:grpSpMkLst>
            <pc:docMk/>
            <pc:sldMk cId="2609768552" sldId="284"/>
            <ac:grpSpMk id="53" creationId="{2EA07352-4743-E5C0-D59D-0DBED47C1763}"/>
          </ac:grpSpMkLst>
        </pc:grpChg>
        <pc:grpChg chg="mod">
          <ac:chgData name="Franziska Händschel" userId="e2149472-3187-4d00-b16a-a19eff6fc04a" providerId="ADAL" clId="{D8CDD701-C726-4BFA-A0CA-AA16B5C89E70}" dt="2023-02-07T17:50:51.461" v="3522"/>
          <ac:grpSpMkLst>
            <pc:docMk/>
            <pc:sldMk cId="2609768552" sldId="284"/>
            <ac:grpSpMk id="57" creationId="{45941027-E81B-6757-1E95-852B190E8FFB}"/>
          </ac:grpSpMkLst>
        </pc:grpChg>
        <pc:grpChg chg="add del mod">
          <ac:chgData name="Franziska Händschel" userId="e2149472-3187-4d00-b16a-a19eff6fc04a" providerId="ADAL" clId="{D8CDD701-C726-4BFA-A0CA-AA16B5C89E70}" dt="2023-02-07T17:05:12.706" v="3402"/>
          <ac:grpSpMkLst>
            <pc:docMk/>
            <pc:sldMk cId="2609768552" sldId="284"/>
            <ac:grpSpMk id="57" creationId="{CC16BCFF-6A43-79FA-89E5-7644CE4A1AB9}"/>
          </ac:grpSpMkLst>
        </pc:grpChg>
        <pc:grpChg chg="mod">
          <ac:chgData name="Franziska Händschel" userId="e2149472-3187-4d00-b16a-a19eff6fc04a" providerId="ADAL" clId="{D8CDD701-C726-4BFA-A0CA-AA16B5C89E70}" dt="2023-02-07T17:05:10.169" v="3401"/>
          <ac:grpSpMkLst>
            <pc:docMk/>
            <pc:sldMk cId="2609768552" sldId="284"/>
            <ac:grpSpMk id="60" creationId="{7B16A272-036C-54E0-A876-013291D8BE7E}"/>
          </ac:grpSpMkLst>
        </pc:grpChg>
        <pc:grpChg chg="mod">
          <ac:chgData name="Franziska Händschel" userId="e2149472-3187-4d00-b16a-a19eff6fc04a" providerId="ADAL" clId="{D8CDD701-C726-4BFA-A0CA-AA16B5C89E70}" dt="2023-02-07T17:05:10.169" v="3401"/>
          <ac:grpSpMkLst>
            <pc:docMk/>
            <pc:sldMk cId="2609768552" sldId="284"/>
            <ac:grpSpMk id="61" creationId="{3E85E3B1-BBA8-6084-C80B-DCF637F1117E}"/>
          </ac:grpSpMkLst>
        </pc:grpChg>
        <pc:grpChg chg="add del mod">
          <ac:chgData name="Franziska Händschel" userId="e2149472-3187-4d00-b16a-a19eff6fc04a" providerId="ADAL" clId="{D8CDD701-C726-4BFA-A0CA-AA16B5C89E70}" dt="2023-02-07T17:50:59.068" v="3523"/>
          <ac:grpSpMkLst>
            <pc:docMk/>
            <pc:sldMk cId="2609768552" sldId="284"/>
            <ac:grpSpMk id="61" creationId="{EF3028B0-AAED-019E-EDB5-F8DE3507961D}"/>
          </ac:grpSpMkLst>
        </pc:grpChg>
        <pc:grpChg chg="mod">
          <ac:chgData name="Franziska Händschel" userId="e2149472-3187-4d00-b16a-a19eff6fc04a" providerId="ADAL" clId="{D8CDD701-C726-4BFA-A0CA-AA16B5C89E70}" dt="2023-02-07T17:50:51.461" v="3522"/>
          <ac:grpSpMkLst>
            <pc:docMk/>
            <pc:sldMk cId="2609768552" sldId="284"/>
            <ac:grpSpMk id="64" creationId="{08D60C75-597E-81D2-548E-D2E5A7D648CE}"/>
          </ac:grpSpMkLst>
        </pc:grpChg>
        <pc:grpChg chg="mod">
          <ac:chgData name="Franziska Händschel" userId="e2149472-3187-4d00-b16a-a19eff6fc04a" providerId="ADAL" clId="{D8CDD701-C726-4BFA-A0CA-AA16B5C89E70}" dt="2023-02-07T17:05:10.169" v="3401"/>
          <ac:grpSpMkLst>
            <pc:docMk/>
            <pc:sldMk cId="2609768552" sldId="284"/>
            <ac:grpSpMk id="65" creationId="{D28FE862-0A52-FF56-131B-DFA933F51DE5}"/>
          </ac:grpSpMkLst>
        </pc:grpChg>
        <pc:grpChg chg="mod">
          <ac:chgData name="Franziska Händschel" userId="e2149472-3187-4d00-b16a-a19eff6fc04a" providerId="ADAL" clId="{D8CDD701-C726-4BFA-A0CA-AA16B5C89E70}" dt="2023-02-07T17:50:51.461" v="3522"/>
          <ac:grpSpMkLst>
            <pc:docMk/>
            <pc:sldMk cId="2609768552" sldId="284"/>
            <ac:grpSpMk id="65" creationId="{FECD5F89-4906-D820-4ED4-9B975908E60B}"/>
          </ac:grpSpMkLst>
        </pc:grpChg>
        <pc:grpChg chg="mod">
          <ac:chgData name="Franziska Händschel" userId="e2149472-3187-4d00-b16a-a19eff6fc04a" providerId="ADAL" clId="{D8CDD701-C726-4BFA-A0CA-AA16B5C89E70}" dt="2023-02-07T17:05:10.169" v="3401"/>
          <ac:grpSpMkLst>
            <pc:docMk/>
            <pc:sldMk cId="2609768552" sldId="284"/>
            <ac:grpSpMk id="69" creationId="{3028BFF9-544E-7F54-1CD1-B8503E629B84}"/>
          </ac:grpSpMkLst>
        </pc:grpChg>
        <pc:grpChg chg="mod">
          <ac:chgData name="Franziska Händschel" userId="e2149472-3187-4d00-b16a-a19eff6fc04a" providerId="ADAL" clId="{D8CDD701-C726-4BFA-A0CA-AA16B5C89E70}" dt="2023-02-07T17:50:51.461" v="3522"/>
          <ac:grpSpMkLst>
            <pc:docMk/>
            <pc:sldMk cId="2609768552" sldId="284"/>
            <ac:grpSpMk id="69" creationId="{D8D58CAD-9C72-E7A9-DA73-483B037A1C4A}"/>
          </ac:grpSpMkLst>
        </pc:grpChg>
        <pc:grpChg chg="mod">
          <ac:chgData name="Franziska Händschel" userId="e2149472-3187-4d00-b16a-a19eff6fc04a" providerId="ADAL" clId="{D8CDD701-C726-4BFA-A0CA-AA16B5C89E70}" dt="2023-02-07T17:50:51.461" v="3522"/>
          <ac:grpSpMkLst>
            <pc:docMk/>
            <pc:sldMk cId="2609768552" sldId="284"/>
            <ac:grpSpMk id="73" creationId="{468D2663-22E7-D2B8-34D2-69DD66B616F9}"/>
          </ac:grpSpMkLst>
        </pc:grpChg>
        <pc:grpChg chg="mod">
          <ac:chgData name="Franziska Händschel" userId="e2149472-3187-4d00-b16a-a19eff6fc04a" providerId="ADAL" clId="{D8CDD701-C726-4BFA-A0CA-AA16B5C89E70}" dt="2023-02-07T17:05:10.169" v="3401"/>
          <ac:grpSpMkLst>
            <pc:docMk/>
            <pc:sldMk cId="2609768552" sldId="284"/>
            <ac:grpSpMk id="74" creationId="{505746C5-19BD-176F-7E18-FB9E2CA29AD2}"/>
          </ac:grpSpMkLst>
        </pc:grpChg>
        <pc:grpChg chg="mod">
          <ac:chgData name="Franziska Händschel" userId="e2149472-3187-4d00-b16a-a19eff6fc04a" providerId="ADAL" clId="{D8CDD701-C726-4BFA-A0CA-AA16B5C89E70}" dt="2023-02-07T17:50:51.461" v="3522"/>
          <ac:grpSpMkLst>
            <pc:docMk/>
            <pc:sldMk cId="2609768552" sldId="284"/>
            <ac:grpSpMk id="78" creationId="{C638A61C-6564-BB72-273C-68CB3FEA4333}"/>
          </ac:grpSpMkLst>
        </pc:grpChg>
        <pc:grpChg chg="mod">
          <ac:chgData name="Franziska Händschel" userId="e2149472-3187-4d00-b16a-a19eff6fc04a" providerId="ADAL" clId="{D8CDD701-C726-4BFA-A0CA-AA16B5C89E70}" dt="2023-02-07T17:05:10.169" v="3401"/>
          <ac:grpSpMkLst>
            <pc:docMk/>
            <pc:sldMk cId="2609768552" sldId="284"/>
            <ac:grpSpMk id="79" creationId="{A52B0D4B-66BC-5618-B76A-05377F412035}"/>
          </ac:grpSpMkLst>
        </pc:grpChg>
        <pc:grpChg chg="mod">
          <ac:chgData name="Franziska Händschel" userId="e2149472-3187-4d00-b16a-a19eff6fc04a" providerId="ADAL" clId="{D8CDD701-C726-4BFA-A0CA-AA16B5C89E70}" dt="2023-02-07T17:50:51.461" v="3522"/>
          <ac:grpSpMkLst>
            <pc:docMk/>
            <pc:sldMk cId="2609768552" sldId="284"/>
            <ac:grpSpMk id="84" creationId="{035512DC-0044-E039-106D-D03F20CEF4D7}"/>
          </ac:grpSpMkLst>
        </pc:grpChg>
        <pc:grpChg chg="add del mod">
          <ac:chgData name="Franziska Händschel" userId="e2149472-3187-4d00-b16a-a19eff6fc04a" providerId="ADAL" clId="{D8CDD701-C726-4BFA-A0CA-AA16B5C89E70}" dt="2023-02-07T17:06:38.843" v="3424"/>
          <ac:grpSpMkLst>
            <pc:docMk/>
            <pc:sldMk cId="2609768552" sldId="284"/>
            <ac:grpSpMk id="85" creationId="{C8059A55-60BF-558A-C594-F7D91D5F2008}"/>
          </ac:grpSpMkLst>
        </pc:grpChg>
        <pc:grpChg chg="mod">
          <ac:chgData name="Franziska Händschel" userId="e2149472-3187-4d00-b16a-a19eff6fc04a" providerId="ADAL" clId="{D8CDD701-C726-4BFA-A0CA-AA16B5C89E70}" dt="2023-02-07T17:06:36.901" v="3423"/>
          <ac:grpSpMkLst>
            <pc:docMk/>
            <pc:sldMk cId="2609768552" sldId="284"/>
            <ac:grpSpMk id="88" creationId="{EC8DB1CB-2A96-5E96-465B-CDB86C2EDF4B}"/>
          </ac:grpSpMkLst>
        </pc:grpChg>
        <pc:grpChg chg="mod">
          <ac:chgData name="Franziska Händschel" userId="e2149472-3187-4d00-b16a-a19eff6fc04a" providerId="ADAL" clId="{D8CDD701-C726-4BFA-A0CA-AA16B5C89E70}" dt="2023-02-07T17:06:36.901" v="3423"/>
          <ac:grpSpMkLst>
            <pc:docMk/>
            <pc:sldMk cId="2609768552" sldId="284"/>
            <ac:grpSpMk id="89" creationId="{33C09832-E011-FA21-0372-AC2E9DEEE51D}"/>
          </ac:grpSpMkLst>
        </pc:grpChg>
        <pc:grpChg chg="add del mod">
          <ac:chgData name="Franziska Händschel" userId="e2149472-3187-4d00-b16a-a19eff6fc04a" providerId="ADAL" clId="{D8CDD701-C726-4BFA-A0CA-AA16B5C89E70}" dt="2023-02-07T17:51:07.087" v="3527" actId="21"/>
          <ac:grpSpMkLst>
            <pc:docMk/>
            <pc:sldMk cId="2609768552" sldId="284"/>
            <ac:grpSpMk id="89" creationId="{4DA42B37-0613-EF2B-0417-FA6913D89D89}"/>
          </ac:grpSpMkLst>
        </pc:grpChg>
        <pc:grpChg chg="mod">
          <ac:chgData name="Franziska Händschel" userId="e2149472-3187-4d00-b16a-a19eff6fc04a" providerId="ADAL" clId="{D8CDD701-C726-4BFA-A0CA-AA16B5C89E70}" dt="2023-02-07T17:51:02.947" v="3526"/>
          <ac:grpSpMkLst>
            <pc:docMk/>
            <pc:sldMk cId="2609768552" sldId="284"/>
            <ac:grpSpMk id="92" creationId="{8767CD5A-8A7A-47A9-932A-60E3FB9B608B}"/>
          </ac:grpSpMkLst>
        </pc:grpChg>
        <pc:grpChg chg="mod">
          <ac:chgData name="Franziska Händschel" userId="e2149472-3187-4d00-b16a-a19eff6fc04a" providerId="ADAL" clId="{D8CDD701-C726-4BFA-A0CA-AA16B5C89E70}" dt="2023-02-07T17:51:02.947" v="3526"/>
          <ac:grpSpMkLst>
            <pc:docMk/>
            <pc:sldMk cId="2609768552" sldId="284"/>
            <ac:grpSpMk id="93" creationId="{8A1995AF-D57F-9663-0F11-E9EED67FF372}"/>
          </ac:grpSpMkLst>
        </pc:grpChg>
        <pc:grpChg chg="del">
          <ac:chgData name="Franziska Händschel" userId="e2149472-3187-4d00-b16a-a19eff6fc04a" providerId="ADAL" clId="{D8CDD701-C726-4BFA-A0CA-AA16B5C89E70}" dt="2023-02-07T16:48:33.178" v="181" actId="478"/>
          <ac:grpSpMkLst>
            <pc:docMk/>
            <pc:sldMk cId="2609768552" sldId="284"/>
            <ac:grpSpMk id="95" creationId="{57841D70-322F-5014-9992-7B1017026DCA}"/>
          </ac:grpSpMkLst>
        </pc:grpChg>
        <pc:grpChg chg="del">
          <ac:chgData name="Franziska Händschel" userId="e2149472-3187-4d00-b16a-a19eff6fc04a" providerId="ADAL" clId="{D8CDD701-C726-4BFA-A0CA-AA16B5C89E70}" dt="2023-02-07T16:48:33.178" v="181" actId="478"/>
          <ac:grpSpMkLst>
            <pc:docMk/>
            <pc:sldMk cId="2609768552" sldId="284"/>
            <ac:grpSpMk id="96" creationId="{C01EEA42-0B02-2C5E-B9BB-70575D35E509}"/>
          </ac:grpSpMkLst>
        </pc:grpChg>
        <pc:grpChg chg="mod">
          <ac:chgData name="Franziska Händschel" userId="e2149472-3187-4d00-b16a-a19eff6fc04a" providerId="ADAL" clId="{D8CDD701-C726-4BFA-A0CA-AA16B5C89E70}" dt="2023-02-07T17:51:02.947" v="3526"/>
          <ac:grpSpMkLst>
            <pc:docMk/>
            <pc:sldMk cId="2609768552" sldId="284"/>
            <ac:grpSpMk id="97" creationId="{E21DA3EF-9FB2-81C2-8562-B79BA11214EE}"/>
          </ac:grpSpMkLst>
        </pc:grpChg>
        <pc:grpChg chg="mod">
          <ac:chgData name="Franziska Händschel" userId="e2149472-3187-4d00-b16a-a19eff6fc04a" providerId="ADAL" clId="{D8CDD701-C726-4BFA-A0CA-AA16B5C89E70}" dt="2023-02-07T17:51:02.947" v="3526"/>
          <ac:grpSpMkLst>
            <pc:docMk/>
            <pc:sldMk cId="2609768552" sldId="284"/>
            <ac:grpSpMk id="101" creationId="{2CE539DA-9B6B-21FA-D982-FB28C850A315}"/>
          </ac:grpSpMkLst>
        </pc:grpChg>
        <pc:grpChg chg="mod">
          <ac:chgData name="Franziska Händschel" userId="e2149472-3187-4d00-b16a-a19eff6fc04a" providerId="ADAL" clId="{D8CDD701-C726-4BFA-A0CA-AA16B5C89E70}" dt="2023-02-07T17:51:02.947" v="3526"/>
          <ac:grpSpMkLst>
            <pc:docMk/>
            <pc:sldMk cId="2609768552" sldId="284"/>
            <ac:grpSpMk id="106" creationId="{C50CDF59-D0FB-6701-22B2-7D18A119A05B}"/>
          </ac:grpSpMkLst>
        </pc:grpChg>
        <pc:grpChg chg="mod">
          <ac:chgData name="Franziska Händschel" userId="e2149472-3187-4d00-b16a-a19eff6fc04a" providerId="ADAL" clId="{D8CDD701-C726-4BFA-A0CA-AA16B5C89E70}" dt="2023-02-07T17:51:02.947" v="3526"/>
          <ac:grpSpMkLst>
            <pc:docMk/>
            <pc:sldMk cId="2609768552" sldId="284"/>
            <ac:grpSpMk id="111" creationId="{72720FCA-F893-C713-B212-126CC94BED6A}"/>
          </ac:grpSpMkLst>
        </pc:grpChg>
        <pc:grpChg chg="add del mod">
          <ac:chgData name="Franziska Händschel" userId="e2149472-3187-4d00-b16a-a19eff6fc04a" providerId="ADAL" clId="{D8CDD701-C726-4BFA-A0CA-AA16B5C89E70}" dt="2023-02-07T17:51:16.963" v="3532" actId="21"/>
          <ac:grpSpMkLst>
            <pc:docMk/>
            <pc:sldMk cId="2609768552" sldId="284"/>
            <ac:grpSpMk id="115" creationId="{DDACAB31-178C-4045-8C23-7553E03B64FB}"/>
          </ac:grpSpMkLst>
        </pc:grpChg>
        <pc:grpChg chg="mod">
          <ac:chgData name="Franziska Händschel" userId="e2149472-3187-4d00-b16a-a19eff6fc04a" providerId="ADAL" clId="{D8CDD701-C726-4BFA-A0CA-AA16B5C89E70}" dt="2023-02-07T17:51:02.947" v="3526"/>
          <ac:grpSpMkLst>
            <pc:docMk/>
            <pc:sldMk cId="2609768552" sldId="284"/>
            <ac:grpSpMk id="118" creationId="{50224746-6EDD-703C-7AE8-F6DC810763A7}"/>
          </ac:grpSpMkLst>
        </pc:grpChg>
        <pc:grpChg chg="mod">
          <ac:chgData name="Franziska Händschel" userId="e2149472-3187-4d00-b16a-a19eff6fc04a" providerId="ADAL" clId="{D8CDD701-C726-4BFA-A0CA-AA16B5C89E70}" dt="2023-02-07T17:51:02.947" v="3526"/>
          <ac:grpSpMkLst>
            <pc:docMk/>
            <pc:sldMk cId="2609768552" sldId="284"/>
            <ac:grpSpMk id="119" creationId="{A03763A2-37A6-E371-DD7F-04AE947EADA0}"/>
          </ac:grpSpMkLst>
        </pc:grpChg>
        <pc:grpChg chg="del">
          <ac:chgData name="Franziska Händschel" userId="e2149472-3187-4d00-b16a-a19eff6fc04a" providerId="ADAL" clId="{D8CDD701-C726-4BFA-A0CA-AA16B5C89E70}" dt="2023-02-07T16:48:33.178" v="181" actId="478"/>
          <ac:grpSpMkLst>
            <pc:docMk/>
            <pc:sldMk cId="2609768552" sldId="284"/>
            <ac:grpSpMk id="122" creationId="{1F747482-DD45-5BAF-180A-354F5091F0D2}"/>
          </ac:grpSpMkLst>
        </pc:grpChg>
        <pc:grpChg chg="mod">
          <ac:chgData name="Franziska Händschel" userId="e2149472-3187-4d00-b16a-a19eff6fc04a" providerId="ADAL" clId="{D8CDD701-C726-4BFA-A0CA-AA16B5C89E70}" dt="2023-02-07T17:51:02.947" v="3526"/>
          <ac:grpSpMkLst>
            <pc:docMk/>
            <pc:sldMk cId="2609768552" sldId="284"/>
            <ac:grpSpMk id="123" creationId="{D8B80B84-9EB2-9A3D-264B-06EB0CC58FA8}"/>
          </ac:grpSpMkLst>
        </pc:grpChg>
        <pc:grpChg chg="mod">
          <ac:chgData name="Franziska Händschel" userId="e2149472-3187-4d00-b16a-a19eff6fc04a" providerId="ADAL" clId="{D8CDD701-C726-4BFA-A0CA-AA16B5C89E70}" dt="2023-02-07T17:51:02.947" v="3526"/>
          <ac:grpSpMkLst>
            <pc:docMk/>
            <pc:sldMk cId="2609768552" sldId="284"/>
            <ac:grpSpMk id="127" creationId="{757EAA66-99B3-4BEA-1BAC-7B490B86451E}"/>
          </ac:grpSpMkLst>
        </pc:grpChg>
        <pc:grpChg chg="del">
          <ac:chgData name="Franziska Händschel" userId="e2149472-3187-4d00-b16a-a19eff6fc04a" providerId="ADAL" clId="{D8CDD701-C726-4BFA-A0CA-AA16B5C89E70}" dt="2023-02-07T16:48:33.178" v="181" actId="478"/>
          <ac:grpSpMkLst>
            <pc:docMk/>
            <pc:sldMk cId="2609768552" sldId="284"/>
            <ac:grpSpMk id="148" creationId="{A721D821-61CC-065E-0560-5E3DBC3289BF}"/>
          </ac:grpSpMkLst>
        </pc:grpChg>
        <pc:grpChg chg="mod">
          <ac:chgData name="Franziska Händschel" userId="e2149472-3187-4d00-b16a-a19eff6fc04a" providerId="ADAL" clId="{D8CDD701-C726-4BFA-A0CA-AA16B5C89E70}" dt="2023-02-07T17:06:36.901" v="3423"/>
          <ac:grpSpMkLst>
            <pc:docMk/>
            <pc:sldMk cId="2609768552" sldId="284"/>
            <ac:grpSpMk id="176" creationId="{A3A7A33F-8694-6A54-6F32-9BB503E66E09}"/>
          </ac:grpSpMkLst>
        </pc:grpChg>
        <pc:grpChg chg="mod">
          <ac:chgData name="Franziska Händschel" userId="e2149472-3187-4d00-b16a-a19eff6fc04a" providerId="ADAL" clId="{D8CDD701-C726-4BFA-A0CA-AA16B5C89E70}" dt="2023-02-07T17:06:36.901" v="3423"/>
          <ac:grpSpMkLst>
            <pc:docMk/>
            <pc:sldMk cId="2609768552" sldId="284"/>
            <ac:grpSpMk id="180" creationId="{44E44DC1-77A6-7E65-430A-2CBD57C6102C}"/>
          </ac:grpSpMkLst>
        </pc:grpChg>
        <pc:grpChg chg="mod">
          <ac:chgData name="Franziska Händschel" userId="e2149472-3187-4d00-b16a-a19eff6fc04a" providerId="ADAL" clId="{D8CDD701-C726-4BFA-A0CA-AA16B5C89E70}" dt="2023-02-07T17:06:36.901" v="3423"/>
          <ac:grpSpMkLst>
            <pc:docMk/>
            <pc:sldMk cId="2609768552" sldId="284"/>
            <ac:grpSpMk id="185" creationId="{83E993DA-0CC4-3744-AB86-118BA61F7591}"/>
          </ac:grpSpMkLst>
        </pc:grpChg>
        <pc:grpChg chg="mod">
          <ac:chgData name="Franziska Händschel" userId="e2149472-3187-4d00-b16a-a19eff6fc04a" providerId="ADAL" clId="{D8CDD701-C726-4BFA-A0CA-AA16B5C89E70}" dt="2023-02-07T17:06:36.901" v="3423"/>
          <ac:grpSpMkLst>
            <pc:docMk/>
            <pc:sldMk cId="2609768552" sldId="284"/>
            <ac:grpSpMk id="190" creationId="{1C4E159E-7AAC-61E9-BC1B-F640012F8848}"/>
          </ac:grpSpMkLst>
        </pc:grpChg>
        <pc:grpChg chg="add del mod">
          <ac:chgData name="Franziska Händschel" userId="e2149472-3187-4d00-b16a-a19eff6fc04a" providerId="ADAL" clId="{D8CDD701-C726-4BFA-A0CA-AA16B5C89E70}" dt="2023-02-07T17:50:35.013" v="3521" actId="478"/>
          <ac:grpSpMkLst>
            <pc:docMk/>
            <pc:sldMk cId="2609768552" sldId="284"/>
            <ac:grpSpMk id="195" creationId="{8E620F54-BE77-E9AE-639C-1E7D54CD4B24}"/>
          </ac:grpSpMkLst>
        </pc:grpChg>
        <pc:grpChg chg="mod">
          <ac:chgData name="Franziska Händschel" userId="e2149472-3187-4d00-b16a-a19eff6fc04a" providerId="ADAL" clId="{D8CDD701-C726-4BFA-A0CA-AA16B5C89E70}" dt="2023-02-07T17:51:02.947" v="3526"/>
          <ac:grpSpMkLst>
            <pc:docMk/>
            <pc:sldMk cId="2609768552" sldId="284"/>
            <ac:grpSpMk id="198" creationId="{0B5127D6-88BE-C815-C1E5-AE1FB80735F6}"/>
          </ac:grpSpMkLst>
        </pc:grpChg>
        <pc:grpChg chg="mod">
          <ac:chgData name="Franziska Händschel" userId="e2149472-3187-4d00-b16a-a19eff6fc04a" providerId="ADAL" clId="{D8CDD701-C726-4BFA-A0CA-AA16B5C89E70}" dt="2023-02-07T17:51:02.947" v="3526"/>
          <ac:grpSpMkLst>
            <pc:docMk/>
            <pc:sldMk cId="2609768552" sldId="284"/>
            <ac:grpSpMk id="203" creationId="{842452B1-4CB2-B15C-4B58-AFE7C7C32E7B}"/>
          </ac:grpSpMkLst>
        </pc:grpChg>
        <pc:grpChg chg="add del mod">
          <ac:chgData name="Franziska Händschel" userId="e2149472-3187-4d00-b16a-a19eff6fc04a" providerId="ADAL" clId="{D8CDD701-C726-4BFA-A0CA-AA16B5C89E70}" dt="2023-02-07T17:51:23.939" v="3537" actId="21"/>
          <ac:grpSpMkLst>
            <pc:docMk/>
            <pc:sldMk cId="2609768552" sldId="284"/>
            <ac:grpSpMk id="207" creationId="{D81C69C7-0CCA-CF11-D2B1-5DFA50F93064}"/>
          </ac:grpSpMkLst>
        </pc:grpChg>
        <pc:grpChg chg="mod">
          <ac:chgData name="Franziska Händschel" userId="e2149472-3187-4d00-b16a-a19eff6fc04a" providerId="ADAL" clId="{D8CDD701-C726-4BFA-A0CA-AA16B5C89E70}" dt="2023-02-07T17:51:02.947" v="3526"/>
          <ac:grpSpMkLst>
            <pc:docMk/>
            <pc:sldMk cId="2609768552" sldId="284"/>
            <ac:grpSpMk id="210" creationId="{D769CE37-D2F5-48CC-39C8-1B6193F4772B}"/>
          </ac:grpSpMkLst>
        </pc:grpChg>
        <pc:grpChg chg="mod">
          <ac:chgData name="Franziska Händschel" userId="e2149472-3187-4d00-b16a-a19eff6fc04a" providerId="ADAL" clId="{D8CDD701-C726-4BFA-A0CA-AA16B5C89E70}" dt="2023-02-07T17:51:02.947" v="3526"/>
          <ac:grpSpMkLst>
            <pc:docMk/>
            <pc:sldMk cId="2609768552" sldId="284"/>
            <ac:grpSpMk id="211" creationId="{EB8EF6C7-FEFC-9943-AC23-0BA1755C207B}"/>
          </ac:grpSpMkLst>
        </pc:grpChg>
        <pc:grpChg chg="mod">
          <ac:chgData name="Franziska Händschel" userId="e2149472-3187-4d00-b16a-a19eff6fc04a" providerId="ADAL" clId="{D8CDD701-C726-4BFA-A0CA-AA16B5C89E70}" dt="2023-02-07T17:51:02.947" v="3526"/>
          <ac:grpSpMkLst>
            <pc:docMk/>
            <pc:sldMk cId="2609768552" sldId="284"/>
            <ac:grpSpMk id="215" creationId="{2F310352-8438-6DDF-DE88-E9AC93A4C9E0}"/>
          </ac:grpSpMkLst>
        </pc:grpChg>
        <pc:grpChg chg="mod">
          <ac:chgData name="Franziska Händschel" userId="e2149472-3187-4d00-b16a-a19eff6fc04a" providerId="ADAL" clId="{D8CDD701-C726-4BFA-A0CA-AA16B5C89E70}" dt="2023-02-07T17:51:02.947" v="3526"/>
          <ac:grpSpMkLst>
            <pc:docMk/>
            <pc:sldMk cId="2609768552" sldId="284"/>
            <ac:grpSpMk id="219" creationId="{E0751D0B-9140-F26E-6726-677E0DE8751B}"/>
          </ac:grpSpMkLst>
        </pc:grpChg>
        <pc:grpChg chg="mod">
          <ac:chgData name="Franziska Händschel" userId="e2149472-3187-4d00-b16a-a19eff6fc04a" providerId="ADAL" clId="{D8CDD701-C726-4BFA-A0CA-AA16B5C89E70}" dt="2023-02-07T17:51:02.947" v="3526"/>
          <ac:grpSpMkLst>
            <pc:docMk/>
            <pc:sldMk cId="2609768552" sldId="284"/>
            <ac:grpSpMk id="224" creationId="{1F1683F3-5189-23B3-C3B6-B73A9ED4DB41}"/>
          </ac:grpSpMkLst>
        </pc:grpChg>
        <pc:grpChg chg="mod">
          <ac:chgData name="Franziska Händschel" userId="e2149472-3187-4d00-b16a-a19eff6fc04a" providerId="ADAL" clId="{D8CDD701-C726-4BFA-A0CA-AA16B5C89E70}" dt="2023-02-07T17:51:02.947" v="3526"/>
          <ac:grpSpMkLst>
            <pc:docMk/>
            <pc:sldMk cId="2609768552" sldId="284"/>
            <ac:grpSpMk id="229" creationId="{FCCD914A-D700-52F5-A30C-F2144212A195}"/>
          </ac:grpSpMkLst>
        </pc:grpChg>
        <pc:grpChg chg="add del mod">
          <ac:chgData name="Franziska Händschel" userId="e2149472-3187-4d00-b16a-a19eff6fc04a" providerId="ADAL" clId="{D8CDD701-C726-4BFA-A0CA-AA16B5C89E70}" dt="2023-02-07T17:51:09.448" v="3529"/>
          <ac:grpSpMkLst>
            <pc:docMk/>
            <pc:sldMk cId="2609768552" sldId="284"/>
            <ac:grpSpMk id="233" creationId="{42DB5720-BCF6-1C5B-C370-7CD25D6D0E6C}"/>
          </ac:grpSpMkLst>
        </pc:grpChg>
        <pc:grpChg chg="mod">
          <ac:chgData name="Franziska Händschel" userId="e2149472-3187-4d00-b16a-a19eff6fc04a" providerId="ADAL" clId="{D8CDD701-C726-4BFA-A0CA-AA16B5C89E70}" dt="2023-02-07T17:51:07.529" v="3528"/>
          <ac:grpSpMkLst>
            <pc:docMk/>
            <pc:sldMk cId="2609768552" sldId="284"/>
            <ac:grpSpMk id="236" creationId="{0785A521-C267-25D1-E846-509E83EF8571}"/>
          </ac:grpSpMkLst>
        </pc:grpChg>
        <pc:grpChg chg="mod">
          <ac:chgData name="Franziska Händschel" userId="e2149472-3187-4d00-b16a-a19eff6fc04a" providerId="ADAL" clId="{D8CDD701-C726-4BFA-A0CA-AA16B5C89E70}" dt="2023-02-07T17:51:07.529" v="3528"/>
          <ac:grpSpMkLst>
            <pc:docMk/>
            <pc:sldMk cId="2609768552" sldId="284"/>
            <ac:grpSpMk id="237" creationId="{D1736C02-62E0-D010-43FF-00A8BA1B47C6}"/>
          </ac:grpSpMkLst>
        </pc:grpChg>
        <pc:grpChg chg="mod">
          <ac:chgData name="Franziska Händschel" userId="e2149472-3187-4d00-b16a-a19eff6fc04a" providerId="ADAL" clId="{D8CDD701-C726-4BFA-A0CA-AA16B5C89E70}" dt="2023-02-07T17:51:07.529" v="3528"/>
          <ac:grpSpMkLst>
            <pc:docMk/>
            <pc:sldMk cId="2609768552" sldId="284"/>
            <ac:grpSpMk id="241" creationId="{3CBEBFEF-2BC9-56CE-4502-153F1D9E6782}"/>
          </ac:grpSpMkLst>
        </pc:grpChg>
        <pc:grpChg chg="mod">
          <ac:chgData name="Franziska Händschel" userId="e2149472-3187-4d00-b16a-a19eff6fc04a" providerId="ADAL" clId="{D8CDD701-C726-4BFA-A0CA-AA16B5C89E70}" dt="2023-02-07T17:51:07.529" v="3528"/>
          <ac:grpSpMkLst>
            <pc:docMk/>
            <pc:sldMk cId="2609768552" sldId="284"/>
            <ac:grpSpMk id="245" creationId="{3B1CF7D5-F7A6-64D5-51AE-CC260D955E87}"/>
          </ac:grpSpMkLst>
        </pc:grpChg>
        <pc:grpChg chg="mod">
          <ac:chgData name="Franziska Händschel" userId="e2149472-3187-4d00-b16a-a19eff6fc04a" providerId="ADAL" clId="{D8CDD701-C726-4BFA-A0CA-AA16B5C89E70}" dt="2023-02-07T17:51:07.529" v="3528"/>
          <ac:grpSpMkLst>
            <pc:docMk/>
            <pc:sldMk cId="2609768552" sldId="284"/>
            <ac:grpSpMk id="250" creationId="{8E7E054C-0EB9-D116-7B2F-7662B8A75E17}"/>
          </ac:grpSpMkLst>
        </pc:grpChg>
        <pc:grpChg chg="mod">
          <ac:chgData name="Franziska Händschel" userId="e2149472-3187-4d00-b16a-a19eff6fc04a" providerId="ADAL" clId="{D8CDD701-C726-4BFA-A0CA-AA16B5C89E70}" dt="2023-02-07T17:51:07.529" v="3528"/>
          <ac:grpSpMkLst>
            <pc:docMk/>
            <pc:sldMk cId="2609768552" sldId="284"/>
            <ac:grpSpMk id="255" creationId="{D7F43AA9-7CED-4964-B4AB-A0BDB569D7D1}"/>
          </ac:grpSpMkLst>
        </pc:grpChg>
        <pc:grpChg chg="add del mod">
          <ac:chgData name="Franziska Händschel" userId="e2149472-3187-4d00-b16a-a19eff6fc04a" providerId="ADAL" clId="{D8CDD701-C726-4BFA-A0CA-AA16B5C89E70}" dt="2023-02-07T17:51:19.562" v="3534"/>
          <ac:grpSpMkLst>
            <pc:docMk/>
            <pc:sldMk cId="2609768552" sldId="284"/>
            <ac:grpSpMk id="260" creationId="{06BFE311-F266-63D0-713B-87F111CAE3CB}"/>
          </ac:grpSpMkLst>
        </pc:grpChg>
        <pc:grpChg chg="mod">
          <ac:chgData name="Franziska Händschel" userId="e2149472-3187-4d00-b16a-a19eff6fc04a" providerId="ADAL" clId="{D8CDD701-C726-4BFA-A0CA-AA16B5C89E70}" dt="2023-02-07T17:51:17.628" v="3533"/>
          <ac:grpSpMkLst>
            <pc:docMk/>
            <pc:sldMk cId="2609768552" sldId="284"/>
            <ac:grpSpMk id="263" creationId="{BD510BCD-F372-F3D3-922F-05B76C8AF6AD}"/>
          </ac:grpSpMkLst>
        </pc:grpChg>
        <pc:grpChg chg="mod">
          <ac:chgData name="Franziska Händschel" userId="e2149472-3187-4d00-b16a-a19eff6fc04a" providerId="ADAL" clId="{D8CDD701-C726-4BFA-A0CA-AA16B5C89E70}" dt="2023-02-07T17:51:17.628" v="3533"/>
          <ac:grpSpMkLst>
            <pc:docMk/>
            <pc:sldMk cId="2609768552" sldId="284"/>
            <ac:grpSpMk id="264" creationId="{81B644B7-136F-7776-69E2-683A54A0FE54}"/>
          </ac:grpSpMkLst>
        </pc:grpChg>
        <pc:grpChg chg="mod">
          <ac:chgData name="Franziska Händschel" userId="e2149472-3187-4d00-b16a-a19eff6fc04a" providerId="ADAL" clId="{D8CDD701-C726-4BFA-A0CA-AA16B5C89E70}" dt="2023-02-07T17:51:17.628" v="3533"/>
          <ac:grpSpMkLst>
            <pc:docMk/>
            <pc:sldMk cId="2609768552" sldId="284"/>
            <ac:grpSpMk id="268" creationId="{F0748AAF-35C7-9A74-45D9-4614DE1BE455}"/>
          </ac:grpSpMkLst>
        </pc:grpChg>
        <pc:grpChg chg="mod">
          <ac:chgData name="Franziska Händschel" userId="e2149472-3187-4d00-b16a-a19eff6fc04a" providerId="ADAL" clId="{D8CDD701-C726-4BFA-A0CA-AA16B5C89E70}" dt="2023-02-07T17:51:17.628" v="3533"/>
          <ac:grpSpMkLst>
            <pc:docMk/>
            <pc:sldMk cId="2609768552" sldId="284"/>
            <ac:grpSpMk id="272" creationId="{91C664B6-BA94-55A4-3377-D3D6D17A0513}"/>
          </ac:grpSpMkLst>
        </pc:grpChg>
        <pc:grpChg chg="mod">
          <ac:chgData name="Franziska Händschel" userId="e2149472-3187-4d00-b16a-a19eff6fc04a" providerId="ADAL" clId="{D8CDD701-C726-4BFA-A0CA-AA16B5C89E70}" dt="2023-02-07T17:51:17.628" v="3533"/>
          <ac:grpSpMkLst>
            <pc:docMk/>
            <pc:sldMk cId="2609768552" sldId="284"/>
            <ac:grpSpMk id="277" creationId="{7EB85CEA-3698-C4FC-5EDD-26CF05A5A3DA}"/>
          </ac:grpSpMkLst>
        </pc:grpChg>
        <pc:grpChg chg="mod">
          <ac:chgData name="Franziska Händschel" userId="e2149472-3187-4d00-b16a-a19eff6fc04a" providerId="ADAL" clId="{D8CDD701-C726-4BFA-A0CA-AA16B5C89E70}" dt="2023-02-07T17:51:17.628" v="3533"/>
          <ac:grpSpMkLst>
            <pc:docMk/>
            <pc:sldMk cId="2609768552" sldId="284"/>
            <ac:grpSpMk id="282" creationId="{2C825859-C95A-D5C0-0860-9D3182E69BA7}"/>
          </ac:grpSpMkLst>
        </pc:grpChg>
        <pc:grpChg chg="add del mod">
          <ac:chgData name="Franziska Händschel" userId="e2149472-3187-4d00-b16a-a19eff6fc04a" providerId="ADAL" clId="{D8CDD701-C726-4BFA-A0CA-AA16B5C89E70}" dt="2023-02-07T17:51:26.815" v="3539"/>
          <ac:grpSpMkLst>
            <pc:docMk/>
            <pc:sldMk cId="2609768552" sldId="284"/>
            <ac:grpSpMk id="287" creationId="{AD667763-B8EE-0E78-CDBC-9FE2B650B6DD}"/>
          </ac:grpSpMkLst>
        </pc:grpChg>
        <pc:grpChg chg="mod">
          <ac:chgData name="Franziska Händschel" userId="e2149472-3187-4d00-b16a-a19eff6fc04a" providerId="ADAL" clId="{D8CDD701-C726-4BFA-A0CA-AA16B5C89E70}" dt="2023-02-07T17:51:24.328" v="3538"/>
          <ac:grpSpMkLst>
            <pc:docMk/>
            <pc:sldMk cId="2609768552" sldId="284"/>
            <ac:grpSpMk id="290" creationId="{F0FAC338-82EF-059E-4902-3F9890AE972B}"/>
          </ac:grpSpMkLst>
        </pc:grpChg>
        <pc:grpChg chg="mod">
          <ac:chgData name="Franziska Händschel" userId="e2149472-3187-4d00-b16a-a19eff6fc04a" providerId="ADAL" clId="{D8CDD701-C726-4BFA-A0CA-AA16B5C89E70}" dt="2023-02-07T17:51:24.328" v="3538"/>
          <ac:grpSpMkLst>
            <pc:docMk/>
            <pc:sldMk cId="2609768552" sldId="284"/>
            <ac:grpSpMk id="291" creationId="{9409E12E-8277-7C24-D8F5-8142A78D3537}"/>
          </ac:grpSpMkLst>
        </pc:grpChg>
        <pc:grpChg chg="mod">
          <ac:chgData name="Franziska Händschel" userId="e2149472-3187-4d00-b16a-a19eff6fc04a" providerId="ADAL" clId="{D8CDD701-C726-4BFA-A0CA-AA16B5C89E70}" dt="2023-02-07T17:51:24.328" v="3538"/>
          <ac:grpSpMkLst>
            <pc:docMk/>
            <pc:sldMk cId="2609768552" sldId="284"/>
            <ac:grpSpMk id="295" creationId="{9A8E4FEC-3BB5-461B-EDE8-E5E9D25B5ED1}"/>
          </ac:grpSpMkLst>
        </pc:grpChg>
        <pc:grpChg chg="mod">
          <ac:chgData name="Franziska Händschel" userId="e2149472-3187-4d00-b16a-a19eff6fc04a" providerId="ADAL" clId="{D8CDD701-C726-4BFA-A0CA-AA16B5C89E70}" dt="2023-02-07T17:51:24.328" v="3538"/>
          <ac:grpSpMkLst>
            <pc:docMk/>
            <pc:sldMk cId="2609768552" sldId="284"/>
            <ac:grpSpMk id="299" creationId="{96BB81C2-C84C-9BD4-7243-A858A6249623}"/>
          </ac:grpSpMkLst>
        </pc:grpChg>
        <pc:grpChg chg="mod">
          <ac:chgData name="Franziska Händschel" userId="e2149472-3187-4d00-b16a-a19eff6fc04a" providerId="ADAL" clId="{D8CDD701-C726-4BFA-A0CA-AA16B5C89E70}" dt="2023-02-07T17:51:24.328" v="3538"/>
          <ac:grpSpMkLst>
            <pc:docMk/>
            <pc:sldMk cId="2609768552" sldId="284"/>
            <ac:grpSpMk id="304" creationId="{FE8EA7A1-FF60-1C1C-D29D-9E408E5B3164}"/>
          </ac:grpSpMkLst>
        </pc:grpChg>
        <pc:grpChg chg="mod">
          <ac:chgData name="Franziska Händschel" userId="e2149472-3187-4d00-b16a-a19eff6fc04a" providerId="ADAL" clId="{D8CDD701-C726-4BFA-A0CA-AA16B5C89E70}" dt="2023-02-07T17:51:24.328" v="3538"/>
          <ac:grpSpMkLst>
            <pc:docMk/>
            <pc:sldMk cId="2609768552" sldId="284"/>
            <ac:grpSpMk id="309" creationId="{C7F36261-6C65-2BFF-40B2-1DF4DD35086D}"/>
          </ac:grpSpMkLst>
        </pc:grpChg>
        <pc:grpChg chg="add mod">
          <ac:chgData name="Franziska Händschel" userId="e2149472-3187-4d00-b16a-a19eff6fc04a" providerId="ADAL" clId="{D8CDD701-C726-4BFA-A0CA-AA16B5C89E70}" dt="2023-02-07T17:52:05.234" v="3551" actId="1076"/>
          <ac:grpSpMkLst>
            <pc:docMk/>
            <pc:sldMk cId="2609768552" sldId="284"/>
            <ac:grpSpMk id="314" creationId="{80F4BB26-CF95-64DD-01CD-490E9C67CD28}"/>
          </ac:grpSpMkLst>
        </pc:grpChg>
        <pc:picChg chg="mod">
          <ac:chgData name="Franziska Händschel" userId="e2149472-3187-4d00-b16a-a19eff6fc04a" providerId="ADAL" clId="{D8CDD701-C726-4BFA-A0CA-AA16B5C89E70}" dt="2023-02-07T17:50:51.461" v="3522"/>
          <ac:picMkLst>
            <pc:docMk/>
            <pc:sldMk cId="2609768552" sldId="284"/>
            <ac:picMk id="12" creationId="{CC63C425-33C3-FF65-4161-AB99261D23F2}"/>
          </ac:picMkLst>
        </pc:picChg>
        <pc:picChg chg="mod">
          <ac:chgData name="Franziska Händschel" userId="e2149472-3187-4d00-b16a-a19eff6fc04a" providerId="ADAL" clId="{D8CDD701-C726-4BFA-A0CA-AA16B5C89E70}" dt="2023-02-07T17:50:51.461" v="3522"/>
          <ac:picMkLst>
            <pc:docMk/>
            <pc:sldMk cId="2609768552" sldId="284"/>
            <ac:picMk id="13" creationId="{0FB3541A-EA99-F084-B78B-88FD276372F6}"/>
          </ac:picMkLst>
        </pc:picChg>
        <pc:picChg chg="mod">
          <ac:chgData name="Franziska Händschel" userId="e2149472-3187-4d00-b16a-a19eff6fc04a" providerId="ADAL" clId="{D8CDD701-C726-4BFA-A0CA-AA16B5C89E70}" dt="2023-02-07T17:50:51.461" v="3522"/>
          <ac:picMkLst>
            <pc:docMk/>
            <pc:sldMk cId="2609768552" sldId="284"/>
            <ac:picMk id="14" creationId="{E81B4014-109B-6531-F533-55FB3B4AF32C}"/>
          </ac:picMkLst>
        </pc:picChg>
        <pc:picChg chg="mod">
          <ac:chgData name="Franziska Händschel" userId="e2149472-3187-4d00-b16a-a19eff6fc04a" providerId="ADAL" clId="{D8CDD701-C726-4BFA-A0CA-AA16B5C89E70}" dt="2023-02-07T17:03:09.989" v="3385"/>
          <ac:picMkLst>
            <pc:docMk/>
            <pc:sldMk cId="2609768552" sldId="284"/>
            <ac:picMk id="34" creationId="{538F1190-5939-8CDC-2199-761646769074}"/>
          </ac:picMkLst>
        </pc:picChg>
        <pc:picChg chg="mod">
          <ac:chgData name="Franziska Händschel" userId="e2149472-3187-4d00-b16a-a19eff6fc04a" providerId="ADAL" clId="{D8CDD701-C726-4BFA-A0CA-AA16B5C89E70}" dt="2023-02-07T17:03:09.989" v="3385"/>
          <ac:picMkLst>
            <pc:docMk/>
            <pc:sldMk cId="2609768552" sldId="284"/>
            <ac:picMk id="36" creationId="{72DD51B4-16E2-0DC7-1524-F7B15FFF9180}"/>
          </ac:picMkLst>
        </pc:picChg>
        <pc:picChg chg="mod">
          <ac:chgData name="Franziska Händschel" userId="e2149472-3187-4d00-b16a-a19eff6fc04a" providerId="ADAL" clId="{D8CDD701-C726-4BFA-A0CA-AA16B5C89E70}" dt="2023-02-07T17:03:09.989" v="3385"/>
          <ac:picMkLst>
            <pc:docMk/>
            <pc:sldMk cId="2609768552" sldId="284"/>
            <ac:picMk id="38" creationId="{C45E4369-AD9B-AA76-9D20-4ED13523E1A7}"/>
          </ac:picMkLst>
        </pc:picChg>
        <pc:picChg chg="mod">
          <ac:chgData name="Franziska Händschel" userId="e2149472-3187-4d00-b16a-a19eff6fc04a" providerId="ADAL" clId="{D8CDD701-C726-4BFA-A0CA-AA16B5C89E70}" dt="2023-02-07T17:50:51.461" v="3522"/>
          <ac:picMkLst>
            <pc:docMk/>
            <pc:sldMk cId="2609768552" sldId="284"/>
            <ac:picMk id="40" creationId="{9B4A4E3D-786D-5857-0318-370D10F8EBEA}"/>
          </ac:picMkLst>
        </pc:picChg>
        <pc:picChg chg="mod">
          <ac:chgData name="Franziska Händschel" userId="e2149472-3187-4d00-b16a-a19eff6fc04a" providerId="ADAL" clId="{D8CDD701-C726-4BFA-A0CA-AA16B5C89E70}" dt="2023-02-07T17:50:51.461" v="3522"/>
          <ac:picMkLst>
            <pc:docMk/>
            <pc:sldMk cId="2609768552" sldId="284"/>
            <ac:picMk id="41" creationId="{445BE2B0-DD9E-BC0F-B9ED-8E840772CAE0}"/>
          </ac:picMkLst>
        </pc:picChg>
        <pc:picChg chg="mod">
          <ac:chgData name="Franziska Händschel" userId="e2149472-3187-4d00-b16a-a19eff6fc04a" providerId="ADAL" clId="{D8CDD701-C726-4BFA-A0CA-AA16B5C89E70}" dt="2023-02-07T17:50:51.461" v="3522"/>
          <ac:picMkLst>
            <pc:docMk/>
            <pc:sldMk cId="2609768552" sldId="284"/>
            <ac:picMk id="42" creationId="{8A534289-E6C7-8E52-DCF8-4FAFC3A51E83}"/>
          </ac:picMkLst>
        </pc:picChg>
        <pc:picChg chg="mod">
          <ac:chgData name="Franziska Händschel" userId="e2149472-3187-4d00-b16a-a19eff6fc04a" providerId="ADAL" clId="{D8CDD701-C726-4BFA-A0CA-AA16B5C89E70}" dt="2023-02-07T17:05:10.169" v="3401"/>
          <ac:picMkLst>
            <pc:docMk/>
            <pc:sldMk cId="2609768552" sldId="284"/>
            <ac:picMk id="62" creationId="{0F20ED21-13C0-5810-0AEB-FAC4DE595F6A}"/>
          </ac:picMkLst>
        </pc:picChg>
        <pc:picChg chg="mod">
          <ac:chgData name="Franziska Händschel" userId="e2149472-3187-4d00-b16a-a19eff6fc04a" providerId="ADAL" clId="{D8CDD701-C726-4BFA-A0CA-AA16B5C89E70}" dt="2023-02-07T17:05:10.169" v="3401"/>
          <ac:picMkLst>
            <pc:docMk/>
            <pc:sldMk cId="2609768552" sldId="284"/>
            <ac:picMk id="63" creationId="{516BFE46-02E1-27D5-F1DE-2DFE367531CA}"/>
          </ac:picMkLst>
        </pc:picChg>
        <pc:picChg chg="mod">
          <ac:chgData name="Franziska Händschel" userId="e2149472-3187-4d00-b16a-a19eff6fc04a" providerId="ADAL" clId="{D8CDD701-C726-4BFA-A0CA-AA16B5C89E70}" dt="2023-02-07T17:05:10.169" v="3401"/>
          <ac:picMkLst>
            <pc:docMk/>
            <pc:sldMk cId="2609768552" sldId="284"/>
            <ac:picMk id="64" creationId="{9FF19406-FD91-3095-36E7-CD4673691BD5}"/>
          </ac:picMkLst>
        </pc:picChg>
        <pc:picChg chg="mod">
          <ac:chgData name="Franziska Händschel" userId="e2149472-3187-4d00-b16a-a19eff6fc04a" providerId="ADAL" clId="{D8CDD701-C726-4BFA-A0CA-AA16B5C89E70}" dt="2023-02-07T17:50:51.461" v="3522"/>
          <ac:picMkLst>
            <pc:docMk/>
            <pc:sldMk cId="2609768552" sldId="284"/>
            <ac:picMk id="66" creationId="{B994DE97-5419-3575-3211-B06E368836EA}"/>
          </ac:picMkLst>
        </pc:picChg>
        <pc:picChg chg="mod">
          <ac:chgData name="Franziska Händschel" userId="e2149472-3187-4d00-b16a-a19eff6fc04a" providerId="ADAL" clId="{D8CDD701-C726-4BFA-A0CA-AA16B5C89E70}" dt="2023-02-07T17:50:51.461" v="3522"/>
          <ac:picMkLst>
            <pc:docMk/>
            <pc:sldMk cId="2609768552" sldId="284"/>
            <ac:picMk id="67" creationId="{FF43D71B-B11C-6C44-63A5-5FE15BCFC5D9}"/>
          </ac:picMkLst>
        </pc:picChg>
        <pc:picChg chg="mod">
          <ac:chgData name="Franziska Händschel" userId="e2149472-3187-4d00-b16a-a19eff6fc04a" providerId="ADAL" clId="{D8CDD701-C726-4BFA-A0CA-AA16B5C89E70}" dt="2023-02-07T17:50:51.461" v="3522"/>
          <ac:picMkLst>
            <pc:docMk/>
            <pc:sldMk cId="2609768552" sldId="284"/>
            <ac:picMk id="68" creationId="{03027FBF-16DD-447C-9093-FA055A10C05F}"/>
          </ac:picMkLst>
        </pc:picChg>
        <pc:picChg chg="add del mod">
          <ac:chgData name="Franziska Händschel" userId="e2149472-3187-4d00-b16a-a19eff6fc04a" providerId="ADAL" clId="{D8CDD701-C726-4BFA-A0CA-AA16B5C89E70}" dt="2023-02-07T17:09:50.794" v="3431" actId="164"/>
          <ac:picMkLst>
            <pc:docMk/>
            <pc:sldMk cId="2609768552" sldId="284"/>
            <ac:picMk id="83" creationId="{6A05F1C6-AD45-865A-D23A-2F54FFEC3F8C}"/>
          </ac:picMkLst>
        </pc:picChg>
        <pc:picChg chg="add del mod">
          <ac:chgData name="Franziska Händschel" userId="e2149472-3187-4d00-b16a-a19eff6fc04a" providerId="ADAL" clId="{D8CDD701-C726-4BFA-A0CA-AA16B5C89E70}" dt="2023-02-07T17:05:54.584" v="3414"/>
          <ac:picMkLst>
            <pc:docMk/>
            <pc:sldMk cId="2609768552" sldId="284"/>
            <ac:picMk id="84" creationId="{B1FC0F21-18CE-3B84-589F-678E238B4968}"/>
          </ac:picMkLst>
        </pc:picChg>
        <pc:picChg chg="add del">
          <ac:chgData name="Franziska Händschel" userId="e2149472-3187-4d00-b16a-a19eff6fc04a" providerId="ADAL" clId="{D8CDD701-C726-4BFA-A0CA-AA16B5C89E70}" dt="2023-02-07T17:51:01.148" v="3525"/>
          <ac:picMkLst>
            <pc:docMk/>
            <pc:sldMk cId="2609768552" sldId="284"/>
            <ac:picMk id="88" creationId="{3442B46F-08A5-D7FD-E9AE-1AA70473B297}"/>
          </ac:picMkLst>
        </pc:picChg>
        <pc:picChg chg="mod">
          <ac:chgData name="Franziska Händschel" userId="e2149472-3187-4d00-b16a-a19eff6fc04a" providerId="ADAL" clId="{D8CDD701-C726-4BFA-A0CA-AA16B5C89E70}" dt="2023-02-07T17:06:36.901" v="3423"/>
          <ac:picMkLst>
            <pc:docMk/>
            <pc:sldMk cId="2609768552" sldId="284"/>
            <ac:picMk id="90" creationId="{8374425E-45FD-5C88-AF0D-93D497EE4961}"/>
          </ac:picMkLst>
        </pc:picChg>
        <pc:picChg chg="mod">
          <ac:chgData name="Franziska Händschel" userId="e2149472-3187-4d00-b16a-a19eff6fc04a" providerId="ADAL" clId="{D8CDD701-C726-4BFA-A0CA-AA16B5C89E70}" dt="2023-02-07T17:51:02.947" v="3526"/>
          <ac:picMkLst>
            <pc:docMk/>
            <pc:sldMk cId="2609768552" sldId="284"/>
            <ac:picMk id="94" creationId="{703B2D5D-BEDE-5B9D-E265-D8AF7935B6D2}"/>
          </ac:picMkLst>
        </pc:picChg>
        <pc:picChg chg="mod">
          <ac:chgData name="Franziska Händschel" userId="e2149472-3187-4d00-b16a-a19eff6fc04a" providerId="ADAL" clId="{D8CDD701-C726-4BFA-A0CA-AA16B5C89E70}" dt="2023-02-07T17:06:36.901" v="3423"/>
          <ac:picMkLst>
            <pc:docMk/>
            <pc:sldMk cId="2609768552" sldId="284"/>
            <ac:picMk id="94" creationId="{C4DCFBF7-06AC-012A-7566-17395773CD3C}"/>
          </ac:picMkLst>
        </pc:picChg>
        <pc:picChg chg="mod">
          <ac:chgData name="Franziska Händschel" userId="e2149472-3187-4d00-b16a-a19eff6fc04a" providerId="ADAL" clId="{D8CDD701-C726-4BFA-A0CA-AA16B5C89E70}" dt="2023-02-07T17:51:02.947" v="3526"/>
          <ac:picMkLst>
            <pc:docMk/>
            <pc:sldMk cId="2609768552" sldId="284"/>
            <ac:picMk id="95" creationId="{C9B03AF7-AFFA-9ABC-1BA2-BA93F8DCD1D0}"/>
          </ac:picMkLst>
        </pc:picChg>
        <pc:picChg chg="mod">
          <ac:chgData name="Franziska Händschel" userId="e2149472-3187-4d00-b16a-a19eff6fc04a" providerId="ADAL" clId="{D8CDD701-C726-4BFA-A0CA-AA16B5C89E70}" dt="2023-02-07T17:51:02.947" v="3526"/>
          <ac:picMkLst>
            <pc:docMk/>
            <pc:sldMk cId="2609768552" sldId="284"/>
            <ac:picMk id="96" creationId="{26EADD09-4A4D-FAFC-06E6-640AC555F275}"/>
          </ac:picMkLst>
        </pc:picChg>
        <pc:picChg chg="mod">
          <ac:chgData name="Franziska Händschel" userId="e2149472-3187-4d00-b16a-a19eff6fc04a" providerId="ADAL" clId="{D8CDD701-C726-4BFA-A0CA-AA16B5C89E70}" dt="2023-02-07T17:51:02.947" v="3526"/>
          <ac:picMkLst>
            <pc:docMk/>
            <pc:sldMk cId="2609768552" sldId="284"/>
            <ac:picMk id="120" creationId="{366C8C37-D504-B518-FB09-2A3285BB0483}"/>
          </ac:picMkLst>
        </pc:picChg>
        <pc:picChg chg="mod">
          <ac:chgData name="Franziska Händschel" userId="e2149472-3187-4d00-b16a-a19eff6fc04a" providerId="ADAL" clId="{D8CDD701-C726-4BFA-A0CA-AA16B5C89E70}" dt="2023-02-07T17:51:02.947" v="3526"/>
          <ac:picMkLst>
            <pc:docMk/>
            <pc:sldMk cId="2609768552" sldId="284"/>
            <ac:picMk id="121" creationId="{6553B020-4D19-89A7-79BE-5720C3EE3A8C}"/>
          </ac:picMkLst>
        </pc:picChg>
        <pc:picChg chg="mod">
          <ac:chgData name="Franziska Händschel" userId="e2149472-3187-4d00-b16a-a19eff6fc04a" providerId="ADAL" clId="{D8CDD701-C726-4BFA-A0CA-AA16B5C89E70}" dt="2023-02-07T17:51:02.947" v="3526"/>
          <ac:picMkLst>
            <pc:docMk/>
            <pc:sldMk cId="2609768552" sldId="284"/>
            <ac:picMk id="122" creationId="{6389AC47-3F84-6C44-1F61-905AFC5795A7}"/>
          </ac:picMkLst>
        </pc:picChg>
        <pc:picChg chg="del">
          <ac:chgData name="Franziska Händschel" userId="e2149472-3187-4d00-b16a-a19eff6fc04a" providerId="ADAL" clId="{D8CDD701-C726-4BFA-A0CA-AA16B5C89E70}" dt="2023-02-07T16:48:35.058" v="182" actId="478"/>
          <ac:picMkLst>
            <pc:docMk/>
            <pc:sldMk cId="2609768552" sldId="284"/>
            <ac:picMk id="174" creationId="{9C0873A7-2B0F-B9B4-C761-4C1C1CC0A19F}"/>
          </ac:picMkLst>
        </pc:picChg>
        <pc:picChg chg="mod">
          <ac:chgData name="Franziska Händschel" userId="e2149472-3187-4d00-b16a-a19eff6fc04a" providerId="ADAL" clId="{D8CDD701-C726-4BFA-A0CA-AA16B5C89E70}" dt="2023-02-07T17:06:36.901" v="3423"/>
          <ac:picMkLst>
            <pc:docMk/>
            <pc:sldMk cId="2609768552" sldId="284"/>
            <ac:picMk id="175" creationId="{0A06EB8F-C43C-9BB6-12C3-9FB7FCA046D0}"/>
          </ac:picMkLst>
        </pc:picChg>
        <pc:picChg chg="add mod">
          <ac:chgData name="Franziska Händschel" userId="e2149472-3187-4d00-b16a-a19eff6fc04a" providerId="ADAL" clId="{D8CDD701-C726-4BFA-A0CA-AA16B5C89E70}" dt="2023-02-07T17:09:50.794" v="3431" actId="164"/>
          <ac:picMkLst>
            <pc:docMk/>
            <pc:sldMk cId="2609768552" sldId="284"/>
            <ac:picMk id="194" creationId="{3C52FA66-BCA1-978E-846F-F38ABED09E07}"/>
          </ac:picMkLst>
        </pc:picChg>
        <pc:picChg chg="mod">
          <ac:chgData name="Franziska Händschel" userId="e2149472-3187-4d00-b16a-a19eff6fc04a" providerId="ADAL" clId="{D8CDD701-C726-4BFA-A0CA-AA16B5C89E70}" dt="2023-02-07T17:51:02.947" v="3526"/>
          <ac:picMkLst>
            <pc:docMk/>
            <pc:sldMk cId="2609768552" sldId="284"/>
            <ac:picMk id="212" creationId="{FE9E2C92-831A-09B5-018B-97B194EDF62B}"/>
          </ac:picMkLst>
        </pc:picChg>
        <pc:picChg chg="mod">
          <ac:chgData name="Franziska Händschel" userId="e2149472-3187-4d00-b16a-a19eff6fc04a" providerId="ADAL" clId="{D8CDD701-C726-4BFA-A0CA-AA16B5C89E70}" dt="2023-02-07T17:51:02.947" v="3526"/>
          <ac:picMkLst>
            <pc:docMk/>
            <pc:sldMk cId="2609768552" sldId="284"/>
            <ac:picMk id="213" creationId="{8629E10C-8F9A-24F6-F582-323D060F0932}"/>
          </ac:picMkLst>
        </pc:picChg>
        <pc:picChg chg="mod">
          <ac:chgData name="Franziska Händschel" userId="e2149472-3187-4d00-b16a-a19eff6fc04a" providerId="ADAL" clId="{D8CDD701-C726-4BFA-A0CA-AA16B5C89E70}" dt="2023-02-07T17:51:02.947" v="3526"/>
          <ac:picMkLst>
            <pc:docMk/>
            <pc:sldMk cId="2609768552" sldId="284"/>
            <ac:picMk id="214" creationId="{E8C32EBF-6F9B-6B68-8E45-DE1B3A30F0C1}"/>
          </ac:picMkLst>
        </pc:picChg>
        <pc:picChg chg="mod">
          <ac:chgData name="Franziska Händschel" userId="e2149472-3187-4d00-b16a-a19eff6fc04a" providerId="ADAL" clId="{D8CDD701-C726-4BFA-A0CA-AA16B5C89E70}" dt="2023-02-07T17:51:07.529" v="3528"/>
          <ac:picMkLst>
            <pc:docMk/>
            <pc:sldMk cId="2609768552" sldId="284"/>
            <ac:picMk id="238" creationId="{FC44E5A8-CBA4-39C3-FA9B-2CF5B456D34B}"/>
          </ac:picMkLst>
        </pc:picChg>
        <pc:picChg chg="mod">
          <ac:chgData name="Franziska Händschel" userId="e2149472-3187-4d00-b16a-a19eff6fc04a" providerId="ADAL" clId="{D8CDD701-C726-4BFA-A0CA-AA16B5C89E70}" dt="2023-02-07T17:51:07.529" v="3528"/>
          <ac:picMkLst>
            <pc:docMk/>
            <pc:sldMk cId="2609768552" sldId="284"/>
            <ac:picMk id="239" creationId="{94D21BFB-01C4-EBBA-4A1F-5E91C62736FA}"/>
          </ac:picMkLst>
        </pc:picChg>
        <pc:picChg chg="mod">
          <ac:chgData name="Franziska Händschel" userId="e2149472-3187-4d00-b16a-a19eff6fc04a" providerId="ADAL" clId="{D8CDD701-C726-4BFA-A0CA-AA16B5C89E70}" dt="2023-02-07T17:51:07.529" v="3528"/>
          <ac:picMkLst>
            <pc:docMk/>
            <pc:sldMk cId="2609768552" sldId="284"/>
            <ac:picMk id="240" creationId="{36DE53B8-B268-FA9D-67B8-F974856F485E}"/>
          </ac:picMkLst>
        </pc:picChg>
        <pc:picChg chg="add mod">
          <ac:chgData name="Franziska Händschel" userId="e2149472-3187-4d00-b16a-a19eff6fc04a" providerId="ADAL" clId="{D8CDD701-C726-4BFA-A0CA-AA16B5C89E70}" dt="2023-02-07T17:51:59.448" v="3549" actId="164"/>
          <ac:picMkLst>
            <pc:docMk/>
            <pc:sldMk cId="2609768552" sldId="284"/>
            <ac:picMk id="259" creationId="{B38243F1-A6C4-F95E-1A41-67B897B9E9A2}"/>
          </ac:picMkLst>
        </pc:picChg>
        <pc:picChg chg="mod">
          <ac:chgData name="Franziska Händschel" userId="e2149472-3187-4d00-b16a-a19eff6fc04a" providerId="ADAL" clId="{D8CDD701-C726-4BFA-A0CA-AA16B5C89E70}" dt="2023-02-07T17:51:17.628" v="3533"/>
          <ac:picMkLst>
            <pc:docMk/>
            <pc:sldMk cId="2609768552" sldId="284"/>
            <ac:picMk id="265" creationId="{B36F3005-71B5-1CEB-9CAE-561C0285B8C6}"/>
          </ac:picMkLst>
        </pc:picChg>
        <pc:picChg chg="mod">
          <ac:chgData name="Franziska Händschel" userId="e2149472-3187-4d00-b16a-a19eff6fc04a" providerId="ADAL" clId="{D8CDD701-C726-4BFA-A0CA-AA16B5C89E70}" dt="2023-02-07T17:51:17.628" v="3533"/>
          <ac:picMkLst>
            <pc:docMk/>
            <pc:sldMk cId="2609768552" sldId="284"/>
            <ac:picMk id="266" creationId="{130C857B-09BA-4B81-57F0-9595324D21E9}"/>
          </ac:picMkLst>
        </pc:picChg>
        <pc:picChg chg="mod">
          <ac:chgData name="Franziska Händschel" userId="e2149472-3187-4d00-b16a-a19eff6fc04a" providerId="ADAL" clId="{D8CDD701-C726-4BFA-A0CA-AA16B5C89E70}" dt="2023-02-07T17:51:17.628" v="3533"/>
          <ac:picMkLst>
            <pc:docMk/>
            <pc:sldMk cId="2609768552" sldId="284"/>
            <ac:picMk id="267" creationId="{8B7AE92C-EE04-00C8-171C-AD449AC5CDFC}"/>
          </ac:picMkLst>
        </pc:picChg>
        <pc:picChg chg="add mod">
          <ac:chgData name="Franziska Händschel" userId="e2149472-3187-4d00-b16a-a19eff6fc04a" providerId="ADAL" clId="{D8CDD701-C726-4BFA-A0CA-AA16B5C89E70}" dt="2023-02-07T17:51:59.448" v="3549" actId="164"/>
          <ac:picMkLst>
            <pc:docMk/>
            <pc:sldMk cId="2609768552" sldId="284"/>
            <ac:picMk id="286" creationId="{225D9E1D-F33B-8769-CAC8-3F01067DC425}"/>
          </ac:picMkLst>
        </pc:picChg>
        <pc:picChg chg="mod">
          <ac:chgData name="Franziska Händschel" userId="e2149472-3187-4d00-b16a-a19eff6fc04a" providerId="ADAL" clId="{D8CDD701-C726-4BFA-A0CA-AA16B5C89E70}" dt="2023-02-07T17:51:24.328" v="3538"/>
          <ac:picMkLst>
            <pc:docMk/>
            <pc:sldMk cId="2609768552" sldId="284"/>
            <ac:picMk id="292" creationId="{44B23A83-8DB1-11F5-7521-B553ABA6DDB6}"/>
          </ac:picMkLst>
        </pc:picChg>
        <pc:picChg chg="mod">
          <ac:chgData name="Franziska Händschel" userId="e2149472-3187-4d00-b16a-a19eff6fc04a" providerId="ADAL" clId="{D8CDD701-C726-4BFA-A0CA-AA16B5C89E70}" dt="2023-02-07T17:51:24.328" v="3538"/>
          <ac:picMkLst>
            <pc:docMk/>
            <pc:sldMk cId="2609768552" sldId="284"/>
            <ac:picMk id="293" creationId="{504C99D6-85AD-068E-3BCA-DCBC946692E2}"/>
          </ac:picMkLst>
        </pc:picChg>
        <pc:picChg chg="mod">
          <ac:chgData name="Franziska Händschel" userId="e2149472-3187-4d00-b16a-a19eff6fc04a" providerId="ADAL" clId="{D8CDD701-C726-4BFA-A0CA-AA16B5C89E70}" dt="2023-02-07T17:51:24.328" v="3538"/>
          <ac:picMkLst>
            <pc:docMk/>
            <pc:sldMk cId="2609768552" sldId="284"/>
            <ac:picMk id="294" creationId="{1E73DC65-E955-6764-6B06-730266C2CB6B}"/>
          </ac:picMkLst>
        </pc:picChg>
        <pc:picChg chg="add mod">
          <ac:chgData name="Franziska Händschel" userId="e2149472-3187-4d00-b16a-a19eff6fc04a" providerId="ADAL" clId="{D8CDD701-C726-4BFA-A0CA-AA16B5C89E70}" dt="2023-02-07T17:51:59.448" v="3549" actId="164"/>
          <ac:picMkLst>
            <pc:docMk/>
            <pc:sldMk cId="2609768552" sldId="284"/>
            <ac:picMk id="313" creationId="{2C2C15B8-2F8B-C725-C21D-E16517A5173F}"/>
          </ac:picMkLst>
        </pc:picChg>
        <pc:cxnChg chg="mod">
          <ac:chgData name="Franziska Händschel" userId="e2149472-3187-4d00-b16a-a19eff6fc04a" providerId="ADAL" clId="{D8CDD701-C726-4BFA-A0CA-AA16B5C89E70}" dt="2023-02-07T17:50:51.461" v="3522"/>
          <ac:cxnSpMkLst>
            <pc:docMk/>
            <pc:sldMk cId="2609768552" sldId="284"/>
            <ac:cxnSpMk id="17" creationId="{5554900D-081A-2B89-D8ED-14C2372638A2}"/>
          </ac:cxnSpMkLst>
        </pc:cxnChg>
        <pc:cxnChg chg="mod">
          <ac:chgData name="Franziska Händschel" userId="e2149472-3187-4d00-b16a-a19eff6fc04a" providerId="ADAL" clId="{D8CDD701-C726-4BFA-A0CA-AA16B5C89E70}" dt="2023-02-07T17:03:09.989" v="3385"/>
          <ac:cxnSpMkLst>
            <pc:docMk/>
            <pc:sldMk cId="2609768552" sldId="284"/>
            <ac:cxnSpMk id="41" creationId="{3799770F-AE87-7945-60CD-361D8BBEE32E}"/>
          </ac:cxnSpMkLst>
        </pc:cxnChg>
        <pc:cxnChg chg="mod">
          <ac:chgData name="Franziska Händschel" userId="e2149472-3187-4d00-b16a-a19eff6fc04a" providerId="ADAL" clId="{D8CDD701-C726-4BFA-A0CA-AA16B5C89E70}" dt="2023-02-07T17:50:51.461" v="3522"/>
          <ac:cxnSpMkLst>
            <pc:docMk/>
            <pc:sldMk cId="2609768552" sldId="284"/>
            <ac:cxnSpMk id="45" creationId="{9A51B98A-2060-24FC-1747-44D99CAF672E}"/>
          </ac:cxnSpMkLst>
        </pc:cxnChg>
        <pc:cxnChg chg="mod">
          <ac:chgData name="Franziska Händschel" userId="e2149472-3187-4d00-b16a-a19eff6fc04a" providerId="ADAL" clId="{D8CDD701-C726-4BFA-A0CA-AA16B5C89E70}" dt="2023-02-07T17:05:10.169" v="3401"/>
          <ac:cxnSpMkLst>
            <pc:docMk/>
            <pc:sldMk cId="2609768552" sldId="284"/>
            <ac:cxnSpMk id="67" creationId="{90BD4E98-CEA8-6C80-62F6-C7DB8608BA43}"/>
          </ac:cxnSpMkLst>
        </pc:cxnChg>
        <pc:cxnChg chg="mod">
          <ac:chgData name="Franziska Händschel" userId="e2149472-3187-4d00-b16a-a19eff6fc04a" providerId="ADAL" clId="{D8CDD701-C726-4BFA-A0CA-AA16B5C89E70}" dt="2023-02-07T17:50:51.461" v="3522"/>
          <ac:cxnSpMkLst>
            <pc:docMk/>
            <pc:sldMk cId="2609768552" sldId="284"/>
            <ac:cxnSpMk id="71" creationId="{5635BC11-2AEC-235C-B402-E448EA397C59}"/>
          </ac:cxnSpMkLst>
        </pc:cxnChg>
        <pc:cxnChg chg="mod">
          <ac:chgData name="Franziska Händschel" userId="e2149472-3187-4d00-b16a-a19eff6fc04a" providerId="ADAL" clId="{D8CDD701-C726-4BFA-A0CA-AA16B5C89E70}" dt="2023-02-07T17:51:02.947" v="3526"/>
          <ac:cxnSpMkLst>
            <pc:docMk/>
            <pc:sldMk cId="2609768552" sldId="284"/>
            <ac:cxnSpMk id="99" creationId="{F5E8134A-FFAA-9213-4833-0E8841CB6464}"/>
          </ac:cxnSpMkLst>
        </pc:cxnChg>
        <pc:cxnChg chg="mod">
          <ac:chgData name="Franziska Händschel" userId="e2149472-3187-4d00-b16a-a19eff6fc04a" providerId="ADAL" clId="{D8CDD701-C726-4BFA-A0CA-AA16B5C89E70}" dt="2023-02-07T17:51:02.947" v="3526"/>
          <ac:cxnSpMkLst>
            <pc:docMk/>
            <pc:sldMk cId="2609768552" sldId="284"/>
            <ac:cxnSpMk id="125" creationId="{755C9271-E898-55C4-B41F-900E5F662E09}"/>
          </ac:cxnSpMkLst>
        </pc:cxnChg>
        <pc:cxnChg chg="mod">
          <ac:chgData name="Franziska Händschel" userId="e2149472-3187-4d00-b16a-a19eff6fc04a" providerId="ADAL" clId="{D8CDD701-C726-4BFA-A0CA-AA16B5C89E70}" dt="2023-02-07T17:06:36.901" v="3423"/>
          <ac:cxnSpMkLst>
            <pc:docMk/>
            <pc:sldMk cId="2609768552" sldId="284"/>
            <ac:cxnSpMk id="178" creationId="{A575AD10-A674-2F3B-EA4D-3D1EB3C32719}"/>
          </ac:cxnSpMkLst>
        </pc:cxnChg>
        <pc:cxnChg chg="mod">
          <ac:chgData name="Franziska Händschel" userId="e2149472-3187-4d00-b16a-a19eff6fc04a" providerId="ADAL" clId="{D8CDD701-C726-4BFA-A0CA-AA16B5C89E70}" dt="2023-02-07T17:51:02.947" v="3526"/>
          <ac:cxnSpMkLst>
            <pc:docMk/>
            <pc:sldMk cId="2609768552" sldId="284"/>
            <ac:cxnSpMk id="217" creationId="{B73AC44B-21D7-C3E2-4A6D-AE08D80E3E80}"/>
          </ac:cxnSpMkLst>
        </pc:cxnChg>
        <pc:cxnChg chg="mod">
          <ac:chgData name="Franziska Händschel" userId="e2149472-3187-4d00-b16a-a19eff6fc04a" providerId="ADAL" clId="{D8CDD701-C726-4BFA-A0CA-AA16B5C89E70}" dt="2023-02-07T17:51:07.529" v="3528"/>
          <ac:cxnSpMkLst>
            <pc:docMk/>
            <pc:sldMk cId="2609768552" sldId="284"/>
            <ac:cxnSpMk id="243" creationId="{A6B8D23C-C3E4-E8CE-488D-7024F0829A90}"/>
          </ac:cxnSpMkLst>
        </pc:cxnChg>
        <pc:cxnChg chg="mod">
          <ac:chgData name="Franziska Händschel" userId="e2149472-3187-4d00-b16a-a19eff6fc04a" providerId="ADAL" clId="{D8CDD701-C726-4BFA-A0CA-AA16B5C89E70}" dt="2023-02-07T17:51:17.628" v="3533"/>
          <ac:cxnSpMkLst>
            <pc:docMk/>
            <pc:sldMk cId="2609768552" sldId="284"/>
            <ac:cxnSpMk id="270" creationId="{F1EADFBB-F275-E2E2-07E3-2BCB2845734F}"/>
          </ac:cxnSpMkLst>
        </pc:cxnChg>
        <pc:cxnChg chg="mod">
          <ac:chgData name="Franziska Händschel" userId="e2149472-3187-4d00-b16a-a19eff6fc04a" providerId="ADAL" clId="{D8CDD701-C726-4BFA-A0CA-AA16B5C89E70}" dt="2023-02-07T17:51:24.328" v="3538"/>
          <ac:cxnSpMkLst>
            <pc:docMk/>
            <pc:sldMk cId="2609768552" sldId="284"/>
            <ac:cxnSpMk id="297" creationId="{CA6E29AA-EC3B-D1A6-D03C-0B83CA58299D}"/>
          </ac:cxnSpMkLst>
        </pc:cxnChg>
      </pc:sldChg>
    </pc:docChg>
  </pc:docChgLst>
  <pc:docChgLst>
    <pc:chgData name="Franziska Händschel" userId="e2149472-3187-4d00-b16a-a19eff6fc04a" providerId="ADAL" clId="{C4ACE604-53AD-40BC-AA6A-917010E83703}"/>
    <pc:docChg chg="undo custSel modSld modMainMaster">
      <pc:chgData name="Franziska Händschel" userId="e2149472-3187-4d00-b16a-a19eff6fc04a" providerId="ADAL" clId="{C4ACE604-53AD-40BC-AA6A-917010E83703}" dt="2024-03-07T15:15:52.617" v="213" actId="6014"/>
      <pc:docMkLst>
        <pc:docMk/>
      </pc:docMkLst>
      <pc:sldChg chg="modSp mod">
        <pc:chgData name="Franziska Händschel" userId="e2149472-3187-4d00-b16a-a19eff6fc04a" providerId="ADAL" clId="{C4ACE604-53AD-40BC-AA6A-917010E83703}" dt="2024-03-07T15:03:43.107" v="0" actId="208"/>
        <pc:sldMkLst>
          <pc:docMk/>
          <pc:sldMk cId="2806681558" sldId="280"/>
        </pc:sldMkLst>
        <pc:spChg chg="mod">
          <ac:chgData name="Franziska Händschel" userId="e2149472-3187-4d00-b16a-a19eff6fc04a" providerId="ADAL" clId="{C4ACE604-53AD-40BC-AA6A-917010E83703}" dt="2024-03-07T15:03:43.107" v="0" actId="208"/>
          <ac:spMkLst>
            <pc:docMk/>
            <pc:sldMk cId="2806681558" sldId="280"/>
            <ac:spMk id="31" creationId="{97EFC22F-6DE2-B3DA-BEC3-E5604214328B}"/>
          </ac:spMkLst>
        </pc:spChg>
        <pc:spChg chg="mod">
          <ac:chgData name="Franziska Händschel" userId="e2149472-3187-4d00-b16a-a19eff6fc04a" providerId="ADAL" clId="{C4ACE604-53AD-40BC-AA6A-917010E83703}" dt="2024-03-07T15:03:43.107" v="0" actId="208"/>
          <ac:spMkLst>
            <pc:docMk/>
            <pc:sldMk cId="2806681558" sldId="280"/>
            <ac:spMk id="32" creationId="{64486A79-4FDE-54EC-09FF-43CEA0259B4F}"/>
          </ac:spMkLst>
        </pc:spChg>
        <pc:spChg chg="mod">
          <ac:chgData name="Franziska Händschel" userId="e2149472-3187-4d00-b16a-a19eff6fc04a" providerId="ADAL" clId="{C4ACE604-53AD-40BC-AA6A-917010E83703}" dt="2024-03-07T15:03:43.107" v="0" actId="208"/>
          <ac:spMkLst>
            <pc:docMk/>
            <pc:sldMk cId="2806681558" sldId="280"/>
            <ac:spMk id="33" creationId="{330C62FA-D25D-E662-EE86-8A8522AFC9D6}"/>
          </ac:spMkLst>
        </pc:spChg>
        <pc:spChg chg="mod">
          <ac:chgData name="Franziska Händschel" userId="e2149472-3187-4d00-b16a-a19eff6fc04a" providerId="ADAL" clId="{C4ACE604-53AD-40BC-AA6A-917010E83703}" dt="2024-03-07T15:03:43.107" v="0" actId="208"/>
          <ac:spMkLst>
            <pc:docMk/>
            <pc:sldMk cId="2806681558" sldId="280"/>
            <ac:spMk id="42" creationId="{480577A6-7846-3BC1-06BB-77A3AAFBC298}"/>
          </ac:spMkLst>
        </pc:spChg>
        <pc:spChg chg="mod">
          <ac:chgData name="Franziska Händschel" userId="e2149472-3187-4d00-b16a-a19eff6fc04a" providerId="ADAL" clId="{C4ACE604-53AD-40BC-AA6A-917010E83703}" dt="2024-03-07T15:03:43.107" v="0" actId="208"/>
          <ac:spMkLst>
            <pc:docMk/>
            <pc:sldMk cId="2806681558" sldId="280"/>
            <ac:spMk id="43" creationId="{8CB9E8E8-332E-1D43-C49C-11576DB90C33}"/>
          </ac:spMkLst>
        </pc:spChg>
        <pc:spChg chg="mod">
          <ac:chgData name="Franziska Händschel" userId="e2149472-3187-4d00-b16a-a19eff6fc04a" providerId="ADAL" clId="{C4ACE604-53AD-40BC-AA6A-917010E83703}" dt="2024-03-07T15:03:43.107" v="0" actId="208"/>
          <ac:spMkLst>
            <pc:docMk/>
            <pc:sldMk cId="2806681558" sldId="280"/>
            <ac:spMk id="44" creationId="{D09149E0-046B-3D05-F730-52719AC155B3}"/>
          </ac:spMkLst>
        </pc:spChg>
        <pc:spChg chg="mod">
          <ac:chgData name="Franziska Händschel" userId="e2149472-3187-4d00-b16a-a19eff6fc04a" providerId="ADAL" clId="{C4ACE604-53AD-40BC-AA6A-917010E83703}" dt="2024-03-07T15:03:43.107" v="0" actId="208"/>
          <ac:spMkLst>
            <pc:docMk/>
            <pc:sldMk cId="2806681558" sldId="280"/>
            <ac:spMk id="51" creationId="{7ABB5FBC-6D34-CD6B-E78F-95A245C8531F}"/>
          </ac:spMkLst>
        </pc:spChg>
        <pc:spChg chg="mod">
          <ac:chgData name="Franziska Händschel" userId="e2149472-3187-4d00-b16a-a19eff6fc04a" providerId="ADAL" clId="{C4ACE604-53AD-40BC-AA6A-917010E83703}" dt="2024-03-07T15:03:43.107" v="0" actId="208"/>
          <ac:spMkLst>
            <pc:docMk/>
            <pc:sldMk cId="2806681558" sldId="280"/>
            <ac:spMk id="52" creationId="{3C3A42E8-4A76-185A-9C62-EAC14C06000B}"/>
          </ac:spMkLst>
        </pc:spChg>
        <pc:spChg chg="mod">
          <ac:chgData name="Franziska Händschel" userId="e2149472-3187-4d00-b16a-a19eff6fc04a" providerId="ADAL" clId="{C4ACE604-53AD-40BC-AA6A-917010E83703}" dt="2024-03-07T15:03:43.107" v="0" actId="208"/>
          <ac:spMkLst>
            <pc:docMk/>
            <pc:sldMk cId="2806681558" sldId="280"/>
            <ac:spMk id="53" creationId="{4D40165F-1229-9C7B-75C9-3381A50FB491}"/>
          </ac:spMkLst>
        </pc:spChg>
        <pc:spChg chg="mod">
          <ac:chgData name="Franziska Händschel" userId="e2149472-3187-4d00-b16a-a19eff6fc04a" providerId="ADAL" clId="{C4ACE604-53AD-40BC-AA6A-917010E83703}" dt="2024-03-07T15:03:43.107" v="0" actId="208"/>
          <ac:spMkLst>
            <pc:docMk/>
            <pc:sldMk cId="2806681558" sldId="280"/>
            <ac:spMk id="60" creationId="{8DD8C275-E016-75BB-0EE9-9A6AD3661A9F}"/>
          </ac:spMkLst>
        </pc:spChg>
        <pc:spChg chg="mod">
          <ac:chgData name="Franziska Händschel" userId="e2149472-3187-4d00-b16a-a19eff6fc04a" providerId="ADAL" clId="{C4ACE604-53AD-40BC-AA6A-917010E83703}" dt="2024-03-07T15:03:43.107" v="0" actId="208"/>
          <ac:spMkLst>
            <pc:docMk/>
            <pc:sldMk cId="2806681558" sldId="280"/>
            <ac:spMk id="61" creationId="{A17C654D-0DC4-7F17-496D-B44D16C3AA72}"/>
          </ac:spMkLst>
        </pc:spChg>
        <pc:spChg chg="mod">
          <ac:chgData name="Franziska Händschel" userId="e2149472-3187-4d00-b16a-a19eff6fc04a" providerId="ADAL" clId="{C4ACE604-53AD-40BC-AA6A-917010E83703}" dt="2024-03-07T15:03:43.107" v="0" actId="208"/>
          <ac:spMkLst>
            <pc:docMk/>
            <pc:sldMk cId="2806681558" sldId="280"/>
            <ac:spMk id="62" creationId="{3A079B7F-D465-2A6B-8CE5-A184871AB859}"/>
          </ac:spMkLst>
        </pc:spChg>
      </pc:sldChg>
      <pc:sldChg chg="addSp delSp modSp mod">
        <pc:chgData name="Franziska Händschel" userId="e2149472-3187-4d00-b16a-a19eff6fc04a" providerId="ADAL" clId="{C4ACE604-53AD-40BC-AA6A-917010E83703}" dt="2024-03-07T15:04:27.553" v="7" actId="21"/>
        <pc:sldMkLst>
          <pc:docMk/>
          <pc:sldMk cId="4088629437" sldId="281"/>
        </pc:sldMkLst>
        <pc:spChg chg="add del mod">
          <ac:chgData name="Franziska Händschel" userId="e2149472-3187-4d00-b16a-a19eff6fc04a" providerId="ADAL" clId="{C4ACE604-53AD-40BC-AA6A-917010E83703}" dt="2024-03-07T15:04:27.553" v="7" actId="21"/>
          <ac:spMkLst>
            <pc:docMk/>
            <pc:sldMk cId="4088629437" sldId="281"/>
            <ac:spMk id="2" creationId="{E866103A-F26C-3409-F415-467CB1810811}"/>
          </ac:spMkLst>
        </pc:spChg>
        <pc:spChg chg="add del mod">
          <ac:chgData name="Franziska Händschel" userId="e2149472-3187-4d00-b16a-a19eff6fc04a" providerId="ADAL" clId="{C4ACE604-53AD-40BC-AA6A-917010E83703}" dt="2024-03-07T15:04:27.553" v="7" actId="21"/>
          <ac:spMkLst>
            <pc:docMk/>
            <pc:sldMk cId="4088629437" sldId="281"/>
            <ac:spMk id="3" creationId="{36B9744C-9279-0ACD-720C-F95BED7B1B29}"/>
          </ac:spMkLst>
        </pc:spChg>
        <pc:spChg chg="add del mod">
          <ac:chgData name="Franziska Händschel" userId="e2149472-3187-4d00-b16a-a19eff6fc04a" providerId="ADAL" clId="{C4ACE604-53AD-40BC-AA6A-917010E83703}" dt="2024-03-07T15:04:27.553" v="7" actId="21"/>
          <ac:spMkLst>
            <pc:docMk/>
            <pc:sldMk cId="4088629437" sldId="281"/>
            <ac:spMk id="4" creationId="{82F2F238-B0E9-22AA-95F0-188F473A6EA3}"/>
          </ac:spMkLst>
        </pc:spChg>
        <pc:spChg chg="add del mod">
          <ac:chgData name="Franziska Händschel" userId="e2149472-3187-4d00-b16a-a19eff6fc04a" providerId="ADAL" clId="{C4ACE604-53AD-40BC-AA6A-917010E83703}" dt="2024-03-07T15:04:27.553" v="7" actId="21"/>
          <ac:spMkLst>
            <pc:docMk/>
            <pc:sldMk cId="4088629437" sldId="281"/>
            <ac:spMk id="5" creationId="{8020E508-6305-F3E3-066F-5E1C16D38C2C}"/>
          </ac:spMkLst>
        </pc:spChg>
        <pc:spChg chg="add del mod">
          <ac:chgData name="Franziska Händschel" userId="e2149472-3187-4d00-b16a-a19eff6fc04a" providerId="ADAL" clId="{C4ACE604-53AD-40BC-AA6A-917010E83703}" dt="2024-03-07T15:04:27.553" v="7" actId="21"/>
          <ac:spMkLst>
            <pc:docMk/>
            <pc:sldMk cId="4088629437" sldId="281"/>
            <ac:spMk id="9" creationId="{EBD7F8EB-E2B6-1836-6C5A-2410CAE51FEC}"/>
          </ac:spMkLst>
        </pc:spChg>
        <pc:spChg chg="add del mod">
          <ac:chgData name="Franziska Händschel" userId="e2149472-3187-4d00-b16a-a19eff6fc04a" providerId="ADAL" clId="{C4ACE604-53AD-40BC-AA6A-917010E83703}" dt="2024-03-07T15:04:27.553" v="7" actId="21"/>
          <ac:spMkLst>
            <pc:docMk/>
            <pc:sldMk cId="4088629437" sldId="281"/>
            <ac:spMk id="10" creationId="{5DBFE6F7-7B4B-1C42-A066-90312015DDC8}"/>
          </ac:spMkLst>
        </pc:spChg>
        <pc:spChg chg="add del mod">
          <ac:chgData name="Franziska Händschel" userId="e2149472-3187-4d00-b16a-a19eff6fc04a" providerId="ADAL" clId="{C4ACE604-53AD-40BC-AA6A-917010E83703}" dt="2024-03-07T15:04:27.553" v="7" actId="21"/>
          <ac:spMkLst>
            <pc:docMk/>
            <pc:sldMk cId="4088629437" sldId="281"/>
            <ac:spMk id="12" creationId="{237C49CB-1044-4CED-E9DE-B1686CCBFD30}"/>
          </ac:spMkLst>
        </pc:spChg>
        <pc:spChg chg="add del mod">
          <ac:chgData name="Franziska Händschel" userId="e2149472-3187-4d00-b16a-a19eff6fc04a" providerId="ADAL" clId="{C4ACE604-53AD-40BC-AA6A-917010E83703}" dt="2024-03-07T15:04:27.553" v="7" actId="21"/>
          <ac:spMkLst>
            <pc:docMk/>
            <pc:sldMk cId="4088629437" sldId="281"/>
            <ac:spMk id="13" creationId="{B72D114D-0CB6-2341-59B9-2AEE526087F2}"/>
          </ac:spMkLst>
        </pc:spChg>
        <pc:spChg chg="add del mod">
          <ac:chgData name="Franziska Händschel" userId="e2149472-3187-4d00-b16a-a19eff6fc04a" providerId="ADAL" clId="{C4ACE604-53AD-40BC-AA6A-917010E83703}" dt="2024-03-07T15:04:27.553" v="7" actId="21"/>
          <ac:spMkLst>
            <pc:docMk/>
            <pc:sldMk cId="4088629437" sldId="281"/>
            <ac:spMk id="14" creationId="{42509980-1B2F-2445-F221-8B4240FD3179}"/>
          </ac:spMkLst>
        </pc:spChg>
        <pc:spChg chg="add del mod">
          <ac:chgData name="Franziska Händschel" userId="e2149472-3187-4d00-b16a-a19eff6fc04a" providerId="ADAL" clId="{C4ACE604-53AD-40BC-AA6A-917010E83703}" dt="2024-03-07T15:04:27.553" v="7" actId="21"/>
          <ac:spMkLst>
            <pc:docMk/>
            <pc:sldMk cId="4088629437" sldId="281"/>
            <ac:spMk id="15" creationId="{DA979E26-409D-77A3-B5FA-83D24773C637}"/>
          </ac:spMkLst>
        </pc:spChg>
        <pc:spChg chg="add del mod">
          <ac:chgData name="Franziska Händschel" userId="e2149472-3187-4d00-b16a-a19eff6fc04a" providerId="ADAL" clId="{C4ACE604-53AD-40BC-AA6A-917010E83703}" dt="2024-03-07T15:04:27.553" v="7" actId="21"/>
          <ac:spMkLst>
            <pc:docMk/>
            <pc:sldMk cId="4088629437" sldId="281"/>
            <ac:spMk id="19" creationId="{FFF54A56-15B6-967C-00BC-B9B3A7598822}"/>
          </ac:spMkLst>
        </pc:spChg>
        <pc:spChg chg="add del mod">
          <ac:chgData name="Franziska Händschel" userId="e2149472-3187-4d00-b16a-a19eff6fc04a" providerId="ADAL" clId="{C4ACE604-53AD-40BC-AA6A-917010E83703}" dt="2024-03-07T15:04:27.553" v="7" actId="21"/>
          <ac:spMkLst>
            <pc:docMk/>
            <pc:sldMk cId="4088629437" sldId="281"/>
            <ac:spMk id="20" creationId="{9D07363E-BE10-7B64-B691-EE38C10AD9F7}"/>
          </ac:spMkLst>
        </pc:spChg>
        <pc:spChg chg="add del mod">
          <ac:chgData name="Franziska Händschel" userId="e2149472-3187-4d00-b16a-a19eff6fc04a" providerId="ADAL" clId="{C4ACE604-53AD-40BC-AA6A-917010E83703}" dt="2024-03-07T15:04:27.553" v="7" actId="21"/>
          <ac:spMkLst>
            <pc:docMk/>
            <pc:sldMk cId="4088629437" sldId="281"/>
            <ac:spMk id="22" creationId="{1C2799C1-DF06-3827-E3B0-6E6B6D4157EC}"/>
          </ac:spMkLst>
        </pc:spChg>
        <pc:spChg chg="add del mod">
          <ac:chgData name="Franziska Händschel" userId="e2149472-3187-4d00-b16a-a19eff6fc04a" providerId="ADAL" clId="{C4ACE604-53AD-40BC-AA6A-917010E83703}" dt="2024-03-07T15:04:27.553" v="7" actId="21"/>
          <ac:spMkLst>
            <pc:docMk/>
            <pc:sldMk cId="4088629437" sldId="281"/>
            <ac:spMk id="23" creationId="{891741AF-E28B-9305-B1B9-822F67FE272A}"/>
          </ac:spMkLst>
        </pc:spChg>
        <pc:spChg chg="add del mod">
          <ac:chgData name="Franziska Händschel" userId="e2149472-3187-4d00-b16a-a19eff6fc04a" providerId="ADAL" clId="{C4ACE604-53AD-40BC-AA6A-917010E83703}" dt="2024-03-07T15:04:27.553" v="7" actId="21"/>
          <ac:spMkLst>
            <pc:docMk/>
            <pc:sldMk cId="4088629437" sldId="281"/>
            <ac:spMk id="24" creationId="{E6AC9E89-93A6-173F-8224-D8BB848032DA}"/>
          </ac:spMkLst>
        </pc:spChg>
        <pc:spChg chg="add del mod">
          <ac:chgData name="Franziska Händschel" userId="e2149472-3187-4d00-b16a-a19eff6fc04a" providerId="ADAL" clId="{C4ACE604-53AD-40BC-AA6A-917010E83703}" dt="2024-03-07T15:04:27.553" v="7" actId="21"/>
          <ac:spMkLst>
            <pc:docMk/>
            <pc:sldMk cId="4088629437" sldId="281"/>
            <ac:spMk id="25" creationId="{D2FB94CA-237E-1BA7-49C3-2EDD9E566D90}"/>
          </ac:spMkLst>
        </pc:spChg>
        <pc:spChg chg="mod">
          <ac:chgData name="Franziska Händschel" userId="e2149472-3187-4d00-b16a-a19eff6fc04a" providerId="ADAL" clId="{C4ACE604-53AD-40BC-AA6A-917010E83703}" dt="2024-03-07T15:03:48.963" v="1" actId="208"/>
          <ac:spMkLst>
            <pc:docMk/>
            <pc:sldMk cId="4088629437" sldId="281"/>
            <ac:spMk id="31" creationId="{2586C539-A4D0-9C0D-7BFE-3DC8ABA9783C}"/>
          </ac:spMkLst>
        </pc:spChg>
        <pc:spChg chg="mod">
          <ac:chgData name="Franziska Händschel" userId="e2149472-3187-4d00-b16a-a19eff6fc04a" providerId="ADAL" clId="{C4ACE604-53AD-40BC-AA6A-917010E83703}" dt="2024-03-07T15:03:48.963" v="1" actId="208"/>
          <ac:spMkLst>
            <pc:docMk/>
            <pc:sldMk cId="4088629437" sldId="281"/>
            <ac:spMk id="32" creationId="{F0FEF58E-6B20-177B-F991-C6111480FC46}"/>
          </ac:spMkLst>
        </pc:spChg>
        <pc:spChg chg="mod">
          <ac:chgData name="Franziska Händschel" userId="e2149472-3187-4d00-b16a-a19eff6fc04a" providerId="ADAL" clId="{C4ACE604-53AD-40BC-AA6A-917010E83703}" dt="2024-03-07T15:03:48.963" v="1" actId="208"/>
          <ac:spMkLst>
            <pc:docMk/>
            <pc:sldMk cId="4088629437" sldId="281"/>
            <ac:spMk id="33" creationId="{E227DF74-EF75-95F6-1FD1-F1407D6D00FE}"/>
          </ac:spMkLst>
        </pc:spChg>
        <pc:spChg chg="add del mod">
          <ac:chgData name="Franziska Händschel" userId="e2149472-3187-4d00-b16a-a19eff6fc04a" providerId="ADAL" clId="{C4ACE604-53AD-40BC-AA6A-917010E83703}" dt="2024-03-07T15:04:27.553" v="7" actId="21"/>
          <ac:spMkLst>
            <pc:docMk/>
            <pc:sldMk cId="4088629437" sldId="281"/>
            <ac:spMk id="37" creationId="{6A98DB35-6A97-DCAA-881C-DB86DC83755B}"/>
          </ac:spMkLst>
        </pc:spChg>
        <pc:spChg chg="mod">
          <ac:chgData name="Franziska Händschel" userId="e2149472-3187-4d00-b16a-a19eff6fc04a" providerId="ADAL" clId="{C4ACE604-53AD-40BC-AA6A-917010E83703}" dt="2024-03-07T15:03:48.963" v="1" actId="208"/>
          <ac:spMkLst>
            <pc:docMk/>
            <pc:sldMk cId="4088629437" sldId="281"/>
            <ac:spMk id="42" creationId="{CAA1930B-2DC0-DC81-34DC-64FC1F6E74B8}"/>
          </ac:spMkLst>
        </pc:spChg>
        <pc:spChg chg="mod">
          <ac:chgData name="Franziska Händschel" userId="e2149472-3187-4d00-b16a-a19eff6fc04a" providerId="ADAL" clId="{C4ACE604-53AD-40BC-AA6A-917010E83703}" dt="2024-03-07T15:03:48.963" v="1" actId="208"/>
          <ac:spMkLst>
            <pc:docMk/>
            <pc:sldMk cId="4088629437" sldId="281"/>
            <ac:spMk id="43" creationId="{276560C7-2CED-029D-C0C6-AB5AA8E4D2D3}"/>
          </ac:spMkLst>
        </pc:spChg>
        <pc:spChg chg="mod">
          <ac:chgData name="Franziska Händschel" userId="e2149472-3187-4d00-b16a-a19eff6fc04a" providerId="ADAL" clId="{C4ACE604-53AD-40BC-AA6A-917010E83703}" dt="2024-03-07T15:03:48.963" v="1" actId="208"/>
          <ac:spMkLst>
            <pc:docMk/>
            <pc:sldMk cId="4088629437" sldId="281"/>
            <ac:spMk id="44" creationId="{26E9FFA2-45E9-EDCD-B299-8821A69935AC}"/>
          </ac:spMkLst>
        </pc:spChg>
        <pc:spChg chg="mod">
          <ac:chgData name="Franziska Händschel" userId="e2149472-3187-4d00-b16a-a19eff6fc04a" providerId="ADAL" clId="{C4ACE604-53AD-40BC-AA6A-917010E83703}" dt="2024-03-07T15:03:48.963" v="1" actId="208"/>
          <ac:spMkLst>
            <pc:docMk/>
            <pc:sldMk cId="4088629437" sldId="281"/>
            <ac:spMk id="51" creationId="{344A8374-74DB-D793-185F-D0A9E385CC1F}"/>
          </ac:spMkLst>
        </pc:spChg>
        <pc:spChg chg="mod">
          <ac:chgData name="Franziska Händschel" userId="e2149472-3187-4d00-b16a-a19eff6fc04a" providerId="ADAL" clId="{C4ACE604-53AD-40BC-AA6A-917010E83703}" dt="2024-03-07T15:03:48.963" v="1" actId="208"/>
          <ac:spMkLst>
            <pc:docMk/>
            <pc:sldMk cId="4088629437" sldId="281"/>
            <ac:spMk id="52" creationId="{99C8FB91-7840-63C2-F410-05D46A55943C}"/>
          </ac:spMkLst>
        </pc:spChg>
        <pc:spChg chg="mod">
          <ac:chgData name="Franziska Händschel" userId="e2149472-3187-4d00-b16a-a19eff6fc04a" providerId="ADAL" clId="{C4ACE604-53AD-40BC-AA6A-917010E83703}" dt="2024-03-07T15:03:48.963" v="1" actId="208"/>
          <ac:spMkLst>
            <pc:docMk/>
            <pc:sldMk cId="4088629437" sldId="281"/>
            <ac:spMk id="53" creationId="{BB1419CE-1D02-1724-7194-722FCAD1844B}"/>
          </ac:spMkLst>
        </pc:spChg>
        <pc:spChg chg="mod">
          <ac:chgData name="Franziska Händschel" userId="e2149472-3187-4d00-b16a-a19eff6fc04a" providerId="ADAL" clId="{C4ACE604-53AD-40BC-AA6A-917010E83703}" dt="2024-03-07T15:03:48.963" v="1" actId="208"/>
          <ac:spMkLst>
            <pc:docMk/>
            <pc:sldMk cId="4088629437" sldId="281"/>
            <ac:spMk id="60" creationId="{392B0BEA-FA04-CF7E-C8CA-84CEF24D8794}"/>
          </ac:spMkLst>
        </pc:spChg>
        <pc:spChg chg="mod">
          <ac:chgData name="Franziska Händschel" userId="e2149472-3187-4d00-b16a-a19eff6fc04a" providerId="ADAL" clId="{C4ACE604-53AD-40BC-AA6A-917010E83703}" dt="2024-03-07T15:03:48.963" v="1" actId="208"/>
          <ac:spMkLst>
            <pc:docMk/>
            <pc:sldMk cId="4088629437" sldId="281"/>
            <ac:spMk id="61" creationId="{2ECCE9DD-0689-D9D4-6956-09D4C7FA21A8}"/>
          </ac:spMkLst>
        </pc:spChg>
        <pc:spChg chg="mod">
          <ac:chgData name="Franziska Händschel" userId="e2149472-3187-4d00-b16a-a19eff6fc04a" providerId="ADAL" clId="{C4ACE604-53AD-40BC-AA6A-917010E83703}" dt="2024-03-07T15:03:48.963" v="1" actId="208"/>
          <ac:spMkLst>
            <pc:docMk/>
            <pc:sldMk cId="4088629437" sldId="281"/>
            <ac:spMk id="62" creationId="{3EC9F7CF-EFCB-9600-9251-66250893E928}"/>
          </ac:spMkLst>
        </pc:spChg>
        <pc:spChg chg="add del mod">
          <ac:chgData name="Franziska Händschel" userId="e2149472-3187-4d00-b16a-a19eff6fc04a" providerId="ADAL" clId="{C4ACE604-53AD-40BC-AA6A-917010E83703}" dt="2024-03-07T15:04:27.553" v="7" actId="21"/>
          <ac:spMkLst>
            <pc:docMk/>
            <pc:sldMk cId="4088629437" sldId="281"/>
            <ac:spMk id="66" creationId="{5003E32E-0036-C430-F194-97D41AB632F3}"/>
          </ac:spMkLst>
        </pc:spChg>
        <pc:spChg chg="add del mod">
          <ac:chgData name="Franziska Händschel" userId="e2149472-3187-4d00-b16a-a19eff6fc04a" providerId="ADAL" clId="{C4ACE604-53AD-40BC-AA6A-917010E83703}" dt="2024-03-07T15:04:27.553" v="7" actId="21"/>
          <ac:spMkLst>
            <pc:docMk/>
            <pc:sldMk cId="4088629437" sldId="281"/>
            <ac:spMk id="68" creationId="{FCDB4886-98FA-6075-DF6A-5655F2884298}"/>
          </ac:spMkLst>
        </pc:spChg>
        <pc:spChg chg="add del mod">
          <ac:chgData name="Franziska Händschel" userId="e2149472-3187-4d00-b16a-a19eff6fc04a" providerId="ADAL" clId="{C4ACE604-53AD-40BC-AA6A-917010E83703}" dt="2024-03-07T15:04:27.553" v="7" actId="21"/>
          <ac:spMkLst>
            <pc:docMk/>
            <pc:sldMk cId="4088629437" sldId="281"/>
            <ac:spMk id="69" creationId="{88BCFEC4-66CF-7C5B-E0CB-2803A636436C}"/>
          </ac:spMkLst>
        </pc:spChg>
        <pc:spChg chg="add del mod">
          <ac:chgData name="Franziska Händschel" userId="e2149472-3187-4d00-b16a-a19eff6fc04a" providerId="ADAL" clId="{C4ACE604-53AD-40BC-AA6A-917010E83703}" dt="2024-03-07T15:04:27.553" v="7" actId="21"/>
          <ac:spMkLst>
            <pc:docMk/>
            <pc:sldMk cId="4088629437" sldId="281"/>
            <ac:spMk id="70" creationId="{F888E6C8-030E-D6BC-2B74-1A514265755D}"/>
          </ac:spMkLst>
        </pc:spChg>
        <pc:spChg chg="add del mod">
          <ac:chgData name="Franziska Händschel" userId="e2149472-3187-4d00-b16a-a19eff6fc04a" providerId="ADAL" clId="{C4ACE604-53AD-40BC-AA6A-917010E83703}" dt="2024-03-07T15:04:27.553" v="7" actId="21"/>
          <ac:spMkLst>
            <pc:docMk/>
            <pc:sldMk cId="4088629437" sldId="281"/>
            <ac:spMk id="71" creationId="{CF4D5C39-4212-5838-DD18-7226AF607A1F}"/>
          </ac:spMkLst>
        </pc:spChg>
        <pc:spChg chg="add del mod">
          <ac:chgData name="Franziska Händschel" userId="e2149472-3187-4d00-b16a-a19eff6fc04a" providerId="ADAL" clId="{C4ACE604-53AD-40BC-AA6A-917010E83703}" dt="2024-03-07T15:04:27.553" v="7" actId="21"/>
          <ac:spMkLst>
            <pc:docMk/>
            <pc:sldMk cId="4088629437" sldId="281"/>
            <ac:spMk id="72" creationId="{0BAB9AF4-0F38-9929-3F74-2306962FBF1B}"/>
          </ac:spMkLst>
        </pc:spChg>
        <pc:spChg chg="add del mod">
          <ac:chgData name="Franziska Händschel" userId="e2149472-3187-4d00-b16a-a19eff6fc04a" providerId="ADAL" clId="{C4ACE604-53AD-40BC-AA6A-917010E83703}" dt="2024-03-07T15:04:27.553" v="7" actId="21"/>
          <ac:spMkLst>
            <pc:docMk/>
            <pc:sldMk cId="4088629437" sldId="281"/>
            <ac:spMk id="73" creationId="{8AD52CA3-975C-00F1-5E3F-874A6AC08464}"/>
          </ac:spMkLst>
        </pc:spChg>
        <pc:spChg chg="add del mod">
          <ac:chgData name="Franziska Händschel" userId="e2149472-3187-4d00-b16a-a19eff6fc04a" providerId="ADAL" clId="{C4ACE604-53AD-40BC-AA6A-917010E83703}" dt="2024-03-07T15:04:27.553" v="7" actId="21"/>
          <ac:spMkLst>
            <pc:docMk/>
            <pc:sldMk cId="4088629437" sldId="281"/>
            <ac:spMk id="74" creationId="{51F0E8BD-FE91-1587-AEE6-67A54AC11383}"/>
          </ac:spMkLst>
        </pc:spChg>
        <pc:spChg chg="add del mod">
          <ac:chgData name="Franziska Händschel" userId="e2149472-3187-4d00-b16a-a19eff6fc04a" providerId="ADAL" clId="{C4ACE604-53AD-40BC-AA6A-917010E83703}" dt="2024-03-07T15:04:27.553" v="7" actId="21"/>
          <ac:spMkLst>
            <pc:docMk/>
            <pc:sldMk cId="4088629437" sldId="281"/>
            <ac:spMk id="75" creationId="{F1228210-E0AF-C224-83F6-1935D6578134}"/>
          </ac:spMkLst>
        </pc:spChg>
        <pc:spChg chg="add del mod">
          <ac:chgData name="Franziska Händschel" userId="e2149472-3187-4d00-b16a-a19eff6fc04a" providerId="ADAL" clId="{C4ACE604-53AD-40BC-AA6A-917010E83703}" dt="2024-03-07T15:04:27.553" v="7" actId="21"/>
          <ac:spMkLst>
            <pc:docMk/>
            <pc:sldMk cId="4088629437" sldId="281"/>
            <ac:spMk id="76" creationId="{02C9E425-84EB-2E10-371D-93DAAB9461C1}"/>
          </ac:spMkLst>
        </pc:spChg>
        <pc:spChg chg="add del mod">
          <ac:chgData name="Franziska Händschel" userId="e2149472-3187-4d00-b16a-a19eff6fc04a" providerId="ADAL" clId="{C4ACE604-53AD-40BC-AA6A-917010E83703}" dt="2024-03-07T15:04:27.553" v="7" actId="21"/>
          <ac:spMkLst>
            <pc:docMk/>
            <pc:sldMk cId="4088629437" sldId="281"/>
            <ac:spMk id="77" creationId="{4C0A893E-DAB7-B3A3-CC27-C103508A9ACE}"/>
          </ac:spMkLst>
        </pc:spChg>
        <pc:spChg chg="add del mod">
          <ac:chgData name="Franziska Händschel" userId="e2149472-3187-4d00-b16a-a19eff6fc04a" providerId="ADAL" clId="{C4ACE604-53AD-40BC-AA6A-917010E83703}" dt="2024-03-07T15:04:27.553" v="7" actId="21"/>
          <ac:spMkLst>
            <pc:docMk/>
            <pc:sldMk cId="4088629437" sldId="281"/>
            <ac:spMk id="78" creationId="{C73EEDC7-2C7E-1F6C-E119-6C827C6B91E6}"/>
          </ac:spMkLst>
        </pc:spChg>
        <pc:spChg chg="add del mod">
          <ac:chgData name="Franziska Händschel" userId="e2149472-3187-4d00-b16a-a19eff6fc04a" providerId="ADAL" clId="{C4ACE604-53AD-40BC-AA6A-917010E83703}" dt="2024-03-07T15:04:27.553" v="7" actId="21"/>
          <ac:spMkLst>
            <pc:docMk/>
            <pc:sldMk cId="4088629437" sldId="281"/>
            <ac:spMk id="79" creationId="{A6CB8AB5-07C9-1A18-1811-617F7E6C2F05}"/>
          </ac:spMkLst>
        </pc:spChg>
        <pc:spChg chg="add del mod">
          <ac:chgData name="Franziska Händschel" userId="e2149472-3187-4d00-b16a-a19eff6fc04a" providerId="ADAL" clId="{C4ACE604-53AD-40BC-AA6A-917010E83703}" dt="2024-03-07T15:04:27.553" v="7" actId="21"/>
          <ac:spMkLst>
            <pc:docMk/>
            <pc:sldMk cId="4088629437" sldId="281"/>
            <ac:spMk id="80" creationId="{DF306B5B-FD64-5E6E-B32A-FC1166D17FC9}"/>
          </ac:spMkLst>
        </pc:spChg>
        <pc:spChg chg="add del mod">
          <ac:chgData name="Franziska Händschel" userId="e2149472-3187-4d00-b16a-a19eff6fc04a" providerId="ADAL" clId="{C4ACE604-53AD-40BC-AA6A-917010E83703}" dt="2024-03-07T15:04:27.553" v="7" actId="21"/>
          <ac:spMkLst>
            <pc:docMk/>
            <pc:sldMk cId="4088629437" sldId="281"/>
            <ac:spMk id="81" creationId="{12733360-9596-B862-2BBA-E30E235F9B59}"/>
          </ac:spMkLst>
        </pc:spChg>
        <pc:spChg chg="add del mod">
          <ac:chgData name="Franziska Händschel" userId="e2149472-3187-4d00-b16a-a19eff6fc04a" providerId="ADAL" clId="{C4ACE604-53AD-40BC-AA6A-917010E83703}" dt="2024-03-07T15:04:27.553" v="7" actId="21"/>
          <ac:spMkLst>
            <pc:docMk/>
            <pc:sldMk cId="4088629437" sldId="281"/>
            <ac:spMk id="82" creationId="{BB0E8D22-9B63-780B-8534-997EF2BB5BC4}"/>
          </ac:spMkLst>
        </pc:spChg>
        <pc:spChg chg="add del mod">
          <ac:chgData name="Franziska Händschel" userId="e2149472-3187-4d00-b16a-a19eff6fc04a" providerId="ADAL" clId="{C4ACE604-53AD-40BC-AA6A-917010E83703}" dt="2024-03-07T15:04:27.553" v="7" actId="21"/>
          <ac:spMkLst>
            <pc:docMk/>
            <pc:sldMk cId="4088629437" sldId="281"/>
            <ac:spMk id="83" creationId="{45C4175D-882D-D0D7-84E7-62A49D0F8390}"/>
          </ac:spMkLst>
        </pc:spChg>
        <pc:spChg chg="add del mod">
          <ac:chgData name="Franziska Händschel" userId="e2149472-3187-4d00-b16a-a19eff6fc04a" providerId="ADAL" clId="{C4ACE604-53AD-40BC-AA6A-917010E83703}" dt="2024-03-07T15:04:27.553" v="7" actId="21"/>
          <ac:spMkLst>
            <pc:docMk/>
            <pc:sldMk cId="4088629437" sldId="281"/>
            <ac:spMk id="84" creationId="{2B8B8E50-A54E-602D-CDD5-51AD2B6C75C3}"/>
          </ac:spMkLst>
        </pc:spChg>
        <pc:spChg chg="add del mod">
          <ac:chgData name="Franziska Händschel" userId="e2149472-3187-4d00-b16a-a19eff6fc04a" providerId="ADAL" clId="{C4ACE604-53AD-40BC-AA6A-917010E83703}" dt="2024-03-07T15:04:27.553" v="7" actId="21"/>
          <ac:spMkLst>
            <pc:docMk/>
            <pc:sldMk cId="4088629437" sldId="281"/>
            <ac:spMk id="85" creationId="{0E5FAF5D-2E04-295F-ADE2-2557348B3F56}"/>
          </ac:spMkLst>
        </pc:spChg>
        <pc:spChg chg="add del mod">
          <ac:chgData name="Franziska Händschel" userId="e2149472-3187-4d00-b16a-a19eff6fc04a" providerId="ADAL" clId="{C4ACE604-53AD-40BC-AA6A-917010E83703}" dt="2024-03-07T15:04:27.553" v="7" actId="21"/>
          <ac:spMkLst>
            <pc:docMk/>
            <pc:sldMk cId="4088629437" sldId="281"/>
            <ac:spMk id="86" creationId="{0565BE63-AEC3-9A58-8723-00082E6F287A}"/>
          </ac:spMkLst>
        </pc:spChg>
        <pc:spChg chg="add del mod">
          <ac:chgData name="Franziska Händschel" userId="e2149472-3187-4d00-b16a-a19eff6fc04a" providerId="ADAL" clId="{C4ACE604-53AD-40BC-AA6A-917010E83703}" dt="2024-03-07T15:04:27.553" v="7" actId="21"/>
          <ac:spMkLst>
            <pc:docMk/>
            <pc:sldMk cId="4088629437" sldId="281"/>
            <ac:spMk id="87" creationId="{22799486-D89C-AE94-7377-9E7E17105EB6}"/>
          </ac:spMkLst>
        </pc:spChg>
        <pc:spChg chg="add del mod">
          <ac:chgData name="Franziska Händschel" userId="e2149472-3187-4d00-b16a-a19eff6fc04a" providerId="ADAL" clId="{C4ACE604-53AD-40BC-AA6A-917010E83703}" dt="2024-03-07T15:04:27.553" v="7" actId="21"/>
          <ac:spMkLst>
            <pc:docMk/>
            <pc:sldMk cId="4088629437" sldId="281"/>
            <ac:spMk id="88" creationId="{0576E240-BC1A-F7FA-CA4A-5B6B33A140D8}"/>
          </ac:spMkLst>
        </pc:spChg>
        <pc:spChg chg="add del mod">
          <ac:chgData name="Franziska Händschel" userId="e2149472-3187-4d00-b16a-a19eff6fc04a" providerId="ADAL" clId="{C4ACE604-53AD-40BC-AA6A-917010E83703}" dt="2024-03-07T15:04:27.553" v="7" actId="21"/>
          <ac:spMkLst>
            <pc:docMk/>
            <pc:sldMk cId="4088629437" sldId="281"/>
            <ac:spMk id="89" creationId="{93851F4C-70CF-82B4-4293-3118CB747AE1}"/>
          </ac:spMkLst>
        </pc:spChg>
        <pc:spChg chg="add del mod">
          <ac:chgData name="Franziska Händschel" userId="e2149472-3187-4d00-b16a-a19eff6fc04a" providerId="ADAL" clId="{C4ACE604-53AD-40BC-AA6A-917010E83703}" dt="2024-03-07T15:04:27.553" v="7" actId="21"/>
          <ac:spMkLst>
            <pc:docMk/>
            <pc:sldMk cId="4088629437" sldId="281"/>
            <ac:spMk id="90" creationId="{73D9FB22-C69B-51F3-E8BB-064D6750089A}"/>
          </ac:spMkLst>
        </pc:spChg>
        <pc:spChg chg="add del mod">
          <ac:chgData name="Franziska Händschel" userId="e2149472-3187-4d00-b16a-a19eff6fc04a" providerId="ADAL" clId="{C4ACE604-53AD-40BC-AA6A-917010E83703}" dt="2024-03-07T15:04:27.553" v="7" actId="21"/>
          <ac:spMkLst>
            <pc:docMk/>
            <pc:sldMk cId="4088629437" sldId="281"/>
            <ac:spMk id="91" creationId="{CA8E0E38-3443-8CD3-C799-7F3CF2CCDF8E}"/>
          </ac:spMkLst>
        </pc:spChg>
        <pc:spChg chg="add del mod">
          <ac:chgData name="Franziska Händschel" userId="e2149472-3187-4d00-b16a-a19eff6fc04a" providerId="ADAL" clId="{C4ACE604-53AD-40BC-AA6A-917010E83703}" dt="2024-03-07T15:04:27.553" v="7" actId="21"/>
          <ac:spMkLst>
            <pc:docMk/>
            <pc:sldMk cId="4088629437" sldId="281"/>
            <ac:spMk id="92" creationId="{121DBED9-57FC-5942-747D-5D8B114DEAED}"/>
          </ac:spMkLst>
        </pc:spChg>
        <pc:spChg chg="add del mod">
          <ac:chgData name="Franziska Händschel" userId="e2149472-3187-4d00-b16a-a19eff6fc04a" providerId="ADAL" clId="{C4ACE604-53AD-40BC-AA6A-917010E83703}" dt="2024-03-07T15:04:27.553" v="7" actId="21"/>
          <ac:spMkLst>
            <pc:docMk/>
            <pc:sldMk cId="4088629437" sldId="281"/>
            <ac:spMk id="93" creationId="{39820782-F4A4-526E-E686-6F082DB22DD6}"/>
          </ac:spMkLst>
        </pc:spChg>
        <pc:spChg chg="add del mod">
          <ac:chgData name="Franziska Händschel" userId="e2149472-3187-4d00-b16a-a19eff6fc04a" providerId="ADAL" clId="{C4ACE604-53AD-40BC-AA6A-917010E83703}" dt="2024-03-07T15:04:27.553" v="7" actId="21"/>
          <ac:spMkLst>
            <pc:docMk/>
            <pc:sldMk cId="4088629437" sldId="281"/>
            <ac:spMk id="94" creationId="{0CFA2762-CA04-ADBF-F9F4-318EE926F78A}"/>
          </ac:spMkLst>
        </pc:spChg>
        <pc:picChg chg="add del mod">
          <ac:chgData name="Franziska Händschel" userId="e2149472-3187-4d00-b16a-a19eff6fc04a" providerId="ADAL" clId="{C4ACE604-53AD-40BC-AA6A-917010E83703}" dt="2024-03-07T15:04:27.553" v="7" actId="21"/>
          <ac:picMkLst>
            <pc:docMk/>
            <pc:sldMk cId="4088629437" sldId="281"/>
            <ac:picMk id="6" creationId="{9F9A8414-C6B5-09D7-08C6-516B44D58EDB}"/>
          </ac:picMkLst>
        </pc:picChg>
        <pc:picChg chg="add del mod">
          <ac:chgData name="Franziska Händschel" userId="e2149472-3187-4d00-b16a-a19eff6fc04a" providerId="ADAL" clId="{C4ACE604-53AD-40BC-AA6A-917010E83703}" dt="2024-03-07T15:04:27.553" v="7" actId="21"/>
          <ac:picMkLst>
            <pc:docMk/>
            <pc:sldMk cId="4088629437" sldId="281"/>
            <ac:picMk id="7" creationId="{862BDBA5-55E5-F98B-626B-A55CC53AF2CD}"/>
          </ac:picMkLst>
        </pc:picChg>
        <pc:picChg chg="add del mod">
          <ac:chgData name="Franziska Händschel" userId="e2149472-3187-4d00-b16a-a19eff6fc04a" providerId="ADAL" clId="{C4ACE604-53AD-40BC-AA6A-917010E83703}" dt="2024-03-07T15:04:27.553" v="7" actId="21"/>
          <ac:picMkLst>
            <pc:docMk/>
            <pc:sldMk cId="4088629437" sldId="281"/>
            <ac:picMk id="8" creationId="{5586461A-9ADF-FFD9-3F2D-0FB1FFCC3D1D}"/>
          </ac:picMkLst>
        </pc:picChg>
        <pc:picChg chg="add del mod">
          <ac:chgData name="Franziska Händschel" userId="e2149472-3187-4d00-b16a-a19eff6fc04a" providerId="ADAL" clId="{C4ACE604-53AD-40BC-AA6A-917010E83703}" dt="2024-03-07T15:04:27.553" v="7" actId="21"/>
          <ac:picMkLst>
            <pc:docMk/>
            <pc:sldMk cId="4088629437" sldId="281"/>
            <ac:picMk id="16" creationId="{DC1626C7-8146-B915-49A1-EB4966B1FC8C}"/>
          </ac:picMkLst>
        </pc:picChg>
        <pc:picChg chg="add del mod">
          <ac:chgData name="Franziska Händschel" userId="e2149472-3187-4d00-b16a-a19eff6fc04a" providerId="ADAL" clId="{C4ACE604-53AD-40BC-AA6A-917010E83703}" dt="2024-03-07T15:04:27.553" v="7" actId="21"/>
          <ac:picMkLst>
            <pc:docMk/>
            <pc:sldMk cId="4088629437" sldId="281"/>
            <ac:picMk id="17" creationId="{87648E0F-22D0-71E6-BA84-491A03D982BF}"/>
          </ac:picMkLst>
        </pc:picChg>
        <pc:picChg chg="add del mod">
          <ac:chgData name="Franziska Händschel" userId="e2149472-3187-4d00-b16a-a19eff6fc04a" providerId="ADAL" clId="{C4ACE604-53AD-40BC-AA6A-917010E83703}" dt="2024-03-07T15:04:27.553" v="7" actId="21"/>
          <ac:picMkLst>
            <pc:docMk/>
            <pc:sldMk cId="4088629437" sldId="281"/>
            <ac:picMk id="18" creationId="{78F107EF-70C0-CDD3-67A9-B047CC000FF8}"/>
          </ac:picMkLst>
        </pc:picChg>
        <pc:picChg chg="add del mod">
          <ac:chgData name="Franziska Händschel" userId="e2149472-3187-4d00-b16a-a19eff6fc04a" providerId="ADAL" clId="{C4ACE604-53AD-40BC-AA6A-917010E83703}" dt="2024-03-07T15:04:27.553" v="7" actId="21"/>
          <ac:picMkLst>
            <pc:docMk/>
            <pc:sldMk cId="4088629437" sldId="281"/>
            <ac:picMk id="26" creationId="{8FAC847B-B0B6-0547-D235-84458D15825B}"/>
          </ac:picMkLst>
        </pc:picChg>
        <pc:picChg chg="add del mod">
          <ac:chgData name="Franziska Händschel" userId="e2149472-3187-4d00-b16a-a19eff6fc04a" providerId="ADAL" clId="{C4ACE604-53AD-40BC-AA6A-917010E83703}" dt="2024-03-07T15:04:27.553" v="7" actId="21"/>
          <ac:picMkLst>
            <pc:docMk/>
            <pc:sldMk cId="4088629437" sldId="281"/>
            <ac:picMk id="27" creationId="{B64E3315-2A48-74B9-D564-D10B8A447871}"/>
          </ac:picMkLst>
        </pc:picChg>
        <pc:picChg chg="add del mod">
          <ac:chgData name="Franziska Händschel" userId="e2149472-3187-4d00-b16a-a19eff6fc04a" providerId="ADAL" clId="{C4ACE604-53AD-40BC-AA6A-917010E83703}" dt="2024-03-07T15:04:27.553" v="7" actId="21"/>
          <ac:picMkLst>
            <pc:docMk/>
            <pc:sldMk cId="4088629437" sldId="281"/>
            <ac:picMk id="35" creationId="{EE76A22D-8432-2308-A410-45B1422C200D}"/>
          </ac:picMkLst>
        </pc:picChg>
        <pc:cxnChg chg="add del mod">
          <ac:chgData name="Franziska Händschel" userId="e2149472-3187-4d00-b16a-a19eff6fc04a" providerId="ADAL" clId="{C4ACE604-53AD-40BC-AA6A-917010E83703}" dt="2024-03-07T15:04:27.553" v="7" actId="21"/>
          <ac:cxnSpMkLst>
            <pc:docMk/>
            <pc:sldMk cId="4088629437" sldId="281"/>
            <ac:cxnSpMk id="11" creationId="{3A19AB7D-DED0-ABD8-EA8D-61770327920C}"/>
          </ac:cxnSpMkLst>
        </pc:cxnChg>
        <pc:cxnChg chg="add del mod">
          <ac:chgData name="Franziska Händschel" userId="e2149472-3187-4d00-b16a-a19eff6fc04a" providerId="ADAL" clId="{C4ACE604-53AD-40BC-AA6A-917010E83703}" dt="2024-03-07T15:04:27.553" v="7" actId="21"/>
          <ac:cxnSpMkLst>
            <pc:docMk/>
            <pc:sldMk cId="4088629437" sldId="281"/>
            <ac:cxnSpMk id="21" creationId="{8F221CF6-1518-8736-4038-9B27AB64A752}"/>
          </ac:cxnSpMkLst>
        </pc:cxnChg>
        <pc:cxnChg chg="add del mod">
          <ac:chgData name="Franziska Händschel" userId="e2149472-3187-4d00-b16a-a19eff6fc04a" providerId="ADAL" clId="{C4ACE604-53AD-40BC-AA6A-917010E83703}" dt="2024-03-07T15:04:27.553" v="7" actId="21"/>
          <ac:cxnSpMkLst>
            <pc:docMk/>
            <pc:sldMk cId="4088629437" sldId="281"/>
            <ac:cxnSpMk id="67" creationId="{3D31C801-A0A8-2BFF-EFEE-D951E2A70086}"/>
          </ac:cxnSpMkLst>
        </pc:cxnChg>
      </pc:sldChg>
      <pc:sldChg chg="modSp mod">
        <pc:chgData name="Franziska Händschel" userId="e2149472-3187-4d00-b16a-a19eff6fc04a" providerId="ADAL" clId="{C4ACE604-53AD-40BC-AA6A-917010E83703}" dt="2024-03-07T15:03:54.122" v="2" actId="208"/>
        <pc:sldMkLst>
          <pc:docMk/>
          <pc:sldMk cId="4196881480" sldId="282"/>
        </pc:sldMkLst>
        <pc:spChg chg="mod">
          <ac:chgData name="Franziska Händschel" userId="e2149472-3187-4d00-b16a-a19eff6fc04a" providerId="ADAL" clId="{C4ACE604-53AD-40BC-AA6A-917010E83703}" dt="2024-03-07T15:03:54.122" v="2" actId="208"/>
          <ac:spMkLst>
            <pc:docMk/>
            <pc:sldMk cId="4196881480" sldId="282"/>
            <ac:spMk id="31" creationId="{A85FB8AD-7F14-D8B6-7B24-D04E80BC2F53}"/>
          </ac:spMkLst>
        </pc:spChg>
        <pc:spChg chg="mod">
          <ac:chgData name="Franziska Händschel" userId="e2149472-3187-4d00-b16a-a19eff6fc04a" providerId="ADAL" clId="{C4ACE604-53AD-40BC-AA6A-917010E83703}" dt="2024-03-07T15:03:54.122" v="2" actId="208"/>
          <ac:spMkLst>
            <pc:docMk/>
            <pc:sldMk cId="4196881480" sldId="282"/>
            <ac:spMk id="32" creationId="{FA020919-E042-9D93-35E9-F79093BB746D}"/>
          </ac:spMkLst>
        </pc:spChg>
        <pc:spChg chg="mod">
          <ac:chgData name="Franziska Händschel" userId="e2149472-3187-4d00-b16a-a19eff6fc04a" providerId="ADAL" clId="{C4ACE604-53AD-40BC-AA6A-917010E83703}" dt="2024-03-07T15:03:54.122" v="2" actId="208"/>
          <ac:spMkLst>
            <pc:docMk/>
            <pc:sldMk cId="4196881480" sldId="282"/>
            <ac:spMk id="33" creationId="{F40CE999-141D-3596-37DC-7294B0CB052C}"/>
          </ac:spMkLst>
        </pc:spChg>
        <pc:spChg chg="mod">
          <ac:chgData name="Franziska Händschel" userId="e2149472-3187-4d00-b16a-a19eff6fc04a" providerId="ADAL" clId="{C4ACE604-53AD-40BC-AA6A-917010E83703}" dt="2024-03-07T15:03:54.122" v="2" actId="208"/>
          <ac:spMkLst>
            <pc:docMk/>
            <pc:sldMk cId="4196881480" sldId="282"/>
            <ac:spMk id="42" creationId="{F730E307-B50C-E00B-2F0F-C92262D02D00}"/>
          </ac:spMkLst>
        </pc:spChg>
        <pc:spChg chg="mod">
          <ac:chgData name="Franziska Händschel" userId="e2149472-3187-4d00-b16a-a19eff6fc04a" providerId="ADAL" clId="{C4ACE604-53AD-40BC-AA6A-917010E83703}" dt="2024-03-07T15:03:54.122" v="2" actId="208"/>
          <ac:spMkLst>
            <pc:docMk/>
            <pc:sldMk cId="4196881480" sldId="282"/>
            <ac:spMk id="43" creationId="{E853BE38-6AAF-8A6B-363F-8BB7491041A8}"/>
          </ac:spMkLst>
        </pc:spChg>
        <pc:spChg chg="mod">
          <ac:chgData name="Franziska Händschel" userId="e2149472-3187-4d00-b16a-a19eff6fc04a" providerId="ADAL" clId="{C4ACE604-53AD-40BC-AA6A-917010E83703}" dt="2024-03-07T15:03:54.122" v="2" actId="208"/>
          <ac:spMkLst>
            <pc:docMk/>
            <pc:sldMk cId="4196881480" sldId="282"/>
            <ac:spMk id="44" creationId="{F8858504-FBF1-B1CB-4277-6305DD34EC11}"/>
          </ac:spMkLst>
        </pc:spChg>
        <pc:spChg chg="mod">
          <ac:chgData name="Franziska Händschel" userId="e2149472-3187-4d00-b16a-a19eff6fc04a" providerId="ADAL" clId="{C4ACE604-53AD-40BC-AA6A-917010E83703}" dt="2024-03-07T15:03:54.122" v="2" actId="208"/>
          <ac:spMkLst>
            <pc:docMk/>
            <pc:sldMk cId="4196881480" sldId="282"/>
            <ac:spMk id="51" creationId="{5F7335C8-497D-423F-34E1-6FBCAF5F9EF4}"/>
          </ac:spMkLst>
        </pc:spChg>
        <pc:spChg chg="mod">
          <ac:chgData name="Franziska Händschel" userId="e2149472-3187-4d00-b16a-a19eff6fc04a" providerId="ADAL" clId="{C4ACE604-53AD-40BC-AA6A-917010E83703}" dt="2024-03-07T15:03:54.122" v="2" actId="208"/>
          <ac:spMkLst>
            <pc:docMk/>
            <pc:sldMk cId="4196881480" sldId="282"/>
            <ac:spMk id="52" creationId="{52C54AFB-0CD2-D9D7-EBD5-BDD0259F3B44}"/>
          </ac:spMkLst>
        </pc:spChg>
        <pc:spChg chg="mod">
          <ac:chgData name="Franziska Händschel" userId="e2149472-3187-4d00-b16a-a19eff6fc04a" providerId="ADAL" clId="{C4ACE604-53AD-40BC-AA6A-917010E83703}" dt="2024-03-07T15:03:54.122" v="2" actId="208"/>
          <ac:spMkLst>
            <pc:docMk/>
            <pc:sldMk cId="4196881480" sldId="282"/>
            <ac:spMk id="53" creationId="{0B2E2955-8AFE-9F8C-A78D-51B79196E16E}"/>
          </ac:spMkLst>
        </pc:spChg>
        <pc:spChg chg="mod">
          <ac:chgData name="Franziska Händschel" userId="e2149472-3187-4d00-b16a-a19eff6fc04a" providerId="ADAL" clId="{C4ACE604-53AD-40BC-AA6A-917010E83703}" dt="2024-03-07T15:03:54.122" v="2" actId="208"/>
          <ac:spMkLst>
            <pc:docMk/>
            <pc:sldMk cId="4196881480" sldId="282"/>
            <ac:spMk id="60" creationId="{75B298C5-C4D6-7F2B-C466-F877CAB3A2FB}"/>
          </ac:spMkLst>
        </pc:spChg>
        <pc:spChg chg="mod">
          <ac:chgData name="Franziska Händschel" userId="e2149472-3187-4d00-b16a-a19eff6fc04a" providerId="ADAL" clId="{C4ACE604-53AD-40BC-AA6A-917010E83703}" dt="2024-03-07T15:03:54.122" v="2" actId="208"/>
          <ac:spMkLst>
            <pc:docMk/>
            <pc:sldMk cId="4196881480" sldId="282"/>
            <ac:spMk id="61" creationId="{5F548838-9864-6C67-8293-8DF8AF8A762C}"/>
          </ac:spMkLst>
        </pc:spChg>
        <pc:spChg chg="mod">
          <ac:chgData name="Franziska Händschel" userId="e2149472-3187-4d00-b16a-a19eff6fc04a" providerId="ADAL" clId="{C4ACE604-53AD-40BC-AA6A-917010E83703}" dt="2024-03-07T15:03:54.122" v="2" actId="208"/>
          <ac:spMkLst>
            <pc:docMk/>
            <pc:sldMk cId="4196881480" sldId="282"/>
            <ac:spMk id="62" creationId="{B365DB1B-79D2-D53F-53F8-5576D6CD0F1B}"/>
          </ac:spMkLst>
        </pc:spChg>
      </pc:sldChg>
      <pc:sldChg chg="modSp mod">
        <pc:chgData name="Franziska Händschel" userId="e2149472-3187-4d00-b16a-a19eff6fc04a" providerId="ADAL" clId="{C4ACE604-53AD-40BC-AA6A-917010E83703}" dt="2024-03-07T15:04:00.244" v="3" actId="208"/>
        <pc:sldMkLst>
          <pc:docMk/>
          <pc:sldMk cId="1189352486" sldId="283"/>
        </pc:sldMkLst>
        <pc:spChg chg="mod">
          <ac:chgData name="Franziska Händschel" userId="e2149472-3187-4d00-b16a-a19eff6fc04a" providerId="ADAL" clId="{C4ACE604-53AD-40BC-AA6A-917010E83703}" dt="2024-03-07T15:04:00.244" v="3" actId="208"/>
          <ac:spMkLst>
            <pc:docMk/>
            <pc:sldMk cId="1189352486" sldId="283"/>
            <ac:spMk id="36" creationId="{328FB7D1-7EAB-96E9-B7E2-6C0F906DDCFD}"/>
          </ac:spMkLst>
        </pc:spChg>
        <pc:spChg chg="mod">
          <ac:chgData name="Franziska Händschel" userId="e2149472-3187-4d00-b16a-a19eff6fc04a" providerId="ADAL" clId="{C4ACE604-53AD-40BC-AA6A-917010E83703}" dt="2024-03-07T15:04:00.244" v="3" actId="208"/>
          <ac:spMkLst>
            <pc:docMk/>
            <pc:sldMk cId="1189352486" sldId="283"/>
            <ac:spMk id="38" creationId="{DC606B99-ED6A-0D1F-2E51-69D868E1FE73}"/>
          </ac:spMkLst>
        </pc:spChg>
        <pc:spChg chg="mod">
          <ac:chgData name="Franziska Händschel" userId="e2149472-3187-4d00-b16a-a19eff6fc04a" providerId="ADAL" clId="{C4ACE604-53AD-40BC-AA6A-917010E83703}" dt="2024-03-07T15:04:00.244" v="3" actId="208"/>
          <ac:spMkLst>
            <pc:docMk/>
            <pc:sldMk cId="1189352486" sldId="283"/>
            <ac:spMk id="39" creationId="{BB2351CD-969E-645A-2EE1-20558CDB55CF}"/>
          </ac:spMkLst>
        </pc:spChg>
        <pc:spChg chg="mod">
          <ac:chgData name="Franziska Händschel" userId="e2149472-3187-4d00-b16a-a19eff6fc04a" providerId="ADAL" clId="{C4ACE604-53AD-40BC-AA6A-917010E83703}" dt="2024-03-07T15:04:00.244" v="3" actId="208"/>
          <ac:spMkLst>
            <pc:docMk/>
            <pc:sldMk cId="1189352486" sldId="283"/>
            <ac:spMk id="46" creationId="{DA631D01-06C2-8FDD-72DC-7E57B65E4752}"/>
          </ac:spMkLst>
        </pc:spChg>
        <pc:spChg chg="mod">
          <ac:chgData name="Franziska Händschel" userId="e2149472-3187-4d00-b16a-a19eff6fc04a" providerId="ADAL" clId="{C4ACE604-53AD-40BC-AA6A-917010E83703}" dt="2024-03-07T15:04:00.244" v="3" actId="208"/>
          <ac:spMkLst>
            <pc:docMk/>
            <pc:sldMk cId="1189352486" sldId="283"/>
            <ac:spMk id="47" creationId="{6D7C6899-A367-8ECE-A9E0-ED2145D31BEE}"/>
          </ac:spMkLst>
        </pc:spChg>
        <pc:spChg chg="mod">
          <ac:chgData name="Franziska Händschel" userId="e2149472-3187-4d00-b16a-a19eff6fc04a" providerId="ADAL" clId="{C4ACE604-53AD-40BC-AA6A-917010E83703}" dt="2024-03-07T15:04:00.244" v="3" actId="208"/>
          <ac:spMkLst>
            <pc:docMk/>
            <pc:sldMk cId="1189352486" sldId="283"/>
            <ac:spMk id="48" creationId="{7F494719-4106-C6D1-6738-87D025103307}"/>
          </ac:spMkLst>
        </pc:spChg>
        <pc:spChg chg="mod">
          <ac:chgData name="Franziska Händschel" userId="e2149472-3187-4d00-b16a-a19eff6fc04a" providerId="ADAL" clId="{C4ACE604-53AD-40BC-AA6A-917010E83703}" dt="2024-03-07T15:04:00.244" v="3" actId="208"/>
          <ac:spMkLst>
            <pc:docMk/>
            <pc:sldMk cId="1189352486" sldId="283"/>
            <ac:spMk id="55" creationId="{01AC6661-B9B3-4AD9-9763-08A29371471A}"/>
          </ac:spMkLst>
        </pc:spChg>
        <pc:spChg chg="mod">
          <ac:chgData name="Franziska Händschel" userId="e2149472-3187-4d00-b16a-a19eff6fc04a" providerId="ADAL" clId="{C4ACE604-53AD-40BC-AA6A-917010E83703}" dt="2024-03-07T15:04:00.244" v="3" actId="208"/>
          <ac:spMkLst>
            <pc:docMk/>
            <pc:sldMk cId="1189352486" sldId="283"/>
            <ac:spMk id="56" creationId="{92709C34-6029-5237-31B0-C352FDE875BE}"/>
          </ac:spMkLst>
        </pc:spChg>
        <pc:spChg chg="mod">
          <ac:chgData name="Franziska Händschel" userId="e2149472-3187-4d00-b16a-a19eff6fc04a" providerId="ADAL" clId="{C4ACE604-53AD-40BC-AA6A-917010E83703}" dt="2024-03-07T15:04:00.244" v="3" actId="208"/>
          <ac:spMkLst>
            <pc:docMk/>
            <pc:sldMk cId="1189352486" sldId="283"/>
            <ac:spMk id="57" creationId="{B04D5527-F5AF-9A13-9815-A04CF3275AAB}"/>
          </ac:spMkLst>
        </pc:spChg>
        <pc:spChg chg="mod">
          <ac:chgData name="Franziska Händschel" userId="e2149472-3187-4d00-b16a-a19eff6fc04a" providerId="ADAL" clId="{C4ACE604-53AD-40BC-AA6A-917010E83703}" dt="2024-03-07T15:04:00.244" v="3" actId="208"/>
          <ac:spMkLst>
            <pc:docMk/>
            <pc:sldMk cId="1189352486" sldId="283"/>
            <ac:spMk id="64" creationId="{3FB1248B-928C-B9C7-DD95-EEE345EF2B73}"/>
          </ac:spMkLst>
        </pc:spChg>
        <pc:spChg chg="mod">
          <ac:chgData name="Franziska Händschel" userId="e2149472-3187-4d00-b16a-a19eff6fc04a" providerId="ADAL" clId="{C4ACE604-53AD-40BC-AA6A-917010E83703}" dt="2024-03-07T15:04:00.244" v="3" actId="208"/>
          <ac:spMkLst>
            <pc:docMk/>
            <pc:sldMk cId="1189352486" sldId="283"/>
            <ac:spMk id="65" creationId="{9DB9DEBD-AC04-C96F-4480-E9038F6CBCEC}"/>
          </ac:spMkLst>
        </pc:spChg>
        <pc:spChg chg="mod">
          <ac:chgData name="Franziska Händschel" userId="e2149472-3187-4d00-b16a-a19eff6fc04a" providerId="ADAL" clId="{C4ACE604-53AD-40BC-AA6A-917010E83703}" dt="2024-03-07T15:04:00.244" v="3" actId="208"/>
          <ac:spMkLst>
            <pc:docMk/>
            <pc:sldMk cId="1189352486" sldId="283"/>
            <ac:spMk id="66" creationId="{58903D1B-C81A-933C-0995-A5D8FADD70FA}"/>
          </ac:spMkLst>
        </pc:spChg>
      </pc:sldChg>
      <pc:sldChg chg="addSp delSp modSp mod">
        <pc:chgData name="Franziska Händschel" userId="e2149472-3187-4d00-b16a-a19eff6fc04a" providerId="ADAL" clId="{C4ACE604-53AD-40BC-AA6A-917010E83703}" dt="2024-03-07T15:05:31.177" v="30" actId="21"/>
        <pc:sldMkLst>
          <pc:docMk/>
          <pc:sldMk cId="2609768552" sldId="284"/>
        </pc:sldMkLst>
        <pc:spChg chg="add del mod">
          <ac:chgData name="Franziska Händschel" userId="e2149472-3187-4d00-b16a-a19eff6fc04a" providerId="ADAL" clId="{C4ACE604-53AD-40BC-AA6A-917010E83703}" dt="2024-03-07T15:04:45.178" v="15" actId="21"/>
          <ac:spMkLst>
            <pc:docMk/>
            <pc:sldMk cId="2609768552" sldId="284"/>
            <ac:spMk id="2" creationId="{E866103A-F26C-3409-F415-467CB1810811}"/>
          </ac:spMkLst>
        </pc:spChg>
        <pc:spChg chg="add del mod">
          <ac:chgData name="Franziska Händschel" userId="e2149472-3187-4d00-b16a-a19eff6fc04a" providerId="ADAL" clId="{C4ACE604-53AD-40BC-AA6A-917010E83703}" dt="2024-03-07T15:04:45.178" v="15" actId="21"/>
          <ac:spMkLst>
            <pc:docMk/>
            <pc:sldMk cId="2609768552" sldId="284"/>
            <ac:spMk id="3" creationId="{36B9744C-9279-0ACD-720C-F95BED7B1B29}"/>
          </ac:spMkLst>
        </pc:spChg>
        <pc:spChg chg="add del mod">
          <ac:chgData name="Franziska Händschel" userId="e2149472-3187-4d00-b16a-a19eff6fc04a" providerId="ADAL" clId="{C4ACE604-53AD-40BC-AA6A-917010E83703}" dt="2024-03-07T15:04:45.178" v="15" actId="21"/>
          <ac:spMkLst>
            <pc:docMk/>
            <pc:sldMk cId="2609768552" sldId="284"/>
            <ac:spMk id="4" creationId="{82F2F238-B0E9-22AA-95F0-188F473A6EA3}"/>
          </ac:spMkLst>
        </pc:spChg>
        <pc:spChg chg="add del mod">
          <ac:chgData name="Franziska Händschel" userId="e2149472-3187-4d00-b16a-a19eff6fc04a" providerId="ADAL" clId="{C4ACE604-53AD-40BC-AA6A-917010E83703}" dt="2024-03-07T15:04:45.178" v="15" actId="21"/>
          <ac:spMkLst>
            <pc:docMk/>
            <pc:sldMk cId="2609768552" sldId="284"/>
            <ac:spMk id="5" creationId="{8020E508-6305-F3E3-066F-5E1C16D38C2C}"/>
          </ac:spMkLst>
        </pc:spChg>
        <pc:spChg chg="add del mod">
          <ac:chgData name="Franziska Händschel" userId="e2149472-3187-4d00-b16a-a19eff6fc04a" providerId="ADAL" clId="{C4ACE604-53AD-40BC-AA6A-917010E83703}" dt="2024-03-07T15:04:45.178" v="15" actId="21"/>
          <ac:spMkLst>
            <pc:docMk/>
            <pc:sldMk cId="2609768552" sldId="284"/>
            <ac:spMk id="9" creationId="{EBD7F8EB-E2B6-1836-6C5A-2410CAE51FEC}"/>
          </ac:spMkLst>
        </pc:spChg>
        <pc:spChg chg="add del mod">
          <ac:chgData name="Franziska Händschel" userId="e2149472-3187-4d00-b16a-a19eff6fc04a" providerId="ADAL" clId="{C4ACE604-53AD-40BC-AA6A-917010E83703}" dt="2024-03-07T15:04:45.178" v="15" actId="21"/>
          <ac:spMkLst>
            <pc:docMk/>
            <pc:sldMk cId="2609768552" sldId="284"/>
            <ac:spMk id="10" creationId="{5DBFE6F7-7B4B-1C42-A066-90312015DDC8}"/>
          </ac:spMkLst>
        </pc:spChg>
        <pc:spChg chg="add del mod">
          <ac:chgData name="Franziska Händschel" userId="e2149472-3187-4d00-b16a-a19eff6fc04a" providerId="ADAL" clId="{C4ACE604-53AD-40BC-AA6A-917010E83703}" dt="2024-03-07T15:04:37.441" v="12" actId="21"/>
          <ac:spMkLst>
            <pc:docMk/>
            <pc:sldMk cId="2609768552" sldId="284"/>
            <ac:spMk id="12" creationId="{237C49CB-1044-4CED-E9DE-B1686CCBFD30}"/>
          </ac:spMkLst>
        </pc:spChg>
        <pc:spChg chg="add del mod">
          <ac:chgData name="Franziska Händschel" userId="e2149472-3187-4d00-b16a-a19eff6fc04a" providerId="ADAL" clId="{C4ACE604-53AD-40BC-AA6A-917010E83703}" dt="2024-03-07T15:04:37.441" v="12" actId="21"/>
          <ac:spMkLst>
            <pc:docMk/>
            <pc:sldMk cId="2609768552" sldId="284"/>
            <ac:spMk id="13" creationId="{B72D114D-0CB6-2341-59B9-2AEE526087F2}"/>
          </ac:spMkLst>
        </pc:spChg>
        <pc:spChg chg="add del mod">
          <ac:chgData name="Franziska Händschel" userId="e2149472-3187-4d00-b16a-a19eff6fc04a" providerId="ADAL" clId="{C4ACE604-53AD-40BC-AA6A-917010E83703}" dt="2024-03-07T15:04:37.441" v="12" actId="21"/>
          <ac:spMkLst>
            <pc:docMk/>
            <pc:sldMk cId="2609768552" sldId="284"/>
            <ac:spMk id="14" creationId="{42509980-1B2F-2445-F221-8B4240FD3179}"/>
          </ac:spMkLst>
        </pc:spChg>
        <pc:spChg chg="add del mod">
          <ac:chgData name="Franziska Händschel" userId="e2149472-3187-4d00-b16a-a19eff6fc04a" providerId="ADAL" clId="{C4ACE604-53AD-40BC-AA6A-917010E83703}" dt="2024-03-07T15:04:37.441" v="12" actId="21"/>
          <ac:spMkLst>
            <pc:docMk/>
            <pc:sldMk cId="2609768552" sldId="284"/>
            <ac:spMk id="15" creationId="{DA979E26-409D-77A3-B5FA-83D24773C637}"/>
          </ac:spMkLst>
        </pc:spChg>
        <pc:spChg chg="add del mod">
          <ac:chgData name="Franziska Händschel" userId="e2149472-3187-4d00-b16a-a19eff6fc04a" providerId="ADAL" clId="{C4ACE604-53AD-40BC-AA6A-917010E83703}" dt="2024-03-07T15:04:37.441" v="12" actId="21"/>
          <ac:spMkLst>
            <pc:docMk/>
            <pc:sldMk cId="2609768552" sldId="284"/>
            <ac:spMk id="19" creationId="{FFF54A56-15B6-967C-00BC-B9B3A7598822}"/>
          </ac:spMkLst>
        </pc:spChg>
        <pc:spChg chg="add del mod">
          <ac:chgData name="Franziska Händschel" userId="e2149472-3187-4d00-b16a-a19eff6fc04a" providerId="ADAL" clId="{C4ACE604-53AD-40BC-AA6A-917010E83703}" dt="2024-03-07T15:04:37.441" v="12" actId="21"/>
          <ac:spMkLst>
            <pc:docMk/>
            <pc:sldMk cId="2609768552" sldId="284"/>
            <ac:spMk id="20" creationId="{9D07363E-BE10-7B64-B691-EE38C10AD9F7}"/>
          </ac:spMkLst>
        </pc:spChg>
        <pc:spChg chg="add del mod">
          <ac:chgData name="Franziska Händschel" userId="e2149472-3187-4d00-b16a-a19eff6fc04a" providerId="ADAL" clId="{C4ACE604-53AD-40BC-AA6A-917010E83703}" dt="2024-03-07T15:04:33.051" v="9" actId="21"/>
          <ac:spMkLst>
            <pc:docMk/>
            <pc:sldMk cId="2609768552" sldId="284"/>
            <ac:spMk id="22" creationId="{1C2799C1-DF06-3827-E3B0-6E6B6D4157EC}"/>
          </ac:spMkLst>
        </pc:spChg>
        <pc:spChg chg="add del mod">
          <ac:chgData name="Franziska Händschel" userId="e2149472-3187-4d00-b16a-a19eff6fc04a" providerId="ADAL" clId="{C4ACE604-53AD-40BC-AA6A-917010E83703}" dt="2024-03-07T15:04:33.051" v="9" actId="21"/>
          <ac:spMkLst>
            <pc:docMk/>
            <pc:sldMk cId="2609768552" sldId="284"/>
            <ac:spMk id="23" creationId="{891741AF-E28B-9305-B1B9-822F67FE272A}"/>
          </ac:spMkLst>
        </pc:spChg>
        <pc:spChg chg="add del mod">
          <ac:chgData name="Franziska Händschel" userId="e2149472-3187-4d00-b16a-a19eff6fc04a" providerId="ADAL" clId="{C4ACE604-53AD-40BC-AA6A-917010E83703}" dt="2024-03-07T15:04:33.051" v="9" actId="21"/>
          <ac:spMkLst>
            <pc:docMk/>
            <pc:sldMk cId="2609768552" sldId="284"/>
            <ac:spMk id="24" creationId="{E6AC9E89-93A6-173F-8224-D8BB848032DA}"/>
          </ac:spMkLst>
        </pc:spChg>
        <pc:spChg chg="add del mod">
          <ac:chgData name="Franziska Händschel" userId="e2149472-3187-4d00-b16a-a19eff6fc04a" providerId="ADAL" clId="{C4ACE604-53AD-40BC-AA6A-917010E83703}" dt="2024-03-07T15:04:33.051" v="9" actId="21"/>
          <ac:spMkLst>
            <pc:docMk/>
            <pc:sldMk cId="2609768552" sldId="284"/>
            <ac:spMk id="25" creationId="{D2FB94CA-237E-1BA7-49C3-2EDD9E566D90}"/>
          </ac:spMkLst>
        </pc:spChg>
        <pc:spChg chg="add mod">
          <ac:chgData name="Franziska Händschel" userId="e2149472-3187-4d00-b16a-a19eff6fc04a" providerId="ADAL" clId="{C4ACE604-53AD-40BC-AA6A-917010E83703}" dt="2024-03-07T15:04:33.675" v="10"/>
          <ac:spMkLst>
            <pc:docMk/>
            <pc:sldMk cId="2609768552" sldId="284"/>
            <ac:spMk id="28" creationId="{1C2799C1-DF06-3827-E3B0-6E6B6D4157EC}"/>
          </ac:spMkLst>
        </pc:spChg>
        <pc:spChg chg="add mod">
          <ac:chgData name="Franziska Händschel" userId="e2149472-3187-4d00-b16a-a19eff6fc04a" providerId="ADAL" clId="{C4ACE604-53AD-40BC-AA6A-917010E83703}" dt="2024-03-07T15:04:33.675" v="10"/>
          <ac:spMkLst>
            <pc:docMk/>
            <pc:sldMk cId="2609768552" sldId="284"/>
            <ac:spMk id="29" creationId="{891741AF-E28B-9305-B1B9-822F67FE272A}"/>
          </ac:spMkLst>
        </pc:spChg>
        <pc:spChg chg="add mod">
          <ac:chgData name="Franziska Händschel" userId="e2149472-3187-4d00-b16a-a19eff6fc04a" providerId="ADAL" clId="{C4ACE604-53AD-40BC-AA6A-917010E83703}" dt="2024-03-07T15:04:33.675" v="10"/>
          <ac:spMkLst>
            <pc:docMk/>
            <pc:sldMk cId="2609768552" sldId="284"/>
            <ac:spMk id="30" creationId="{E6AC9E89-93A6-173F-8224-D8BB848032DA}"/>
          </ac:spMkLst>
        </pc:spChg>
        <pc:spChg chg="add mod">
          <ac:chgData name="Franziska Händschel" userId="e2149472-3187-4d00-b16a-a19eff6fc04a" providerId="ADAL" clId="{C4ACE604-53AD-40BC-AA6A-917010E83703}" dt="2024-03-07T15:04:33.675" v="10"/>
          <ac:spMkLst>
            <pc:docMk/>
            <pc:sldMk cId="2609768552" sldId="284"/>
            <ac:spMk id="31" creationId="{D2FB94CA-237E-1BA7-49C3-2EDD9E566D90}"/>
          </ac:spMkLst>
        </pc:spChg>
        <pc:spChg chg="add mod">
          <ac:chgData name="Franziska Händschel" userId="e2149472-3187-4d00-b16a-a19eff6fc04a" providerId="ADAL" clId="{C4ACE604-53AD-40BC-AA6A-917010E83703}" dt="2024-03-07T15:04:33.675" v="10"/>
          <ac:spMkLst>
            <pc:docMk/>
            <pc:sldMk cId="2609768552" sldId="284"/>
            <ac:spMk id="36" creationId="{6A98DB35-6A97-DCAA-881C-DB86DC83755B}"/>
          </ac:spMkLst>
        </pc:spChg>
        <pc:spChg chg="add del mod">
          <ac:chgData name="Franziska Händschel" userId="e2149472-3187-4d00-b16a-a19eff6fc04a" providerId="ADAL" clId="{C4ACE604-53AD-40BC-AA6A-917010E83703}" dt="2024-03-07T15:04:33.051" v="9" actId="21"/>
          <ac:spMkLst>
            <pc:docMk/>
            <pc:sldMk cId="2609768552" sldId="284"/>
            <ac:spMk id="37" creationId="{6A98DB35-6A97-DCAA-881C-DB86DC83755B}"/>
          </ac:spMkLst>
        </pc:spChg>
        <pc:spChg chg="add mod">
          <ac:chgData name="Franziska Händschel" userId="e2149472-3187-4d00-b16a-a19eff6fc04a" providerId="ADAL" clId="{C4ACE604-53AD-40BC-AA6A-917010E83703}" dt="2024-03-07T15:04:33.675" v="10"/>
          <ac:spMkLst>
            <pc:docMk/>
            <pc:sldMk cId="2609768552" sldId="284"/>
            <ac:spMk id="38" creationId="{5003E32E-0036-C430-F194-97D41AB632F3}"/>
          </ac:spMkLst>
        </pc:spChg>
        <pc:spChg chg="add mod">
          <ac:chgData name="Franziska Händschel" userId="e2149472-3187-4d00-b16a-a19eff6fc04a" providerId="ADAL" clId="{C4ACE604-53AD-40BC-AA6A-917010E83703}" dt="2024-03-07T15:04:33.675" v="10"/>
          <ac:spMkLst>
            <pc:docMk/>
            <pc:sldMk cId="2609768552" sldId="284"/>
            <ac:spMk id="40" creationId="{0565BE63-AEC3-9A58-8723-00082E6F287A}"/>
          </ac:spMkLst>
        </pc:spChg>
        <pc:spChg chg="add mod">
          <ac:chgData name="Franziska Händschel" userId="e2149472-3187-4d00-b16a-a19eff6fc04a" providerId="ADAL" clId="{C4ACE604-53AD-40BC-AA6A-917010E83703}" dt="2024-03-07T15:04:33.675" v="10"/>
          <ac:spMkLst>
            <pc:docMk/>
            <pc:sldMk cId="2609768552" sldId="284"/>
            <ac:spMk id="41" creationId="{22799486-D89C-AE94-7377-9E7E17105EB6}"/>
          </ac:spMkLst>
        </pc:spChg>
        <pc:spChg chg="add mod">
          <ac:chgData name="Franziska Händschel" userId="e2149472-3187-4d00-b16a-a19eff6fc04a" providerId="ADAL" clId="{C4ACE604-53AD-40BC-AA6A-917010E83703}" dt="2024-03-07T15:04:33.675" v="10"/>
          <ac:spMkLst>
            <pc:docMk/>
            <pc:sldMk cId="2609768552" sldId="284"/>
            <ac:spMk id="42" creationId="{0576E240-BC1A-F7FA-CA4A-5B6B33A140D8}"/>
          </ac:spMkLst>
        </pc:spChg>
        <pc:spChg chg="add mod">
          <ac:chgData name="Franziska Händschel" userId="e2149472-3187-4d00-b16a-a19eff6fc04a" providerId="ADAL" clId="{C4ACE604-53AD-40BC-AA6A-917010E83703}" dt="2024-03-07T15:04:33.675" v="10"/>
          <ac:spMkLst>
            <pc:docMk/>
            <pc:sldMk cId="2609768552" sldId="284"/>
            <ac:spMk id="43" creationId="{93851F4C-70CF-82B4-4293-3118CB747AE1}"/>
          </ac:spMkLst>
        </pc:spChg>
        <pc:spChg chg="add mod">
          <ac:chgData name="Franziska Händschel" userId="e2149472-3187-4d00-b16a-a19eff6fc04a" providerId="ADAL" clId="{C4ACE604-53AD-40BC-AA6A-917010E83703}" dt="2024-03-07T15:04:33.675" v="10"/>
          <ac:spMkLst>
            <pc:docMk/>
            <pc:sldMk cId="2609768552" sldId="284"/>
            <ac:spMk id="44" creationId="{73D9FB22-C69B-51F3-E8BB-064D6750089A}"/>
          </ac:spMkLst>
        </pc:spChg>
        <pc:spChg chg="add mod">
          <ac:chgData name="Franziska Händschel" userId="e2149472-3187-4d00-b16a-a19eff6fc04a" providerId="ADAL" clId="{C4ACE604-53AD-40BC-AA6A-917010E83703}" dt="2024-03-07T15:04:33.675" v="10"/>
          <ac:spMkLst>
            <pc:docMk/>
            <pc:sldMk cId="2609768552" sldId="284"/>
            <ac:spMk id="45" creationId="{CA8E0E38-3443-8CD3-C799-7F3CF2CCDF8E}"/>
          </ac:spMkLst>
        </pc:spChg>
        <pc:spChg chg="add mod">
          <ac:chgData name="Franziska Händschel" userId="e2149472-3187-4d00-b16a-a19eff6fc04a" providerId="ADAL" clId="{C4ACE604-53AD-40BC-AA6A-917010E83703}" dt="2024-03-07T15:04:33.675" v="10"/>
          <ac:spMkLst>
            <pc:docMk/>
            <pc:sldMk cId="2609768552" sldId="284"/>
            <ac:spMk id="46" creationId="{121DBED9-57FC-5942-747D-5D8B114DEAED}"/>
          </ac:spMkLst>
        </pc:spChg>
        <pc:spChg chg="add mod">
          <ac:chgData name="Franziska Händschel" userId="e2149472-3187-4d00-b16a-a19eff6fc04a" providerId="ADAL" clId="{C4ACE604-53AD-40BC-AA6A-917010E83703}" dt="2024-03-07T15:04:33.675" v="10"/>
          <ac:spMkLst>
            <pc:docMk/>
            <pc:sldMk cId="2609768552" sldId="284"/>
            <ac:spMk id="47" creationId="{39820782-F4A4-526E-E686-6F082DB22DD6}"/>
          </ac:spMkLst>
        </pc:spChg>
        <pc:spChg chg="add mod">
          <ac:chgData name="Franziska Händschel" userId="e2149472-3187-4d00-b16a-a19eff6fc04a" providerId="ADAL" clId="{C4ACE604-53AD-40BC-AA6A-917010E83703}" dt="2024-03-07T15:04:33.675" v="10"/>
          <ac:spMkLst>
            <pc:docMk/>
            <pc:sldMk cId="2609768552" sldId="284"/>
            <ac:spMk id="48" creationId="{0CFA2762-CA04-ADBF-F9F4-318EE926F78A}"/>
          </ac:spMkLst>
        </pc:spChg>
        <pc:spChg chg="add mod">
          <ac:chgData name="Franziska Händschel" userId="e2149472-3187-4d00-b16a-a19eff6fc04a" providerId="ADAL" clId="{C4ACE604-53AD-40BC-AA6A-917010E83703}" dt="2024-03-07T15:04:37.852" v="13"/>
          <ac:spMkLst>
            <pc:docMk/>
            <pc:sldMk cId="2609768552" sldId="284"/>
            <ac:spMk id="50" creationId="{237C49CB-1044-4CED-E9DE-B1686CCBFD30}"/>
          </ac:spMkLst>
        </pc:spChg>
        <pc:spChg chg="add mod">
          <ac:chgData name="Franziska Händschel" userId="e2149472-3187-4d00-b16a-a19eff6fc04a" providerId="ADAL" clId="{C4ACE604-53AD-40BC-AA6A-917010E83703}" dt="2024-03-07T15:04:37.852" v="13"/>
          <ac:spMkLst>
            <pc:docMk/>
            <pc:sldMk cId="2609768552" sldId="284"/>
            <ac:spMk id="51" creationId="{B72D114D-0CB6-2341-59B9-2AEE526087F2}"/>
          </ac:spMkLst>
        </pc:spChg>
        <pc:spChg chg="add mod">
          <ac:chgData name="Franziska Händschel" userId="e2149472-3187-4d00-b16a-a19eff6fc04a" providerId="ADAL" clId="{C4ACE604-53AD-40BC-AA6A-917010E83703}" dt="2024-03-07T15:04:37.852" v="13"/>
          <ac:spMkLst>
            <pc:docMk/>
            <pc:sldMk cId="2609768552" sldId="284"/>
            <ac:spMk id="52" creationId="{42509980-1B2F-2445-F221-8B4240FD3179}"/>
          </ac:spMkLst>
        </pc:spChg>
        <pc:spChg chg="add mod">
          <ac:chgData name="Franziska Händschel" userId="e2149472-3187-4d00-b16a-a19eff6fc04a" providerId="ADAL" clId="{C4ACE604-53AD-40BC-AA6A-917010E83703}" dt="2024-03-07T15:04:37.852" v="13"/>
          <ac:spMkLst>
            <pc:docMk/>
            <pc:sldMk cId="2609768552" sldId="284"/>
            <ac:spMk id="53" creationId="{DA979E26-409D-77A3-B5FA-83D24773C637}"/>
          </ac:spMkLst>
        </pc:spChg>
        <pc:spChg chg="add mod">
          <ac:chgData name="Franziska Händschel" userId="e2149472-3187-4d00-b16a-a19eff6fc04a" providerId="ADAL" clId="{C4ACE604-53AD-40BC-AA6A-917010E83703}" dt="2024-03-07T15:04:37.852" v="13"/>
          <ac:spMkLst>
            <pc:docMk/>
            <pc:sldMk cId="2609768552" sldId="284"/>
            <ac:spMk id="57" creationId="{FFF54A56-15B6-967C-00BC-B9B3A7598822}"/>
          </ac:spMkLst>
        </pc:spChg>
        <pc:spChg chg="add mod">
          <ac:chgData name="Franziska Händschel" userId="e2149472-3187-4d00-b16a-a19eff6fc04a" providerId="ADAL" clId="{C4ACE604-53AD-40BC-AA6A-917010E83703}" dt="2024-03-07T15:04:37.852" v="13"/>
          <ac:spMkLst>
            <pc:docMk/>
            <pc:sldMk cId="2609768552" sldId="284"/>
            <ac:spMk id="58" creationId="{9D07363E-BE10-7B64-B691-EE38C10AD9F7}"/>
          </ac:spMkLst>
        </pc:spChg>
        <pc:spChg chg="add mod">
          <ac:chgData name="Franziska Händschel" userId="e2149472-3187-4d00-b16a-a19eff6fc04a" providerId="ADAL" clId="{C4ACE604-53AD-40BC-AA6A-917010E83703}" dt="2024-03-07T15:04:37.852" v="13"/>
          <ac:spMkLst>
            <pc:docMk/>
            <pc:sldMk cId="2609768552" sldId="284"/>
            <ac:spMk id="60" creationId="{4C0A893E-DAB7-B3A3-CC27-C103508A9ACE}"/>
          </ac:spMkLst>
        </pc:spChg>
        <pc:spChg chg="add mod">
          <ac:chgData name="Franziska Händschel" userId="e2149472-3187-4d00-b16a-a19eff6fc04a" providerId="ADAL" clId="{C4ACE604-53AD-40BC-AA6A-917010E83703}" dt="2024-03-07T15:04:37.852" v="13"/>
          <ac:spMkLst>
            <pc:docMk/>
            <pc:sldMk cId="2609768552" sldId="284"/>
            <ac:spMk id="61" creationId="{C73EEDC7-2C7E-1F6C-E119-6C827C6B91E6}"/>
          </ac:spMkLst>
        </pc:spChg>
        <pc:spChg chg="add mod">
          <ac:chgData name="Franziska Händschel" userId="e2149472-3187-4d00-b16a-a19eff6fc04a" providerId="ADAL" clId="{C4ACE604-53AD-40BC-AA6A-917010E83703}" dt="2024-03-07T15:04:37.852" v="13"/>
          <ac:spMkLst>
            <pc:docMk/>
            <pc:sldMk cId="2609768552" sldId="284"/>
            <ac:spMk id="62" creationId="{A6CB8AB5-07C9-1A18-1811-617F7E6C2F05}"/>
          </ac:spMkLst>
        </pc:spChg>
        <pc:spChg chg="add mod">
          <ac:chgData name="Franziska Händschel" userId="e2149472-3187-4d00-b16a-a19eff6fc04a" providerId="ADAL" clId="{C4ACE604-53AD-40BC-AA6A-917010E83703}" dt="2024-03-07T15:04:37.852" v="13"/>
          <ac:spMkLst>
            <pc:docMk/>
            <pc:sldMk cId="2609768552" sldId="284"/>
            <ac:spMk id="63" creationId="{DF306B5B-FD64-5E6E-B32A-FC1166D17FC9}"/>
          </ac:spMkLst>
        </pc:spChg>
        <pc:spChg chg="add mod">
          <ac:chgData name="Franziska Händschel" userId="e2149472-3187-4d00-b16a-a19eff6fc04a" providerId="ADAL" clId="{C4ACE604-53AD-40BC-AA6A-917010E83703}" dt="2024-03-07T15:04:37.852" v="13"/>
          <ac:spMkLst>
            <pc:docMk/>
            <pc:sldMk cId="2609768552" sldId="284"/>
            <ac:spMk id="64" creationId="{12733360-9596-B862-2BBA-E30E235F9B59}"/>
          </ac:spMkLst>
        </pc:spChg>
        <pc:spChg chg="add mod">
          <ac:chgData name="Franziska Händschel" userId="e2149472-3187-4d00-b16a-a19eff6fc04a" providerId="ADAL" clId="{C4ACE604-53AD-40BC-AA6A-917010E83703}" dt="2024-03-07T15:04:37.852" v="13"/>
          <ac:spMkLst>
            <pc:docMk/>
            <pc:sldMk cId="2609768552" sldId="284"/>
            <ac:spMk id="65" creationId="{BB0E8D22-9B63-780B-8534-997EF2BB5BC4}"/>
          </ac:spMkLst>
        </pc:spChg>
        <pc:spChg chg="add del mod">
          <ac:chgData name="Franziska Händschel" userId="e2149472-3187-4d00-b16a-a19eff6fc04a" providerId="ADAL" clId="{C4ACE604-53AD-40BC-AA6A-917010E83703}" dt="2024-03-07T15:04:33.051" v="9" actId="21"/>
          <ac:spMkLst>
            <pc:docMk/>
            <pc:sldMk cId="2609768552" sldId="284"/>
            <ac:spMk id="66" creationId="{5003E32E-0036-C430-F194-97D41AB632F3}"/>
          </ac:spMkLst>
        </pc:spChg>
        <pc:spChg chg="add del mod">
          <ac:chgData name="Franziska Händschel" userId="e2149472-3187-4d00-b16a-a19eff6fc04a" providerId="ADAL" clId="{C4ACE604-53AD-40BC-AA6A-917010E83703}" dt="2024-03-07T15:04:45.178" v="15" actId="21"/>
          <ac:spMkLst>
            <pc:docMk/>
            <pc:sldMk cId="2609768552" sldId="284"/>
            <ac:spMk id="68" creationId="{FCDB4886-98FA-6075-DF6A-5655F2884298}"/>
          </ac:spMkLst>
        </pc:spChg>
        <pc:spChg chg="add del mod">
          <ac:chgData name="Franziska Händschel" userId="e2149472-3187-4d00-b16a-a19eff6fc04a" providerId="ADAL" clId="{C4ACE604-53AD-40BC-AA6A-917010E83703}" dt="2024-03-07T15:04:45.178" v="15" actId="21"/>
          <ac:spMkLst>
            <pc:docMk/>
            <pc:sldMk cId="2609768552" sldId="284"/>
            <ac:spMk id="69" creationId="{88BCFEC4-66CF-7C5B-E0CB-2803A636436C}"/>
          </ac:spMkLst>
        </pc:spChg>
        <pc:spChg chg="add del mod">
          <ac:chgData name="Franziska Händschel" userId="e2149472-3187-4d00-b16a-a19eff6fc04a" providerId="ADAL" clId="{C4ACE604-53AD-40BC-AA6A-917010E83703}" dt="2024-03-07T15:04:45.178" v="15" actId="21"/>
          <ac:spMkLst>
            <pc:docMk/>
            <pc:sldMk cId="2609768552" sldId="284"/>
            <ac:spMk id="70" creationId="{F888E6C8-030E-D6BC-2B74-1A514265755D}"/>
          </ac:spMkLst>
        </pc:spChg>
        <pc:spChg chg="add del mod">
          <ac:chgData name="Franziska Händschel" userId="e2149472-3187-4d00-b16a-a19eff6fc04a" providerId="ADAL" clId="{C4ACE604-53AD-40BC-AA6A-917010E83703}" dt="2024-03-07T15:04:45.178" v="15" actId="21"/>
          <ac:spMkLst>
            <pc:docMk/>
            <pc:sldMk cId="2609768552" sldId="284"/>
            <ac:spMk id="71" creationId="{CF4D5C39-4212-5838-DD18-7226AF607A1F}"/>
          </ac:spMkLst>
        </pc:spChg>
        <pc:spChg chg="add del mod">
          <ac:chgData name="Franziska Händschel" userId="e2149472-3187-4d00-b16a-a19eff6fc04a" providerId="ADAL" clId="{C4ACE604-53AD-40BC-AA6A-917010E83703}" dt="2024-03-07T15:04:45.178" v="15" actId="21"/>
          <ac:spMkLst>
            <pc:docMk/>
            <pc:sldMk cId="2609768552" sldId="284"/>
            <ac:spMk id="72" creationId="{0BAB9AF4-0F38-9929-3F74-2306962FBF1B}"/>
          </ac:spMkLst>
        </pc:spChg>
        <pc:spChg chg="add del mod">
          <ac:chgData name="Franziska Händschel" userId="e2149472-3187-4d00-b16a-a19eff6fc04a" providerId="ADAL" clId="{C4ACE604-53AD-40BC-AA6A-917010E83703}" dt="2024-03-07T15:04:45.178" v="15" actId="21"/>
          <ac:spMkLst>
            <pc:docMk/>
            <pc:sldMk cId="2609768552" sldId="284"/>
            <ac:spMk id="73" creationId="{8AD52CA3-975C-00F1-5E3F-874A6AC08464}"/>
          </ac:spMkLst>
        </pc:spChg>
        <pc:spChg chg="add del mod">
          <ac:chgData name="Franziska Händschel" userId="e2149472-3187-4d00-b16a-a19eff6fc04a" providerId="ADAL" clId="{C4ACE604-53AD-40BC-AA6A-917010E83703}" dt="2024-03-07T15:04:45.178" v="15" actId="21"/>
          <ac:spMkLst>
            <pc:docMk/>
            <pc:sldMk cId="2609768552" sldId="284"/>
            <ac:spMk id="74" creationId="{51F0E8BD-FE91-1587-AEE6-67A54AC11383}"/>
          </ac:spMkLst>
        </pc:spChg>
        <pc:spChg chg="add del mod">
          <ac:chgData name="Franziska Händschel" userId="e2149472-3187-4d00-b16a-a19eff6fc04a" providerId="ADAL" clId="{C4ACE604-53AD-40BC-AA6A-917010E83703}" dt="2024-03-07T15:04:45.178" v="15" actId="21"/>
          <ac:spMkLst>
            <pc:docMk/>
            <pc:sldMk cId="2609768552" sldId="284"/>
            <ac:spMk id="75" creationId="{F1228210-E0AF-C224-83F6-1935D6578134}"/>
          </ac:spMkLst>
        </pc:spChg>
        <pc:spChg chg="add del mod">
          <ac:chgData name="Franziska Händschel" userId="e2149472-3187-4d00-b16a-a19eff6fc04a" providerId="ADAL" clId="{C4ACE604-53AD-40BC-AA6A-917010E83703}" dt="2024-03-07T15:04:45.178" v="15" actId="21"/>
          <ac:spMkLst>
            <pc:docMk/>
            <pc:sldMk cId="2609768552" sldId="284"/>
            <ac:spMk id="76" creationId="{02C9E425-84EB-2E10-371D-93DAAB9461C1}"/>
          </ac:spMkLst>
        </pc:spChg>
        <pc:spChg chg="add del mod">
          <ac:chgData name="Franziska Händschel" userId="e2149472-3187-4d00-b16a-a19eff6fc04a" providerId="ADAL" clId="{C4ACE604-53AD-40BC-AA6A-917010E83703}" dt="2024-03-07T15:04:37.441" v="12" actId="21"/>
          <ac:spMkLst>
            <pc:docMk/>
            <pc:sldMk cId="2609768552" sldId="284"/>
            <ac:spMk id="77" creationId="{4C0A893E-DAB7-B3A3-CC27-C103508A9ACE}"/>
          </ac:spMkLst>
        </pc:spChg>
        <pc:spChg chg="add del mod">
          <ac:chgData name="Franziska Händschel" userId="e2149472-3187-4d00-b16a-a19eff6fc04a" providerId="ADAL" clId="{C4ACE604-53AD-40BC-AA6A-917010E83703}" dt="2024-03-07T15:04:37.441" v="12" actId="21"/>
          <ac:spMkLst>
            <pc:docMk/>
            <pc:sldMk cId="2609768552" sldId="284"/>
            <ac:spMk id="78" creationId="{C73EEDC7-2C7E-1F6C-E119-6C827C6B91E6}"/>
          </ac:spMkLst>
        </pc:spChg>
        <pc:spChg chg="add del mod">
          <ac:chgData name="Franziska Händschel" userId="e2149472-3187-4d00-b16a-a19eff6fc04a" providerId="ADAL" clId="{C4ACE604-53AD-40BC-AA6A-917010E83703}" dt="2024-03-07T15:04:37.441" v="12" actId="21"/>
          <ac:spMkLst>
            <pc:docMk/>
            <pc:sldMk cId="2609768552" sldId="284"/>
            <ac:spMk id="79" creationId="{A6CB8AB5-07C9-1A18-1811-617F7E6C2F05}"/>
          </ac:spMkLst>
        </pc:spChg>
        <pc:spChg chg="add del mod">
          <ac:chgData name="Franziska Händschel" userId="e2149472-3187-4d00-b16a-a19eff6fc04a" providerId="ADAL" clId="{C4ACE604-53AD-40BC-AA6A-917010E83703}" dt="2024-03-07T15:04:37.441" v="12" actId="21"/>
          <ac:spMkLst>
            <pc:docMk/>
            <pc:sldMk cId="2609768552" sldId="284"/>
            <ac:spMk id="80" creationId="{DF306B5B-FD64-5E6E-B32A-FC1166D17FC9}"/>
          </ac:spMkLst>
        </pc:spChg>
        <pc:spChg chg="add del mod">
          <ac:chgData name="Franziska Händschel" userId="e2149472-3187-4d00-b16a-a19eff6fc04a" providerId="ADAL" clId="{C4ACE604-53AD-40BC-AA6A-917010E83703}" dt="2024-03-07T15:04:37.441" v="12" actId="21"/>
          <ac:spMkLst>
            <pc:docMk/>
            <pc:sldMk cId="2609768552" sldId="284"/>
            <ac:spMk id="81" creationId="{12733360-9596-B862-2BBA-E30E235F9B59}"/>
          </ac:spMkLst>
        </pc:spChg>
        <pc:spChg chg="add del mod">
          <ac:chgData name="Franziska Händschel" userId="e2149472-3187-4d00-b16a-a19eff6fc04a" providerId="ADAL" clId="{C4ACE604-53AD-40BC-AA6A-917010E83703}" dt="2024-03-07T15:04:37.441" v="12" actId="21"/>
          <ac:spMkLst>
            <pc:docMk/>
            <pc:sldMk cId="2609768552" sldId="284"/>
            <ac:spMk id="82" creationId="{BB0E8D22-9B63-780B-8534-997EF2BB5BC4}"/>
          </ac:spMkLst>
        </pc:spChg>
        <pc:spChg chg="add del mod">
          <ac:chgData name="Franziska Händschel" userId="e2149472-3187-4d00-b16a-a19eff6fc04a" providerId="ADAL" clId="{C4ACE604-53AD-40BC-AA6A-917010E83703}" dt="2024-03-07T15:04:37.441" v="12" actId="21"/>
          <ac:spMkLst>
            <pc:docMk/>
            <pc:sldMk cId="2609768552" sldId="284"/>
            <ac:spMk id="83" creationId="{45C4175D-882D-D0D7-84E7-62A49D0F8390}"/>
          </ac:spMkLst>
        </pc:spChg>
        <pc:spChg chg="add del mod">
          <ac:chgData name="Franziska Händschel" userId="e2149472-3187-4d00-b16a-a19eff6fc04a" providerId="ADAL" clId="{C4ACE604-53AD-40BC-AA6A-917010E83703}" dt="2024-03-07T15:04:37.441" v="12" actId="21"/>
          <ac:spMkLst>
            <pc:docMk/>
            <pc:sldMk cId="2609768552" sldId="284"/>
            <ac:spMk id="84" creationId="{2B8B8E50-A54E-602D-CDD5-51AD2B6C75C3}"/>
          </ac:spMkLst>
        </pc:spChg>
        <pc:spChg chg="add del mod">
          <ac:chgData name="Franziska Händschel" userId="e2149472-3187-4d00-b16a-a19eff6fc04a" providerId="ADAL" clId="{C4ACE604-53AD-40BC-AA6A-917010E83703}" dt="2024-03-07T15:04:37.441" v="12" actId="21"/>
          <ac:spMkLst>
            <pc:docMk/>
            <pc:sldMk cId="2609768552" sldId="284"/>
            <ac:spMk id="85" creationId="{0E5FAF5D-2E04-295F-ADE2-2557348B3F56}"/>
          </ac:spMkLst>
        </pc:spChg>
        <pc:spChg chg="add del mod">
          <ac:chgData name="Franziska Händschel" userId="e2149472-3187-4d00-b16a-a19eff6fc04a" providerId="ADAL" clId="{C4ACE604-53AD-40BC-AA6A-917010E83703}" dt="2024-03-07T15:04:33.051" v="9" actId="21"/>
          <ac:spMkLst>
            <pc:docMk/>
            <pc:sldMk cId="2609768552" sldId="284"/>
            <ac:spMk id="86" creationId="{0565BE63-AEC3-9A58-8723-00082E6F287A}"/>
          </ac:spMkLst>
        </pc:spChg>
        <pc:spChg chg="add del mod">
          <ac:chgData name="Franziska Händschel" userId="e2149472-3187-4d00-b16a-a19eff6fc04a" providerId="ADAL" clId="{C4ACE604-53AD-40BC-AA6A-917010E83703}" dt="2024-03-07T15:04:33.051" v="9" actId="21"/>
          <ac:spMkLst>
            <pc:docMk/>
            <pc:sldMk cId="2609768552" sldId="284"/>
            <ac:spMk id="87" creationId="{22799486-D89C-AE94-7377-9E7E17105EB6}"/>
          </ac:spMkLst>
        </pc:spChg>
        <pc:spChg chg="add del mod">
          <ac:chgData name="Franziska Händschel" userId="e2149472-3187-4d00-b16a-a19eff6fc04a" providerId="ADAL" clId="{C4ACE604-53AD-40BC-AA6A-917010E83703}" dt="2024-03-07T15:04:33.051" v="9" actId="21"/>
          <ac:spMkLst>
            <pc:docMk/>
            <pc:sldMk cId="2609768552" sldId="284"/>
            <ac:spMk id="88" creationId="{0576E240-BC1A-F7FA-CA4A-5B6B33A140D8}"/>
          </ac:spMkLst>
        </pc:spChg>
        <pc:spChg chg="add del mod">
          <ac:chgData name="Franziska Händschel" userId="e2149472-3187-4d00-b16a-a19eff6fc04a" providerId="ADAL" clId="{C4ACE604-53AD-40BC-AA6A-917010E83703}" dt="2024-03-07T15:04:33.051" v="9" actId="21"/>
          <ac:spMkLst>
            <pc:docMk/>
            <pc:sldMk cId="2609768552" sldId="284"/>
            <ac:spMk id="89" creationId="{93851F4C-70CF-82B4-4293-3118CB747AE1}"/>
          </ac:spMkLst>
        </pc:spChg>
        <pc:spChg chg="add del mod">
          <ac:chgData name="Franziska Händschel" userId="e2149472-3187-4d00-b16a-a19eff6fc04a" providerId="ADAL" clId="{C4ACE604-53AD-40BC-AA6A-917010E83703}" dt="2024-03-07T15:04:33.051" v="9" actId="21"/>
          <ac:spMkLst>
            <pc:docMk/>
            <pc:sldMk cId="2609768552" sldId="284"/>
            <ac:spMk id="90" creationId="{73D9FB22-C69B-51F3-E8BB-064D6750089A}"/>
          </ac:spMkLst>
        </pc:spChg>
        <pc:spChg chg="add del mod">
          <ac:chgData name="Franziska Händschel" userId="e2149472-3187-4d00-b16a-a19eff6fc04a" providerId="ADAL" clId="{C4ACE604-53AD-40BC-AA6A-917010E83703}" dt="2024-03-07T15:04:33.051" v="9" actId="21"/>
          <ac:spMkLst>
            <pc:docMk/>
            <pc:sldMk cId="2609768552" sldId="284"/>
            <ac:spMk id="91" creationId="{CA8E0E38-3443-8CD3-C799-7F3CF2CCDF8E}"/>
          </ac:spMkLst>
        </pc:spChg>
        <pc:spChg chg="add del mod">
          <ac:chgData name="Franziska Händschel" userId="e2149472-3187-4d00-b16a-a19eff6fc04a" providerId="ADAL" clId="{C4ACE604-53AD-40BC-AA6A-917010E83703}" dt="2024-03-07T15:04:33.051" v="9" actId="21"/>
          <ac:spMkLst>
            <pc:docMk/>
            <pc:sldMk cId="2609768552" sldId="284"/>
            <ac:spMk id="92" creationId="{121DBED9-57FC-5942-747D-5D8B114DEAED}"/>
          </ac:spMkLst>
        </pc:spChg>
        <pc:spChg chg="add del mod">
          <ac:chgData name="Franziska Händschel" userId="e2149472-3187-4d00-b16a-a19eff6fc04a" providerId="ADAL" clId="{C4ACE604-53AD-40BC-AA6A-917010E83703}" dt="2024-03-07T15:04:33.051" v="9" actId="21"/>
          <ac:spMkLst>
            <pc:docMk/>
            <pc:sldMk cId="2609768552" sldId="284"/>
            <ac:spMk id="93" creationId="{39820782-F4A4-526E-E686-6F082DB22DD6}"/>
          </ac:spMkLst>
        </pc:spChg>
        <pc:spChg chg="add del mod">
          <ac:chgData name="Franziska Händschel" userId="e2149472-3187-4d00-b16a-a19eff6fc04a" providerId="ADAL" clId="{C4ACE604-53AD-40BC-AA6A-917010E83703}" dt="2024-03-07T15:04:33.051" v="9" actId="21"/>
          <ac:spMkLst>
            <pc:docMk/>
            <pc:sldMk cId="2609768552" sldId="284"/>
            <ac:spMk id="94" creationId="{0CFA2762-CA04-ADBF-F9F4-318EE926F78A}"/>
          </ac:spMkLst>
        </pc:spChg>
        <pc:spChg chg="add mod">
          <ac:chgData name="Franziska Händschel" userId="e2149472-3187-4d00-b16a-a19eff6fc04a" providerId="ADAL" clId="{C4ACE604-53AD-40BC-AA6A-917010E83703}" dt="2024-03-07T15:04:37.852" v="13"/>
          <ac:spMkLst>
            <pc:docMk/>
            <pc:sldMk cId="2609768552" sldId="284"/>
            <ac:spMk id="95" creationId="{45C4175D-882D-D0D7-84E7-62A49D0F8390}"/>
          </ac:spMkLst>
        </pc:spChg>
        <pc:spChg chg="add mod">
          <ac:chgData name="Franziska Händschel" userId="e2149472-3187-4d00-b16a-a19eff6fc04a" providerId="ADAL" clId="{C4ACE604-53AD-40BC-AA6A-917010E83703}" dt="2024-03-07T15:04:37.852" v="13"/>
          <ac:spMkLst>
            <pc:docMk/>
            <pc:sldMk cId="2609768552" sldId="284"/>
            <ac:spMk id="96" creationId="{2B8B8E50-A54E-602D-CDD5-51AD2B6C75C3}"/>
          </ac:spMkLst>
        </pc:spChg>
        <pc:spChg chg="add mod">
          <ac:chgData name="Franziska Händschel" userId="e2149472-3187-4d00-b16a-a19eff6fc04a" providerId="ADAL" clId="{C4ACE604-53AD-40BC-AA6A-917010E83703}" dt="2024-03-07T15:04:37.852" v="13"/>
          <ac:spMkLst>
            <pc:docMk/>
            <pc:sldMk cId="2609768552" sldId="284"/>
            <ac:spMk id="97" creationId="{0E5FAF5D-2E04-295F-ADE2-2557348B3F56}"/>
          </ac:spMkLst>
        </pc:spChg>
        <pc:spChg chg="add mod">
          <ac:chgData name="Franziska Händschel" userId="e2149472-3187-4d00-b16a-a19eff6fc04a" providerId="ADAL" clId="{C4ACE604-53AD-40BC-AA6A-917010E83703}" dt="2024-03-07T15:04:45.610" v="16"/>
          <ac:spMkLst>
            <pc:docMk/>
            <pc:sldMk cId="2609768552" sldId="284"/>
            <ac:spMk id="99" creationId="{E866103A-F26C-3409-F415-467CB1810811}"/>
          </ac:spMkLst>
        </pc:spChg>
        <pc:spChg chg="add mod">
          <ac:chgData name="Franziska Händschel" userId="e2149472-3187-4d00-b16a-a19eff6fc04a" providerId="ADAL" clId="{C4ACE604-53AD-40BC-AA6A-917010E83703}" dt="2024-03-07T15:04:45.610" v="16"/>
          <ac:spMkLst>
            <pc:docMk/>
            <pc:sldMk cId="2609768552" sldId="284"/>
            <ac:spMk id="100" creationId="{36B9744C-9279-0ACD-720C-F95BED7B1B29}"/>
          </ac:spMkLst>
        </pc:spChg>
        <pc:spChg chg="add mod">
          <ac:chgData name="Franziska Händschel" userId="e2149472-3187-4d00-b16a-a19eff6fc04a" providerId="ADAL" clId="{C4ACE604-53AD-40BC-AA6A-917010E83703}" dt="2024-03-07T15:04:45.610" v="16"/>
          <ac:spMkLst>
            <pc:docMk/>
            <pc:sldMk cId="2609768552" sldId="284"/>
            <ac:spMk id="101" creationId="{82F2F238-B0E9-22AA-95F0-188F473A6EA3}"/>
          </ac:spMkLst>
        </pc:spChg>
        <pc:spChg chg="add mod">
          <ac:chgData name="Franziska Händschel" userId="e2149472-3187-4d00-b16a-a19eff6fc04a" providerId="ADAL" clId="{C4ACE604-53AD-40BC-AA6A-917010E83703}" dt="2024-03-07T15:04:45.610" v="16"/>
          <ac:spMkLst>
            <pc:docMk/>
            <pc:sldMk cId="2609768552" sldId="284"/>
            <ac:spMk id="102" creationId="{8020E508-6305-F3E3-066F-5E1C16D38C2C}"/>
          </ac:spMkLst>
        </pc:spChg>
        <pc:spChg chg="add mod">
          <ac:chgData name="Franziska Händschel" userId="e2149472-3187-4d00-b16a-a19eff6fc04a" providerId="ADAL" clId="{C4ACE604-53AD-40BC-AA6A-917010E83703}" dt="2024-03-07T15:04:45.610" v="16"/>
          <ac:spMkLst>
            <pc:docMk/>
            <pc:sldMk cId="2609768552" sldId="284"/>
            <ac:spMk id="106" creationId="{EBD7F8EB-E2B6-1836-6C5A-2410CAE51FEC}"/>
          </ac:spMkLst>
        </pc:spChg>
        <pc:spChg chg="add mod">
          <ac:chgData name="Franziska Händschel" userId="e2149472-3187-4d00-b16a-a19eff6fc04a" providerId="ADAL" clId="{C4ACE604-53AD-40BC-AA6A-917010E83703}" dt="2024-03-07T15:04:45.610" v="16"/>
          <ac:spMkLst>
            <pc:docMk/>
            <pc:sldMk cId="2609768552" sldId="284"/>
            <ac:spMk id="107" creationId="{5DBFE6F7-7B4B-1C42-A066-90312015DDC8}"/>
          </ac:spMkLst>
        </pc:spChg>
        <pc:spChg chg="add mod">
          <ac:chgData name="Franziska Händschel" userId="e2149472-3187-4d00-b16a-a19eff6fc04a" providerId="ADAL" clId="{C4ACE604-53AD-40BC-AA6A-917010E83703}" dt="2024-03-07T15:04:45.610" v="16"/>
          <ac:spMkLst>
            <pc:docMk/>
            <pc:sldMk cId="2609768552" sldId="284"/>
            <ac:spMk id="109" creationId="{FCDB4886-98FA-6075-DF6A-5655F2884298}"/>
          </ac:spMkLst>
        </pc:spChg>
        <pc:spChg chg="add mod">
          <ac:chgData name="Franziska Händschel" userId="e2149472-3187-4d00-b16a-a19eff6fc04a" providerId="ADAL" clId="{C4ACE604-53AD-40BC-AA6A-917010E83703}" dt="2024-03-07T15:04:45.610" v="16"/>
          <ac:spMkLst>
            <pc:docMk/>
            <pc:sldMk cId="2609768552" sldId="284"/>
            <ac:spMk id="110" creationId="{88BCFEC4-66CF-7C5B-E0CB-2803A636436C}"/>
          </ac:spMkLst>
        </pc:spChg>
        <pc:spChg chg="add mod">
          <ac:chgData name="Franziska Händschel" userId="e2149472-3187-4d00-b16a-a19eff6fc04a" providerId="ADAL" clId="{C4ACE604-53AD-40BC-AA6A-917010E83703}" dt="2024-03-07T15:04:45.610" v="16"/>
          <ac:spMkLst>
            <pc:docMk/>
            <pc:sldMk cId="2609768552" sldId="284"/>
            <ac:spMk id="111" creationId="{F888E6C8-030E-D6BC-2B74-1A514265755D}"/>
          </ac:spMkLst>
        </pc:spChg>
        <pc:spChg chg="add mod">
          <ac:chgData name="Franziska Händschel" userId="e2149472-3187-4d00-b16a-a19eff6fc04a" providerId="ADAL" clId="{C4ACE604-53AD-40BC-AA6A-917010E83703}" dt="2024-03-07T15:04:45.610" v="16"/>
          <ac:spMkLst>
            <pc:docMk/>
            <pc:sldMk cId="2609768552" sldId="284"/>
            <ac:spMk id="112" creationId="{CF4D5C39-4212-5838-DD18-7226AF607A1F}"/>
          </ac:spMkLst>
        </pc:spChg>
        <pc:spChg chg="add mod">
          <ac:chgData name="Franziska Händschel" userId="e2149472-3187-4d00-b16a-a19eff6fc04a" providerId="ADAL" clId="{C4ACE604-53AD-40BC-AA6A-917010E83703}" dt="2024-03-07T15:04:45.610" v="16"/>
          <ac:spMkLst>
            <pc:docMk/>
            <pc:sldMk cId="2609768552" sldId="284"/>
            <ac:spMk id="113" creationId="{0BAB9AF4-0F38-9929-3F74-2306962FBF1B}"/>
          </ac:spMkLst>
        </pc:spChg>
        <pc:spChg chg="add mod">
          <ac:chgData name="Franziska Händschel" userId="e2149472-3187-4d00-b16a-a19eff6fc04a" providerId="ADAL" clId="{C4ACE604-53AD-40BC-AA6A-917010E83703}" dt="2024-03-07T15:04:45.610" v="16"/>
          <ac:spMkLst>
            <pc:docMk/>
            <pc:sldMk cId="2609768552" sldId="284"/>
            <ac:spMk id="114" creationId="{8AD52CA3-975C-00F1-5E3F-874A6AC08464}"/>
          </ac:spMkLst>
        </pc:spChg>
        <pc:spChg chg="add mod">
          <ac:chgData name="Franziska Händschel" userId="e2149472-3187-4d00-b16a-a19eff6fc04a" providerId="ADAL" clId="{C4ACE604-53AD-40BC-AA6A-917010E83703}" dt="2024-03-07T15:04:45.610" v="16"/>
          <ac:spMkLst>
            <pc:docMk/>
            <pc:sldMk cId="2609768552" sldId="284"/>
            <ac:spMk id="115" creationId="{51F0E8BD-FE91-1587-AEE6-67A54AC11383}"/>
          </ac:spMkLst>
        </pc:spChg>
        <pc:spChg chg="add mod">
          <ac:chgData name="Franziska Händschel" userId="e2149472-3187-4d00-b16a-a19eff6fc04a" providerId="ADAL" clId="{C4ACE604-53AD-40BC-AA6A-917010E83703}" dt="2024-03-07T15:04:45.610" v="16"/>
          <ac:spMkLst>
            <pc:docMk/>
            <pc:sldMk cId="2609768552" sldId="284"/>
            <ac:spMk id="116" creationId="{F1228210-E0AF-C224-83F6-1935D6578134}"/>
          </ac:spMkLst>
        </pc:spChg>
        <pc:spChg chg="add mod">
          <ac:chgData name="Franziska Händschel" userId="e2149472-3187-4d00-b16a-a19eff6fc04a" providerId="ADAL" clId="{C4ACE604-53AD-40BC-AA6A-917010E83703}" dt="2024-03-07T15:04:45.610" v="16"/>
          <ac:spMkLst>
            <pc:docMk/>
            <pc:sldMk cId="2609768552" sldId="284"/>
            <ac:spMk id="117" creationId="{02C9E425-84EB-2E10-371D-93DAAB9461C1}"/>
          </ac:spMkLst>
        </pc:spChg>
        <pc:picChg chg="add del mod">
          <ac:chgData name="Franziska Händschel" userId="e2149472-3187-4d00-b16a-a19eff6fc04a" providerId="ADAL" clId="{C4ACE604-53AD-40BC-AA6A-917010E83703}" dt="2024-03-07T15:04:45.178" v="15" actId="21"/>
          <ac:picMkLst>
            <pc:docMk/>
            <pc:sldMk cId="2609768552" sldId="284"/>
            <ac:picMk id="6" creationId="{9F9A8414-C6B5-09D7-08C6-516B44D58EDB}"/>
          </ac:picMkLst>
        </pc:picChg>
        <pc:picChg chg="add del mod">
          <ac:chgData name="Franziska Händschel" userId="e2149472-3187-4d00-b16a-a19eff6fc04a" providerId="ADAL" clId="{C4ACE604-53AD-40BC-AA6A-917010E83703}" dt="2024-03-07T15:04:45.178" v="15" actId="21"/>
          <ac:picMkLst>
            <pc:docMk/>
            <pc:sldMk cId="2609768552" sldId="284"/>
            <ac:picMk id="7" creationId="{862BDBA5-55E5-F98B-626B-A55CC53AF2CD}"/>
          </ac:picMkLst>
        </pc:picChg>
        <pc:picChg chg="add del mod">
          <ac:chgData name="Franziska Händschel" userId="e2149472-3187-4d00-b16a-a19eff6fc04a" providerId="ADAL" clId="{C4ACE604-53AD-40BC-AA6A-917010E83703}" dt="2024-03-07T15:04:45.178" v="15" actId="21"/>
          <ac:picMkLst>
            <pc:docMk/>
            <pc:sldMk cId="2609768552" sldId="284"/>
            <ac:picMk id="8" creationId="{5586461A-9ADF-FFD9-3F2D-0FB1FFCC3D1D}"/>
          </ac:picMkLst>
        </pc:picChg>
        <pc:picChg chg="add del mod">
          <ac:chgData name="Franziska Händschel" userId="e2149472-3187-4d00-b16a-a19eff6fc04a" providerId="ADAL" clId="{C4ACE604-53AD-40BC-AA6A-917010E83703}" dt="2024-03-07T15:04:37.441" v="12" actId="21"/>
          <ac:picMkLst>
            <pc:docMk/>
            <pc:sldMk cId="2609768552" sldId="284"/>
            <ac:picMk id="16" creationId="{DC1626C7-8146-B915-49A1-EB4966B1FC8C}"/>
          </ac:picMkLst>
        </pc:picChg>
        <pc:picChg chg="add del mod">
          <ac:chgData name="Franziska Händschel" userId="e2149472-3187-4d00-b16a-a19eff6fc04a" providerId="ADAL" clId="{C4ACE604-53AD-40BC-AA6A-917010E83703}" dt="2024-03-07T15:04:37.441" v="12" actId="21"/>
          <ac:picMkLst>
            <pc:docMk/>
            <pc:sldMk cId="2609768552" sldId="284"/>
            <ac:picMk id="17" creationId="{87648E0F-22D0-71E6-BA84-491A03D982BF}"/>
          </ac:picMkLst>
        </pc:picChg>
        <pc:picChg chg="add del mod">
          <ac:chgData name="Franziska Händschel" userId="e2149472-3187-4d00-b16a-a19eff6fc04a" providerId="ADAL" clId="{C4ACE604-53AD-40BC-AA6A-917010E83703}" dt="2024-03-07T15:04:37.441" v="12" actId="21"/>
          <ac:picMkLst>
            <pc:docMk/>
            <pc:sldMk cId="2609768552" sldId="284"/>
            <ac:picMk id="18" creationId="{78F107EF-70C0-CDD3-67A9-B047CC000FF8}"/>
          </ac:picMkLst>
        </pc:picChg>
        <pc:picChg chg="add del mod">
          <ac:chgData name="Franziska Händschel" userId="e2149472-3187-4d00-b16a-a19eff6fc04a" providerId="ADAL" clId="{C4ACE604-53AD-40BC-AA6A-917010E83703}" dt="2024-03-07T15:04:33.051" v="9" actId="21"/>
          <ac:picMkLst>
            <pc:docMk/>
            <pc:sldMk cId="2609768552" sldId="284"/>
            <ac:picMk id="26" creationId="{8FAC847B-B0B6-0547-D235-84458D15825B}"/>
          </ac:picMkLst>
        </pc:picChg>
        <pc:picChg chg="add del mod">
          <ac:chgData name="Franziska Händschel" userId="e2149472-3187-4d00-b16a-a19eff6fc04a" providerId="ADAL" clId="{C4ACE604-53AD-40BC-AA6A-917010E83703}" dt="2024-03-07T15:04:33.051" v="9" actId="21"/>
          <ac:picMkLst>
            <pc:docMk/>
            <pc:sldMk cId="2609768552" sldId="284"/>
            <ac:picMk id="27" creationId="{B64E3315-2A48-74B9-D564-D10B8A447871}"/>
          </ac:picMkLst>
        </pc:picChg>
        <pc:picChg chg="add mod">
          <ac:chgData name="Franziska Händschel" userId="e2149472-3187-4d00-b16a-a19eff6fc04a" providerId="ADAL" clId="{C4ACE604-53AD-40BC-AA6A-917010E83703}" dt="2024-03-07T15:04:33.675" v="10"/>
          <ac:picMkLst>
            <pc:docMk/>
            <pc:sldMk cId="2609768552" sldId="284"/>
            <ac:picMk id="32" creationId="{8FAC847B-B0B6-0547-D235-84458D15825B}"/>
          </ac:picMkLst>
        </pc:picChg>
        <pc:picChg chg="add mod">
          <ac:chgData name="Franziska Händschel" userId="e2149472-3187-4d00-b16a-a19eff6fc04a" providerId="ADAL" clId="{C4ACE604-53AD-40BC-AA6A-917010E83703}" dt="2024-03-07T15:04:33.675" v="10"/>
          <ac:picMkLst>
            <pc:docMk/>
            <pc:sldMk cId="2609768552" sldId="284"/>
            <ac:picMk id="33" creationId="{B64E3315-2A48-74B9-D564-D10B8A447871}"/>
          </ac:picMkLst>
        </pc:picChg>
        <pc:picChg chg="add mod">
          <ac:chgData name="Franziska Händschel" userId="e2149472-3187-4d00-b16a-a19eff6fc04a" providerId="ADAL" clId="{C4ACE604-53AD-40BC-AA6A-917010E83703}" dt="2024-03-07T15:04:33.675" v="10"/>
          <ac:picMkLst>
            <pc:docMk/>
            <pc:sldMk cId="2609768552" sldId="284"/>
            <ac:picMk id="34" creationId="{EE76A22D-8432-2308-A410-45B1422C200D}"/>
          </ac:picMkLst>
        </pc:picChg>
        <pc:picChg chg="add del mod">
          <ac:chgData name="Franziska Händschel" userId="e2149472-3187-4d00-b16a-a19eff6fc04a" providerId="ADAL" clId="{C4ACE604-53AD-40BC-AA6A-917010E83703}" dt="2024-03-07T15:04:33.051" v="9" actId="21"/>
          <ac:picMkLst>
            <pc:docMk/>
            <pc:sldMk cId="2609768552" sldId="284"/>
            <ac:picMk id="35" creationId="{EE76A22D-8432-2308-A410-45B1422C200D}"/>
          </ac:picMkLst>
        </pc:picChg>
        <pc:picChg chg="add del mod ord">
          <ac:chgData name="Franziska Händschel" userId="e2149472-3187-4d00-b16a-a19eff6fc04a" providerId="ADAL" clId="{C4ACE604-53AD-40BC-AA6A-917010E83703}" dt="2024-03-07T15:05:31.177" v="30" actId="21"/>
          <ac:picMkLst>
            <pc:docMk/>
            <pc:sldMk cId="2609768552" sldId="284"/>
            <ac:picMk id="49" creationId="{0D86BDDE-AB83-6A19-1780-D446613B1FFA}"/>
          </ac:picMkLst>
        </pc:picChg>
        <pc:picChg chg="add mod">
          <ac:chgData name="Franziska Händschel" userId="e2149472-3187-4d00-b16a-a19eff6fc04a" providerId="ADAL" clId="{C4ACE604-53AD-40BC-AA6A-917010E83703}" dt="2024-03-07T15:04:37.852" v="13"/>
          <ac:picMkLst>
            <pc:docMk/>
            <pc:sldMk cId="2609768552" sldId="284"/>
            <ac:picMk id="54" creationId="{DC1626C7-8146-B915-49A1-EB4966B1FC8C}"/>
          </ac:picMkLst>
        </pc:picChg>
        <pc:picChg chg="add mod">
          <ac:chgData name="Franziska Händschel" userId="e2149472-3187-4d00-b16a-a19eff6fc04a" providerId="ADAL" clId="{C4ACE604-53AD-40BC-AA6A-917010E83703}" dt="2024-03-07T15:04:37.852" v="13"/>
          <ac:picMkLst>
            <pc:docMk/>
            <pc:sldMk cId="2609768552" sldId="284"/>
            <ac:picMk id="55" creationId="{87648E0F-22D0-71E6-BA84-491A03D982BF}"/>
          </ac:picMkLst>
        </pc:picChg>
        <pc:picChg chg="add mod">
          <ac:chgData name="Franziska Händschel" userId="e2149472-3187-4d00-b16a-a19eff6fc04a" providerId="ADAL" clId="{C4ACE604-53AD-40BC-AA6A-917010E83703}" dt="2024-03-07T15:04:37.852" v="13"/>
          <ac:picMkLst>
            <pc:docMk/>
            <pc:sldMk cId="2609768552" sldId="284"/>
            <ac:picMk id="56" creationId="{78F107EF-70C0-CDD3-67A9-B047CC000FF8}"/>
          </ac:picMkLst>
        </pc:picChg>
        <pc:picChg chg="add del mod">
          <ac:chgData name="Franziska Händschel" userId="e2149472-3187-4d00-b16a-a19eff6fc04a" providerId="ADAL" clId="{C4ACE604-53AD-40BC-AA6A-917010E83703}" dt="2024-03-07T15:05:31.177" v="30" actId="21"/>
          <ac:picMkLst>
            <pc:docMk/>
            <pc:sldMk cId="2609768552" sldId="284"/>
            <ac:picMk id="98" creationId="{5E61F74F-C7FB-62D8-EF11-3B2E327CACB4}"/>
          </ac:picMkLst>
        </pc:picChg>
        <pc:picChg chg="add mod">
          <ac:chgData name="Franziska Händschel" userId="e2149472-3187-4d00-b16a-a19eff6fc04a" providerId="ADAL" clId="{C4ACE604-53AD-40BC-AA6A-917010E83703}" dt="2024-03-07T15:04:45.610" v="16"/>
          <ac:picMkLst>
            <pc:docMk/>
            <pc:sldMk cId="2609768552" sldId="284"/>
            <ac:picMk id="103" creationId="{9F9A8414-C6B5-09D7-08C6-516B44D58EDB}"/>
          </ac:picMkLst>
        </pc:picChg>
        <pc:picChg chg="add mod">
          <ac:chgData name="Franziska Händschel" userId="e2149472-3187-4d00-b16a-a19eff6fc04a" providerId="ADAL" clId="{C4ACE604-53AD-40BC-AA6A-917010E83703}" dt="2024-03-07T15:04:45.610" v="16"/>
          <ac:picMkLst>
            <pc:docMk/>
            <pc:sldMk cId="2609768552" sldId="284"/>
            <ac:picMk id="104" creationId="{862BDBA5-55E5-F98B-626B-A55CC53AF2CD}"/>
          </ac:picMkLst>
        </pc:picChg>
        <pc:picChg chg="add mod">
          <ac:chgData name="Franziska Händschel" userId="e2149472-3187-4d00-b16a-a19eff6fc04a" providerId="ADAL" clId="{C4ACE604-53AD-40BC-AA6A-917010E83703}" dt="2024-03-07T15:04:45.610" v="16"/>
          <ac:picMkLst>
            <pc:docMk/>
            <pc:sldMk cId="2609768552" sldId="284"/>
            <ac:picMk id="105" creationId="{5586461A-9ADF-FFD9-3F2D-0FB1FFCC3D1D}"/>
          </ac:picMkLst>
        </pc:picChg>
        <pc:picChg chg="add del mod">
          <ac:chgData name="Franziska Händschel" userId="e2149472-3187-4d00-b16a-a19eff6fc04a" providerId="ADAL" clId="{C4ACE604-53AD-40BC-AA6A-917010E83703}" dt="2024-03-07T15:05:31.177" v="30" actId="21"/>
          <ac:picMkLst>
            <pc:docMk/>
            <pc:sldMk cId="2609768552" sldId="284"/>
            <ac:picMk id="118" creationId="{0994534B-C05F-A1B0-3078-2526AE0951EE}"/>
          </ac:picMkLst>
        </pc:picChg>
        <pc:cxnChg chg="add del mod">
          <ac:chgData name="Franziska Händschel" userId="e2149472-3187-4d00-b16a-a19eff6fc04a" providerId="ADAL" clId="{C4ACE604-53AD-40BC-AA6A-917010E83703}" dt="2024-03-07T15:04:45.178" v="15" actId="21"/>
          <ac:cxnSpMkLst>
            <pc:docMk/>
            <pc:sldMk cId="2609768552" sldId="284"/>
            <ac:cxnSpMk id="11" creationId="{3A19AB7D-DED0-ABD8-EA8D-61770327920C}"/>
          </ac:cxnSpMkLst>
        </pc:cxnChg>
        <pc:cxnChg chg="add del mod">
          <ac:chgData name="Franziska Händschel" userId="e2149472-3187-4d00-b16a-a19eff6fc04a" providerId="ADAL" clId="{C4ACE604-53AD-40BC-AA6A-917010E83703}" dt="2024-03-07T15:04:37.441" v="12" actId="21"/>
          <ac:cxnSpMkLst>
            <pc:docMk/>
            <pc:sldMk cId="2609768552" sldId="284"/>
            <ac:cxnSpMk id="21" creationId="{8F221CF6-1518-8736-4038-9B27AB64A752}"/>
          </ac:cxnSpMkLst>
        </pc:cxnChg>
        <pc:cxnChg chg="add mod">
          <ac:chgData name="Franziska Händschel" userId="e2149472-3187-4d00-b16a-a19eff6fc04a" providerId="ADAL" clId="{C4ACE604-53AD-40BC-AA6A-917010E83703}" dt="2024-03-07T15:04:33.675" v="10"/>
          <ac:cxnSpMkLst>
            <pc:docMk/>
            <pc:sldMk cId="2609768552" sldId="284"/>
            <ac:cxnSpMk id="39" creationId="{3D31C801-A0A8-2BFF-EFEE-D951E2A70086}"/>
          </ac:cxnSpMkLst>
        </pc:cxnChg>
        <pc:cxnChg chg="add mod">
          <ac:chgData name="Franziska Händschel" userId="e2149472-3187-4d00-b16a-a19eff6fc04a" providerId="ADAL" clId="{C4ACE604-53AD-40BC-AA6A-917010E83703}" dt="2024-03-07T15:04:37.852" v="13"/>
          <ac:cxnSpMkLst>
            <pc:docMk/>
            <pc:sldMk cId="2609768552" sldId="284"/>
            <ac:cxnSpMk id="59" creationId="{8F221CF6-1518-8736-4038-9B27AB64A752}"/>
          </ac:cxnSpMkLst>
        </pc:cxnChg>
        <pc:cxnChg chg="add del mod">
          <ac:chgData name="Franziska Händschel" userId="e2149472-3187-4d00-b16a-a19eff6fc04a" providerId="ADAL" clId="{C4ACE604-53AD-40BC-AA6A-917010E83703}" dt="2024-03-07T15:04:33.051" v="9" actId="21"/>
          <ac:cxnSpMkLst>
            <pc:docMk/>
            <pc:sldMk cId="2609768552" sldId="284"/>
            <ac:cxnSpMk id="67" creationId="{3D31C801-A0A8-2BFF-EFEE-D951E2A70086}"/>
          </ac:cxnSpMkLst>
        </pc:cxnChg>
        <pc:cxnChg chg="add mod">
          <ac:chgData name="Franziska Händschel" userId="e2149472-3187-4d00-b16a-a19eff6fc04a" providerId="ADAL" clId="{C4ACE604-53AD-40BC-AA6A-917010E83703}" dt="2024-03-07T15:04:45.610" v="16"/>
          <ac:cxnSpMkLst>
            <pc:docMk/>
            <pc:sldMk cId="2609768552" sldId="284"/>
            <ac:cxnSpMk id="108" creationId="{3A19AB7D-DED0-ABD8-EA8D-61770327920C}"/>
          </ac:cxnSpMkLst>
        </pc:cxnChg>
      </pc:sldChg>
      <pc:sldMasterChg chg="addSp delSp modSp mod delSldLayout modSldLayout">
        <pc:chgData name="Franziska Händschel" userId="e2149472-3187-4d00-b16a-a19eff6fc04a" providerId="ADAL" clId="{C4ACE604-53AD-40BC-AA6A-917010E83703}" dt="2024-03-07T15:15:52.617" v="213" actId="6014"/>
        <pc:sldMasterMkLst>
          <pc:docMk/>
          <pc:sldMasterMk cId="2038200041" sldId="2147483666"/>
        </pc:sldMasterMkLst>
        <pc:spChg chg="del">
          <ac:chgData name="Franziska Händschel" userId="e2149472-3187-4d00-b16a-a19eff6fc04a" providerId="ADAL" clId="{C4ACE604-53AD-40BC-AA6A-917010E83703}" dt="2024-03-07T15:05:42.829" v="45" actId="478"/>
          <ac:spMkLst>
            <pc:docMk/>
            <pc:sldMasterMk cId="2038200041" sldId="2147483666"/>
            <ac:spMk id="2" creationId="{00000000-0000-0000-0000-000000000000}"/>
          </ac:spMkLst>
        </pc:spChg>
        <pc:spChg chg="del">
          <ac:chgData name="Franziska Händschel" userId="e2149472-3187-4d00-b16a-a19eff6fc04a" providerId="ADAL" clId="{C4ACE604-53AD-40BC-AA6A-917010E83703}" dt="2024-03-07T15:05:42.829" v="45" actId="478"/>
          <ac:spMkLst>
            <pc:docMk/>
            <pc:sldMasterMk cId="2038200041" sldId="2147483666"/>
            <ac:spMk id="3" creationId="{00000000-0000-0000-0000-000000000000}"/>
          </ac:spMkLst>
        </pc:spChg>
        <pc:spChg chg="del">
          <ac:chgData name="Franziska Händschel" userId="e2149472-3187-4d00-b16a-a19eff6fc04a" providerId="ADAL" clId="{C4ACE604-53AD-40BC-AA6A-917010E83703}" dt="2024-03-07T15:05:42.829" v="45" actId="478"/>
          <ac:spMkLst>
            <pc:docMk/>
            <pc:sldMasterMk cId="2038200041" sldId="2147483666"/>
            <ac:spMk id="4" creationId="{00000000-0000-0000-0000-000000000000}"/>
          </ac:spMkLst>
        </pc:spChg>
        <pc:spChg chg="del">
          <ac:chgData name="Franziska Händschel" userId="e2149472-3187-4d00-b16a-a19eff6fc04a" providerId="ADAL" clId="{C4ACE604-53AD-40BC-AA6A-917010E83703}" dt="2024-03-07T15:05:42.829" v="45" actId="478"/>
          <ac:spMkLst>
            <pc:docMk/>
            <pc:sldMasterMk cId="2038200041" sldId="2147483666"/>
            <ac:spMk id="5" creationId="{00000000-0000-0000-0000-000000000000}"/>
          </ac:spMkLst>
        </pc:spChg>
        <pc:spChg chg="del">
          <ac:chgData name="Franziska Händschel" userId="e2149472-3187-4d00-b16a-a19eff6fc04a" providerId="ADAL" clId="{C4ACE604-53AD-40BC-AA6A-917010E83703}" dt="2024-03-07T15:05:42.829" v="45" actId="478"/>
          <ac:spMkLst>
            <pc:docMk/>
            <pc:sldMasterMk cId="2038200041" sldId="2147483666"/>
            <ac:spMk id="6" creationId="{00000000-0000-0000-0000-000000000000}"/>
          </ac:spMkLst>
        </pc:spChg>
        <pc:spChg chg="mod">
          <ac:chgData name="Franziska Händschel" userId="e2149472-3187-4d00-b16a-a19eff6fc04a" providerId="ADAL" clId="{C4ACE604-53AD-40BC-AA6A-917010E83703}" dt="2024-03-07T15:05:48.925" v="46"/>
          <ac:spMkLst>
            <pc:docMk/>
            <pc:sldMasterMk cId="2038200041" sldId="2147483666"/>
            <ac:spMk id="12" creationId="{8A70A372-F429-9BF1-3A08-DC86EED97BEB}"/>
          </ac:spMkLst>
        </pc:spChg>
        <pc:grpChg chg="del">
          <ac:chgData name="Franziska Händschel" userId="e2149472-3187-4d00-b16a-a19eff6fc04a" providerId="ADAL" clId="{C4ACE604-53AD-40BC-AA6A-917010E83703}" dt="2024-03-07T15:05:42.829" v="45" actId="478"/>
          <ac:grpSpMkLst>
            <pc:docMk/>
            <pc:sldMasterMk cId="2038200041" sldId="2147483666"/>
            <ac:grpSpMk id="7" creationId="{A4E6D1EC-3E8F-BC50-7BA3-1911757F9B42}"/>
          </ac:grpSpMkLst>
        </pc:grpChg>
        <pc:grpChg chg="add mod">
          <ac:chgData name="Franziska Händschel" userId="e2149472-3187-4d00-b16a-a19eff6fc04a" providerId="ADAL" clId="{C4ACE604-53AD-40BC-AA6A-917010E83703}" dt="2024-03-07T15:05:48.925" v="46"/>
          <ac:grpSpMkLst>
            <pc:docMk/>
            <pc:sldMasterMk cId="2038200041" sldId="2147483666"/>
            <ac:grpSpMk id="10" creationId="{8DDF2ADF-E293-DA85-F43A-FDFAD5D40C21}"/>
          </ac:grpSpMkLst>
        </pc:grpChg>
        <pc:picChg chg="mod">
          <ac:chgData name="Franziska Händschel" userId="e2149472-3187-4d00-b16a-a19eff6fc04a" providerId="ADAL" clId="{C4ACE604-53AD-40BC-AA6A-917010E83703}" dt="2024-03-07T15:05:48.925" v="46"/>
          <ac:picMkLst>
            <pc:docMk/>
            <pc:sldMasterMk cId="2038200041" sldId="2147483666"/>
            <ac:picMk id="11" creationId="{62BECD72-B193-4F0C-91F8-04AE7FB5BD62}"/>
          </ac:picMkLst>
        </pc:picChg>
        <pc:sldLayoutChg chg="del">
          <pc:chgData name="Franziska Händschel" userId="e2149472-3187-4d00-b16a-a19eff6fc04a" providerId="ADAL" clId="{C4ACE604-53AD-40BC-AA6A-917010E83703}" dt="2024-03-07T15:05:40.436" v="35" actId="2696"/>
          <pc:sldLayoutMkLst>
            <pc:docMk/>
            <pc:sldMasterMk cId="2038200041" sldId="2147483666"/>
            <pc:sldLayoutMk cId="1814731780" sldId="2147483667"/>
          </pc:sldLayoutMkLst>
        </pc:sldLayoutChg>
        <pc:sldLayoutChg chg="del">
          <pc:chgData name="Franziska Händschel" userId="e2149472-3187-4d00-b16a-a19eff6fc04a" providerId="ADAL" clId="{C4ACE604-53AD-40BC-AA6A-917010E83703}" dt="2024-03-07T15:05:40.436" v="36" actId="2696"/>
          <pc:sldLayoutMkLst>
            <pc:docMk/>
            <pc:sldMasterMk cId="2038200041" sldId="2147483666"/>
            <pc:sldLayoutMk cId="2407768003" sldId="2147483668"/>
          </pc:sldLayoutMkLst>
        </pc:sldLayoutChg>
        <pc:sldLayoutChg chg="del">
          <pc:chgData name="Franziska Händschel" userId="e2149472-3187-4d00-b16a-a19eff6fc04a" providerId="ADAL" clId="{C4ACE604-53AD-40BC-AA6A-917010E83703}" dt="2024-03-07T15:05:40.436" v="37" actId="2696"/>
          <pc:sldLayoutMkLst>
            <pc:docMk/>
            <pc:sldMasterMk cId="2038200041" sldId="2147483666"/>
            <pc:sldLayoutMk cId="1646169792" sldId="2147483669"/>
          </pc:sldLayoutMkLst>
        </pc:sldLayoutChg>
        <pc:sldLayoutChg chg="del">
          <pc:chgData name="Franziska Händschel" userId="e2149472-3187-4d00-b16a-a19eff6fc04a" providerId="ADAL" clId="{C4ACE604-53AD-40BC-AA6A-917010E83703}" dt="2024-03-07T15:05:40.436" v="38" actId="2696"/>
          <pc:sldLayoutMkLst>
            <pc:docMk/>
            <pc:sldMasterMk cId="2038200041" sldId="2147483666"/>
            <pc:sldLayoutMk cId="2020658863" sldId="2147483670"/>
          </pc:sldLayoutMkLst>
        </pc:sldLayoutChg>
        <pc:sldLayoutChg chg="del">
          <pc:chgData name="Franziska Händschel" userId="e2149472-3187-4d00-b16a-a19eff6fc04a" providerId="ADAL" clId="{C4ACE604-53AD-40BC-AA6A-917010E83703}" dt="2024-03-07T15:05:40.452" v="39" actId="2696"/>
          <pc:sldLayoutMkLst>
            <pc:docMk/>
            <pc:sldMasterMk cId="2038200041" sldId="2147483666"/>
            <pc:sldLayoutMk cId="851056039" sldId="2147483671"/>
          </pc:sldLayoutMkLst>
        </pc:sldLayoutChg>
        <pc:sldLayoutChg chg="del">
          <pc:chgData name="Franziska Händschel" userId="e2149472-3187-4d00-b16a-a19eff6fc04a" providerId="ADAL" clId="{C4ACE604-53AD-40BC-AA6A-917010E83703}" dt="2024-03-07T15:05:40.452" v="40" actId="2696"/>
          <pc:sldLayoutMkLst>
            <pc:docMk/>
            <pc:sldMasterMk cId="2038200041" sldId="2147483666"/>
            <pc:sldLayoutMk cId="2624352567" sldId="2147483672"/>
          </pc:sldLayoutMkLst>
        </pc:sldLayoutChg>
        <pc:sldLayoutChg chg="del">
          <pc:chgData name="Franziska Händschel" userId="e2149472-3187-4d00-b16a-a19eff6fc04a" providerId="ADAL" clId="{C4ACE604-53AD-40BC-AA6A-917010E83703}" dt="2024-03-07T15:05:40.452" v="41" actId="2696"/>
          <pc:sldLayoutMkLst>
            <pc:docMk/>
            <pc:sldMasterMk cId="2038200041" sldId="2147483666"/>
            <pc:sldLayoutMk cId="4010789169" sldId="2147483673"/>
          </pc:sldLayoutMkLst>
        </pc:sldLayoutChg>
        <pc:sldLayoutChg chg="del">
          <pc:chgData name="Franziska Händschel" userId="e2149472-3187-4d00-b16a-a19eff6fc04a" providerId="ADAL" clId="{C4ACE604-53AD-40BC-AA6A-917010E83703}" dt="2024-03-07T15:05:40.452" v="42" actId="2696"/>
          <pc:sldLayoutMkLst>
            <pc:docMk/>
            <pc:sldMasterMk cId="2038200041" sldId="2147483666"/>
            <pc:sldLayoutMk cId="2125954559" sldId="2147483674"/>
          </pc:sldLayoutMkLst>
        </pc:sldLayoutChg>
        <pc:sldLayoutChg chg="del">
          <pc:chgData name="Franziska Händschel" userId="e2149472-3187-4d00-b16a-a19eff6fc04a" providerId="ADAL" clId="{C4ACE604-53AD-40BC-AA6A-917010E83703}" dt="2024-03-07T15:05:40.452" v="43" actId="2696"/>
          <pc:sldLayoutMkLst>
            <pc:docMk/>
            <pc:sldMasterMk cId="2038200041" sldId="2147483666"/>
            <pc:sldLayoutMk cId="2777985367" sldId="2147483675"/>
          </pc:sldLayoutMkLst>
        </pc:sldLayoutChg>
        <pc:sldLayoutChg chg="del">
          <pc:chgData name="Franziska Händschel" userId="e2149472-3187-4d00-b16a-a19eff6fc04a" providerId="ADAL" clId="{C4ACE604-53AD-40BC-AA6A-917010E83703}" dt="2024-03-07T15:05:40.468" v="44" actId="2696"/>
          <pc:sldLayoutMkLst>
            <pc:docMk/>
            <pc:sldMasterMk cId="2038200041" sldId="2147483666"/>
            <pc:sldLayoutMk cId="915611687" sldId="2147483676"/>
          </pc:sldLayoutMkLst>
        </pc:sldLayoutChg>
        <pc:sldLayoutChg chg="del">
          <pc:chgData name="Franziska Händschel" userId="e2149472-3187-4d00-b16a-a19eff6fc04a" providerId="ADAL" clId="{C4ACE604-53AD-40BC-AA6A-917010E83703}" dt="2024-03-07T15:05:40.420" v="34" actId="2696"/>
          <pc:sldLayoutMkLst>
            <pc:docMk/>
            <pc:sldMasterMk cId="2038200041" sldId="2147483666"/>
            <pc:sldLayoutMk cId="37367392" sldId="2147483677"/>
          </pc:sldLayoutMkLst>
        </pc:sldLayoutChg>
        <pc:sldLayoutChg chg="addSp delSp modSp mod">
          <pc:chgData name="Franziska Händschel" userId="e2149472-3187-4d00-b16a-a19eff6fc04a" providerId="ADAL" clId="{C4ACE604-53AD-40BC-AA6A-917010E83703}" dt="2024-03-07T15:15:30.180" v="209" actId="6014"/>
          <pc:sldLayoutMkLst>
            <pc:docMk/>
            <pc:sldMasterMk cId="2038200041" sldId="2147483666"/>
            <pc:sldLayoutMk cId="2839446857" sldId="2147483678"/>
          </pc:sldLayoutMkLst>
          <pc:spChg chg="add mod">
            <ac:chgData name="Franziska Händschel" userId="e2149472-3187-4d00-b16a-a19eff6fc04a" providerId="ADAL" clId="{C4ACE604-53AD-40BC-AA6A-917010E83703}" dt="2024-03-07T15:06:03.182" v="54" actId="20577"/>
            <ac:spMkLst>
              <pc:docMk/>
              <pc:sldMasterMk cId="2038200041" sldId="2147483666"/>
              <pc:sldLayoutMk cId="2839446857" sldId="2147483678"/>
              <ac:spMk id="3" creationId="{3BD0AFC6-472D-C52C-0B80-D0EAB4EF321E}"/>
            </ac:spMkLst>
          </pc:spChg>
          <pc:spChg chg="add mod">
            <ac:chgData name="Franziska Händschel" userId="e2149472-3187-4d00-b16a-a19eff6fc04a" providerId="ADAL" clId="{C4ACE604-53AD-40BC-AA6A-917010E83703}" dt="2024-03-07T15:09:43.917" v="89"/>
            <ac:spMkLst>
              <pc:docMk/>
              <pc:sldMasterMk cId="2038200041" sldId="2147483666"/>
              <pc:sldLayoutMk cId="2839446857" sldId="2147483678"/>
              <ac:spMk id="4" creationId="{E200E9A8-A35F-D3D2-3B63-950653084097}"/>
            </ac:spMkLst>
          </pc:spChg>
          <pc:spChg chg="add mod">
            <ac:chgData name="Franziska Händschel" userId="e2149472-3187-4d00-b16a-a19eff6fc04a" providerId="ADAL" clId="{C4ACE604-53AD-40BC-AA6A-917010E83703}" dt="2024-03-07T15:09:43.917" v="89"/>
            <ac:spMkLst>
              <pc:docMk/>
              <pc:sldMasterMk cId="2038200041" sldId="2147483666"/>
              <pc:sldLayoutMk cId="2839446857" sldId="2147483678"/>
              <ac:spMk id="5" creationId="{21C527D4-3826-96D3-59AE-082EA9C8994F}"/>
            </ac:spMkLst>
          </pc:spChg>
          <pc:spChg chg="add mod">
            <ac:chgData name="Franziska Händschel" userId="e2149472-3187-4d00-b16a-a19eff6fc04a" providerId="ADAL" clId="{C4ACE604-53AD-40BC-AA6A-917010E83703}" dt="2024-03-07T15:09:43.917" v="89"/>
            <ac:spMkLst>
              <pc:docMk/>
              <pc:sldMasterMk cId="2038200041" sldId="2147483666"/>
              <pc:sldLayoutMk cId="2839446857" sldId="2147483678"/>
              <ac:spMk id="6" creationId="{5E5A02E1-7B7F-AB0C-A860-BB1AD0A3CAF4}"/>
            </ac:spMkLst>
          </pc:spChg>
          <pc:spChg chg="del">
            <ac:chgData name="Franziska Händschel" userId="e2149472-3187-4d00-b16a-a19eff6fc04a" providerId="ADAL" clId="{C4ACE604-53AD-40BC-AA6A-917010E83703}" dt="2024-03-07T15:05:57.211" v="47" actId="478"/>
            <ac:spMkLst>
              <pc:docMk/>
              <pc:sldMasterMk cId="2038200041" sldId="2147483666"/>
              <pc:sldLayoutMk cId="2839446857" sldId="2147483678"/>
              <ac:spMk id="7" creationId="{5400E27F-CB17-0A2F-25F1-F8ABEA50B563}"/>
            </ac:spMkLst>
          </pc:spChg>
          <pc:spChg chg="del">
            <ac:chgData name="Franziska Händschel" userId="e2149472-3187-4d00-b16a-a19eff6fc04a" providerId="ADAL" clId="{C4ACE604-53AD-40BC-AA6A-917010E83703}" dt="2024-03-07T15:11:22.863" v="129" actId="478"/>
            <ac:spMkLst>
              <pc:docMk/>
              <pc:sldMasterMk cId="2038200041" sldId="2147483666"/>
              <pc:sldLayoutMk cId="2839446857" sldId="2147483678"/>
              <ac:spMk id="8" creationId="{162D9FE4-A328-AE21-62AD-26CAA1F55F06}"/>
            </ac:spMkLst>
          </pc:spChg>
          <pc:spChg chg="mod ord">
            <ac:chgData name="Franziska Händschel" userId="e2149472-3187-4d00-b16a-a19eff6fc04a" providerId="ADAL" clId="{C4ACE604-53AD-40BC-AA6A-917010E83703}" dt="2024-03-07T15:13:02.887" v="183" actId="1035"/>
            <ac:spMkLst>
              <pc:docMk/>
              <pc:sldMasterMk cId="2038200041" sldId="2147483666"/>
              <pc:sldLayoutMk cId="2839446857" sldId="2147483678"/>
              <ac:spMk id="9" creationId="{7A2D8D39-33CE-0B32-9F79-2031CE98A2C7}"/>
            </ac:spMkLst>
          </pc:spChg>
          <pc:spChg chg="add mod">
            <ac:chgData name="Franziska Händschel" userId="e2149472-3187-4d00-b16a-a19eff6fc04a" providerId="ADAL" clId="{C4ACE604-53AD-40BC-AA6A-917010E83703}" dt="2024-03-07T15:09:43.917" v="89"/>
            <ac:spMkLst>
              <pc:docMk/>
              <pc:sldMasterMk cId="2038200041" sldId="2147483666"/>
              <pc:sldLayoutMk cId="2839446857" sldId="2147483678"/>
              <ac:spMk id="14" creationId="{90D9F1D3-707D-0E18-290A-586B7EDA4EED}"/>
            </ac:spMkLst>
          </pc:spChg>
          <pc:spChg chg="add mod">
            <ac:chgData name="Franziska Händschel" userId="e2149472-3187-4d00-b16a-a19eff6fc04a" providerId="ADAL" clId="{C4ACE604-53AD-40BC-AA6A-917010E83703}" dt="2024-03-07T15:09:43.917" v="89"/>
            <ac:spMkLst>
              <pc:docMk/>
              <pc:sldMasterMk cId="2038200041" sldId="2147483666"/>
              <pc:sldLayoutMk cId="2839446857" sldId="2147483678"/>
              <ac:spMk id="18" creationId="{26745843-8053-2563-A0C0-A79FA842540F}"/>
            </ac:spMkLst>
          </pc:spChg>
          <pc:spChg chg="add mod">
            <ac:chgData name="Franziska Händschel" userId="e2149472-3187-4d00-b16a-a19eff6fc04a" providerId="ADAL" clId="{C4ACE604-53AD-40BC-AA6A-917010E83703}" dt="2024-03-07T15:09:43.917" v="89"/>
            <ac:spMkLst>
              <pc:docMk/>
              <pc:sldMasterMk cId="2038200041" sldId="2147483666"/>
              <pc:sldLayoutMk cId="2839446857" sldId="2147483678"/>
              <ac:spMk id="19" creationId="{C403AF4F-2FD9-C9F4-E5B9-D5903F4EC7B8}"/>
            </ac:spMkLst>
          </pc:spChg>
          <pc:spChg chg="add mod">
            <ac:chgData name="Franziska Händschel" userId="e2149472-3187-4d00-b16a-a19eff6fc04a" providerId="ADAL" clId="{C4ACE604-53AD-40BC-AA6A-917010E83703}" dt="2024-03-07T15:09:43.917" v="89"/>
            <ac:spMkLst>
              <pc:docMk/>
              <pc:sldMasterMk cId="2038200041" sldId="2147483666"/>
              <pc:sldLayoutMk cId="2839446857" sldId="2147483678"/>
              <ac:spMk id="21" creationId="{E809A509-DA1F-5AB4-DF61-B91869BA4F65}"/>
            </ac:spMkLst>
          </pc:spChg>
          <pc:spChg chg="add mod">
            <ac:chgData name="Franziska Händschel" userId="e2149472-3187-4d00-b16a-a19eff6fc04a" providerId="ADAL" clId="{C4ACE604-53AD-40BC-AA6A-917010E83703}" dt="2024-03-07T15:09:43.917" v="89"/>
            <ac:spMkLst>
              <pc:docMk/>
              <pc:sldMasterMk cId="2038200041" sldId="2147483666"/>
              <pc:sldLayoutMk cId="2839446857" sldId="2147483678"/>
              <ac:spMk id="22" creationId="{5A5A2E2E-9526-4A80-2C20-CC52CB827256}"/>
            </ac:spMkLst>
          </pc:spChg>
          <pc:spChg chg="add mod">
            <ac:chgData name="Franziska Händschel" userId="e2149472-3187-4d00-b16a-a19eff6fc04a" providerId="ADAL" clId="{C4ACE604-53AD-40BC-AA6A-917010E83703}" dt="2024-03-07T15:09:43.917" v="89"/>
            <ac:spMkLst>
              <pc:docMk/>
              <pc:sldMasterMk cId="2038200041" sldId="2147483666"/>
              <pc:sldLayoutMk cId="2839446857" sldId="2147483678"/>
              <ac:spMk id="23" creationId="{AEB37163-8DCA-9675-0C66-54F41B7A4FF9}"/>
            </ac:spMkLst>
          </pc:spChg>
          <pc:spChg chg="add mod">
            <ac:chgData name="Franziska Händschel" userId="e2149472-3187-4d00-b16a-a19eff6fc04a" providerId="ADAL" clId="{C4ACE604-53AD-40BC-AA6A-917010E83703}" dt="2024-03-07T15:09:43.917" v="89"/>
            <ac:spMkLst>
              <pc:docMk/>
              <pc:sldMasterMk cId="2038200041" sldId="2147483666"/>
              <pc:sldLayoutMk cId="2839446857" sldId="2147483678"/>
              <ac:spMk id="24" creationId="{4F9A0ADC-7CBA-7AF7-2E16-6773D528EDC0}"/>
            </ac:spMkLst>
          </pc:spChg>
          <pc:spChg chg="add mod">
            <ac:chgData name="Franziska Händschel" userId="e2149472-3187-4d00-b16a-a19eff6fc04a" providerId="ADAL" clId="{C4ACE604-53AD-40BC-AA6A-917010E83703}" dt="2024-03-07T15:09:43.917" v="89"/>
            <ac:spMkLst>
              <pc:docMk/>
              <pc:sldMasterMk cId="2038200041" sldId="2147483666"/>
              <pc:sldLayoutMk cId="2839446857" sldId="2147483678"/>
              <ac:spMk id="28" creationId="{03EEB846-6926-95C7-B2C8-7B54715559EC}"/>
            </ac:spMkLst>
          </pc:spChg>
          <pc:spChg chg="add mod">
            <ac:chgData name="Franziska Händschel" userId="e2149472-3187-4d00-b16a-a19eff6fc04a" providerId="ADAL" clId="{C4ACE604-53AD-40BC-AA6A-917010E83703}" dt="2024-03-07T15:09:43.917" v="89"/>
            <ac:spMkLst>
              <pc:docMk/>
              <pc:sldMasterMk cId="2038200041" sldId="2147483666"/>
              <pc:sldLayoutMk cId="2839446857" sldId="2147483678"/>
              <ac:spMk id="29" creationId="{C566E3B7-B5B1-F006-5FB2-D337419D48B7}"/>
            </ac:spMkLst>
          </pc:spChg>
          <pc:spChg chg="add mod">
            <ac:chgData name="Franziska Händschel" userId="e2149472-3187-4d00-b16a-a19eff6fc04a" providerId="ADAL" clId="{C4ACE604-53AD-40BC-AA6A-917010E83703}" dt="2024-03-07T15:09:43.917" v="89"/>
            <ac:spMkLst>
              <pc:docMk/>
              <pc:sldMasterMk cId="2038200041" sldId="2147483666"/>
              <pc:sldLayoutMk cId="2839446857" sldId="2147483678"/>
              <ac:spMk id="31" creationId="{1959B18A-847D-E851-5584-FF881EDE178F}"/>
            </ac:spMkLst>
          </pc:spChg>
          <pc:spChg chg="add mod">
            <ac:chgData name="Franziska Händschel" userId="e2149472-3187-4d00-b16a-a19eff6fc04a" providerId="ADAL" clId="{C4ACE604-53AD-40BC-AA6A-917010E83703}" dt="2024-03-07T15:09:43.917" v="89"/>
            <ac:spMkLst>
              <pc:docMk/>
              <pc:sldMasterMk cId="2038200041" sldId="2147483666"/>
              <pc:sldLayoutMk cId="2839446857" sldId="2147483678"/>
              <ac:spMk id="32" creationId="{A0F5184B-1D66-2C3E-A1AB-357461FEF1DA}"/>
            </ac:spMkLst>
          </pc:spChg>
          <pc:spChg chg="add mod">
            <ac:chgData name="Franziska Händschel" userId="e2149472-3187-4d00-b16a-a19eff6fc04a" providerId="ADAL" clId="{C4ACE604-53AD-40BC-AA6A-917010E83703}" dt="2024-03-07T15:09:43.917" v="89"/>
            <ac:spMkLst>
              <pc:docMk/>
              <pc:sldMasterMk cId="2038200041" sldId="2147483666"/>
              <pc:sldLayoutMk cId="2839446857" sldId="2147483678"/>
              <ac:spMk id="33" creationId="{999F07D8-E126-8CE9-DF87-AB75E7A51740}"/>
            </ac:spMkLst>
          </pc:spChg>
          <pc:spChg chg="add mod">
            <ac:chgData name="Franziska Händschel" userId="e2149472-3187-4d00-b16a-a19eff6fc04a" providerId="ADAL" clId="{C4ACE604-53AD-40BC-AA6A-917010E83703}" dt="2024-03-07T15:09:43.917" v="89"/>
            <ac:spMkLst>
              <pc:docMk/>
              <pc:sldMasterMk cId="2038200041" sldId="2147483666"/>
              <pc:sldLayoutMk cId="2839446857" sldId="2147483678"/>
              <ac:spMk id="34" creationId="{62740DD8-379E-45F8-23F2-4F5F5A9B87D4}"/>
            </ac:spMkLst>
          </pc:spChg>
          <pc:spChg chg="add mod">
            <ac:chgData name="Franziska Händschel" userId="e2149472-3187-4d00-b16a-a19eff6fc04a" providerId="ADAL" clId="{C4ACE604-53AD-40BC-AA6A-917010E83703}" dt="2024-03-07T15:09:43.917" v="89"/>
            <ac:spMkLst>
              <pc:docMk/>
              <pc:sldMasterMk cId="2038200041" sldId="2147483666"/>
              <pc:sldLayoutMk cId="2839446857" sldId="2147483678"/>
              <ac:spMk id="38" creationId="{52783A4E-61C1-51FF-E0F5-FA87E6B80ADD}"/>
            </ac:spMkLst>
          </pc:spChg>
          <pc:spChg chg="add mod">
            <ac:chgData name="Franziska Händschel" userId="e2149472-3187-4d00-b16a-a19eff6fc04a" providerId="ADAL" clId="{C4ACE604-53AD-40BC-AA6A-917010E83703}" dt="2024-03-07T15:09:43.917" v="89"/>
            <ac:spMkLst>
              <pc:docMk/>
              <pc:sldMasterMk cId="2038200041" sldId="2147483666"/>
              <pc:sldLayoutMk cId="2839446857" sldId="2147483678"/>
              <ac:spMk id="39" creationId="{B42D540A-16A7-F523-A408-7E47E1BB2A8E}"/>
            </ac:spMkLst>
          </pc:spChg>
          <pc:spChg chg="add mod">
            <ac:chgData name="Franziska Händschel" userId="e2149472-3187-4d00-b16a-a19eff6fc04a" providerId="ADAL" clId="{C4ACE604-53AD-40BC-AA6A-917010E83703}" dt="2024-03-07T15:09:43.917" v="89"/>
            <ac:spMkLst>
              <pc:docMk/>
              <pc:sldMasterMk cId="2038200041" sldId="2147483666"/>
              <pc:sldLayoutMk cId="2839446857" sldId="2147483678"/>
              <ac:spMk id="41" creationId="{74163B16-E267-8882-9443-FB493A1666F3}"/>
            </ac:spMkLst>
          </pc:spChg>
          <pc:spChg chg="add mod">
            <ac:chgData name="Franziska Händschel" userId="e2149472-3187-4d00-b16a-a19eff6fc04a" providerId="ADAL" clId="{C4ACE604-53AD-40BC-AA6A-917010E83703}" dt="2024-03-07T15:09:43.917" v="89"/>
            <ac:spMkLst>
              <pc:docMk/>
              <pc:sldMasterMk cId="2038200041" sldId="2147483666"/>
              <pc:sldLayoutMk cId="2839446857" sldId="2147483678"/>
              <ac:spMk id="42" creationId="{C45D0A1C-377F-C05B-8C8F-07412C3A74AD}"/>
            </ac:spMkLst>
          </pc:spChg>
          <pc:spChg chg="add mod">
            <ac:chgData name="Franziska Händschel" userId="e2149472-3187-4d00-b16a-a19eff6fc04a" providerId="ADAL" clId="{C4ACE604-53AD-40BC-AA6A-917010E83703}" dt="2024-03-07T15:09:43.917" v="89"/>
            <ac:spMkLst>
              <pc:docMk/>
              <pc:sldMasterMk cId="2038200041" sldId="2147483666"/>
              <pc:sldLayoutMk cId="2839446857" sldId="2147483678"/>
              <ac:spMk id="43" creationId="{5EDE31C6-B319-7842-7EB1-A74D6D16EF90}"/>
            </ac:spMkLst>
          </pc:spChg>
          <pc:spChg chg="add mod">
            <ac:chgData name="Franziska Händschel" userId="e2149472-3187-4d00-b16a-a19eff6fc04a" providerId="ADAL" clId="{C4ACE604-53AD-40BC-AA6A-917010E83703}" dt="2024-03-07T15:09:43.917" v="89"/>
            <ac:spMkLst>
              <pc:docMk/>
              <pc:sldMasterMk cId="2038200041" sldId="2147483666"/>
              <pc:sldLayoutMk cId="2839446857" sldId="2147483678"/>
              <ac:spMk id="44" creationId="{44D0C4A0-DB5B-5C6F-96DC-D98734AB6568}"/>
            </ac:spMkLst>
          </pc:spChg>
          <pc:spChg chg="add mod">
            <ac:chgData name="Franziska Händschel" userId="e2149472-3187-4d00-b16a-a19eff6fc04a" providerId="ADAL" clId="{C4ACE604-53AD-40BC-AA6A-917010E83703}" dt="2024-03-07T15:09:43.917" v="89"/>
            <ac:spMkLst>
              <pc:docMk/>
              <pc:sldMasterMk cId="2038200041" sldId="2147483666"/>
              <pc:sldLayoutMk cId="2839446857" sldId="2147483678"/>
              <ac:spMk id="45" creationId="{68B08B73-3632-5763-52C4-AFEA6270AFF1}"/>
            </ac:spMkLst>
          </pc:spChg>
          <pc:spChg chg="add mod">
            <ac:chgData name="Franziska Händschel" userId="e2149472-3187-4d00-b16a-a19eff6fc04a" providerId="ADAL" clId="{C4ACE604-53AD-40BC-AA6A-917010E83703}" dt="2024-03-07T15:09:43.917" v="89"/>
            <ac:spMkLst>
              <pc:docMk/>
              <pc:sldMasterMk cId="2038200041" sldId="2147483666"/>
              <pc:sldLayoutMk cId="2839446857" sldId="2147483678"/>
              <ac:spMk id="46" creationId="{11C7C459-17D3-676B-A1A0-6C2D60589F78}"/>
            </ac:spMkLst>
          </pc:spChg>
          <pc:spChg chg="add mod">
            <ac:chgData name="Franziska Händschel" userId="e2149472-3187-4d00-b16a-a19eff6fc04a" providerId="ADAL" clId="{C4ACE604-53AD-40BC-AA6A-917010E83703}" dt="2024-03-07T15:09:43.917" v="89"/>
            <ac:spMkLst>
              <pc:docMk/>
              <pc:sldMasterMk cId="2038200041" sldId="2147483666"/>
              <pc:sldLayoutMk cId="2839446857" sldId="2147483678"/>
              <ac:spMk id="47" creationId="{767B562D-8DE5-A775-B422-226BB2DE6BCF}"/>
            </ac:spMkLst>
          </pc:spChg>
          <pc:spChg chg="add mod">
            <ac:chgData name="Franziska Händschel" userId="e2149472-3187-4d00-b16a-a19eff6fc04a" providerId="ADAL" clId="{C4ACE604-53AD-40BC-AA6A-917010E83703}" dt="2024-03-07T15:09:43.917" v="89"/>
            <ac:spMkLst>
              <pc:docMk/>
              <pc:sldMasterMk cId="2038200041" sldId="2147483666"/>
              <pc:sldLayoutMk cId="2839446857" sldId="2147483678"/>
              <ac:spMk id="48" creationId="{AED549F1-FE3B-1DF0-AB26-7395B3429D9C}"/>
            </ac:spMkLst>
          </pc:spChg>
          <pc:spChg chg="add mod">
            <ac:chgData name="Franziska Händschel" userId="e2149472-3187-4d00-b16a-a19eff6fc04a" providerId="ADAL" clId="{C4ACE604-53AD-40BC-AA6A-917010E83703}" dt="2024-03-07T15:09:43.917" v="89"/>
            <ac:spMkLst>
              <pc:docMk/>
              <pc:sldMasterMk cId="2038200041" sldId="2147483666"/>
              <pc:sldLayoutMk cId="2839446857" sldId="2147483678"/>
              <ac:spMk id="50" creationId="{33EABE58-F3D0-2CDB-C444-1F45F3883727}"/>
            </ac:spMkLst>
          </pc:spChg>
          <pc:spChg chg="add mod">
            <ac:chgData name="Franziska Händschel" userId="e2149472-3187-4d00-b16a-a19eff6fc04a" providerId="ADAL" clId="{C4ACE604-53AD-40BC-AA6A-917010E83703}" dt="2024-03-07T15:09:43.917" v="89"/>
            <ac:spMkLst>
              <pc:docMk/>
              <pc:sldMasterMk cId="2038200041" sldId="2147483666"/>
              <pc:sldLayoutMk cId="2839446857" sldId="2147483678"/>
              <ac:spMk id="51" creationId="{B2A6859E-5C1D-436C-1F70-9002B59D6331}"/>
            </ac:spMkLst>
          </pc:spChg>
          <pc:spChg chg="add mod">
            <ac:chgData name="Franziska Händschel" userId="e2149472-3187-4d00-b16a-a19eff6fc04a" providerId="ADAL" clId="{C4ACE604-53AD-40BC-AA6A-917010E83703}" dt="2024-03-07T15:09:43.917" v="89"/>
            <ac:spMkLst>
              <pc:docMk/>
              <pc:sldMasterMk cId="2038200041" sldId="2147483666"/>
              <pc:sldLayoutMk cId="2839446857" sldId="2147483678"/>
              <ac:spMk id="52" creationId="{E7477245-D915-D38F-9FEC-C1CCC07DC2FF}"/>
            </ac:spMkLst>
          </pc:spChg>
          <pc:spChg chg="add mod">
            <ac:chgData name="Franziska Händschel" userId="e2149472-3187-4d00-b16a-a19eff6fc04a" providerId="ADAL" clId="{C4ACE604-53AD-40BC-AA6A-917010E83703}" dt="2024-03-07T15:09:43.917" v="89"/>
            <ac:spMkLst>
              <pc:docMk/>
              <pc:sldMasterMk cId="2038200041" sldId="2147483666"/>
              <pc:sldLayoutMk cId="2839446857" sldId="2147483678"/>
              <ac:spMk id="53" creationId="{4AF55C88-44F3-6BC4-4039-C5B26B80F7FB}"/>
            </ac:spMkLst>
          </pc:spChg>
          <pc:spChg chg="add mod">
            <ac:chgData name="Franziska Händschel" userId="e2149472-3187-4d00-b16a-a19eff6fc04a" providerId="ADAL" clId="{C4ACE604-53AD-40BC-AA6A-917010E83703}" dt="2024-03-07T15:09:43.917" v="89"/>
            <ac:spMkLst>
              <pc:docMk/>
              <pc:sldMasterMk cId="2038200041" sldId="2147483666"/>
              <pc:sldLayoutMk cId="2839446857" sldId="2147483678"/>
              <ac:spMk id="54" creationId="{695BAA09-AA8B-AAEA-D9C1-96D874334DA2}"/>
            </ac:spMkLst>
          </pc:spChg>
          <pc:spChg chg="add mod">
            <ac:chgData name="Franziska Händschel" userId="e2149472-3187-4d00-b16a-a19eff6fc04a" providerId="ADAL" clId="{C4ACE604-53AD-40BC-AA6A-917010E83703}" dt="2024-03-07T15:09:43.917" v="89"/>
            <ac:spMkLst>
              <pc:docMk/>
              <pc:sldMasterMk cId="2038200041" sldId="2147483666"/>
              <pc:sldLayoutMk cId="2839446857" sldId="2147483678"/>
              <ac:spMk id="55" creationId="{C47B4F75-F000-E957-6724-E86695C0AA34}"/>
            </ac:spMkLst>
          </pc:spChg>
          <pc:spChg chg="add mod">
            <ac:chgData name="Franziska Händschel" userId="e2149472-3187-4d00-b16a-a19eff6fc04a" providerId="ADAL" clId="{C4ACE604-53AD-40BC-AA6A-917010E83703}" dt="2024-03-07T15:09:43.917" v="89"/>
            <ac:spMkLst>
              <pc:docMk/>
              <pc:sldMasterMk cId="2038200041" sldId="2147483666"/>
              <pc:sldLayoutMk cId="2839446857" sldId="2147483678"/>
              <ac:spMk id="56" creationId="{844309A7-A352-2C71-BD57-DFC82D8EDDA9}"/>
            </ac:spMkLst>
          </pc:spChg>
          <pc:spChg chg="add mod">
            <ac:chgData name="Franziska Händschel" userId="e2149472-3187-4d00-b16a-a19eff6fc04a" providerId="ADAL" clId="{C4ACE604-53AD-40BC-AA6A-917010E83703}" dt="2024-03-07T15:09:43.917" v="89"/>
            <ac:spMkLst>
              <pc:docMk/>
              <pc:sldMasterMk cId="2038200041" sldId="2147483666"/>
              <pc:sldLayoutMk cId="2839446857" sldId="2147483678"/>
              <ac:spMk id="57" creationId="{C8F87D3E-FEFF-4E91-4C95-A006729BB42B}"/>
            </ac:spMkLst>
          </pc:spChg>
          <pc:spChg chg="add mod">
            <ac:chgData name="Franziska Händschel" userId="e2149472-3187-4d00-b16a-a19eff6fc04a" providerId="ADAL" clId="{C4ACE604-53AD-40BC-AA6A-917010E83703}" dt="2024-03-07T15:09:43.917" v="89"/>
            <ac:spMkLst>
              <pc:docMk/>
              <pc:sldMasterMk cId="2038200041" sldId="2147483666"/>
              <pc:sldLayoutMk cId="2839446857" sldId="2147483678"/>
              <ac:spMk id="58" creationId="{82582E3D-6D0E-32C1-B44E-49A087E74BEB}"/>
            </ac:spMkLst>
          </pc:spChg>
          <pc:spChg chg="add mod">
            <ac:chgData name="Franziska Händschel" userId="e2149472-3187-4d00-b16a-a19eff6fc04a" providerId="ADAL" clId="{C4ACE604-53AD-40BC-AA6A-917010E83703}" dt="2024-03-07T15:09:43.917" v="89"/>
            <ac:spMkLst>
              <pc:docMk/>
              <pc:sldMasterMk cId="2038200041" sldId="2147483666"/>
              <pc:sldLayoutMk cId="2839446857" sldId="2147483678"/>
              <ac:spMk id="59" creationId="{F2697AA9-BA33-1EBE-7645-42C3B7998C8F}"/>
            </ac:spMkLst>
          </pc:spChg>
          <pc:spChg chg="add mod">
            <ac:chgData name="Franziska Händschel" userId="e2149472-3187-4d00-b16a-a19eff6fc04a" providerId="ADAL" clId="{C4ACE604-53AD-40BC-AA6A-917010E83703}" dt="2024-03-07T15:09:43.917" v="89"/>
            <ac:spMkLst>
              <pc:docMk/>
              <pc:sldMasterMk cId="2038200041" sldId="2147483666"/>
              <pc:sldLayoutMk cId="2839446857" sldId="2147483678"/>
              <ac:spMk id="60" creationId="{381A4031-4225-2D7F-93A1-AF88D06D25B9}"/>
            </ac:spMkLst>
          </pc:spChg>
          <pc:spChg chg="add mod">
            <ac:chgData name="Franziska Händschel" userId="e2149472-3187-4d00-b16a-a19eff6fc04a" providerId="ADAL" clId="{C4ACE604-53AD-40BC-AA6A-917010E83703}" dt="2024-03-07T15:09:43.917" v="89"/>
            <ac:spMkLst>
              <pc:docMk/>
              <pc:sldMasterMk cId="2038200041" sldId="2147483666"/>
              <pc:sldLayoutMk cId="2839446857" sldId="2147483678"/>
              <ac:spMk id="61" creationId="{CE6C3A09-8F60-C455-B406-416030A50B02}"/>
            </ac:spMkLst>
          </pc:spChg>
          <pc:spChg chg="add mod">
            <ac:chgData name="Franziska Händschel" userId="e2149472-3187-4d00-b16a-a19eff6fc04a" providerId="ADAL" clId="{C4ACE604-53AD-40BC-AA6A-917010E83703}" dt="2024-03-07T15:09:43.917" v="89"/>
            <ac:spMkLst>
              <pc:docMk/>
              <pc:sldMasterMk cId="2038200041" sldId="2147483666"/>
              <pc:sldLayoutMk cId="2839446857" sldId="2147483678"/>
              <ac:spMk id="62" creationId="{F866A0EB-6F68-2383-2BC4-73E10670F1DF}"/>
            </ac:spMkLst>
          </pc:spChg>
          <pc:spChg chg="add mod">
            <ac:chgData name="Franziska Händschel" userId="e2149472-3187-4d00-b16a-a19eff6fc04a" providerId="ADAL" clId="{C4ACE604-53AD-40BC-AA6A-917010E83703}" dt="2024-03-07T15:09:43.917" v="89"/>
            <ac:spMkLst>
              <pc:docMk/>
              <pc:sldMasterMk cId="2038200041" sldId="2147483666"/>
              <pc:sldLayoutMk cId="2839446857" sldId="2147483678"/>
              <ac:spMk id="63" creationId="{003F4D74-7E60-63BD-FE44-AB716E4CBB0C}"/>
            </ac:spMkLst>
          </pc:spChg>
          <pc:spChg chg="add mod">
            <ac:chgData name="Franziska Händschel" userId="e2149472-3187-4d00-b16a-a19eff6fc04a" providerId="ADAL" clId="{C4ACE604-53AD-40BC-AA6A-917010E83703}" dt="2024-03-07T15:09:43.917" v="89"/>
            <ac:spMkLst>
              <pc:docMk/>
              <pc:sldMasterMk cId="2038200041" sldId="2147483666"/>
              <pc:sldLayoutMk cId="2839446857" sldId="2147483678"/>
              <ac:spMk id="64" creationId="{21A9C837-37F1-2DAA-A502-C10CBFA1F06A}"/>
            </ac:spMkLst>
          </pc:spChg>
          <pc:spChg chg="add mod">
            <ac:chgData name="Franziska Händschel" userId="e2149472-3187-4d00-b16a-a19eff6fc04a" providerId="ADAL" clId="{C4ACE604-53AD-40BC-AA6A-917010E83703}" dt="2024-03-07T15:09:43.917" v="89"/>
            <ac:spMkLst>
              <pc:docMk/>
              <pc:sldMasterMk cId="2038200041" sldId="2147483666"/>
              <pc:sldLayoutMk cId="2839446857" sldId="2147483678"/>
              <ac:spMk id="65" creationId="{EBBB68C2-F40A-B3BD-02DC-C3F5B4162147}"/>
            </ac:spMkLst>
          </pc:spChg>
          <pc:spChg chg="add mod">
            <ac:chgData name="Franziska Händschel" userId="e2149472-3187-4d00-b16a-a19eff6fc04a" providerId="ADAL" clId="{C4ACE604-53AD-40BC-AA6A-917010E83703}" dt="2024-03-07T15:09:43.917" v="89"/>
            <ac:spMkLst>
              <pc:docMk/>
              <pc:sldMasterMk cId="2038200041" sldId="2147483666"/>
              <pc:sldLayoutMk cId="2839446857" sldId="2147483678"/>
              <ac:spMk id="66" creationId="{8D5FF851-D2C0-548C-A6ED-8B2733D26454}"/>
            </ac:spMkLst>
          </pc:spChg>
          <pc:spChg chg="add mod">
            <ac:chgData name="Franziska Händschel" userId="e2149472-3187-4d00-b16a-a19eff6fc04a" providerId="ADAL" clId="{C4ACE604-53AD-40BC-AA6A-917010E83703}" dt="2024-03-07T15:09:43.917" v="89"/>
            <ac:spMkLst>
              <pc:docMk/>
              <pc:sldMasterMk cId="2038200041" sldId="2147483666"/>
              <pc:sldLayoutMk cId="2839446857" sldId="2147483678"/>
              <ac:spMk id="67" creationId="{A397998A-05D1-2E9E-79B9-C723F32E3CBC}"/>
            </ac:spMkLst>
          </pc:spChg>
          <pc:spChg chg="add mod">
            <ac:chgData name="Franziska Händschel" userId="e2149472-3187-4d00-b16a-a19eff6fc04a" providerId="ADAL" clId="{C4ACE604-53AD-40BC-AA6A-917010E83703}" dt="2024-03-07T15:09:43.917" v="89"/>
            <ac:spMkLst>
              <pc:docMk/>
              <pc:sldMasterMk cId="2038200041" sldId="2147483666"/>
              <pc:sldLayoutMk cId="2839446857" sldId="2147483678"/>
              <ac:spMk id="68" creationId="{D6E35194-1C5D-C673-342E-FF6682824604}"/>
            </ac:spMkLst>
          </pc:spChg>
          <pc:spChg chg="add del mod">
            <ac:chgData name="Franziska Händschel" userId="e2149472-3187-4d00-b16a-a19eff6fc04a" providerId="ADAL" clId="{C4ACE604-53AD-40BC-AA6A-917010E83703}" dt="2024-03-07T15:09:54.317" v="93" actId="21"/>
            <ac:spMkLst>
              <pc:docMk/>
              <pc:sldMasterMk cId="2038200041" sldId="2147483666"/>
              <pc:sldLayoutMk cId="2839446857" sldId="2147483678"/>
              <ac:spMk id="70" creationId="{5C504018-82DC-1CFC-CE89-8B5C4C5B662F}"/>
            </ac:spMkLst>
          </pc:spChg>
          <pc:spChg chg="add del mod">
            <ac:chgData name="Franziska Händschel" userId="e2149472-3187-4d00-b16a-a19eff6fc04a" providerId="ADAL" clId="{C4ACE604-53AD-40BC-AA6A-917010E83703}" dt="2024-03-07T15:09:54.317" v="93" actId="21"/>
            <ac:spMkLst>
              <pc:docMk/>
              <pc:sldMasterMk cId="2038200041" sldId="2147483666"/>
              <pc:sldLayoutMk cId="2839446857" sldId="2147483678"/>
              <ac:spMk id="71" creationId="{3B2E273F-FE50-ED1C-4741-F3D2416EDFC8}"/>
            </ac:spMkLst>
          </pc:spChg>
          <pc:spChg chg="add del mod">
            <ac:chgData name="Franziska Händschel" userId="e2149472-3187-4d00-b16a-a19eff6fc04a" providerId="ADAL" clId="{C4ACE604-53AD-40BC-AA6A-917010E83703}" dt="2024-03-07T15:09:54.317" v="93" actId="21"/>
            <ac:spMkLst>
              <pc:docMk/>
              <pc:sldMasterMk cId="2038200041" sldId="2147483666"/>
              <pc:sldLayoutMk cId="2839446857" sldId="2147483678"/>
              <ac:spMk id="72" creationId="{96945A82-DD65-0E01-94BA-D68EA7E5AD8D}"/>
            </ac:spMkLst>
          </pc:spChg>
          <pc:spChg chg="add del mod">
            <ac:chgData name="Franziska Händschel" userId="e2149472-3187-4d00-b16a-a19eff6fc04a" providerId="ADAL" clId="{C4ACE604-53AD-40BC-AA6A-917010E83703}" dt="2024-03-07T15:09:54.317" v="93" actId="21"/>
            <ac:spMkLst>
              <pc:docMk/>
              <pc:sldMasterMk cId="2038200041" sldId="2147483666"/>
              <pc:sldLayoutMk cId="2839446857" sldId="2147483678"/>
              <ac:spMk id="73" creationId="{D93706AA-6759-DFD8-CABE-C8BD9BC2C450}"/>
            </ac:spMkLst>
          </pc:spChg>
          <pc:spChg chg="add del mod">
            <ac:chgData name="Franziska Händschel" userId="e2149472-3187-4d00-b16a-a19eff6fc04a" providerId="ADAL" clId="{C4ACE604-53AD-40BC-AA6A-917010E83703}" dt="2024-03-07T15:09:54.317" v="93" actId="21"/>
            <ac:spMkLst>
              <pc:docMk/>
              <pc:sldMasterMk cId="2038200041" sldId="2147483666"/>
              <pc:sldLayoutMk cId="2839446857" sldId="2147483678"/>
              <ac:spMk id="77" creationId="{4D4D840A-A6B0-CAA7-E8A9-163AFA04BC26}"/>
            </ac:spMkLst>
          </pc:spChg>
          <pc:spChg chg="add del mod">
            <ac:chgData name="Franziska Händschel" userId="e2149472-3187-4d00-b16a-a19eff6fc04a" providerId="ADAL" clId="{C4ACE604-53AD-40BC-AA6A-917010E83703}" dt="2024-03-07T15:09:54.317" v="93" actId="21"/>
            <ac:spMkLst>
              <pc:docMk/>
              <pc:sldMasterMk cId="2038200041" sldId="2147483666"/>
              <pc:sldLayoutMk cId="2839446857" sldId="2147483678"/>
              <ac:spMk id="78" creationId="{E36EDF3B-5C17-6C03-E73A-D7941FBD8FD1}"/>
            </ac:spMkLst>
          </pc:spChg>
          <pc:spChg chg="add del mod">
            <ac:chgData name="Franziska Händschel" userId="e2149472-3187-4d00-b16a-a19eff6fc04a" providerId="ADAL" clId="{C4ACE604-53AD-40BC-AA6A-917010E83703}" dt="2024-03-07T15:09:59.406" v="96" actId="21"/>
            <ac:spMkLst>
              <pc:docMk/>
              <pc:sldMasterMk cId="2038200041" sldId="2147483666"/>
              <pc:sldLayoutMk cId="2839446857" sldId="2147483678"/>
              <ac:spMk id="80" creationId="{C85F79AE-BF98-1342-00D3-C337C0DE16AC}"/>
            </ac:spMkLst>
          </pc:spChg>
          <pc:spChg chg="add del mod">
            <ac:chgData name="Franziska Händschel" userId="e2149472-3187-4d00-b16a-a19eff6fc04a" providerId="ADAL" clId="{C4ACE604-53AD-40BC-AA6A-917010E83703}" dt="2024-03-07T15:09:59.406" v="96" actId="21"/>
            <ac:spMkLst>
              <pc:docMk/>
              <pc:sldMasterMk cId="2038200041" sldId="2147483666"/>
              <pc:sldLayoutMk cId="2839446857" sldId="2147483678"/>
              <ac:spMk id="81" creationId="{A9E0CF41-E57D-2B8D-536E-51A7919A74A2}"/>
            </ac:spMkLst>
          </pc:spChg>
          <pc:spChg chg="add del mod">
            <ac:chgData name="Franziska Händschel" userId="e2149472-3187-4d00-b16a-a19eff6fc04a" providerId="ADAL" clId="{C4ACE604-53AD-40BC-AA6A-917010E83703}" dt="2024-03-07T15:09:59.406" v="96" actId="21"/>
            <ac:spMkLst>
              <pc:docMk/>
              <pc:sldMasterMk cId="2038200041" sldId="2147483666"/>
              <pc:sldLayoutMk cId="2839446857" sldId="2147483678"/>
              <ac:spMk id="82" creationId="{67F3B48D-E1F0-6EAB-ED3E-3FE08A9A2650}"/>
            </ac:spMkLst>
          </pc:spChg>
          <pc:spChg chg="add del mod">
            <ac:chgData name="Franziska Händschel" userId="e2149472-3187-4d00-b16a-a19eff6fc04a" providerId="ADAL" clId="{C4ACE604-53AD-40BC-AA6A-917010E83703}" dt="2024-03-07T15:09:59.406" v="96" actId="21"/>
            <ac:spMkLst>
              <pc:docMk/>
              <pc:sldMasterMk cId="2038200041" sldId="2147483666"/>
              <pc:sldLayoutMk cId="2839446857" sldId="2147483678"/>
              <ac:spMk id="83" creationId="{AC2E64A0-AA17-68E5-ED52-1D6791A8FEDB}"/>
            </ac:spMkLst>
          </pc:spChg>
          <pc:spChg chg="add del mod">
            <ac:chgData name="Franziska Händschel" userId="e2149472-3187-4d00-b16a-a19eff6fc04a" providerId="ADAL" clId="{C4ACE604-53AD-40BC-AA6A-917010E83703}" dt="2024-03-07T15:09:59.406" v="96" actId="21"/>
            <ac:spMkLst>
              <pc:docMk/>
              <pc:sldMasterMk cId="2038200041" sldId="2147483666"/>
              <pc:sldLayoutMk cId="2839446857" sldId="2147483678"/>
              <ac:spMk id="87" creationId="{322EF3FD-33F6-F9B7-3541-40736A8D2C97}"/>
            </ac:spMkLst>
          </pc:spChg>
          <pc:spChg chg="add del mod">
            <ac:chgData name="Franziska Händschel" userId="e2149472-3187-4d00-b16a-a19eff6fc04a" providerId="ADAL" clId="{C4ACE604-53AD-40BC-AA6A-917010E83703}" dt="2024-03-07T15:09:59.406" v="96" actId="21"/>
            <ac:spMkLst>
              <pc:docMk/>
              <pc:sldMasterMk cId="2038200041" sldId="2147483666"/>
              <pc:sldLayoutMk cId="2839446857" sldId="2147483678"/>
              <ac:spMk id="88" creationId="{9AFEF31D-280E-7CF7-C96D-1E880D076056}"/>
            </ac:spMkLst>
          </pc:spChg>
          <pc:spChg chg="add del mod">
            <ac:chgData name="Franziska Händschel" userId="e2149472-3187-4d00-b16a-a19eff6fc04a" providerId="ADAL" clId="{C4ACE604-53AD-40BC-AA6A-917010E83703}" dt="2024-03-07T15:10:09.282" v="101" actId="21"/>
            <ac:spMkLst>
              <pc:docMk/>
              <pc:sldMasterMk cId="2038200041" sldId="2147483666"/>
              <pc:sldLayoutMk cId="2839446857" sldId="2147483678"/>
              <ac:spMk id="90" creationId="{0377DB0D-DB73-8BA2-32A0-D071E7EB0B11}"/>
            </ac:spMkLst>
          </pc:spChg>
          <pc:spChg chg="add del mod">
            <ac:chgData name="Franziska Händschel" userId="e2149472-3187-4d00-b16a-a19eff6fc04a" providerId="ADAL" clId="{C4ACE604-53AD-40BC-AA6A-917010E83703}" dt="2024-03-07T15:10:04.606" v="99" actId="21"/>
            <ac:spMkLst>
              <pc:docMk/>
              <pc:sldMasterMk cId="2038200041" sldId="2147483666"/>
              <pc:sldLayoutMk cId="2839446857" sldId="2147483678"/>
              <ac:spMk id="91" creationId="{9E494D12-FFA2-957A-A652-372EB08554B9}"/>
            </ac:spMkLst>
          </pc:spChg>
          <pc:spChg chg="add del mod">
            <ac:chgData name="Franziska Händschel" userId="e2149472-3187-4d00-b16a-a19eff6fc04a" providerId="ADAL" clId="{C4ACE604-53AD-40BC-AA6A-917010E83703}" dt="2024-03-07T15:10:04.606" v="99" actId="21"/>
            <ac:spMkLst>
              <pc:docMk/>
              <pc:sldMasterMk cId="2038200041" sldId="2147483666"/>
              <pc:sldLayoutMk cId="2839446857" sldId="2147483678"/>
              <ac:spMk id="92" creationId="{1B0AF225-F1F4-6933-B3B5-1AA9BBA2E527}"/>
            </ac:spMkLst>
          </pc:spChg>
          <pc:spChg chg="add del mod">
            <ac:chgData name="Franziska Händschel" userId="e2149472-3187-4d00-b16a-a19eff6fc04a" providerId="ADAL" clId="{C4ACE604-53AD-40BC-AA6A-917010E83703}" dt="2024-03-07T15:10:04.606" v="99" actId="21"/>
            <ac:spMkLst>
              <pc:docMk/>
              <pc:sldMasterMk cId="2038200041" sldId="2147483666"/>
              <pc:sldLayoutMk cId="2839446857" sldId="2147483678"/>
              <ac:spMk id="93" creationId="{E4D94130-446E-FD63-93C8-72893DA2920E}"/>
            </ac:spMkLst>
          </pc:spChg>
          <pc:spChg chg="add del mod">
            <ac:chgData name="Franziska Händschel" userId="e2149472-3187-4d00-b16a-a19eff6fc04a" providerId="ADAL" clId="{C4ACE604-53AD-40BC-AA6A-917010E83703}" dt="2024-03-07T15:10:04.606" v="99" actId="21"/>
            <ac:spMkLst>
              <pc:docMk/>
              <pc:sldMasterMk cId="2038200041" sldId="2147483666"/>
              <pc:sldLayoutMk cId="2839446857" sldId="2147483678"/>
              <ac:spMk id="97" creationId="{0C058063-01F2-5972-FFA5-FD34D0A55456}"/>
            </ac:spMkLst>
          </pc:spChg>
          <pc:spChg chg="add del mod">
            <ac:chgData name="Franziska Händschel" userId="e2149472-3187-4d00-b16a-a19eff6fc04a" providerId="ADAL" clId="{C4ACE604-53AD-40BC-AA6A-917010E83703}" dt="2024-03-07T15:10:04.606" v="99" actId="21"/>
            <ac:spMkLst>
              <pc:docMk/>
              <pc:sldMasterMk cId="2038200041" sldId="2147483666"/>
              <pc:sldLayoutMk cId="2839446857" sldId="2147483678"/>
              <ac:spMk id="99" creationId="{AD06FCEA-D56C-CE67-E05A-32B12B42FDA9}"/>
            </ac:spMkLst>
          </pc:spChg>
          <pc:spChg chg="add del mod">
            <ac:chgData name="Franziska Händschel" userId="e2149472-3187-4d00-b16a-a19eff6fc04a" providerId="ADAL" clId="{C4ACE604-53AD-40BC-AA6A-917010E83703}" dt="2024-03-07T15:09:54.317" v="93" actId="21"/>
            <ac:spMkLst>
              <pc:docMk/>
              <pc:sldMasterMk cId="2038200041" sldId="2147483666"/>
              <pc:sldLayoutMk cId="2839446857" sldId="2147483678"/>
              <ac:spMk id="101" creationId="{2CE0FB33-3C59-15A9-95C1-C845DE92F1F6}"/>
            </ac:spMkLst>
          </pc:spChg>
          <pc:spChg chg="add del mod">
            <ac:chgData name="Franziska Händschel" userId="e2149472-3187-4d00-b16a-a19eff6fc04a" providerId="ADAL" clId="{C4ACE604-53AD-40BC-AA6A-917010E83703}" dt="2024-03-07T15:09:54.317" v="93" actId="21"/>
            <ac:spMkLst>
              <pc:docMk/>
              <pc:sldMasterMk cId="2038200041" sldId="2147483666"/>
              <pc:sldLayoutMk cId="2839446857" sldId="2147483678"/>
              <ac:spMk id="102" creationId="{63A1D308-FC6F-E76F-5752-E4FCCC53822F}"/>
            </ac:spMkLst>
          </pc:spChg>
          <pc:spChg chg="add del mod">
            <ac:chgData name="Franziska Händschel" userId="e2149472-3187-4d00-b16a-a19eff6fc04a" providerId="ADAL" clId="{C4ACE604-53AD-40BC-AA6A-917010E83703}" dt="2024-03-07T15:09:54.317" v="93" actId="21"/>
            <ac:spMkLst>
              <pc:docMk/>
              <pc:sldMasterMk cId="2038200041" sldId="2147483666"/>
              <pc:sldLayoutMk cId="2839446857" sldId="2147483678"/>
              <ac:spMk id="103" creationId="{69148DF4-74DA-76EC-0B58-9046461EC71D}"/>
            </ac:spMkLst>
          </pc:spChg>
          <pc:spChg chg="add del mod">
            <ac:chgData name="Franziska Händschel" userId="e2149472-3187-4d00-b16a-a19eff6fc04a" providerId="ADAL" clId="{C4ACE604-53AD-40BC-AA6A-917010E83703}" dt="2024-03-07T15:09:54.317" v="93" actId="21"/>
            <ac:spMkLst>
              <pc:docMk/>
              <pc:sldMasterMk cId="2038200041" sldId="2147483666"/>
              <pc:sldLayoutMk cId="2839446857" sldId="2147483678"/>
              <ac:spMk id="104" creationId="{CD3C3072-D6F3-3104-F033-99403BF328A4}"/>
            </ac:spMkLst>
          </pc:spChg>
          <pc:spChg chg="add del mod">
            <ac:chgData name="Franziska Händschel" userId="e2149472-3187-4d00-b16a-a19eff6fc04a" providerId="ADAL" clId="{C4ACE604-53AD-40BC-AA6A-917010E83703}" dt="2024-03-07T15:09:54.317" v="93" actId="21"/>
            <ac:spMkLst>
              <pc:docMk/>
              <pc:sldMasterMk cId="2038200041" sldId="2147483666"/>
              <pc:sldLayoutMk cId="2839446857" sldId="2147483678"/>
              <ac:spMk id="105" creationId="{56857B49-399F-CD8D-1AC3-E2681B56AB14}"/>
            </ac:spMkLst>
          </pc:spChg>
          <pc:spChg chg="add del mod">
            <ac:chgData name="Franziska Händschel" userId="e2149472-3187-4d00-b16a-a19eff6fc04a" providerId="ADAL" clId="{C4ACE604-53AD-40BC-AA6A-917010E83703}" dt="2024-03-07T15:09:54.317" v="93" actId="21"/>
            <ac:spMkLst>
              <pc:docMk/>
              <pc:sldMasterMk cId="2038200041" sldId="2147483666"/>
              <pc:sldLayoutMk cId="2839446857" sldId="2147483678"/>
              <ac:spMk id="106" creationId="{E29CCA31-C511-9360-5EA1-16EB9A98C785}"/>
            </ac:spMkLst>
          </pc:spChg>
          <pc:spChg chg="add del mod">
            <ac:chgData name="Franziska Händschel" userId="e2149472-3187-4d00-b16a-a19eff6fc04a" providerId="ADAL" clId="{C4ACE604-53AD-40BC-AA6A-917010E83703}" dt="2024-03-07T15:09:54.317" v="93" actId="21"/>
            <ac:spMkLst>
              <pc:docMk/>
              <pc:sldMasterMk cId="2038200041" sldId="2147483666"/>
              <pc:sldLayoutMk cId="2839446857" sldId="2147483678"/>
              <ac:spMk id="107" creationId="{CF574F56-0F2C-1A85-62C8-5DC393AC1B83}"/>
            </ac:spMkLst>
          </pc:spChg>
          <pc:spChg chg="add del mod">
            <ac:chgData name="Franziska Händschel" userId="e2149472-3187-4d00-b16a-a19eff6fc04a" providerId="ADAL" clId="{C4ACE604-53AD-40BC-AA6A-917010E83703}" dt="2024-03-07T15:09:54.317" v="93" actId="21"/>
            <ac:spMkLst>
              <pc:docMk/>
              <pc:sldMasterMk cId="2038200041" sldId="2147483666"/>
              <pc:sldLayoutMk cId="2839446857" sldId="2147483678"/>
              <ac:spMk id="108" creationId="{30D46824-BEC7-1EF9-38DE-C46289CD0D84}"/>
            </ac:spMkLst>
          </pc:spChg>
          <pc:spChg chg="add del mod">
            <ac:chgData name="Franziska Händschel" userId="e2149472-3187-4d00-b16a-a19eff6fc04a" providerId="ADAL" clId="{C4ACE604-53AD-40BC-AA6A-917010E83703}" dt="2024-03-07T15:09:54.317" v="93" actId="21"/>
            <ac:spMkLst>
              <pc:docMk/>
              <pc:sldMasterMk cId="2038200041" sldId="2147483666"/>
              <pc:sldLayoutMk cId="2839446857" sldId="2147483678"/>
              <ac:spMk id="109" creationId="{8EDB2510-CAC7-ABBE-4CC6-838113B15C50}"/>
            </ac:spMkLst>
          </pc:spChg>
          <pc:spChg chg="add del mod">
            <ac:chgData name="Franziska Händschel" userId="e2149472-3187-4d00-b16a-a19eff6fc04a" providerId="ADAL" clId="{C4ACE604-53AD-40BC-AA6A-917010E83703}" dt="2024-03-07T15:09:59.406" v="96" actId="21"/>
            <ac:spMkLst>
              <pc:docMk/>
              <pc:sldMasterMk cId="2038200041" sldId="2147483666"/>
              <pc:sldLayoutMk cId="2839446857" sldId="2147483678"/>
              <ac:spMk id="110" creationId="{642DD7CA-5EDD-A65C-C0EB-283D039E93B5}"/>
            </ac:spMkLst>
          </pc:spChg>
          <pc:spChg chg="add del mod">
            <ac:chgData name="Franziska Händschel" userId="e2149472-3187-4d00-b16a-a19eff6fc04a" providerId="ADAL" clId="{C4ACE604-53AD-40BC-AA6A-917010E83703}" dt="2024-03-07T15:09:59.406" v="96" actId="21"/>
            <ac:spMkLst>
              <pc:docMk/>
              <pc:sldMasterMk cId="2038200041" sldId="2147483666"/>
              <pc:sldLayoutMk cId="2839446857" sldId="2147483678"/>
              <ac:spMk id="111" creationId="{24A12A14-2D62-78C7-2998-9617F950670E}"/>
            </ac:spMkLst>
          </pc:spChg>
          <pc:spChg chg="add del mod">
            <ac:chgData name="Franziska Händschel" userId="e2149472-3187-4d00-b16a-a19eff6fc04a" providerId="ADAL" clId="{C4ACE604-53AD-40BC-AA6A-917010E83703}" dt="2024-03-07T15:09:59.406" v="96" actId="21"/>
            <ac:spMkLst>
              <pc:docMk/>
              <pc:sldMasterMk cId="2038200041" sldId="2147483666"/>
              <pc:sldLayoutMk cId="2839446857" sldId="2147483678"/>
              <ac:spMk id="112" creationId="{4E82ED5D-BE8A-71B8-58A5-B0B2C66CAB8D}"/>
            </ac:spMkLst>
          </pc:spChg>
          <pc:spChg chg="add del mod">
            <ac:chgData name="Franziska Händschel" userId="e2149472-3187-4d00-b16a-a19eff6fc04a" providerId="ADAL" clId="{C4ACE604-53AD-40BC-AA6A-917010E83703}" dt="2024-03-07T15:09:59.406" v="96" actId="21"/>
            <ac:spMkLst>
              <pc:docMk/>
              <pc:sldMasterMk cId="2038200041" sldId="2147483666"/>
              <pc:sldLayoutMk cId="2839446857" sldId="2147483678"/>
              <ac:spMk id="113" creationId="{BFC6037D-E9A5-7789-8AA0-6A42276A66AD}"/>
            </ac:spMkLst>
          </pc:spChg>
          <pc:spChg chg="add del mod">
            <ac:chgData name="Franziska Händschel" userId="e2149472-3187-4d00-b16a-a19eff6fc04a" providerId="ADAL" clId="{C4ACE604-53AD-40BC-AA6A-917010E83703}" dt="2024-03-07T15:09:59.406" v="96" actId="21"/>
            <ac:spMkLst>
              <pc:docMk/>
              <pc:sldMasterMk cId="2038200041" sldId="2147483666"/>
              <pc:sldLayoutMk cId="2839446857" sldId="2147483678"/>
              <ac:spMk id="114" creationId="{AB49F81B-63D8-8984-5660-1A08B3EEFFE1}"/>
            </ac:spMkLst>
          </pc:spChg>
          <pc:spChg chg="add del mod">
            <ac:chgData name="Franziska Händschel" userId="e2149472-3187-4d00-b16a-a19eff6fc04a" providerId="ADAL" clId="{C4ACE604-53AD-40BC-AA6A-917010E83703}" dt="2024-03-07T15:09:59.406" v="96" actId="21"/>
            <ac:spMkLst>
              <pc:docMk/>
              <pc:sldMasterMk cId="2038200041" sldId="2147483666"/>
              <pc:sldLayoutMk cId="2839446857" sldId="2147483678"/>
              <ac:spMk id="115" creationId="{84E30233-89E3-1F6D-0B90-658F01015B33}"/>
            </ac:spMkLst>
          </pc:spChg>
          <pc:spChg chg="add del mod">
            <ac:chgData name="Franziska Händschel" userId="e2149472-3187-4d00-b16a-a19eff6fc04a" providerId="ADAL" clId="{C4ACE604-53AD-40BC-AA6A-917010E83703}" dt="2024-03-07T15:09:59.406" v="96" actId="21"/>
            <ac:spMkLst>
              <pc:docMk/>
              <pc:sldMasterMk cId="2038200041" sldId="2147483666"/>
              <pc:sldLayoutMk cId="2839446857" sldId="2147483678"/>
              <ac:spMk id="116" creationId="{7493A4F4-7C0D-14A5-2EDE-35A5E9FA6DA7}"/>
            </ac:spMkLst>
          </pc:spChg>
          <pc:spChg chg="add del mod">
            <ac:chgData name="Franziska Händschel" userId="e2149472-3187-4d00-b16a-a19eff6fc04a" providerId="ADAL" clId="{C4ACE604-53AD-40BC-AA6A-917010E83703}" dt="2024-03-07T15:09:59.406" v="96" actId="21"/>
            <ac:spMkLst>
              <pc:docMk/>
              <pc:sldMasterMk cId="2038200041" sldId="2147483666"/>
              <pc:sldLayoutMk cId="2839446857" sldId="2147483678"/>
              <ac:spMk id="117" creationId="{B5AF4DB1-F8B4-0276-4A96-7D2FA54325E5}"/>
            </ac:spMkLst>
          </pc:spChg>
          <pc:spChg chg="add del mod">
            <ac:chgData name="Franziska Händschel" userId="e2149472-3187-4d00-b16a-a19eff6fc04a" providerId="ADAL" clId="{C4ACE604-53AD-40BC-AA6A-917010E83703}" dt="2024-03-07T15:09:59.406" v="96" actId="21"/>
            <ac:spMkLst>
              <pc:docMk/>
              <pc:sldMasterMk cId="2038200041" sldId="2147483666"/>
              <pc:sldLayoutMk cId="2839446857" sldId="2147483678"/>
              <ac:spMk id="119" creationId="{CFD60A79-373C-E071-BC26-3F771E43BCBB}"/>
            </ac:spMkLst>
          </pc:spChg>
          <pc:spChg chg="add del mod">
            <ac:chgData name="Franziska Händschel" userId="e2149472-3187-4d00-b16a-a19eff6fc04a" providerId="ADAL" clId="{C4ACE604-53AD-40BC-AA6A-917010E83703}" dt="2024-03-07T15:10:04.606" v="99" actId="21"/>
            <ac:spMkLst>
              <pc:docMk/>
              <pc:sldMasterMk cId="2038200041" sldId="2147483666"/>
              <pc:sldLayoutMk cId="2839446857" sldId="2147483678"/>
              <ac:spMk id="120" creationId="{EE1A518B-5BF4-24AF-6260-09BA810B0589}"/>
            </ac:spMkLst>
          </pc:spChg>
          <pc:spChg chg="add del mod">
            <ac:chgData name="Franziska Händschel" userId="e2149472-3187-4d00-b16a-a19eff6fc04a" providerId="ADAL" clId="{C4ACE604-53AD-40BC-AA6A-917010E83703}" dt="2024-03-07T15:10:04.606" v="99" actId="21"/>
            <ac:spMkLst>
              <pc:docMk/>
              <pc:sldMasterMk cId="2038200041" sldId="2147483666"/>
              <pc:sldLayoutMk cId="2839446857" sldId="2147483678"/>
              <ac:spMk id="121" creationId="{49DBF99E-FD1C-6339-1E52-1648100F1C9B}"/>
            </ac:spMkLst>
          </pc:spChg>
          <pc:spChg chg="add del mod">
            <ac:chgData name="Franziska Händschel" userId="e2149472-3187-4d00-b16a-a19eff6fc04a" providerId="ADAL" clId="{C4ACE604-53AD-40BC-AA6A-917010E83703}" dt="2024-03-07T15:10:04.606" v="99" actId="21"/>
            <ac:spMkLst>
              <pc:docMk/>
              <pc:sldMasterMk cId="2038200041" sldId="2147483666"/>
              <pc:sldLayoutMk cId="2839446857" sldId="2147483678"/>
              <ac:spMk id="122" creationId="{19E557A6-9005-B133-3F69-DEDCACC5AAFE}"/>
            </ac:spMkLst>
          </pc:spChg>
          <pc:spChg chg="add del mod">
            <ac:chgData name="Franziska Händschel" userId="e2149472-3187-4d00-b16a-a19eff6fc04a" providerId="ADAL" clId="{C4ACE604-53AD-40BC-AA6A-917010E83703}" dt="2024-03-07T15:10:04.606" v="99" actId="21"/>
            <ac:spMkLst>
              <pc:docMk/>
              <pc:sldMasterMk cId="2038200041" sldId="2147483666"/>
              <pc:sldLayoutMk cId="2839446857" sldId="2147483678"/>
              <ac:spMk id="123" creationId="{8FD41280-F892-4E62-2AF4-C58D7D4B84DD}"/>
            </ac:spMkLst>
          </pc:spChg>
          <pc:spChg chg="add del mod">
            <ac:chgData name="Franziska Händschel" userId="e2149472-3187-4d00-b16a-a19eff6fc04a" providerId="ADAL" clId="{C4ACE604-53AD-40BC-AA6A-917010E83703}" dt="2024-03-07T15:10:04.606" v="99" actId="21"/>
            <ac:spMkLst>
              <pc:docMk/>
              <pc:sldMasterMk cId="2038200041" sldId="2147483666"/>
              <pc:sldLayoutMk cId="2839446857" sldId="2147483678"/>
              <ac:spMk id="124" creationId="{18FB1F06-9133-1635-EF77-2A5DCC621431}"/>
            </ac:spMkLst>
          </pc:spChg>
          <pc:spChg chg="add del mod">
            <ac:chgData name="Franziska Händschel" userId="e2149472-3187-4d00-b16a-a19eff6fc04a" providerId="ADAL" clId="{C4ACE604-53AD-40BC-AA6A-917010E83703}" dt="2024-03-07T15:10:04.606" v="99" actId="21"/>
            <ac:spMkLst>
              <pc:docMk/>
              <pc:sldMasterMk cId="2038200041" sldId="2147483666"/>
              <pc:sldLayoutMk cId="2839446857" sldId="2147483678"/>
              <ac:spMk id="125" creationId="{BFA44722-5F9A-8379-A290-9D5522D7A943}"/>
            </ac:spMkLst>
          </pc:spChg>
          <pc:spChg chg="add del mod">
            <ac:chgData name="Franziska Händschel" userId="e2149472-3187-4d00-b16a-a19eff6fc04a" providerId="ADAL" clId="{C4ACE604-53AD-40BC-AA6A-917010E83703}" dt="2024-03-07T15:10:04.606" v="99" actId="21"/>
            <ac:spMkLst>
              <pc:docMk/>
              <pc:sldMasterMk cId="2038200041" sldId="2147483666"/>
              <pc:sldLayoutMk cId="2839446857" sldId="2147483678"/>
              <ac:spMk id="126" creationId="{1492CE3F-C0B4-9BE8-077C-A42EDC1C71D3}"/>
            </ac:spMkLst>
          </pc:spChg>
          <pc:spChg chg="add del mod">
            <ac:chgData name="Franziska Händschel" userId="e2149472-3187-4d00-b16a-a19eff6fc04a" providerId="ADAL" clId="{C4ACE604-53AD-40BC-AA6A-917010E83703}" dt="2024-03-07T15:10:04.606" v="99" actId="21"/>
            <ac:spMkLst>
              <pc:docMk/>
              <pc:sldMasterMk cId="2038200041" sldId="2147483666"/>
              <pc:sldLayoutMk cId="2839446857" sldId="2147483678"/>
              <ac:spMk id="127" creationId="{EC59F90A-9609-9FFC-9D84-C0255AD7B7A0}"/>
            </ac:spMkLst>
          </pc:spChg>
          <pc:spChg chg="add del mod">
            <ac:chgData name="Franziska Händschel" userId="e2149472-3187-4d00-b16a-a19eff6fc04a" providerId="ADAL" clId="{C4ACE604-53AD-40BC-AA6A-917010E83703}" dt="2024-03-07T15:10:04.606" v="99" actId="21"/>
            <ac:spMkLst>
              <pc:docMk/>
              <pc:sldMasterMk cId="2038200041" sldId="2147483666"/>
              <pc:sldLayoutMk cId="2839446857" sldId="2147483678"/>
              <ac:spMk id="128" creationId="{F26DFFD4-1DFE-D542-9484-076F4E746E58}"/>
            </ac:spMkLst>
          </pc:spChg>
          <pc:spChg chg="add mod">
            <ac:chgData name="Franziska Händschel" userId="e2149472-3187-4d00-b16a-a19eff6fc04a" providerId="ADAL" clId="{C4ACE604-53AD-40BC-AA6A-917010E83703}" dt="2024-03-07T15:09:54.827" v="94"/>
            <ac:spMkLst>
              <pc:docMk/>
              <pc:sldMasterMk cId="2038200041" sldId="2147483666"/>
              <pc:sldLayoutMk cId="2839446857" sldId="2147483678"/>
              <ac:spMk id="129" creationId="{5C504018-82DC-1CFC-CE89-8B5C4C5B662F}"/>
            </ac:spMkLst>
          </pc:spChg>
          <pc:spChg chg="add mod">
            <ac:chgData name="Franziska Händschel" userId="e2149472-3187-4d00-b16a-a19eff6fc04a" providerId="ADAL" clId="{C4ACE604-53AD-40BC-AA6A-917010E83703}" dt="2024-03-07T15:09:54.827" v="94"/>
            <ac:spMkLst>
              <pc:docMk/>
              <pc:sldMasterMk cId="2038200041" sldId="2147483666"/>
              <pc:sldLayoutMk cId="2839446857" sldId="2147483678"/>
              <ac:spMk id="130" creationId="{3B2E273F-FE50-ED1C-4741-F3D2416EDFC8}"/>
            </ac:spMkLst>
          </pc:spChg>
          <pc:spChg chg="add mod">
            <ac:chgData name="Franziska Händschel" userId="e2149472-3187-4d00-b16a-a19eff6fc04a" providerId="ADAL" clId="{C4ACE604-53AD-40BC-AA6A-917010E83703}" dt="2024-03-07T15:09:54.827" v="94"/>
            <ac:spMkLst>
              <pc:docMk/>
              <pc:sldMasterMk cId="2038200041" sldId="2147483666"/>
              <pc:sldLayoutMk cId="2839446857" sldId="2147483678"/>
              <ac:spMk id="131" creationId="{96945A82-DD65-0E01-94BA-D68EA7E5AD8D}"/>
            </ac:spMkLst>
          </pc:spChg>
          <pc:spChg chg="add mod">
            <ac:chgData name="Franziska Händschel" userId="e2149472-3187-4d00-b16a-a19eff6fc04a" providerId="ADAL" clId="{C4ACE604-53AD-40BC-AA6A-917010E83703}" dt="2024-03-07T15:09:54.827" v="94"/>
            <ac:spMkLst>
              <pc:docMk/>
              <pc:sldMasterMk cId="2038200041" sldId="2147483666"/>
              <pc:sldLayoutMk cId="2839446857" sldId="2147483678"/>
              <ac:spMk id="132" creationId="{D93706AA-6759-DFD8-CABE-C8BD9BC2C450}"/>
            </ac:spMkLst>
          </pc:spChg>
          <pc:spChg chg="add mod">
            <ac:chgData name="Franziska Händschel" userId="e2149472-3187-4d00-b16a-a19eff6fc04a" providerId="ADAL" clId="{C4ACE604-53AD-40BC-AA6A-917010E83703}" dt="2024-03-07T15:09:54.827" v="94"/>
            <ac:spMkLst>
              <pc:docMk/>
              <pc:sldMasterMk cId="2038200041" sldId="2147483666"/>
              <pc:sldLayoutMk cId="2839446857" sldId="2147483678"/>
              <ac:spMk id="136" creationId="{4D4D840A-A6B0-CAA7-E8A9-163AFA04BC26}"/>
            </ac:spMkLst>
          </pc:spChg>
          <pc:spChg chg="add mod">
            <ac:chgData name="Franziska Händschel" userId="e2149472-3187-4d00-b16a-a19eff6fc04a" providerId="ADAL" clId="{C4ACE604-53AD-40BC-AA6A-917010E83703}" dt="2024-03-07T15:09:54.827" v="94"/>
            <ac:spMkLst>
              <pc:docMk/>
              <pc:sldMasterMk cId="2038200041" sldId="2147483666"/>
              <pc:sldLayoutMk cId="2839446857" sldId="2147483678"/>
              <ac:spMk id="137" creationId="{E36EDF3B-5C17-6C03-E73A-D7941FBD8FD1}"/>
            </ac:spMkLst>
          </pc:spChg>
          <pc:spChg chg="add mod">
            <ac:chgData name="Franziska Händschel" userId="e2149472-3187-4d00-b16a-a19eff6fc04a" providerId="ADAL" clId="{C4ACE604-53AD-40BC-AA6A-917010E83703}" dt="2024-03-07T15:09:54.827" v="94"/>
            <ac:spMkLst>
              <pc:docMk/>
              <pc:sldMasterMk cId="2038200041" sldId="2147483666"/>
              <pc:sldLayoutMk cId="2839446857" sldId="2147483678"/>
              <ac:spMk id="139" creationId="{2CE0FB33-3C59-15A9-95C1-C845DE92F1F6}"/>
            </ac:spMkLst>
          </pc:spChg>
          <pc:spChg chg="add mod">
            <ac:chgData name="Franziska Händschel" userId="e2149472-3187-4d00-b16a-a19eff6fc04a" providerId="ADAL" clId="{C4ACE604-53AD-40BC-AA6A-917010E83703}" dt="2024-03-07T15:09:54.827" v="94"/>
            <ac:spMkLst>
              <pc:docMk/>
              <pc:sldMasterMk cId="2038200041" sldId="2147483666"/>
              <pc:sldLayoutMk cId="2839446857" sldId="2147483678"/>
              <ac:spMk id="140" creationId="{63A1D308-FC6F-E76F-5752-E4FCCC53822F}"/>
            </ac:spMkLst>
          </pc:spChg>
          <pc:spChg chg="add mod">
            <ac:chgData name="Franziska Händschel" userId="e2149472-3187-4d00-b16a-a19eff6fc04a" providerId="ADAL" clId="{C4ACE604-53AD-40BC-AA6A-917010E83703}" dt="2024-03-07T15:09:54.827" v="94"/>
            <ac:spMkLst>
              <pc:docMk/>
              <pc:sldMasterMk cId="2038200041" sldId="2147483666"/>
              <pc:sldLayoutMk cId="2839446857" sldId="2147483678"/>
              <ac:spMk id="141" creationId="{69148DF4-74DA-76EC-0B58-9046461EC71D}"/>
            </ac:spMkLst>
          </pc:spChg>
          <pc:spChg chg="add mod">
            <ac:chgData name="Franziska Händschel" userId="e2149472-3187-4d00-b16a-a19eff6fc04a" providerId="ADAL" clId="{C4ACE604-53AD-40BC-AA6A-917010E83703}" dt="2024-03-07T15:09:54.827" v="94"/>
            <ac:spMkLst>
              <pc:docMk/>
              <pc:sldMasterMk cId="2038200041" sldId="2147483666"/>
              <pc:sldLayoutMk cId="2839446857" sldId="2147483678"/>
              <ac:spMk id="142" creationId="{CD3C3072-D6F3-3104-F033-99403BF328A4}"/>
            </ac:spMkLst>
          </pc:spChg>
          <pc:spChg chg="add mod">
            <ac:chgData name="Franziska Händschel" userId="e2149472-3187-4d00-b16a-a19eff6fc04a" providerId="ADAL" clId="{C4ACE604-53AD-40BC-AA6A-917010E83703}" dt="2024-03-07T15:09:54.827" v="94"/>
            <ac:spMkLst>
              <pc:docMk/>
              <pc:sldMasterMk cId="2038200041" sldId="2147483666"/>
              <pc:sldLayoutMk cId="2839446857" sldId="2147483678"/>
              <ac:spMk id="143" creationId="{56857B49-399F-CD8D-1AC3-E2681B56AB14}"/>
            </ac:spMkLst>
          </pc:spChg>
          <pc:spChg chg="add mod">
            <ac:chgData name="Franziska Händschel" userId="e2149472-3187-4d00-b16a-a19eff6fc04a" providerId="ADAL" clId="{C4ACE604-53AD-40BC-AA6A-917010E83703}" dt="2024-03-07T15:09:54.827" v="94"/>
            <ac:spMkLst>
              <pc:docMk/>
              <pc:sldMasterMk cId="2038200041" sldId="2147483666"/>
              <pc:sldLayoutMk cId="2839446857" sldId="2147483678"/>
              <ac:spMk id="144" creationId="{E29CCA31-C511-9360-5EA1-16EB9A98C785}"/>
            </ac:spMkLst>
          </pc:spChg>
          <pc:spChg chg="add mod">
            <ac:chgData name="Franziska Händschel" userId="e2149472-3187-4d00-b16a-a19eff6fc04a" providerId="ADAL" clId="{C4ACE604-53AD-40BC-AA6A-917010E83703}" dt="2024-03-07T15:09:54.827" v="94"/>
            <ac:spMkLst>
              <pc:docMk/>
              <pc:sldMasterMk cId="2038200041" sldId="2147483666"/>
              <pc:sldLayoutMk cId="2839446857" sldId="2147483678"/>
              <ac:spMk id="145" creationId="{CF574F56-0F2C-1A85-62C8-5DC393AC1B83}"/>
            </ac:spMkLst>
          </pc:spChg>
          <pc:spChg chg="add mod">
            <ac:chgData name="Franziska Händschel" userId="e2149472-3187-4d00-b16a-a19eff6fc04a" providerId="ADAL" clId="{C4ACE604-53AD-40BC-AA6A-917010E83703}" dt="2024-03-07T15:09:54.827" v="94"/>
            <ac:spMkLst>
              <pc:docMk/>
              <pc:sldMasterMk cId="2038200041" sldId="2147483666"/>
              <pc:sldLayoutMk cId="2839446857" sldId="2147483678"/>
              <ac:spMk id="146" creationId="{30D46824-BEC7-1EF9-38DE-C46289CD0D84}"/>
            </ac:spMkLst>
          </pc:spChg>
          <pc:spChg chg="add mod">
            <ac:chgData name="Franziska Händschel" userId="e2149472-3187-4d00-b16a-a19eff6fc04a" providerId="ADAL" clId="{C4ACE604-53AD-40BC-AA6A-917010E83703}" dt="2024-03-07T15:09:54.827" v="94"/>
            <ac:spMkLst>
              <pc:docMk/>
              <pc:sldMasterMk cId="2038200041" sldId="2147483666"/>
              <pc:sldLayoutMk cId="2839446857" sldId="2147483678"/>
              <ac:spMk id="147" creationId="{8EDB2510-CAC7-ABBE-4CC6-838113B15C50}"/>
            </ac:spMkLst>
          </pc:spChg>
          <pc:spChg chg="add mod">
            <ac:chgData name="Franziska Händschel" userId="e2149472-3187-4d00-b16a-a19eff6fc04a" providerId="ADAL" clId="{C4ACE604-53AD-40BC-AA6A-917010E83703}" dt="2024-03-07T15:09:59.756" v="97"/>
            <ac:spMkLst>
              <pc:docMk/>
              <pc:sldMasterMk cId="2038200041" sldId="2147483666"/>
              <pc:sldLayoutMk cId="2839446857" sldId="2147483678"/>
              <ac:spMk id="149" creationId="{C85F79AE-BF98-1342-00D3-C337C0DE16AC}"/>
            </ac:spMkLst>
          </pc:spChg>
          <pc:spChg chg="add mod">
            <ac:chgData name="Franziska Händschel" userId="e2149472-3187-4d00-b16a-a19eff6fc04a" providerId="ADAL" clId="{C4ACE604-53AD-40BC-AA6A-917010E83703}" dt="2024-03-07T15:09:59.756" v="97"/>
            <ac:spMkLst>
              <pc:docMk/>
              <pc:sldMasterMk cId="2038200041" sldId="2147483666"/>
              <pc:sldLayoutMk cId="2839446857" sldId="2147483678"/>
              <ac:spMk id="150" creationId="{A9E0CF41-E57D-2B8D-536E-51A7919A74A2}"/>
            </ac:spMkLst>
          </pc:spChg>
          <pc:spChg chg="add mod">
            <ac:chgData name="Franziska Händschel" userId="e2149472-3187-4d00-b16a-a19eff6fc04a" providerId="ADAL" clId="{C4ACE604-53AD-40BC-AA6A-917010E83703}" dt="2024-03-07T15:09:59.756" v="97"/>
            <ac:spMkLst>
              <pc:docMk/>
              <pc:sldMasterMk cId="2038200041" sldId="2147483666"/>
              <pc:sldLayoutMk cId="2839446857" sldId="2147483678"/>
              <ac:spMk id="151" creationId="{67F3B48D-E1F0-6EAB-ED3E-3FE08A9A2650}"/>
            </ac:spMkLst>
          </pc:spChg>
          <pc:spChg chg="add mod">
            <ac:chgData name="Franziska Händschel" userId="e2149472-3187-4d00-b16a-a19eff6fc04a" providerId="ADAL" clId="{C4ACE604-53AD-40BC-AA6A-917010E83703}" dt="2024-03-07T15:09:59.756" v="97"/>
            <ac:spMkLst>
              <pc:docMk/>
              <pc:sldMasterMk cId="2038200041" sldId="2147483666"/>
              <pc:sldLayoutMk cId="2839446857" sldId="2147483678"/>
              <ac:spMk id="152" creationId="{AC2E64A0-AA17-68E5-ED52-1D6791A8FEDB}"/>
            </ac:spMkLst>
          </pc:spChg>
          <pc:spChg chg="add mod">
            <ac:chgData name="Franziska Händschel" userId="e2149472-3187-4d00-b16a-a19eff6fc04a" providerId="ADAL" clId="{C4ACE604-53AD-40BC-AA6A-917010E83703}" dt="2024-03-07T15:09:59.756" v="97"/>
            <ac:spMkLst>
              <pc:docMk/>
              <pc:sldMasterMk cId="2038200041" sldId="2147483666"/>
              <pc:sldLayoutMk cId="2839446857" sldId="2147483678"/>
              <ac:spMk id="156" creationId="{322EF3FD-33F6-F9B7-3541-40736A8D2C97}"/>
            </ac:spMkLst>
          </pc:spChg>
          <pc:spChg chg="add mod">
            <ac:chgData name="Franziska Händschel" userId="e2149472-3187-4d00-b16a-a19eff6fc04a" providerId="ADAL" clId="{C4ACE604-53AD-40BC-AA6A-917010E83703}" dt="2024-03-07T15:09:59.756" v="97"/>
            <ac:spMkLst>
              <pc:docMk/>
              <pc:sldMasterMk cId="2038200041" sldId="2147483666"/>
              <pc:sldLayoutMk cId="2839446857" sldId="2147483678"/>
              <ac:spMk id="157" creationId="{9AFEF31D-280E-7CF7-C96D-1E880D076056}"/>
            </ac:spMkLst>
          </pc:spChg>
          <pc:spChg chg="add mod">
            <ac:chgData name="Franziska Händschel" userId="e2149472-3187-4d00-b16a-a19eff6fc04a" providerId="ADAL" clId="{C4ACE604-53AD-40BC-AA6A-917010E83703}" dt="2024-03-07T15:09:59.756" v="97"/>
            <ac:spMkLst>
              <pc:docMk/>
              <pc:sldMasterMk cId="2038200041" sldId="2147483666"/>
              <pc:sldLayoutMk cId="2839446857" sldId="2147483678"/>
              <ac:spMk id="159" creationId="{642DD7CA-5EDD-A65C-C0EB-283D039E93B5}"/>
            </ac:spMkLst>
          </pc:spChg>
          <pc:spChg chg="add mod">
            <ac:chgData name="Franziska Händschel" userId="e2149472-3187-4d00-b16a-a19eff6fc04a" providerId="ADAL" clId="{C4ACE604-53AD-40BC-AA6A-917010E83703}" dt="2024-03-07T15:09:59.756" v="97"/>
            <ac:spMkLst>
              <pc:docMk/>
              <pc:sldMasterMk cId="2038200041" sldId="2147483666"/>
              <pc:sldLayoutMk cId="2839446857" sldId="2147483678"/>
              <ac:spMk id="160" creationId="{24A12A14-2D62-78C7-2998-9617F950670E}"/>
            </ac:spMkLst>
          </pc:spChg>
          <pc:spChg chg="add mod">
            <ac:chgData name="Franziska Händschel" userId="e2149472-3187-4d00-b16a-a19eff6fc04a" providerId="ADAL" clId="{C4ACE604-53AD-40BC-AA6A-917010E83703}" dt="2024-03-07T15:09:59.756" v="97"/>
            <ac:spMkLst>
              <pc:docMk/>
              <pc:sldMasterMk cId="2038200041" sldId="2147483666"/>
              <pc:sldLayoutMk cId="2839446857" sldId="2147483678"/>
              <ac:spMk id="161" creationId="{4E82ED5D-BE8A-71B8-58A5-B0B2C66CAB8D}"/>
            </ac:spMkLst>
          </pc:spChg>
          <pc:spChg chg="add mod">
            <ac:chgData name="Franziska Händschel" userId="e2149472-3187-4d00-b16a-a19eff6fc04a" providerId="ADAL" clId="{C4ACE604-53AD-40BC-AA6A-917010E83703}" dt="2024-03-07T15:09:59.756" v="97"/>
            <ac:spMkLst>
              <pc:docMk/>
              <pc:sldMasterMk cId="2038200041" sldId="2147483666"/>
              <pc:sldLayoutMk cId="2839446857" sldId="2147483678"/>
              <ac:spMk id="162" creationId="{BFC6037D-E9A5-7789-8AA0-6A42276A66AD}"/>
            </ac:spMkLst>
          </pc:spChg>
          <pc:spChg chg="add mod">
            <ac:chgData name="Franziska Händschel" userId="e2149472-3187-4d00-b16a-a19eff6fc04a" providerId="ADAL" clId="{C4ACE604-53AD-40BC-AA6A-917010E83703}" dt="2024-03-07T15:09:59.756" v="97"/>
            <ac:spMkLst>
              <pc:docMk/>
              <pc:sldMasterMk cId="2038200041" sldId="2147483666"/>
              <pc:sldLayoutMk cId="2839446857" sldId="2147483678"/>
              <ac:spMk id="163" creationId="{AB49F81B-63D8-8984-5660-1A08B3EEFFE1}"/>
            </ac:spMkLst>
          </pc:spChg>
          <pc:spChg chg="add mod">
            <ac:chgData name="Franziska Händschel" userId="e2149472-3187-4d00-b16a-a19eff6fc04a" providerId="ADAL" clId="{C4ACE604-53AD-40BC-AA6A-917010E83703}" dt="2024-03-07T15:09:59.756" v="97"/>
            <ac:spMkLst>
              <pc:docMk/>
              <pc:sldMasterMk cId="2038200041" sldId="2147483666"/>
              <pc:sldLayoutMk cId="2839446857" sldId="2147483678"/>
              <ac:spMk id="164" creationId="{84E30233-89E3-1F6D-0B90-658F01015B33}"/>
            </ac:spMkLst>
          </pc:spChg>
          <pc:spChg chg="add mod">
            <ac:chgData name="Franziska Händschel" userId="e2149472-3187-4d00-b16a-a19eff6fc04a" providerId="ADAL" clId="{C4ACE604-53AD-40BC-AA6A-917010E83703}" dt="2024-03-07T15:09:59.756" v="97"/>
            <ac:spMkLst>
              <pc:docMk/>
              <pc:sldMasterMk cId="2038200041" sldId="2147483666"/>
              <pc:sldLayoutMk cId="2839446857" sldId="2147483678"/>
              <ac:spMk id="165" creationId="{7493A4F4-7C0D-14A5-2EDE-35A5E9FA6DA7}"/>
            </ac:spMkLst>
          </pc:spChg>
          <pc:spChg chg="add mod">
            <ac:chgData name="Franziska Händschel" userId="e2149472-3187-4d00-b16a-a19eff6fc04a" providerId="ADAL" clId="{C4ACE604-53AD-40BC-AA6A-917010E83703}" dt="2024-03-07T15:09:59.756" v="97"/>
            <ac:spMkLst>
              <pc:docMk/>
              <pc:sldMasterMk cId="2038200041" sldId="2147483666"/>
              <pc:sldLayoutMk cId="2839446857" sldId="2147483678"/>
              <ac:spMk id="166" creationId="{B5AF4DB1-F8B4-0276-4A96-7D2FA54325E5}"/>
            </ac:spMkLst>
          </pc:spChg>
          <pc:spChg chg="add mod">
            <ac:chgData name="Franziska Händschel" userId="e2149472-3187-4d00-b16a-a19eff6fc04a" providerId="ADAL" clId="{C4ACE604-53AD-40BC-AA6A-917010E83703}" dt="2024-03-07T15:09:59.756" v="97"/>
            <ac:spMkLst>
              <pc:docMk/>
              <pc:sldMasterMk cId="2038200041" sldId="2147483666"/>
              <pc:sldLayoutMk cId="2839446857" sldId="2147483678"/>
              <ac:spMk id="167" creationId="{CFD60A79-373C-E071-BC26-3F771E43BCBB}"/>
            </ac:spMkLst>
          </pc:spChg>
          <pc:spChg chg="add del mod">
            <ac:chgData name="Franziska Händschel" userId="e2149472-3187-4d00-b16a-a19eff6fc04a" providerId="ADAL" clId="{C4ACE604-53AD-40BC-AA6A-917010E83703}" dt="2024-03-07T15:10:09.282" v="101" actId="21"/>
            <ac:spMkLst>
              <pc:docMk/>
              <pc:sldMasterMk cId="2038200041" sldId="2147483666"/>
              <pc:sldLayoutMk cId="2839446857" sldId="2147483678"/>
              <ac:spMk id="169" creationId="{9E494D12-FFA2-957A-A652-372EB08554B9}"/>
            </ac:spMkLst>
          </pc:spChg>
          <pc:spChg chg="add del mod">
            <ac:chgData name="Franziska Händschel" userId="e2149472-3187-4d00-b16a-a19eff6fc04a" providerId="ADAL" clId="{C4ACE604-53AD-40BC-AA6A-917010E83703}" dt="2024-03-07T15:10:09.282" v="101" actId="21"/>
            <ac:spMkLst>
              <pc:docMk/>
              <pc:sldMasterMk cId="2038200041" sldId="2147483666"/>
              <pc:sldLayoutMk cId="2839446857" sldId="2147483678"/>
              <ac:spMk id="170" creationId="{1B0AF225-F1F4-6933-B3B5-1AA9BBA2E527}"/>
            </ac:spMkLst>
          </pc:spChg>
          <pc:spChg chg="add del mod">
            <ac:chgData name="Franziska Händschel" userId="e2149472-3187-4d00-b16a-a19eff6fc04a" providerId="ADAL" clId="{C4ACE604-53AD-40BC-AA6A-917010E83703}" dt="2024-03-07T15:10:09.282" v="101" actId="21"/>
            <ac:spMkLst>
              <pc:docMk/>
              <pc:sldMasterMk cId="2038200041" sldId="2147483666"/>
              <pc:sldLayoutMk cId="2839446857" sldId="2147483678"/>
              <ac:spMk id="171" creationId="{E4D94130-446E-FD63-93C8-72893DA2920E}"/>
            </ac:spMkLst>
          </pc:spChg>
          <pc:spChg chg="add del mod">
            <ac:chgData name="Franziska Händschel" userId="e2149472-3187-4d00-b16a-a19eff6fc04a" providerId="ADAL" clId="{C4ACE604-53AD-40BC-AA6A-917010E83703}" dt="2024-03-07T15:10:09.282" v="101" actId="21"/>
            <ac:spMkLst>
              <pc:docMk/>
              <pc:sldMasterMk cId="2038200041" sldId="2147483666"/>
              <pc:sldLayoutMk cId="2839446857" sldId="2147483678"/>
              <ac:spMk id="175" creationId="{0C058063-01F2-5972-FFA5-FD34D0A55456}"/>
            </ac:spMkLst>
          </pc:spChg>
          <pc:spChg chg="add del mod">
            <ac:chgData name="Franziska Händschel" userId="e2149472-3187-4d00-b16a-a19eff6fc04a" providerId="ADAL" clId="{C4ACE604-53AD-40BC-AA6A-917010E83703}" dt="2024-03-07T15:10:09.282" v="101" actId="21"/>
            <ac:spMkLst>
              <pc:docMk/>
              <pc:sldMasterMk cId="2038200041" sldId="2147483666"/>
              <pc:sldLayoutMk cId="2839446857" sldId="2147483678"/>
              <ac:spMk id="176" creationId="{AD06FCEA-D56C-CE67-E05A-32B12B42FDA9}"/>
            </ac:spMkLst>
          </pc:spChg>
          <pc:spChg chg="add del mod">
            <ac:chgData name="Franziska Händschel" userId="e2149472-3187-4d00-b16a-a19eff6fc04a" providerId="ADAL" clId="{C4ACE604-53AD-40BC-AA6A-917010E83703}" dt="2024-03-07T15:10:09.282" v="101" actId="21"/>
            <ac:spMkLst>
              <pc:docMk/>
              <pc:sldMasterMk cId="2038200041" sldId="2147483666"/>
              <pc:sldLayoutMk cId="2839446857" sldId="2147483678"/>
              <ac:spMk id="178" creationId="{EE1A518B-5BF4-24AF-6260-09BA810B0589}"/>
            </ac:spMkLst>
          </pc:spChg>
          <pc:spChg chg="add del mod">
            <ac:chgData name="Franziska Händschel" userId="e2149472-3187-4d00-b16a-a19eff6fc04a" providerId="ADAL" clId="{C4ACE604-53AD-40BC-AA6A-917010E83703}" dt="2024-03-07T15:10:09.282" v="101" actId="21"/>
            <ac:spMkLst>
              <pc:docMk/>
              <pc:sldMasterMk cId="2038200041" sldId="2147483666"/>
              <pc:sldLayoutMk cId="2839446857" sldId="2147483678"/>
              <ac:spMk id="179" creationId="{49DBF99E-FD1C-6339-1E52-1648100F1C9B}"/>
            </ac:spMkLst>
          </pc:spChg>
          <pc:spChg chg="add del mod">
            <ac:chgData name="Franziska Händschel" userId="e2149472-3187-4d00-b16a-a19eff6fc04a" providerId="ADAL" clId="{C4ACE604-53AD-40BC-AA6A-917010E83703}" dt="2024-03-07T15:10:09.282" v="101" actId="21"/>
            <ac:spMkLst>
              <pc:docMk/>
              <pc:sldMasterMk cId="2038200041" sldId="2147483666"/>
              <pc:sldLayoutMk cId="2839446857" sldId="2147483678"/>
              <ac:spMk id="180" creationId="{19E557A6-9005-B133-3F69-DEDCACC5AAFE}"/>
            </ac:spMkLst>
          </pc:spChg>
          <pc:spChg chg="add del mod">
            <ac:chgData name="Franziska Händschel" userId="e2149472-3187-4d00-b16a-a19eff6fc04a" providerId="ADAL" clId="{C4ACE604-53AD-40BC-AA6A-917010E83703}" dt="2024-03-07T15:10:09.282" v="101" actId="21"/>
            <ac:spMkLst>
              <pc:docMk/>
              <pc:sldMasterMk cId="2038200041" sldId="2147483666"/>
              <pc:sldLayoutMk cId="2839446857" sldId="2147483678"/>
              <ac:spMk id="181" creationId="{8FD41280-F892-4E62-2AF4-C58D7D4B84DD}"/>
            </ac:spMkLst>
          </pc:spChg>
          <pc:spChg chg="add del mod">
            <ac:chgData name="Franziska Händschel" userId="e2149472-3187-4d00-b16a-a19eff6fc04a" providerId="ADAL" clId="{C4ACE604-53AD-40BC-AA6A-917010E83703}" dt="2024-03-07T15:10:09.282" v="101" actId="21"/>
            <ac:spMkLst>
              <pc:docMk/>
              <pc:sldMasterMk cId="2038200041" sldId="2147483666"/>
              <pc:sldLayoutMk cId="2839446857" sldId="2147483678"/>
              <ac:spMk id="182" creationId="{18FB1F06-9133-1635-EF77-2A5DCC621431}"/>
            </ac:spMkLst>
          </pc:spChg>
          <pc:spChg chg="add del mod">
            <ac:chgData name="Franziska Händschel" userId="e2149472-3187-4d00-b16a-a19eff6fc04a" providerId="ADAL" clId="{C4ACE604-53AD-40BC-AA6A-917010E83703}" dt="2024-03-07T15:10:09.282" v="101" actId="21"/>
            <ac:spMkLst>
              <pc:docMk/>
              <pc:sldMasterMk cId="2038200041" sldId="2147483666"/>
              <pc:sldLayoutMk cId="2839446857" sldId="2147483678"/>
              <ac:spMk id="183" creationId="{BFA44722-5F9A-8379-A290-9D5522D7A943}"/>
            </ac:spMkLst>
          </pc:spChg>
          <pc:spChg chg="add del mod">
            <ac:chgData name="Franziska Händschel" userId="e2149472-3187-4d00-b16a-a19eff6fc04a" providerId="ADAL" clId="{C4ACE604-53AD-40BC-AA6A-917010E83703}" dt="2024-03-07T15:10:09.282" v="101" actId="21"/>
            <ac:spMkLst>
              <pc:docMk/>
              <pc:sldMasterMk cId="2038200041" sldId="2147483666"/>
              <pc:sldLayoutMk cId="2839446857" sldId="2147483678"/>
              <ac:spMk id="184" creationId="{1492CE3F-C0B4-9BE8-077C-A42EDC1C71D3}"/>
            </ac:spMkLst>
          </pc:spChg>
          <pc:spChg chg="add del mod">
            <ac:chgData name="Franziska Händschel" userId="e2149472-3187-4d00-b16a-a19eff6fc04a" providerId="ADAL" clId="{C4ACE604-53AD-40BC-AA6A-917010E83703}" dt="2024-03-07T15:10:09.282" v="101" actId="21"/>
            <ac:spMkLst>
              <pc:docMk/>
              <pc:sldMasterMk cId="2038200041" sldId="2147483666"/>
              <pc:sldLayoutMk cId="2839446857" sldId="2147483678"/>
              <ac:spMk id="185" creationId="{EC59F90A-9609-9FFC-9D84-C0255AD7B7A0}"/>
            </ac:spMkLst>
          </pc:spChg>
          <pc:spChg chg="add del mod">
            <ac:chgData name="Franziska Händschel" userId="e2149472-3187-4d00-b16a-a19eff6fc04a" providerId="ADAL" clId="{C4ACE604-53AD-40BC-AA6A-917010E83703}" dt="2024-03-07T15:10:09.282" v="101" actId="21"/>
            <ac:spMkLst>
              <pc:docMk/>
              <pc:sldMasterMk cId="2038200041" sldId="2147483666"/>
              <pc:sldLayoutMk cId="2839446857" sldId="2147483678"/>
              <ac:spMk id="186" creationId="{F26DFFD4-1DFE-D542-9484-076F4E746E58}"/>
            </ac:spMkLst>
          </pc:spChg>
          <pc:spChg chg="add mod">
            <ac:chgData name="Franziska Händschel" userId="e2149472-3187-4d00-b16a-a19eff6fc04a" providerId="ADAL" clId="{C4ACE604-53AD-40BC-AA6A-917010E83703}" dt="2024-03-07T15:10:10.020" v="102"/>
            <ac:spMkLst>
              <pc:docMk/>
              <pc:sldMasterMk cId="2038200041" sldId="2147483666"/>
              <pc:sldLayoutMk cId="2839446857" sldId="2147483678"/>
              <ac:spMk id="187" creationId="{0377DB0D-DB73-8BA2-32A0-D071E7EB0B11}"/>
            </ac:spMkLst>
          </pc:spChg>
          <pc:spChg chg="add mod">
            <ac:chgData name="Franziska Händschel" userId="e2149472-3187-4d00-b16a-a19eff6fc04a" providerId="ADAL" clId="{C4ACE604-53AD-40BC-AA6A-917010E83703}" dt="2024-03-07T15:10:10.020" v="102"/>
            <ac:spMkLst>
              <pc:docMk/>
              <pc:sldMasterMk cId="2038200041" sldId="2147483666"/>
              <pc:sldLayoutMk cId="2839446857" sldId="2147483678"/>
              <ac:spMk id="188" creationId="{9E494D12-FFA2-957A-A652-372EB08554B9}"/>
            </ac:spMkLst>
          </pc:spChg>
          <pc:spChg chg="add mod">
            <ac:chgData name="Franziska Händschel" userId="e2149472-3187-4d00-b16a-a19eff6fc04a" providerId="ADAL" clId="{C4ACE604-53AD-40BC-AA6A-917010E83703}" dt="2024-03-07T15:10:10.020" v="102"/>
            <ac:spMkLst>
              <pc:docMk/>
              <pc:sldMasterMk cId="2038200041" sldId="2147483666"/>
              <pc:sldLayoutMk cId="2839446857" sldId="2147483678"/>
              <ac:spMk id="189" creationId="{1B0AF225-F1F4-6933-B3B5-1AA9BBA2E527}"/>
            </ac:spMkLst>
          </pc:spChg>
          <pc:spChg chg="add mod">
            <ac:chgData name="Franziska Händschel" userId="e2149472-3187-4d00-b16a-a19eff6fc04a" providerId="ADAL" clId="{C4ACE604-53AD-40BC-AA6A-917010E83703}" dt="2024-03-07T15:10:10.020" v="102"/>
            <ac:spMkLst>
              <pc:docMk/>
              <pc:sldMasterMk cId="2038200041" sldId="2147483666"/>
              <pc:sldLayoutMk cId="2839446857" sldId="2147483678"/>
              <ac:spMk id="190" creationId="{E4D94130-446E-FD63-93C8-72893DA2920E}"/>
            </ac:spMkLst>
          </pc:spChg>
          <pc:spChg chg="add mod">
            <ac:chgData name="Franziska Händschel" userId="e2149472-3187-4d00-b16a-a19eff6fc04a" providerId="ADAL" clId="{C4ACE604-53AD-40BC-AA6A-917010E83703}" dt="2024-03-07T15:10:10.020" v="102"/>
            <ac:spMkLst>
              <pc:docMk/>
              <pc:sldMasterMk cId="2038200041" sldId="2147483666"/>
              <pc:sldLayoutMk cId="2839446857" sldId="2147483678"/>
              <ac:spMk id="194" creationId="{0C058063-01F2-5972-FFA5-FD34D0A55456}"/>
            </ac:spMkLst>
          </pc:spChg>
          <pc:spChg chg="add mod">
            <ac:chgData name="Franziska Händschel" userId="e2149472-3187-4d00-b16a-a19eff6fc04a" providerId="ADAL" clId="{C4ACE604-53AD-40BC-AA6A-917010E83703}" dt="2024-03-07T15:10:10.020" v="102"/>
            <ac:spMkLst>
              <pc:docMk/>
              <pc:sldMasterMk cId="2038200041" sldId="2147483666"/>
              <pc:sldLayoutMk cId="2839446857" sldId="2147483678"/>
              <ac:spMk id="195" creationId="{AD06FCEA-D56C-CE67-E05A-32B12B42FDA9}"/>
            </ac:spMkLst>
          </pc:spChg>
          <pc:spChg chg="add mod">
            <ac:chgData name="Franziska Händschel" userId="e2149472-3187-4d00-b16a-a19eff6fc04a" providerId="ADAL" clId="{C4ACE604-53AD-40BC-AA6A-917010E83703}" dt="2024-03-07T15:10:10.020" v="102"/>
            <ac:spMkLst>
              <pc:docMk/>
              <pc:sldMasterMk cId="2038200041" sldId="2147483666"/>
              <pc:sldLayoutMk cId="2839446857" sldId="2147483678"/>
              <ac:spMk id="197" creationId="{EE1A518B-5BF4-24AF-6260-09BA810B0589}"/>
            </ac:spMkLst>
          </pc:spChg>
          <pc:spChg chg="add mod">
            <ac:chgData name="Franziska Händschel" userId="e2149472-3187-4d00-b16a-a19eff6fc04a" providerId="ADAL" clId="{C4ACE604-53AD-40BC-AA6A-917010E83703}" dt="2024-03-07T15:10:10.020" v="102"/>
            <ac:spMkLst>
              <pc:docMk/>
              <pc:sldMasterMk cId="2038200041" sldId="2147483666"/>
              <pc:sldLayoutMk cId="2839446857" sldId="2147483678"/>
              <ac:spMk id="198" creationId="{49DBF99E-FD1C-6339-1E52-1648100F1C9B}"/>
            </ac:spMkLst>
          </pc:spChg>
          <pc:spChg chg="add mod">
            <ac:chgData name="Franziska Händschel" userId="e2149472-3187-4d00-b16a-a19eff6fc04a" providerId="ADAL" clId="{C4ACE604-53AD-40BC-AA6A-917010E83703}" dt="2024-03-07T15:10:10.020" v="102"/>
            <ac:spMkLst>
              <pc:docMk/>
              <pc:sldMasterMk cId="2038200041" sldId="2147483666"/>
              <pc:sldLayoutMk cId="2839446857" sldId="2147483678"/>
              <ac:spMk id="199" creationId="{19E557A6-9005-B133-3F69-DEDCACC5AAFE}"/>
            </ac:spMkLst>
          </pc:spChg>
          <pc:spChg chg="add mod">
            <ac:chgData name="Franziska Händschel" userId="e2149472-3187-4d00-b16a-a19eff6fc04a" providerId="ADAL" clId="{C4ACE604-53AD-40BC-AA6A-917010E83703}" dt="2024-03-07T15:10:10.020" v="102"/>
            <ac:spMkLst>
              <pc:docMk/>
              <pc:sldMasterMk cId="2038200041" sldId="2147483666"/>
              <pc:sldLayoutMk cId="2839446857" sldId="2147483678"/>
              <ac:spMk id="200" creationId="{8FD41280-F892-4E62-2AF4-C58D7D4B84DD}"/>
            </ac:spMkLst>
          </pc:spChg>
          <pc:spChg chg="add mod">
            <ac:chgData name="Franziska Händschel" userId="e2149472-3187-4d00-b16a-a19eff6fc04a" providerId="ADAL" clId="{C4ACE604-53AD-40BC-AA6A-917010E83703}" dt="2024-03-07T15:10:10.020" v="102"/>
            <ac:spMkLst>
              <pc:docMk/>
              <pc:sldMasterMk cId="2038200041" sldId="2147483666"/>
              <pc:sldLayoutMk cId="2839446857" sldId="2147483678"/>
              <ac:spMk id="201" creationId="{18FB1F06-9133-1635-EF77-2A5DCC621431}"/>
            </ac:spMkLst>
          </pc:spChg>
          <pc:spChg chg="add mod">
            <ac:chgData name="Franziska Händschel" userId="e2149472-3187-4d00-b16a-a19eff6fc04a" providerId="ADAL" clId="{C4ACE604-53AD-40BC-AA6A-917010E83703}" dt="2024-03-07T15:10:10.020" v="102"/>
            <ac:spMkLst>
              <pc:docMk/>
              <pc:sldMasterMk cId="2038200041" sldId="2147483666"/>
              <pc:sldLayoutMk cId="2839446857" sldId="2147483678"/>
              <ac:spMk id="202" creationId="{BFA44722-5F9A-8379-A290-9D5522D7A943}"/>
            </ac:spMkLst>
          </pc:spChg>
          <pc:spChg chg="add mod">
            <ac:chgData name="Franziska Händschel" userId="e2149472-3187-4d00-b16a-a19eff6fc04a" providerId="ADAL" clId="{C4ACE604-53AD-40BC-AA6A-917010E83703}" dt="2024-03-07T15:10:10.020" v="102"/>
            <ac:spMkLst>
              <pc:docMk/>
              <pc:sldMasterMk cId="2038200041" sldId="2147483666"/>
              <pc:sldLayoutMk cId="2839446857" sldId="2147483678"/>
              <ac:spMk id="203" creationId="{1492CE3F-C0B4-9BE8-077C-A42EDC1C71D3}"/>
            </ac:spMkLst>
          </pc:spChg>
          <pc:spChg chg="add mod">
            <ac:chgData name="Franziska Händschel" userId="e2149472-3187-4d00-b16a-a19eff6fc04a" providerId="ADAL" clId="{C4ACE604-53AD-40BC-AA6A-917010E83703}" dt="2024-03-07T15:10:10.020" v="102"/>
            <ac:spMkLst>
              <pc:docMk/>
              <pc:sldMasterMk cId="2038200041" sldId="2147483666"/>
              <pc:sldLayoutMk cId="2839446857" sldId="2147483678"/>
              <ac:spMk id="204" creationId="{EC59F90A-9609-9FFC-9D84-C0255AD7B7A0}"/>
            </ac:spMkLst>
          </pc:spChg>
          <pc:spChg chg="add mod">
            <ac:chgData name="Franziska Händschel" userId="e2149472-3187-4d00-b16a-a19eff6fc04a" providerId="ADAL" clId="{C4ACE604-53AD-40BC-AA6A-917010E83703}" dt="2024-03-07T15:10:10.020" v="102"/>
            <ac:spMkLst>
              <pc:docMk/>
              <pc:sldMasterMk cId="2038200041" sldId="2147483666"/>
              <pc:sldLayoutMk cId="2839446857" sldId="2147483678"/>
              <ac:spMk id="205" creationId="{F26DFFD4-1DFE-D542-9484-076F4E746E58}"/>
            </ac:spMkLst>
          </pc:spChg>
          <pc:spChg chg="add mod ord">
            <ac:chgData name="Franziska Händschel" userId="e2149472-3187-4d00-b16a-a19eff6fc04a" providerId="ADAL" clId="{C4ACE604-53AD-40BC-AA6A-917010E83703}" dt="2024-03-07T15:11:13.640" v="126" actId="167"/>
            <ac:spMkLst>
              <pc:docMk/>
              <pc:sldMasterMk cId="2038200041" sldId="2147483666"/>
              <pc:sldLayoutMk cId="2839446857" sldId="2147483678"/>
              <ac:spMk id="212" creationId="{BE68E195-66B1-7CF5-01C0-EAAEB4FA8654}"/>
            </ac:spMkLst>
          </pc:spChg>
          <pc:spChg chg="add mod">
            <ac:chgData name="Franziska Händschel" userId="e2149472-3187-4d00-b16a-a19eff6fc04a" providerId="ADAL" clId="{C4ACE604-53AD-40BC-AA6A-917010E83703}" dt="2024-03-07T15:11:39.121" v="134"/>
            <ac:spMkLst>
              <pc:docMk/>
              <pc:sldMasterMk cId="2038200041" sldId="2147483666"/>
              <pc:sldLayoutMk cId="2839446857" sldId="2147483678"/>
              <ac:spMk id="213" creationId="{C01FD8EF-48D2-55CD-E40D-66775797FF70}"/>
            </ac:spMkLst>
          </pc:spChg>
          <pc:spChg chg="add mod">
            <ac:chgData name="Franziska Händschel" userId="e2149472-3187-4d00-b16a-a19eff6fc04a" providerId="ADAL" clId="{C4ACE604-53AD-40BC-AA6A-917010E83703}" dt="2024-03-07T15:12:28.823" v="173" actId="1076"/>
            <ac:spMkLst>
              <pc:docMk/>
              <pc:sldMasterMk cId="2038200041" sldId="2147483666"/>
              <pc:sldLayoutMk cId="2839446857" sldId="2147483678"/>
              <ac:spMk id="214" creationId="{4D4DD2B6-60FC-E4BA-649F-B7205B9ECE37}"/>
            </ac:spMkLst>
          </pc:spChg>
          <pc:grpChg chg="add del mod">
            <ac:chgData name="Franziska Händschel" userId="e2149472-3187-4d00-b16a-a19eff6fc04a" providerId="ADAL" clId="{C4ACE604-53AD-40BC-AA6A-917010E83703}" dt="2024-03-07T15:10:59.529" v="123" actId="478"/>
            <ac:grpSpMkLst>
              <pc:docMk/>
              <pc:sldMasterMk cId="2038200041" sldId="2147483666"/>
              <pc:sldLayoutMk cId="2839446857" sldId="2147483678"/>
              <ac:grpSpMk id="2" creationId="{7D814C8B-7D70-0118-5553-66D00405D212}"/>
            </ac:grpSpMkLst>
          </pc:grpChg>
          <pc:grpChg chg="del">
            <ac:chgData name="Franziska Händschel" userId="e2149472-3187-4d00-b16a-a19eff6fc04a" providerId="ADAL" clId="{C4ACE604-53AD-40BC-AA6A-917010E83703}" dt="2024-03-07T15:05:33.974" v="31" actId="478"/>
            <ac:grpSpMkLst>
              <pc:docMk/>
              <pc:sldMasterMk cId="2038200041" sldId="2147483666"/>
              <pc:sldLayoutMk cId="2839446857" sldId="2147483678"/>
              <ac:grpSpMk id="10" creationId="{D47A1BC7-B835-B359-BD1F-626217BA597B}"/>
            </ac:grpSpMkLst>
          </pc:grpChg>
          <pc:grpChg chg="add del mod">
            <ac:chgData name="Franziska Händschel" userId="e2149472-3187-4d00-b16a-a19eff6fc04a" providerId="ADAL" clId="{C4ACE604-53AD-40BC-AA6A-917010E83703}" dt="2024-03-07T15:10:58.425" v="122" actId="21"/>
            <ac:grpSpMkLst>
              <pc:docMk/>
              <pc:sldMasterMk cId="2038200041" sldId="2147483666"/>
              <pc:sldLayoutMk cId="2839446857" sldId="2147483678"/>
              <ac:grpSpMk id="207" creationId="{48719E25-B970-5158-8123-93F58C29840E}"/>
            </ac:grpSpMkLst>
          </pc:grpChg>
          <pc:grpChg chg="add mod">
            <ac:chgData name="Franziska Händschel" userId="e2149472-3187-4d00-b16a-a19eff6fc04a" providerId="ADAL" clId="{C4ACE604-53AD-40BC-AA6A-917010E83703}" dt="2024-03-07T15:13:07.703" v="195" actId="1035"/>
            <ac:grpSpMkLst>
              <pc:docMk/>
              <pc:sldMasterMk cId="2038200041" sldId="2147483666"/>
              <pc:sldLayoutMk cId="2839446857" sldId="2147483678"/>
              <ac:grpSpMk id="208" creationId="{48719E25-B970-5158-8123-93F58C29840E}"/>
            </ac:grpSpMkLst>
          </pc:grpChg>
          <pc:picChg chg="add mod">
            <ac:chgData name="Franziska Händschel" userId="e2149472-3187-4d00-b16a-a19eff6fc04a" providerId="ADAL" clId="{C4ACE604-53AD-40BC-AA6A-917010E83703}" dt="2024-03-07T15:09:43.917" v="89"/>
            <ac:picMkLst>
              <pc:docMk/>
              <pc:sldMasterMk cId="2038200041" sldId="2147483666"/>
              <pc:sldLayoutMk cId="2839446857" sldId="2147483678"/>
              <ac:picMk id="15" creationId="{65498BBE-A11E-CD45-374F-C1BEFA8CC93C}"/>
            </ac:picMkLst>
          </pc:picChg>
          <pc:picChg chg="add mod">
            <ac:chgData name="Franziska Händschel" userId="e2149472-3187-4d00-b16a-a19eff6fc04a" providerId="ADAL" clId="{C4ACE604-53AD-40BC-AA6A-917010E83703}" dt="2024-03-07T15:09:43.917" v="89"/>
            <ac:picMkLst>
              <pc:docMk/>
              <pc:sldMasterMk cId="2038200041" sldId="2147483666"/>
              <pc:sldLayoutMk cId="2839446857" sldId="2147483678"/>
              <ac:picMk id="16" creationId="{0B7C7D1D-8817-89A8-CA34-A962AF4FF282}"/>
            </ac:picMkLst>
          </pc:picChg>
          <pc:picChg chg="add mod">
            <ac:chgData name="Franziska Händschel" userId="e2149472-3187-4d00-b16a-a19eff6fc04a" providerId="ADAL" clId="{C4ACE604-53AD-40BC-AA6A-917010E83703}" dt="2024-03-07T15:09:43.917" v="89"/>
            <ac:picMkLst>
              <pc:docMk/>
              <pc:sldMasterMk cId="2038200041" sldId="2147483666"/>
              <pc:sldLayoutMk cId="2839446857" sldId="2147483678"/>
              <ac:picMk id="17" creationId="{92099245-6EB2-C45E-F675-326182A7636C}"/>
            </ac:picMkLst>
          </pc:picChg>
          <pc:picChg chg="add mod">
            <ac:chgData name="Franziska Händschel" userId="e2149472-3187-4d00-b16a-a19eff6fc04a" providerId="ADAL" clId="{C4ACE604-53AD-40BC-AA6A-917010E83703}" dt="2024-03-07T15:09:43.917" v="89"/>
            <ac:picMkLst>
              <pc:docMk/>
              <pc:sldMasterMk cId="2038200041" sldId="2147483666"/>
              <pc:sldLayoutMk cId="2839446857" sldId="2147483678"/>
              <ac:picMk id="25" creationId="{3240477A-2DDB-E081-4684-9F74E1563BB8}"/>
            </ac:picMkLst>
          </pc:picChg>
          <pc:picChg chg="add mod">
            <ac:chgData name="Franziska Händschel" userId="e2149472-3187-4d00-b16a-a19eff6fc04a" providerId="ADAL" clId="{C4ACE604-53AD-40BC-AA6A-917010E83703}" dt="2024-03-07T15:09:43.917" v="89"/>
            <ac:picMkLst>
              <pc:docMk/>
              <pc:sldMasterMk cId="2038200041" sldId="2147483666"/>
              <pc:sldLayoutMk cId="2839446857" sldId="2147483678"/>
              <ac:picMk id="26" creationId="{A1314110-D42F-6A27-926F-C7C5F34363B8}"/>
            </ac:picMkLst>
          </pc:picChg>
          <pc:picChg chg="add mod">
            <ac:chgData name="Franziska Händschel" userId="e2149472-3187-4d00-b16a-a19eff6fc04a" providerId="ADAL" clId="{C4ACE604-53AD-40BC-AA6A-917010E83703}" dt="2024-03-07T15:09:43.917" v="89"/>
            <ac:picMkLst>
              <pc:docMk/>
              <pc:sldMasterMk cId="2038200041" sldId="2147483666"/>
              <pc:sldLayoutMk cId="2839446857" sldId="2147483678"/>
              <ac:picMk id="27" creationId="{03C016FA-AEA2-350D-40BD-022C19586E92}"/>
            </ac:picMkLst>
          </pc:picChg>
          <pc:picChg chg="add mod">
            <ac:chgData name="Franziska Händschel" userId="e2149472-3187-4d00-b16a-a19eff6fc04a" providerId="ADAL" clId="{C4ACE604-53AD-40BC-AA6A-917010E83703}" dt="2024-03-07T15:09:43.917" v="89"/>
            <ac:picMkLst>
              <pc:docMk/>
              <pc:sldMasterMk cId="2038200041" sldId="2147483666"/>
              <pc:sldLayoutMk cId="2839446857" sldId="2147483678"/>
              <ac:picMk id="35" creationId="{D87C25A0-B720-4BEB-6E65-2DF17F1155A8}"/>
            </ac:picMkLst>
          </pc:picChg>
          <pc:picChg chg="add mod">
            <ac:chgData name="Franziska Händschel" userId="e2149472-3187-4d00-b16a-a19eff6fc04a" providerId="ADAL" clId="{C4ACE604-53AD-40BC-AA6A-917010E83703}" dt="2024-03-07T15:09:43.917" v="89"/>
            <ac:picMkLst>
              <pc:docMk/>
              <pc:sldMasterMk cId="2038200041" sldId="2147483666"/>
              <pc:sldLayoutMk cId="2839446857" sldId="2147483678"/>
              <ac:picMk id="36" creationId="{897DB471-8C49-C5D5-F86C-E2411B6EA394}"/>
            </ac:picMkLst>
          </pc:picChg>
          <pc:picChg chg="add mod">
            <ac:chgData name="Franziska Händschel" userId="e2149472-3187-4d00-b16a-a19eff6fc04a" providerId="ADAL" clId="{C4ACE604-53AD-40BC-AA6A-917010E83703}" dt="2024-03-07T15:09:43.917" v="89"/>
            <ac:picMkLst>
              <pc:docMk/>
              <pc:sldMasterMk cId="2038200041" sldId="2147483666"/>
              <pc:sldLayoutMk cId="2839446857" sldId="2147483678"/>
              <ac:picMk id="37" creationId="{9A7F6C38-8C6C-8A36-5C00-7630E859B650}"/>
            </ac:picMkLst>
          </pc:picChg>
          <pc:picChg chg="add mod">
            <ac:chgData name="Franziska Händschel" userId="e2149472-3187-4d00-b16a-a19eff6fc04a" providerId="ADAL" clId="{C4ACE604-53AD-40BC-AA6A-917010E83703}" dt="2024-03-07T15:05:36.828" v="33" actId="164"/>
            <ac:picMkLst>
              <pc:docMk/>
              <pc:sldMasterMk cId="2038200041" sldId="2147483666"/>
              <pc:sldLayoutMk cId="2839446857" sldId="2147483678"/>
              <ac:picMk id="49" creationId="{0D86BDDE-AB83-6A19-1780-D446613B1FFA}"/>
            </ac:picMkLst>
          </pc:picChg>
          <pc:picChg chg="add mod">
            <ac:chgData name="Franziska Händschel" userId="e2149472-3187-4d00-b16a-a19eff6fc04a" providerId="ADAL" clId="{C4ACE604-53AD-40BC-AA6A-917010E83703}" dt="2024-03-07T15:09:50.073" v="91"/>
            <ac:picMkLst>
              <pc:docMk/>
              <pc:sldMasterMk cId="2038200041" sldId="2147483666"/>
              <pc:sldLayoutMk cId="2839446857" sldId="2147483678"/>
              <ac:picMk id="69" creationId="{3946EE92-4D2F-476B-3987-F1D4094073A3}"/>
            </ac:picMkLst>
          </pc:picChg>
          <pc:picChg chg="add del mod">
            <ac:chgData name="Franziska Händschel" userId="e2149472-3187-4d00-b16a-a19eff6fc04a" providerId="ADAL" clId="{C4ACE604-53AD-40BC-AA6A-917010E83703}" dt="2024-03-07T15:09:54.317" v="93" actId="21"/>
            <ac:picMkLst>
              <pc:docMk/>
              <pc:sldMasterMk cId="2038200041" sldId="2147483666"/>
              <pc:sldLayoutMk cId="2839446857" sldId="2147483678"/>
              <ac:picMk id="74" creationId="{28C0FB25-83A7-A87C-A211-43BD0AD3BDE6}"/>
            </ac:picMkLst>
          </pc:picChg>
          <pc:picChg chg="add del mod">
            <ac:chgData name="Franziska Händschel" userId="e2149472-3187-4d00-b16a-a19eff6fc04a" providerId="ADAL" clId="{C4ACE604-53AD-40BC-AA6A-917010E83703}" dt="2024-03-07T15:09:54.317" v="93" actId="21"/>
            <ac:picMkLst>
              <pc:docMk/>
              <pc:sldMasterMk cId="2038200041" sldId="2147483666"/>
              <pc:sldLayoutMk cId="2839446857" sldId="2147483678"/>
              <ac:picMk id="75" creationId="{25707548-DF6B-AB7E-1AA4-209DAF4AD441}"/>
            </ac:picMkLst>
          </pc:picChg>
          <pc:picChg chg="add del mod">
            <ac:chgData name="Franziska Händschel" userId="e2149472-3187-4d00-b16a-a19eff6fc04a" providerId="ADAL" clId="{C4ACE604-53AD-40BC-AA6A-917010E83703}" dt="2024-03-07T15:09:54.317" v="93" actId="21"/>
            <ac:picMkLst>
              <pc:docMk/>
              <pc:sldMasterMk cId="2038200041" sldId="2147483666"/>
              <pc:sldLayoutMk cId="2839446857" sldId="2147483678"/>
              <ac:picMk id="76" creationId="{B23BE80A-0092-BB91-089E-752182E8E3C1}"/>
            </ac:picMkLst>
          </pc:picChg>
          <pc:picChg chg="add del mod">
            <ac:chgData name="Franziska Händschel" userId="e2149472-3187-4d00-b16a-a19eff6fc04a" providerId="ADAL" clId="{C4ACE604-53AD-40BC-AA6A-917010E83703}" dt="2024-03-07T15:09:59.406" v="96" actId="21"/>
            <ac:picMkLst>
              <pc:docMk/>
              <pc:sldMasterMk cId="2038200041" sldId="2147483666"/>
              <pc:sldLayoutMk cId="2839446857" sldId="2147483678"/>
              <ac:picMk id="84" creationId="{B7557F7C-A22A-7B2F-7827-784CB08D9297}"/>
            </ac:picMkLst>
          </pc:picChg>
          <pc:picChg chg="add del mod">
            <ac:chgData name="Franziska Händschel" userId="e2149472-3187-4d00-b16a-a19eff6fc04a" providerId="ADAL" clId="{C4ACE604-53AD-40BC-AA6A-917010E83703}" dt="2024-03-07T15:09:59.406" v="96" actId="21"/>
            <ac:picMkLst>
              <pc:docMk/>
              <pc:sldMasterMk cId="2038200041" sldId="2147483666"/>
              <pc:sldLayoutMk cId="2839446857" sldId="2147483678"/>
              <ac:picMk id="85" creationId="{447859E2-E579-B444-91CB-A14A4A72E323}"/>
            </ac:picMkLst>
          </pc:picChg>
          <pc:picChg chg="add del mod">
            <ac:chgData name="Franziska Händschel" userId="e2149472-3187-4d00-b16a-a19eff6fc04a" providerId="ADAL" clId="{C4ACE604-53AD-40BC-AA6A-917010E83703}" dt="2024-03-07T15:09:59.406" v="96" actId="21"/>
            <ac:picMkLst>
              <pc:docMk/>
              <pc:sldMasterMk cId="2038200041" sldId="2147483666"/>
              <pc:sldLayoutMk cId="2839446857" sldId="2147483678"/>
              <ac:picMk id="86" creationId="{8B82B240-475B-8FFB-454E-9CE6B8AB753A}"/>
            </ac:picMkLst>
          </pc:picChg>
          <pc:picChg chg="add del mod">
            <ac:chgData name="Franziska Händschel" userId="e2149472-3187-4d00-b16a-a19eff6fc04a" providerId="ADAL" clId="{C4ACE604-53AD-40BC-AA6A-917010E83703}" dt="2024-03-07T15:10:04.606" v="99" actId="21"/>
            <ac:picMkLst>
              <pc:docMk/>
              <pc:sldMasterMk cId="2038200041" sldId="2147483666"/>
              <pc:sldLayoutMk cId="2839446857" sldId="2147483678"/>
              <ac:picMk id="94" creationId="{FDDCE5DB-B0C8-E748-ED80-77C89A31995C}"/>
            </ac:picMkLst>
          </pc:picChg>
          <pc:picChg chg="add del mod">
            <ac:chgData name="Franziska Händschel" userId="e2149472-3187-4d00-b16a-a19eff6fc04a" providerId="ADAL" clId="{C4ACE604-53AD-40BC-AA6A-917010E83703}" dt="2024-03-07T15:10:04.606" v="99" actId="21"/>
            <ac:picMkLst>
              <pc:docMk/>
              <pc:sldMasterMk cId="2038200041" sldId="2147483666"/>
              <pc:sldLayoutMk cId="2839446857" sldId="2147483678"/>
              <ac:picMk id="95" creationId="{103FBC26-C51F-D157-DE68-7E5AF63E8C0D}"/>
            </ac:picMkLst>
          </pc:picChg>
          <pc:picChg chg="add del mod">
            <ac:chgData name="Franziska Händschel" userId="e2149472-3187-4d00-b16a-a19eff6fc04a" providerId="ADAL" clId="{C4ACE604-53AD-40BC-AA6A-917010E83703}" dt="2024-03-07T15:10:04.606" v="99" actId="21"/>
            <ac:picMkLst>
              <pc:docMk/>
              <pc:sldMasterMk cId="2038200041" sldId="2147483666"/>
              <pc:sldLayoutMk cId="2839446857" sldId="2147483678"/>
              <ac:picMk id="96" creationId="{372233D7-31BD-2D78-0562-DCF3B7561DA4}"/>
            </ac:picMkLst>
          </pc:picChg>
          <pc:picChg chg="add mod">
            <ac:chgData name="Franziska Händschel" userId="e2149472-3187-4d00-b16a-a19eff6fc04a" providerId="ADAL" clId="{C4ACE604-53AD-40BC-AA6A-917010E83703}" dt="2024-03-07T15:05:36.828" v="33" actId="164"/>
            <ac:picMkLst>
              <pc:docMk/>
              <pc:sldMasterMk cId="2038200041" sldId="2147483666"/>
              <pc:sldLayoutMk cId="2839446857" sldId="2147483678"/>
              <ac:picMk id="98" creationId="{5E61F74F-C7FB-62D8-EF11-3B2E327CACB4}"/>
            </ac:picMkLst>
          </pc:picChg>
          <pc:picChg chg="add mod">
            <ac:chgData name="Franziska Händschel" userId="e2149472-3187-4d00-b16a-a19eff6fc04a" providerId="ADAL" clId="{C4ACE604-53AD-40BC-AA6A-917010E83703}" dt="2024-03-07T15:05:36.828" v="33" actId="164"/>
            <ac:picMkLst>
              <pc:docMk/>
              <pc:sldMasterMk cId="2038200041" sldId="2147483666"/>
              <pc:sldLayoutMk cId="2839446857" sldId="2147483678"/>
              <ac:picMk id="118" creationId="{0994534B-C05F-A1B0-3078-2526AE0951EE}"/>
            </ac:picMkLst>
          </pc:picChg>
          <pc:picChg chg="add mod">
            <ac:chgData name="Franziska Händschel" userId="e2149472-3187-4d00-b16a-a19eff6fc04a" providerId="ADAL" clId="{C4ACE604-53AD-40BC-AA6A-917010E83703}" dt="2024-03-07T15:09:54.827" v="94"/>
            <ac:picMkLst>
              <pc:docMk/>
              <pc:sldMasterMk cId="2038200041" sldId="2147483666"/>
              <pc:sldLayoutMk cId="2839446857" sldId="2147483678"/>
              <ac:picMk id="133" creationId="{28C0FB25-83A7-A87C-A211-43BD0AD3BDE6}"/>
            </ac:picMkLst>
          </pc:picChg>
          <pc:picChg chg="add mod">
            <ac:chgData name="Franziska Händschel" userId="e2149472-3187-4d00-b16a-a19eff6fc04a" providerId="ADAL" clId="{C4ACE604-53AD-40BC-AA6A-917010E83703}" dt="2024-03-07T15:09:54.827" v="94"/>
            <ac:picMkLst>
              <pc:docMk/>
              <pc:sldMasterMk cId="2038200041" sldId="2147483666"/>
              <pc:sldLayoutMk cId="2839446857" sldId="2147483678"/>
              <ac:picMk id="134" creationId="{25707548-DF6B-AB7E-1AA4-209DAF4AD441}"/>
            </ac:picMkLst>
          </pc:picChg>
          <pc:picChg chg="add mod">
            <ac:chgData name="Franziska Händschel" userId="e2149472-3187-4d00-b16a-a19eff6fc04a" providerId="ADAL" clId="{C4ACE604-53AD-40BC-AA6A-917010E83703}" dt="2024-03-07T15:09:54.827" v="94"/>
            <ac:picMkLst>
              <pc:docMk/>
              <pc:sldMasterMk cId="2038200041" sldId="2147483666"/>
              <pc:sldLayoutMk cId="2839446857" sldId="2147483678"/>
              <ac:picMk id="135" creationId="{B23BE80A-0092-BB91-089E-752182E8E3C1}"/>
            </ac:picMkLst>
          </pc:picChg>
          <pc:picChg chg="add mod">
            <ac:chgData name="Franziska Händschel" userId="e2149472-3187-4d00-b16a-a19eff6fc04a" providerId="ADAL" clId="{C4ACE604-53AD-40BC-AA6A-917010E83703}" dt="2024-03-07T15:10:54.404" v="120" actId="1076"/>
            <ac:picMkLst>
              <pc:docMk/>
              <pc:sldMasterMk cId="2038200041" sldId="2147483666"/>
              <pc:sldLayoutMk cId="2839446857" sldId="2147483678"/>
              <ac:picMk id="148" creationId="{06474F3C-0808-197B-BBD8-9531AAB2250C}"/>
            </ac:picMkLst>
          </pc:picChg>
          <pc:picChg chg="add mod">
            <ac:chgData name="Franziska Händschel" userId="e2149472-3187-4d00-b16a-a19eff6fc04a" providerId="ADAL" clId="{C4ACE604-53AD-40BC-AA6A-917010E83703}" dt="2024-03-07T15:09:59.756" v="97"/>
            <ac:picMkLst>
              <pc:docMk/>
              <pc:sldMasterMk cId="2038200041" sldId="2147483666"/>
              <pc:sldLayoutMk cId="2839446857" sldId="2147483678"/>
              <ac:picMk id="153" creationId="{B7557F7C-A22A-7B2F-7827-784CB08D9297}"/>
            </ac:picMkLst>
          </pc:picChg>
          <pc:picChg chg="add mod">
            <ac:chgData name="Franziska Händschel" userId="e2149472-3187-4d00-b16a-a19eff6fc04a" providerId="ADAL" clId="{C4ACE604-53AD-40BC-AA6A-917010E83703}" dt="2024-03-07T15:09:59.756" v="97"/>
            <ac:picMkLst>
              <pc:docMk/>
              <pc:sldMasterMk cId="2038200041" sldId="2147483666"/>
              <pc:sldLayoutMk cId="2839446857" sldId="2147483678"/>
              <ac:picMk id="154" creationId="{447859E2-E579-B444-91CB-A14A4A72E323}"/>
            </ac:picMkLst>
          </pc:picChg>
          <pc:picChg chg="add mod">
            <ac:chgData name="Franziska Händschel" userId="e2149472-3187-4d00-b16a-a19eff6fc04a" providerId="ADAL" clId="{C4ACE604-53AD-40BC-AA6A-917010E83703}" dt="2024-03-07T15:09:59.756" v="97"/>
            <ac:picMkLst>
              <pc:docMk/>
              <pc:sldMasterMk cId="2038200041" sldId="2147483666"/>
              <pc:sldLayoutMk cId="2839446857" sldId="2147483678"/>
              <ac:picMk id="155" creationId="{8B82B240-475B-8FFB-454E-9CE6B8AB753A}"/>
            </ac:picMkLst>
          </pc:picChg>
          <pc:picChg chg="add mod">
            <ac:chgData name="Franziska Händschel" userId="e2149472-3187-4d00-b16a-a19eff6fc04a" providerId="ADAL" clId="{C4ACE604-53AD-40BC-AA6A-917010E83703}" dt="2024-03-07T15:10:52.989" v="119" actId="1076"/>
            <ac:picMkLst>
              <pc:docMk/>
              <pc:sldMasterMk cId="2038200041" sldId="2147483666"/>
              <pc:sldLayoutMk cId="2839446857" sldId="2147483678"/>
              <ac:picMk id="168" creationId="{1360E0CE-C13B-0A99-1469-1BCC0B18893A}"/>
            </ac:picMkLst>
          </pc:picChg>
          <pc:picChg chg="add del mod">
            <ac:chgData name="Franziska Händschel" userId="e2149472-3187-4d00-b16a-a19eff6fc04a" providerId="ADAL" clId="{C4ACE604-53AD-40BC-AA6A-917010E83703}" dt="2024-03-07T15:10:09.282" v="101" actId="21"/>
            <ac:picMkLst>
              <pc:docMk/>
              <pc:sldMasterMk cId="2038200041" sldId="2147483666"/>
              <pc:sldLayoutMk cId="2839446857" sldId="2147483678"/>
              <ac:picMk id="172" creationId="{FDDCE5DB-B0C8-E748-ED80-77C89A31995C}"/>
            </ac:picMkLst>
          </pc:picChg>
          <pc:picChg chg="add del mod">
            <ac:chgData name="Franziska Händschel" userId="e2149472-3187-4d00-b16a-a19eff6fc04a" providerId="ADAL" clId="{C4ACE604-53AD-40BC-AA6A-917010E83703}" dt="2024-03-07T15:10:09.282" v="101" actId="21"/>
            <ac:picMkLst>
              <pc:docMk/>
              <pc:sldMasterMk cId="2038200041" sldId="2147483666"/>
              <pc:sldLayoutMk cId="2839446857" sldId="2147483678"/>
              <ac:picMk id="173" creationId="{103FBC26-C51F-D157-DE68-7E5AF63E8C0D}"/>
            </ac:picMkLst>
          </pc:picChg>
          <pc:picChg chg="add del mod">
            <ac:chgData name="Franziska Händschel" userId="e2149472-3187-4d00-b16a-a19eff6fc04a" providerId="ADAL" clId="{C4ACE604-53AD-40BC-AA6A-917010E83703}" dt="2024-03-07T15:10:09.282" v="101" actId="21"/>
            <ac:picMkLst>
              <pc:docMk/>
              <pc:sldMasterMk cId="2038200041" sldId="2147483666"/>
              <pc:sldLayoutMk cId="2839446857" sldId="2147483678"/>
              <ac:picMk id="174" creationId="{372233D7-31BD-2D78-0562-DCF3B7561DA4}"/>
            </ac:picMkLst>
          </pc:picChg>
          <pc:picChg chg="add mod">
            <ac:chgData name="Franziska Händschel" userId="e2149472-3187-4d00-b16a-a19eff6fc04a" providerId="ADAL" clId="{C4ACE604-53AD-40BC-AA6A-917010E83703}" dt="2024-03-07T15:10:10.020" v="102"/>
            <ac:picMkLst>
              <pc:docMk/>
              <pc:sldMasterMk cId="2038200041" sldId="2147483666"/>
              <pc:sldLayoutMk cId="2839446857" sldId="2147483678"/>
              <ac:picMk id="191" creationId="{FDDCE5DB-B0C8-E748-ED80-77C89A31995C}"/>
            </ac:picMkLst>
          </pc:picChg>
          <pc:picChg chg="add mod">
            <ac:chgData name="Franziska Händschel" userId="e2149472-3187-4d00-b16a-a19eff6fc04a" providerId="ADAL" clId="{C4ACE604-53AD-40BC-AA6A-917010E83703}" dt="2024-03-07T15:10:10.020" v="102"/>
            <ac:picMkLst>
              <pc:docMk/>
              <pc:sldMasterMk cId="2038200041" sldId="2147483666"/>
              <pc:sldLayoutMk cId="2839446857" sldId="2147483678"/>
              <ac:picMk id="192" creationId="{103FBC26-C51F-D157-DE68-7E5AF63E8C0D}"/>
            </ac:picMkLst>
          </pc:picChg>
          <pc:picChg chg="add mod">
            <ac:chgData name="Franziska Händschel" userId="e2149472-3187-4d00-b16a-a19eff6fc04a" providerId="ADAL" clId="{C4ACE604-53AD-40BC-AA6A-917010E83703}" dt="2024-03-07T15:10:10.020" v="102"/>
            <ac:picMkLst>
              <pc:docMk/>
              <pc:sldMasterMk cId="2038200041" sldId="2147483666"/>
              <pc:sldLayoutMk cId="2839446857" sldId="2147483678"/>
              <ac:picMk id="193" creationId="{372233D7-31BD-2D78-0562-DCF3B7561DA4}"/>
            </ac:picMkLst>
          </pc:picChg>
          <pc:picChg chg="add mod">
            <ac:chgData name="Franziska Händschel" userId="e2149472-3187-4d00-b16a-a19eff6fc04a" providerId="ADAL" clId="{C4ACE604-53AD-40BC-AA6A-917010E83703}" dt="2024-03-07T15:10:56.970" v="121" actId="1076"/>
            <ac:picMkLst>
              <pc:docMk/>
              <pc:sldMasterMk cId="2038200041" sldId="2147483666"/>
              <pc:sldLayoutMk cId="2839446857" sldId="2147483678"/>
              <ac:picMk id="206" creationId="{F91C29BF-7423-05A7-7F55-F85A2866321E}"/>
            </ac:picMkLst>
          </pc:picChg>
          <pc:picChg chg="mod">
            <ac:chgData name="Franziska Händschel" userId="e2149472-3187-4d00-b16a-a19eff6fc04a" providerId="ADAL" clId="{C4ACE604-53AD-40BC-AA6A-917010E83703}" dt="2024-03-07T15:10:59.881" v="124"/>
            <ac:picMkLst>
              <pc:docMk/>
              <pc:sldMasterMk cId="2038200041" sldId="2147483666"/>
              <pc:sldLayoutMk cId="2839446857" sldId="2147483678"/>
              <ac:picMk id="209" creationId="{06474F3C-0808-197B-BBD8-9531AAB2250C}"/>
            </ac:picMkLst>
          </pc:picChg>
          <pc:picChg chg="mod">
            <ac:chgData name="Franziska Händschel" userId="e2149472-3187-4d00-b16a-a19eff6fc04a" providerId="ADAL" clId="{C4ACE604-53AD-40BC-AA6A-917010E83703}" dt="2024-03-07T15:10:59.881" v="124"/>
            <ac:picMkLst>
              <pc:docMk/>
              <pc:sldMasterMk cId="2038200041" sldId="2147483666"/>
              <pc:sldLayoutMk cId="2839446857" sldId="2147483678"/>
              <ac:picMk id="210" creationId="{1360E0CE-C13B-0A99-1469-1BCC0B18893A}"/>
            </ac:picMkLst>
          </pc:picChg>
          <pc:picChg chg="mod">
            <ac:chgData name="Franziska Händschel" userId="e2149472-3187-4d00-b16a-a19eff6fc04a" providerId="ADAL" clId="{C4ACE604-53AD-40BC-AA6A-917010E83703}" dt="2024-03-07T15:10:59.881" v="124"/>
            <ac:picMkLst>
              <pc:docMk/>
              <pc:sldMasterMk cId="2038200041" sldId="2147483666"/>
              <pc:sldLayoutMk cId="2839446857" sldId="2147483678"/>
              <ac:picMk id="211" creationId="{F91C29BF-7423-05A7-7F55-F85A2866321E}"/>
            </ac:picMkLst>
          </pc:picChg>
          <pc:cxnChg chg="add mod">
            <ac:chgData name="Franziska Händschel" userId="e2149472-3187-4d00-b16a-a19eff6fc04a" providerId="ADAL" clId="{C4ACE604-53AD-40BC-AA6A-917010E83703}" dt="2024-03-07T15:09:43.917" v="89"/>
            <ac:cxnSpMkLst>
              <pc:docMk/>
              <pc:sldMasterMk cId="2038200041" sldId="2147483666"/>
              <pc:sldLayoutMk cId="2839446857" sldId="2147483678"/>
              <ac:cxnSpMk id="20" creationId="{0E161682-42E7-BDB7-D396-7A5C872F9680}"/>
            </ac:cxnSpMkLst>
          </pc:cxnChg>
          <pc:cxnChg chg="add mod">
            <ac:chgData name="Franziska Händschel" userId="e2149472-3187-4d00-b16a-a19eff6fc04a" providerId="ADAL" clId="{C4ACE604-53AD-40BC-AA6A-917010E83703}" dt="2024-03-07T15:09:43.917" v="89"/>
            <ac:cxnSpMkLst>
              <pc:docMk/>
              <pc:sldMasterMk cId="2038200041" sldId="2147483666"/>
              <pc:sldLayoutMk cId="2839446857" sldId="2147483678"/>
              <ac:cxnSpMk id="30" creationId="{7D031420-D3A7-145D-E05C-EAA4EEB487AD}"/>
            </ac:cxnSpMkLst>
          </pc:cxnChg>
          <pc:cxnChg chg="add mod">
            <ac:chgData name="Franziska Händschel" userId="e2149472-3187-4d00-b16a-a19eff6fc04a" providerId="ADAL" clId="{C4ACE604-53AD-40BC-AA6A-917010E83703}" dt="2024-03-07T15:09:43.917" v="89"/>
            <ac:cxnSpMkLst>
              <pc:docMk/>
              <pc:sldMasterMk cId="2038200041" sldId="2147483666"/>
              <pc:sldLayoutMk cId="2839446857" sldId="2147483678"/>
              <ac:cxnSpMk id="40" creationId="{DA2A4A3E-C519-CDA6-E5FA-30C4717CE8A0}"/>
            </ac:cxnSpMkLst>
          </pc:cxnChg>
          <pc:cxnChg chg="add del mod">
            <ac:chgData name="Franziska Händschel" userId="e2149472-3187-4d00-b16a-a19eff6fc04a" providerId="ADAL" clId="{C4ACE604-53AD-40BC-AA6A-917010E83703}" dt="2024-03-07T15:09:54.317" v="93" actId="21"/>
            <ac:cxnSpMkLst>
              <pc:docMk/>
              <pc:sldMasterMk cId="2038200041" sldId="2147483666"/>
              <pc:sldLayoutMk cId="2839446857" sldId="2147483678"/>
              <ac:cxnSpMk id="79" creationId="{2A64DC90-1B43-E151-28C0-290BB1DDC6F7}"/>
            </ac:cxnSpMkLst>
          </pc:cxnChg>
          <pc:cxnChg chg="add del mod">
            <ac:chgData name="Franziska Händschel" userId="e2149472-3187-4d00-b16a-a19eff6fc04a" providerId="ADAL" clId="{C4ACE604-53AD-40BC-AA6A-917010E83703}" dt="2024-03-07T15:09:59.406" v="96" actId="21"/>
            <ac:cxnSpMkLst>
              <pc:docMk/>
              <pc:sldMasterMk cId="2038200041" sldId="2147483666"/>
              <pc:sldLayoutMk cId="2839446857" sldId="2147483678"/>
              <ac:cxnSpMk id="89" creationId="{E8EBF1BF-2D6D-76F0-013B-9BE690183BDE}"/>
            </ac:cxnSpMkLst>
          </pc:cxnChg>
          <pc:cxnChg chg="add del mod">
            <ac:chgData name="Franziska Händschel" userId="e2149472-3187-4d00-b16a-a19eff6fc04a" providerId="ADAL" clId="{C4ACE604-53AD-40BC-AA6A-917010E83703}" dt="2024-03-07T15:10:04.606" v="99" actId="21"/>
            <ac:cxnSpMkLst>
              <pc:docMk/>
              <pc:sldMasterMk cId="2038200041" sldId="2147483666"/>
              <pc:sldLayoutMk cId="2839446857" sldId="2147483678"/>
              <ac:cxnSpMk id="100" creationId="{826681AD-001A-469D-4E9D-F931081A6758}"/>
            </ac:cxnSpMkLst>
          </pc:cxnChg>
          <pc:cxnChg chg="add mod">
            <ac:chgData name="Franziska Händschel" userId="e2149472-3187-4d00-b16a-a19eff6fc04a" providerId="ADAL" clId="{C4ACE604-53AD-40BC-AA6A-917010E83703}" dt="2024-03-07T15:09:54.827" v="94"/>
            <ac:cxnSpMkLst>
              <pc:docMk/>
              <pc:sldMasterMk cId="2038200041" sldId="2147483666"/>
              <pc:sldLayoutMk cId="2839446857" sldId="2147483678"/>
              <ac:cxnSpMk id="138" creationId="{2A64DC90-1B43-E151-28C0-290BB1DDC6F7}"/>
            </ac:cxnSpMkLst>
          </pc:cxnChg>
          <pc:cxnChg chg="add mod">
            <ac:chgData name="Franziska Händschel" userId="e2149472-3187-4d00-b16a-a19eff6fc04a" providerId="ADAL" clId="{C4ACE604-53AD-40BC-AA6A-917010E83703}" dt="2024-03-07T15:09:59.756" v="97"/>
            <ac:cxnSpMkLst>
              <pc:docMk/>
              <pc:sldMasterMk cId="2038200041" sldId="2147483666"/>
              <pc:sldLayoutMk cId="2839446857" sldId="2147483678"/>
              <ac:cxnSpMk id="158" creationId="{E8EBF1BF-2D6D-76F0-013B-9BE690183BDE}"/>
            </ac:cxnSpMkLst>
          </pc:cxnChg>
          <pc:cxnChg chg="add del mod">
            <ac:chgData name="Franziska Händschel" userId="e2149472-3187-4d00-b16a-a19eff6fc04a" providerId="ADAL" clId="{C4ACE604-53AD-40BC-AA6A-917010E83703}" dt="2024-03-07T15:10:09.282" v="101" actId="21"/>
            <ac:cxnSpMkLst>
              <pc:docMk/>
              <pc:sldMasterMk cId="2038200041" sldId="2147483666"/>
              <pc:sldLayoutMk cId="2839446857" sldId="2147483678"/>
              <ac:cxnSpMk id="177" creationId="{826681AD-001A-469D-4E9D-F931081A6758}"/>
            </ac:cxnSpMkLst>
          </pc:cxnChg>
          <pc:cxnChg chg="add mod">
            <ac:chgData name="Franziska Händschel" userId="e2149472-3187-4d00-b16a-a19eff6fc04a" providerId="ADAL" clId="{C4ACE604-53AD-40BC-AA6A-917010E83703}" dt="2024-03-07T15:10:10.020" v="102"/>
            <ac:cxnSpMkLst>
              <pc:docMk/>
              <pc:sldMasterMk cId="2038200041" sldId="2147483666"/>
              <pc:sldLayoutMk cId="2839446857" sldId="2147483678"/>
              <ac:cxnSpMk id="196" creationId="{826681AD-001A-469D-4E9D-F931081A6758}"/>
            </ac:cxnSpMkLst>
          </pc:cxnChg>
        </pc:sldLayoutChg>
        <pc:sldLayoutChg chg="addSp delSp modSp mod">
          <pc:chgData name="Franziska Händschel" userId="e2149472-3187-4d00-b16a-a19eff6fc04a" providerId="ADAL" clId="{C4ACE604-53AD-40BC-AA6A-917010E83703}" dt="2024-03-07T15:15:34.882" v="210" actId="6014"/>
          <pc:sldLayoutMkLst>
            <pc:docMk/>
            <pc:sldMasterMk cId="2038200041" sldId="2147483666"/>
            <pc:sldLayoutMk cId="3344491611" sldId="2147483679"/>
          </pc:sldLayoutMkLst>
          <pc:spChg chg="add mod">
            <ac:chgData name="Franziska Händschel" userId="e2149472-3187-4d00-b16a-a19eff6fc04a" providerId="ADAL" clId="{C4ACE604-53AD-40BC-AA6A-917010E83703}" dt="2024-03-07T15:06:15.898" v="61" actId="20577"/>
            <ac:spMkLst>
              <pc:docMk/>
              <pc:sldMasterMk cId="2038200041" sldId="2147483666"/>
              <pc:sldLayoutMk cId="3344491611" sldId="2147483679"/>
              <ac:spMk id="2" creationId="{A6422C0E-C8AD-4000-34B8-A57E6712AFA3}"/>
            </ac:spMkLst>
          </pc:spChg>
          <pc:spChg chg="del">
            <ac:chgData name="Franziska Händschel" userId="e2149472-3187-4d00-b16a-a19eff6fc04a" providerId="ADAL" clId="{C4ACE604-53AD-40BC-AA6A-917010E83703}" dt="2024-03-07T15:06:06.184" v="55" actId="478"/>
            <ac:spMkLst>
              <pc:docMk/>
              <pc:sldMasterMk cId="2038200041" sldId="2147483666"/>
              <pc:sldLayoutMk cId="3344491611" sldId="2147483679"/>
              <ac:spMk id="8" creationId="{5139C58F-14A6-ACFA-7E6A-A519F09B5704}"/>
            </ac:spMkLst>
          </pc:spChg>
          <pc:spChg chg="mod">
            <ac:chgData name="Franziska Händschel" userId="e2149472-3187-4d00-b16a-a19eff6fc04a" providerId="ADAL" clId="{C4ACE604-53AD-40BC-AA6A-917010E83703}" dt="2024-03-07T15:13:23.551" v="196" actId="207"/>
            <ac:spMkLst>
              <pc:docMk/>
              <pc:sldMasterMk cId="2038200041" sldId="2147483666"/>
              <pc:sldLayoutMk cId="3344491611" sldId="2147483679"/>
              <ac:spMk id="10" creationId="{BB31923B-A04D-22DF-2CA7-AD422F8FE7F7}"/>
            </ac:spMkLst>
          </pc:spChg>
          <pc:spChg chg="mod">
            <ac:chgData name="Franziska Händschel" userId="e2149472-3187-4d00-b16a-a19eff6fc04a" providerId="ADAL" clId="{C4ACE604-53AD-40BC-AA6A-917010E83703}" dt="2024-03-07T15:13:35.251" v="198" actId="208"/>
            <ac:spMkLst>
              <pc:docMk/>
              <pc:sldMasterMk cId="2038200041" sldId="2147483666"/>
              <pc:sldLayoutMk cId="3344491611" sldId="2147483679"/>
              <ac:spMk id="11" creationId="{EB954300-FB4D-FC54-750F-DDA07CC57734}"/>
            </ac:spMkLst>
          </pc:spChg>
          <pc:spChg chg="mod">
            <ac:chgData name="Franziska Händschel" userId="e2149472-3187-4d00-b16a-a19eff6fc04a" providerId="ADAL" clId="{C4ACE604-53AD-40BC-AA6A-917010E83703}" dt="2024-03-07T15:14:57.271" v="208" actId="207"/>
            <ac:spMkLst>
              <pc:docMk/>
              <pc:sldMasterMk cId="2038200041" sldId="2147483666"/>
              <pc:sldLayoutMk cId="3344491611" sldId="2147483679"/>
              <ac:spMk id="36" creationId="{DABC2698-C88D-E2BA-22BF-0F3D58EE8963}"/>
            </ac:spMkLst>
          </pc:spChg>
          <pc:spChg chg="mod">
            <ac:chgData name="Franziska Händschel" userId="e2149472-3187-4d00-b16a-a19eff6fc04a" providerId="ADAL" clId="{C4ACE604-53AD-40BC-AA6A-917010E83703}" dt="2024-03-07T15:13:35.251" v="198" actId="208"/>
            <ac:spMkLst>
              <pc:docMk/>
              <pc:sldMasterMk cId="2038200041" sldId="2147483666"/>
              <pc:sldLayoutMk cId="3344491611" sldId="2147483679"/>
              <ac:spMk id="37" creationId="{26B0B087-6F3C-9243-D45D-9407A60EE6E7}"/>
            </ac:spMkLst>
          </pc:spChg>
          <pc:spChg chg="mod">
            <ac:chgData name="Franziska Händschel" userId="e2149472-3187-4d00-b16a-a19eff6fc04a" providerId="ADAL" clId="{C4ACE604-53AD-40BC-AA6A-917010E83703}" dt="2024-03-07T15:14:57.271" v="208" actId="207"/>
            <ac:spMkLst>
              <pc:docMk/>
              <pc:sldMasterMk cId="2038200041" sldId="2147483666"/>
              <pc:sldLayoutMk cId="3344491611" sldId="2147483679"/>
              <ac:spMk id="62" creationId="{43F6E22D-4EF9-4468-FA69-180E59317A81}"/>
            </ac:spMkLst>
          </pc:spChg>
          <pc:spChg chg="mod">
            <ac:chgData name="Franziska Händschel" userId="e2149472-3187-4d00-b16a-a19eff6fc04a" providerId="ADAL" clId="{C4ACE604-53AD-40BC-AA6A-917010E83703}" dt="2024-03-07T15:13:35.251" v="198" actId="208"/>
            <ac:spMkLst>
              <pc:docMk/>
              <pc:sldMasterMk cId="2038200041" sldId="2147483666"/>
              <pc:sldLayoutMk cId="3344491611" sldId="2147483679"/>
              <ac:spMk id="63" creationId="{418D28C0-1BCD-5F10-4DBA-E3871B1D46B9}"/>
            </ac:spMkLst>
          </pc:spChg>
          <pc:spChg chg="mod">
            <ac:chgData name="Franziska Händschel" userId="e2149472-3187-4d00-b16a-a19eff6fc04a" providerId="ADAL" clId="{C4ACE604-53AD-40BC-AA6A-917010E83703}" dt="2024-03-07T15:14:57.271" v="208" actId="207"/>
            <ac:spMkLst>
              <pc:docMk/>
              <pc:sldMasterMk cId="2038200041" sldId="2147483666"/>
              <pc:sldLayoutMk cId="3344491611" sldId="2147483679"/>
              <ac:spMk id="88" creationId="{208DEA6E-BF2B-7287-C3B4-E3913B9DD26E}"/>
            </ac:spMkLst>
          </pc:spChg>
          <pc:spChg chg="mod">
            <ac:chgData name="Franziska Händschel" userId="e2149472-3187-4d00-b16a-a19eff6fc04a" providerId="ADAL" clId="{C4ACE604-53AD-40BC-AA6A-917010E83703}" dt="2024-03-07T15:13:35.251" v="198" actId="208"/>
            <ac:spMkLst>
              <pc:docMk/>
              <pc:sldMasterMk cId="2038200041" sldId="2147483666"/>
              <pc:sldLayoutMk cId="3344491611" sldId="2147483679"/>
              <ac:spMk id="89" creationId="{1EBDBA2A-9976-B834-6744-ACF4656F90CB}"/>
            </ac:spMkLst>
          </pc:spChg>
          <pc:cxnChg chg="mod">
            <ac:chgData name="Franziska Händschel" userId="e2149472-3187-4d00-b16a-a19eff6fc04a" providerId="ADAL" clId="{C4ACE604-53AD-40BC-AA6A-917010E83703}" dt="2024-03-07T15:13:30.911" v="197" actId="208"/>
            <ac:cxnSpMkLst>
              <pc:docMk/>
              <pc:sldMasterMk cId="2038200041" sldId="2147483666"/>
              <pc:sldLayoutMk cId="3344491611" sldId="2147483679"/>
              <ac:cxnSpMk id="19" creationId="{63A20555-2C2F-9C37-927D-24E203BC724F}"/>
            </ac:cxnSpMkLst>
          </pc:cxnChg>
          <pc:cxnChg chg="mod">
            <ac:chgData name="Franziska Händschel" userId="e2149472-3187-4d00-b16a-a19eff6fc04a" providerId="ADAL" clId="{C4ACE604-53AD-40BC-AA6A-917010E83703}" dt="2024-03-07T15:13:30.911" v="197" actId="208"/>
            <ac:cxnSpMkLst>
              <pc:docMk/>
              <pc:sldMasterMk cId="2038200041" sldId="2147483666"/>
              <pc:sldLayoutMk cId="3344491611" sldId="2147483679"/>
              <ac:cxnSpMk id="45" creationId="{4878C15A-FF18-D3E5-A521-2224BD4ED5A4}"/>
            </ac:cxnSpMkLst>
          </pc:cxnChg>
          <pc:cxnChg chg="mod">
            <ac:chgData name="Franziska Händschel" userId="e2149472-3187-4d00-b16a-a19eff6fc04a" providerId="ADAL" clId="{C4ACE604-53AD-40BC-AA6A-917010E83703}" dt="2024-03-07T15:13:30.911" v="197" actId="208"/>
            <ac:cxnSpMkLst>
              <pc:docMk/>
              <pc:sldMasterMk cId="2038200041" sldId="2147483666"/>
              <pc:sldLayoutMk cId="3344491611" sldId="2147483679"/>
              <ac:cxnSpMk id="71" creationId="{BBF36FFD-D019-45F9-BE16-F2AE2C039227}"/>
            </ac:cxnSpMkLst>
          </pc:cxnChg>
          <pc:cxnChg chg="mod">
            <ac:chgData name="Franziska Händschel" userId="e2149472-3187-4d00-b16a-a19eff6fc04a" providerId="ADAL" clId="{C4ACE604-53AD-40BC-AA6A-917010E83703}" dt="2024-03-07T15:13:30.911" v="197" actId="208"/>
            <ac:cxnSpMkLst>
              <pc:docMk/>
              <pc:sldMasterMk cId="2038200041" sldId="2147483666"/>
              <pc:sldLayoutMk cId="3344491611" sldId="2147483679"/>
              <ac:cxnSpMk id="97" creationId="{1D417C85-72C2-3788-6C68-CC2E3D94DD1C}"/>
            </ac:cxnSpMkLst>
          </pc:cxnChg>
        </pc:sldLayoutChg>
        <pc:sldLayoutChg chg="addSp delSp modSp mod">
          <pc:chgData name="Franziska Händschel" userId="e2149472-3187-4d00-b16a-a19eff6fc04a" providerId="ADAL" clId="{C4ACE604-53AD-40BC-AA6A-917010E83703}" dt="2024-03-07T15:15:39.692" v="211" actId="6014"/>
          <pc:sldLayoutMkLst>
            <pc:docMk/>
            <pc:sldMasterMk cId="2038200041" sldId="2147483666"/>
            <pc:sldLayoutMk cId="349962361" sldId="2147483680"/>
          </pc:sldLayoutMkLst>
          <pc:spChg chg="add mod">
            <ac:chgData name="Franziska Händschel" userId="e2149472-3187-4d00-b16a-a19eff6fc04a" providerId="ADAL" clId="{C4ACE604-53AD-40BC-AA6A-917010E83703}" dt="2024-03-07T15:04:17.008" v="4"/>
            <ac:spMkLst>
              <pc:docMk/>
              <pc:sldMasterMk cId="2038200041" sldId="2147483666"/>
              <pc:sldLayoutMk cId="349962361" sldId="2147483680"/>
              <ac:spMk id="2" creationId="{37B33424-FF81-42F7-17E6-C715725B0C42}"/>
            </ac:spMkLst>
          </pc:spChg>
          <pc:spChg chg="add mod">
            <ac:chgData name="Franziska Händschel" userId="e2149472-3187-4d00-b16a-a19eff6fc04a" providerId="ADAL" clId="{C4ACE604-53AD-40BC-AA6A-917010E83703}" dt="2024-03-07T15:04:17.008" v="4"/>
            <ac:spMkLst>
              <pc:docMk/>
              <pc:sldMasterMk cId="2038200041" sldId="2147483666"/>
              <pc:sldLayoutMk cId="349962361" sldId="2147483680"/>
              <ac:spMk id="3" creationId="{2D1BE044-5353-5A77-E5EE-1B48E3E16081}"/>
            </ac:spMkLst>
          </pc:spChg>
          <pc:spChg chg="add mod">
            <ac:chgData name="Franziska Händschel" userId="e2149472-3187-4d00-b16a-a19eff6fc04a" providerId="ADAL" clId="{C4ACE604-53AD-40BC-AA6A-917010E83703}" dt="2024-03-07T15:04:17.008" v="4"/>
            <ac:spMkLst>
              <pc:docMk/>
              <pc:sldMasterMk cId="2038200041" sldId="2147483666"/>
              <pc:sldLayoutMk cId="349962361" sldId="2147483680"/>
              <ac:spMk id="4" creationId="{E0FEFEE3-F762-E1C0-A2FF-A7A9597F67FF}"/>
            </ac:spMkLst>
          </pc:spChg>
          <pc:spChg chg="add mod">
            <ac:chgData name="Franziska Händschel" userId="e2149472-3187-4d00-b16a-a19eff6fc04a" providerId="ADAL" clId="{C4ACE604-53AD-40BC-AA6A-917010E83703}" dt="2024-03-07T15:04:17.008" v="4"/>
            <ac:spMkLst>
              <pc:docMk/>
              <pc:sldMasterMk cId="2038200041" sldId="2147483666"/>
              <pc:sldLayoutMk cId="349962361" sldId="2147483680"/>
              <ac:spMk id="5" creationId="{87D3395A-6A7B-A016-5B30-CED1DB094EE8}"/>
            </ac:spMkLst>
          </pc:spChg>
          <pc:spChg chg="add mod">
            <ac:chgData name="Franziska Händschel" userId="e2149472-3187-4d00-b16a-a19eff6fc04a" providerId="ADAL" clId="{C4ACE604-53AD-40BC-AA6A-917010E83703}" dt="2024-03-07T15:04:17.008" v="4"/>
            <ac:spMkLst>
              <pc:docMk/>
              <pc:sldMasterMk cId="2038200041" sldId="2147483666"/>
              <pc:sldLayoutMk cId="349962361" sldId="2147483680"/>
              <ac:spMk id="6" creationId="{FDD8EC59-7B62-D66D-6301-B0E9D07F1E73}"/>
            </ac:spMkLst>
          </pc:spChg>
          <pc:spChg chg="del">
            <ac:chgData name="Franziska Händschel" userId="e2149472-3187-4d00-b16a-a19eff6fc04a" providerId="ADAL" clId="{C4ACE604-53AD-40BC-AA6A-917010E83703}" dt="2024-03-07T15:06:21.291" v="62" actId="478"/>
            <ac:spMkLst>
              <pc:docMk/>
              <pc:sldMasterMk cId="2038200041" sldId="2147483666"/>
              <pc:sldLayoutMk cId="349962361" sldId="2147483680"/>
              <ac:spMk id="7" creationId="{30479431-5E0C-987A-1F71-C5094FA6C532}"/>
            </ac:spMkLst>
          </pc:spChg>
          <pc:spChg chg="add mod">
            <ac:chgData name="Franziska Händschel" userId="e2149472-3187-4d00-b16a-a19eff6fc04a" providerId="ADAL" clId="{C4ACE604-53AD-40BC-AA6A-917010E83703}" dt="2024-03-07T15:04:17.008" v="4"/>
            <ac:spMkLst>
              <pc:docMk/>
              <pc:sldMasterMk cId="2038200041" sldId="2147483666"/>
              <pc:sldLayoutMk cId="349962361" sldId="2147483680"/>
              <ac:spMk id="8" creationId="{1D3993D3-7664-7135-0067-242DAAFBE301}"/>
            </ac:spMkLst>
          </pc:spChg>
          <pc:spChg chg="mod">
            <ac:chgData name="Franziska Händschel" userId="e2149472-3187-4d00-b16a-a19eff6fc04a" providerId="ADAL" clId="{C4ACE604-53AD-40BC-AA6A-917010E83703}" dt="2024-03-07T15:13:48.305" v="201" actId="207"/>
            <ac:spMkLst>
              <pc:docMk/>
              <pc:sldMasterMk cId="2038200041" sldId="2147483666"/>
              <pc:sldLayoutMk cId="349962361" sldId="2147483680"/>
              <ac:spMk id="9" creationId="{413E7F7F-83F2-207E-4635-3EC20305B73A}"/>
            </ac:spMkLst>
          </pc:spChg>
          <pc:spChg chg="mod">
            <ac:chgData name="Franziska Händschel" userId="e2149472-3187-4d00-b16a-a19eff6fc04a" providerId="ADAL" clId="{C4ACE604-53AD-40BC-AA6A-917010E83703}" dt="2024-03-07T15:13:40.327" v="199" actId="208"/>
            <ac:spMkLst>
              <pc:docMk/>
              <pc:sldMasterMk cId="2038200041" sldId="2147483666"/>
              <pc:sldLayoutMk cId="349962361" sldId="2147483680"/>
              <ac:spMk id="10" creationId="{B1A42FFA-29AD-9907-21FA-95CDB296519B}"/>
            </ac:spMkLst>
          </pc:spChg>
          <pc:spChg chg="add mod">
            <ac:chgData name="Franziska Händschel" userId="e2149472-3187-4d00-b16a-a19eff6fc04a" providerId="ADAL" clId="{C4ACE604-53AD-40BC-AA6A-917010E83703}" dt="2024-03-07T15:04:17.008" v="4"/>
            <ac:spMkLst>
              <pc:docMk/>
              <pc:sldMasterMk cId="2038200041" sldId="2147483666"/>
              <pc:sldLayoutMk cId="349962361" sldId="2147483680"/>
              <ac:spMk id="11" creationId="{D461974A-DBD3-B71A-A8E7-49EED58ADD86}"/>
            </ac:spMkLst>
          </pc:spChg>
          <pc:spChg chg="add mod">
            <ac:chgData name="Franziska Händschel" userId="e2149472-3187-4d00-b16a-a19eff6fc04a" providerId="ADAL" clId="{C4ACE604-53AD-40BC-AA6A-917010E83703}" dt="2024-03-07T15:04:17.008" v="4"/>
            <ac:spMkLst>
              <pc:docMk/>
              <pc:sldMasterMk cId="2038200041" sldId="2147483666"/>
              <pc:sldLayoutMk cId="349962361" sldId="2147483680"/>
              <ac:spMk id="12" creationId="{F09E8329-9116-7B45-C55E-F6720F3547B2}"/>
            </ac:spMkLst>
          </pc:spChg>
          <pc:spChg chg="add mod">
            <ac:chgData name="Franziska Händschel" userId="e2149472-3187-4d00-b16a-a19eff6fc04a" providerId="ADAL" clId="{C4ACE604-53AD-40BC-AA6A-917010E83703}" dt="2024-03-07T15:04:17.008" v="4"/>
            <ac:spMkLst>
              <pc:docMk/>
              <pc:sldMasterMk cId="2038200041" sldId="2147483666"/>
              <pc:sldLayoutMk cId="349962361" sldId="2147483680"/>
              <ac:spMk id="16" creationId="{A021A03B-3D10-8D7A-7AD9-DB05E671BD5D}"/>
            </ac:spMkLst>
          </pc:spChg>
          <pc:spChg chg="add mod">
            <ac:chgData name="Franziska Händschel" userId="e2149472-3187-4d00-b16a-a19eff6fc04a" providerId="ADAL" clId="{C4ACE604-53AD-40BC-AA6A-917010E83703}" dt="2024-03-07T15:04:17.008" v="4"/>
            <ac:spMkLst>
              <pc:docMk/>
              <pc:sldMasterMk cId="2038200041" sldId="2147483666"/>
              <pc:sldLayoutMk cId="349962361" sldId="2147483680"/>
              <ac:spMk id="20" creationId="{CD6EB17B-E492-C41C-DA15-AAFFA64EA3CC}"/>
            </ac:spMkLst>
          </pc:spChg>
          <pc:spChg chg="add mod">
            <ac:chgData name="Franziska Händschel" userId="e2149472-3187-4d00-b16a-a19eff6fc04a" providerId="ADAL" clId="{C4ACE604-53AD-40BC-AA6A-917010E83703}" dt="2024-03-07T15:04:17.008" v="4"/>
            <ac:spMkLst>
              <pc:docMk/>
              <pc:sldMasterMk cId="2038200041" sldId="2147483666"/>
              <pc:sldLayoutMk cId="349962361" sldId="2147483680"/>
              <ac:spMk id="21" creationId="{D2EEEB5E-4D53-EE52-EBB1-4195FBE7A353}"/>
            </ac:spMkLst>
          </pc:spChg>
          <pc:spChg chg="add mod">
            <ac:chgData name="Franziska Händschel" userId="e2149472-3187-4d00-b16a-a19eff6fc04a" providerId="ADAL" clId="{C4ACE604-53AD-40BC-AA6A-917010E83703}" dt="2024-03-07T15:04:17.008" v="4"/>
            <ac:spMkLst>
              <pc:docMk/>
              <pc:sldMasterMk cId="2038200041" sldId="2147483666"/>
              <pc:sldLayoutMk cId="349962361" sldId="2147483680"/>
              <ac:spMk id="22" creationId="{7EEE4445-DCC5-0FC1-2994-DC3A08686786}"/>
            </ac:spMkLst>
          </pc:spChg>
          <pc:spChg chg="add mod">
            <ac:chgData name="Franziska Händschel" userId="e2149472-3187-4d00-b16a-a19eff6fc04a" providerId="ADAL" clId="{C4ACE604-53AD-40BC-AA6A-917010E83703}" dt="2024-03-07T15:04:17.008" v="4"/>
            <ac:spMkLst>
              <pc:docMk/>
              <pc:sldMasterMk cId="2038200041" sldId="2147483666"/>
              <pc:sldLayoutMk cId="349962361" sldId="2147483680"/>
              <ac:spMk id="23" creationId="{D97EBDCE-23EF-0D07-0473-713EF7AA2234}"/>
            </ac:spMkLst>
          </pc:spChg>
          <pc:spChg chg="add mod">
            <ac:chgData name="Franziska Händschel" userId="e2149472-3187-4d00-b16a-a19eff6fc04a" providerId="ADAL" clId="{C4ACE604-53AD-40BC-AA6A-917010E83703}" dt="2024-03-07T15:04:17.008" v="4"/>
            <ac:spMkLst>
              <pc:docMk/>
              <pc:sldMasterMk cId="2038200041" sldId="2147483666"/>
              <pc:sldLayoutMk cId="349962361" sldId="2147483680"/>
              <ac:spMk id="25" creationId="{E1E9FE3F-1185-4DA8-0BDE-513688711A88}"/>
            </ac:spMkLst>
          </pc:spChg>
          <pc:spChg chg="add mod">
            <ac:chgData name="Franziska Händschel" userId="e2149472-3187-4d00-b16a-a19eff6fc04a" providerId="ADAL" clId="{C4ACE604-53AD-40BC-AA6A-917010E83703}" dt="2024-03-07T15:04:17.008" v="4"/>
            <ac:spMkLst>
              <pc:docMk/>
              <pc:sldMasterMk cId="2038200041" sldId="2147483666"/>
              <pc:sldLayoutMk cId="349962361" sldId="2147483680"/>
              <ac:spMk id="26" creationId="{7890CC3E-CF90-16BA-D711-C34C5399FB5C}"/>
            </ac:spMkLst>
          </pc:spChg>
          <pc:spChg chg="add mod">
            <ac:chgData name="Franziska Händschel" userId="e2149472-3187-4d00-b16a-a19eff6fc04a" providerId="ADAL" clId="{C4ACE604-53AD-40BC-AA6A-917010E83703}" dt="2024-03-07T15:04:17.008" v="4"/>
            <ac:spMkLst>
              <pc:docMk/>
              <pc:sldMasterMk cId="2038200041" sldId="2147483666"/>
              <pc:sldLayoutMk cId="349962361" sldId="2147483680"/>
              <ac:spMk id="27" creationId="{A3F03BB5-386E-2A99-C2EE-D3BE12F710CF}"/>
            </ac:spMkLst>
          </pc:spChg>
          <pc:spChg chg="add mod">
            <ac:chgData name="Franziska Händschel" userId="e2149472-3187-4d00-b16a-a19eff6fc04a" providerId="ADAL" clId="{C4ACE604-53AD-40BC-AA6A-917010E83703}" dt="2024-03-07T15:04:17.008" v="4"/>
            <ac:spMkLst>
              <pc:docMk/>
              <pc:sldMasterMk cId="2038200041" sldId="2147483666"/>
              <pc:sldLayoutMk cId="349962361" sldId="2147483680"/>
              <ac:spMk id="28" creationId="{53BBF1C2-A1F4-BA9B-C648-C3E2F31201C6}"/>
            </ac:spMkLst>
          </pc:spChg>
          <pc:spChg chg="add mod">
            <ac:chgData name="Franziska Händschel" userId="e2149472-3187-4d00-b16a-a19eff6fc04a" providerId="ADAL" clId="{C4ACE604-53AD-40BC-AA6A-917010E83703}" dt="2024-03-07T15:04:17.008" v="4"/>
            <ac:spMkLst>
              <pc:docMk/>
              <pc:sldMasterMk cId="2038200041" sldId="2147483666"/>
              <pc:sldLayoutMk cId="349962361" sldId="2147483680"/>
              <ac:spMk id="30" creationId="{BA064FDB-1765-A382-92FD-2DE5DB4130D1}"/>
            </ac:spMkLst>
          </pc:spChg>
          <pc:spChg chg="add mod">
            <ac:chgData name="Franziska Händschel" userId="e2149472-3187-4d00-b16a-a19eff6fc04a" providerId="ADAL" clId="{C4ACE604-53AD-40BC-AA6A-917010E83703}" dt="2024-03-07T15:04:17.008" v="4"/>
            <ac:spMkLst>
              <pc:docMk/>
              <pc:sldMasterMk cId="2038200041" sldId="2147483666"/>
              <pc:sldLayoutMk cId="349962361" sldId="2147483680"/>
              <ac:spMk id="31" creationId="{3CEB36C7-4BB5-140F-253F-CD7CC209066E}"/>
            </ac:spMkLst>
          </pc:spChg>
          <pc:spChg chg="add mod">
            <ac:chgData name="Franziska Händschel" userId="e2149472-3187-4d00-b16a-a19eff6fc04a" providerId="ADAL" clId="{C4ACE604-53AD-40BC-AA6A-917010E83703}" dt="2024-03-07T15:04:17.008" v="4"/>
            <ac:spMkLst>
              <pc:docMk/>
              <pc:sldMasterMk cId="2038200041" sldId="2147483666"/>
              <pc:sldLayoutMk cId="349962361" sldId="2147483680"/>
              <ac:spMk id="32" creationId="{FE08450A-0D13-4E20-E18E-80D5C0CF8BDD}"/>
            </ac:spMkLst>
          </pc:spChg>
          <pc:spChg chg="add mod">
            <ac:chgData name="Franziska Händschel" userId="e2149472-3187-4d00-b16a-a19eff6fc04a" providerId="ADAL" clId="{C4ACE604-53AD-40BC-AA6A-917010E83703}" dt="2024-03-07T15:04:17.008" v="4"/>
            <ac:spMkLst>
              <pc:docMk/>
              <pc:sldMasterMk cId="2038200041" sldId="2147483666"/>
              <pc:sldLayoutMk cId="349962361" sldId="2147483680"/>
              <ac:spMk id="33" creationId="{7222E407-2C49-1FCE-E99C-C538FD2C26F6}"/>
            </ac:spMkLst>
          </pc:spChg>
          <pc:spChg chg="add mod">
            <ac:chgData name="Franziska Händschel" userId="e2149472-3187-4d00-b16a-a19eff6fc04a" providerId="ADAL" clId="{C4ACE604-53AD-40BC-AA6A-917010E83703}" dt="2024-03-07T15:04:17.008" v="4"/>
            <ac:spMkLst>
              <pc:docMk/>
              <pc:sldMasterMk cId="2038200041" sldId="2147483666"/>
              <pc:sldLayoutMk cId="349962361" sldId="2147483680"/>
              <ac:spMk id="34" creationId="{8DFA7FB0-29FD-C18A-D3DA-1FB6CB2180AB}"/>
            </ac:spMkLst>
          </pc:spChg>
          <pc:spChg chg="mod">
            <ac:chgData name="Franziska Händschel" userId="e2149472-3187-4d00-b16a-a19eff6fc04a" providerId="ADAL" clId="{C4ACE604-53AD-40BC-AA6A-917010E83703}" dt="2024-03-07T15:13:48.305" v="201" actId="207"/>
            <ac:spMkLst>
              <pc:docMk/>
              <pc:sldMasterMk cId="2038200041" sldId="2147483666"/>
              <pc:sldLayoutMk cId="349962361" sldId="2147483680"/>
              <ac:spMk id="35" creationId="{74687530-4EC5-7E74-E36F-08F3709BE3DA}"/>
            </ac:spMkLst>
          </pc:spChg>
          <pc:spChg chg="mod">
            <ac:chgData name="Franziska Händschel" userId="e2149472-3187-4d00-b16a-a19eff6fc04a" providerId="ADAL" clId="{C4ACE604-53AD-40BC-AA6A-917010E83703}" dt="2024-03-07T15:13:40.327" v="199" actId="208"/>
            <ac:spMkLst>
              <pc:docMk/>
              <pc:sldMasterMk cId="2038200041" sldId="2147483666"/>
              <pc:sldLayoutMk cId="349962361" sldId="2147483680"/>
              <ac:spMk id="36" creationId="{FFADF45F-8C03-66D4-BB8C-050298338057}"/>
            </ac:spMkLst>
          </pc:spChg>
          <pc:spChg chg="add mod">
            <ac:chgData name="Franziska Händschel" userId="e2149472-3187-4d00-b16a-a19eff6fc04a" providerId="ADAL" clId="{C4ACE604-53AD-40BC-AA6A-917010E83703}" dt="2024-03-07T15:04:17.008" v="4"/>
            <ac:spMkLst>
              <pc:docMk/>
              <pc:sldMasterMk cId="2038200041" sldId="2147483666"/>
              <pc:sldLayoutMk cId="349962361" sldId="2147483680"/>
              <ac:spMk id="37" creationId="{BF527A3B-4AC5-9E84-7539-DB90214D7C65}"/>
            </ac:spMkLst>
          </pc:spChg>
          <pc:spChg chg="add mod">
            <ac:chgData name="Franziska Händschel" userId="e2149472-3187-4d00-b16a-a19eff6fc04a" providerId="ADAL" clId="{C4ACE604-53AD-40BC-AA6A-917010E83703}" dt="2024-03-07T15:04:17.008" v="4"/>
            <ac:spMkLst>
              <pc:docMk/>
              <pc:sldMasterMk cId="2038200041" sldId="2147483666"/>
              <pc:sldLayoutMk cId="349962361" sldId="2147483680"/>
              <ac:spMk id="38" creationId="{58EEE55D-58D6-D9FD-8E20-0F9CC0AD5302}"/>
            </ac:spMkLst>
          </pc:spChg>
          <pc:spChg chg="add mod">
            <ac:chgData name="Franziska Händschel" userId="e2149472-3187-4d00-b16a-a19eff6fc04a" providerId="ADAL" clId="{C4ACE604-53AD-40BC-AA6A-917010E83703}" dt="2024-03-07T15:04:17.008" v="4"/>
            <ac:spMkLst>
              <pc:docMk/>
              <pc:sldMasterMk cId="2038200041" sldId="2147483666"/>
              <pc:sldLayoutMk cId="349962361" sldId="2147483680"/>
              <ac:spMk id="42" creationId="{A086D0EB-F320-3CBA-BE0F-756208B04291}"/>
            </ac:spMkLst>
          </pc:spChg>
          <pc:spChg chg="add mod">
            <ac:chgData name="Franziska Händschel" userId="e2149472-3187-4d00-b16a-a19eff6fc04a" providerId="ADAL" clId="{C4ACE604-53AD-40BC-AA6A-917010E83703}" dt="2024-03-07T15:04:17.008" v="4"/>
            <ac:spMkLst>
              <pc:docMk/>
              <pc:sldMasterMk cId="2038200041" sldId="2147483666"/>
              <pc:sldLayoutMk cId="349962361" sldId="2147483680"/>
              <ac:spMk id="46" creationId="{CAD2F965-FD41-322A-CE7C-7DED05CD6EB1}"/>
            </ac:spMkLst>
          </pc:spChg>
          <pc:spChg chg="add mod">
            <ac:chgData name="Franziska Händschel" userId="e2149472-3187-4d00-b16a-a19eff6fc04a" providerId="ADAL" clId="{C4ACE604-53AD-40BC-AA6A-917010E83703}" dt="2024-03-07T15:04:17.008" v="4"/>
            <ac:spMkLst>
              <pc:docMk/>
              <pc:sldMasterMk cId="2038200041" sldId="2147483666"/>
              <pc:sldLayoutMk cId="349962361" sldId="2147483680"/>
              <ac:spMk id="47" creationId="{0691A72C-E086-EC7B-F113-A7A076F57F1A}"/>
            </ac:spMkLst>
          </pc:spChg>
          <pc:spChg chg="add mod">
            <ac:chgData name="Franziska Händschel" userId="e2149472-3187-4d00-b16a-a19eff6fc04a" providerId="ADAL" clId="{C4ACE604-53AD-40BC-AA6A-917010E83703}" dt="2024-03-07T15:06:24.062" v="65" actId="20577"/>
            <ac:spMkLst>
              <pc:docMk/>
              <pc:sldMasterMk cId="2038200041" sldId="2147483666"/>
              <pc:sldLayoutMk cId="349962361" sldId="2147483680"/>
              <ac:spMk id="48" creationId="{B68E79C2-B206-E18D-F3BD-FE95737ABA6B}"/>
            </ac:spMkLst>
          </pc:spChg>
          <pc:spChg chg="add mod">
            <ac:chgData name="Franziska Händschel" userId="e2149472-3187-4d00-b16a-a19eff6fc04a" providerId="ADAL" clId="{C4ACE604-53AD-40BC-AA6A-917010E83703}" dt="2024-03-07T15:09:16.971" v="88"/>
            <ac:spMkLst>
              <pc:docMk/>
              <pc:sldMasterMk cId="2038200041" sldId="2147483666"/>
              <pc:sldLayoutMk cId="349962361" sldId="2147483680"/>
              <ac:spMk id="49" creationId="{AB25B0E8-5F9C-CF71-84CD-0EFF9CBC5713}"/>
            </ac:spMkLst>
          </pc:spChg>
          <pc:spChg chg="add mod">
            <ac:chgData name="Franziska Händschel" userId="e2149472-3187-4d00-b16a-a19eff6fc04a" providerId="ADAL" clId="{C4ACE604-53AD-40BC-AA6A-917010E83703}" dt="2024-03-07T15:09:16.971" v="88"/>
            <ac:spMkLst>
              <pc:docMk/>
              <pc:sldMasterMk cId="2038200041" sldId="2147483666"/>
              <pc:sldLayoutMk cId="349962361" sldId="2147483680"/>
              <ac:spMk id="51" creationId="{C72B6066-51C6-0BB2-14C6-54069DF2B2E4}"/>
            </ac:spMkLst>
          </pc:spChg>
          <pc:spChg chg="add mod">
            <ac:chgData name="Franziska Händschel" userId="e2149472-3187-4d00-b16a-a19eff6fc04a" providerId="ADAL" clId="{C4ACE604-53AD-40BC-AA6A-917010E83703}" dt="2024-03-07T15:09:16.971" v="88"/>
            <ac:spMkLst>
              <pc:docMk/>
              <pc:sldMasterMk cId="2038200041" sldId="2147483666"/>
              <pc:sldLayoutMk cId="349962361" sldId="2147483680"/>
              <ac:spMk id="52" creationId="{2407F2BA-9EFB-FC53-CC12-2008C84DCDA1}"/>
            </ac:spMkLst>
          </pc:spChg>
          <pc:spChg chg="add mod">
            <ac:chgData name="Franziska Händschel" userId="e2149472-3187-4d00-b16a-a19eff6fc04a" providerId="ADAL" clId="{C4ACE604-53AD-40BC-AA6A-917010E83703}" dt="2024-03-07T15:09:16.971" v="88"/>
            <ac:spMkLst>
              <pc:docMk/>
              <pc:sldMasterMk cId="2038200041" sldId="2147483666"/>
              <pc:sldLayoutMk cId="349962361" sldId="2147483680"/>
              <ac:spMk id="53" creationId="{502CFE3B-EB3C-9AD3-C46F-42242D2C42B9}"/>
            </ac:spMkLst>
          </pc:spChg>
          <pc:spChg chg="add mod">
            <ac:chgData name="Franziska Händschel" userId="e2149472-3187-4d00-b16a-a19eff6fc04a" providerId="ADAL" clId="{C4ACE604-53AD-40BC-AA6A-917010E83703}" dt="2024-03-07T15:09:16.971" v="88"/>
            <ac:spMkLst>
              <pc:docMk/>
              <pc:sldMasterMk cId="2038200041" sldId="2147483666"/>
              <pc:sldLayoutMk cId="349962361" sldId="2147483680"/>
              <ac:spMk id="54" creationId="{B61DD426-901E-BE07-2DD3-39914CAAF511}"/>
            </ac:spMkLst>
          </pc:spChg>
          <pc:spChg chg="add mod">
            <ac:chgData name="Franziska Händschel" userId="e2149472-3187-4d00-b16a-a19eff6fc04a" providerId="ADAL" clId="{C4ACE604-53AD-40BC-AA6A-917010E83703}" dt="2024-03-07T15:09:16.971" v="88"/>
            <ac:spMkLst>
              <pc:docMk/>
              <pc:sldMasterMk cId="2038200041" sldId="2147483666"/>
              <pc:sldLayoutMk cId="349962361" sldId="2147483680"/>
              <ac:spMk id="56" creationId="{495D9CCC-C35E-F93B-5B82-1EF48D9905F9}"/>
            </ac:spMkLst>
          </pc:spChg>
          <pc:spChg chg="add mod">
            <ac:chgData name="Franziska Händschel" userId="e2149472-3187-4d00-b16a-a19eff6fc04a" providerId="ADAL" clId="{C4ACE604-53AD-40BC-AA6A-917010E83703}" dt="2024-03-07T15:09:16.971" v="88"/>
            <ac:spMkLst>
              <pc:docMk/>
              <pc:sldMasterMk cId="2038200041" sldId="2147483666"/>
              <pc:sldLayoutMk cId="349962361" sldId="2147483680"/>
              <ac:spMk id="57" creationId="{F0F4B92F-5480-2834-C53B-3682EF164959}"/>
            </ac:spMkLst>
          </pc:spChg>
          <pc:spChg chg="add mod">
            <ac:chgData name="Franziska Händschel" userId="e2149472-3187-4d00-b16a-a19eff6fc04a" providerId="ADAL" clId="{C4ACE604-53AD-40BC-AA6A-917010E83703}" dt="2024-03-07T15:09:16.971" v="88"/>
            <ac:spMkLst>
              <pc:docMk/>
              <pc:sldMasterMk cId="2038200041" sldId="2147483666"/>
              <pc:sldLayoutMk cId="349962361" sldId="2147483680"/>
              <ac:spMk id="58" creationId="{54CAE42A-7D45-4E56-B889-699751E6CF40}"/>
            </ac:spMkLst>
          </pc:spChg>
          <pc:spChg chg="add mod">
            <ac:chgData name="Franziska Händschel" userId="e2149472-3187-4d00-b16a-a19eff6fc04a" providerId="ADAL" clId="{C4ACE604-53AD-40BC-AA6A-917010E83703}" dt="2024-03-07T15:09:16.971" v="88"/>
            <ac:spMkLst>
              <pc:docMk/>
              <pc:sldMasterMk cId="2038200041" sldId="2147483666"/>
              <pc:sldLayoutMk cId="349962361" sldId="2147483680"/>
              <ac:spMk id="59" creationId="{B9CA4035-A660-0F94-28A4-B06F3B1EB8DD}"/>
            </ac:spMkLst>
          </pc:spChg>
          <pc:spChg chg="add mod">
            <ac:chgData name="Franziska Händschel" userId="e2149472-3187-4d00-b16a-a19eff6fc04a" providerId="ADAL" clId="{C4ACE604-53AD-40BC-AA6A-917010E83703}" dt="2024-03-07T15:09:16.971" v="88"/>
            <ac:spMkLst>
              <pc:docMk/>
              <pc:sldMasterMk cId="2038200041" sldId="2147483666"/>
              <pc:sldLayoutMk cId="349962361" sldId="2147483680"/>
              <ac:spMk id="60" creationId="{51C4CEB1-D9A2-935B-6C4B-34952B2E6B59}"/>
            </ac:spMkLst>
          </pc:spChg>
          <pc:spChg chg="mod">
            <ac:chgData name="Franziska Händschel" userId="e2149472-3187-4d00-b16a-a19eff6fc04a" providerId="ADAL" clId="{C4ACE604-53AD-40BC-AA6A-917010E83703}" dt="2024-03-07T15:13:48.305" v="201" actId="207"/>
            <ac:spMkLst>
              <pc:docMk/>
              <pc:sldMasterMk cId="2038200041" sldId="2147483666"/>
              <pc:sldLayoutMk cId="349962361" sldId="2147483680"/>
              <ac:spMk id="61" creationId="{43E09B6A-D97A-D4B5-AFBB-2A8CB722113E}"/>
            </ac:spMkLst>
          </pc:spChg>
          <pc:spChg chg="mod">
            <ac:chgData name="Franziska Händschel" userId="e2149472-3187-4d00-b16a-a19eff6fc04a" providerId="ADAL" clId="{C4ACE604-53AD-40BC-AA6A-917010E83703}" dt="2024-03-07T15:13:40.327" v="199" actId="208"/>
            <ac:spMkLst>
              <pc:docMk/>
              <pc:sldMasterMk cId="2038200041" sldId="2147483666"/>
              <pc:sldLayoutMk cId="349962361" sldId="2147483680"/>
              <ac:spMk id="62" creationId="{45C7620A-7B03-C61E-CE88-6600B037A265}"/>
            </ac:spMkLst>
          </pc:spChg>
          <pc:spChg chg="add mod">
            <ac:chgData name="Franziska Händschel" userId="e2149472-3187-4d00-b16a-a19eff6fc04a" providerId="ADAL" clId="{C4ACE604-53AD-40BC-AA6A-917010E83703}" dt="2024-03-07T15:09:16.971" v="88"/>
            <ac:spMkLst>
              <pc:docMk/>
              <pc:sldMasterMk cId="2038200041" sldId="2147483666"/>
              <pc:sldLayoutMk cId="349962361" sldId="2147483680"/>
              <ac:spMk id="63" creationId="{4357234D-8164-DAA7-11F0-C0622BC07B2F}"/>
            </ac:spMkLst>
          </pc:spChg>
          <pc:spChg chg="add mod">
            <ac:chgData name="Franziska Händschel" userId="e2149472-3187-4d00-b16a-a19eff6fc04a" providerId="ADAL" clId="{C4ACE604-53AD-40BC-AA6A-917010E83703}" dt="2024-03-07T15:09:16.971" v="88"/>
            <ac:spMkLst>
              <pc:docMk/>
              <pc:sldMasterMk cId="2038200041" sldId="2147483666"/>
              <pc:sldLayoutMk cId="349962361" sldId="2147483680"/>
              <ac:spMk id="64" creationId="{DF6B295F-1ECD-1BC2-F1EF-A1A50EC11E49}"/>
            </ac:spMkLst>
          </pc:spChg>
          <pc:spChg chg="add mod">
            <ac:chgData name="Franziska Händschel" userId="e2149472-3187-4d00-b16a-a19eff6fc04a" providerId="ADAL" clId="{C4ACE604-53AD-40BC-AA6A-917010E83703}" dt="2024-03-07T15:09:16.971" v="88"/>
            <ac:spMkLst>
              <pc:docMk/>
              <pc:sldMasterMk cId="2038200041" sldId="2147483666"/>
              <pc:sldLayoutMk cId="349962361" sldId="2147483680"/>
              <ac:spMk id="68" creationId="{2353A722-6469-8D56-1D84-4DAE3C30F778}"/>
            </ac:spMkLst>
          </pc:spChg>
          <pc:spChg chg="add mod">
            <ac:chgData name="Franziska Händschel" userId="e2149472-3187-4d00-b16a-a19eff6fc04a" providerId="ADAL" clId="{C4ACE604-53AD-40BC-AA6A-917010E83703}" dt="2024-03-07T15:09:16.971" v="88"/>
            <ac:spMkLst>
              <pc:docMk/>
              <pc:sldMasterMk cId="2038200041" sldId="2147483666"/>
              <pc:sldLayoutMk cId="349962361" sldId="2147483680"/>
              <ac:spMk id="72" creationId="{13CD1569-6662-FA53-8151-094D46BA8AE2}"/>
            </ac:spMkLst>
          </pc:spChg>
          <pc:spChg chg="add mod">
            <ac:chgData name="Franziska Händschel" userId="e2149472-3187-4d00-b16a-a19eff6fc04a" providerId="ADAL" clId="{C4ACE604-53AD-40BC-AA6A-917010E83703}" dt="2024-03-07T15:09:16.971" v="88"/>
            <ac:spMkLst>
              <pc:docMk/>
              <pc:sldMasterMk cId="2038200041" sldId="2147483666"/>
              <pc:sldLayoutMk cId="349962361" sldId="2147483680"/>
              <ac:spMk id="73" creationId="{09157560-6355-7EBB-B589-09C0803FDF82}"/>
            </ac:spMkLst>
          </pc:spChg>
          <pc:spChg chg="add mod">
            <ac:chgData name="Franziska Händschel" userId="e2149472-3187-4d00-b16a-a19eff6fc04a" providerId="ADAL" clId="{C4ACE604-53AD-40BC-AA6A-917010E83703}" dt="2024-03-07T15:09:16.971" v="88"/>
            <ac:spMkLst>
              <pc:docMk/>
              <pc:sldMasterMk cId="2038200041" sldId="2147483666"/>
              <pc:sldLayoutMk cId="349962361" sldId="2147483680"/>
              <ac:spMk id="74" creationId="{D7C46071-CA51-28C6-8F4C-79AB813019FB}"/>
            </ac:spMkLst>
          </pc:spChg>
          <pc:spChg chg="add mod">
            <ac:chgData name="Franziska Händschel" userId="e2149472-3187-4d00-b16a-a19eff6fc04a" providerId="ADAL" clId="{C4ACE604-53AD-40BC-AA6A-917010E83703}" dt="2024-03-07T15:09:16.971" v="88"/>
            <ac:spMkLst>
              <pc:docMk/>
              <pc:sldMasterMk cId="2038200041" sldId="2147483666"/>
              <pc:sldLayoutMk cId="349962361" sldId="2147483680"/>
              <ac:spMk id="75" creationId="{4A6EE01F-FA75-6324-E600-C217E3713303}"/>
            </ac:spMkLst>
          </pc:spChg>
          <pc:spChg chg="add mod">
            <ac:chgData name="Franziska Händschel" userId="e2149472-3187-4d00-b16a-a19eff6fc04a" providerId="ADAL" clId="{C4ACE604-53AD-40BC-AA6A-917010E83703}" dt="2024-03-07T15:09:16.971" v="88"/>
            <ac:spMkLst>
              <pc:docMk/>
              <pc:sldMasterMk cId="2038200041" sldId="2147483666"/>
              <pc:sldLayoutMk cId="349962361" sldId="2147483680"/>
              <ac:spMk id="77" creationId="{6DC963DE-86A9-7FA1-BA9F-B8EE8BE4D86F}"/>
            </ac:spMkLst>
          </pc:spChg>
          <pc:spChg chg="add mod">
            <ac:chgData name="Franziska Händschel" userId="e2149472-3187-4d00-b16a-a19eff6fc04a" providerId="ADAL" clId="{C4ACE604-53AD-40BC-AA6A-917010E83703}" dt="2024-03-07T15:09:16.971" v="88"/>
            <ac:spMkLst>
              <pc:docMk/>
              <pc:sldMasterMk cId="2038200041" sldId="2147483666"/>
              <pc:sldLayoutMk cId="349962361" sldId="2147483680"/>
              <ac:spMk id="78" creationId="{D459626F-9BF9-D1ED-7A92-CD241B292071}"/>
            </ac:spMkLst>
          </pc:spChg>
          <pc:spChg chg="add mod">
            <ac:chgData name="Franziska Händschel" userId="e2149472-3187-4d00-b16a-a19eff6fc04a" providerId="ADAL" clId="{C4ACE604-53AD-40BC-AA6A-917010E83703}" dt="2024-03-07T15:09:16.971" v="88"/>
            <ac:spMkLst>
              <pc:docMk/>
              <pc:sldMasterMk cId="2038200041" sldId="2147483666"/>
              <pc:sldLayoutMk cId="349962361" sldId="2147483680"/>
              <ac:spMk id="79" creationId="{EDDF884B-CAD6-D72B-F0E0-8DC4F88F1EA4}"/>
            </ac:spMkLst>
          </pc:spChg>
          <pc:spChg chg="add mod">
            <ac:chgData name="Franziska Händschel" userId="e2149472-3187-4d00-b16a-a19eff6fc04a" providerId="ADAL" clId="{C4ACE604-53AD-40BC-AA6A-917010E83703}" dt="2024-03-07T15:09:16.971" v="88"/>
            <ac:spMkLst>
              <pc:docMk/>
              <pc:sldMasterMk cId="2038200041" sldId="2147483666"/>
              <pc:sldLayoutMk cId="349962361" sldId="2147483680"/>
              <ac:spMk id="80" creationId="{A4975BAF-DB16-1176-94D7-DD8D9A8CCA96}"/>
            </ac:spMkLst>
          </pc:spChg>
          <pc:spChg chg="add mod">
            <ac:chgData name="Franziska Händschel" userId="e2149472-3187-4d00-b16a-a19eff6fc04a" providerId="ADAL" clId="{C4ACE604-53AD-40BC-AA6A-917010E83703}" dt="2024-03-07T15:09:16.971" v="88"/>
            <ac:spMkLst>
              <pc:docMk/>
              <pc:sldMasterMk cId="2038200041" sldId="2147483666"/>
              <pc:sldLayoutMk cId="349962361" sldId="2147483680"/>
              <ac:spMk id="82" creationId="{A8CA5D5C-B29B-FDE6-2CED-ECD87119F752}"/>
            </ac:spMkLst>
          </pc:spChg>
          <pc:spChg chg="add mod">
            <ac:chgData name="Franziska Händschel" userId="e2149472-3187-4d00-b16a-a19eff6fc04a" providerId="ADAL" clId="{C4ACE604-53AD-40BC-AA6A-917010E83703}" dt="2024-03-07T15:09:16.971" v="88"/>
            <ac:spMkLst>
              <pc:docMk/>
              <pc:sldMasterMk cId="2038200041" sldId="2147483666"/>
              <pc:sldLayoutMk cId="349962361" sldId="2147483680"/>
              <ac:spMk id="83" creationId="{E35CA094-42BB-61FA-C98C-A2C65DD1C85C}"/>
            </ac:spMkLst>
          </pc:spChg>
          <pc:spChg chg="add mod">
            <ac:chgData name="Franziska Händschel" userId="e2149472-3187-4d00-b16a-a19eff6fc04a" providerId="ADAL" clId="{C4ACE604-53AD-40BC-AA6A-917010E83703}" dt="2024-03-07T15:09:16.971" v="88"/>
            <ac:spMkLst>
              <pc:docMk/>
              <pc:sldMasterMk cId="2038200041" sldId="2147483666"/>
              <pc:sldLayoutMk cId="349962361" sldId="2147483680"/>
              <ac:spMk id="84" creationId="{0F539585-07F0-FE75-0704-A4FE8F0934A4}"/>
            </ac:spMkLst>
          </pc:spChg>
          <pc:spChg chg="add mod">
            <ac:chgData name="Franziska Händschel" userId="e2149472-3187-4d00-b16a-a19eff6fc04a" providerId="ADAL" clId="{C4ACE604-53AD-40BC-AA6A-917010E83703}" dt="2024-03-07T15:09:16.971" v="88"/>
            <ac:spMkLst>
              <pc:docMk/>
              <pc:sldMasterMk cId="2038200041" sldId="2147483666"/>
              <pc:sldLayoutMk cId="349962361" sldId="2147483680"/>
              <ac:spMk id="85" creationId="{E87D4CEC-8CB6-6DAA-2BA0-E3B439F60A38}"/>
            </ac:spMkLst>
          </pc:spChg>
          <pc:spChg chg="add mod">
            <ac:chgData name="Franziska Händschel" userId="e2149472-3187-4d00-b16a-a19eff6fc04a" providerId="ADAL" clId="{C4ACE604-53AD-40BC-AA6A-917010E83703}" dt="2024-03-07T15:09:16.971" v="88"/>
            <ac:spMkLst>
              <pc:docMk/>
              <pc:sldMasterMk cId="2038200041" sldId="2147483666"/>
              <pc:sldLayoutMk cId="349962361" sldId="2147483680"/>
              <ac:spMk id="86" creationId="{B590FD7E-E810-DFDF-988F-881F511EECB2}"/>
            </ac:spMkLst>
          </pc:spChg>
          <pc:spChg chg="mod">
            <ac:chgData name="Franziska Händschel" userId="e2149472-3187-4d00-b16a-a19eff6fc04a" providerId="ADAL" clId="{C4ACE604-53AD-40BC-AA6A-917010E83703}" dt="2024-03-07T15:13:48.305" v="201" actId="207"/>
            <ac:spMkLst>
              <pc:docMk/>
              <pc:sldMasterMk cId="2038200041" sldId="2147483666"/>
              <pc:sldLayoutMk cId="349962361" sldId="2147483680"/>
              <ac:spMk id="87" creationId="{3DCE0D03-753E-7A61-3DA3-E40BA19D6436}"/>
            </ac:spMkLst>
          </pc:spChg>
          <pc:spChg chg="mod">
            <ac:chgData name="Franziska Händschel" userId="e2149472-3187-4d00-b16a-a19eff6fc04a" providerId="ADAL" clId="{C4ACE604-53AD-40BC-AA6A-917010E83703}" dt="2024-03-07T15:13:40.327" v="199" actId="208"/>
            <ac:spMkLst>
              <pc:docMk/>
              <pc:sldMasterMk cId="2038200041" sldId="2147483666"/>
              <pc:sldLayoutMk cId="349962361" sldId="2147483680"/>
              <ac:spMk id="88" creationId="{2935CC6D-DF38-67CF-80F1-AD32E380B59D}"/>
            </ac:spMkLst>
          </pc:spChg>
          <pc:spChg chg="add mod">
            <ac:chgData name="Franziska Händschel" userId="e2149472-3187-4d00-b16a-a19eff6fc04a" providerId="ADAL" clId="{C4ACE604-53AD-40BC-AA6A-917010E83703}" dt="2024-03-07T15:09:16.971" v="88"/>
            <ac:spMkLst>
              <pc:docMk/>
              <pc:sldMasterMk cId="2038200041" sldId="2147483666"/>
              <pc:sldLayoutMk cId="349962361" sldId="2147483680"/>
              <ac:spMk id="89" creationId="{EBEEFF4F-6E08-90EF-C609-68FC7637B650}"/>
            </ac:spMkLst>
          </pc:spChg>
          <pc:cxnChg chg="mod">
            <ac:chgData name="Franziska Händschel" userId="e2149472-3187-4d00-b16a-a19eff6fc04a" providerId="ADAL" clId="{C4ACE604-53AD-40BC-AA6A-917010E83703}" dt="2024-03-07T15:13:43.423" v="200" actId="208"/>
            <ac:cxnSpMkLst>
              <pc:docMk/>
              <pc:sldMasterMk cId="2038200041" sldId="2147483666"/>
              <pc:sldLayoutMk cId="349962361" sldId="2147483680"/>
              <ac:cxnSpMk id="18" creationId="{D853A155-C4B0-F1CB-31CD-211FE9990ACA}"/>
            </ac:cxnSpMkLst>
          </pc:cxnChg>
          <pc:cxnChg chg="mod">
            <ac:chgData name="Franziska Händschel" userId="e2149472-3187-4d00-b16a-a19eff6fc04a" providerId="ADAL" clId="{C4ACE604-53AD-40BC-AA6A-917010E83703}" dt="2024-03-07T15:13:43.423" v="200" actId="208"/>
            <ac:cxnSpMkLst>
              <pc:docMk/>
              <pc:sldMasterMk cId="2038200041" sldId="2147483666"/>
              <pc:sldLayoutMk cId="349962361" sldId="2147483680"/>
              <ac:cxnSpMk id="44" creationId="{15BE8120-3FA2-2F59-0E3D-EF6209472F96}"/>
            </ac:cxnSpMkLst>
          </pc:cxnChg>
          <pc:cxnChg chg="mod">
            <ac:chgData name="Franziska Händschel" userId="e2149472-3187-4d00-b16a-a19eff6fc04a" providerId="ADAL" clId="{C4ACE604-53AD-40BC-AA6A-917010E83703}" dt="2024-03-07T15:13:43.423" v="200" actId="208"/>
            <ac:cxnSpMkLst>
              <pc:docMk/>
              <pc:sldMasterMk cId="2038200041" sldId="2147483666"/>
              <pc:sldLayoutMk cId="349962361" sldId="2147483680"/>
              <ac:cxnSpMk id="70" creationId="{23CD540F-8B86-B4B4-43C9-F1C62BCC53E6}"/>
            </ac:cxnSpMkLst>
          </pc:cxnChg>
          <pc:cxnChg chg="mod">
            <ac:chgData name="Franziska Händschel" userId="e2149472-3187-4d00-b16a-a19eff6fc04a" providerId="ADAL" clId="{C4ACE604-53AD-40BC-AA6A-917010E83703}" dt="2024-03-07T15:13:43.423" v="200" actId="208"/>
            <ac:cxnSpMkLst>
              <pc:docMk/>
              <pc:sldMasterMk cId="2038200041" sldId="2147483666"/>
              <pc:sldLayoutMk cId="349962361" sldId="2147483680"/>
              <ac:cxnSpMk id="96" creationId="{7D0CF5F7-EA7B-7558-D011-1857C0841F07}"/>
            </ac:cxnSpMkLst>
          </pc:cxnChg>
        </pc:sldLayoutChg>
        <pc:sldLayoutChg chg="addSp delSp modSp mod">
          <pc:chgData name="Franziska Händschel" userId="e2149472-3187-4d00-b16a-a19eff6fc04a" providerId="ADAL" clId="{C4ACE604-53AD-40BC-AA6A-917010E83703}" dt="2024-03-07T15:15:45.810" v="212" actId="6014"/>
          <pc:sldLayoutMkLst>
            <pc:docMk/>
            <pc:sldMasterMk cId="2038200041" sldId="2147483666"/>
            <pc:sldLayoutMk cId="924208503" sldId="2147483681"/>
          </pc:sldLayoutMkLst>
          <pc:spChg chg="add mod">
            <ac:chgData name="Franziska Händschel" userId="e2149472-3187-4d00-b16a-a19eff6fc04a" providerId="ADAL" clId="{C4ACE604-53AD-40BC-AA6A-917010E83703}" dt="2024-03-07T15:06:29.024" v="69" actId="20577"/>
            <ac:spMkLst>
              <pc:docMk/>
              <pc:sldMasterMk cId="2038200041" sldId="2147483666"/>
              <pc:sldLayoutMk cId="924208503" sldId="2147483681"/>
              <ac:spMk id="2" creationId="{32AA02C8-11DD-C953-371A-AB542F313CCA}"/>
            </ac:spMkLst>
          </pc:spChg>
          <pc:spChg chg="del">
            <ac:chgData name="Franziska Händschel" userId="e2149472-3187-4d00-b16a-a19eff6fc04a" providerId="ADAL" clId="{C4ACE604-53AD-40BC-AA6A-917010E83703}" dt="2024-03-07T15:06:26.815" v="66" actId="478"/>
            <ac:spMkLst>
              <pc:docMk/>
              <pc:sldMasterMk cId="2038200041" sldId="2147483666"/>
              <pc:sldLayoutMk cId="924208503" sldId="2147483681"/>
              <ac:spMk id="8" creationId="{31289A62-114C-094A-6904-FEB981D1A7AF}"/>
            </ac:spMkLst>
          </pc:spChg>
          <pc:spChg chg="mod">
            <ac:chgData name="Franziska Händschel" userId="e2149472-3187-4d00-b16a-a19eff6fc04a" providerId="ADAL" clId="{C4ACE604-53AD-40BC-AA6A-917010E83703}" dt="2024-03-07T15:13:55.216" v="202" actId="207"/>
            <ac:spMkLst>
              <pc:docMk/>
              <pc:sldMasterMk cId="2038200041" sldId="2147483666"/>
              <pc:sldLayoutMk cId="924208503" sldId="2147483681"/>
              <ac:spMk id="10" creationId="{C9F601B0-6100-E4EE-72D6-55C8F431BC37}"/>
            </ac:spMkLst>
          </pc:spChg>
          <pc:spChg chg="mod">
            <ac:chgData name="Franziska Händschel" userId="e2149472-3187-4d00-b16a-a19eff6fc04a" providerId="ADAL" clId="{C4ACE604-53AD-40BC-AA6A-917010E83703}" dt="2024-03-07T15:13:58.783" v="203" actId="208"/>
            <ac:spMkLst>
              <pc:docMk/>
              <pc:sldMasterMk cId="2038200041" sldId="2147483666"/>
              <pc:sldLayoutMk cId="924208503" sldId="2147483681"/>
              <ac:spMk id="11" creationId="{9618BB25-109F-DD5D-3179-9A480BB7F5DA}"/>
            </ac:spMkLst>
          </pc:spChg>
          <pc:spChg chg="mod">
            <ac:chgData name="Franziska Händschel" userId="e2149472-3187-4d00-b16a-a19eff6fc04a" providerId="ADAL" clId="{C4ACE604-53AD-40BC-AA6A-917010E83703}" dt="2024-03-07T15:13:55.216" v="202" actId="207"/>
            <ac:spMkLst>
              <pc:docMk/>
              <pc:sldMasterMk cId="2038200041" sldId="2147483666"/>
              <pc:sldLayoutMk cId="924208503" sldId="2147483681"/>
              <ac:spMk id="36" creationId="{A78B693F-7A6C-2F91-F9B2-868D23A0E47E}"/>
            </ac:spMkLst>
          </pc:spChg>
          <pc:spChg chg="mod">
            <ac:chgData name="Franziska Händschel" userId="e2149472-3187-4d00-b16a-a19eff6fc04a" providerId="ADAL" clId="{C4ACE604-53AD-40BC-AA6A-917010E83703}" dt="2024-03-07T15:13:58.783" v="203" actId="208"/>
            <ac:spMkLst>
              <pc:docMk/>
              <pc:sldMasterMk cId="2038200041" sldId="2147483666"/>
              <pc:sldLayoutMk cId="924208503" sldId="2147483681"/>
              <ac:spMk id="37" creationId="{FA6F386D-D328-07A0-414F-EE692593DC22}"/>
            </ac:spMkLst>
          </pc:spChg>
          <pc:spChg chg="mod">
            <ac:chgData name="Franziska Händschel" userId="e2149472-3187-4d00-b16a-a19eff6fc04a" providerId="ADAL" clId="{C4ACE604-53AD-40BC-AA6A-917010E83703}" dt="2024-03-07T15:13:55.216" v="202" actId="207"/>
            <ac:spMkLst>
              <pc:docMk/>
              <pc:sldMasterMk cId="2038200041" sldId="2147483666"/>
              <pc:sldLayoutMk cId="924208503" sldId="2147483681"/>
              <ac:spMk id="62" creationId="{2DC3AEF3-73D6-7AC6-6A8E-899AB724F458}"/>
            </ac:spMkLst>
          </pc:spChg>
          <pc:spChg chg="mod">
            <ac:chgData name="Franziska Händschel" userId="e2149472-3187-4d00-b16a-a19eff6fc04a" providerId="ADAL" clId="{C4ACE604-53AD-40BC-AA6A-917010E83703}" dt="2024-03-07T15:13:58.783" v="203" actId="208"/>
            <ac:spMkLst>
              <pc:docMk/>
              <pc:sldMasterMk cId="2038200041" sldId="2147483666"/>
              <pc:sldLayoutMk cId="924208503" sldId="2147483681"/>
              <ac:spMk id="63" creationId="{38BAF60B-4A7C-602F-BD03-5855CD669A4B}"/>
            </ac:spMkLst>
          </pc:spChg>
          <pc:spChg chg="mod">
            <ac:chgData name="Franziska Händschel" userId="e2149472-3187-4d00-b16a-a19eff6fc04a" providerId="ADAL" clId="{C4ACE604-53AD-40BC-AA6A-917010E83703}" dt="2024-03-07T15:13:55.216" v="202" actId="207"/>
            <ac:spMkLst>
              <pc:docMk/>
              <pc:sldMasterMk cId="2038200041" sldId="2147483666"/>
              <pc:sldLayoutMk cId="924208503" sldId="2147483681"/>
              <ac:spMk id="88" creationId="{25C47C7E-6494-253E-D856-4C06324B42B9}"/>
            </ac:spMkLst>
          </pc:spChg>
          <pc:spChg chg="mod">
            <ac:chgData name="Franziska Händschel" userId="e2149472-3187-4d00-b16a-a19eff6fc04a" providerId="ADAL" clId="{C4ACE604-53AD-40BC-AA6A-917010E83703}" dt="2024-03-07T15:13:58.783" v="203" actId="208"/>
            <ac:spMkLst>
              <pc:docMk/>
              <pc:sldMasterMk cId="2038200041" sldId="2147483666"/>
              <pc:sldLayoutMk cId="924208503" sldId="2147483681"/>
              <ac:spMk id="89" creationId="{873583A5-1E12-FDE3-303F-C01F91FCFBC9}"/>
            </ac:spMkLst>
          </pc:spChg>
          <pc:cxnChg chg="mod">
            <ac:chgData name="Franziska Händschel" userId="e2149472-3187-4d00-b16a-a19eff6fc04a" providerId="ADAL" clId="{C4ACE604-53AD-40BC-AA6A-917010E83703}" dt="2024-03-07T15:14:03.980" v="204" actId="208"/>
            <ac:cxnSpMkLst>
              <pc:docMk/>
              <pc:sldMasterMk cId="2038200041" sldId="2147483666"/>
              <pc:sldLayoutMk cId="924208503" sldId="2147483681"/>
              <ac:cxnSpMk id="19" creationId="{80717DD2-8A5E-0DD3-0529-E2D9637275B1}"/>
            </ac:cxnSpMkLst>
          </pc:cxnChg>
          <pc:cxnChg chg="mod">
            <ac:chgData name="Franziska Händschel" userId="e2149472-3187-4d00-b16a-a19eff6fc04a" providerId="ADAL" clId="{C4ACE604-53AD-40BC-AA6A-917010E83703}" dt="2024-03-07T15:14:03.980" v="204" actId="208"/>
            <ac:cxnSpMkLst>
              <pc:docMk/>
              <pc:sldMasterMk cId="2038200041" sldId="2147483666"/>
              <pc:sldLayoutMk cId="924208503" sldId="2147483681"/>
              <ac:cxnSpMk id="45" creationId="{7F8CF48E-2FF6-C385-BEE2-50F349704F00}"/>
            </ac:cxnSpMkLst>
          </pc:cxnChg>
          <pc:cxnChg chg="mod">
            <ac:chgData name="Franziska Händschel" userId="e2149472-3187-4d00-b16a-a19eff6fc04a" providerId="ADAL" clId="{C4ACE604-53AD-40BC-AA6A-917010E83703}" dt="2024-03-07T15:14:03.980" v="204" actId="208"/>
            <ac:cxnSpMkLst>
              <pc:docMk/>
              <pc:sldMasterMk cId="2038200041" sldId="2147483666"/>
              <pc:sldLayoutMk cId="924208503" sldId="2147483681"/>
              <ac:cxnSpMk id="71" creationId="{3D0C4B04-8A8A-36CD-E984-E32794E2A089}"/>
            </ac:cxnSpMkLst>
          </pc:cxnChg>
          <pc:cxnChg chg="mod">
            <ac:chgData name="Franziska Händschel" userId="e2149472-3187-4d00-b16a-a19eff6fc04a" providerId="ADAL" clId="{C4ACE604-53AD-40BC-AA6A-917010E83703}" dt="2024-03-07T15:14:03.980" v="204" actId="208"/>
            <ac:cxnSpMkLst>
              <pc:docMk/>
              <pc:sldMasterMk cId="2038200041" sldId="2147483666"/>
              <pc:sldLayoutMk cId="924208503" sldId="2147483681"/>
              <ac:cxnSpMk id="97" creationId="{41742EDD-521C-7908-7690-4CC35D6522E5}"/>
            </ac:cxnSpMkLst>
          </pc:cxnChg>
        </pc:sldLayoutChg>
        <pc:sldLayoutChg chg="addSp delSp modSp mod">
          <pc:chgData name="Franziska Händschel" userId="e2149472-3187-4d00-b16a-a19eff6fc04a" providerId="ADAL" clId="{C4ACE604-53AD-40BC-AA6A-917010E83703}" dt="2024-03-07T15:15:52.617" v="213" actId="6014"/>
          <pc:sldLayoutMkLst>
            <pc:docMk/>
            <pc:sldMasterMk cId="2038200041" sldId="2147483666"/>
            <pc:sldLayoutMk cId="4230722339" sldId="2147483682"/>
          </pc:sldLayoutMkLst>
          <pc:spChg chg="add mod">
            <ac:chgData name="Franziska Händschel" userId="e2149472-3187-4d00-b16a-a19eff6fc04a" providerId="ADAL" clId="{C4ACE604-53AD-40BC-AA6A-917010E83703}" dt="2024-03-07T15:06:36.219" v="73" actId="20577"/>
            <ac:spMkLst>
              <pc:docMk/>
              <pc:sldMasterMk cId="2038200041" sldId="2147483666"/>
              <pc:sldLayoutMk cId="4230722339" sldId="2147483682"/>
              <ac:spMk id="2" creationId="{35308389-07CD-7F00-B308-8B2BD714B9B0}"/>
            </ac:spMkLst>
          </pc:spChg>
          <pc:spChg chg="del">
            <ac:chgData name="Franziska Händschel" userId="e2149472-3187-4d00-b16a-a19eff6fc04a" providerId="ADAL" clId="{C4ACE604-53AD-40BC-AA6A-917010E83703}" dt="2024-03-07T15:06:32.930" v="70" actId="478"/>
            <ac:spMkLst>
              <pc:docMk/>
              <pc:sldMasterMk cId="2038200041" sldId="2147483666"/>
              <pc:sldLayoutMk cId="4230722339" sldId="2147483682"/>
              <ac:spMk id="10" creationId="{33DD2EE9-6639-81E6-D28D-229DA4E60C4F}"/>
            </ac:spMkLst>
          </pc:spChg>
          <pc:spChg chg="mod">
            <ac:chgData name="Franziska Händschel" userId="e2149472-3187-4d00-b16a-a19eff6fc04a" providerId="ADAL" clId="{C4ACE604-53AD-40BC-AA6A-917010E83703}" dt="2024-03-07T15:14:35.098" v="207" actId="207"/>
            <ac:spMkLst>
              <pc:docMk/>
              <pc:sldMasterMk cId="2038200041" sldId="2147483666"/>
              <pc:sldLayoutMk cId="4230722339" sldId="2147483682"/>
              <ac:spMk id="12" creationId="{B3CBDA9F-76EA-E884-D9DC-CCA7B0C31BB9}"/>
            </ac:spMkLst>
          </pc:spChg>
          <pc:spChg chg="mod">
            <ac:chgData name="Franziska Händschel" userId="e2149472-3187-4d00-b16a-a19eff6fc04a" providerId="ADAL" clId="{C4ACE604-53AD-40BC-AA6A-917010E83703}" dt="2024-03-07T15:14:22.188" v="205" actId="208"/>
            <ac:spMkLst>
              <pc:docMk/>
              <pc:sldMasterMk cId="2038200041" sldId="2147483666"/>
              <pc:sldLayoutMk cId="4230722339" sldId="2147483682"/>
              <ac:spMk id="13" creationId="{4DDE4296-9D29-F07C-BD53-6ECE575FFFDA}"/>
            </ac:spMkLst>
          </pc:spChg>
          <pc:spChg chg="mod">
            <ac:chgData name="Franziska Händschel" userId="e2149472-3187-4d00-b16a-a19eff6fc04a" providerId="ADAL" clId="{C4ACE604-53AD-40BC-AA6A-917010E83703}" dt="2024-03-07T15:14:35.098" v="207" actId="207"/>
            <ac:spMkLst>
              <pc:docMk/>
              <pc:sldMasterMk cId="2038200041" sldId="2147483666"/>
              <pc:sldLayoutMk cId="4230722339" sldId="2147483682"/>
              <ac:spMk id="38" creationId="{6D7C5768-1989-0E6B-3FE4-ACA621751B1C}"/>
            </ac:spMkLst>
          </pc:spChg>
          <pc:spChg chg="mod">
            <ac:chgData name="Franziska Händschel" userId="e2149472-3187-4d00-b16a-a19eff6fc04a" providerId="ADAL" clId="{C4ACE604-53AD-40BC-AA6A-917010E83703}" dt="2024-03-07T15:14:22.188" v="205" actId="208"/>
            <ac:spMkLst>
              <pc:docMk/>
              <pc:sldMasterMk cId="2038200041" sldId="2147483666"/>
              <pc:sldLayoutMk cId="4230722339" sldId="2147483682"/>
              <ac:spMk id="39" creationId="{5F5D6AC8-8063-7732-EE88-120E43D02B2F}"/>
            </ac:spMkLst>
          </pc:spChg>
          <pc:spChg chg="mod">
            <ac:chgData name="Franziska Händschel" userId="e2149472-3187-4d00-b16a-a19eff6fc04a" providerId="ADAL" clId="{C4ACE604-53AD-40BC-AA6A-917010E83703}" dt="2024-03-07T15:14:35.098" v="207" actId="207"/>
            <ac:spMkLst>
              <pc:docMk/>
              <pc:sldMasterMk cId="2038200041" sldId="2147483666"/>
              <pc:sldLayoutMk cId="4230722339" sldId="2147483682"/>
              <ac:spMk id="64" creationId="{42B3E469-DEE4-FD36-EC8C-63243F46720E}"/>
            </ac:spMkLst>
          </pc:spChg>
          <pc:spChg chg="mod">
            <ac:chgData name="Franziska Händschel" userId="e2149472-3187-4d00-b16a-a19eff6fc04a" providerId="ADAL" clId="{C4ACE604-53AD-40BC-AA6A-917010E83703}" dt="2024-03-07T15:14:22.188" v="205" actId="208"/>
            <ac:spMkLst>
              <pc:docMk/>
              <pc:sldMasterMk cId="2038200041" sldId="2147483666"/>
              <pc:sldLayoutMk cId="4230722339" sldId="2147483682"/>
              <ac:spMk id="65" creationId="{B4F68A02-607F-C5AA-EA49-3DBBCB46F13E}"/>
            </ac:spMkLst>
          </pc:spChg>
          <pc:spChg chg="mod">
            <ac:chgData name="Franziska Händschel" userId="e2149472-3187-4d00-b16a-a19eff6fc04a" providerId="ADAL" clId="{C4ACE604-53AD-40BC-AA6A-917010E83703}" dt="2024-03-07T15:14:35.098" v="207" actId="207"/>
            <ac:spMkLst>
              <pc:docMk/>
              <pc:sldMasterMk cId="2038200041" sldId="2147483666"/>
              <pc:sldLayoutMk cId="4230722339" sldId="2147483682"/>
              <ac:spMk id="90" creationId="{2CCEC7B4-504F-92B9-FB34-5BB2D3D2F70D}"/>
            </ac:spMkLst>
          </pc:spChg>
          <pc:spChg chg="mod">
            <ac:chgData name="Franziska Händschel" userId="e2149472-3187-4d00-b16a-a19eff6fc04a" providerId="ADAL" clId="{C4ACE604-53AD-40BC-AA6A-917010E83703}" dt="2024-03-07T15:14:22.188" v="205" actId="208"/>
            <ac:spMkLst>
              <pc:docMk/>
              <pc:sldMasterMk cId="2038200041" sldId="2147483666"/>
              <pc:sldLayoutMk cId="4230722339" sldId="2147483682"/>
              <ac:spMk id="91" creationId="{DCA63EB5-BEA0-5A3E-496A-1575E227C9C0}"/>
            </ac:spMkLst>
          </pc:spChg>
          <pc:cxnChg chg="mod">
            <ac:chgData name="Franziska Händschel" userId="e2149472-3187-4d00-b16a-a19eff6fc04a" providerId="ADAL" clId="{C4ACE604-53AD-40BC-AA6A-917010E83703}" dt="2024-03-07T15:14:29.292" v="206" actId="208"/>
            <ac:cxnSpMkLst>
              <pc:docMk/>
              <pc:sldMasterMk cId="2038200041" sldId="2147483666"/>
              <pc:sldLayoutMk cId="4230722339" sldId="2147483682"/>
              <ac:cxnSpMk id="21" creationId="{4DFE8BD0-835A-FA44-6E58-CD5E7A9A6A67}"/>
            </ac:cxnSpMkLst>
          </pc:cxnChg>
          <pc:cxnChg chg="mod">
            <ac:chgData name="Franziska Händschel" userId="e2149472-3187-4d00-b16a-a19eff6fc04a" providerId="ADAL" clId="{C4ACE604-53AD-40BC-AA6A-917010E83703}" dt="2024-03-07T15:14:29.292" v="206" actId="208"/>
            <ac:cxnSpMkLst>
              <pc:docMk/>
              <pc:sldMasterMk cId="2038200041" sldId="2147483666"/>
              <pc:sldLayoutMk cId="4230722339" sldId="2147483682"/>
              <ac:cxnSpMk id="47" creationId="{98BD7951-6496-BE9C-7645-DDF451BEBF2E}"/>
            </ac:cxnSpMkLst>
          </pc:cxnChg>
          <pc:cxnChg chg="mod">
            <ac:chgData name="Franziska Händschel" userId="e2149472-3187-4d00-b16a-a19eff6fc04a" providerId="ADAL" clId="{C4ACE604-53AD-40BC-AA6A-917010E83703}" dt="2024-03-07T15:14:29.292" v="206" actId="208"/>
            <ac:cxnSpMkLst>
              <pc:docMk/>
              <pc:sldMasterMk cId="2038200041" sldId="2147483666"/>
              <pc:sldLayoutMk cId="4230722339" sldId="2147483682"/>
              <ac:cxnSpMk id="73" creationId="{A2270D02-05BB-4913-A0F3-DA801908A830}"/>
            </ac:cxnSpMkLst>
          </pc:cxnChg>
          <pc:cxnChg chg="mod">
            <ac:chgData name="Franziska Händschel" userId="e2149472-3187-4d00-b16a-a19eff6fc04a" providerId="ADAL" clId="{C4ACE604-53AD-40BC-AA6A-917010E83703}" dt="2024-03-07T15:14:29.292" v="206" actId="208"/>
            <ac:cxnSpMkLst>
              <pc:docMk/>
              <pc:sldMasterMk cId="2038200041" sldId="2147483666"/>
              <pc:sldLayoutMk cId="4230722339" sldId="2147483682"/>
              <ac:cxnSpMk id="99" creationId="{8F91D8F9-B1BD-F52A-84B8-B1E2A71FD2A8}"/>
            </ac:cxnSpMkLst>
          </pc:cxnChg>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59C0408-E563-4282-AA09-4DC6E176CA63}" type="datetimeFigureOut">
              <a:rPr lang="de-DE" smtClean="0"/>
              <a:t>07.03.2024</a:t>
            </a:fld>
            <a:endParaRPr lang="de-DE"/>
          </a:p>
        </p:txBody>
      </p:sp>
      <p:sp>
        <p:nvSpPr>
          <p:cNvPr id="4" name="Folienbildplatzhalter 3"/>
          <p:cNvSpPr>
            <a:spLocks noGrp="1" noRot="1" noChangeAspect="1"/>
          </p:cNvSpPr>
          <p:nvPr>
            <p:ph type="sldImg" idx="2"/>
          </p:nvPr>
        </p:nvSpPr>
        <p:spPr>
          <a:xfrm>
            <a:off x="1246188" y="1143000"/>
            <a:ext cx="4365625"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FE4CCAE-46F2-4D4F-96D3-076690B5BFB8}" type="slidenum">
              <a:rPr lang="de-DE" smtClean="0"/>
              <a:t>‹Nr.›</a:t>
            </a:fld>
            <a:endParaRPr lang="de-DE"/>
          </a:p>
        </p:txBody>
      </p:sp>
    </p:spTree>
    <p:extLst>
      <p:ext uri="{BB962C8B-B14F-4D97-AF65-F5344CB8AC3E}">
        <p14:creationId xmlns:p14="http://schemas.microsoft.com/office/powerpoint/2010/main" val="2283298094"/>
      </p:ext>
    </p:extLst>
  </p:cSld>
  <p:clrMap bg1="lt1" tx1="dk1" bg2="lt2" tx2="dk2" accent1="accent1" accent2="accent2" accent3="accent3" accent4="accent4" accent5="accent5" accent6="accent6" hlink="hlink" folHlink="folHlink"/>
  <p:notesStyle>
    <a:lvl1pPr marL="0" algn="l" defTabSz="995507" rtl="0" eaLnBrk="1" latinLnBrk="0" hangingPunct="1">
      <a:defRPr sz="1306" kern="1200">
        <a:solidFill>
          <a:schemeClr val="tx1"/>
        </a:solidFill>
        <a:latin typeface="+mn-lt"/>
        <a:ea typeface="+mn-ea"/>
        <a:cs typeface="+mn-cs"/>
      </a:defRPr>
    </a:lvl1pPr>
    <a:lvl2pPr marL="497754" algn="l" defTabSz="995507" rtl="0" eaLnBrk="1" latinLnBrk="0" hangingPunct="1">
      <a:defRPr sz="1306" kern="1200">
        <a:solidFill>
          <a:schemeClr val="tx1"/>
        </a:solidFill>
        <a:latin typeface="+mn-lt"/>
        <a:ea typeface="+mn-ea"/>
        <a:cs typeface="+mn-cs"/>
      </a:defRPr>
    </a:lvl2pPr>
    <a:lvl3pPr marL="995507" algn="l" defTabSz="995507" rtl="0" eaLnBrk="1" latinLnBrk="0" hangingPunct="1">
      <a:defRPr sz="1306" kern="1200">
        <a:solidFill>
          <a:schemeClr val="tx1"/>
        </a:solidFill>
        <a:latin typeface="+mn-lt"/>
        <a:ea typeface="+mn-ea"/>
        <a:cs typeface="+mn-cs"/>
      </a:defRPr>
    </a:lvl3pPr>
    <a:lvl4pPr marL="1493261" algn="l" defTabSz="995507" rtl="0" eaLnBrk="1" latinLnBrk="0" hangingPunct="1">
      <a:defRPr sz="1306" kern="1200">
        <a:solidFill>
          <a:schemeClr val="tx1"/>
        </a:solidFill>
        <a:latin typeface="+mn-lt"/>
        <a:ea typeface="+mn-ea"/>
        <a:cs typeface="+mn-cs"/>
      </a:defRPr>
    </a:lvl4pPr>
    <a:lvl5pPr marL="1991015" algn="l" defTabSz="995507" rtl="0" eaLnBrk="1" latinLnBrk="0" hangingPunct="1">
      <a:defRPr sz="1306" kern="1200">
        <a:solidFill>
          <a:schemeClr val="tx1"/>
        </a:solidFill>
        <a:latin typeface="+mn-lt"/>
        <a:ea typeface="+mn-ea"/>
        <a:cs typeface="+mn-cs"/>
      </a:defRPr>
    </a:lvl5pPr>
    <a:lvl6pPr marL="2488768" algn="l" defTabSz="995507" rtl="0" eaLnBrk="1" latinLnBrk="0" hangingPunct="1">
      <a:defRPr sz="1306" kern="1200">
        <a:solidFill>
          <a:schemeClr val="tx1"/>
        </a:solidFill>
        <a:latin typeface="+mn-lt"/>
        <a:ea typeface="+mn-ea"/>
        <a:cs typeface="+mn-cs"/>
      </a:defRPr>
    </a:lvl6pPr>
    <a:lvl7pPr marL="2986522" algn="l" defTabSz="995507" rtl="0" eaLnBrk="1" latinLnBrk="0" hangingPunct="1">
      <a:defRPr sz="1306" kern="1200">
        <a:solidFill>
          <a:schemeClr val="tx1"/>
        </a:solidFill>
        <a:latin typeface="+mn-lt"/>
        <a:ea typeface="+mn-ea"/>
        <a:cs typeface="+mn-cs"/>
      </a:defRPr>
    </a:lvl7pPr>
    <a:lvl8pPr marL="3484275" algn="l" defTabSz="995507" rtl="0" eaLnBrk="1" latinLnBrk="0" hangingPunct="1">
      <a:defRPr sz="1306" kern="1200">
        <a:solidFill>
          <a:schemeClr val="tx1"/>
        </a:solidFill>
        <a:latin typeface="+mn-lt"/>
        <a:ea typeface="+mn-ea"/>
        <a:cs typeface="+mn-cs"/>
      </a:defRPr>
    </a:lvl8pPr>
    <a:lvl9pPr marL="3982029" algn="l" defTabSz="995507" rtl="0" eaLnBrk="1" latinLnBrk="0" hangingPunct="1">
      <a:defRPr sz="1306"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246188" y="1143000"/>
            <a:ext cx="4365625" cy="3086100"/>
          </a:xfrm>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6FE4CCAE-46F2-4D4F-96D3-076690B5BFB8}" type="slidenum">
              <a:rPr lang="de-DE" smtClean="0"/>
              <a:t>1</a:t>
            </a:fld>
            <a:endParaRPr lang="de-DE"/>
          </a:p>
        </p:txBody>
      </p:sp>
    </p:spTree>
    <p:extLst>
      <p:ext uri="{BB962C8B-B14F-4D97-AF65-F5344CB8AC3E}">
        <p14:creationId xmlns:p14="http://schemas.microsoft.com/office/powerpoint/2010/main" val="17254630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246188" y="1143000"/>
            <a:ext cx="4365625" cy="3086100"/>
          </a:xfrm>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6FE4CCAE-46F2-4D4F-96D3-076690B5BFB8}" type="slidenum">
              <a:rPr lang="de-DE" smtClean="0"/>
              <a:t>2</a:t>
            </a:fld>
            <a:endParaRPr lang="de-DE"/>
          </a:p>
        </p:txBody>
      </p:sp>
    </p:spTree>
    <p:extLst>
      <p:ext uri="{BB962C8B-B14F-4D97-AF65-F5344CB8AC3E}">
        <p14:creationId xmlns:p14="http://schemas.microsoft.com/office/powerpoint/2010/main" val="33196370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246188" y="1143000"/>
            <a:ext cx="4365625" cy="3086100"/>
          </a:xfrm>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6FE4CCAE-46F2-4D4F-96D3-076690B5BFB8}" type="slidenum">
              <a:rPr lang="de-DE" smtClean="0"/>
              <a:t>3</a:t>
            </a:fld>
            <a:endParaRPr lang="de-DE"/>
          </a:p>
        </p:txBody>
      </p:sp>
    </p:spTree>
    <p:extLst>
      <p:ext uri="{BB962C8B-B14F-4D97-AF65-F5344CB8AC3E}">
        <p14:creationId xmlns:p14="http://schemas.microsoft.com/office/powerpoint/2010/main" val="24734703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246188" y="1143000"/>
            <a:ext cx="4365625" cy="3086100"/>
          </a:xfrm>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6FE4CCAE-46F2-4D4F-96D3-076690B5BFB8}" type="slidenum">
              <a:rPr lang="de-DE" smtClean="0"/>
              <a:t>4</a:t>
            </a:fld>
            <a:endParaRPr lang="de-DE"/>
          </a:p>
        </p:txBody>
      </p:sp>
    </p:spTree>
    <p:extLst>
      <p:ext uri="{BB962C8B-B14F-4D97-AF65-F5344CB8AC3E}">
        <p14:creationId xmlns:p14="http://schemas.microsoft.com/office/powerpoint/2010/main" val="3844535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246188" y="1143000"/>
            <a:ext cx="4365625" cy="3086100"/>
          </a:xfrm>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6FE4CCAE-46F2-4D4F-96D3-076690B5BFB8}" type="slidenum">
              <a:rPr lang="de-DE" smtClean="0"/>
              <a:t>5</a:t>
            </a:fld>
            <a:endParaRPr lang="de-DE"/>
          </a:p>
        </p:txBody>
      </p:sp>
    </p:spTree>
    <p:extLst>
      <p:ext uri="{BB962C8B-B14F-4D97-AF65-F5344CB8AC3E}">
        <p14:creationId xmlns:p14="http://schemas.microsoft.com/office/powerpoint/2010/main" val="242784364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 Id="rId5" Type="http://schemas.openxmlformats.org/officeDocument/2006/relationships/image" Target="../media/image9.png"/><Relationship Id="rId4" Type="http://schemas.openxmlformats.org/officeDocument/2006/relationships/image" Target="../media/image8.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 Id="rId5" Type="http://schemas.openxmlformats.org/officeDocument/2006/relationships/image" Target="../media/image9.png"/><Relationship Id="rId4"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 Id="rId5" Type="http://schemas.openxmlformats.org/officeDocument/2006/relationships/image" Target="../media/image9.png"/><Relationship Id="rId4" Type="http://schemas.openxmlformats.org/officeDocument/2006/relationships/image" Target="../media/image8.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svg"/><Relationship Id="rId2" Type="http://schemas.openxmlformats.org/officeDocument/2006/relationships/image" Target="../media/image6.png"/><Relationship Id="rId1" Type="http://schemas.openxmlformats.org/officeDocument/2006/relationships/slideMaster" Target="../slideMasters/slideMaster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G-7 1/5">
    <p:spTree>
      <p:nvGrpSpPr>
        <p:cNvPr id="1" name=""/>
        <p:cNvGrpSpPr/>
        <p:nvPr/>
      </p:nvGrpSpPr>
      <p:grpSpPr>
        <a:xfrm>
          <a:off x="0" y="0"/>
          <a:ext cx="0" cy="0"/>
          <a:chOff x="0" y="0"/>
          <a:chExt cx="0" cy="0"/>
        </a:xfrm>
      </p:grpSpPr>
      <p:sp>
        <p:nvSpPr>
          <p:cNvPr id="212" name="Rechteck 211">
            <a:extLst>
              <a:ext uri="{FF2B5EF4-FFF2-40B4-BE49-F238E27FC236}">
                <a16:creationId xmlns:a16="http://schemas.microsoft.com/office/drawing/2014/main" id="{BE68E195-66B1-7CF5-01C0-EAAEB4FA8654}"/>
              </a:ext>
            </a:extLst>
          </p:cNvPr>
          <p:cNvSpPr/>
          <p:nvPr userDrawn="1"/>
        </p:nvSpPr>
        <p:spPr>
          <a:xfrm>
            <a:off x="716613" y="893756"/>
            <a:ext cx="9255672" cy="6043577"/>
          </a:xfrm>
          <a:prstGeom prst="rect">
            <a:avLst/>
          </a:prstGeom>
          <a:solidFill>
            <a:schemeClr val="bg2"/>
          </a:solidFill>
          <a:ln w="38100">
            <a:noFill/>
          </a:ln>
        </p:spPr>
        <p:style>
          <a:lnRef idx="2">
            <a:schemeClr val="accent1">
              <a:shade val="50000"/>
            </a:schemeClr>
          </a:lnRef>
          <a:fillRef idx="1">
            <a:schemeClr val="accent1"/>
          </a:fillRef>
          <a:effectRef idx="0">
            <a:schemeClr val="accent1"/>
          </a:effectRef>
          <a:fontRef idx="minor">
            <a:schemeClr val="lt1"/>
          </a:fontRef>
        </p:style>
        <p:txBody>
          <a:bodyPr lIns="194279" tIns="194279" rIns="194279" bIns="49347" rtlCol="0" anchor="t"/>
          <a:lstStyle/>
          <a:p>
            <a:endParaRPr lang="de-DE" sz="1727" dirty="0">
              <a:solidFill>
                <a:schemeClr val="tx1"/>
              </a:solidFill>
              <a:latin typeface="helvetica"/>
              <a:ea typeface="Inter" panose="020B0502030000000004" pitchFamily="34" charset="0"/>
              <a:cs typeface="Inter" panose="020B0502030000000004" pitchFamily="34" charset="0"/>
            </a:endParaRPr>
          </a:p>
        </p:txBody>
      </p:sp>
      <p:sp>
        <p:nvSpPr>
          <p:cNvPr id="3" name="Rechteck: abgerundete Ecken 2">
            <a:extLst>
              <a:ext uri="{FF2B5EF4-FFF2-40B4-BE49-F238E27FC236}">
                <a16:creationId xmlns:a16="http://schemas.microsoft.com/office/drawing/2014/main" id="{3BD0AFC6-472D-C52C-0B80-D0EAB4EF321E}"/>
              </a:ext>
            </a:extLst>
          </p:cNvPr>
          <p:cNvSpPr/>
          <p:nvPr userDrawn="1"/>
        </p:nvSpPr>
        <p:spPr>
          <a:xfrm>
            <a:off x="8997711" y="467768"/>
            <a:ext cx="990000" cy="355969"/>
          </a:xfrm>
          <a:prstGeom prst="roundRect">
            <a:avLst>
              <a:gd name="adj" fmla="val 50000"/>
            </a:avLst>
          </a:prstGeom>
          <a:solidFill>
            <a:srgbClr val="00BDFF"/>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G-7 1/5</a:t>
            </a:r>
          </a:p>
        </p:txBody>
      </p:sp>
      <p:grpSp>
        <p:nvGrpSpPr>
          <p:cNvPr id="208" name="Gruppieren 207">
            <a:extLst>
              <a:ext uri="{FF2B5EF4-FFF2-40B4-BE49-F238E27FC236}">
                <a16:creationId xmlns:a16="http://schemas.microsoft.com/office/drawing/2014/main" id="{48719E25-B970-5158-8123-93F58C29840E}"/>
              </a:ext>
            </a:extLst>
          </p:cNvPr>
          <p:cNvGrpSpPr/>
          <p:nvPr userDrawn="1"/>
        </p:nvGrpSpPr>
        <p:grpSpPr>
          <a:xfrm>
            <a:off x="8047968" y="929630"/>
            <a:ext cx="2058035" cy="2187735"/>
            <a:chOff x="6887909" y="1534764"/>
            <a:chExt cx="4462235" cy="4743450"/>
          </a:xfrm>
        </p:grpSpPr>
        <p:pic>
          <p:nvPicPr>
            <p:cNvPr id="209" name="Grafik 208">
              <a:extLst>
                <a:ext uri="{FF2B5EF4-FFF2-40B4-BE49-F238E27FC236}">
                  <a16:creationId xmlns:a16="http://schemas.microsoft.com/office/drawing/2014/main" id="{06474F3C-0808-197B-BBD8-9531AAB2250C}"/>
                </a:ext>
              </a:extLst>
            </p:cNvPr>
            <p:cNvPicPr>
              <a:picLocks noChangeAspect="1"/>
            </p:cNvPicPr>
            <p:nvPr userDrawn="1"/>
          </p:nvPicPr>
          <p:blipFill>
            <a:blip r:embed="rId2"/>
            <a:stretch>
              <a:fillRect/>
            </a:stretch>
          </p:blipFill>
          <p:spPr>
            <a:xfrm rot="856304">
              <a:off x="9124911" y="1534764"/>
              <a:ext cx="2225233" cy="3871295"/>
            </a:xfrm>
            <a:prstGeom prst="rect">
              <a:avLst/>
            </a:prstGeom>
          </p:spPr>
        </p:pic>
        <p:pic>
          <p:nvPicPr>
            <p:cNvPr id="210" name="Grafik 209">
              <a:extLst>
                <a:ext uri="{FF2B5EF4-FFF2-40B4-BE49-F238E27FC236}">
                  <a16:creationId xmlns:a16="http://schemas.microsoft.com/office/drawing/2014/main" id="{1360E0CE-C13B-0A99-1469-1BCC0B18893A}"/>
                </a:ext>
              </a:extLst>
            </p:cNvPr>
            <p:cNvPicPr>
              <a:picLocks noChangeAspect="1"/>
            </p:cNvPicPr>
            <p:nvPr userDrawn="1"/>
          </p:nvPicPr>
          <p:blipFill>
            <a:blip r:embed="rId3"/>
            <a:stretch>
              <a:fillRect/>
            </a:stretch>
          </p:blipFill>
          <p:spPr>
            <a:xfrm rot="21328241">
              <a:off x="6887909" y="1692328"/>
              <a:ext cx="2225234" cy="3871296"/>
            </a:xfrm>
            <a:prstGeom prst="rect">
              <a:avLst/>
            </a:prstGeom>
          </p:spPr>
        </p:pic>
        <p:pic>
          <p:nvPicPr>
            <p:cNvPr id="211" name="Grafik 210">
              <a:extLst>
                <a:ext uri="{FF2B5EF4-FFF2-40B4-BE49-F238E27FC236}">
                  <a16:creationId xmlns:a16="http://schemas.microsoft.com/office/drawing/2014/main" id="{F91C29BF-7423-05A7-7F55-F85A2866321E}"/>
                </a:ext>
              </a:extLst>
            </p:cNvPr>
            <p:cNvPicPr>
              <a:picLocks noChangeAspect="1"/>
            </p:cNvPicPr>
            <p:nvPr userDrawn="1"/>
          </p:nvPicPr>
          <p:blipFill>
            <a:blip r:embed="rId4"/>
            <a:stretch>
              <a:fillRect/>
            </a:stretch>
          </p:blipFill>
          <p:spPr>
            <a:xfrm rot="510515">
              <a:off x="8314619" y="2406918"/>
              <a:ext cx="2219135" cy="3871296"/>
            </a:xfrm>
            <a:prstGeom prst="rect">
              <a:avLst/>
            </a:prstGeom>
          </p:spPr>
        </p:pic>
      </p:grpSp>
      <p:sp>
        <p:nvSpPr>
          <p:cNvPr id="213" name="Freihandform: Form 212">
            <a:extLst>
              <a:ext uri="{FF2B5EF4-FFF2-40B4-BE49-F238E27FC236}">
                <a16:creationId xmlns:a16="http://schemas.microsoft.com/office/drawing/2014/main" id="{C01FD8EF-48D2-55CD-E40D-66775797FF70}"/>
              </a:ext>
            </a:extLst>
          </p:cNvPr>
          <p:cNvSpPr/>
          <p:nvPr userDrawn="1"/>
        </p:nvSpPr>
        <p:spPr>
          <a:xfrm flipH="1" flipV="1">
            <a:off x="716613" y="893756"/>
            <a:ext cx="2691670" cy="2216764"/>
          </a:xfrm>
          <a:custGeom>
            <a:avLst/>
            <a:gdLst>
              <a:gd name="connsiteX0" fmla="*/ 1816545 w 2493841"/>
              <a:gd name="connsiteY0" fmla="*/ 0 h 2011008"/>
              <a:gd name="connsiteX1" fmla="*/ 2356730 w 2493841"/>
              <a:gd name="connsiteY1" fmla="*/ 81668 h 2011008"/>
              <a:gd name="connsiteX2" fmla="*/ 2493841 w 2493841"/>
              <a:gd name="connsiteY2" fmla="*/ 131852 h 2011008"/>
              <a:gd name="connsiteX3" fmla="*/ 2493841 w 2493841"/>
              <a:gd name="connsiteY3" fmla="*/ 2011008 h 2011008"/>
              <a:gd name="connsiteX4" fmla="*/ 10712 w 2493841"/>
              <a:gd name="connsiteY4" fmla="*/ 2011008 h 2011008"/>
              <a:gd name="connsiteX5" fmla="*/ 9379 w 2493841"/>
              <a:gd name="connsiteY5" fmla="*/ 2002276 h 2011008"/>
              <a:gd name="connsiteX6" fmla="*/ 0 w 2493841"/>
              <a:gd name="connsiteY6" fmla="*/ 1816545 h 2011008"/>
              <a:gd name="connsiteX7" fmla="*/ 1816545 w 2493841"/>
              <a:gd name="connsiteY7" fmla="*/ 0 h 2011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93841" h="2011008">
                <a:moveTo>
                  <a:pt x="1816545" y="0"/>
                </a:moveTo>
                <a:cubicBezTo>
                  <a:pt x="2004655" y="0"/>
                  <a:pt x="2186086" y="28593"/>
                  <a:pt x="2356730" y="81668"/>
                </a:cubicBezTo>
                <a:lnTo>
                  <a:pt x="2493841" y="131852"/>
                </a:lnTo>
                <a:lnTo>
                  <a:pt x="2493841" y="2011008"/>
                </a:lnTo>
                <a:lnTo>
                  <a:pt x="10712" y="2011008"/>
                </a:lnTo>
                <a:lnTo>
                  <a:pt x="9379" y="2002276"/>
                </a:lnTo>
                <a:cubicBezTo>
                  <a:pt x="3177" y="1941209"/>
                  <a:pt x="0" y="1879248"/>
                  <a:pt x="0" y="1816545"/>
                </a:cubicBezTo>
                <a:cubicBezTo>
                  <a:pt x="0" y="813295"/>
                  <a:pt x="813295" y="0"/>
                  <a:pt x="1816545" y="0"/>
                </a:cubicBezTo>
                <a:close/>
              </a:path>
            </a:pathLst>
          </a:custGeom>
          <a:solidFill>
            <a:srgbClr val="89E0FF"/>
          </a:solid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lIns="98694" tIns="738260" rIns="98694" bIns="49347" rtlCol="0" anchor="ctr">
            <a:noAutofit/>
          </a:bodyPr>
          <a:lstStyle/>
          <a:p>
            <a:pPr algn="ctr"/>
            <a:endParaRPr lang="de-DE" sz="3022" b="1">
              <a:latin typeface="GT America Rg" panose="00000500000000000000" pitchFamily="50" charset="0"/>
              <a:ea typeface="Inter" panose="020B0502030000000004" pitchFamily="34" charset="0"/>
              <a:cs typeface="Inter" panose="020B0502030000000004" pitchFamily="34" charset="0"/>
            </a:endParaRPr>
          </a:p>
        </p:txBody>
      </p:sp>
      <p:sp>
        <p:nvSpPr>
          <p:cNvPr id="214" name="Textfeld 213">
            <a:extLst>
              <a:ext uri="{FF2B5EF4-FFF2-40B4-BE49-F238E27FC236}">
                <a16:creationId xmlns:a16="http://schemas.microsoft.com/office/drawing/2014/main" id="{4D4DD2B6-60FC-E4BA-649F-B7205B9ECE37}"/>
              </a:ext>
            </a:extLst>
          </p:cNvPr>
          <p:cNvSpPr txBox="1"/>
          <p:nvPr userDrawn="1"/>
        </p:nvSpPr>
        <p:spPr>
          <a:xfrm>
            <a:off x="1161896" y="1286000"/>
            <a:ext cx="8312304" cy="623889"/>
          </a:xfrm>
          <a:prstGeom prst="rect">
            <a:avLst/>
          </a:prstGeom>
          <a:noFill/>
        </p:spPr>
        <p:txBody>
          <a:bodyPr wrap="square" rtlCol="0">
            <a:spAutoFit/>
          </a:bodyPr>
          <a:lstStyle/>
          <a:p>
            <a:r>
              <a:rPr lang="de-DE" sz="3454" b="1" dirty="0">
                <a:latin typeface="helvetica" panose="020B0604020202020204" pitchFamily="34" charset="0"/>
                <a:cs typeface="helvetica" panose="020B0604020202020204" pitchFamily="34" charset="0"/>
              </a:rPr>
              <a:t>Geldanlage: Supertrumpf</a:t>
            </a:r>
          </a:p>
        </p:txBody>
      </p:sp>
      <p:sp>
        <p:nvSpPr>
          <p:cNvPr id="9" name="Textfeld 8">
            <a:extLst>
              <a:ext uri="{FF2B5EF4-FFF2-40B4-BE49-F238E27FC236}">
                <a16:creationId xmlns:a16="http://schemas.microsoft.com/office/drawing/2014/main" id="{7A2D8D39-33CE-0B32-9F79-2031CE98A2C7}"/>
              </a:ext>
            </a:extLst>
          </p:cNvPr>
          <p:cNvSpPr txBox="1">
            <a:spLocks/>
          </p:cNvSpPr>
          <p:nvPr userDrawn="1"/>
        </p:nvSpPr>
        <p:spPr>
          <a:xfrm>
            <a:off x="1161896" y="2122392"/>
            <a:ext cx="8754709" cy="4509824"/>
          </a:xfrm>
          <a:prstGeom prst="rect">
            <a:avLst/>
          </a:prstGeom>
          <a:noFill/>
        </p:spPr>
        <p:txBody>
          <a:bodyPr wrap="square" rtlCol="0">
            <a:spAutoFit/>
          </a:bodyPr>
          <a:lstStyle/>
          <a:p>
            <a:r>
              <a:rPr lang="de-DE" sz="1511" b="1" dirty="0">
                <a:latin typeface="Helvetica" panose="020B0604020202020204" pitchFamily="34" charset="0"/>
                <a:cs typeface="Helvetica" panose="020B0604020202020204" pitchFamily="34" charset="0"/>
              </a:rPr>
              <a:t>Vorbereitung: </a:t>
            </a:r>
            <a:r>
              <a:rPr lang="de-DE" sz="1511" dirty="0">
                <a:latin typeface="Helvetica" panose="020B0604020202020204" pitchFamily="34" charset="0"/>
                <a:cs typeface="Helvetica" panose="020B0604020202020204" pitchFamily="34" charset="0"/>
              </a:rPr>
              <a:t>Bildet Zweier- oder Dreiergruppen. Vervollständigt die Karten, </a:t>
            </a:r>
            <a:br>
              <a:rPr lang="de-DE" sz="1511" dirty="0">
                <a:latin typeface="Helvetica" panose="020B0604020202020204" pitchFamily="34" charset="0"/>
                <a:cs typeface="Helvetica" panose="020B0604020202020204" pitchFamily="34" charset="0"/>
              </a:rPr>
            </a:br>
            <a:r>
              <a:rPr lang="de-DE" sz="1511" dirty="0">
                <a:latin typeface="Helvetica" panose="020B0604020202020204" pitchFamily="34" charset="0"/>
                <a:cs typeface="Helvetica" panose="020B0604020202020204" pitchFamily="34" charset="0"/>
              </a:rPr>
              <a:t>indem ihr die Punktwertungen aus der Gruppenarbeit auf die Karten übertragt. </a:t>
            </a:r>
            <a:br>
              <a:rPr lang="de-DE" sz="1511" dirty="0">
                <a:latin typeface="Helvetica" panose="020B0604020202020204" pitchFamily="34" charset="0"/>
                <a:cs typeface="Helvetica" panose="020B0604020202020204" pitchFamily="34" charset="0"/>
              </a:rPr>
            </a:br>
            <a:r>
              <a:rPr lang="de-DE" sz="1511" dirty="0">
                <a:latin typeface="Helvetica" panose="020B0604020202020204" pitchFamily="34" charset="0"/>
                <a:cs typeface="Helvetica" panose="020B0604020202020204" pitchFamily="34" charset="0"/>
              </a:rPr>
              <a:t>Schneidet die Karten im Anschluss zu, mischt sie sorgfältig und legt den </a:t>
            </a:r>
            <a:br>
              <a:rPr lang="de-DE" sz="1511" dirty="0">
                <a:latin typeface="Helvetica" panose="020B0604020202020204" pitchFamily="34" charset="0"/>
                <a:cs typeface="Helvetica" panose="020B0604020202020204" pitchFamily="34" charset="0"/>
              </a:rPr>
            </a:br>
            <a:r>
              <a:rPr lang="de-DE" sz="1511" dirty="0">
                <a:latin typeface="Helvetica" panose="020B0604020202020204" pitchFamily="34" charset="0"/>
                <a:cs typeface="Helvetica" panose="020B0604020202020204" pitchFamily="34" charset="0"/>
              </a:rPr>
              <a:t>Kartenstapel verdeckt auf die Mitte des Tischs.</a:t>
            </a:r>
          </a:p>
          <a:p>
            <a:endParaRPr lang="de-DE" sz="1511" dirty="0">
              <a:latin typeface="Helvetica" panose="020B0604020202020204" pitchFamily="34" charset="0"/>
              <a:cs typeface="Helvetica" panose="020B0604020202020204" pitchFamily="34" charset="0"/>
            </a:endParaRPr>
          </a:p>
          <a:p>
            <a:r>
              <a:rPr lang="de-DE" sz="1511" b="1" dirty="0">
                <a:latin typeface="Helvetica" panose="020B0604020202020204" pitchFamily="34" charset="0"/>
                <a:cs typeface="Helvetica" panose="020B0604020202020204" pitchFamily="34" charset="0"/>
              </a:rPr>
              <a:t>Spiel zu zweit: </a:t>
            </a:r>
            <a:r>
              <a:rPr lang="de-DE" sz="1511" dirty="0">
                <a:latin typeface="Helvetica" panose="020B0604020202020204" pitchFamily="34" charset="0"/>
                <a:cs typeface="Helvetica" panose="020B0604020202020204" pitchFamily="34" charset="0"/>
              </a:rPr>
              <a:t>Teilt die Karten nun abwechselnd und verdeckt unter euch auf. Die Reihenfolge der Karten darf nicht mehr verändert werden. Jeder von euch hält nun einen Kartenstapel in der Hand und darf sich die oberste Karte ansehen. Der/die Ältere von euch beiden beginnt, wählt eine der drei Dimensionen des Magischen Dreiecks – Rendite(-chancen), Verfügbarkeit, Sicherheit –, sagt die Dimension und den entsprechenden Punktwert der Karte laut auf und legt die Karte in die Mitte des Tischs. Der/die Jüngere von euch sagt den Wert seiner Karte (gleiche Dimension) und legt diese Karte ebenfalls auf den Tisch. Wer den höheren Punktwert hat, gewinnt beide Karten. In der nächsten Runde ist der/die Jüngere von euch an der Reihe – Dimension und Wert nennen, Karte ablegen, vergleichen. Solltet ihr gleich viele Punkte haben, so bleiben die Karten zunächst liegen. Wer den nächsten Vergleich gewinnt, bekommt alle Karten, die auf dem Tisch abgelegt sind. </a:t>
            </a:r>
            <a:r>
              <a:rPr lang="de-DE" sz="1511" i="1" dirty="0">
                <a:latin typeface="Helvetica" panose="020B0604020202020204" pitchFamily="34" charset="0"/>
                <a:cs typeface="Helvetica" panose="020B0604020202020204" pitchFamily="34" charset="0"/>
              </a:rPr>
              <a:t>Am Ende gewinnt, wer alle Karten auf der Hand hält.</a:t>
            </a:r>
          </a:p>
          <a:p>
            <a:endParaRPr lang="de-DE" sz="1511" dirty="0">
              <a:latin typeface="Helvetica" panose="020B0604020202020204" pitchFamily="34" charset="0"/>
              <a:cs typeface="Helvetica" panose="020B0604020202020204" pitchFamily="34" charset="0"/>
            </a:endParaRPr>
          </a:p>
          <a:p>
            <a:r>
              <a:rPr lang="de-DE" sz="1511" b="1" dirty="0">
                <a:latin typeface="Helvetica" panose="020B0604020202020204" pitchFamily="34" charset="0"/>
                <a:cs typeface="Helvetica" panose="020B0604020202020204" pitchFamily="34" charset="0"/>
              </a:rPr>
              <a:t>Spiel zu dritt: </a:t>
            </a:r>
            <a:r>
              <a:rPr lang="de-DE" sz="1511" dirty="0">
                <a:latin typeface="Helvetica" panose="020B0604020202020204" pitchFamily="34" charset="0"/>
                <a:cs typeface="Helvetica" panose="020B0604020202020204" pitchFamily="34" charset="0"/>
              </a:rPr>
              <a:t>Je zwei von euch treten gegeneinander an. Dabei wechselt ihr von Runde zu Runde. Nach drei Runden sollte jeder gegen jeden gespielt haben.</a:t>
            </a:r>
          </a:p>
        </p:txBody>
      </p:sp>
    </p:spTree>
    <p:extLst>
      <p:ext uri="{BB962C8B-B14F-4D97-AF65-F5344CB8AC3E}">
        <p14:creationId xmlns:p14="http://schemas.microsoft.com/office/powerpoint/2010/main" val="28394468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G-7 2/5">
    <p:spTree>
      <p:nvGrpSpPr>
        <p:cNvPr id="1" name=""/>
        <p:cNvGrpSpPr/>
        <p:nvPr/>
      </p:nvGrpSpPr>
      <p:grpSpPr>
        <a:xfrm>
          <a:off x="0" y="0"/>
          <a:ext cx="0" cy="0"/>
          <a:chOff x="0" y="0"/>
          <a:chExt cx="0" cy="0"/>
        </a:xfrm>
      </p:grpSpPr>
      <p:sp>
        <p:nvSpPr>
          <p:cNvPr id="10" name="Rechteck 9">
            <a:extLst>
              <a:ext uri="{FF2B5EF4-FFF2-40B4-BE49-F238E27FC236}">
                <a16:creationId xmlns:a16="http://schemas.microsoft.com/office/drawing/2014/main" id="{BB31923B-A04D-22DF-2CA7-AD422F8FE7F7}"/>
              </a:ext>
            </a:extLst>
          </p:cNvPr>
          <p:cNvSpPr>
            <a:spLocks noGrp="1" noRot="1" noMove="1" noResize="1" noEditPoints="1" noAdjustHandles="1" noChangeArrowheads="1" noChangeShapeType="1"/>
          </p:cNvSpPr>
          <p:nvPr/>
        </p:nvSpPr>
        <p:spPr>
          <a:xfrm>
            <a:off x="707587" y="3012495"/>
            <a:ext cx="2222808" cy="3868585"/>
          </a:xfrm>
          <a:prstGeom prst="rect">
            <a:avLst/>
          </a:prstGeom>
          <a:solidFill>
            <a:srgbClr val="00BD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dirty="0"/>
          </a:p>
        </p:txBody>
      </p:sp>
      <p:sp>
        <p:nvSpPr>
          <p:cNvPr id="11" name="Rechteck: abgerundete Ecken 10">
            <a:extLst>
              <a:ext uri="{FF2B5EF4-FFF2-40B4-BE49-F238E27FC236}">
                <a16:creationId xmlns:a16="http://schemas.microsoft.com/office/drawing/2014/main" id="{EB954300-FB4D-FC54-750F-DDA07CC57734}"/>
              </a:ext>
            </a:extLst>
          </p:cNvPr>
          <p:cNvSpPr>
            <a:spLocks noGrp="1" noRot="1" noMove="1" noResize="1" noEditPoints="1" noAdjustHandles="1" noChangeArrowheads="1" noChangeShapeType="1"/>
          </p:cNvSpPr>
          <p:nvPr/>
        </p:nvSpPr>
        <p:spPr>
          <a:xfrm>
            <a:off x="774248" y="3083797"/>
            <a:ext cx="2089485" cy="3748286"/>
          </a:xfrm>
          <a:prstGeom prst="roundRect">
            <a:avLst/>
          </a:prstGeom>
          <a:solidFill>
            <a:srgbClr val="FFFFFF"/>
          </a:solidFill>
          <a:ln w="38100">
            <a:solidFill>
              <a:srgbClr val="00BD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dirty="0"/>
          </a:p>
        </p:txBody>
      </p:sp>
      <p:sp>
        <p:nvSpPr>
          <p:cNvPr id="30" name="Textfeld 29">
            <a:extLst>
              <a:ext uri="{FF2B5EF4-FFF2-40B4-BE49-F238E27FC236}">
                <a16:creationId xmlns:a16="http://schemas.microsoft.com/office/drawing/2014/main" id="{E4202827-D271-066C-3877-6121B6D236DB}"/>
              </a:ext>
            </a:extLst>
          </p:cNvPr>
          <p:cNvSpPr txBox="1">
            <a:spLocks noGrp="1" noRot="1" noMove="1" noResize="1" noEditPoints="1" noAdjustHandles="1" noChangeArrowheads="1" noChangeShapeType="1"/>
          </p:cNvSpPr>
          <p:nvPr/>
        </p:nvSpPr>
        <p:spPr>
          <a:xfrm>
            <a:off x="1362118" y="4324961"/>
            <a:ext cx="1557673" cy="275012"/>
          </a:xfrm>
          <a:prstGeom prst="rect">
            <a:avLst/>
          </a:prstGeom>
          <a:noFill/>
        </p:spPr>
        <p:txBody>
          <a:bodyPr wrap="square" lIns="0" rtlCol="0">
            <a:spAutoFit/>
          </a:bodyPr>
          <a:lstStyle/>
          <a:p>
            <a:r>
              <a:rPr lang="de-DE" sz="1187" b="1" dirty="0">
                <a:latin typeface="Helvetica" panose="020B0604020202020204" pitchFamily="34" charset="0"/>
                <a:cs typeface="Helvetica" panose="020B0604020202020204" pitchFamily="34" charset="0"/>
              </a:rPr>
              <a:t>Rendite </a:t>
            </a:r>
            <a:r>
              <a:rPr lang="de-DE" sz="1187" dirty="0">
                <a:latin typeface="Helvetica" panose="020B0604020202020204" pitchFamily="34" charset="0"/>
                <a:cs typeface="Helvetica" panose="020B0604020202020204" pitchFamily="34" charset="0"/>
              </a:rPr>
              <a:t>(-chancen)</a:t>
            </a:r>
          </a:p>
        </p:txBody>
      </p:sp>
      <p:sp>
        <p:nvSpPr>
          <p:cNvPr id="25" name="Textfeld 24">
            <a:extLst>
              <a:ext uri="{FF2B5EF4-FFF2-40B4-BE49-F238E27FC236}">
                <a16:creationId xmlns:a16="http://schemas.microsoft.com/office/drawing/2014/main" id="{0429B4B3-52EB-C50C-438A-B63BE4065C8D}"/>
              </a:ext>
            </a:extLst>
          </p:cNvPr>
          <p:cNvSpPr txBox="1">
            <a:spLocks noGrp="1" noRot="1" noMove="1" noResize="1" noEditPoints="1" noAdjustHandles="1" noChangeArrowheads="1" noChangeShapeType="1"/>
          </p:cNvSpPr>
          <p:nvPr/>
        </p:nvSpPr>
        <p:spPr>
          <a:xfrm>
            <a:off x="1362118" y="5044084"/>
            <a:ext cx="1557673" cy="275012"/>
          </a:xfrm>
          <a:prstGeom prst="rect">
            <a:avLst/>
          </a:prstGeom>
          <a:noFill/>
        </p:spPr>
        <p:txBody>
          <a:bodyPr wrap="square" lIns="0" rtlCol="0">
            <a:spAutoFit/>
          </a:bodyPr>
          <a:lstStyle/>
          <a:p>
            <a:r>
              <a:rPr lang="de-DE" sz="1187" b="1" dirty="0">
                <a:latin typeface="Helvetica" panose="020B0604020202020204" pitchFamily="34" charset="0"/>
                <a:cs typeface="Helvetica" panose="020B0604020202020204" pitchFamily="34" charset="0"/>
              </a:rPr>
              <a:t>Sicherheit</a:t>
            </a:r>
          </a:p>
        </p:txBody>
      </p:sp>
      <p:pic>
        <p:nvPicPr>
          <p:cNvPr id="14" name="Grafik 13" descr="Ein Bild, das Text, Vektorgrafiken enthält.&#10;&#10;Automatisch generierte Beschreibung">
            <a:extLst>
              <a:ext uri="{FF2B5EF4-FFF2-40B4-BE49-F238E27FC236}">
                <a16:creationId xmlns:a16="http://schemas.microsoft.com/office/drawing/2014/main" id="{0EAEC685-A704-9657-31B6-53A51935C147}"/>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987228" y="4613338"/>
            <a:ext cx="282363" cy="346549"/>
          </a:xfrm>
          <a:prstGeom prst="rect">
            <a:avLst/>
          </a:prstGeom>
        </p:spPr>
      </p:pic>
      <p:pic>
        <p:nvPicPr>
          <p:cNvPr id="15" name="Grafik 14" descr="Ein Bild, das Vektorgrafiken enthält.&#10;&#10;Automatisch generierte Beschreibung">
            <a:extLst>
              <a:ext uri="{FF2B5EF4-FFF2-40B4-BE49-F238E27FC236}">
                <a16:creationId xmlns:a16="http://schemas.microsoft.com/office/drawing/2014/main" id="{B302AEA3-CA71-6E6E-ADC1-FD2021FAA2A7}"/>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930269" y="5370130"/>
            <a:ext cx="339322" cy="308881"/>
          </a:xfrm>
          <a:prstGeom prst="rect">
            <a:avLst/>
          </a:prstGeom>
        </p:spPr>
      </p:pic>
      <p:pic>
        <p:nvPicPr>
          <p:cNvPr id="16" name="Grafik 15">
            <a:extLst>
              <a:ext uri="{FF2B5EF4-FFF2-40B4-BE49-F238E27FC236}">
                <a16:creationId xmlns:a16="http://schemas.microsoft.com/office/drawing/2014/main" id="{6BA4F381-6E65-4659-4988-C7BA56E9DE47}"/>
              </a:ext>
            </a:extLst>
          </p:cNvPr>
          <p:cNvPicPr>
            <a:picLocks noGrp="1" noRot="1" noChangeAspect="1" noMove="1" noResize="1" noEditPoints="1" noAdjustHandles="1" noChangeArrowheads="1" noChangeShapeType="1" noCrop="1"/>
          </p:cNvPicPr>
          <p:nvPr/>
        </p:nvPicPr>
        <p:blipFill>
          <a:blip r:embed="rId4">
            <a:extLst>
              <a:ext uri="{28A0092B-C50C-407E-A947-70E740481C1C}">
                <a14:useLocalDpi xmlns:a14="http://schemas.microsoft.com/office/drawing/2010/main" val="0"/>
              </a:ext>
            </a:extLst>
          </a:blip>
          <a:stretch>
            <a:fillRect/>
          </a:stretch>
        </p:blipFill>
        <p:spPr>
          <a:xfrm>
            <a:off x="930269" y="6177994"/>
            <a:ext cx="339322" cy="238673"/>
          </a:xfrm>
          <a:prstGeom prst="rect">
            <a:avLst/>
          </a:prstGeom>
        </p:spPr>
      </p:pic>
      <p:sp>
        <p:nvSpPr>
          <p:cNvPr id="20" name="Textfeld 19">
            <a:extLst>
              <a:ext uri="{FF2B5EF4-FFF2-40B4-BE49-F238E27FC236}">
                <a16:creationId xmlns:a16="http://schemas.microsoft.com/office/drawing/2014/main" id="{7D03BDBE-46B9-4FD8-2D4A-901CB8850B4F}"/>
              </a:ext>
            </a:extLst>
          </p:cNvPr>
          <p:cNvSpPr txBox="1">
            <a:spLocks noGrp="1" noRot="1" noMove="1" noResize="1" noEditPoints="1" noAdjustHandles="1" noChangeArrowheads="1" noChangeShapeType="1"/>
          </p:cNvSpPr>
          <p:nvPr/>
        </p:nvSpPr>
        <p:spPr>
          <a:xfrm>
            <a:off x="1362118" y="5781741"/>
            <a:ext cx="1557673" cy="275012"/>
          </a:xfrm>
          <a:prstGeom prst="rect">
            <a:avLst/>
          </a:prstGeom>
          <a:noFill/>
        </p:spPr>
        <p:txBody>
          <a:bodyPr wrap="square" lIns="0" rtlCol="0">
            <a:spAutoFit/>
          </a:bodyPr>
          <a:lstStyle/>
          <a:p>
            <a:r>
              <a:rPr lang="de-DE" sz="1187" b="1" dirty="0">
                <a:latin typeface="Helvetica" panose="020B0604020202020204" pitchFamily="34" charset="0"/>
                <a:cs typeface="Helvetica" panose="020B0604020202020204" pitchFamily="34" charset="0"/>
              </a:rPr>
              <a:t>Verfügbarkeit</a:t>
            </a:r>
          </a:p>
        </p:txBody>
      </p:sp>
      <p:sp>
        <p:nvSpPr>
          <p:cNvPr id="18" name="Textfeld 17">
            <a:extLst>
              <a:ext uri="{FF2B5EF4-FFF2-40B4-BE49-F238E27FC236}">
                <a16:creationId xmlns:a16="http://schemas.microsoft.com/office/drawing/2014/main" id="{4F9F01E0-6A34-05F7-3074-5BD4664D0926}"/>
              </a:ext>
            </a:extLst>
          </p:cNvPr>
          <p:cNvSpPr txBox="1">
            <a:spLocks noGrp="1" noRot="1" noMove="1" noResize="1" noEditPoints="1" noAdjustHandles="1" noChangeArrowheads="1" noChangeShapeType="1"/>
          </p:cNvSpPr>
          <p:nvPr/>
        </p:nvSpPr>
        <p:spPr>
          <a:xfrm>
            <a:off x="1222515" y="3446524"/>
            <a:ext cx="1192954" cy="417807"/>
          </a:xfrm>
          <a:prstGeom prst="rect">
            <a:avLst/>
          </a:prstGeom>
          <a:noFill/>
        </p:spPr>
        <p:txBody>
          <a:bodyPr wrap="none" rtlCol="0">
            <a:spAutoFit/>
          </a:bodyPr>
          <a:lstStyle/>
          <a:p>
            <a:pPr algn="ctr"/>
            <a:r>
              <a:rPr lang="de-DE" sz="2115" b="1" dirty="0">
                <a:latin typeface="Helvetica" panose="020B0604020202020204" pitchFamily="34" charset="0"/>
                <a:cs typeface="Helvetica" panose="020B0604020202020204" pitchFamily="34" charset="0"/>
              </a:rPr>
              <a:t>Bargeld</a:t>
            </a:r>
          </a:p>
        </p:txBody>
      </p:sp>
      <p:cxnSp>
        <p:nvCxnSpPr>
          <p:cNvPr id="19" name="Gerader Verbinder 18">
            <a:extLst>
              <a:ext uri="{FF2B5EF4-FFF2-40B4-BE49-F238E27FC236}">
                <a16:creationId xmlns:a16="http://schemas.microsoft.com/office/drawing/2014/main" id="{63A20555-2C2F-9C37-927D-24E203BC724F}"/>
              </a:ext>
            </a:extLst>
          </p:cNvPr>
          <p:cNvCxnSpPr>
            <a:cxnSpLocks noGrp="1" noRot="1" noMove="1" noResize="1" noEditPoints="1" noAdjustHandles="1" noChangeArrowheads="1" noChangeShapeType="1"/>
          </p:cNvCxnSpPr>
          <p:nvPr/>
        </p:nvCxnSpPr>
        <p:spPr>
          <a:xfrm>
            <a:off x="938482" y="4081043"/>
            <a:ext cx="1765313" cy="0"/>
          </a:xfrm>
          <a:prstGeom prst="line">
            <a:avLst/>
          </a:prstGeom>
          <a:ln w="38100">
            <a:solidFill>
              <a:srgbClr val="00BDFF"/>
            </a:solidFill>
          </a:ln>
        </p:spPr>
        <p:style>
          <a:lnRef idx="1">
            <a:schemeClr val="accent1"/>
          </a:lnRef>
          <a:fillRef idx="0">
            <a:schemeClr val="accent1"/>
          </a:fillRef>
          <a:effectRef idx="0">
            <a:schemeClr val="accent1"/>
          </a:effectRef>
          <a:fontRef idx="minor">
            <a:schemeClr val="tx1"/>
          </a:fontRef>
        </p:style>
      </p:cxnSp>
      <p:sp>
        <p:nvSpPr>
          <p:cNvPr id="36" name="Rechteck 35">
            <a:extLst>
              <a:ext uri="{FF2B5EF4-FFF2-40B4-BE49-F238E27FC236}">
                <a16:creationId xmlns:a16="http://schemas.microsoft.com/office/drawing/2014/main" id="{DABC2698-C88D-E2BA-22BF-0F3D58EE8963}"/>
              </a:ext>
            </a:extLst>
          </p:cNvPr>
          <p:cNvSpPr>
            <a:spLocks noGrp="1" noRot="1" noMove="1" noResize="1" noEditPoints="1" noAdjustHandles="1" noChangeArrowheads="1" noChangeShapeType="1"/>
          </p:cNvSpPr>
          <p:nvPr/>
        </p:nvSpPr>
        <p:spPr>
          <a:xfrm>
            <a:off x="3057004" y="3012495"/>
            <a:ext cx="2222808" cy="3868585"/>
          </a:xfrm>
          <a:prstGeom prst="rect">
            <a:avLst/>
          </a:prstGeom>
          <a:solidFill>
            <a:srgbClr val="00BD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dirty="0"/>
          </a:p>
        </p:txBody>
      </p:sp>
      <p:sp>
        <p:nvSpPr>
          <p:cNvPr id="37" name="Rechteck: abgerundete Ecken 36">
            <a:extLst>
              <a:ext uri="{FF2B5EF4-FFF2-40B4-BE49-F238E27FC236}">
                <a16:creationId xmlns:a16="http://schemas.microsoft.com/office/drawing/2014/main" id="{26B0B087-6F3C-9243-D45D-9407A60EE6E7}"/>
              </a:ext>
            </a:extLst>
          </p:cNvPr>
          <p:cNvSpPr>
            <a:spLocks noGrp="1" noRot="1" noMove="1" noResize="1" noEditPoints="1" noAdjustHandles="1" noChangeArrowheads="1" noChangeShapeType="1"/>
          </p:cNvSpPr>
          <p:nvPr/>
        </p:nvSpPr>
        <p:spPr>
          <a:xfrm>
            <a:off x="3123666" y="3083797"/>
            <a:ext cx="2089485" cy="3748286"/>
          </a:xfrm>
          <a:prstGeom prst="roundRect">
            <a:avLst/>
          </a:prstGeom>
          <a:solidFill>
            <a:srgbClr val="FFFFFF"/>
          </a:solidFill>
          <a:ln w="38100">
            <a:solidFill>
              <a:srgbClr val="00BD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dirty="0"/>
          </a:p>
        </p:txBody>
      </p:sp>
      <p:sp>
        <p:nvSpPr>
          <p:cNvPr id="56" name="Textfeld 55">
            <a:extLst>
              <a:ext uri="{FF2B5EF4-FFF2-40B4-BE49-F238E27FC236}">
                <a16:creationId xmlns:a16="http://schemas.microsoft.com/office/drawing/2014/main" id="{A8DC22B9-43A7-F2F3-EFF4-872F4D468059}"/>
              </a:ext>
            </a:extLst>
          </p:cNvPr>
          <p:cNvSpPr txBox="1">
            <a:spLocks noGrp="1" noRot="1" noMove="1" noResize="1" noEditPoints="1" noAdjustHandles="1" noChangeArrowheads="1" noChangeShapeType="1"/>
          </p:cNvSpPr>
          <p:nvPr/>
        </p:nvSpPr>
        <p:spPr>
          <a:xfrm>
            <a:off x="3711535" y="4324961"/>
            <a:ext cx="1557673" cy="275012"/>
          </a:xfrm>
          <a:prstGeom prst="rect">
            <a:avLst/>
          </a:prstGeom>
          <a:noFill/>
        </p:spPr>
        <p:txBody>
          <a:bodyPr wrap="square" lIns="0" rtlCol="0">
            <a:spAutoFit/>
          </a:bodyPr>
          <a:lstStyle/>
          <a:p>
            <a:r>
              <a:rPr lang="de-DE" sz="1187" b="1" dirty="0">
                <a:latin typeface="Helvetica" panose="020B0604020202020204" pitchFamily="34" charset="0"/>
                <a:cs typeface="Helvetica" panose="020B0604020202020204" pitchFamily="34" charset="0"/>
              </a:rPr>
              <a:t>Rendite </a:t>
            </a:r>
            <a:r>
              <a:rPr lang="de-DE" sz="1187" dirty="0">
                <a:latin typeface="Helvetica" panose="020B0604020202020204" pitchFamily="34" charset="0"/>
                <a:cs typeface="Helvetica" panose="020B0604020202020204" pitchFamily="34" charset="0"/>
              </a:rPr>
              <a:t>(-chancen)</a:t>
            </a:r>
          </a:p>
        </p:txBody>
      </p:sp>
      <p:sp>
        <p:nvSpPr>
          <p:cNvPr id="51" name="Textfeld 50">
            <a:extLst>
              <a:ext uri="{FF2B5EF4-FFF2-40B4-BE49-F238E27FC236}">
                <a16:creationId xmlns:a16="http://schemas.microsoft.com/office/drawing/2014/main" id="{15B3FA5F-78DC-FA8C-743A-956A4348B01D}"/>
              </a:ext>
            </a:extLst>
          </p:cNvPr>
          <p:cNvSpPr txBox="1">
            <a:spLocks noGrp="1" noRot="1" noMove="1" noResize="1" noEditPoints="1" noAdjustHandles="1" noChangeArrowheads="1" noChangeShapeType="1"/>
          </p:cNvSpPr>
          <p:nvPr/>
        </p:nvSpPr>
        <p:spPr>
          <a:xfrm>
            <a:off x="3711535" y="5044084"/>
            <a:ext cx="1557673" cy="275012"/>
          </a:xfrm>
          <a:prstGeom prst="rect">
            <a:avLst/>
          </a:prstGeom>
          <a:noFill/>
        </p:spPr>
        <p:txBody>
          <a:bodyPr wrap="square" lIns="0" rtlCol="0">
            <a:spAutoFit/>
          </a:bodyPr>
          <a:lstStyle/>
          <a:p>
            <a:r>
              <a:rPr lang="de-DE" sz="1187" b="1" dirty="0">
                <a:latin typeface="Helvetica" panose="020B0604020202020204" pitchFamily="34" charset="0"/>
                <a:cs typeface="Helvetica" panose="020B0604020202020204" pitchFamily="34" charset="0"/>
              </a:rPr>
              <a:t>Sicherheit</a:t>
            </a:r>
          </a:p>
        </p:txBody>
      </p:sp>
      <p:pic>
        <p:nvPicPr>
          <p:cNvPr id="40" name="Grafik 39" descr="Ein Bild, das Text, Vektorgrafiken enthält.&#10;&#10;Automatisch generierte Beschreibung">
            <a:extLst>
              <a:ext uri="{FF2B5EF4-FFF2-40B4-BE49-F238E27FC236}">
                <a16:creationId xmlns:a16="http://schemas.microsoft.com/office/drawing/2014/main" id="{CFCE772A-F2CE-D028-C8A1-1D8379614790}"/>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3336645" y="4613338"/>
            <a:ext cx="282363" cy="346549"/>
          </a:xfrm>
          <a:prstGeom prst="rect">
            <a:avLst/>
          </a:prstGeom>
        </p:spPr>
      </p:pic>
      <p:pic>
        <p:nvPicPr>
          <p:cNvPr id="41" name="Grafik 40" descr="Ein Bild, das Vektorgrafiken enthält.&#10;&#10;Automatisch generierte Beschreibung">
            <a:extLst>
              <a:ext uri="{FF2B5EF4-FFF2-40B4-BE49-F238E27FC236}">
                <a16:creationId xmlns:a16="http://schemas.microsoft.com/office/drawing/2014/main" id="{2D054C5D-98C2-F3A4-31A2-9DCA2742CCC8}"/>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3279687" y="5370130"/>
            <a:ext cx="339322" cy="308881"/>
          </a:xfrm>
          <a:prstGeom prst="rect">
            <a:avLst/>
          </a:prstGeom>
        </p:spPr>
      </p:pic>
      <p:pic>
        <p:nvPicPr>
          <p:cNvPr id="42" name="Grafik 41">
            <a:extLst>
              <a:ext uri="{FF2B5EF4-FFF2-40B4-BE49-F238E27FC236}">
                <a16:creationId xmlns:a16="http://schemas.microsoft.com/office/drawing/2014/main" id="{409D448F-9A24-D0BE-6307-0C93247237C7}"/>
              </a:ext>
            </a:extLst>
          </p:cNvPr>
          <p:cNvPicPr>
            <a:picLocks noGrp="1" noRot="1" noChangeAspect="1" noMove="1" noResize="1" noEditPoints="1" noAdjustHandles="1" noChangeArrowheads="1" noChangeShapeType="1" noCrop="1"/>
          </p:cNvPicPr>
          <p:nvPr/>
        </p:nvPicPr>
        <p:blipFill>
          <a:blip r:embed="rId4">
            <a:extLst>
              <a:ext uri="{28A0092B-C50C-407E-A947-70E740481C1C}">
                <a14:useLocalDpi xmlns:a14="http://schemas.microsoft.com/office/drawing/2010/main" val="0"/>
              </a:ext>
            </a:extLst>
          </a:blip>
          <a:stretch>
            <a:fillRect/>
          </a:stretch>
        </p:blipFill>
        <p:spPr>
          <a:xfrm>
            <a:off x="3279687" y="6177994"/>
            <a:ext cx="339322" cy="238673"/>
          </a:xfrm>
          <a:prstGeom prst="rect">
            <a:avLst/>
          </a:prstGeom>
        </p:spPr>
      </p:pic>
      <p:sp>
        <p:nvSpPr>
          <p:cNvPr id="46" name="Textfeld 45">
            <a:extLst>
              <a:ext uri="{FF2B5EF4-FFF2-40B4-BE49-F238E27FC236}">
                <a16:creationId xmlns:a16="http://schemas.microsoft.com/office/drawing/2014/main" id="{FF71B166-CCF1-DE12-4F3D-73B08FAFAF73}"/>
              </a:ext>
            </a:extLst>
          </p:cNvPr>
          <p:cNvSpPr txBox="1">
            <a:spLocks noGrp="1" noRot="1" noMove="1" noResize="1" noEditPoints="1" noAdjustHandles="1" noChangeArrowheads="1" noChangeShapeType="1"/>
          </p:cNvSpPr>
          <p:nvPr/>
        </p:nvSpPr>
        <p:spPr>
          <a:xfrm>
            <a:off x="3711535" y="5781741"/>
            <a:ext cx="1557673" cy="275012"/>
          </a:xfrm>
          <a:prstGeom prst="rect">
            <a:avLst/>
          </a:prstGeom>
          <a:noFill/>
        </p:spPr>
        <p:txBody>
          <a:bodyPr wrap="square" lIns="0" rtlCol="0">
            <a:spAutoFit/>
          </a:bodyPr>
          <a:lstStyle/>
          <a:p>
            <a:r>
              <a:rPr lang="de-DE" sz="1187" b="1" dirty="0">
                <a:latin typeface="Helvetica" panose="020B0604020202020204" pitchFamily="34" charset="0"/>
                <a:cs typeface="Helvetica" panose="020B0604020202020204" pitchFamily="34" charset="0"/>
              </a:rPr>
              <a:t>Verfügbarkeit</a:t>
            </a:r>
          </a:p>
        </p:txBody>
      </p:sp>
      <p:sp>
        <p:nvSpPr>
          <p:cNvPr id="44" name="Textfeld 43">
            <a:extLst>
              <a:ext uri="{FF2B5EF4-FFF2-40B4-BE49-F238E27FC236}">
                <a16:creationId xmlns:a16="http://schemas.microsoft.com/office/drawing/2014/main" id="{5C81D394-B9B8-2D3F-D848-74604B313E60}"/>
              </a:ext>
            </a:extLst>
          </p:cNvPr>
          <p:cNvSpPr txBox="1">
            <a:spLocks noGrp="1" noRot="1" noMove="1" noResize="1" noEditPoints="1" noAdjustHandles="1" noChangeArrowheads="1" noChangeShapeType="1"/>
          </p:cNvSpPr>
          <p:nvPr/>
        </p:nvSpPr>
        <p:spPr>
          <a:xfrm>
            <a:off x="3429264" y="3446524"/>
            <a:ext cx="1478289" cy="417807"/>
          </a:xfrm>
          <a:prstGeom prst="rect">
            <a:avLst/>
          </a:prstGeom>
          <a:noFill/>
        </p:spPr>
        <p:txBody>
          <a:bodyPr wrap="none" rtlCol="0">
            <a:spAutoFit/>
          </a:bodyPr>
          <a:lstStyle/>
          <a:p>
            <a:pPr algn="ctr"/>
            <a:r>
              <a:rPr lang="de-DE" sz="2115" b="1" dirty="0">
                <a:latin typeface="Helvetica" panose="020B0604020202020204" pitchFamily="34" charset="0"/>
                <a:cs typeface="Helvetica" panose="020B0604020202020204" pitchFamily="34" charset="0"/>
              </a:rPr>
              <a:t>Girokonto</a:t>
            </a:r>
          </a:p>
        </p:txBody>
      </p:sp>
      <p:cxnSp>
        <p:nvCxnSpPr>
          <p:cNvPr id="45" name="Gerader Verbinder 44">
            <a:extLst>
              <a:ext uri="{FF2B5EF4-FFF2-40B4-BE49-F238E27FC236}">
                <a16:creationId xmlns:a16="http://schemas.microsoft.com/office/drawing/2014/main" id="{4878C15A-FF18-D3E5-A521-2224BD4ED5A4}"/>
              </a:ext>
            </a:extLst>
          </p:cNvPr>
          <p:cNvCxnSpPr>
            <a:cxnSpLocks noGrp="1" noRot="1" noMove="1" noResize="1" noEditPoints="1" noAdjustHandles="1" noChangeArrowheads="1" noChangeShapeType="1"/>
          </p:cNvCxnSpPr>
          <p:nvPr/>
        </p:nvCxnSpPr>
        <p:spPr>
          <a:xfrm>
            <a:off x="3287900" y="4081043"/>
            <a:ext cx="1765313" cy="0"/>
          </a:xfrm>
          <a:prstGeom prst="line">
            <a:avLst/>
          </a:prstGeom>
          <a:ln w="38100">
            <a:solidFill>
              <a:srgbClr val="00BDFF"/>
            </a:solidFill>
          </a:ln>
        </p:spPr>
        <p:style>
          <a:lnRef idx="1">
            <a:schemeClr val="accent1"/>
          </a:lnRef>
          <a:fillRef idx="0">
            <a:schemeClr val="accent1"/>
          </a:fillRef>
          <a:effectRef idx="0">
            <a:schemeClr val="accent1"/>
          </a:effectRef>
          <a:fontRef idx="minor">
            <a:schemeClr val="tx1"/>
          </a:fontRef>
        </p:style>
      </p:cxnSp>
      <p:sp>
        <p:nvSpPr>
          <p:cNvPr id="62" name="Rechteck 61">
            <a:extLst>
              <a:ext uri="{FF2B5EF4-FFF2-40B4-BE49-F238E27FC236}">
                <a16:creationId xmlns:a16="http://schemas.microsoft.com/office/drawing/2014/main" id="{43F6E22D-4EF9-4468-FA69-180E59317A81}"/>
              </a:ext>
            </a:extLst>
          </p:cNvPr>
          <p:cNvSpPr>
            <a:spLocks noGrp="1" noRot="1" noMove="1" noResize="1" noEditPoints="1" noAdjustHandles="1" noChangeArrowheads="1" noChangeShapeType="1"/>
          </p:cNvSpPr>
          <p:nvPr/>
        </p:nvSpPr>
        <p:spPr>
          <a:xfrm>
            <a:off x="5416846" y="3012495"/>
            <a:ext cx="2222808" cy="3868585"/>
          </a:xfrm>
          <a:prstGeom prst="rect">
            <a:avLst/>
          </a:prstGeom>
          <a:solidFill>
            <a:srgbClr val="00BD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dirty="0"/>
          </a:p>
        </p:txBody>
      </p:sp>
      <p:sp>
        <p:nvSpPr>
          <p:cNvPr id="63" name="Rechteck: abgerundete Ecken 62">
            <a:extLst>
              <a:ext uri="{FF2B5EF4-FFF2-40B4-BE49-F238E27FC236}">
                <a16:creationId xmlns:a16="http://schemas.microsoft.com/office/drawing/2014/main" id="{418D28C0-1BCD-5F10-4DBA-E3871B1D46B9}"/>
              </a:ext>
            </a:extLst>
          </p:cNvPr>
          <p:cNvSpPr>
            <a:spLocks noGrp="1" noRot="1" noMove="1" noResize="1" noEditPoints="1" noAdjustHandles="1" noChangeArrowheads="1" noChangeShapeType="1"/>
          </p:cNvSpPr>
          <p:nvPr/>
        </p:nvSpPr>
        <p:spPr>
          <a:xfrm>
            <a:off x="5483507" y="3083797"/>
            <a:ext cx="2089485" cy="3748286"/>
          </a:xfrm>
          <a:prstGeom prst="roundRect">
            <a:avLst/>
          </a:prstGeom>
          <a:solidFill>
            <a:srgbClr val="FFFFFF"/>
          </a:solidFill>
          <a:ln w="38100">
            <a:solidFill>
              <a:srgbClr val="00BD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82" name="Textfeld 81">
            <a:extLst>
              <a:ext uri="{FF2B5EF4-FFF2-40B4-BE49-F238E27FC236}">
                <a16:creationId xmlns:a16="http://schemas.microsoft.com/office/drawing/2014/main" id="{14597A5D-09C4-A07C-0EF0-6DDD5A31BE05}"/>
              </a:ext>
            </a:extLst>
          </p:cNvPr>
          <p:cNvSpPr txBox="1">
            <a:spLocks noGrp="1" noRot="1" noMove="1" noResize="1" noEditPoints="1" noAdjustHandles="1" noChangeArrowheads="1" noChangeShapeType="1"/>
          </p:cNvSpPr>
          <p:nvPr/>
        </p:nvSpPr>
        <p:spPr>
          <a:xfrm>
            <a:off x="6071377" y="4324961"/>
            <a:ext cx="1557673" cy="275012"/>
          </a:xfrm>
          <a:prstGeom prst="rect">
            <a:avLst/>
          </a:prstGeom>
          <a:noFill/>
        </p:spPr>
        <p:txBody>
          <a:bodyPr wrap="square" lIns="0" rtlCol="0">
            <a:spAutoFit/>
          </a:bodyPr>
          <a:lstStyle/>
          <a:p>
            <a:r>
              <a:rPr lang="de-DE" sz="1187" b="1" dirty="0">
                <a:latin typeface="Helvetica" panose="020B0604020202020204" pitchFamily="34" charset="0"/>
                <a:cs typeface="Helvetica" panose="020B0604020202020204" pitchFamily="34" charset="0"/>
              </a:rPr>
              <a:t>Rendite </a:t>
            </a:r>
            <a:r>
              <a:rPr lang="de-DE" sz="1187" dirty="0">
                <a:latin typeface="Helvetica" panose="020B0604020202020204" pitchFamily="34" charset="0"/>
                <a:cs typeface="Helvetica" panose="020B0604020202020204" pitchFamily="34" charset="0"/>
              </a:rPr>
              <a:t>(-chancen)</a:t>
            </a:r>
          </a:p>
        </p:txBody>
      </p:sp>
      <p:sp>
        <p:nvSpPr>
          <p:cNvPr id="77" name="Textfeld 76">
            <a:extLst>
              <a:ext uri="{FF2B5EF4-FFF2-40B4-BE49-F238E27FC236}">
                <a16:creationId xmlns:a16="http://schemas.microsoft.com/office/drawing/2014/main" id="{337F1E0F-A0F9-C56B-CA96-C779CBB99C95}"/>
              </a:ext>
            </a:extLst>
          </p:cNvPr>
          <p:cNvSpPr txBox="1">
            <a:spLocks noGrp="1" noRot="1" noMove="1" noResize="1" noEditPoints="1" noAdjustHandles="1" noChangeArrowheads="1" noChangeShapeType="1"/>
          </p:cNvSpPr>
          <p:nvPr/>
        </p:nvSpPr>
        <p:spPr>
          <a:xfrm>
            <a:off x="6071377" y="5044084"/>
            <a:ext cx="1557673" cy="275012"/>
          </a:xfrm>
          <a:prstGeom prst="rect">
            <a:avLst/>
          </a:prstGeom>
          <a:noFill/>
        </p:spPr>
        <p:txBody>
          <a:bodyPr wrap="square" lIns="0" rtlCol="0">
            <a:spAutoFit/>
          </a:bodyPr>
          <a:lstStyle/>
          <a:p>
            <a:r>
              <a:rPr lang="de-DE" sz="1187" b="1" dirty="0">
                <a:latin typeface="Helvetica" panose="020B0604020202020204" pitchFamily="34" charset="0"/>
                <a:cs typeface="Helvetica" panose="020B0604020202020204" pitchFamily="34" charset="0"/>
              </a:rPr>
              <a:t>Sicherheit</a:t>
            </a:r>
          </a:p>
        </p:txBody>
      </p:sp>
      <p:pic>
        <p:nvPicPr>
          <p:cNvPr id="66" name="Grafik 65" descr="Ein Bild, das Text, Vektorgrafiken enthält.&#10;&#10;Automatisch generierte Beschreibung">
            <a:extLst>
              <a:ext uri="{FF2B5EF4-FFF2-40B4-BE49-F238E27FC236}">
                <a16:creationId xmlns:a16="http://schemas.microsoft.com/office/drawing/2014/main" id="{9C340E85-A662-A3C2-868E-8D9321ADAA0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5696487" y="4613338"/>
            <a:ext cx="282363" cy="346549"/>
          </a:xfrm>
          <a:prstGeom prst="rect">
            <a:avLst/>
          </a:prstGeom>
        </p:spPr>
      </p:pic>
      <p:pic>
        <p:nvPicPr>
          <p:cNvPr id="67" name="Grafik 66" descr="Ein Bild, das Vektorgrafiken enthält.&#10;&#10;Automatisch generierte Beschreibung">
            <a:extLst>
              <a:ext uri="{FF2B5EF4-FFF2-40B4-BE49-F238E27FC236}">
                <a16:creationId xmlns:a16="http://schemas.microsoft.com/office/drawing/2014/main" id="{6CC2D344-317A-0A03-A691-6AF55D8696B3}"/>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5639528" y="5370130"/>
            <a:ext cx="339322" cy="308881"/>
          </a:xfrm>
          <a:prstGeom prst="rect">
            <a:avLst/>
          </a:prstGeom>
        </p:spPr>
      </p:pic>
      <p:pic>
        <p:nvPicPr>
          <p:cNvPr id="68" name="Grafik 67">
            <a:extLst>
              <a:ext uri="{FF2B5EF4-FFF2-40B4-BE49-F238E27FC236}">
                <a16:creationId xmlns:a16="http://schemas.microsoft.com/office/drawing/2014/main" id="{E7773923-FDF9-C9CE-9C50-9FF7A6721C5D}"/>
              </a:ext>
            </a:extLst>
          </p:cNvPr>
          <p:cNvPicPr>
            <a:picLocks noGrp="1" noRot="1" noChangeAspect="1" noMove="1" noResize="1" noEditPoints="1" noAdjustHandles="1" noChangeArrowheads="1" noChangeShapeType="1" noCrop="1"/>
          </p:cNvPicPr>
          <p:nvPr/>
        </p:nvPicPr>
        <p:blipFill>
          <a:blip r:embed="rId4">
            <a:extLst>
              <a:ext uri="{28A0092B-C50C-407E-A947-70E740481C1C}">
                <a14:useLocalDpi xmlns:a14="http://schemas.microsoft.com/office/drawing/2010/main" val="0"/>
              </a:ext>
            </a:extLst>
          </a:blip>
          <a:stretch>
            <a:fillRect/>
          </a:stretch>
        </p:blipFill>
        <p:spPr>
          <a:xfrm>
            <a:off x="5639528" y="6177994"/>
            <a:ext cx="339322" cy="238673"/>
          </a:xfrm>
          <a:prstGeom prst="rect">
            <a:avLst/>
          </a:prstGeom>
        </p:spPr>
      </p:pic>
      <p:sp>
        <p:nvSpPr>
          <p:cNvPr id="72" name="Textfeld 71">
            <a:extLst>
              <a:ext uri="{FF2B5EF4-FFF2-40B4-BE49-F238E27FC236}">
                <a16:creationId xmlns:a16="http://schemas.microsoft.com/office/drawing/2014/main" id="{BBFE52E3-FD3A-3BC0-98DD-080B101E69E6}"/>
              </a:ext>
            </a:extLst>
          </p:cNvPr>
          <p:cNvSpPr txBox="1">
            <a:spLocks noGrp="1" noRot="1" noMove="1" noResize="1" noEditPoints="1" noAdjustHandles="1" noChangeArrowheads="1" noChangeShapeType="1"/>
          </p:cNvSpPr>
          <p:nvPr/>
        </p:nvSpPr>
        <p:spPr>
          <a:xfrm>
            <a:off x="6071377" y="5781741"/>
            <a:ext cx="1557673" cy="275012"/>
          </a:xfrm>
          <a:prstGeom prst="rect">
            <a:avLst/>
          </a:prstGeom>
          <a:noFill/>
        </p:spPr>
        <p:txBody>
          <a:bodyPr wrap="square" lIns="0" rtlCol="0">
            <a:spAutoFit/>
          </a:bodyPr>
          <a:lstStyle/>
          <a:p>
            <a:r>
              <a:rPr lang="de-DE" sz="1187" b="1" dirty="0">
                <a:latin typeface="Helvetica" panose="020B0604020202020204" pitchFamily="34" charset="0"/>
                <a:cs typeface="Helvetica" panose="020B0604020202020204" pitchFamily="34" charset="0"/>
              </a:rPr>
              <a:t>Verfügbarkeit</a:t>
            </a:r>
          </a:p>
        </p:txBody>
      </p:sp>
      <p:sp>
        <p:nvSpPr>
          <p:cNvPr id="70" name="Textfeld 69">
            <a:extLst>
              <a:ext uri="{FF2B5EF4-FFF2-40B4-BE49-F238E27FC236}">
                <a16:creationId xmlns:a16="http://schemas.microsoft.com/office/drawing/2014/main" id="{324E29DD-6537-AC8D-8E47-043FD0B94588}"/>
              </a:ext>
            </a:extLst>
          </p:cNvPr>
          <p:cNvSpPr txBox="1">
            <a:spLocks noGrp="1" noRot="1" noMove="1" noResize="1" noEditPoints="1" noAdjustHandles="1" noChangeArrowheads="1" noChangeShapeType="1"/>
          </p:cNvSpPr>
          <p:nvPr/>
        </p:nvSpPr>
        <p:spPr>
          <a:xfrm>
            <a:off x="5811549" y="3446524"/>
            <a:ext cx="1433406" cy="417807"/>
          </a:xfrm>
          <a:prstGeom prst="rect">
            <a:avLst/>
          </a:prstGeom>
          <a:noFill/>
        </p:spPr>
        <p:txBody>
          <a:bodyPr wrap="none" rtlCol="0">
            <a:spAutoFit/>
          </a:bodyPr>
          <a:lstStyle/>
          <a:p>
            <a:pPr algn="ctr"/>
            <a:r>
              <a:rPr lang="de-DE" sz="2115" b="1" dirty="0">
                <a:latin typeface="Helvetica" panose="020B0604020202020204" pitchFamily="34" charset="0"/>
                <a:cs typeface="Helvetica" panose="020B0604020202020204" pitchFamily="34" charset="0"/>
              </a:rPr>
              <a:t>Sparbuch</a:t>
            </a:r>
          </a:p>
        </p:txBody>
      </p:sp>
      <p:cxnSp>
        <p:nvCxnSpPr>
          <p:cNvPr id="71" name="Gerader Verbinder 70">
            <a:extLst>
              <a:ext uri="{FF2B5EF4-FFF2-40B4-BE49-F238E27FC236}">
                <a16:creationId xmlns:a16="http://schemas.microsoft.com/office/drawing/2014/main" id="{BBF36FFD-D019-45F9-BE16-F2AE2C039227}"/>
              </a:ext>
            </a:extLst>
          </p:cNvPr>
          <p:cNvCxnSpPr>
            <a:cxnSpLocks noGrp="1" noRot="1" noMove="1" noResize="1" noEditPoints="1" noAdjustHandles="1" noChangeArrowheads="1" noChangeShapeType="1"/>
          </p:cNvCxnSpPr>
          <p:nvPr/>
        </p:nvCxnSpPr>
        <p:spPr>
          <a:xfrm>
            <a:off x="5647741" y="4081043"/>
            <a:ext cx="1765313" cy="0"/>
          </a:xfrm>
          <a:prstGeom prst="line">
            <a:avLst/>
          </a:prstGeom>
          <a:ln w="38100">
            <a:solidFill>
              <a:srgbClr val="00BDFF"/>
            </a:solidFill>
          </a:ln>
        </p:spPr>
        <p:style>
          <a:lnRef idx="1">
            <a:schemeClr val="accent1"/>
          </a:lnRef>
          <a:fillRef idx="0">
            <a:schemeClr val="accent1"/>
          </a:fillRef>
          <a:effectRef idx="0">
            <a:schemeClr val="accent1"/>
          </a:effectRef>
          <a:fontRef idx="minor">
            <a:schemeClr val="tx1"/>
          </a:fontRef>
        </p:style>
      </p:cxnSp>
      <p:sp>
        <p:nvSpPr>
          <p:cNvPr id="88" name="Rechteck 87">
            <a:extLst>
              <a:ext uri="{FF2B5EF4-FFF2-40B4-BE49-F238E27FC236}">
                <a16:creationId xmlns:a16="http://schemas.microsoft.com/office/drawing/2014/main" id="{208DEA6E-BF2B-7287-C3B4-E3913B9DD26E}"/>
              </a:ext>
            </a:extLst>
          </p:cNvPr>
          <p:cNvSpPr>
            <a:spLocks noGrp="1" noRot="1" noMove="1" noResize="1" noEditPoints="1" noAdjustHandles="1" noChangeArrowheads="1" noChangeShapeType="1"/>
          </p:cNvSpPr>
          <p:nvPr/>
        </p:nvSpPr>
        <p:spPr>
          <a:xfrm>
            <a:off x="7761421" y="3012495"/>
            <a:ext cx="2222808" cy="3868585"/>
          </a:xfrm>
          <a:prstGeom prst="rect">
            <a:avLst/>
          </a:prstGeom>
          <a:solidFill>
            <a:srgbClr val="00BD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dirty="0"/>
          </a:p>
        </p:txBody>
      </p:sp>
      <p:sp>
        <p:nvSpPr>
          <p:cNvPr id="89" name="Rechteck: abgerundete Ecken 88">
            <a:extLst>
              <a:ext uri="{FF2B5EF4-FFF2-40B4-BE49-F238E27FC236}">
                <a16:creationId xmlns:a16="http://schemas.microsoft.com/office/drawing/2014/main" id="{1EBDBA2A-9976-B834-6744-ACF4656F90CB}"/>
              </a:ext>
            </a:extLst>
          </p:cNvPr>
          <p:cNvSpPr>
            <a:spLocks noGrp="1" noRot="1" noMove="1" noResize="1" noEditPoints="1" noAdjustHandles="1" noChangeArrowheads="1" noChangeShapeType="1"/>
          </p:cNvSpPr>
          <p:nvPr/>
        </p:nvSpPr>
        <p:spPr>
          <a:xfrm>
            <a:off x="7828083" y="3083797"/>
            <a:ext cx="2089485" cy="3748286"/>
          </a:xfrm>
          <a:prstGeom prst="roundRect">
            <a:avLst/>
          </a:prstGeom>
          <a:solidFill>
            <a:srgbClr val="FFFFFF"/>
          </a:solidFill>
          <a:ln w="38100">
            <a:solidFill>
              <a:srgbClr val="00BD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108" name="Textfeld 107">
            <a:extLst>
              <a:ext uri="{FF2B5EF4-FFF2-40B4-BE49-F238E27FC236}">
                <a16:creationId xmlns:a16="http://schemas.microsoft.com/office/drawing/2014/main" id="{B0285CFE-1833-6F78-364D-766D52E781D7}"/>
              </a:ext>
            </a:extLst>
          </p:cNvPr>
          <p:cNvSpPr txBox="1">
            <a:spLocks noGrp="1" noRot="1" noMove="1" noResize="1" noEditPoints="1" noAdjustHandles="1" noChangeArrowheads="1" noChangeShapeType="1"/>
          </p:cNvSpPr>
          <p:nvPr/>
        </p:nvSpPr>
        <p:spPr>
          <a:xfrm>
            <a:off x="8415952" y="4324961"/>
            <a:ext cx="1557673" cy="275012"/>
          </a:xfrm>
          <a:prstGeom prst="rect">
            <a:avLst/>
          </a:prstGeom>
          <a:noFill/>
        </p:spPr>
        <p:txBody>
          <a:bodyPr wrap="square" lIns="0" rtlCol="0">
            <a:spAutoFit/>
          </a:bodyPr>
          <a:lstStyle/>
          <a:p>
            <a:r>
              <a:rPr lang="de-DE" sz="1187" b="1" dirty="0">
                <a:latin typeface="Helvetica" panose="020B0604020202020204" pitchFamily="34" charset="0"/>
                <a:cs typeface="Helvetica" panose="020B0604020202020204" pitchFamily="34" charset="0"/>
              </a:rPr>
              <a:t>Rendite </a:t>
            </a:r>
            <a:r>
              <a:rPr lang="de-DE" sz="1187" dirty="0">
                <a:latin typeface="Helvetica" panose="020B0604020202020204" pitchFamily="34" charset="0"/>
                <a:cs typeface="Helvetica" panose="020B0604020202020204" pitchFamily="34" charset="0"/>
              </a:rPr>
              <a:t>(-chancen)</a:t>
            </a:r>
          </a:p>
        </p:txBody>
      </p:sp>
      <p:sp>
        <p:nvSpPr>
          <p:cNvPr id="103" name="Textfeld 102">
            <a:extLst>
              <a:ext uri="{FF2B5EF4-FFF2-40B4-BE49-F238E27FC236}">
                <a16:creationId xmlns:a16="http://schemas.microsoft.com/office/drawing/2014/main" id="{E1A0F048-0A90-86F4-4FDA-FA442A411E1D}"/>
              </a:ext>
            </a:extLst>
          </p:cNvPr>
          <p:cNvSpPr txBox="1">
            <a:spLocks noGrp="1" noRot="1" noMove="1" noResize="1" noEditPoints="1" noAdjustHandles="1" noChangeArrowheads="1" noChangeShapeType="1"/>
          </p:cNvSpPr>
          <p:nvPr/>
        </p:nvSpPr>
        <p:spPr>
          <a:xfrm>
            <a:off x="8415952" y="5044084"/>
            <a:ext cx="1557673" cy="275012"/>
          </a:xfrm>
          <a:prstGeom prst="rect">
            <a:avLst/>
          </a:prstGeom>
          <a:noFill/>
        </p:spPr>
        <p:txBody>
          <a:bodyPr wrap="square" lIns="0" rtlCol="0">
            <a:spAutoFit/>
          </a:bodyPr>
          <a:lstStyle/>
          <a:p>
            <a:r>
              <a:rPr lang="de-DE" sz="1187" b="1" dirty="0">
                <a:latin typeface="Helvetica" panose="020B0604020202020204" pitchFamily="34" charset="0"/>
                <a:cs typeface="Helvetica" panose="020B0604020202020204" pitchFamily="34" charset="0"/>
              </a:rPr>
              <a:t>Sicherheit</a:t>
            </a:r>
          </a:p>
        </p:txBody>
      </p:sp>
      <p:pic>
        <p:nvPicPr>
          <p:cNvPr id="92" name="Grafik 91" descr="Ein Bild, das Text, Vektorgrafiken enthält.&#10;&#10;Automatisch generierte Beschreibung">
            <a:extLst>
              <a:ext uri="{FF2B5EF4-FFF2-40B4-BE49-F238E27FC236}">
                <a16:creationId xmlns:a16="http://schemas.microsoft.com/office/drawing/2014/main" id="{F7EBEEB8-0439-9C1D-B716-7C37E19249C0}"/>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8041062" y="4613338"/>
            <a:ext cx="282363" cy="346549"/>
          </a:xfrm>
          <a:prstGeom prst="rect">
            <a:avLst/>
          </a:prstGeom>
        </p:spPr>
      </p:pic>
      <p:pic>
        <p:nvPicPr>
          <p:cNvPr id="93" name="Grafik 92" descr="Ein Bild, das Vektorgrafiken enthält.&#10;&#10;Automatisch generierte Beschreibung">
            <a:extLst>
              <a:ext uri="{FF2B5EF4-FFF2-40B4-BE49-F238E27FC236}">
                <a16:creationId xmlns:a16="http://schemas.microsoft.com/office/drawing/2014/main" id="{1AB3C7D3-D244-8CFA-0120-0293C1BBA2D1}"/>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7984104" y="5370130"/>
            <a:ext cx="339322" cy="308881"/>
          </a:xfrm>
          <a:prstGeom prst="rect">
            <a:avLst/>
          </a:prstGeom>
        </p:spPr>
      </p:pic>
      <p:pic>
        <p:nvPicPr>
          <p:cNvPr id="94" name="Grafik 93">
            <a:extLst>
              <a:ext uri="{FF2B5EF4-FFF2-40B4-BE49-F238E27FC236}">
                <a16:creationId xmlns:a16="http://schemas.microsoft.com/office/drawing/2014/main" id="{8EF9DBFF-A690-A5C3-1A93-0760AC6A0C51}"/>
              </a:ext>
            </a:extLst>
          </p:cNvPr>
          <p:cNvPicPr>
            <a:picLocks noGrp="1" noRot="1" noChangeAspect="1" noMove="1" noResize="1" noEditPoints="1" noAdjustHandles="1" noChangeArrowheads="1" noChangeShapeType="1" noCrop="1"/>
          </p:cNvPicPr>
          <p:nvPr/>
        </p:nvPicPr>
        <p:blipFill>
          <a:blip r:embed="rId4">
            <a:extLst>
              <a:ext uri="{28A0092B-C50C-407E-A947-70E740481C1C}">
                <a14:useLocalDpi xmlns:a14="http://schemas.microsoft.com/office/drawing/2010/main" val="0"/>
              </a:ext>
            </a:extLst>
          </a:blip>
          <a:stretch>
            <a:fillRect/>
          </a:stretch>
        </p:blipFill>
        <p:spPr>
          <a:xfrm>
            <a:off x="7984104" y="6177994"/>
            <a:ext cx="339322" cy="238673"/>
          </a:xfrm>
          <a:prstGeom prst="rect">
            <a:avLst/>
          </a:prstGeom>
        </p:spPr>
      </p:pic>
      <p:sp>
        <p:nvSpPr>
          <p:cNvPr id="98" name="Textfeld 97">
            <a:extLst>
              <a:ext uri="{FF2B5EF4-FFF2-40B4-BE49-F238E27FC236}">
                <a16:creationId xmlns:a16="http://schemas.microsoft.com/office/drawing/2014/main" id="{52C4D04C-808A-75E9-473A-36CC83AB043B}"/>
              </a:ext>
            </a:extLst>
          </p:cNvPr>
          <p:cNvSpPr txBox="1">
            <a:spLocks noGrp="1" noRot="1" noMove="1" noResize="1" noEditPoints="1" noAdjustHandles="1" noChangeArrowheads="1" noChangeShapeType="1"/>
          </p:cNvSpPr>
          <p:nvPr/>
        </p:nvSpPr>
        <p:spPr>
          <a:xfrm>
            <a:off x="8415952" y="5781741"/>
            <a:ext cx="1557673" cy="275012"/>
          </a:xfrm>
          <a:prstGeom prst="rect">
            <a:avLst/>
          </a:prstGeom>
          <a:noFill/>
        </p:spPr>
        <p:txBody>
          <a:bodyPr wrap="square" lIns="0" rtlCol="0">
            <a:spAutoFit/>
          </a:bodyPr>
          <a:lstStyle/>
          <a:p>
            <a:r>
              <a:rPr lang="de-DE" sz="1187" b="1" dirty="0">
                <a:latin typeface="Helvetica" panose="020B0604020202020204" pitchFamily="34" charset="0"/>
                <a:cs typeface="Helvetica" panose="020B0604020202020204" pitchFamily="34" charset="0"/>
              </a:rPr>
              <a:t>Verfügbarkeit</a:t>
            </a:r>
          </a:p>
        </p:txBody>
      </p:sp>
      <p:sp>
        <p:nvSpPr>
          <p:cNvPr id="96" name="Textfeld 95">
            <a:extLst>
              <a:ext uri="{FF2B5EF4-FFF2-40B4-BE49-F238E27FC236}">
                <a16:creationId xmlns:a16="http://schemas.microsoft.com/office/drawing/2014/main" id="{1323072E-2F8D-D464-00A8-6BF3C9B54B62}"/>
              </a:ext>
            </a:extLst>
          </p:cNvPr>
          <p:cNvSpPr txBox="1">
            <a:spLocks noGrp="1" noRot="1" noMove="1" noResize="1" noEditPoints="1" noAdjustHandles="1" noChangeArrowheads="1" noChangeShapeType="1"/>
          </p:cNvSpPr>
          <p:nvPr/>
        </p:nvSpPr>
        <p:spPr>
          <a:xfrm>
            <a:off x="8121305" y="3446524"/>
            <a:ext cx="1503040" cy="417807"/>
          </a:xfrm>
          <a:prstGeom prst="rect">
            <a:avLst/>
          </a:prstGeom>
          <a:noFill/>
        </p:spPr>
        <p:txBody>
          <a:bodyPr wrap="none" rtlCol="0">
            <a:spAutoFit/>
          </a:bodyPr>
          <a:lstStyle/>
          <a:p>
            <a:pPr algn="ctr"/>
            <a:r>
              <a:rPr lang="de-DE" sz="2115" b="1" dirty="0">
                <a:latin typeface="Helvetica" panose="020B0604020202020204" pitchFamily="34" charset="0"/>
                <a:cs typeface="Helvetica" panose="020B0604020202020204" pitchFamily="34" charset="0"/>
              </a:rPr>
              <a:t>Tagesgeld</a:t>
            </a:r>
          </a:p>
        </p:txBody>
      </p:sp>
      <p:cxnSp>
        <p:nvCxnSpPr>
          <p:cNvPr id="97" name="Gerader Verbinder 96">
            <a:extLst>
              <a:ext uri="{FF2B5EF4-FFF2-40B4-BE49-F238E27FC236}">
                <a16:creationId xmlns:a16="http://schemas.microsoft.com/office/drawing/2014/main" id="{1D417C85-72C2-3788-6C68-CC2E3D94DD1C}"/>
              </a:ext>
            </a:extLst>
          </p:cNvPr>
          <p:cNvCxnSpPr>
            <a:cxnSpLocks noGrp="1" noRot="1" noMove="1" noResize="1" noEditPoints="1" noAdjustHandles="1" noChangeArrowheads="1" noChangeShapeType="1"/>
          </p:cNvCxnSpPr>
          <p:nvPr/>
        </p:nvCxnSpPr>
        <p:spPr>
          <a:xfrm>
            <a:off x="7992317" y="4081043"/>
            <a:ext cx="1765313" cy="0"/>
          </a:xfrm>
          <a:prstGeom prst="line">
            <a:avLst/>
          </a:prstGeom>
          <a:ln w="38100">
            <a:solidFill>
              <a:srgbClr val="00BDFF"/>
            </a:solidFill>
          </a:ln>
        </p:spPr>
        <p:style>
          <a:lnRef idx="1">
            <a:schemeClr val="accent1"/>
          </a:lnRef>
          <a:fillRef idx="0">
            <a:schemeClr val="accent1"/>
          </a:fillRef>
          <a:effectRef idx="0">
            <a:schemeClr val="accent1"/>
          </a:effectRef>
          <a:fontRef idx="minor">
            <a:schemeClr val="tx1"/>
          </a:fontRef>
        </p:style>
      </p:cxnSp>
      <p:pic>
        <p:nvPicPr>
          <p:cNvPr id="113" name="Grafik 112">
            <a:extLst>
              <a:ext uri="{FF2B5EF4-FFF2-40B4-BE49-F238E27FC236}">
                <a16:creationId xmlns:a16="http://schemas.microsoft.com/office/drawing/2014/main" id="{EE9189EE-A7D2-1742-FECA-D0DC8E05B47C}"/>
              </a:ext>
            </a:extLst>
          </p:cNvPr>
          <p:cNvPicPr>
            <a:picLocks noGrp="1" noRot="1" noChangeAspect="1" noMove="1" noResize="1" noEditPoints="1" noAdjustHandles="1" noChangeArrowheads="1" noChangeShapeType="1" noCrop="1"/>
          </p:cNvPicPr>
          <p:nvPr/>
        </p:nvPicPr>
        <p:blipFill>
          <a:blip r:embed="rId5">
            <a:extLst>
              <a:ext uri="{28A0092B-C50C-407E-A947-70E740481C1C}">
                <a14:useLocalDpi xmlns:a14="http://schemas.microsoft.com/office/drawing/2010/main" val="0"/>
              </a:ext>
            </a:extLst>
          </a:blip>
          <a:stretch>
            <a:fillRect/>
          </a:stretch>
        </p:blipFill>
        <p:spPr>
          <a:xfrm>
            <a:off x="9342959" y="2343084"/>
            <a:ext cx="629326" cy="642730"/>
          </a:xfrm>
          <a:prstGeom prst="rect">
            <a:avLst/>
          </a:prstGeom>
        </p:spPr>
      </p:pic>
      <p:sp>
        <p:nvSpPr>
          <p:cNvPr id="114" name="Textfeld 113">
            <a:extLst>
              <a:ext uri="{FF2B5EF4-FFF2-40B4-BE49-F238E27FC236}">
                <a16:creationId xmlns:a16="http://schemas.microsoft.com/office/drawing/2014/main" id="{AE4FE892-F5AB-C54D-45B4-45A867411D1A}"/>
              </a:ext>
            </a:extLst>
          </p:cNvPr>
          <p:cNvSpPr txBox="1">
            <a:spLocks noGrp="1" noRot="1" noMove="1" noResize="1" noEditPoints="1" noAdjustHandles="1" noChangeArrowheads="1" noChangeShapeType="1"/>
          </p:cNvSpPr>
          <p:nvPr/>
        </p:nvSpPr>
        <p:spPr>
          <a:xfrm>
            <a:off x="591507" y="1130784"/>
            <a:ext cx="4538507" cy="889474"/>
          </a:xfrm>
          <a:prstGeom prst="rect">
            <a:avLst/>
          </a:prstGeom>
          <a:noFill/>
        </p:spPr>
        <p:txBody>
          <a:bodyPr wrap="square" rtlCol="0">
            <a:spAutoFit/>
          </a:bodyPr>
          <a:lstStyle/>
          <a:p>
            <a:r>
              <a:rPr lang="de-DE" sz="2590" b="1" dirty="0">
                <a:latin typeface="Helvetica" panose="020B0604020202020204" pitchFamily="34" charset="0"/>
                <a:ea typeface="Inter" panose="020B0502030000000004" pitchFamily="34" charset="0"/>
                <a:cs typeface="Helvetica" panose="020B0604020202020204" pitchFamily="34" charset="0"/>
              </a:rPr>
              <a:t>Geldanlage-Supertrumpf:</a:t>
            </a:r>
          </a:p>
          <a:p>
            <a:r>
              <a:rPr lang="de-DE" sz="2590" dirty="0">
                <a:latin typeface="Helvetica" panose="020B0604020202020204" pitchFamily="34" charset="0"/>
                <a:ea typeface="Inter" panose="020B0502030000000004" pitchFamily="34" charset="0"/>
                <a:cs typeface="Helvetica" panose="020B0604020202020204" pitchFamily="34" charset="0"/>
              </a:rPr>
              <a:t>Karten</a:t>
            </a:r>
          </a:p>
        </p:txBody>
      </p:sp>
      <p:sp>
        <p:nvSpPr>
          <p:cNvPr id="2" name="Rechteck: abgerundete Ecken 1">
            <a:extLst>
              <a:ext uri="{FF2B5EF4-FFF2-40B4-BE49-F238E27FC236}">
                <a16:creationId xmlns:a16="http://schemas.microsoft.com/office/drawing/2014/main" id="{A6422C0E-C8AD-4000-34B8-A57E6712AFA3}"/>
              </a:ext>
            </a:extLst>
          </p:cNvPr>
          <p:cNvSpPr/>
          <p:nvPr userDrawn="1"/>
        </p:nvSpPr>
        <p:spPr>
          <a:xfrm>
            <a:off x="8997711" y="467768"/>
            <a:ext cx="990000" cy="355969"/>
          </a:xfrm>
          <a:prstGeom prst="roundRect">
            <a:avLst>
              <a:gd name="adj" fmla="val 50000"/>
            </a:avLst>
          </a:prstGeom>
          <a:solidFill>
            <a:srgbClr val="00BDFF"/>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G-7 2/5</a:t>
            </a:r>
          </a:p>
        </p:txBody>
      </p:sp>
    </p:spTree>
    <p:extLst>
      <p:ext uri="{BB962C8B-B14F-4D97-AF65-F5344CB8AC3E}">
        <p14:creationId xmlns:p14="http://schemas.microsoft.com/office/powerpoint/2010/main" val="33444916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G-7 3/5">
    <p:spTree>
      <p:nvGrpSpPr>
        <p:cNvPr id="1" name=""/>
        <p:cNvGrpSpPr/>
        <p:nvPr/>
      </p:nvGrpSpPr>
      <p:grpSpPr>
        <a:xfrm>
          <a:off x="0" y="0"/>
          <a:ext cx="0" cy="0"/>
          <a:chOff x="0" y="0"/>
          <a:chExt cx="0" cy="0"/>
        </a:xfrm>
      </p:grpSpPr>
      <p:sp>
        <p:nvSpPr>
          <p:cNvPr id="9" name="Rechteck 8">
            <a:extLst>
              <a:ext uri="{FF2B5EF4-FFF2-40B4-BE49-F238E27FC236}">
                <a16:creationId xmlns:a16="http://schemas.microsoft.com/office/drawing/2014/main" id="{413E7F7F-83F2-207E-4635-3EC20305B73A}"/>
              </a:ext>
            </a:extLst>
          </p:cNvPr>
          <p:cNvSpPr>
            <a:spLocks noGrp="1" noRot="1" noMove="1" noResize="1" noEditPoints="1" noAdjustHandles="1" noChangeArrowheads="1" noChangeShapeType="1"/>
          </p:cNvSpPr>
          <p:nvPr/>
        </p:nvSpPr>
        <p:spPr>
          <a:xfrm>
            <a:off x="707587" y="3012496"/>
            <a:ext cx="2222808" cy="3868585"/>
          </a:xfrm>
          <a:prstGeom prst="rect">
            <a:avLst/>
          </a:prstGeom>
          <a:solidFill>
            <a:srgbClr val="00BD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dirty="0"/>
          </a:p>
        </p:txBody>
      </p:sp>
      <p:sp>
        <p:nvSpPr>
          <p:cNvPr id="10" name="Rechteck: abgerundete Ecken 9">
            <a:extLst>
              <a:ext uri="{FF2B5EF4-FFF2-40B4-BE49-F238E27FC236}">
                <a16:creationId xmlns:a16="http://schemas.microsoft.com/office/drawing/2014/main" id="{B1A42FFA-29AD-9907-21FA-95CDB296519B}"/>
              </a:ext>
            </a:extLst>
          </p:cNvPr>
          <p:cNvSpPr>
            <a:spLocks noGrp="1" noRot="1" noMove="1" noResize="1" noEditPoints="1" noAdjustHandles="1" noChangeArrowheads="1" noChangeShapeType="1"/>
          </p:cNvSpPr>
          <p:nvPr/>
        </p:nvSpPr>
        <p:spPr>
          <a:xfrm>
            <a:off x="774248" y="3083798"/>
            <a:ext cx="2089485" cy="3748286"/>
          </a:xfrm>
          <a:prstGeom prst="roundRect">
            <a:avLst/>
          </a:prstGeom>
          <a:solidFill>
            <a:srgbClr val="FFFFFF"/>
          </a:solidFill>
          <a:ln w="38100">
            <a:solidFill>
              <a:srgbClr val="00BD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29" name="Textfeld 28">
            <a:extLst>
              <a:ext uri="{FF2B5EF4-FFF2-40B4-BE49-F238E27FC236}">
                <a16:creationId xmlns:a16="http://schemas.microsoft.com/office/drawing/2014/main" id="{FFC56DE6-FD30-EB9A-6BA1-53BA44FCBD4A}"/>
              </a:ext>
            </a:extLst>
          </p:cNvPr>
          <p:cNvSpPr txBox="1">
            <a:spLocks noGrp="1" noRot="1" noMove="1" noResize="1" noEditPoints="1" noAdjustHandles="1" noChangeArrowheads="1" noChangeShapeType="1"/>
          </p:cNvSpPr>
          <p:nvPr/>
        </p:nvSpPr>
        <p:spPr>
          <a:xfrm>
            <a:off x="1362118" y="4324962"/>
            <a:ext cx="1557673" cy="275012"/>
          </a:xfrm>
          <a:prstGeom prst="rect">
            <a:avLst/>
          </a:prstGeom>
          <a:noFill/>
        </p:spPr>
        <p:txBody>
          <a:bodyPr wrap="square" lIns="0" rtlCol="0">
            <a:spAutoFit/>
          </a:bodyPr>
          <a:lstStyle/>
          <a:p>
            <a:r>
              <a:rPr lang="de-DE" sz="1187" b="1" dirty="0">
                <a:latin typeface="Helvetica" panose="020B0604020202020204" pitchFamily="34" charset="0"/>
                <a:cs typeface="Helvetica" panose="020B0604020202020204" pitchFamily="34" charset="0"/>
              </a:rPr>
              <a:t>Rendite </a:t>
            </a:r>
            <a:r>
              <a:rPr lang="de-DE" sz="1187" dirty="0">
                <a:latin typeface="Helvetica" panose="020B0604020202020204" pitchFamily="34" charset="0"/>
                <a:cs typeface="Helvetica" panose="020B0604020202020204" pitchFamily="34" charset="0"/>
              </a:rPr>
              <a:t>(-chancen)</a:t>
            </a:r>
          </a:p>
        </p:txBody>
      </p:sp>
      <p:sp>
        <p:nvSpPr>
          <p:cNvPr id="24" name="Textfeld 23">
            <a:extLst>
              <a:ext uri="{FF2B5EF4-FFF2-40B4-BE49-F238E27FC236}">
                <a16:creationId xmlns:a16="http://schemas.microsoft.com/office/drawing/2014/main" id="{C2D2B084-F314-E142-B6AA-BB50173923DE}"/>
              </a:ext>
            </a:extLst>
          </p:cNvPr>
          <p:cNvSpPr txBox="1">
            <a:spLocks noGrp="1" noRot="1" noMove="1" noResize="1" noEditPoints="1" noAdjustHandles="1" noChangeArrowheads="1" noChangeShapeType="1"/>
          </p:cNvSpPr>
          <p:nvPr/>
        </p:nvSpPr>
        <p:spPr>
          <a:xfrm>
            <a:off x="1362118" y="5044086"/>
            <a:ext cx="1557673" cy="275012"/>
          </a:xfrm>
          <a:prstGeom prst="rect">
            <a:avLst/>
          </a:prstGeom>
          <a:noFill/>
        </p:spPr>
        <p:txBody>
          <a:bodyPr wrap="square" lIns="0" rtlCol="0">
            <a:spAutoFit/>
          </a:bodyPr>
          <a:lstStyle/>
          <a:p>
            <a:r>
              <a:rPr lang="de-DE" sz="1187" b="1" dirty="0">
                <a:latin typeface="Helvetica" panose="020B0604020202020204" pitchFamily="34" charset="0"/>
                <a:cs typeface="Helvetica" panose="020B0604020202020204" pitchFamily="34" charset="0"/>
              </a:rPr>
              <a:t>Sicherheit</a:t>
            </a:r>
          </a:p>
        </p:txBody>
      </p:sp>
      <p:pic>
        <p:nvPicPr>
          <p:cNvPr id="13" name="Grafik 12" descr="Ein Bild, das Text, Vektorgrafiken enthält.&#10;&#10;Automatisch generierte Beschreibung">
            <a:extLst>
              <a:ext uri="{FF2B5EF4-FFF2-40B4-BE49-F238E27FC236}">
                <a16:creationId xmlns:a16="http://schemas.microsoft.com/office/drawing/2014/main" id="{FDB00BEA-0ACA-D6F5-0F01-56AE8E9FF83B}"/>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987228" y="4613339"/>
            <a:ext cx="282363" cy="346549"/>
          </a:xfrm>
          <a:prstGeom prst="rect">
            <a:avLst/>
          </a:prstGeom>
        </p:spPr>
      </p:pic>
      <p:pic>
        <p:nvPicPr>
          <p:cNvPr id="14" name="Grafik 13" descr="Ein Bild, das Vektorgrafiken enthält.&#10;&#10;Automatisch generierte Beschreibung">
            <a:extLst>
              <a:ext uri="{FF2B5EF4-FFF2-40B4-BE49-F238E27FC236}">
                <a16:creationId xmlns:a16="http://schemas.microsoft.com/office/drawing/2014/main" id="{75852393-BFDA-D4C6-4FCD-D153C88462EA}"/>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930269" y="5370131"/>
            <a:ext cx="339322" cy="308881"/>
          </a:xfrm>
          <a:prstGeom prst="rect">
            <a:avLst/>
          </a:prstGeom>
        </p:spPr>
      </p:pic>
      <p:pic>
        <p:nvPicPr>
          <p:cNvPr id="15" name="Grafik 14">
            <a:extLst>
              <a:ext uri="{FF2B5EF4-FFF2-40B4-BE49-F238E27FC236}">
                <a16:creationId xmlns:a16="http://schemas.microsoft.com/office/drawing/2014/main" id="{107C420F-C98D-9118-9BE6-0DBE8B44B5F3}"/>
              </a:ext>
            </a:extLst>
          </p:cNvPr>
          <p:cNvPicPr>
            <a:picLocks noGrp="1" noRot="1" noChangeAspect="1" noMove="1" noResize="1" noEditPoints="1" noAdjustHandles="1" noChangeArrowheads="1" noChangeShapeType="1" noCrop="1"/>
          </p:cNvPicPr>
          <p:nvPr/>
        </p:nvPicPr>
        <p:blipFill>
          <a:blip r:embed="rId4">
            <a:extLst>
              <a:ext uri="{28A0092B-C50C-407E-A947-70E740481C1C}">
                <a14:useLocalDpi xmlns:a14="http://schemas.microsoft.com/office/drawing/2010/main" val="0"/>
              </a:ext>
            </a:extLst>
          </a:blip>
          <a:stretch>
            <a:fillRect/>
          </a:stretch>
        </p:blipFill>
        <p:spPr>
          <a:xfrm>
            <a:off x="930269" y="6177995"/>
            <a:ext cx="339322" cy="238673"/>
          </a:xfrm>
          <a:prstGeom prst="rect">
            <a:avLst/>
          </a:prstGeom>
        </p:spPr>
      </p:pic>
      <p:sp>
        <p:nvSpPr>
          <p:cNvPr id="19" name="Textfeld 18">
            <a:extLst>
              <a:ext uri="{FF2B5EF4-FFF2-40B4-BE49-F238E27FC236}">
                <a16:creationId xmlns:a16="http://schemas.microsoft.com/office/drawing/2014/main" id="{2E9F248C-43C7-EDB4-97B1-37ED95DD53B1}"/>
              </a:ext>
            </a:extLst>
          </p:cNvPr>
          <p:cNvSpPr txBox="1">
            <a:spLocks noGrp="1" noRot="1" noMove="1" noResize="1" noEditPoints="1" noAdjustHandles="1" noChangeArrowheads="1" noChangeShapeType="1"/>
          </p:cNvSpPr>
          <p:nvPr/>
        </p:nvSpPr>
        <p:spPr>
          <a:xfrm>
            <a:off x="1362118" y="5781743"/>
            <a:ext cx="1557673" cy="275012"/>
          </a:xfrm>
          <a:prstGeom prst="rect">
            <a:avLst/>
          </a:prstGeom>
          <a:noFill/>
        </p:spPr>
        <p:txBody>
          <a:bodyPr wrap="square" lIns="0" rtlCol="0">
            <a:spAutoFit/>
          </a:bodyPr>
          <a:lstStyle/>
          <a:p>
            <a:r>
              <a:rPr lang="de-DE" sz="1187" b="1" dirty="0">
                <a:latin typeface="Helvetica" panose="020B0604020202020204" pitchFamily="34" charset="0"/>
                <a:cs typeface="Helvetica" panose="020B0604020202020204" pitchFamily="34" charset="0"/>
              </a:rPr>
              <a:t>Verfügbarkeit</a:t>
            </a:r>
          </a:p>
        </p:txBody>
      </p:sp>
      <p:sp>
        <p:nvSpPr>
          <p:cNvPr id="17" name="Textfeld 16">
            <a:extLst>
              <a:ext uri="{FF2B5EF4-FFF2-40B4-BE49-F238E27FC236}">
                <a16:creationId xmlns:a16="http://schemas.microsoft.com/office/drawing/2014/main" id="{E0506DE7-E753-88B4-3D4B-CB9D0074EE29}"/>
              </a:ext>
            </a:extLst>
          </p:cNvPr>
          <p:cNvSpPr txBox="1">
            <a:spLocks noGrp="1" noRot="1" noMove="1" noResize="1" noEditPoints="1" noAdjustHandles="1" noChangeArrowheads="1" noChangeShapeType="1"/>
          </p:cNvSpPr>
          <p:nvPr/>
        </p:nvSpPr>
        <p:spPr>
          <a:xfrm>
            <a:off x="1170417" y="3446526"/>
            <a:ext cx="1297150" cy="417807"/>
          </a:xfrm>
          <a:prstGeom prst="rect">
            <a:avLst/>
          </a:prstGeom>
          <a:noFill/>
        </p:spPr>
        <p:txBody>
          <a:bodyPr wrap="none" rtlCol="0">
            <a:spAutoFit/>
          </a:bodyPr>
          <a:lstStyle/>
          <a:p>
            <a:pPr algn="ctr"/>
            <a:r>
              <a:rPr lang="de-DE" sz="2115" b="1" dirty="0">
                <a:latin typeface="Helvetica" panose="020B0604020202020204" pitchFamily="34" charset="0"/>
                <a:cs typeface="Helvetica" panose="020B0604020202020204" pitchFamily="34" charset="0"/>
              </a:rPr>
              <a:t>Festgeld</a:t>
            </a:r>
          </a:p>
        </p:txBody>
      </p:sp>
      <p:cxnSp>
        <p:nvCxnSpPr>
          <p:cNvPr id="18" name="Gerader Verbinder 17">
            <a:extLst>
              <a:ext uri="{FF2B5EF4-FFF2-40B4-BE49-F238E27FC236}">
                <a16:creationId xmlns:a16="http://schemas.microsoft.com/office/drawing/2014/main" id="{D853A155-C4B0-F1CB-31CD-211FE9990ACA}"/>
              </a:ext>
            </a:extLst>
          </p:cNvPr>
          <p:cNvCxnSpPr>
            <a:cxnSpLocks noGrp="1" noRot="1" noMove="1" noResize="1" noEditPoints="1" noAdjustHandles="1" noChangeArrowheads="1" noChangeShapeType="1"/>
          </p:cNvCxnSpPr>
          <p:nvPr/>
        </p:nvCxnSpPr>
        <p:spPr>
          <a:xfrm>
            <a:off x="938482" y="4081044"/>
            <a:ext cx="1765313" cy="0"/>
          </a:xfrm>
          <a:prstGeom prst="line">
            <a:avLst/>
          </a:prstGeom>
          <a:ln w="38100">
            <a:solidFill>
              <a:srgbClr val="00BDFF"/>
            </a:solidFill>
          </a:ln>
        </p:spPr>
        <p:style>
          <a:lnRef idx="1">
            <a:schemeClr val="accent1"/>
          </a:lnRef>
          <a:fillRef idx="0">
            <a:schemeClr val="accent1"/>
          </a:fillRef>
          <a:effectRef idx="0">
            <a:schemeClr val="accent1"/>
          </a:effectRef>
          <a:fontRef idx="minor">
            <a:schemeClr val="tx1"/>
          </a:fontRef>
        </p:style>
      </p:cxnSp>
      <p:sp>
        <p:nvSpPr>
          <p:cNvPr id="35" name="Rechteck 34">
            <a:extLst>
              <a:ext uri="{FF2B5EF4-FFF2-40B4-BE49-F238E27FC236}">
                <a16:creationId xmlns:a16="http://schemas.microsoft.com/office/drawing/2014/main" id="{74687530-4EC5-7E74-E36F-08F3709BE3DA}"/>
              </a:ext>
            </a:extLst>
          </p:cNvPr>
          <p:cNvSpPr>
            <a:spLocks noGrp="1" noRot="1" noMove="1" noResize="1" noEditPoints="1" noAdjustHandles="1" noChangeArrowheads="1" noChangeShapeType="1"/>
          </p:cNvSpPr>
          <p:nvPr/>
        </p:nvSpPr>
        <p:spPr>
          <a:xfrm>
            <a:off x="3057004" y="3012496"/>
            <a:ext cx="2222808" cy="3868585"/>
          </a:xfrm>
          <a:prstGeom prst="rect">
            <a:avLst/>
          </a:prstGeom>
          <a:solidFill>
            <a:srgbClr val="00BD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dirty="0"/>
          </a:p>
        </p:txBody>
      </p:sp>
      <p:sp>
        <p:nvSpPr>
          <p:cNvPr id="36" name="Rechteck: abgerundete Ecken 35">
            <a:extLst>
              <a:ext uri="{FF2B5EF4-FFF2-40B4-BE49-F238E27FC236}">
                <a16:creationId xmlns:a16="http://schemas.microsoft.com/office/drawing/2014/main" id="{FFADF45F-8C03-66D4-BB8C-050298338057}"/>
              </a:ext>
            </a:extLst>
          </p:cNvPr>
          <p:cNvSpPr>
            <a:spLocks noGrp="1" noRot="1" noMove="1" noResize="1" noEditPoints="1" noAdjustHandles="1" noChangeArrowheads="1" noChangeShapeType="1"/>
          </p:cNvSpPr>
          <p:nvPr/>
        </p:nvSpPr>
        <p:spPr>
          <a:xfrm>
            <a:off x="3123666" y="3083798"/>
            <a:ext cx="2089485" cy="3748286"/>
          </a:xfrm>
          <a:prstGeom prst="roundRect">
            <a:avLst/>
          </a:prstGeom>
          <a:solidFill>
            <a:srgbClr val="FFFFFF"/>
          </a:solidFill>
          <a:ln w="38100">
            <a:solidFill>
              <a:srgbClr val="00BD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55" name="Textfeld 54">
            <a:extLst>
              <a:ext uri="{FF2B5EF4-FFF2-40B4-BE49-F238E27FC236}">
                <a16:creationId xmlns:a16="http://schemas.microsoft.com/office/drawing/2014/main" id="{14A07361-529D-31A7-E4AB-16FE8E2C70CF}"/>
              </a:ext>
            </a:extLst>
          </p:cNvPr>
          <p:cNvSpPr txBox="1">
            <a:spLocks noGrp="1" noRot="1" noMove="1" noResize="1" noEditPoints="1" noAdjustHandles="1" noChangeArrowheads="1" noChangeShapeType="1"/>
          </p:cNvSpPr>
          <p:nvPr/>
        </p:nvSpPr>
        <p:spPr>
          <a:xfrm>
            <a:off x="3711535" y="4324962"/>
            <a:ext cx="1557673" cy="275012"/>
          </a:xfrm>
          <a:prstGeom prst="rect">
            <a:avLst/>
          </a:prstGeom>
          <a:noFill/>
        </p:spPr>
        <p:txBody>
          <a:bodyPr wrap="square" lIns="0" rtlCol="0">
            <a:spAutoFit/>
          </a:bodyPr>
          <a:lstStyle/>
          <a:p>
            <a:r>
              <a:rPr lang="de-DE" sz="1187" b="1" dirty="0">
                <a:latin typeface="Helvetica" panose="020B0604020202020204" pitchFamily="34" charset="0"/>
                <a:cs typeface="Helvetica" panose="020B0604020202020204" pitchFamily="34" charset="0"/>
              </a:rPr>
              <a:t>Rendite </a:t>
            </a:r>
            <a:r>
              <a:rPr lang="de-DE" sz="1187" dirty="0">
                <a:latin typeface="Helvetica" panose="020B0604020202020204" pitchFamily="34" charset="0"/>
                <a:cs typeface="Helvetica" panose="020B0604020202020204" pitchFamily="34" charset="0"/>
              </a:rPr>
              <a:t>(-chancen)</a:t>
            </a:r>
          </a:p>
        </p:txBody>
      </p:sp>
      <p:sp>
        <p:nvSpPr>
          <p:cNvPr id="50" name="Textfeld 49">
            <a:extLst>
              <a:ext uri="{FF2B5EF4-FFF2-40B4-BE49-F238E27FC236}">
                <a16:creationId xmlns:a16="http://schemas.microsoft.com/office/drawing/2014/main" id="{246B85C9-046B-65F0-6092-C24C46330D07}"/>
              </a:ext>
            </a:extLst>
          </p:cNvPr>
          <p:cNvSpPr txBox="1">
            <a:spLocks noGrp="1" noRot="1" noMove="1" noResize="1" noEditPoints="1" noAdjustHandles="1" noChangeArrowheads="1" noChangeShapeType="1"/>
          </p:cNvSpPr>
          <p:nvPr/>
        </p:nvSpPr>
        <p:spPr>
          <a:xfrm>
            <a:off x="3711535" y="5044086"/>
            <a:ext cx="1557673" cy="275012"/>
          </a:xfrm>
          <a:prstGeom prst="rect">
            <a:avLst/>
          </a:prstGeom>
          <a:noFill/>
        </p:spPr>
        <p:txBody>
          <a:bodyPr wrap="square" lIns="0" rtlCol="0">
            <a:spAutoFit/>
          </a:bodyPr>
          <a:lstStyle/>
          <a:p>
            <a:r>
              <a:rPr lang="de-DE" sz="1187" b="1" dirty="0">
                <a:latin typeface="Helvetica" panose="020B0604020202020204" pitchFamily="34" charset="0"/>
                <a:cs typeface="Helvetica" panose="020B0604020202020204" pitchFamily="34" charset="0"/>
              </a:rPr>
              <a:t>Sicherheit</a:t>
            </a:r>
          </a:p>
        </p:txBody>
      </p:sp>
      <p:pic>
        <p:nvPicPr>
          <p:cNvPr id="39" name="Grafik 38" descr="Ein Bild, das Text, Vektorgrafiken enthält.&#10;&#10;Automatisch generierte Beschreibung">
            <a:extLst>
              <a:ext uri="{FF2B5EF4-FFF2-40B4-BE49-F238E27FC236}">
                <a16:creationId xmlns:a16="http://schemas.microsoft.com/office/drawing/2014/main" id="{844EB318-CDC8-25A1-9E60-76FA4719431F}"/>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3336645" y="4613339"/>
            <a:ext cx="282363" cy="346549"/>
          </a:xfrm>
          <a:prstGeom prst="rect">
            <a:avLst/>
          </a:prstGeom>
        </p:spPr>
      </p:pic>
      <p:pic>
        <p:nvPicPr>
          <p:cNvPr id="40" name="Grafik 39" descr="Ein Bild, das Vektorgrafiken enthält.&#10;&#10;Automatisch generierte Beschreibung">
            <a:extLst>
              <a:ext uri="{FF2B5EF4-FFF2-40B4-BE49-F238E27FC236}">
                <a16:creationId xmlns:a16="http://schemas.microsoft.com/office/drawing/2014/main" id="{8F9189D5-62EE-7FBD-327C-F64EA924DE18}"/>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3279687" y="5370131"/>
            <a:ext cx="339322" cy="308881"/>
          </a:xfrm>
          <a:prstGeom prst="rect">
            <a:avLst/>
          </a:prstGeom>
        </p:spPr>
      </p:pic>
      <p:pic>
        <p:nvPicPr>
          <p:cNvPr id="41" name="Grafik 40">
            <a:extLst>
              <a:ext uri="{FF2B5EF4-FFF2-40B4-BE49-F238E27FC236}">
                <a16:creationId xmlns:a16="http://schemas.microsoft.com/office/drawing/2014/main" id="{B72FF50A-5AFA-39E3-62A1-8C28D68B3B5E}"/>
              </a:ext>
            </a:extLst>
          </p:cNvPr>
          <p:cNvPicPr>
            <a:picLocks noGrp="1" noRot="1" noChangeAspect="1" noMove="1" noResize="1" noEditPoints="1" noAdjustHandles="1" noChangeArrowheads="1" noChangeShapeType="1" noCrop="1"/>
          </p:cNvPicPr>
          <p:nvPr/>
        </p:nvPicPr>
        <p:blipFill>
          <a:blip r:embed="rId4">
            <a:extLst>
              <a:ext uri="{28A0092B-C50C-407E-A947-70E740481C1C}">
                <a14:useLocalDpi xmlns:a14="http://schemas.microsoft.com/office/drawing/2010/main" val="0"/>
              </a:ext>
            </a:extLst>
          </a:blip>
          <a:stretch>
            <a:fillRect/>
          </a:stretch>
        </p:blipFill>
        <p:spPr>
          <a:xfrm>
            <a:off x="3279687" y="6177995"/>
            <a:ext cx="339322" cy="238673"/>
          </a:xfrm>
          <a:prstGeom prst="rect">
            <a:avLst/>
          </a:prstGeom>
        </p:spPr>
      </p:pic>
      <p:sp>
        <p:nvSpPr>
          <p:cNvPr id="45" name="Textfeld 44">
            <a:extLst>
              <a:ext uri="{FF2B5EF4-FFF2-40B4-BE49-F238E27FC236}">
                <a16:creationId xmlns:a16="http://schemas.microsoft.com/office/drawing/2014/main" id="{2805EB2E-4C8E-B680-7BA1-101A57C9B3E5}"/>
              </a:ext>
            </a:extLst>
          </p:cNvPr>
          <p:cNvSpPr txBox="1">
            <a:spLocks noGrp="1" noRot="1" noMove="1" noResize="1" noEditPoints="1" noAdjustHandles="1" noChangeArrowheads="1" noChangeShapeType="1"/>
          </p:cNvSpPr>
          <p:nvPr/>
        </p:nvSpPr>
        <p:spPr>
          <a:xfrm>
            <a:off x="3711535" y="5781743"/>
            <a:ext cx="1557673" cy="275012"/>
          </a:xfrm>
          <a:prstGeom prst="rect">
            <a:avLst/>
          </a:prstGeom>
          <a:noFill/>
        </p:spPr>
        <p:txBody>
          <a:bodyPr wrap="square" lIns="0" rtlCol="0">
            <a:spAutoFit/>
          </a:bodyPr>
          <a:lstStyle/>
          <a:p>
            <a:r>
              <a:rPr lang="de-DE" sz="1187" b="1" dirty="0">
                <a:latin typeface="Helvetica" panose="020B0604020202020204" pitchFamily="34" charset="0"/>
                <a:cs typeface="Helvetica" panose="020B0604020202020204" pitchFamily="34" charset="0"/>
              </a:rPr>
              <a:t>Verfügbarkeit</a:t>
            </a:r>
          </a:p>
        </p:txBody>
      </p:sp>
      <p:sp>
        <p:nvSpPr>
          <p:cNvPr id="43" name="Textfeld 42">
            <a:extLst>
              <a:ext uri="{FF2B5EF4-FFF2-40B4-BE49-F238E27FC236}">
                <a16:creationId xmlns:a16="http://schemas.microsoft.com/office/drawing/2014/main" id="{0389F501-D496-309C-52CC-C9955E99D3AF}"/>
              </a:ext>
            </a:extLst>
          </p:cNvPr>
          <p:cNvSpPr txBox="1">
            <a:spLocks noGrp="1" noRot="1" noMove="1" noResize="1" noEditPoints="1" noAdjustHandles="1" noChangeArrowheads="1" noChangeShapeType="1"/>
          </p:cNvSpPr>
          <p:nvPr/>
        </p:nvSpPr>
        <p:spPr>
          <a:xfrm>
            <a:off x="3745056" y="3446526"/>
            <a:ext cx="846706" cy="417807"/>
          </a:xfrm>
          <a:prstGeom prst="rect">
            <a:avLst/>
          </a:prstGeom>
          <a:noFill/>
        </p:spPr>
        <p:txBody>
          <a:bodyPr wrap="none" rtlCol="0">
            <a:spAutoFit/>
          </a:bodyPr>
          <a:lstStyle/>
          <a:p>
            <a:pPr algn="ctr"/>
            <a:r>
              <a:rPr lang="de-DE" sz="2115" b="1" dirty="0">
                <a:latin typeface="Helvetica" panose="020B0604020202020204" pitchFamily="34" charset="0"/>
                <a:cs typeface="Helvetica" panose="020B0604020202020204" pitchFamily="34" charset="0"/>
              </a:rPr>
              <a:t>Aktie</a:t>
            </a:r>
          </a:p>
        </p:txBody>
      </p:sp>
      <p:cxnSp>
        <p:nvCxnSpPr>
          <p:cNvPr id="44" name="Gerader Verbinder 43">
            <a:extLst>
              <a:ext uri="{FF2B5EF4-FFF2-40B4-BE49-F238E27FC236}">
                <a16:creationId xmlns:a16="http://schemas.microsoft.com/office/drawing/2014/main" id="{15BE8120-3FA2-2F59-0E3D-EF6209472F96}"/>
              </a:ext>
            </a:extLst>
          </p:cNvPr>
          <p:cNvCxnSpPr>
            <a:cxnSpLocks noGrp="1" noRot="1" noMove="1" noResize="1" noEditPoints="1" noAdjustHandles="1" noChangeArrowheads="1" noChangeShapeType="1"/>
          </p:cNvCxnSpPr>
          <p:nvPr/>
        </p:nvCxnSpPr>
        <p:spPr>
          <a:xfrm>
            <a:off x="3287900" y="4081044"/>
            <a:ext cx="1765313" cy="0"/>
          </a:xfrm>
          <a:prstGeom prst="line">
            <a:avLst/>
          </a:prstGeom>
          <a:ln w="38100">
            <a:solidFill>
              <a:srgbClr val="00BDFF"/>
            </a:solidFill>
          </a:ln>
        </p:spPr>
        <p:style>
          <a:lnRef idx="1">
            <a:schemeClr val="accent1"/>
          </a:lnRef>
          <a:fillRef idx="0">
            <a:schemeClr val="accent1"/>
          </a:fillRef>
          <a:effectRef idx="0">
            <a:schemeClr val="accent1"/>
          </a:effectRef>
          <a:fontRef idx="minor">
            <a:schemeClr val="tx1"/>
          </a:fontRef>
        </p:style>
      </p:cxnSp>
      <p:sp>
        <p:nvSpPr>
          <p:cNvPr id="61" name="Rechteck 60">
            <a:extLst>
              <a:ext uri="{FF2B5EF4-FFF2-40B4-BE49-F238E27FC236}">
                <a16:creationId xmlns:a16="http://schemas.microsoft.com/office/drawing/2014/main" id="{43E09B6A-D97A-D4B5-AFBB-2A8CB722113E}"/>
              </a:ext>
            </a:extLst>
          </p:cNvPr>
          <p:cNvSpPr>
            <a:spLocks noGrp="1" noRot="1" noMove="1" noResize="1" noEditPoints="1" noAdjustHandles="1" noChangeArrowheads="1" noChangeShapeType="1"/>
          </p:cNvSpPr>
          <p:nvPr/>
        </p:nvSpPr>
        <p:spPr>
          <a:xfrm>
            <a:off x="5416846" y="3012496"/>
            <a:ext cx="2222808" cy="3868585"/>
          </a:xfrm>
          <a:prstGeom prst="rect">
            <a:avLst/>
          </a:prstGeom>
          <a:solidFill>
            <a:srgbClr val="00BD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dirty="0"/>
          </a:p>
        </p:txBody>
      </p:sp>
      <p:sp>
        <p:nvSpPr>
          <p:cNvPr id="62" name="Rechteck: abgerundete Ecken 61">
            <a:extLst>
              <a:ext uri="{FF2B5EF4-FFF2-40B4-BE49-F238E27FC236}">
                <a16:creationId xmlns:a16="http://schemas.microsoft.com/office/drawing/2014/main" id="{45C7620A-7B03-C61E-CE88-6600B037A265}"/>
              </a:ext>
            </a:extLst>
          </p:cNvPr>
          <p:cNvSpPr>
            <a:spLocks noGrp="1" noRot="1" noMove="1" noResize="1" noEditPoints="1" noAdjustHandles="1" noChangeArrowheads="1" noChangeShapeType="1"/>
          </p:cNvSpPr>
          <p:nvPr/>
        </p:nvSpPr>
        <p:spPr>
          <a:xfrm>
            <a:off x="5483507" y="3083798"/>
            <a:ext cx="2089485" cy="3748286"/>
          </a:xfrm>
          <a:prstGeom prst="roundRect">
            <a:avLst/>
          </a:prstGeom>
          <a:solidFill>
            <a:srgbClr val="FFFFFF"/>
          </a:solidFill>
          <a:ln w="38100">
            <a:solidFill>
              <a:srgbClr val="00BD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81" name="Textfeld 80">
            <a:extLst>
              <a:ext uri="{FF2B5EF4-FFF2-40B4-BE49-F238E27FC236}">
                <a16:creationId xmlns:a16="http://schemas.microsoft.com/office/drawing/2014/main" id="{050FA290-0A2A-F490-91D9-D1029B55C76F}"/>
              </a:ext>
            </a:extLst>
          </p:cNvPr>
          <p:cNvSpPr txBox="1">
            <a:spLocks noGrp="1" noRot="1" noMove="1" noResize="1" noEditPoints="1" noAdjustHandles="1" noChangeArrowheads="1" noChangeShapeType="1"/>
          </p:cNvSpPr>
          <p:nvPr/>
        </p:nvSpPr>
        <p:spPr>
          <a:xfrm>
            <a:off x="6071377" y="4324962"/>
            <a:ext cx="1557673" cy="275012"/>
          </a:xfrm>
          <a:prstGeom prst="rect">
            <a:avLst/>
          </a:prstGeom>
          <a:noFill/>
        </p:spPr>
        <p:txBody>
          <a:bodyPr wrap="square" lIns="0" rtlCol="0">
            <a:spAutoFit/>
          </a:bodyPr>
          <a:lstStyle/>
          <a:p>
            <a:r>
              <a:rPr lang="de-DE" sz="1187" b="1" dirty="0">
                <a:latin typeface="Helvetica" panose="020B0604020202020204" pitchFamily="34" charset="0"/>
                <a:cs typeface="Helvetica" panose="020B0604020202020204" pitchFamily="34" charset="0"/>
              </a:rPr>
              <a:t>Rendite </a:t>
            </a:r>
            <a:r>
              <a:rPr lang="de-DE" sz="1187" dirty="0">
                <a:latin typeface="Helvetica" panose="020B0604020202020204" pitchFamily="34" charset="0"/>
                <a:cs typeface="Helvetica" panose="020B0604020202020204" pitchFamily="34" charset="0"/>
              </a:rPr>
              <a:t>(-chancen)</a:t>
            </a:r>
          </a:p>
        </p:txBody>
      </p:sp>
      <p:sp>
        <p:nvSpPr>
          <p:cNvPr id="76" name="Textfeld 75">
            <a:extLst>
              <a:ext uri="{FF2B5EF4-FFF2-40B4-BE49-F238E27FC236}">
                <a16:creationId xmlns:a16="http://schemas.microsoft.com/office/drawing/2014/main" id="{1B7DD378-62D6-4041-2ED4-EFB6AAD2A699}"/>
              </a:ext>
            </a:extLst>
          </p:cNvPr>
          <p:cNvSpPr txBox="1">
            <a:spLocks noGrp="1" noRot="1" noMove="1" noResize="1" noEditPoints="1" noAdjustHandles="1" noChangeArrowheads="1" noChangeShapeType="1"/>
          </p:cNvSpPr>
          <p:nvPr/>
        </p:nvSpPr>
        <p:spPr>
          <a:xfrm>
            <a:off x="6071377" y="5044086"/>
            <a:ext cx="1557673" cy="275012"/>
          </a:xfrm>
          <a:prstGeom prst="rect">
            <a:avLst/>
          </a:prstGeom>
          <a:noFill/>
        </p:spPr>
        <p:txBody>
          <a:bodyPr wrap="square" lIns="0" rtlCol="0">
            <a:spAutoFit/>
          </a:bodyPr>
          <a:lstStyle/>
          <a:p>
            <a:r>
              <a:rPr lang="de-DE" sz="1187" b="1" dirty="0">
                <a:latin typeface="Helvetica" panose="020B0604020202020204" pitchFamily="34" charset="0"/>
                <a:cs typeface="Helvetica" panose="020B0604020202020204" pitchFamily="34" charset="0"/>
              </a:rPr>
              <a:t>Sicherheit</a:t>
            </a:r>
          </a:p>
        </p:txBody>
      </p:sp>
      <p:pic>
        <p:nvPicPr>
          <p:cNvPr id="65" name="Grafik 64" descr="Ein Bild, das Text, Vektorgrafiken enthält.&#10;&#10;Automatisch generierte Beschreibung">
            <a:extLst>
              <a:ext uri="{FF2B5EF4-FFF2-40B4-BE49-F238E27FC236}">
                <a16:creationId xmlns:a16="http://schemas.microsoft.com/office/drawing/2014/main" id="{19D7BCB4-D503-9425-91D8-506B3B6DDD24}"/>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5696487" y="4613339"/>
            <a:ext cx="282363" cy="346549"/>
          </a:xfrm>
          <a:prstGeom prst="rect">
            <a:avLst/>
          </a:prstGeom>
        </p:spPr>
      </p:pic>
      <p:pic>
        <p:nvPicPr>
          <p:cNvPr id="66" name="Grafik 65" descr="Ein Bild, das Vektorgrafiken enthält.&#10;&#10;Automatisch generierte Beschreibung">
            <a:extLst>
              <a:ext uri="{FF2B5EF4-FFF2-40B4-BE49-F238E27FC236}">
                <a16:creationId xmlns:a16="http://schemas.microsoft.com/office/drawing/2014/main" id="{85A95FB2-4444-26CC-6F19-1F4D23716A08}"/>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5639528" y="5370131"/>
            <a:ext cx="339322" cy="308881"/>
          </a:xfrm>
          <a:prstGeom prst="rect">
            <a:avLst/>
          </a:prstGeom>
        </p:spPr>
      </p:pic>
      <p:pic>
        <p:nvPicPr>
          <p:cNvPr id="67" name="Grafik 66">
            <a:extLst>
              <a:ext uri="{FF2B5EF4-FFF2-40B4-BE49-F238E27FC236}">
                <a16:creationId xmlns:a16="http://schemas.microsoft.com/office/drawing/2014/main" id="{C549D3EC-D5C5-D460-9695-B19CCDA8C378}"/>
              </a:ext>
            </a:extLst>
          </p:cNvPr>
          <p:cNvPicPr>
            <a:picLocks noGrp="1" noRot="1" noChangeAspect="1" noMove="1" noResize="1" noEditPoints="1" noAdjustHandles="1" noChangeArrowheads="1" noChangeShapeType="1" noCrop="1"/>
          </p:cNvPicPr>
          <p:nvPr/>
        </p:nvPicPr>
        <p:blipFill>
          <a:blip r:embed="rId4">
            <a:extLst>
              <a:ext uri="{28A0092B-C50C-407E-A947-70E740481C1C}">
                <a14:useLocalDpi xmlns:a14="http://schemas.microsoft.com/office/drawing/2010/main" val="0"/>
              </a:ext>
            </a:extLst>
          </a:blip>
          <a:stretch>
            <a:fillRect/>
          </a:stretch>
        </p:blipFill>
        <p:spPr>
          <a:xfrm>
            <a:off x="5639528" y="6177995"/>
            <a:ext cx="339322" cy="238673"/>
          </a:xfrm>
          <a:prstGeom prst="rect">
            <a:avLst/>
          </a:prstGeom>
        </p:spPr>
      </p:pic>
      <p:sp>
        <p:nvSpPr>
          <p:cNvPr id="71" name="Textfeld 70">
            <a:extLst>
              <a:ext uri="{FF2B5EF4-FFF2-40B4-BE49-F238E27FC236}">
                <a16:creationId xmlns:a16="http://schemas.microsoft.com/office/drawing/2014/main" id="{BB14033A-4F30-0F00-64A2-5451C9342202}"/>
              </a:ext>
            </a:extLst>
          </p:cNvPr>
          <p:cNvSpPr txBox="1">
            <a:spLocks noGrp="1" noRot="1" noMove="1" noResize="1" noEditPoints="1" noAdjustHandles="1" noChangeArrowheads="1" noChangeShapeType="1"/>
          </p:cNvSpPr>
          <p:nvPr/>
        </p:nvSpPr>
        <p:spPr>
          <a:xfrm>
            <a:off x="6071377" y="5781743"/>
            <a:ext cx="1557673" cy="275012"/>
          </a:xfrm>
          <a:prstGeom prst="rect">
            <a:avLst/>
          </a:prstGeom>
          <a:noFill/>
        </p:spPr>
        <p:txBody>
          <a:bodyPr wrap="square" lIns="0" rtlCol="0">
            <a:spAutoFit/>
          </a:bodyPr>
          <a:lstStyle/>
          <a:p>
            <a:r>
              <a:rPr lang="de-DE" sz="1187" b="1" dirty="0">
                <a:latin typeface="Helvetica" panose="020B0604020202020204" pitchFamily="34" charset="0"/>
                <a:cs typeface="Helvetica" panose="020B0604020202020204" pitchFamily="34" charset="0"/>
              </a:rPr>
              <a:t>Verfügbarkeit</a:t>
            </a:r>
          </a:p>
        </p:txBody>
      </p:sp>
      <p:sp>
        <p:nvSpPr>
          <p:cNvPr id="69" name="Textfeld 68">
            <a:extLst>
              <a:ext uri="{FF2B5EF4-FFF2-40B4-BE49-F238E27FC236}">
                <a16:creationId xmlns:a16="http://schemas.microsoft.com/office/drawing/2014/main" id="{346999B4-A0F4-D035-5A55-288C4651131F}"/>
              </a:ext>
            </a:extLst>
          </p:cNvPr>
          <p:cNvSpPr txBox="1">
            <a:spLocks noGrp="1" noRot="1" noMove="1" noResize="1" noEditPoints="1" noAdjustHandles="1" noChangeArrowheads="1" noChangeShapeType="1"/>
          </p:cNvSpPr>
          <p:nvPr/>
        </p:nvSpPr>
        <p:spPr>
          <a:xfrm>
            <a:off x="6180238" y="3446526"/>
            <a:ext cx="696023" cy="417807"/>
          </a:xfrm>
          <a:prstGeom prst="rect">
            <a:avLst/>
          </a:prstGeom>
          <a:noFill/>
        </p:spPr>
        <p:txBody>
          <a:bodyPr wrap="none" rtlCol="0">
            <a:spAutoFit/>
          </a:bodyPr>
          <a:lstStyle/>
          <a:p>
            <a:pPr algn="ctr"/>
            <a:r>
              <a:rPr lang="de-DE" sz="2115" b="1" dirty="0">
                <a:latin typeface="Helvetica" panose="020B0604020202020204" pitchFamily="34" charset="0"/>
                <a:cs typeface="Helvetica" panose="020B0604020202020204" pitchFamily="34" charset="0"/>
              </a:rPr>
              <a:t>ETF</a:t>
            </a:r>
          </a:p>
        </p:txBody>
      </p:sp>
      <p:cxnSp>
        <p:nvCxnSpPr>
          <p:cNvPr id="70" name="Gerader Verbinder 69">
            <a:extLst>
              <a:ext uri="{FF2B5EF4-FFF2-40B4-BE49-F238E27FC236}">
                <a16:creationId xmlns:a16="http://schemas.microsoft.com/office/drawing/2014/main" id="{23CD540F-8B86-B4B4-43C9-F1C62BCC53E6}"/>
              </a:ext>
            </a:extLst>
          </p:cNvPr>
          <p:cNvCxnSpPr>
            <a:cxnSpLocks noGrp="1" noRot="1" noMove="1" noResize="1" noEditPoints="1" noAdjustHandles="1" noChangeArrowheads="1" noChangeShapeType="1"/>
          </p:cNvCxnSpPr>
          <p:nvPr/>
        </p:nvCxnSpPr>
        <p:spPr>
          <a:xfrm>
            <a:off x="5647741" y="4081044"/>
            <a:ext cx="1765313" cy="0"/>
          </a:xfrm>
          <a:prstGeom prst="line">
            <a:avLst/>
          </a:prstGeom>
          <a:ln w="38100">
            <a:solidFill>
              <a:srgbClr val="00BDFF"/>
            </a:solidFill>
          </a:ln>
        </p:spPr>
        <p:style>
          <a:lnRef idx="1">
            <a:schemeClr val="accent1"/>
          </a:lnRef>
          <a:fillRef idx="0">
            <a:schemeClr val="accent1"/>
          </a:fillRef>
          <a:effectRef idx="0">
            <a:schemeClr val="accent1"/>
          </a:effectRef>
          <a:fontRef idx="minor">
            <a:schemeClr val="tx1"/>
          </a:fontRef>
        </p:style>
      </p:cxnSp>
      <p:sp>
        <p:nvSpPr>
          <p:cNvPr id="87" name="Rechteck 86">
            <a:extLst>
              <a:ext uri="{FF2B5EF4-FFF2-40B4-BE49-F238E27FC236}">
                <a16:creationId xmlns:a16="http://schemas.microsoft.com/office/drawing/2014/main" id="{3DCE0D03-753E-7A61-3DA3-E40BA19D6436}"/>
              </a:ext>
            </a:extLst>
          </p:cNvPr>
          <p:cNvSpPr>
            <a:spLocks noGrp="1" noRot="1" noMove="1" noResize="1" noEditPoints="1" noAdjustHandles="1" noChangeArrowheads="1" noChangeShapeType="1"/>
          </p:cNvSpPr>
          <p:nvPr/>
        </p:nvSpPr>
        <p:spPr>
          <a:xfrm>
            <a:off x="7761421" y="3012496"/>
            <a:ext cx="2222808" cy="3868585"/>
          </a:xfrm>
          <a:prstGeom prst="rect">
            <a:avLst/>
          </a:prstGeom>
          <a:solidFill>
            <a:srgbClr val="00BD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dirty="0"/>
          </a:p>
        </p:txBody>
      </p:sp>
      <p:sp>
        <p:nvSpPr>
          <p:cNvPr id="88" name="Rechteck: abgerundete Ecken 87">
            <a:extLst>
              <a:ext uri="{FF2B5EF4-FFF2-40B4-BE49-F238E27FC236}">
                <a16:creationId xmlns:a16="http://schemas.microsoft.com/office/drawing/2014/main" id="{2935CC6D-DF38-67CF-80F1-AD32E380B59D}"/>
              </a:ext>
            </a:extLst>
          </p:cNvPr>
          <p:cNvSpPr>
            <a:spLocks noGrp="1" noRot="1" noMove="1" noResize="1" noEditPoints="1" noAdjustHandles="1" noChangeArrowheads="1" noChangeShapeType="1"/>
          </p:cNvSpPr>
          <p:nvPr/>
        </p:nvSpPr>
        <p:spPr>
          <a:xfrm>
            <a:off x="7828083" y="3083798"/>
            <a:ext cx="2089485" cy="3748286"/>
          </a:xfrm>
          <a:prstGeom prst="roundRect">
            <a:avLst/>
          </a:prstGeom>
          <a:solidFill>
            <a:srgbClr val="FFFFFF"/>
          </a:solidFill>
          <a:ln w="38100">
            <a:solidFill>
              <a:srgbClr val="00BD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107" name="Textfeld 106">
            <a:extLst>
              <a:ext uri="{FF2B5EF4-FFF2-40B4-BE49-F238E27FC236}">
                <a16:creationId xmlns:a16="http://schemas.microsoft.com/office/drawing/2014/main" id="{151E1991-11D0-224D-35B1-A9EAC2C04A97}"/>
              </a:ext>
            </a:extLst>
          </p:cNvPr>
          <p:cNvSpPr txBox="1">
            <a:spLocks noGrp="1" noRot="1" noMove="1" noResize="1" noEditPoints="1" noAdjustHandles="1" noChangeArrowheads="1" noChangeShapeType="1"/>
          </p:cNvSpPr>
          <p:nvPr/>
        </p:nvSpPr>
        <p:spPr>
          <a:xfrm>
            <a:off x="8415952" y="4324962"/>
            <a:ext cx="1557673" cy="275012"/>
          </a:xfrm>
          <a:prstGeom prst="rect">
            <a:avLst/>
          </a:prstGeom>
          <a:noFill/>
        </p:spPr>
        <p:txBody>
          <a:bodyPr wrap="square" lIns="0" rtlCol="0">
            <a:spAutoFit/>
          </a:bodyPr>
          <a:lstStyle/>
          <a:p>
            <a:r>
              <a:rPr lang="de-DE" sz="1187" b="1" dirty="0">
                <a:latin typeface="Helvetica" panose="020B0604020202020204" pitchFamily="34" charset="0"/>
                <a:cs typeface="Helvetica" panose="020B0604020202020204" pitchFamily="34" charset="0"/>
              </a:rPr>
              <a:t>Rendite </a:t>
            </a:r>
            <a:r>
              <a:rPr lang="de-DE" sz="1187" dirty="0">
                <a:latin typeface="Helvetica" panose="020B0604020202020204" pitchFamily="34" charset="0"/>
                <a:cs typeface="Helvetica" panose="020B0604020202020204" pitchFamily="34" charset="0"/>
              </a:rPr>
              <a:t>(-chancen)</a:t>
            </a:r>
          </a:p>
        </p:txBody>
      </p:sp>
      <p:pic>
        <p:nvPicPr>
          <p:cNvPr id="91" name="Grafik 90" descr="Ein Bild, das Text, Vektorgrafiken enthält.&#10;&#10;Automatisch generierte Beschreibung">
            <a:extLst>
              <a:ext uri="{FF2B5EF4-FFF2-40B4-BE49-F238E27FC236}">
                <a16:creationId xmlns:a16="http://schemas.microsoft.com/office/drawing/2014/main" id="{070AFE40-1204-14A0-3ABD-CB4471B379FF}"/>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8041062" y="4613339"/>
            <a:ext cx="282363" cy="346549"/>
          </a:xfrm>
          <a:prstGeom prst="rect">
            <a:avLst/>
          </a:prstGeom>
        </p:spPr>
      </p:pic>
      <p:pic>
        <p:nvPicPr>
          <p:cNvPr id="92" name="Grafik 91" descr="Ein Bild, das Vektorgrafiken enthält.&#10;&#10;Automatisch generierte Beschreibung">
            <a:extLst>
              <a:ext uri="{FF2B5EF4-FFF2-40B4-BE49-F238E27FC236}">
                <a16:creationId xmlns:a16="http://schemas.microsoft.com/office/drawing/2014/main" id="{50104E89-0CFE-40A9-1450-68F940F3DD0B}"/>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7984104" y="5370131"/>
            <a:ext cx="339322" cy="308881"/>
          </a:xfrm>
          <a:prstGeom prst="rect">
            <a:avLst/>
          </a:prstGeom>
        </p:spPr>
      </p:pic>
      <p:pic>
        <p:nvPicPr>
          <p:cNvPr id="93" name="Grafik 92">
            <a:extLst>
              <a:ext uri="{FF2B5EF4-FFF2-40B4-BE49-F238E27FC236}">
                <a16:creationId xmlns:a16="http://schemas.microsoft.com/office/drawing/2014/main" id="{8F23FBD5-830F-DE75-224E-E43E025F26CF}"/>
              </a:ext>
            </a:extLst>
          </p:cNvPr>
          <p:cNvPicPr>
            <a:picLocks noGrp="1" noRot="1" noChangeAspect="1" noMove="1" noResize="1" noEditPoints="1" noAdjustHandles="1" noChangeArrowheads="1" noChangeShapeType="1" noCrop="1"/>
          </p:cNvPicPr>
          <p:nvPr/>
        </p:nvPicPr>
        <p:blipFill>
          <a:blip r:embed="rId4">
            <a:extLst>
              <a:ext uri="{28A0092B-C50C-407E-A947-70E740481C1C}">
                <a14:useLocalDpi xmlns:a14="http://schemas.microsoft.com/office/drawing/2010/main" val="0"/>
              </a:ext>
            </a:extLst>
          </a:blip>
          <a:stretch>
            <a:fillRect/>
          </a:stretch>
        </p:blipFill>
        <p:spPr>
          <a:xfrm>
            <a:off x="7984104" y="6177995"/>
            <a:ext cx="339322" cy="238673"/>
          </a:xfrm>
          <a:prstGeom prst="rect">
            <a:avLst/>
          </a:prstGeom>
        </p:spPr>
      </p:pic>
      <p:sp>
        <p:nvSpPr>
          <p:cNvPr id="95" name="Textfeld 94">
            <a:extLst>
              <a:ext uri="{FF2B5EF4-FFF2-40B4-BE49-F238E27FC236}">
                <a16:creationId xmlns:a16="http://schemas.microsoft.com/office/drawing/2014/main" id="{E599C4EA-84A7-A023-99C7-805BDC605659}"/>
              </a:ext>
            </a:extLst>
          </p:cNvPr>
          <p:cNvSpPr txBox="1">
            <a:spLocks noGrp="1" noRot="1" noMove="1" noResize="1" noEditPoints="1" noAdjustHandles="1" noChangeArrowheads="1" noChangeShapeType="1"/>
          </p:cNvSpPr>
          <p:nvPr/>
        </p:nvSpPr>
        <p:spPr>
          <a:xfrm>
            <a:off x="8291576" y="3446526"/>
            <a:ext cx="1162498" cy="417807"/>
          </a:xfrm>
          <a:prstGeom prst="rect">
            <a:avLst/>
          </a:prstGeom>
          <a:noFill/>
        </p:spPr>
        <p:txBody>
          <a:bodyPr wrap="none" rtlCol="0">
            <a:spAutoFit/>
          </a:bodyPr>
          <a:lstStyle/>
          <a:p>
            <a:pPr algn="ctr"/>
            <a:r>
              <a:rPr lang="de-DE" sz="2115" b="1" dirty="0">
                <a:latin typeface="Helvetica" panose="020B0604020202020204" pitchFamily="34" charset="0"/>
                <a:cs typeface="Helvetica" panose="020B0604020202020204" pitchFamily="34" charset="0"/>
              </a:rPr>
              <a:t>Anleihe</a:t>
            </a:r>
          </a:p>
        </p:txBody>
      </p:sp>
      <p:cxnSp>
        <p:nvCxnSpPr>
          <p:cNvPr id="96" name="Gerader Verbinder 95">
            <a:extLst>
              <a:ext uri="{FF2B5EF4-FFF2-40B4-BE49-F238E27FC236}">
                <a16:creationId xmlns:a16="http://schemas.microsoft.com/office/drawing/2014/main" id="{7D0CF5F7-EA7B-7558-D011-1857C0841F07}"/>
              </a:ext>
            </a:extLst>
          </p:cNvPr>
          <p:cNvCxnSpPr>
            <a:cxnSpLocks noGrp="1" noRot="1" noMove="1" noResize="1" noEditPoints="1" noAdjustHandles="1" noChangeArrowheads="1" noChangeShapeType="1"/>
          </p:cNvCxnSpPr>
          <p:nvPr/>
        </p:nvCxnSpPr>
        <p:spPr>
          <a:xfrm>
            <a:off x="7992317" y="4081044"/>
            <a:ext cx="1765313" cy="0"/>
          </a:xfrm>
          <a:prstGeom prst="line">
            <a:avLst/>
          </a:prstGeom>
          <a:ln w="38100">
            <a:solidFill>
              <a:srgbClr val="00BDFF"/>
            </a:solidFill>
          </a:ln>
        </p:spPr>
        <p:style>
          <a:lnRef idx="1">
            <a:schemeClr val="accent1"/>
          </a:lnRef>
          <a:fillRef idx="0">
            <a:schemeClr val="accent1"/>
          </a:fillRef>
          <a:effectRef idx="0">
            <a:schemeClr val="accent1"/>
          </a:effectRef>
          <a:fontRef idx="minor">
            <a:schemeClr val="tx1"/>
          </a:fontRef>
        </p:style>
      </p:cxnSp>
      <p:pic>
        <p:nvPicPr>
          <p:cNvPr id="112" name="Grafik 111">
            <a:extLst>
              <a:ext uri="{FF2B5EF4-FFF2-40B4-BE49-F238E27FC236}">
                <a16:creationId xmlns:a16="http://schemas.microsoft.com/office/drawing/2014/main" id="{77FE83E2-3BAC-A18D-E09E-4644B5C3B233}"/>
              </a:ext>
            </a:extLst>
          </p:cNvPr>
          <p:cNvPicPr>
            <a:picLocks noGrp="1" noRot="1" noChangeAspect="1" noMove="1" noResize="1" noEditPoints="1" noAdjustHandles="1" noChangeArrowheads="1" noChangeShapeType="1" noCrop="1"/>
          </p:cNvPicPr>
          <p:nvPr/>
        </p:nvPicPr>
        <p:blipFill>
          <a:blip r:embed="rId5">
            <a:extLst>
              <a:ext uri="{28A0092B-C50C-407E-A947-70E740481C1C}">
                <a14:useLocalDpi xmlns:a14="http://schemas.microsoft.com/office/drawing/2010/main" val="0"/>
              </a:ext>
            </a:extLst>
          </a:blip>
          <a:stretch>
            <a:fillRect/>
          </a:stretch>
        </p:blipFill>
        <p:spPr>
          <a:xfrm>
            <a:off x="9342959" y="2343085"/>
            <a:ext cx="629326" cy="642730"/>
          </a:xfrm>
          <a:prstGeom prst="rect">
            <a:avLst/>
          </a:prstGeom>
        </p:spPr>
      </p:pic>
      <p:sp>
        <p:nvSpPr>
          <p:cNvPr id="113" name="Textfeld 112">
            <a:extLst>
              <a:ext uri="{FF2B5EF4-FFF2-40B4-BE49-F238E27FC236}">
                <a16:creationId xmlns:a16="http://schemas.microsoft.com/office/drawing/2014/main" id="{8E760455-C229-F7ED-834E-A5DE2DA6C002}"/>
              </a:ext>
            </a:extLst>
          </p:cNvPr>
          <p:cNvSpPr txBox="1">
            <a:spLocks noGrp="1" noRot="1" noMove="1" noResize="1" noEditPoints="1" noAdjustHandles="1" noChangeArrowheads="1" noChangeShapeType="1"/>
          </p:cNvSpPr>
          <p:nvPr/>
        </p:nvSpPr>
        <p:spPr>
          <a:xfrm>
            <a:off x="591507" y="1130784"/>
            <a:ext cx="4538507" cy="889474"/>
          </a:xfrm>
          <a:prstGeom prst="rect">
            <a:avLst/>
          </a:prstGeom>
          <a:noFill/>
        </p:spPr>
        <p:txBody>
          <a:bodyPr wrap="square" rtlCol="0">
            <a:spAutoFit/>
          </a:bodyPr>
          <a:lstStyle/>
          <a:p>
            <a:r>
              <a:rPr lang="de-DE" sz="2590" b="1" dirty="0">
                <a:latin typeface="Helvetica" panose="020B0604020202020204" pitchFamily="34" charset="0"/>
                <a:ea typeface="Inter" panose="020B0502030000000004" pitchFamily="34" charset="0"/>
                <a:cs typeface="Helvetica" panose="020B0604020202020204" pitchFamily="34" charset="0"/>
              </a:rPr>
              <a:t>Geldanlage-Supertrumpf:</a:t>
            </a:r>
          </a:p>
          <a:p>
            <a:r>
              <a:rPr lang="de-DE" sz="2590" dirty="0">
                <a:latin typeface="Helvetica" panose="020B0604020202020204" pitchFamily="34" charset="0"/>
                <a:ea typeface="Inter" panose="020B0502030000000004" pitchFamily="34" charset="0"/>
                <a:cs typeface="Helvetica" panose="020B0604020202020204" pitchFamily="34" charset="0"/>
              </a:rPr>
              <a:t>Karten</a:t>
            </a:r>
          </a:p>
        </p:txBody>
      </p:sp>
      <p:sp>
        <p:nvSpPr>
          <p:cNvPr id="114" name="Textfeld 113">
            <a:extLst>
              <a:ext uri="{FF2B5EF4-FFF2-40B4-BE49-F238E27FC236}">
                <a16:creationId xmlns:a16="http://schemas.microsoft.com/office/drawing/2014/main" id="{EFD36BF0-3F19-6BC9-CC9F-1206C7291477}"/>
              </a:ext>
            </a:extLst>
          </p:cNvPr>
          <p:cNvSpPr txBox="1">
            <a:spLocks noGrp="1" noRot="1" noMove="1" noResize="1" noEditPoints="1" noAdjustHandles="1" noChangeArrowheads="1" noChangeShapeType="1"/>
          </p:cNvSpPr>
          <p:nvPr userDrawn="1"/>
        </p:nvSpPr>
        <p:spPr>
          <a:xfrm>
            <a:off x="8415952" y="5044084"/>
            <a:ext cx="1557673" cy="275012"/>
          </a:xfrm>
          <a:prstGeom prst="rect">
            <a:avLst/>
          </a:prstGeom>
          <a:noFill/>
        </p:spPr>
        <p:txBody>
          <a:bodyPr wrap="square" lIns="0" rtlCol="0">
            <a:spAutoFit/>
          </a:bodyPr>
          <a:lstStyle/>
          <a:p>
            <a:r>
              <a:rPr lang="de-DE" sz="1187" b="1" dirty="0">
                <a:latin typeface="Helvetica" panose="020B0604020202020204" pitchFamily="34" charset="0"/>
                <a:cs typeface="Helvetica" panose="020B0604020202020204" pitchFamily="34" charset="0"/>
              </a:rPr>
              <a:t>Sicherheit</a:t>
            </a:r>
          </a:p>
        </p:txBody>
      </p:sp>
      <p:sp>
        <p:nvSpPr>
          <p:cNvPr id="115" name="Textfeld 114">
            <a:extLst>
              <a:ext uri="{FF2B5EF4-FFF2-40B4-BE49-F238E27FC236}">
                <a16:creationId xmlns:a16="http://schemas.microsoft.com/office/drawing/2014/main" id="{4936058B-98C1-B7EA-1374-16DC1882071D}"/>
              </a:ext>
            </a:extLst>
          </p:cNvPr>
          <p:cNvSpPr txBox="1">
            <a:spLocks noGrp="1" noRot="1" noMove="1" noResize="1" noEditPoints="1" noAdjustHandles="1" noChangeArrowheads="1" noChangeShapeType="1"/>
          </p:cNvSpPr>
          <p:nvPr userDrawn="1"/>
        </p:nvSpPr>
        <p:spPr>
          <a:xfrm>
            <a:off x="8415952" y="5781741"/>
            <a:ext cx="1557673" cy="275012"/>
          </a:xfrm>
          <a:prstGeom prst="rect">
            <a:avLst/>
          </a:prstGeom>
          <a:noFill/>
        </p:spPr>
        <p:txBody>
          <a:bodyPr wrap="square" lIns="0" rtlCol="0">
            <a:spAutoFit/>
          </a:bodyPr>
          <a:lstStyle/>
          <a:p>
            <a:r>
              <a:rPr lang="de-DE" sz="1187" b="1" dirty="0">
                <a:latin typeface="Helvetica" panose="020B0604020202020204" pitchFamily="34" charset="0"/>
                <a:cs typeface="Helvetica" panose="020B0604020202020204" pitchFamily="34" charset="0"/>
              </a:rPr>
              <a:t>Verfügbarkeit</a:t>
            </a:r>
          </a:p>
        </p:txBody>
      </p:sp>
      <p:sp>
        <p:nvSpPr>
          <p:cNvPr id="48" name="Rechteck: abgerundete Ecken 47">
            <a:extLst>
              <a:ext uri="{FF2B5EF4-FFF2-40B4-BE49-F238E27FC236}">
                <a16:creationId xmlns:a16="http://schemas.microsoft.com/office/drawing/2014/main" id="{B68E79C2-B206-E18D-F3BD-FE95737ABA6B}"/>
              </a:ext>
            </a:extLst>
          </p:cNvPr>
          <p:cNvSpPr/>
          <p:nvPr userDrawn="1"/>
        </p:nvSpPr>
        <p:spPr>
          <a:xfrm>
            <a:off x="8997711" y="467768"/>
            <a:ext cx="990000" cy="355969"/>
          </a:xfrm>
          <a:prstGeom prst="roundRect">
            <a:avLst>
              <a:gd name="adj" fmla="val 50000"/>
            </a:avLst>
          </a:prstGeom>
          <a:solidFill>
            <a:srgbClr val="00BDFF"/>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G-7 3/5</a:t>
            </a:r>
          </a:p>
        </p:txBody>
      </p:sp>
    </p:spTree>
    <p:extLst>
      <p:ext uri="{BB962C8B-B14F-4D97-AF65-F5344CB8AC3E}">
        <p14:creationId xmlns:p14="http://schemas.microsoft.com/office/powerpoint/2010/main" val="3499623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G-7 4/5">
    <p:spTree>
      <p:nvGrpSpPr>
        <p:cNvPr id="1" name=""/>
        <p:cNvGrpSpPr/>
        <p:nvPr/>
      </p:nvGrpSpPr>
      <p:grpSpPr>
        <a:xfrm>
          <a:off x="0" y="0"/>
          <a:ext cx="0" cy="0"/>
          <a:chOff x="0" y="0"/>
          <a:chExt cx="0" cy="0"/>
        </a:xfrm>
      </p:grpSpPr>
      <p:sp>
        <p:nvSpPr>
          <p:cNvPr id="10" name="Rechteck 9">
            <a:extLst>
              <a:ext uri="{FF2B5EF4-FFF2-40B4-BE49-F238E27FC236}">
                <a16:creationId xmlns:a16="http://schemas.microsoft.com/office/drawing/2014/main" id="{C9F601B0-6100-E4EE-72D6-55C8F431BC37}"/>
              </a:ext>
            </a:extLst>
          </p:cNvPr>
          <p:cNvSpPr>
            <a:spLocks noGrp="1" noRot="1" noMove="1" noResize="1" noEditPoints="1" noAdjustHandles="1" noChangeArrowheads="1" noChangeShapeType="1"/>
          </p:cNvSpPr>
          <p:nvPr/>
        </p:nvSpPr>
        <p:spPr>
          <a:xfrm>
            <a:off x="707587" y="3012498"/>
            <a:ext cx="2222808" cy="3868585"/>
          </a:xfrm>
          <a:prstGeom prst="rect">
            <a:avLst/>
          </a:prstGeom>
          <a:solidFill>
            <a:srgbClr val="00BD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dirty="0"/>
          </a:p>
        </p:txBody>
      </p:sp>
      <p:sp>
        <p:nvSpPr>
          <p:cNvPr id="11" name="Rechteck: abgerundete Ecken 10">
            <a:extLst>
              <a:ext uri="{FF2B5EF4-FFF2-40B4-BE49-F238E27FC236}">
                <a16:creationId xmlns:a16="http://schemas.microsoft.com/office/drawing/2014/main" id="{9618BB25-109F-DD5D-3179-9A480BB7F5DA}"/>
              </a:ext>
            </a:extLst>
          </p:cNvPr>
          <p:cNvSpPr>
            <a:spLocks noGrp="1" noRot="1" noMove="1" noResize="1" noEditPoints="1" noAdjustHandles="1" noChangeArrowheads="1" noChangeShapeType="1"/>
          </p:cNvSpPr>
          <p:nvPr/>
        </p:nvSpPr>
        <p:spPr>
          <a:xfrm>
            <a:off x="774248" y="3083800"/>
            <a:ext cx="2089485" cy="3748286"/>
          </a:xfrm>
          <a:prstGeom prst="roundRect">
            <a:avLst/>
          </a:prstGeom>
          <a:solidFill>
            <a:srgbClr val="FFFFFF"/>
          </a:solidFill>
          <a:ln w="38100">
            <a:solidFill>
              <a:srgbClr val="00BD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30" name="Textfeld 29">
            <a:extLst>
              <a:ext uri="{FF2B5EF4-FFF2-40B4-BE49-F238E27FC236}">
                <a16:creationId xmlns:a16="http://schemas.microsoft.com/office/drawing/2014/main" id="{5097C95E-ED87-4649-32C9-D7BFDF0A079A}"/>
              </a:ext>
            </a:extLst>
          </p:cNvPr>
          <p:cNvSpPr txBox="1">
            <a:spLocks noGrp="1" noRot="1" noMove="1" noResize="1" noEditPoints="1" noAdjustHandles="1" noChangeArrowheads="1" noChangeShapeType="1"/>
          </p:cNvSpPr>
          <p:nvPr/>
        </p:nvSpPr>
        <p:spPr>
          <a:xfrm>
            <a:off x="1362118" y="4324964"/>
            <a:ext cx="1557673" cy="275012"/>
          </a:xfrm>
          <a:prstGeom prst="rect">
            <a:avLst/>
          </a:prstGeom>
          <a:noFill/>
        </p:spPr>
        <p:txBody>
          <a:bodyPr wrap="square" lIns="0" rtlCol="0">
            <a:spAutoFit/>
          </a:bodyPr>
          <a:lstStyle/>
          <a:p>
            <a:r>
              <a:rPr lang="de-DE" sz="1187" b="1" dirty="0">
                <a:latin typeface="Helvetica" panose="020B0604020202020204" pitchFamily="34" charset="0"/>
                <a:cs typeface="Helvetica" panose="020B0604020202020204" pitchFamily="34" charset="0"/>
              </a:rPr>
              <a:t>Rendite </a:t>
            </a:r>
            <a:r>
              <a:rPr lang="de-DE" sz="1187" dirty="0">
                <a:latin typeface="Helvetica" panose="020B0604020202020204" pitchFamily="34" charset="0"/>
                <a:cs typeface="Helvetica" panose="020B0604020202020204" pitchFamily="34" charset="0"/>
              </a:rPr>
              <a:t>(-chancen)</a:t>
            </a:r>
          </a:p>
        </p:txBody>
      </p:sp>
      <p:sp>
        <p:nvSpPr>
          <p:cNvPr id="25" name="Textfeld 24">
            <a:extLst>
              <a:ext uri="{FF2B5EF4-FFF2-40B4-BE49-F238E27FC236}">
                <a16:creationId xmlns:a16="http://schemas.microsoft.com/office/drawing/2014/main" id="{D7873F28-37A6-1497-9A2C-7EEE585A5180}"/>
              </a:ext>
            </a:extLst>
          </p:cNvPr>
          <p:cNvSpPr txBox="1">
            <a:spLocks noGrp="1" noRot="1" noMove="1" noResize="1" noEditPoints="1" noAdjustHandles="1" noChangeArrowheads="1" noChangeShapeType="1"/>
          </p:cNvSpPr>
          <p:nvPr/>
        </p:nvSpPr>
        <p:spPr>
          <a:xfrm>
            <a:off x="1362118" y="5044088"/>
            <a:ext cx="1557673" cy="275012"/>
          </a:xfrm>
          <a:prstGeom prst="rect">
            <a:avLst/>
          </a:prstGeom>
          <a:noFill/>
        </p:spPr>
        <p:txBody>
          <a:bodyPr wrap="square" lIns="0" rtlCol="0">
            <a:spAutoFit/>
          </a:bodyPr>
          <a:lstStyle/>
          <a:p>
            <a:r>
              <a:rPr lang="de-DE" sz="1187" b="1" dirty="0">
                <a:latin typeface="Helvetica" panose="020B0604020202020204" pitchFamily="34" charset="0"/>
                <a:cs typeface="Helvetica" panose="020B0604020202020204" pitchFamily="34" charset="0"/>
              </a:rPr>
              <a:t>Sicherheit</a:t>
            </a:r>
          </a:p>
        </p:txBody>
      </p:sp>
      <p:pic>
        <p:nvPicPr>
          <p:cNvPr id="14" name="Grafik 13" descr="Ein Bild, das Text, Vektorgrafiken enthält.&#10;&#10;Automatisch generierte Beschreibung">
            <a:extLst>
              <a:ext uri="{FF2B5EF4-FFF2-40B4-BE49-F238E27FC236}">
                <a16:creationId xmlns:a16="http://schemas.microsoft.com/office/drawing/2014/main" id="{9A9F8916-B301-B537-F54E-DED7E9ACCD21}"/>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987228" y="4613341"/>
            <a:ext cx="282363" cy="346549"/>
          </a:xfrm>
          <a:prstGeom prst="rect">
            <a:avLst/>
          </a:prstGeom>
        </p:spPr>
      </p:pic>
      <p:pic>
        <p:nvPicPr>
          <p:cNvPr id="15" name="Grafik 14" descr="Ein Bild, das Vektorgrafiken enthält.&#10;&#10;Automatisch generierte Beschreibung">
            <a:extLst>
              <a:ext uri="{FF2B5EF4-FFF2-40B4-BE49-F238E27FC236}">
                <a16:creationId xmlns:a16="http://schemas.microsoft.com/office/drawing/2014/main" id="{142B1C71-F689-30C0-FCAD-9BE0C26037AC}"/>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930269" y="5370133"/>
            <a:ext cx="339322" cy="308881"/>
          </a:xfrm>
          <a:prstGeom prst="rect">
            <a:avLst/>
          </a:prstGeom>
        </p:spPr>
      </p:pic>
      <p:pic>
        <p:nvPicPr>
          <p:cNvPr id="16" name="Grafik 15">
            <a:extLst>
              <a:ext uri="{FF2B5EF4-FFF2-40B4-BE49-F238E27FC236}">
                <a16:creationId xmlns:a16="http://schemas.microsoft.com/office/drawing/2014/main" id="{37BBE6E4-C3F8-6966-08D1-6AC250A20AB5}"/>
              </a:ext>
            </a:extLst>
          </p:cNvPr>
          <p:cNvPicPr>
            <a:picLocks noGrp="1" noRot="1" noChangeAspect="1" noMove="1" noResize="1" noEditPoints="1" noAdjustHandles="1" noChangeArrowheads="1" noChangeShapeType="1" noCrop="1"/>
          </p:cNvPicPr>
          <p:nvPr/>
        </p:nvPicPr>
        <p:blipFill>
          <a:blip r:embed="rId4">
            <a:extLst>
              <a:ext uri="{28A0092B-C50C-407E-A947-70E740481C1C}">
                <a14:useLocalDpi xmlns:a14="http://schemas.microsoft.com/office/drawing/2010/main" val="0"/>
              </a:ext>
            </a:extLst>
          </a:blip>
          <a:stretch>
            <a:fillRect/>
          </a:stretch>
        </p:blipFill>
        <p:spPr>
          <a:xfrm>
            <a:off x="930269" y="6177997"/>
            <a:ext cx="339322" cy="238673"/>
          </a:xfrm>
          <a:prstGeom prst="rect">
            <a:avLst/>
          </a:prstGeom>
        </p:spPr>
      </p:pic>
      <p:sp>
        <p:nvSpPr>
          <p:cNvPr id="20" name="Textfeld 19">
            <a:extLst>
              <a:ext uri="{FF2B5EF4-FFF2-40B4-BE49-F238E27FC236}">
                <a16:creationId xmlns:a16="http://schemas.microsoft.com/office/drawing/2014/main" id="{23DE04D3-460B-9049-AE6A-CA35F15BF9B8}"/>
              </a:ext>
            </a:extLst>
          </p:cNvPr>
          <p:cNvSpPr txBox="1">
            <a:spLocks noGrp="1" noRot="1" noMove="1" noResize="1" noEditPoints="1" noAdjustHandles="1" noChangeArrowheads="1" noChangeShapeType="1"/>
          </p:cNvSpPr>
          <p:nvPr/>
        </p:nvSpPr>
        <p:spPr>
          <a:xfrm>
            <a:off x="1362118" y="5781745"/>
            <a:ext cx="1557673" cy="275012"/>
          </a:xfrm>
          <a:prstGeom prst="rect">
            <a:avLst/>
          </a:prstGeom>
          <a:noFill/>
        </p:spPr>
        <p:txBody>
          <a:bodyPr wrap="square" lIns="0" rtlCol="0">
            <a:spAutoFit/>
          </a:bodyPr>
          <a:lstStyle/>
          <a:p>
            <a:r>
              <a:rPr lang="de-DE" sz="1187" b="1" dirty="0">
                <a:latin typeface="Helvetica" panose="020B0604020202020204" pitchFamily="34" charset="0"/>
                <a:cs typeface="Helvetica" panose="020B0604020202020204" pitchFamily="34" charset="0"/>
              </a:rPr>
              <a:t>Verfügbarkeit</a:t>
            </a:r>
          </a:p>
        </p:txBody>
      </p:sp>
      <p:sp>
        <p:nvSpPr>
          <p:cNvPr id="18" name="Textfeld 17">
            <a:extLst>
              <a:ext uri="{FF2B5EF4-FFF2-40B4-BE49-F238E27FC236}">
                <a16:creationId xmlns:a16="http://schemas.microsoft.com/office/drawing/2014/main" id="{0AAB2BEE-54CC-1A0A-4E18-FCB2405E728A}"/>
              </a:ext>
            </a:extLst>
          </p:cNvPr>
          <p:cNvSpPr txBox="1">
            <a:spLocks noGrp="1" noRot="1" noMove="1" noResize="1" noEditPoints="1" noAdjustHandles="1" noChangeArrowheads="1" noChangeShapeType="1"/>
          </p:cNvSpPr>
          <p:nvPr/>
        </p:nvSpPr>
        <p:spPr>
          <a:xfrm>
            <a:off x="1418079" y="3446528"/>
            <a:ext cx="801823" cy="417807"/>
          </a:xfrm>
          <a:prstGeom prst="rect">
            <a:avLst/>
          </a:prstGeom>
          <a:noFill/>
        </p:spPr>
        <p:txBody>
          <a:bodyPr wrap="none" rtlCol="0">
            <a:spAutoFit/>
          </a:bodyPr>
          <a:lstStyle/>
          <a:p>
            <a:pPr algn="ctr"/>
            <a:r>
              <a:rPr lang="de-DE" sz="2115" b="1" dirty="0">
                <a:latin typeface="Helvetica" panose="020B0604020202020204" pitchFamily="34" charset="0"/>
                <a:cs typeface="Helvetica" panose="020B0604020202020204" pitchFamily="34" charset="0"/>
              </a:rPr>
              <a:t>Gold</a:t>
            </a:r>
          </a:p>
        </p:txBody>
      </p:sp>
      <p:cxnSp>
        <p:nvCxnSpPr>
          <p:cNvPr id="19" name="Gerader Verbinder 18">
            <a:extLst>
              <a:ext uri="{FF2B5EF4-FFF2-40B4-BE49-F238E27FC236}">
                <a16:creationId xmlns:a16="http://schemas.microsoft.com/office/drawing/2014/main" id="{80717DD2-8A5E-0DD3-0529-E2D9637275B1}"/>
              </a:ext>
            </a:extLst>
          </p:cNvPr>
          <p:cNvCxnSpPr>
            <a:cxnSpLocks noGrp="1" noRot="1" noMove="1" noResize="1" noEditPoints="1" noAdjustHandles="1" noChangeArrowheads="1" noChangeShapeType="1"/>
          </p:cNvCxnSpPr>
          <p:nvPr/>
        </p:nvCxnSpPr>
        <p:spPr>
          <a:xfrm>
            <a:off x="938482" y="4081046"/>
            <a:ext cx="1765313" cy="0"/>
          </a:xfrm>
          <a:prstGeom prst="line">
            <a:avLst/>
          </a:prstGeom>
          <a:ln w="38100">
            <a:solidFill>
              <a:srgbClr val="00BDFF"/>
            </a:solidFill>
          </a:ln>
        </p:spPr>
        <p:style>
          <a:lnRef idx="1">
            <a:schemeClr val="accent1"/>
          </a:lnRef>
          <a:fillRef idx="0">
            <a:schemeClr val="accent1"/>
          </a:fillRef>
          <a:effectRef idx="0">
            <a:schemeClr val="accent1"/>
          </a:effectRef>
          <a:fontRef idx="minor">
            <a:schemeClr val="tx1"/>
          </a:fontRef>
        </p:style>
      </p:cxnSp>
      <p:sp>
        <p:nvSpPr>
          <p:cNvPr id="36" name="Rechteck 35">
            <a:extLst>
              <a:ext uri="{FF2B5EF4-FFF2-40B4-BE49-F238E27FC236}">
                <a16:creationId xmlns:a16="http://schemas.microsoft.com/office/drawing/2014/main" id="{A78B693F-7A6C-2F91-F9B2-868D23A0E47E}"/>
              </a:ext>
            </a:extLst>
          </p:cNvPr>
          <p:cNvSpPr>
            <a:spLocks noGrp="1" noRot="1" noMove="1" noResize="1" noEditPoints="1" noAdjustHandles="1" noChangeArrowheads="1" noChangeShapeType="1"/>
          </p:cNvSpPr>
          <p:nvPr/>
        </p:nvSpPr>
        <p:spPr>
          <a:xfrm>
            <a:off x="3057004" y="3012498"/>
            <a:ext cx="2222808" cy="3868585"/>
          </a:xfrm>
          <a:prstGeom prst="rect">
            <a:avLst/>
          </a:prstGeom>
          <a:solidFill>
            <a:srgbClr val="00BD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dirty="0"/>
          </a:p>
        </p:txBody>
      </p:sp>
      <p:sp>
        <p:nvSpPr>
          <p:cNvPr id="37" name="Rechteck: abgerundete Ecken 36">
            <a:extLst>
              <a:ext uri="{FF2B5EF4-FFF2-40B4-BE49-F238E27FC236}">
                <a16:creationId xmlns:a16="http://schemas.microsoft.com/office/drawing/2014/main" id="{FA6F386D-D328-07A0-414F-EE692593DC22}"/>
              </a:ext>
            </a:extLst>
          </p:cNvPr>
          <p:cNvSpPr>
            <a:spLocks noGrp="1" noRot="1" noMove="1" noResize="1" noEditPoints="1" noAdjustHandles="1" noChangeArrowheads="1" noChangeShapeType="1"/>
          </p:cNvSpPr>
          <p:nvPr/>
        </p:nvSpPr>
        <p:spPr>
          <a:xfrm>
            <a:off x="3123666" y="3083800"/>
            <a:ext cx="2089485" cy="3748286"/>
          </a:xfrm>
          <a:prstGeom prst="roundRect">
            <a:avLst/>
          </a:prstGeom>
          <a:solidFill>
            <a:srgbClr val="FFFFFF"/>
          </a:solidFill>
          <a:ln w="38100">
            <a:solidFill>
              <a:srgbClr val="00BD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56" name="Textfeld 55">
            <a:extLst>
              <a:ext uri="{FF2B5EF4-FFF2-40B4-BE49-F238E27FC236}">
                <a16:creationId xmlns:a16="http://schemas.microsoft.com/office/drawing/2014/main" id="{10851209-4271-13B3-7E1F-B1D76EB7F4E5}"/>
              </a:ext>
            </a:extLst>
          </p:cNvPr>
          <p:cNvSpPr txBox="1">
            <a:spLocks noGrp="1" noRot="1" noMove="1" noResize="1" noEditPoints="1" noAdjustHandles="1" noChangeArrowheads="1" noChangeShapeType="1"/>
          </p:cNvSpPr>
          <p:nvPr/>
        </p:nvSpPr>
        <p:spPr>
          <a:xfrm>
            <a:off x="3711535" y="4324964"/>
            <a:ext cx="1557673" cy="275012"/>
          </a:xfrm>
          <a:prstGeom prst="rect">
            <a:avLst/>
          </a:prstGeom>
          <a:noFill/>
        </p:spPr>
        <p:txBody>
          <a:bodyPr wrap="square" lIns="0" rtlCol="0">
            <a:spAutoFit/>
          </a:bodyPr>
          <a:lstStyle/>
          <a:p>
            <a:r>
              <a:rPr lang="de-DE" sz="1187" b="1" dirty="0">
                <a:latin typeface="Helvetica" panose="020B0604020202020204" pitchFamily="34" charset="0"/>
                <a:cs typeface="Helvetica" panose="020B0604020202020204" pitchFamily="34" charset="0"/>
              </a:rPr>
              <a:t>Rendite </a:t>
            </a:r>
            <a:r>
              <a:rPr lang="de-DE" sz="1187" dirty="0">
                <a:latin typeface="Helvetica" panose="020B0604020202020204" pitchFamily="34" charset="0"/>
                <a:cs typeface="Helvetica" panose="020B0604020202020204" pitchFamily="34" charset="0"/>
              </a:rPr>
              <a:t>(-chancen)</a:t>
            </a:r>
          </a:p>
        </p:txBody>
      </p:sp>
      <p:sp>
        <p:nvSpPr>
          <p:cNvPr id="51" name="Textfeld 50">
            <a:extLst>
              <a:ext uri="{FF2B5EF4-FFF2-40B4-BE49-F238E27FC236}">
                <a16:creationId xmlns:a16="http://schemas.microsoft.com/office/drawing/2014/main" id="{0992AF9E-B7FD-34E0-9AAC-8CD2BAEA4312}"/>
              </a:ext>
            </a:extLst>
          </p:cNvPr>
          <p:cNvSpPr txBox="1">
            <a:spLocks noGrp="1" noRot="1" noMove="1" noResize="1" noEditPoints="1" noAdjustHandles="1" noChangeArrowheads="1" noChangeShapeType="1"/>
          </p:cNvSpPr>
          <p:nvPr/>
        </p:nvSpPr>
        <p:spPr>
          <a:xfrm>
            <a:off x="3711535" y="5044088"/>
            <a:ext cx="1557673" cy="275012"/>
          </a:xfrm>
          <a:prstGeom prst="rect">
            <a:avLst/>
          </a:prstGeom>
          <a:noFill/>
        </p:spPr>
        <p:txBody>
          <a:bodyPr wrap="square" lIns="0" rtlCol="0">
            <a:spAutoFit/>
          </a:bodyPr>
          <a:lstStyle/>
          <a:p>
            <a:r>
              <a:rPr lang="de-DE" sz="1187" b="1" dirty="0">
                <a:latin typeface="Helvetica" panose="020B0604020202020204" pitchFamily="34" charset="0"/>
                <a:cs typeface="Helvetica" panose="020B0604020202020204" pitchFamily="34" charset="0"/>
              </a:rPr>
              <a:t>Sicherheit</a:t>
            </a:r>
          </a:p>
        </p:txBody>
      </p:sp>
      <p:pic>
        <p:nvPicPr>
          <p:cNvPr id="40" name="Grafik 39" descr="Ein Bild, das Text, Vektorgrafiken enthält.&#10;&#10;Automatisch generierte Beschreibung">
            <a:extLst>
              <a:ext uri="{FF2B5EF4-FFF2-40B4-BE49-F238E27FC236}">
                <a16:creationId xmlns:a16="http://schemas.microsoft.com/office/drawing/2014/main" id="{4373525D-3350-9381-08FE-F169C535AEC1}"/>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3336645" y="4613341"/>
            <a:ext cx="282363" cy="346549"/>
          </a:xfrm>
          <a:prstGeom prst="rect">
            <a:avLst/>
          </a:prstGeom>
        </p:spPr>
      </p:pic>
      <p:pic>
        <p:nvPicPr>
          <p:cNvPr id="41" name="Grafik 40" descr="Ein Bild, das Vektorgrafiken enthält.&#10;&#10;Automatisch generierte Beschreibung">
            <a:extLst>
              <a:ext uri="{FF2B5EF4-FFF2-40B4-BE49-F238E27FC236}">
                <a16:creationId xmlns:a16="http://schemas.microsoft.com/office/drawing/2014/main" id="{83691A61-25AA-5047-4369-2AF52CAA271B}"/>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3279687" y="5370133"/>
            <a:ext cx="339322" cy="308881"/>
          </a:xfrm>
          <a:prstGeom prst="rect">
            <a:avLst/>
          </a:prstGeom>
        </p:spPr>
      </p:pic>
      <p:pic>
        <p:nvPicPr>
          <p:cNvPr id="42" name="Grafik 41">
            <a:extLst>
              <a:ext uri="{FF2B5EF4-FFF2-40B4-BE49-F238E27FC236}">
                <a16:creationId xmlns:a16="http://schemas.microsoft.com/office/drawing/2014/main" id="{71E63CD0-E648-6382-030F-AEAB792AE55F}"/>
              </a:ext>
            </a:extLst>
          </p:cNvPr>
          <p:cNvPicPr>
            <a:picLocks noGrp="1" noRot="1" noChangeAspect="1" noMove="1" noResize="1" noEditPoints="1" noAdjustHandles="1" noChangeArrowheads="1" noChangeShapeType="1" noCrop="1"/>
          </p:cNvPicPr>
          <p:nvPr/>
        </p:nvPicPr>
        <p:blipFill>
          <a:blip r:embed="rId4">
            <a:extLst>
              <a:ext uri="{28A0092B-C50C-407E-A947-70E740481C1C}">
                <a14:useLocalDpi xmlns:a14="http://schemas.microsoft.com/office/drawing/2010/main" val="0"/>
              </a:ext>
            </a:extLst>
          </a:blip>
          <a:stretch>
            <a:fillRect/>
          </a:stretch>
        </p:blipFill>
        <p:spPr>
          <a:xfrm>
            <a:off x="3279687" y="6177997"/>
            <a:ext cx="339322" cy="238673"/>
          </a:xfrm>
          <a:prstGeom prst="rect">
            <a:avLst/>
          </a:prstGeom>
        </p:spPr>
      </p:pic>
      <p:sp>
        <p:nvSpPr>
          <p:cNvPr id="46" name="Textfeld 45">
            <a:extLst>
              <a:ext uri="{FF2B5EF4-FFF2-40B4-BE49-F238E27FC236}">
                <a16:creationId xmlns:a16="http://schemas.microsoft.com/office/drawing/2014/main" id="{6AD57AFD-75D0-E8C7-DFC2-89938A2D34C3}"/>
              </a:ext>
            </a:extLst>
          </p:cNvPr>
          <p:cNvSpPr txBox="1">
            <a:spLocks noGrp="1" noRot="1" noMove="1" noResize="1" noEditPoints="1" noAdjustHandles="1" noChangeArrowheads="1" noChangeShapeType="1"/>
          </p:cNvSpPr>
          <p:nvPr/>
        </p:nvSpPr>
        <p:spPr>
          <a:xfrm>
            <a:off x="3711535" y="5781745"/>
            <a:ext cx="1557673" cy="275012"/>
          </a:xfrm>
          <a:prstGeom prst="rect">
            <a:avLst/>
          </a:prstGeom>
          <a:noFill/>
        </p:spPr>
        <p:txBody>
          <a:bodyPr wrap="square" lIns="0" rtlCol="0">
            <a:spAutoFit/>
          </a:bodyPr>
          <a:lstStyle/>
          <a:p>
            <a:r>
              <a:rPr lang="de-DE" sz="1187" b="1" dirty="0">
                <a:latin typeface="Helvetica" panose="020B0604020202020204" pitchFamily="34" charset="0"/>
                <a:cs typeface="Helvetica" panose="020B0604020202020204" pitchFamily="34" charset="0"/>
              </a:rPr>
              <a:t>Verfügbarkeit</a:t>
            </a:r>
          </a:p>
        </p:txBody>
      </p:sp>
      <p:sp>
        <p:nvSpPr>
          <p:cNvPr id="44" name="Textfeld 43">
            <a:extLst>
              <a:ext uri="{FF2B5EF4-FFF2-40B4-BE49-F238E27FC236}">
                <a16:creationId xmlns:a16="http://schemas.microsoft.com/office/drawing/2014/main" id="{B2963E77-3689-F4E9-3605-6D82E05C130C}"/>
              </a:ext>
            </a:extLst>
          </p:cNvPr>
          <p:cNvSpPr txBox="1">
            <a:spLocks noGrp="1" noRot="1" noMove="1" noResize="1" noEditPoints="1" noAdjustHandles="1" noChangeArrowheads="1" noChangeShapeType="1"/>
          </p:cNvSpPr>
          <p:nvPr/>
        </p:nvSpPr>
        <p:spPr>
          <a:xfrm>
            <a:off x="3075003" y="3446528"/>
            <a:ext cx="2186816" cy="417807"/>
          </a:xfrm>
          <a:prstGeom prst="rect">
            <a:avLst/>
          </a:prstGeom>
          <a:noFill/>
        </p:spPr>
        <p:txBody>
          <a:bodyPr wrap="none" rtlCol="0">
            <a:spAutoFit/>
          </a:bodyPr>
          <a:lstStyle/>
          <a:p>
            <a:pPr algn="ctr"/>
            <a:r>
              <a:rPr lang="de-DE" sz="2115" b="1" dirty="0">
                <a:latin typeface="Helvetica" panose="020B0604020202020204" pitchFamily="34" charset="0"/>
                <a:cs typeface="Helvetica" panose="020B0604020202020204" pitchFamily="34" charset="0"/>
              </a:rPr>
              <a:t>Bausparvertrag</a:t>
            </a:r>
          </a:p>
        </p:txBody>
      </p:sp>
      <p:cxnSp>
        <p:nvCxnSpPr>
          <p:cNvPr id="45" name="Gerader Verbinder 44">
            <a:extLst>
              <a:ext uri="{FF2B5EF4-FFF2-40B4-BE49-F238E27FC236}">
                <a16:creationId xmlns:a16="http://schemas.microsoft.com/office/drawing/2014/main" id="{7F8CF48E-2FF6-C385-BEE2-50F349704F00}"/>
              </a:ext>
            </a:extLst>
          </p:cNvPr>
          <p:cNvCxnSpPr>
            <a:cxnSpLocks noGrp="1" noRot="1" noMove="1" noResize="1" noEditPoints="1" noAdjustHandles="1" noChangeArrowheads="1" noChangeShapeType="1"/>
          </p:cNvCxnSpPr>
          <p:nvPr/>
        </p:nvCxnSpPr>
        <p:spPr>
          <a:xfrm>
            <a:off x="3287900" y="4081046"/>
            <a:ext cx="1765313" cy="0"/>
          </a:xfrm>
          <a:prstGeom prst="line">
            <a:avLst/>
          </a:prstGeom>
          <a:ln w="38100">
            <a:solidFill>
              <a:srgbClr val="00BDFF"/>
            </a:solidFill>
          </a:ln>
        </p:spPr>
        <p:style>
          <a:lnRef idx="1">
            <a:schemeClr val="accent1"/>
          </a:lnRef>
          <a:fillRef idx="0">
            <a:schemeClr val="accent1"/>
          </a:fillRef>
          <a:effectRef idx="0">
            <a:schemeClr val="accent1"/>
          </a:effectRef>
          <a:fontRef idx="minor">
            <a:schemeClr val="tx1"/>
          </a:fontRef>
        </p:style>
      </p:cxnSp>
      <p:sp>
        <p:nvSpPr>
          <p:cNvPr id="62" name="Rechteck 61">
            <a:extLst>
              <a:ext uri="{FF2B5EF4-FFF2-40B4-BE49-F238E27FC236}">
                <a16:creationId xmlns:a16="http://schemas.microsoft.com/office/drawing/2014/main" id="{2DC3AEF3-73D6-7AC6-6A8E-899AB724F458}"/>
              </a:ext>
            </a:extLst>
          </p:cNvPr>
          <p:cNvSpPr>
            <a:spLocks noGrp="1" noRot="1" noMove="1" noResize="1" noEditPoints="1" noAdjustHandles="1" noChangeArrowheads="1" noChangeShapeType="1"/>
          </p:cNvSpPr>
          <p:nvPr/>
        </p:nvSpPr>
        <p:spPr>
          <a:xfrm>
            <a:off x="5416846" y="3012498"/>
            <a:ext cx="2222808" cy="3868585"/>
          </a:xfrm>
          <a:prstGeom prst="rect">
            <a:avLst/>
          </a:prstGeom>
          <a:solidFill>
            <a:srgbClr val="00BD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dirty="0"/>
          </a:p>
        </p:txBody>
      </p:sp>
      <p:sp>
        <p:nvSpPr>
          <p:cNvPr id="63" name="Rechteck: abgerundete Ecken 62">
            <a:extLst>
              <a:ext uri="{FF2B5EF4-FFF2-40B4-BE49-F238E27FC236}">
                <a16:creationId xmlns:a16="http://schemas.microsoft.com/office/drawing/2014/main" id="{38BAF60B-4A7C-602F-BD03-5855CD669A4B}"/>
              </a:ext>
            </a:extLst>
          </p:cNvPr>
          <p:cNvSpPr>
            <a:spLocks noGrp="1" noRot="1" noMove="1" noResize="1" noEditPoints="1" noAdjustHandles="1" noChangeArrowheads="1" noChangeShapeType="1"/>
          </p:cNvSpPr>
          <p:nvPr/>
        </p:nvSpPr>
        <p:spPr>
          <a:xfrm>
            <a:off x="5483507" y="3083800"/>
            <a:ext cx="2089485" cy="3748286"/>
          </a:xfrm>
          <a:prstGeom prst="roundRect">
            <a:avLst/>
          </a:prstGeom>
          <a:solidFill>
            <a:srgbClr val="FFFFFF"/>
          </a:solidFill>
          <a:ln w="38100">
            <a:solidFill>
              <a:srgbClr val="00BD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82" name="Textfeld 81">
            <a:extLst>
              <a:ext uri="{FF2B5EF4-FFF2-40B4-BE49-F238E27FC236}">
                <a16:creationId xmlns:a16="http://schemas.microsoft.com/office/drawing/2014/main" id="{84259582-37FB-C2AE-8C27-1B1AB593D73D}"/>
              </a:ext>
            </a:extLst>
          </p:cNvPr>
          <p:cNvSpPr txBox="1">
            <a:spLocks noGrp="1" noRot="1" noMove="1" noResize="1" noEditPoints="1" noAdjustHandles="1" noChangeArrowheads="1" noChangeShapeType="1"/>
          </p:cNvSpPr>
          <p:nvPr/>
        </p:nvSpPr>
        <p:spPr>
          <a:xfrm>
            <a:off x="6071377" y="4324964"/>
            <a:ext cx="1557673" cy="275012"/>
          </a:xfrm>
          <a:prstGeom prst="rect">
            <a:avLst/>
          </a:prstGeom>
          <a:noFill/>
        </p:spPr>
        <p:txBody>
          <a:bodyPr wrap="square" lIns="0" rtlCol="0">
            <a:spAutoFit/>
          </a:bodyPr>
          <a:lstStyle/>
          <a:p>
            <a:r>
              <a:rPr lang="de-DE" sz="1187" b="1" dirty="0">
                <a:latin typeface="Helvetica" panose="020B0604020202020204" pitchFamily="34" charset="0"/>
                <a:cs typeface="Helvetica" panose="020B0604020202020204" pitchFamily="34" charset="0"/>
              </a:rPr>
              <a:t>Rendite </a:t>
            </a:r>
            <a:r>
              <a:rPr lang="de-DE" sz="1187" dirty="0">
                <a:latin typeface="Helvetica" panose="020B0604020202020204" pitchFamily="34" charset="0"/>
                <a:cs typeface="Helvetica" panose="020B0604020202020204" pitchFamily="34" charset="0"/>
              </a:rPr>
              <a:t>(-chancen)</a:t>
            </a:r>
          </a:p>
        </p:txBody>
      </p:sp>
      <p:sp>
        <p:nvSpPr>
          <p:cNvPr id="77" name="Textfeld 76">
            <a:extLst>
              <a:ext uri="{FF2B5EF4-FFF2-40B4-BE49-F238E27FC236}">
                <a16:creationId xmlns:a16="http://schemas.microsoft.com/office/drawing/2014/main" id="{2A3ADE98-B9B7-BE50-5A22-B897A44678FC}"/>
              </a:ext>
            </a:extLst>
          </p:cNvPr>
          <p:cNvSpPr txBox="1">
            <a:spLocks noGrp="1" noRot="1" noMove="1" noResize="1" noEditPoints="1" noAdjustHandles="1" noChangeArrowheads="1" noChangeShapeType="1"/>
          </p:cNvSpPr>
          <p:nvPr/>
        </p:nvSpPr>
        <p:spPr>
          <a:xfrm>
            <a:off x="6071377" y="5044088"/>
            <a:ext cx="1557673" cy="275012"/>
          </a:xfrm>
          <a:prstGeom prst="rect">
            <a:avLst/>
          </a:prstGeom>
          <a:noFill/>
        </p:spPr>
        <p:txBody>
          <a:bodyPr wrap="square" lIns="0" rtlCol="0">
            <a:spAutoFit/>
          </a:bodyPr>
          <a:lstStyle/>
          <a:p>
            <a:r>
              <a:rPr lang="de-DE" sz="1187" b="1" dirty="0">
                <a:latin typeface="Helvetica" panose="020B0604020202020204" pitchFamily="34" charset="0"/>
                <a:cs typeface="Helvetica" panose="020B0604020202020204" pitchFamily="34" charset="0"/>
              </a:rPr>
              <a:t>Sicherheit</a:t>
            </a:r>
          </a:p>
        </p:txBody>
      </p:sp>
      <p:pic>
        <p:nvPicPr>
          <p:cNvPr id="66" name="Grafik 65" descr="Ein Bild, das Text, Vektorgrafiken enthält.&#10;&#10;Automatisch generierte Beschreibung">
            <a:extLst>
              <a:ext uri="{FF2B5EF4-FFF2-40B4-BE49-F238E27FC236}">
                <a16:creationId xmlns:a16="http://schemas.microsoft.com/office/drawing/2014/main" id="{A2D12D71-E38F-1772-3202-2BB1D568A9DB}"/>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5696487" y="4613341"/>
            <a:ext cx="282363" cy="346549"/>
          </a:xfrm>
          <a:prstGeom prst="rect">
            <a:avLst/>
          </a:prstGeom>
        </p:spPr>
      </p:pic>
      <p:pic>
        <p:nvPicPr>
          <p:cNvPr id="67" name="Grafik 66" descr="Ein Bild, das Vektorgrafiken enthält.&#10;&#10;Automatisch generierte Beschreibung">
            <a:extLst>
              <a:ext uri="{FF2B5EF4-FFF2-40B4-BE49-F238E27FC236}">
                <a16:creationId xmlns:a16="http://schemas.microsoft.com/office/drawing/2014/main" id="{647F12F4-9A6B-5477-11EA-54599FF08054}"/>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5639528" y="5370133"/>
            <a:ext cx="339322" cy="308881"/>
          </a:xfrm>
          <a:prstGeom prst="rect">
            <a:avLst/>
          </a:prstGeom>
        </p:spPr>
      </p:pic>
      <p:pic>
        <p:nvPicPr>
          <p:cNvPr id="68" name="Grafik 67">
            <a:extLst>
              <a:ext uri="{FF2B5EF4-FFF2-40B4-BE49-F238E27FC236}">
                <a16:creationId xmlns:a16="http://schemas.microsoft.com/office/drawing/2014/main" id="{5B3B7C93-79CB-7908-C2A2-9F419CFF34F3}"/>
              </a:ext>
            </a:extLst>
          </p:cNvPr>
          <p:cNvPicPr>
            <a:picLocks noGrp="1" noRot="1" noChangeAspect="1" noMove="1" noResize="1" noEditPoints="1" noAdjustHandles="1" noChangeArrowheads="1" noChangeShapeType="1" noCrop="1"/>
          </p:cNvPicPr>
          <p:nvPr/>
        </p:nvPicPr>
        <p:blipFill>
          <a:blip r:embed="rId4">
            <a:extLst>
              <a:ext uri="{28A0092B-C50C-407E-A947-70E740481C1C}">
                <a14:useLocalDpi xmlns:a14="http://schemas.microsoft.com/office/drawing/2010/main" val="0"/>
              </a:ext>
            </a:extLst>
          </a:blip>
          <a:stretch>
            <a:fillRect/>
          </a:stretch>
        </p:blipFill>
        <p:spPr>
          <a:xfrm>
            <a:off x="5639528" y="6177997"/>
            <a:ext cx="339322" cy="238673"/>
          </a:xfrm>
          <a:prstGeom prst="rect">
            <a:avLst/>
          </a:prstGeom>
        </p:spPr>
      </p:pic>
      <p:sp>
        <p:nvSpPr>
          <p:cNvPr id="72" name="Textfeld 71">
            <a:extLst>
              <a:ext uri="{FF2B5EF4-FFF2-40B4-BE49-F238E27FC236}">
                <a16:creationId xmlns:a16="http://schemas.microsoft.com/office/drawing/2014/main" id="{CFB35ED2-3363-DFC6-5BD7-62AE4F12AF18}"/>
              </a:ext>
            </a:extLst>
          </p:cNvPr>
          <p:cNvSpPr txBox="1">
            <a:spLocks noGrp="1" noRot="1" noMove="1" noResize="1" noEditPoints="1" noAdjustHandles="1" noChangeArrowheads="1" noChangeShapeType="1"/>
          </p:cNvSpPr>
          <p:nvPr/>
        </p:nvSpPr>
        <p:spPr>
          <a:xfrm>
            <a:off x="6071377" y="5781745"/>
            <a:ext cx="1557673" cy="275012"/>
          </a:xfrm>
          <a:prstGeom prst="rect">
            <a:avLst/>
          </a:prstGeom>
          <a:noFill/>
        </p:spPr>
        <p:txBody>
          <a:bodyPr wrap="square" lIns="0" rtlCol="0">
            <a:spAutoFit/>
          </a:bodyPr>
          <a:lstStyle/>
          <a:p>
            <a:r>
              <a:rPr lang="de-DE" sz="1187" b="1" dirty="0">
                <a:latin typeface="Helvetica" panose="020B0604020202020204" pitchFamily="34" charset="0"/>
                <a:cs typeface="Helvetica" panose="020B0604020202020204" pitchFamily="34" charset="0"/>
              </a:rPr>
              <a:t>Verfügbarkeit</a:t>
            </a:r>
          </a:p>
        </p:txBody>
      </p:sp>
      <p:sp>
        <p:nvSpPr>
          <p:cNvPr id="70" name="Textfeld 69">
            <a:extLst>
              <a:ext uri="{FF2B5EF4-FFF2-40B4-BE49-F238E27FC236}">
                <a16:creationId xmlns:a16="http://schemas.microsoft.com/office/drawing/2014/main" id="{C0A2FBD4-AF85-3DD9-6E14-54D32C500CF1}"/>
              </a:ext>
            </a:extLst>
          </p:cNvPr>
          <p:cNvSpPr txBox="1">
            <a:spLocks noGrp="1" noRot="1" noMove="1" noResize="1" noEditPoints="1" noAdjustHandles="1" noChangeArrowheads="1" noChangeShapeType="1"/>
          </p:cNvSpPr>
          <p:nvPr/>
        </p:nvSpPr>
        <p:spPr>
          <a:xfrm>
            <a:off x="5804336" y="3446528"/>
            <a:ext cx="1447832" cy="417807"/>
          </a:xfrm>
          <a:prstGeom prst="rect">
            <a:avLst/>
          </a:prstGeom>
          <a:noFill/>
        </p:spPr>
        <p:txBody>
          <a:bodyPr wrap="none" rtlCol="0">
            <a:spAutoFit/>
          </a:bodyPr>
          <a:lstStyle/>
          <a:p>
            <a:pPr algn="ctr"/>
            <a:r>
              <a:rPr lang="de-DE" sz="2115" b="1" dirty="0">
                <a:latin typeface="Helvetica" panose="020B0604020202020204" pitchFamily="34" charset="0"/>
                <a:cs typeface="Helvetica" panose="020B0604020202020204" pitchFamily="34" charset="0"/>
              </a:rPr>
              <a:t>Immobilie</a:t>
            </a:r>
          </a:p>
        </p:txBody>
      </p:sp>
      <p:cxnSp>
        <p:nvCxnSpPr>
          <p:cNvPr id="71" name="Gerader Verbinder 70">
            <a:extLst>
              <a:ext uri="{FF2B5EF4-FFF2-40B4-BE49-F238E27FC236}">
                <a16:creationId xmlns:a16="http://schemas.microsoft.com/office/drawing/2014/main" id="{3D0C4B04-8A8A-36CD-E984-E32794E2A089}"/>
              </a:ext>
            </a:extLst>
          </p:cNvPr>
          <p:cNvCxnSpPr>
            <a:cxnSpLocks noGrp="1" noRot="1" noMove="1" noResize="1" noEditPoints="1" noAdjustHandles="1" noChangeArrowheads="1" noChangeShapeType="1"/>
          </p:cNvCxnSpPr>
          <p:nvPr/>
        </p:nvCxnSpPr>
        <p:spPr>
          <a:xfrm>
            <a:off x="5647741" y="4081046"/>
            <a:ext cx="1765313" cy="0"/>
          </a:xfrm>
          <a:prstGeom prst="line">
            <a:avLst/>
          </a:prstGeom>
          <a:ln w="38100">
            <a:solidFill>
              <a:srgbClr val="00BDFF"/>
            </a:solidFill>
          </a:ln>
        </p:spPr>
        <p:style>
          <a:lnRef idx="1">
            <a:schemeClr val="accent1"/>
          </a:lnRef>
          <a:fillRef idx="0">
            <a:schemeClr val="accent1"/>
          </a:fillRef>
          <a:effectRef idx="0">
            <a:schemeClr val="accent1"/>
          </a:effectRef>
          <a:fontRef idx="minor">
            <a:schemeClr val="tx1"/>
          </a:fontRef>
        </p:style>
      </p:cxnSp>
      <p:sp>
        <p:nvSpPr>
          <p:cNvPr id="88" name="Rechteck 87">
            <a:extLst>
              <a:ext uri="{FF2B5EF4-FFF2-40B4-BE49-F238E27FC236}">
                <a16:creationId xmlns:a16="http://schemas.microsoft.com/office/drawing/2014/main" id="{25C47C7E-6494-253E-D856-4C06324B42B9}"/>
              </a:ext>
            </a:extLst>
          </p:cNvPr>
          <p:cNvSpPr>
            <a:spLocks noGrp="1" noRot="1" noMove="1" noResize="1" noEditPoints="1" noAdjustHandles="1" noChangeArrowheads="1" noChangeShapeType="1"/>
          </p:cNvSpPr>
          <p:nvPr/>
        </p:nvSpPr>
        <p:spPr>
          <a:xfrm>
            <a:off x="7761421" y="3012498"/>
            <a:ext cx="2222808" cy="3868585"/>
          </a:xfrm>
          <a:prstGeom prst="rect">
            <a:avLst/>
          </a:prstGeom>
          <a:solidFill>
            <a:srgbClr val="00BD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dirty="0"/>
          </a:p>
        </p:txBody>
      </p:sp>
      <p:sp>
        <p:nvSpPr>
          <p:cNvPr id="89" name="Rechteck: abgerundete Ecken 88">
            <a:extLst>
              <a:ext uri="{FF2B5EF4-FFF2-40B4-BE49-F238E27FC236}">
                <a16:creationId xmlns:a16="http://schemas.microsoft.com/office/drawing/2014/main" id="{873583A5-1E12-FDE3-303F-C01F91FCFBC9}"/>
              </a:ext>
            </a:extLst>
          </p:cNvPr>
          <p:cNvSpPr>
            <a:spLocks noGrp="1" noRot="1" noMove="1" noResize="1" noEditPoints="1" noAdjustHandles="1" noChangeArrowheads="1" noChangeShapeType="1"/>
          </p:cNvSpPr>
          <p:nvPr/>
        </p:nvSpPr>
        <p:spPr>
          <a:xfrm>
            <a:off x="7828083" y="3083800"/>
            <a:ext cx="2089485" cy="3748286"/>
          </a:xfrm>
          <a:prstGeom prst="roundRect">
            <a:avLst/>
          </a:prstGeom>
          <a:solidFill>
            <a:srgbClr val="FFFFFF"/>
          </a:solidFill>
          <a:ln w="38100">
            <a:solidFill>
              <a:srgbClr val="00BD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108" name="Textfeld 107">
            <a:extLst>
              <a:ext uri="{FF2B5EF4-FFF2-40B4-BE49-F238E27FC236}">
                <a16:creationId xmlns:a16="http://schemas.microsoft.com/office/drawing/2014/main" id="{8173EE08-E2BC-7A95-C869-4390701093C8}"/>
              </a:ext>
            </a:extLst>
          </p:cNvPr>
          <p:cNvSpPr txBox="1">
            <a:spLocks noGrp="1" noRot="1" noMove="1" noResize="1" noEditPoints="1" noAdjustHandles="1" noChangeArrowheads="1" noChangeShapeType="1"/>
          </p:cNvSpPr>
          <p:nvPr/>
        </p:nvSpPr>
        <p:spPr>
          <a:xfrm>
            <a:off x="8415952" y="4324964"/>
            <a:ext cx="1557673" cy="275012"/>
          </a:xfrm>
          <a:prstGeom prst="rect">
            <a:avLst/>
          </a:prstGeom>
          <a:noFill/>
        </p:spPr>
        <p:txBody>
          <a:bodyPr wrap="square" lIns="0" rtlCol="0">
            <a:spAutoFit/>
          </a:bodyPr>
          <a:lstStyle/>
          <a:p>
            <a:r>
              <a:rPr lang="de-DE" sz="1187" b="1" dirty="0">
                <a:latin typeface="Helvetica" panose="020B0604020202020204" pitchFamily="34" charset="0"/>
                <a:cs typeface="Helvetica" panose="020B0604020202020204" pitchFamily="34" charset="0"/>
              </a:rPr>
              <a:t>Rendite </a:t>
            </a:r>
            <a:r>
              <a:rPr lang="de-DE" sz="1187" dirty="0">
                <a:latin typeface="Helvetica" panose="020B0604020202020204" pitchFamily="34" charset="0"/>
                <a:cs typeface="Helvetica" panose="020B0604020202020204" pitchFamily="34" charset="0"/>
              </a:rPr>
              <a:t>(-chancen)</a:t>
            </a:r>
          </a:p>
        </p:txBody>
      </p:sp>
      <p:sp>
        <p:nvSpPr>
          <p:cNvPr id="103" name="Textfeld 102">
            <a:extLst>
              <a:ext uri="{FF2B5EF4-FFF2-40B4-BE49-F238E27FC236}">
                <a16:creationId xmlns:a16="http://schemas.microsoft.com/office/drawing/2014/main" id="{3EC43D3A-546A-CBD0-1066-60ABA3BB7487}"/>
              </a:ext>
            </a:extLst>
          </p:cNvPr>
          <p:cNvSpPr txBox="1">
            <a:spLocks noGrp="1" noRot="1" noMove="1" noResize="1" noEditPoints="1" noAdjustHandles="1" noChangeArrowheads="1" noChangeShapeType="1"/>
          </p:cNvSpPr>
          <p:nvPr/>
        </p:nvSpPr>
        <p:spPr>
          <a:xfrm>
            <a:off x="8415952" y="5044088"/>
            <a:ext cx="1557673" cy="275012"/>
          </a:xfrm>
          <a:prstGeom prst="rect">
            <a:avLst/>
          </a:prstGeom>
          <a:noFill/>
        </p:spPr>
        <p:txBody>
          <a:bodyPr wrap="square" lIns="0" rtlCol="0">
            <a:spAutoFit/>
          </a:bodyPr>
          <a:lstStyle/>
          <a:p>
            <a:r>
              <a:rPr lang="de-DE" sz="1187" b="1" dirty="0">
                <a:latin typeface="Helvetica" panose="020B0604020202020204" pitchFamily="34" charset="0"/>
                <a:cs typeface="Helvetica" panose="020B0604020202020204" pitchFamily="34" charset="0"/>
              </a:rPr>
              <a:t>Sicherheit</a:t>
            </a:r>
          </a:p>
        </p:txBody>
      </p:sp>
      <p:pic>
        <p:nvPicPr>
          <p:cNvPr id="92" name="Grafik 91" descr="Ein Bild, das Text, Vektorgrafiken enthält.&#10;&#10;Automatisch generierte Beschreibung">
            <a:extLst>
              <a:ext uri="{FF2B5EF4-FFF2-40B4-BE49-F238E27FC236}">
                <a16:creationId xmlns:a16="http://schemas.microsoft.com/office/drawing/2014/main" id="{F646280F-2BD0-D579-523C-615F0D0434E6}"/>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8041062" y="4613341"/>
            <a:ext cx="282363" cy="346549"/>
          </a:xfrm>
          <a:prstGeom prst="rect">
            <a:avLst/>
          </a:prstGeom>
        </p:spPr>
      </p:pic>
      <p:pic>
        <p:nvPicPr>
          <p:cNvPr id="93" name="Grafik 92" descr="Ein Bild, das Vektorgrafiken enthält.&#10;&#10;Automatisch generierte Beschreibung">
            <a:extLst>
              <a:ext uri="{FF2B5EF4-FFF2-40B4-BE49-F238E27FC236}">
                <a16:creationId xmlns:a16="http://schemas.microsoft.com/office/drawing/2014/main" id="{77B244B5-0A23-A436-86AD-2377D2A44718}"/>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7984104" y="5370133"/>
            <a:ext cx="339322" cy="308881"/>
          </a:xfrm>
          <a:prstGeom prst="rect">
            <a:avLst/>
          </a:prstGeom>
        </p:spPr>
      </p:pic>
      <p:pic>
        <p:nvPicPr>
          <p:cNvPr id="94" name="Grafik 93">
            <a:extLst>
              <a:ext uri="{FF2B5EF4-FFF2-40B4-BE49-F238E27FC236}">
                <a16:creationId xmlns:a16="http://schemas.microsoft.com/office/drawing/2014/main" id="{80E7D745-C150-AFB4-11E4-8FD5500E11F6}"/>
              </a:ext>
            </a:extLst>
          </p:cNvPr>
          <p:cNvPicPr>
            <a:picLocks noGrp="1" noRot="1" noChangeAspect="1" noMove="1" noResize="1" noEditPoints="1" noAdjustHandles="1" noChangeArrowheads="1" noChangeShapeType="1" noCrop="1"/>
          </p:cNvPicPr>
          <p:nvPr/>
        </p:nvPicPr>
        <p:blipFill>
          <a:blip r:embed="rId4">
            <a:extLst>
              <a:ext uri="{28A0092B-C50C-407E-A947-70E740481C1C}">
                <a14:useLocalDpi xmlns:a14="http://schemas.microsoft.com/office/drawing/2010/main" val="0"/>
              </a:ext>
            </a:extLst>
          </a:blip>
          <a:stretch>
            <a:fillRect/>
          </a:stretch>
        </p:blipFill>
        <p:spPr>
          <a:xfrm>
            <a:off x="7984104" y="6177997"/>
            <a:ext cx="339322" cy="238673"/>
          </a:xfrm>
          <a:prstGeom prst="rect">
            <a:avLst/>
          </a:prstGeom>
        </p:spPr>
      </p:pic>
      <p:sp>
        <p:nvSpPr>
          <p:cNvPr id="98" name="Textfeld 97">
            <a:extLst>
              <a:ext uri="{FF2B5EF4-FFF2-40B4-BE49-F238E27FC236}">
                <a16:creationId xmlns:a16="http://schemas.microsoft.com/office/drawing/2014/main" id="{90011A50-87C3-A82F-E9B0-EE8D135E81FD}"/>
              </a:ext>
            </a:extLst>
          </p:cNvPr>
          <p:cNvSpPr txBox="1">
            <a:spLocks noGrp="1" noRot="1" noMove="1" noResize="1" noEditPoints="1" noAdjustHandles="1" noChangeArrowheads="1" noChangeShapeType="1"/>
          </p:cNvSpPr>
          <p:nvPr/>
        </p:nvSpPr>
        <p:spPr>
          <a:xfrm>
            <a:off x="8415952" y="5781745"/>
            <a:ext cx="1557673" cy="275012"/>
          </a:xfrm>
          <a:prstGeom prst="rect">
            <a:avLst/>
          </a:prstGeom>
          <a:noFill/>
        </p:spPr>
        <p:txBody>
          <a:bodyPr wrap="square" lIns="0" rtlCol="0">
            <a:spAutoFit/>
          </a:bodyPr>
          <a:lstStyle/>
          <a:p>
            <a:r>
              <a:rPr lang="de-DE" sz="1187" b="1" dirty="0">
                <a:latin typeface="Helvetica" panose="020B0604020202020204" pitchFamily="34" charset="0"/>
                <a:cs typeface="Helvetica" panose="020B0604020202020204" pitchFamily="34" charset="0"/>
              </a:rPr>
              <a:t>Verfügbarkeit</a:t>
            </a:r>
          </a:p>
        </p:txBody>
      </p:sp>
      <p:sp>
        <p:nvSpPr>
          <p:cNvPr id="96" name="Textfeld 95">
            <a:extLst>
              <a:ext uri="{FF2B5EF4-FFF2-40B4-BE49-F238E27FC236}">
                <a16:creationId xmlns:a16="http://schemas.microsoft.com/office/drawing/2014/main" id="{AD1CB9BF-B99E-BC9F-855F-3B341D97F372}"/>
              </a:ext>
            </a:extLst>
          </p:cNvPr>
          <p:cNvSpPr txBox="1">
            <a:spLocks noGrp="1" noRot="1" noMove="1" noResize="1" noEditPoints="1" noAdjustHandles="1" noChangeArrowheads="1" noChangeShapeType="1"/>
          </p:cNvSpPr>
          <p:nvPr/>
        </p:nvSpPr>
        <p:spPr>
          <a:xfrm>
            <a:off x="7780221" y="3446528"/>
            <a:ext cx="2185214" cy="417807"/>
          </a:xfrm>
          <a:prstGeom prst="rect">
            <a:avLst/>
          </a:prstGeom>
          <a:noFill/>
        </p:spPr>
        <p:txBody>
          <a:bodyPr wrap="none" rtlCol="0">
            <a:spAutoFit/>
          </a:bodyPr>
          <a:lstStyle/>
          <a:p>
            <a:pPr algn="ctr"/>
            <a:r>
              <a:rPr lang="de-DE" sz="2115" b="1" dirty="0">
                <a:latin typeface="Helvetica" panose="020B0604020202020204" pitchFamily="34" charset="0"/>
                <a:cs typeface="Helvetica" panose="020B0604020202020204" pitchFamily="34" charset="0"/>
              </a:rPr>
              <a:t>Kryptowährung</a:t>
            </a:r>
          </a:p>
        </p:txBody>
      </p:sp>
      <p:cxnSp>
        <p:nvCxnSpPr>
          <p:cNvPr id="97" name="Gerader Verbinder 96">
            <a:extLst>
              <a:ext uri="{FF2B5EF4-FFF2-40B4-BE49-F238E27FC236}">
                <a16:creationId xmlns:a16="http://schemas.microsoft.com/office/drawing/2014/main" id="{41742EDD-521C-7908-7690-4CC35D6522E5}"/>
              </a:ext>
            </a:extLst>
          </p:cNvPr>
          <p:cNvCxnSpPr>
            <a:cxnSpLocks noGrp="1" noRot="1" noMove="1" noResize="1" noEditPoints="1" noAdjustHandles="1" noChangeArrowheads="1" noChangeShapeType="1"/>
          </p:cNvCxnSpPr>
          <p:nvPr/>
        </p:nvCxnSpPr>
        <p:spPr>
          <a:xfrm>
            <a:off x="7992317" y="4081046"/>
            <a:ext cx="1765313" cy="0"/>
          </a:xfrm>
          <a:prstGeom prst="line">
            <a:avLst/>
          </a:prstGeom>
          <a:ln w="38100">
            <a:solidFill>
              <a:srgbClr val="00BDFF"/>
            </a:solidFill>
          </a:ln>
        </p:spPr>
        <p:style>
          <a:lnRef idx="1">
            <a:schemeClr val="accent1"/>
          </a:lnRef>
          <a:fillRef idx="0">
            <a:schemeClr val="accent1"/>
          </a:fillRef>
          <a:effectRef idx="0">
            <a:schemeClr val="accent1"/>
          </a:effectRef>
          <a:fontRef idx="minor">
            <a:schemeClr val="tx1"/>
          </a:fontRef>
        </p:style>
      </p:cxnSp>
      <p:pic>
        <p:nvPicPr>
          <p:cNvPr id="113" name="Grafik 112">
            <a:extLst>
              <a:ext uri="{FF2B5EF4-FFF2-40B4-BE49-F238E27FC236}">
                <a16:creationId xmlns:a16="http://schemas.microsoft.com/office/drawing/2014/main" id="{DBE0CAC1-C7C8-AFEB-E834-FA04E61B1616}"/>
              </a:ext>
            </a:extLst>
          </p:cNvPr>
          <p:cNvPicPr>
            <a:picLocks noGrp="1" noRot="1" noChangeAspect="1" noMove="1" noResize="1" noEditPoints="1" noAdjustHandles="1" noChangeArrowheads="1" noChangeShapeType="1" noCrop="1"/>
          </p:cNvPicPr>
          <p:nvPr/>
        </p:nvPicPr>
        <p:blipFill>
          <a:blip r:embed="rId5">
            <a:extLst>
              <a:ext uri="{28A0092B-C50C-407E-A947-70E740481C1C}">
                <a14:useLocalDpi xmlns:a14="http://schemas.microsoft.com/office/drawing/2010/main" val="0"/>
              </a:ext>
            </a:extLst>
          </a:blip>
          <a:stretch>
            <a:fillRect/>
          </a:stretch>
        </p:blipFill>
        <p:spPr>
          <a:xfrm>
            <a:off x="9342959" y="2343088"/>
            <a:ext cx="629326" cy="642730"/>
          </a:xfrm>
          <a:prstGeom prst="rect">
            <a:avLst/>
          </a:prstGeom>
        </p:spPr>
      </p:pic>
      <p:sp>
        <p:nvSpPr>
          <p:cNvPr id="114" name="Textfeld 113">
            <a:extLst>
              <a:ext uri="{FF2B5EF4-FFF2-40B4-BE49-F238E27FC236}">
                <a16:creationId xmlns:a16="http://schemas.microsoft.com/office/drawing/2014/main" id="{CA4E1557-2ABC-3924-C7C6-91335CD38D9E}"/>
              </a:ext>
            </a:extLst>
          </p:cNvPr>
          <p:cNvSpPr txBox="1">
            <a:spLocks noGrp="1" noRot="1" noMove="1" noResize="1" noEditPoints="1" noAdjustHandles="1" noChangeArrowheads="1" noChangeShapeType="1"/>
          </p:cNvSpPr>
          <p:nvPr/>
        </p:nvSpPr>
        <p:spPr>
          <a:xfrm>
            <a:off x="591507" y="1130784"/>
            <a:ext cx="4538507" cy="889474"/>
          </a:xfrm>
          <a:prstGeom prst="rect">
            <a:avLst/>
          </a:prstGeom>
          <a:noFill/>
        </p:spPr>
        <p:txBody>
          <a:bodyPr wrap="square" rtlCol="0">
            <a:spAutoFit/>
          </a:bodyPr>
          <a:lstStyle/>
          <a:p>
            <a:r>
              <a:rPr lang="de-DE" sz="2590" b="1" dirty="0">
                <a:latin typeface="Helvetica" panose="020B0604020202020204" pitchFamily="34" charset="0"/>
                <a:ea typeface="Inter" panose="020B0502030000000004" pitchFamily="34" charset="0"/>
                <a:cs typeface="Helvetica" panose="020B0604020202020204" pitchFamily="34" charset="0"/>
              </a:rPr>
              <a:t>Geldanlage-Supertrumpf:</a:t>
            </a:r>
          </a:p>
          <a:p>
            <a:r>
              <a:rPr lang="de-DE" sz="2590" dirty="0">
                <a:latin typeface="Helvetica" panose="020B0604020202020204" pitchFamily="34" charset="0"/>
                <a:ea typeface="Inter" panose="020B0502030000000004" pitchFamily="34" charset="0"/>
                <a:cs typeface="Helvetica" panose="020B0604020202020204" pitchFamily="34" charset="0"/>
              </a:rPr>
              <a:t>Karten</a:t>
            </a:r>
          </a:p>
        </p:txBody>
      </p:sp>
      <p:sp>
        <p:nvSpPr>
          <p:cNvPr id="2" name="Rechteck: abgerundete Ecken 1">
            <a:extLst>
              <a:ext uri="{FF2B5EF4-FFF2-40B4-BE49-F238E27FC236}">
                <a16:creationId xmlns:a16="http://schemas.microsoft.com/office/drawing/2014/main" id="{32AA02C8-11DD-C953-371A-AB542F313CCA}"/>
              </a:ext>
            </a:extLst>
          </p:cNvPr>
          <p:cNvSpPr/>
          <p:nvPr userDrawn="1"/>
        </p:nvSpPr>
        <p:spPr>
          <a:xfrm>
            <a:off x="8997711" y="467768"/>
            <a:ext cx="990000" cy="355969"/>
          </a:xfrm>
          <a:prstGeom prst="roundRect">
            <a:avLst>
              <a:gd name="adj" fmla="val 50000"/>
            </a:avLst>
          </a:prstGeom>
          <a:solidFill>
            <a:srgbClr val="00BDFF"/>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G-7 4/5</a:t>
            </a:r>
          </a:p>
        </p:txBody>
      </p:sp>
    </p:spTree>
    <p:extLst>
      <p:ext uri="{BB962C8B-B14F-4D97-AF65-F5344CB8AC3E}">
        <p14:creationId xmlns:p14="http://schemas.microsoft.com/office/powerpoint/2010/main" val="9242085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G-7 5/5">
    <p:spTree>
      <p:nvGrpSpPr>
        <p:cNvPr id="1" name=""/>
        <p:cNvGrpSpPr/>
        <p:nvPr/>
      </p:nvGrpSpPr>
      <p:grpSpPr>
        <a:xfrm>
          <a:off x="0" y="0"/>
          <a:ext cx="0" cy="0"/>
          <a:chOff x="0" y="0"/>
          <a:chExt cx="0" cy="0"/>
        </a:xfrm>
      </p:grpSpPr>
      <p:sp>
        <p:nvSpPr>
          <p:cNvPr id="12" name="Rechteck 11">
            <a:extLst>
              <a:ext uri="{FF2B5EF4-FFF2-40B4-BE49-F238E27FC236}">
                <a16:creationId xmlns:a16="http://schemas.microsoft.com/office/drawing/2014/main" id="{B3CBDA9F-76EA-E884-D9DC-CCA7B0C31BB9}"/>
              </a:ext>
            </a:extLst>
          </p:cNvPr>
          <p:cNvSpPr>
            <a:spLocks noGrp="1" noRot="1" noMove="1" noResize="1" noEditPoints="1" noAdjustHandles="1" noChangeArrowheads="1" noChangeShapeType="1"/>
          </p:cNvSpPr>
          <p:nvPr/>
        </p:nvSpPr>
        <p:spPr>
          <a:xfrm>
            <a:off x="707587" y="3012497"/>
            <a:ext cx="2222808" cy="3868585"/>
          </a:xfrm>
          <a:prstGeom prst="rect">
            <a:avLst/>
          </a:prstGeom>
          <a:solidFill>
            <a:srgbClr val="00BD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dirty="0"/>
          </a:p>
        </p:txBody>
      </p:sp>
      <p:sp>
        <p:nvSpPr>
          <p:cNvPr id="13" name="Rechteck: abgerundete Ecken 12">
            <a:extLst>
              <a:ext uri="{FF2B5EF4-FFF2-40B4-BE49-F238E27FC236}">
                <a16:creationId xmlns:a16="http://schemas.microsoft.com/office/drawing/2014/main" id="{4DDE4296-9D29-F07C-BD53-6ECE575FFFDA}"/>
              </a:ext>
            </a:extLst>
          </p:cNvPr>
          <p:cNvSpPr>
            <a:spLocks noGrp="1" noRot="1" noMove="1" noResize="1" noEditPoints="1" noAdjustHandles="1" noChangeArrowheads="1" noChangeShapeType="1"/>
          </p:cNvSpPr>
          <p:nvPr/>
        </p:nvSpPr>
        <p:spPr>
          <a:xfrm>
            <a:off x="774248" y="3083799"/>
            <a:ext cx="2089485" cy="3748286"/>
          </a:xfrm>
          <a:prstGeom prst="roundRect">
            <a:avLst/>
          </a:prstGeom>
          <a:solidFill>
            <a:srgbClr val="FFFFFF"/>
          </a:solidFill>
          <a:ln w="38100">
            <a:solidFill>
              <a:srgbClr val="00BD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dirty="0"/>
          </a:p>
        </p:txBody>
      </p:sp>
      <p:sp>
        <p:nvSpPr>
          <p:cNvPr id="32" name="Textfeld 31">
            <a:extLst>
              <a:ext uri="{FF2B5EF4-FFF2-40B4-BE49-F238E27FC236}">
                <a16:creationId xmlns:a16="http://schemas.microsoft.com/office/drawing/2014/main" id="{AA2430E4-C513-1961-4DF6-83AFDAE562D4}"/>
              </a:ext>
            </a:extLst>
          </p:cNvPr>
          <p:cNvSpPr txBox="1">
            <a:spLocks noGrp="1" noRot="1" noMove="1" noResize="1" noEditPoints="1" noAdjustHandles="1" noChangeArrowheads="1" noChangeShapeType="1"/>
          </p:cNvSpPr>
          <p:nvPr/>
        </p:nvSpPr>
        <p:spPr>
          <a:xfrm>
            <a:off x="1362118" y="4324963"/>
            <a:ext cx="1557673" cy="275012"/>
          </a:xfrm>
          <a:prstGeom prst="rect">
            <a:avLst/>
          </a:prstGeom>
          <a:noFill/>
        </p:spPr>
        <p:txBody>
          <a:bodyPr wrap="square" lIns="0" rtlCol="0">
            <a:spAutoFit/>
          </a:bodyPr>
          <a:lstStyle/>
          <a:p>
            <a:r>
              <a:rPr lang="de-DE" sz="1187" b="1" dirty="0">
                <a:latin typeface="Helvetica" panose="020B0604020202020204" pitchFamily="34" charset="0"/>
                <a:cs typeface="Helvetica" panose="020B0604020202020204" pitchFamily="34" charset="0"/>
              </a:rPr>
              <a:t>Rendite </a:t>
            </a:r>
            <a:r>
              <a:rPr lang="de-DE" sz="1187" dirty="0">
                <a:latin typeface="Helvetica" panose="020B0604020202020204" pitchFamily="34" charset="0"/>
                <a:cs typeface="Helvetica" panose="020B0604020202020204" pitchFamily="34" charset="0"/>
              </a:rPr>
              <a:t>(-chancen)</a:t>
            </a:r>
          </a:p>
        </p:txBody>
      </p:sp>
      <p:sp>
        <p:nvSpPr>
          <p:cNvPr id="27" name="Textfeld 26">
            <a:extLst>
              <a:ext uri="{FF2B5EF4-FFF2-40B4-BE49-F238E27FC236}">
                <a16:creationId xmlns:a16="http://schemas.microsoft.com/office/drawing/2014/main" id="{0B2A183C-CD8E-A401-1D8D-267319EEE541}"/>
              </a:ext>
            </a:extLst>
          </p:cNvPr>
          <p:cNvSpPr txBox="1">
            <a:spLocks noGrp="1" noRot="1" noMove="1" noResize="1" noEditPoints="1" noAdjustHandles="1" noChangeArrowheads="1" noChangeShapeType="1"/>
          </p:cNvSpPr>
          <p:nvPr userDrawn="1"/>
        </p:nvSpPr>
        <p:spPr>
          <a:xfrm>
            <a:off x="1362118" y="5044087"/>
            <a:ext cx="1557673" cy="275012"/>
          </a:xfrm>
          <a:prstGeom prst="rect">
            <a:avLst/>
          </a:prstGeom>
          <a:noFill/>
        </p:spPr>
        <p:txBody>
          <a:bodyPr wrap="square" lIns="0" rtlCol="0">
            <a:spAutoFit/>
          </a:bodyPr>
          <a:lstStyle/>
          <a:p>
            <a:r>
              <a:rPr lang="de-DE" sz="1187" b="1" dirty="0">
                <a:latin typeface="Helvetica" panose="020B0604020202020204" pitchFamily="34" charset="0"/>
                <a:cs typeface="Helvetica" panose="020B0604020202020204" pitchFamily="34" charset="0"/>
              </a:rPr>
              <a:t>Sicherheit</a:t>
            </a:r>
          </a:p>
        </p:txBody>
      </p:sp>
      <p:pic>
        <p:nvPicPr>
          <p:cNvPr id="16" name="Grafik 15" descr="Ein Bild, das Text, Vektorgrafiken enthält.&#10;&#10;Automatisch generierte Beschreibung">
            <a:extLst>
              <a:ext uri="{FF2B5EF4-FFF2-40B4-BE49-F238E27FC236}">
                <a16:creationId xmlns:a16="http://schemas.microsoft.com/office/drawing/2014/main" id="{C1088971-DAA1-2C6E-EE82-B13147589BA8}"/>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987228" y="4613340"/>
            <a:ext cx="282363" cy="346549"/>
          </a:xfrm>
          <a:prstGeom prst="rect">
            <a:avLst/>
          </a:prstGeom>
        </p:spPr>
      </p:pic>
      <p:pic>
        <p:nvPicPr>
          <p:cNvPr id="17" name="Grafik 16" descr="Ein Bild, das Vektorgrafiken enthält.&#10;&#10;Automatisch generierte Beschreibung">
            <a:extLst>
              <a:ext uri="{FF2B5EF4-FFF2-40B4-BE49-F238E27FC236}">
                <a16:creationId xmlns:a16="http://schemas.microsoft.com/office/drawing/2014/main" id="{82EFB664-596A-6650-6FBE-C2B7C2800C54}"/>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930269" y="5370132"/>
            <a:ext cx="339322" cy="308881"/>
          </a:xfrm>
          <a:prstGeom prst="rect">
            <a:avLst/>
          </a:prstGeom>
        </p:spPr>
      </p:pic>
      <p:pic>
        <p:nvPicPr>
          <p:cNvPr id="18" name="Grafik 17">
            <a:extLst>
              <a:ext uri="{FF2B5EF4-FFF2-40B4-BE49-F238E27FC236}">
                <a16:creationId xmlns:a16="http://schemas.microsoft.com/office/drawing/2014/main" id="{0DC52C75-DEFE-810A-EE8F-6B369ECD1757}"/>
              </a:ext>
            </a:extLst>
          </p:cNvPr>
          <p:cNvPicPr>
            <a:picLocks noGrp="1" noRot="1" noChangeAspect="1" noMove="1" noResize="1" noEditPoints="1" noAdjustHandles="1" noChangeArrowheads="1" noChangeShapeType="1" noCrop="1"/>
          </p:cNvPicPr>
          <p:nvPr/>
        </p:nvPicPr>
        <p:blipFill>
          <a:blip r:embed="rId4">
            <a:extLst>
              <a:ext uri="{28A0092B-C50C-407E-A947-70E740481C1C}">
                <a14:useLocalDpi xmlns:a14="http://schemas.microsoft.com/office/drawing/2010/main" val="0"/>
              </a:ext>
            </a:extLst>
          </a:blip>
          <a:stretch>
            <a:fillRect/>
          </a:stretch>
        </p:blipFill>
        <p:spPr>
          <a:xfrm>
            <a:off x="930269" y="6177996"/>
            <a:ext cx="339322" cy="238673"/>
          </a:xfrm>
          <a:prstGeom prst="rect">
            <a:avLst/>
          </a:prstGeom>
        </p:spPr>
      </p:pic>
      <p:sp>
        <p:nvSpPr>
          <p:cNvPr id="22" name="Textfeld 21">
            <a:extLst>
              <a:ext uri="{FF2B5EF4-FFF2-40B4-BE49-F238E27FC236}">
                <a16:creationId xmlns:a16="http://schemas.microsoft.com/office/drawing/2014/main" id="{5CB39AF2-542F-EAEF-DD00-C4A5E736CACF}"/>
              </a:ext>
            </a:extLst>
          </p:cNvPr>
          <p:cNvSpPr txBox="1">
            <a:spLocks noGrp="1" noRot="1" noMove="1" noResize="1" noEditPoints="1" noAdjustHandles="1" noChangeArrowheads="1" noChangeShapeType="1"/>
          </p:cNvSpPr>
          <p:nvPr userDrawn="1"/>
        </p:nvSpPr>
        <p:spPr>
          <a:xfrm>
            <a:off x="1362118" y="5781744"/>
            <a:ext cx="1557673" cy="275012"/>
          </a:xfrm>
          <a:prstGeom prst="rect">
            <a:avLst/>
          </a:prstGeom>
          <a:noFill/>
        </p:spPr>
        <p:txBody>
          <a:bodyPr wrap="square" lIns="0" rtlCol="0">
            <a:spAutoFit/>
          </a:bodyPr>
          <a:lstStyle/>
          <a:p>
            <a:r>
              <a:rPr lang="de-DE" sz="1187" b="1" dirty="0">
                <a:latin typeface="Helvetica" panose="020B0604020202020204" pitchFamily="34" charset="0"/>
                <a:cs typeface="Helvetica" panose="020B0604020202020204" pitchFamily="34" charset="0"/>
              </a:rPr>
              <a:t>Verfügbarkeit</a:t>
            </a:r>
          </a:p>
        </p:txBody>
      </p:sp>
      <p:sp>
        <p:nvSpPr>
          <p:cNvPr id="20" name="Textfeld 19">
            <a:extLst>
              <a:ext uri="{FF2B5EF4-FFF2-40B4-BE49-F238E27FC236}">
                <a16:creationId xmlns:a16="http://schemas.microsoft.com/office/drawing/2014/main" id="{01984B3D-8498-34E1-EEF9-F88081D48E83}"/>
              </a:ext>
            </a:extLst>
          </p:cNvPr>
          <p:cNvSpPr txBox="1">
            <a:spLocks noGrp="1" noRot="1" noMove="1" noResize="1" noEditPoints="1" noAdjustHandles="1" noChangeArrowheads="1" noChangeShapeType="1"/>
          </p:cNvSpPr>
          <p:nvPr/>
        </p:nvSpPr>
        <p:spPr>
          <a:xfrm>
            <a:off x="756043" y="3446527"/>
            <a:ext cx="2125902" cy="417807"/>
          </a:xfrm>
          <a:prstGeom prst="rect">
            <a:avLst/>
          </a:prstGeom>
          <a:noFill/>
        </p:spPr>
        <p:txBody>
          <a:bodyPr wrap="none" rtlCol="0">
            <a:spAutoFit/>
          </a:bodyPr>
          <a:lstStyle/>
          <a:p>
            <a:pPr algn="ctr"/>
            <a:r>
              <a:rPr lang="de-DE" sz="2115" b="1" dirty="0">
                <a:latin typeface="Helvetica" panose="020B0604020202020204" pitchFamily="34" charset="0"/>
                <a:cs typeface="Helvetica" panose="020B0604020202020204" pitchFamily="34" charset="0"/>
              </a:rPr>
              <a:t>Sammlerobjekt</a:t>
            </a:r>
          </a:p>
        </p:txBody>
      </p:sp>
      <p:cxnSp>
        <p:nvCxnSpPr>
          <p:cNvPr id="21" name="Gerader Verbinder 20">
            <a:extLst>
              <a:ext uri="{FF2B5EF4-FFF2-40B4-BE49-F238E27FC236}">
                <a16:creationId xmlns:a16="http://schemas.microsoft.com/office/drawing/2014/main" id="{4DFE8BD0-835A-FA44-6E58-CD5E7A9A6A67}"/>
              </a:ext>
            </a:extLst>
          </p:cNvPr>
          <p:cNvCxnSpPr>
            <a:cxnSpLocks noGrp="1" noRot="1" noMove="1" noResize="1" noEditPoints="1" noAdjustHandles="1" noChangeArrowheads="1" noChangeShapeType="1"/>
          </p:cNvCxnSpPr>
          <p:nvPr/>
        </p:nvCxnSpPr>
        <p:spPr>
          <a:xfrm>
            <a:off x="938482" y="4081045"/>
            <a:ext cx="1765313" cy="0"/>
          </a:xfrm>
          <a:prstGeom prst="line">
            <a:avLst/>
          </a:prstGeom>
          <a:ln w="38100">
            <a:solidFill>
              <a:srgbClr val="00BDFF"/>
            </a:solidFill>
          </a:ln>
        </p:spPr>
        <p:style>
          <a:lnRef idx="1">
            <a:schemeClr val="accent1"/>
          </a:lnRef>
          <a:fillRef idx="0">
            <a:schemeClr val="accent1"/>
          </a:fillRef>
          <a:effectRef idx="0">
            <a:schemeClr val="accent1"/>
          </a:effectRef>
          <a:fontRef idx="minor">
            <a:schemeClr val="tx1"/>
          </a:fontRef>
        </p:style>
      </p:cxnSp>
      <p:sp>
        <p:nvSpPr>
          <p:cNvPr id="38" name="Rechteck 37">
            <a:extLst>
              <a:ext uri="{FF2B5EF4-FFF2-40B4-BE49-F238E27FC236}">
                <a16:creationId xmlns:a16="http://schemas.microsoft.com/office/drawing/2014/main" id="{6D7C5768-1989-0E6B-3FE4-ACA621751B1C}"/>
              </a:ext>
            </a:extLst>
          </p:cNvPr>
          <p:cNvSpPr>
            <a:spLocks noGrp="1" noRot="1" noMove="1" noResize="1" noEditPoints="1" noAdjustHandles="1" noChangeArrowheads="1" noChangeShapeType="1"/>
          </p:cNvSpPr>
          <p:nvPr/>
        </p:nvSpPr>
        <p:spPr>
          <a:xfrm>
            <a:off x="3057004" y="3012497"/>
            <a:ext cx="2222808" cy="3868585"/>
          </a:xfrm>
          <a:prstGeom prst="rect">
            <a:avLst/>
          </a:prstGeom>
          <a:solidFill>
            <a:srgbClr val="00BD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dirty="0"/>
          </a:p>
        </p:txBody>
      </p:sp>
      <p:sp>
        <p:nvSpPr>
          <p:cNvPr id="39" name="Rechteck: abgerundete Ecken 38">
            <a:extLst>
              <a:ext uri="{FF2B5EF4-FFF2-40B4-BE49-F238E27FC236}">
                <a16:creationId xmlns:a16="http://schemas.microsoft.com/office/drawing/2014/main" id="{5F5D6AC8-8063-7732-EE88-120E43D02B2F}"/>
              </a:ext>
            </a:extLst>
          </p:cNvPr>
          <p:cNvSpPr>
            <a:spLocks noGrp="1" noRot="1" noMove="1" noResize="1" noEditPoints="1" noAdjustHandles="1" noChangeArrowheads="1" noChangeShapeType="1"/>
          </p:cNvSpPr>
          <p:nvPr/>
        </p:nvSpPr>
        <p:spPr>
          <a:xfrm>
            <a:off x="3123666" y="3083799"/>
            <a:ext cx="2089485" cy="3748286"/>
          </a:xfrm>
          <a:prstGeom prst="roundRect">
            <a:avLst/>
          </a:prstGeom>
          <a:solidFill>
            <a:srgbClr val="FFFFFF"/>
          </a:solidFill>
          <a:ln w="38100">
            <a:solidFill>
              <a:srgbClr val="00BD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58" name="Textfeld 57">
            <a:extLst>
              <a:ext uri="{FF2B5EF4-FFF2-40B4-BE49-F238E27FC236}">
                <a16:creationId xmlns:a16="http://schemas.microsoft.com/office/drawing/2014/main" id="{DA4CFAAE-14B1-15F4-D3CC-BE40DAE724C8}"/>
              </a:ext>
            </a:extLst>
          </p:cNvPr>
          <p:cNvSpPr txBox="1">
            <a:spLocks noGrp="1" noRot="1" noMove="1" noResize="1" noEditPoints="1" noAdjustHandles="1" noChangeArrowheads="1" noChangeShapeType="1"/>
          </p:cNvSpPr>
          <p:nvPr/>
        </p:nvSpPr>
        <p:spPr>
          <a:xfrm>
            <a:off x="3711535" y="4324963"/>
            <a:ext cx="1557673" cy="275012"/>
          </a:xfrm>
          <a:prstGeom prst="rect">
            <a:avLst/>
          </a:prstGeom>
          <a:noFill/>
        </p:spPr>
        <p:txBody>
          <a:bodyPr wrap="square" lIns="0" rtlCol="0">
            <a:spAutoFit/>
          </a:bodyPr>
          <a:lstStyle/>
          <a:p>
            <a:r>
              <a:rPr lang="de-DE" sz="1187" b="1" dirty="0">
                <a:latin typeface="Helvetica" panose="020B0604020202020204" pitchFamily="34" charset="0"/>
                <a:cs typeface="Helvetica" panose="020B0604020202020204" pitchFamily="34" charset="0"/>
              </a:rPr>
              <a:t>Rendite </a:t>
            </a:r>
            <a:r>
              <a:rPr lang="de-DE" sz="1187" dirty="0">
                <a:latin typeface="Helvetica" panose="020B0604020202020204" pitchFamily="34" charset="0"/>
                <a:cs typeface="Helvetica" panose="020B0604020202020204" pitchFamily="34" charset="0"/>
              </a:rPr>
              <a:t>(-chancen)</a:t>
            </a:r>
          </a:p>
        </p:txBody>
      </p:sp>
      <p:sp>
        <p:nvSpPr>
          <p:cNvPr id="53" name="Textfeld 52">
            <a:extLst>
              <a:ext uri="{FF2B5EF4-FFF2-40B4-BE49-F238E27FC236}">
                <a16:creationId xmlns:a16="http://schemas.microsoft.com/office/drawing/2014/main" id="{D6DAAF5F-169C-7D23-3FB6-530AC6455241}"/>
              </a:ext>
            </a:extLst>
          </p:cNvPr>
          <p:cNvSpPr txBox="1">
            <a:spLocks noGrp="1" noRot="1" noMove="1" noResize="1" noEditPoints="1" noAdjustHandles="1" noChangeArrowheads="1" noChangeShapeType="1"/>
          </p:cNvSpPr>
          <p:nvPr/>
        </p:nvSpPr>
        <p:spPr>
          <a:xfrm>
            <a:off x="3711535" y="5044087"/>
            <a:ext cx="1557673" cy="275012"/>
          </a:xfrm>
          <a:prstGeom prst="rect">
            <a:avLst/>
          </a:prstGeom>
          <a:noFill/>
        </p:spPr>
        <p:txBody>
          <a:bodyPr wrap="square" lIns="0" rtlCol="0">
            <a:spAutoFit/>
          </a:bodyPr>
          <a:lstStyle/>
          <a:p>
            <a:r>
              <a:rPr lang="de-DE" sz="1187" b="1" dirty="0">
                <a:latin typeface="Helvetica" panose="020B0604020202020204" pitchFamily="34" charset="0"/>
                <a:cs typeface="Helvetica" panose="020B0604020202020204" pitchFamily="34" charset="0"/>
              </a:rPr>
              <a:t>Sicherheit</a:t>
            </a:r>
          </a:p>
        </p:txBody>
      </p:sp>
      <p:pic>
        <p:nvPicPr>
          <p:cNvPr id="42" name="Grafik 41" descr="Ein Bild, das Text, Vektorgrafiken enthält.&#10;&#10;Automatisch generierte Beschreibung">
            <a:extLst>
              <a:ext uri="{FF2B5EF4-FFF2-40B4-BE49-F238E27FC236}">
                <a16:creationId xmlns:a16="http://schemas.microsoft.com/office/drawing/2014/main" id="{C0B1F218-0F9D-35C1-9F6E-93E4B2659A52}"/>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3336645" y="4613340"/>
            <a:ext cx="282363" cy="346549"/>
          </a:xfrm>
          <a:prstGeom prst="rect">
            <a:avLst/>
          </a:prstGeom>
        </p:spPr>
      </p:pic>
      <p:pic>
        <p:nvPicPr>
          <p:cNvPr id="43" name="Grafik 42" descr="Ein Bild, das Vektorgrafiken enthält.&#10;&#10;Automatisch generierte Beschreibung">
            <a:extLst>
              <a:ext uri="{FF2B5EF4-FFF2-40B4-BE49-F238E27FC236}">
                <a16:creationId xmlns:a16="http://schemas.microsoft.com/office/drawing/2014/main" id="{5570AE4C-C51C-9CDB-C5EF-A4F1A52BF8C2}"/>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3279687" y="5370132"/>
            <a:ext cx="339322" cy="308881"/>
          </a:xfrm>
          <a:prstGeom prst="rect">
            <a:avLst/>
          </a:prstGeom>
        </p:spPr>
      </p:pic>
      <p:pic>
        <p:nvPicPr>
          <p:cNvPr id="44" name="Grafik 43">
            <a:extLst>
              <a:ext uri="{FF2B5EF4-FFF2-40B4-BE49-F238E27FC236}">
                <a16:creationId xmlns:a16="http://schemas.microsoft.com/office/drawing/2014/main" id="{01800B04-3BF2-D79B-3716-8B6FFCFF392D}"/>
              </a:ext>
            </a:extLst>
          </p:cNvPr>
          <p:cNvPicPr>
            <a:picLocks noGrp="1" noRot="1" noChangeAspect="1" noMove="1" noResize="1" noEditPoints="1" noAdjustHandles="1" noChangeArrowheads="1" noChangeShapeType="1" noCrop="1"/>
          </p:cNvPicPr>
          <p:nvPr/>
        </p:nvPicPr>
        <p:blipFill>
          <a:blip r:embed="rId4">
            <a:extLst>
              <a:ext uri="{28A0092B-C50C-407E-A947-70E740481C1C}">
                <a14:useLocalDpi xmlns:a14="http://schemas.microsoft.com/office/drawing/2010/main" val="0"/>
              </a:ext>
            </a:extLst>
          </a:blip>
          <a:stretch>
            <a:fillRect/>
          </a:stretch>
        </p:blipFill>
        <p:spPr>
          <a:xfrm>
            <a:off x="3279687" y="6177996"/>
            <a:ext cx="339322" cy="238673"/>
          </a:xfrm>
          <a:prstGeom prst="rect">
            <a:avLst/>
          </a:prstGeom>
        </p:spPr>
      </p:pic>
      <p:sp>
        <p:nvSpPr>
          <p:cNvPr id="48" name="Textfeld 47">
            <a:extLst>
              <a:ext uri="{FF2B5EF4-FFF2-40B4-BE49-F238E27FC236}">
                <a16:creationId xmlns:a16="http://schemas.microsoft.com/office/drawing/2014/main" id="{B880D144-7242-EB71-293C-46CD9418410C}"/>
              </a:ext>
            </a:extLst>
          </p:cNvPr>
          <p:cNvSpPr txBox="1">
            <a:spLocks noGrp="1" noRot="1" noMove="1" noResize="1" noEditPoints="1" noAdjustHandles="1" noChangeArrowheads="1" noChangeShapeType="1"/>
          </p:cNvSpPr>
          <p:nvPr/>
        </p:nvSpPr>
        <p:spPr>
          <a:xfrm>
            <a:off x="3711535" y="5781744"/>
            <a:ext cx="1557673" cy="275012"/>
          </a:xfrm>
          <a:prstGeom prst="rect">
            <a:avLst/>
          </a:prstGeom>
          <a:noFill/>
        </p:spPr>
        <p:txBody>
          <a:bodyPr wrap="square" lIns="0" rtlCol="0">
            <a:spAutoFit/>
          </a:bodyPr>
          <a:lstStyle/>
          <a:p>
            <a:r>
              <a:rPr lang="de-DE" sz="1187" b="1" dirty="0">
                <a:latin typeface="Helvetica" panose="020B0604020202020204" pitchFamily="34" charset="0"/>
                <a:cs typeface="Helvetica" panose="020B0604020202020204" pitchFamily="34" charset="0"/>
              </a:rPr>
              <a:t>Verfügbarkeit</a:t>
            </a:r>
          </a:p>
        </p:txBody>
      </p:sp>
      <p:sp>
        <p:nvSpPr>
          <p:cNvPr id="46" name="Textfeld 45">
            <a:extLst>
              <a:ext uri="{FF2B5EF4-FFF2-40B4-BE49-F238E27FC236}">
                <a16:creationId xmlns:a16="http://schemas.microsoft.com/office/drawing/2014/main" id="{5A0063A0-AE2F-3C74-8595-787155B7A7F6}"/>
              </a:ext>
            </a:extLst>
          </p:cNvPr>
          <p:cNvSpPr txBox="1">
            <a:spLocks noGrp="1" noRot="1" noMove="1" noResize="1" noEditPoints="1" noAdjustHandles="1" noChangeArrowheads="1" noChangeShapeType="1"/>
          </p:cNvSpPr>
          <p:nvPr/>
        </p:nvSpPr>
        <p:spPr>
          <a:xfrm>
            <a:off x="3060578" y="3446527"/>
            <a:ext cx="2215671" cy="417807"/>
          </a:xfrm>
          <a:prstGeom prst="rect">
            <a:avLst/>
          </a:prstGeom>
          <a:noFill/>
        </p:spPr>
        <p:txBody>
          <a:bodyPr wrap="none" rtlCol="0">
            <a:spAutoFit/>
          </a:bodyPr>
          <a:lstStyle/>
          <a:p>
            <a:pPr algn="ctr"/>
            <a:r>
              <a:rPr lang="de-DE" sz="2115" b="1" dirty="0">
                <a:latin typeface="Helvetica" panose="020B0604020202020204" pitchFamily="34" charset="0"/>
                <a:cs typeface="Helvetica" panose="020B0604020202020204" pitchFamily="34" charset="0"/>
              </a:rPr>
              <a:t>CFDs (Derivate)</a:t>
            </a:r>
          </a:p>
        </p:txBody>
      </p:sp>
      <p:cxnSp>
        <p:nvCxnSpPr>
          <p:cNvPr id="47" name="Gerader Verbinder 46">
            <a:extLst>
              <a:ext uri="{FF2B5EF4-FFF2-40B4-BE49-F238E27FC236}">
                <a16:creationId xmlns:a16="http://schemas.microsoft.com/office/drawing/2014/main" id="{98BD7951-6496-BE9C-7645-DDF451BEBF2E}"/>
              </a:ext>
            </a:extLst>
          </p:cNvPr>
          <p:cNvCxnSpPr>
            <a:cxnSpLocks noGrp="1" noRot="1" noMove="1" noResize="1" noEditPoints="1" noAdjustHandles="1" noChangeArrowheads="1" noChangeShapeType="1"/>
          </p:cNvCxnSpPr>
          <p:nvPr/>
        </p:nvCxnSpPr>
        <p:spPr>
          <a:xfrm>
            <a:off x="3287900" y="4081045"/>
            <a:ext cx="1765313" cy="0"/>
          </a:xfrm>
          <a:prstGeom prst="line">
            <a:avLst/>
          </a:prstGeom>
          <a:ln w="38100">
            <a:solidFill>
              <a:srgbClr val="00BDFF"/>
            </a:solidFill>
          </a:ln>
        </p:spPr>
        <p:style>
          <a:lnRef idx="1">
            <a:schemeClr val="accent1"/>
          </a:lnRef>
          <a:fillRef idx="0">
            <a:schemeClr val="accent1"/>
          </a:fillRef>
          <a:effectRef idx="0">
            <a:schemeClr val="accent1"/>
          </a:effectRef>
          <a:fontRef idx="minor">
            <a:schemeClr val="tx1"/>
          </a:fontRef>
        </p:style>
      </p:cxnSp>
      <p:sp>
        <p:nvSpPr>
          <p:cNvPr id="64" name="Rechteck 63">
            <a:extLst>
              <a:ext uri="{FF2B5EF4-FFF2-40B4-BE49-F238E27FC236}">
                <a16:creationId xmlns:a16="http://schemas.microsoft.com/office/drawing/2014/main" id="{42B3E469-DEE4-FD36-EC8C-63243F46720E}"/>
              </a:ext>
            </a:extLst>
          </p:cNvPr>
          <p:cNvSpPr>
            <a:spLocks noGrp="1" noRot="1" noMove="1" noResize="1" noEditPoints="1" noAdjustHandles="1" noChangeArrowheads="1" noChangeShapeType="1"/>
          </p:cNvSpPr>
          <p:nvPr/>
        </p:nvSpPr>
        <p:spPr>
          <a:xfrm>
            <a:off x="5416846" y="3012497"/>
            <a:ext cx="2222808" cy="3868585"/>
          </a:xfrm>
          <a:prstGeom prst="rect">
            <a:avLst/>
          </a:prstGeom>
          <a:solidFill>
            <a:srgbClr val="00BD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dirty="0"/>
          </a:p>
        </p:txBody>
      </p:sp>
      <p:sp>
        <p:nvSpPr>
          <p:cNvPr id="65" name="Rechteck: abgerundete Ecken 64">
            <a:extLst>
              <a:ext uri="{FF2B5EF4-FFF2-40B4-BE49-F238E27FC236}">
                <a16:creationId xmlns:a16="http://schemas.microsoft.com/office/drawing/2014/main" id="{B4F68A02-607F-C5AA-EA49-3DBBCB46F13E}"/>
              </a:ext>
            </a:extLst>
          </p:cNvPr>
          <p:cNvSpPr>
            <a:spLocks noGrp="1" noRot="1" noMove="1" noResize="1" noEditPoints="1" noAdjustHandles="1" noChangeArrowheads="1" noChangeShapeType="1"/>
          </p:cNvSpPr>
          <p:nvPr/>
        </p:nvSpPr>
        <p:spPr>
          <a:xfrm>
            <a:off x="5483507" y="3083799"/>
            <a:ext cx="2089485" cy="3748286"/>
          </a:xfrm>
          <a:prstGeom prst="roundRect">
            <a:avLst/>
          </a:prstGeom>
          <a:solidFill>
            <a:srgbClr val="FFFFFF"/>
          </a:solidFill>
          <a:ln w="38100">
            <a:solidFill>
              <a:srgbClr val="00BD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84" name="Textfeld 83">
            <a:extLst>
              <a:ext uri="{FF2B5EF4-FFF2-40B4-BE49-F238E27FC236}">
                <a16:creationId xmlns:a16="http://schemas.microsoft.com/office/drawing/2014/main" id="{BE6791CE-CA0E-CE2A-8826-DC7672FCE2C6}"/>
              </a:ext>
            </a:extLst>
          </p:cNvPr>
          <p:cNvSpPr txBox="1">
            <a:spLocks noGrp="1" noRot="1" noMove="1" noResize="1" noEditPoints="1" noAdjustHandles="1" noChangeArrowheads="1" noChangeShapeType="1"/>
          </p:cNvSpPr>
          <p:nvPr/>
        </p:nvSpPr>
        <p:spPr>
          <a:xfrm>
            <a:off x="6071377" y="4324963"/>
            <a:ext cx="1557673" cy="275012"/>
          </a:xfrm>
          <a:prstGeom prst="rect">
            <a:avLst/>
          </a:prstGeom>
          <a:noFill/>
        </p:spPr>
        <p:txBody>
          <a:bodyPr wrap="square" lIns="0" rtlCol="0">
            <a:spAutoFit/>
          </a:bodyPr>
          <a:lstStyle/>
          <a:p>
            <a:r>
              <a:rPr lang="de-DE" sz="1187" b="1" dirty="0">
                <a:latin typeface="Helvetica" panose="020B0604020202020204" pitchFamily="34" charset="0"/>
                <a:cs typeface="Helvetica" panose="020B0604020202020204" pitchFamily="34" charset="0"/>
              </a:rPr>
              <a:t>Rendite </a:t>
            </a:r>
            <a:r>
              <a:rPr lang="de-DE" sz="1187" dirty="0">
                <a:latin typeface="Helvetica" panose="020B0604020202020204" pitchFamily="34" charset="0"/>
                <a:cs typeface="Helvetica" panose="020B0604020202020204" pitchFamily="34" charset="0"/>
              </a:rPr>
              <a:t>(-chancen)</a:t>
            </a:r>
          </a:p>
        </p:txBody>
      </p:sp>
      <p:sp>
        <p:nvSpPr>
          <p:cNvPr id="79" name="Textfeld 78">
            <a:extLst>
              <a:ext uri="{FF2B5EF4-FFF2-40B4-BE49-F238E27FC236}">
                <a16:creationId xmlns:a16="http://schemas.microsoft.com/office/drawing/2014/main" id="{423115F2-EE23-F917-EBC2-9EB94A5AC0AA}"/>
              </a:ext>
            </a:extLst>
          </p:cNvPr>
          <p:cNvSpPr txBox="1">
            <a:spLocks noGrp="1" noRot="1" noMove="1" noResize="1" noEditPoints="1" noAdjustHandles="1" noChangeArrowheads="1" noChangeShapeType="1"/>
          </p:cNvSpPr>
          <p:nvPr/>
        </p:nvSpPr>
        <p:spPr>
          <a:xfrm>
            <a:off x="6071377" y="5044087"/>
            <a:ext cx="1557673" cy="275012"/>
          </a:xfrm>
          <a:prstGeom prst="rect">
            <a:avLst/>
          </a:prstGeom>
          <a:noFill/>
        </p:spPr>
        <p:txBody>
          <a:bodyPr wrap="square" lIns="0" rtlCol="0">
            <a:spAutoFit/>
          </a:bodyPr>
          <a:lstStyle/>
          <a:p>
            <a:r>
              <a:rPr lang="de-DE" sz="1187" b="1" dirty="0">
                <a:latin typeface="Helvetica" panose="020B0604020202020204" pitchFamily="34" charset="0"/>
                <a:cs typeface="Helvetica" panose="020B0604020202020204" pitchFamily="34" charset="0"/>
              </a:rPr>
              <a:t>Sicherheit</a:t>
            </a:r>
          </a:p>
        </p:txBody>
      </p:sp>
      <p:pic>
        <p:nvPicPr>
          <p:cNvPr id="68" name="Grafik 67" descr="Ein Bild, das Text, Vektorgrafiken enthält.&#10;&#10;Automatisch generierte Beschreibung">
            <a:extLst>
              <a:ext uri="{FF2B5EF4-FFF2-40B4-BE49-F238E27FC236}">
                <a16:creationId xmlns:a16="http://schemas.microsoft.com/office/drawing/2014/main" id="{2452DA7B-82FA-0073-07B0-A51D6431975C}"/>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5696487" y="4613340"/>
            <a:ext cx="282363" cy="346549"/>
          </a:xfrm>
          <a:prstGeom prst="rect">
            <a:avLst/>
          </a:prstGeom>
        </p:spPr>
      </p:pic>
      <p:pic>
        <p:nvPicPr>
          <p:cNvPr id="69" name="Grafik 68" descr="Ein Bild, das Vektorgrafiken enthält.&#10;&#10;Automatisch generierte Beschreibung">
            <a:extLst>
              <a:ext uri="{FF2B5EF4-FFF2-40B4-BE49-F238E27FC236}">
                <a16:creationId xmlns:a16="http://schemas.microsoft.com/office/drawing/2014/main" id="{6D1A216E-6352-1EA6-6205-4E86D330C67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5639528" y="5370132"/>
            <a:ext cx="339322" cy="308881"/>
          </a:xfrm>
          <a:prstGeom prst="rect">
            <a:avLst/>
          </a:prstGeom>
        </p:spPr>
      </p:pic>
      <p:pic>
        <p:nvPicPr>
          <p:cNvPr id="70" name="Grafik 69">
            <a:extLst>
              <a:ext uri="{FF2B5EF4-FFF2-40B4-BE49-F238E27FC236}">
                <a16:creationId xmlns:a16="http://schemas.microsoft.com/office/drawing/2014/main" id="{1AA5A421-C049-8D2E-727B-5244C4C7B536}"/>
              </a:ext>
            </a:extLst>
          </p:cNvPr>
          <p:cNvPicPr>
            <a:picLocks noGrp="1" noRot="1" noChangeAspect="1" noMove="1" noResize="1" noEditPoints="1" noAdjustHandles="1" noChangeArrowheads="1" noChangeShapeType="1" noCrop="1"/>
          </p:cNvPicPr>
          <p:nvPr/>
        </p:nvPicPr>
        <p:blipFill>
          <a:blip r:embed="rId4">
            <a:extLst>
              <a:ext uri="{28A0092B-C50C-407E-A947-70E740481C1C}">
                <a14:useLocalDpi xmlns:a14="http://schemas.microsoft.com/office/drawing/2010/main" val="0"/>
              </a:ext>
            </a:extLst>
          </a:blip>
          <a:stretch>
            <a:fillRect/>
          </a:stretch>
        </p:blipFill>
        <p:spPr>
          <a:xfrm>
            <a:off x="5639528" y="6177996"/>
            <a:ext cx="339322" cy="238673"/>
          </a:xfrm>
          <a:prstGeom prst="rect">
            <a:avLst/>
          </a:prstGeom>
        </p:spPr>
      </p:pic>
      <p:sp>
        <p:nvSpPr>
          <p:cNvPr id="74" name="Textfeld 73">
            <a:extLst>
              <a:ext uri="{FF2B5EF4-FFF2-40B4-BE49-F238E27FC236}">
                <a16:creationId xmlns:a16="http://schemas.microsoft.com/office/drawing/2014/main" id="{3BAB9EF5-C1E9-D160-11A5-6135A181819A}"/>
              </a:ext>
            </a:extLst>
          </p:cNvPr>
          <p:cNvSpPr txBox="1">
            <a:spLocks noGrp="1" noRot="1" noMove="1" noResize="1" noEditPoints="1" noAdjustHandles="1" noChangeArrowheads="1" noChangeShapeType="1"/>
          </p:cNvSpPr>
          <p:nvPr/>
        </p:nvSpPr>
        <p:spPr>
          <a:xfrm>
            <a:off x="6071377" y="5781744"/>
            <a:ext cx="1557673" cy="275012"/>
          </a:xfrm>
          <a:prstGeom prst="rect">
            <a:avLst/>
          </a:prstGeom>
          <a:noFill/>
        </p:spPr>
        <p:txBody>
          <a:bodyPr wrap="square" lIns="0" rtlCol="0">
            <a:spAutoFit/>
          </a:bodyPr>
          <a:lstStyle/>
          <a:p>
            <a:r>
              <a:rPr lang="de-DE" sz="1187" b="1" dirty="0">
                <a:latin typeface="Helvetica" panose="020B0604020202020204" pitchFamily="34" charset="0"/>
                <a:cs typeface="Helvetica" panose="020B0604020202020204" pitchFamily="34" charset="0"/>
              </a:rPr>
              <a:t>Verfügbarkeit</a:t>
            </a:r>
          </a:p>
        </p:txBody>
      </p:sp>
      <p:cxnSp>
        <p:nvCxnSpPr>
          <p:cNvPr id="73" name="Gerader Verbinder 72">
            <a:extLst>
              <a:ext uri="{FF2B5EF4-FFF2-40B4-BE49-F238E27FC236}">
                <a16:creationId xmlns:a16="http://schemas.microsoft.com/office/drawing/2014/main" id="{A2270D02-05BB-4913-A0F3-DA801908A830}"/>
              </a:ext>
            </a:extLst>
          </p:cNvPr>
          <p:cNvCxnSpPr>
            <a:cxnSpLocks noGrp="1" noRot="1" noMove="1" noResize="1" noEditPoints="1" noAdjustHandles="1" noChangeArrowheads="1" noChangeShapeType="1"/>
          </p:cNvCxnSpPr>
          <p:nvPr/>
        </p:nvCxnSpPr>
        <p:spPr>
          <a:xfrm>
            <a:off x="5647741" y="4081045"/>
            <a:ext cx="1765313" cy="0"/>
          </a:xfrm>
          <a:prstGeom prst="line">
            <a:avLst/>
          </a:prstGeom>
          <a:ln w="38100">
            <a:solidFill>
              <a:srgbClr val="00BDFF"/>
            </a:solidFill>
          </a:ln>
        </p:spPr>
        <p:style>
          <a:lnRef idx="1">
            <a:schemeClr val="accent1"/>
          </a:lnRef>
          <a:fillRef idx="0">
            <a:schemeClr val="accent1"/>
          </a:fillRef>
          <a:effectRef idx="0">
            <a:schemeClr val="accent1"/>
          </a:effectRef>
          <a:fontRef idx="minor">
            <a:schemeClr val="tx1"/>
          </a:fontRef>
        </p:style>
      </p:cxnSp>
      <p:sp>
        <p:nvSpPr>
          <p:cNvPr id="90" name="Rechteck 89">
            <a:extLst>
              <a:ext uri="{FF2B5EF4-FFF2-40B4-BE49-F238E27FC236}">
                <a16:creationId xmlns:a16="http://schemas.microsoft.com/office/drawing/2014/main" id="{2CCEC7B4-504F-92B9-FB34-5BB2D3D2F70D}"/>
              </a:ext>
            </a:extLst>
          </p:cNvPr>
          <p:cNvSpPr>
            <a:spLocks noGrp="1" noRot="1" noMove="1" noResize="1" noEditPoints="1" noAdjustHandles="1" noChangeArrowheads="1" noChangeShapeType="1"/>
          </p:cNvSpPr>
          <p:nvPr/>
        </p:nvSpPr>
        <p:spPr>
          <a:xfrm>
            <a:off x="7761421" y="3012497"/>
            <a:ext cx="2222808" cy="3868585"/>
          </a:xfrm>
          <a:prstGeom prst="rect">
            <a:avLst/>
          </a:prstGeom>
          <a:solidFill>
            <a:srgbClr val="00BD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dirty="0"/>
          </a:p>
        </p:txBody>
      </p:sp>
      <p:sp>
        <p:nvSpPr>
          <p:cNvPr id="91" name="Rechteck: abgerundete Ecken 90">
            <a:extLst>
              <a:ext uri="{FF2B5EF4-FFF2-40B4-BE49-F238E27FC236}">
                <a16:creationId xmlns:a16="http://schemas.microsoft.com/office/drawing/2014/main" id="{DCA63EB5-BEA0-5A3E-496A-1575E227C9C0}"/>
              </a:ext>
            </a:extLst>
          </p:cNvPr>
          <p:cNvSpPr>
            <a:spLocks noGrp="1" noRot="1" noMove="1" noResize="1" noEditPoints="1" noAdjustHandles="1" noChangeArrowheads="1" noChangeShapeType="1"/>
          </p:cNvSpPr>
          <p:nvPr/>
        </p:nvSpPr>
        <p:spPr>
          <a:xfrm>
            <a:off x="7828083" y="3083799"/>
            <a:ext cx="2089485" cy="3748286"/>
          </a:xfrm>
          <a:prstGeom prst="roundRect">
            <a:avLst/>
          </a:prstGeom>
          <a:solidFill>
            <a:srgbClr val="FFFFFF"/>
          </a:solidFill>
          <a:ln w="38100">
            <a:solidFill>
              <a:srgbClr val="00BD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110" name="Textfeld 109">
            <a:extLst>
              <a:ext uri="{FF2B5EF4-FFF2-40B4-BE49-F238E27FC236}">
                <a16:creationId xmlns:a16="http://schemas.microsoft.com/office/drawing/2014/main" id="{7831388E-6320-1F95-651D-7CF2CBB8EF07}"/>
              </a:ext>
            </a:extLst>
          </p:cNvPr>
          <p:cNvSpPr txBox="1">
            <a:spLocks noGrp="1" noRot="1" noMove="1" noResize="1" noEditPoints="1" noAdjustHandles="1" noChangeArrowheads="1" noChangeShapeType="1"/>
          </p:cNvSpPr>
          <p:nvPr/>
        </p:nvSpPr>
        <p:spPr>
          <a:xfrm>
            <a:off x="8415952" y="4324963"/>
            <a:ext cx="1557673" cy="275012"/>
          </a:xfrm>
          <a:prstGeom prst="rect">
            <a:avLst/>
          </a:prstGeom>
          <a:noFill/>
        </p:spPr>
        <p:txBody>
          <a:bodyPr wrap="square" lIns="0" rtlCol="0">
            <a:spAutoFit/>
          </a:bodyPr>
          <a:lstStyle/>
          <a:p>
            <a:r>
              <a:rPr lang="de-DE" sz="1187" b="1" dirty="0">
                <a:latin typeface="Helvetica" panose="020B0604020202020204" pitchFamily="34" charset="0"/>
                <a:cs typeface="Helvetica" panose="020B0604020202020204" pitchFamily="34" charset="0"/>
              </a:rPr>
              <a:t>Rendite </a:t>
            </a:r>
            <a:r>
              <a:rPr lang="de-DE" sz="1187" dirty="0">
                <a:latin typeface="Helvetica" panose="020B0604020202020204" pitchFamily="34" charset="0"/>
                <a:cs typeface="Helvetica" panose="020B0604020202020204" pitchFamily="34" charset="0"/>
              </a:rPr>
              <a:t>(-chancen)</a:t>
            </a:r>
          </a:p>
        </p:txBody>
      </p:sp>
      <p:sp>
        <p:nvSpPr>
          <p:cNvPr id="105" name="Textfeld 104">
            <a:extLst>
              <a:ext uri="{FF2B5EF4-FFF2-40B4-BE49-F238E27FC236}">
                <a16:creationId xmlns:a16="http://schemas.microsoft.com/office/drawing/2014/main" id="{3FC2B6E3-F3A7-BBEE-FE8D-9F5150D6C30D}"/>
              </a:ext>
            </a:extLst>
          </p:cNvPr>
          <p:cNvSpPr txBox="1">
            <a:spLocks noGrp="1" noRot="1" noMove="1" noResize="1" noEditPoints="1" noAdjustHandles="1" noChangeArrowheads="1" noChangeShapeType="1"/>
          </p:cNvSpPr>
          <p:nvPr/>
        </p:nvSpPr>
        <p:spPr>
          <a:xfrm>
            <a:off x="8415952" y="5044087"/>
            <a:ext cx="1557673" cy="275012"/>
          </a:xfrm>
          <a:prstGeom prst="rect">
            <a:avLst/>
          </a:prstGeom>
          <a:noFill/>
        </p:spPr>
        <p:txBody>
          <a:bodyPr wrap="square" lIns="0" rtlCol="0">
            <a:spAutoFit/>
          </a:bodyPr>
          <a:lstStyle/>
          <a:p>
            <a:r>
              <a:rPr lang="de-DE" sz="1187" b="1" dirty="0">
                <a:latin typeface="Helvetica" panose="020B0604020202020204" pitchFamily="34" charset="0"/>
                <a:cs typeface="Helvetica" panose="020B0604020202020204" pitchFamily="34" charset="0"/>
              </a:rPr>
              <a:t>Sicherheit</a:t>
            </a:r>
          </a:p>
        </p:txBody>
      </p:sp>
      <p:pic>
        <p:nvPicPr>
          <p:cNvPr id="94" name="Grafik 93" descr="Ein Bild, das Text, Vektorgrafiken enthält.&#10;&#10;Automatisch generierte Beschreibung">
            <a:extLst>
              <a:ext uri="{FF2B5EF4-FFF2-40B4-BE49-F238E27FC236}">
                <a16:creationId xmlns:a16="http://schemas.microsoft.com/office/drawing/2014/main" id="{99B16189-223A-558B-FB56-0160C93271F9}"/>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8041062" y="4613340"/>
            <a:ext cx="282363" cy="346549"/>
          </a:xfrm>
          <a:prstGeom prst="rect">
            <a:avLst/>
          </a:prstGeom>
        </p:spPr>
      </p:pic>
      <p:pic>
        <p:nvPicPr>
          <p:cNvPr id="95" name="Grafik 94" descr="Ein Bild, das Vektorgrafiken enthält.&#10;&#10;Automatisch generierte Beschreibung">
            <a:extLst>
              <a:ext uri="{FF2B5EF4-FFF2-40B4-BE49-F238E27FC236}">
                <a16:creationId xmlns:a16="http://schemas.microsoft.com/office/drawing/2014/main" id="{199B7EF4-C205-5E89-D5E4-83039E4B74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7984104" y="5370132"/>
            <a:ext cx="339322" cy="308881"/>
          </a:xfrm>
          <a:prstGeom prst="rect">
            <a:avLst/>
          </a:prstGeom>
        </p:spPr>
      </p:pic>
      <p:pic>
        <p:nvPicPr>
          <p:cNvPr id="96" name="Grafik 95">
            <a:extLst>
              <a:ext uri="{FF2B5EF4-FFF2-40B4-BE49-F238E27FC236}">
                <a16:creationId xmlns:a16="http://schemas.microsoft.com/office/drawing/2014/main" id="{289E2708-BBE1-97C6-8F4A-127D1751C252}"/>
              </a:ext>
            </a:extLst>
          </p:cNvPr>
          <p:cNvPicPr>
            <a:picLocks noGrp="1" noRot="1" noChangeAspect="1" noMove="1" noResize="1" noEditPoints="1" noAdjustHandles="1" noChangeArrowheads="1" noChangeShapeType="1" noCrop="1"/>
          </p:cNvPicPr>
          <p:nvPr/>
        </p:nvPicPr>
        <p:blipFill>
          <a:blip r:embed="rId4">
            <a:extLst>
              <a:ext uri="{28A0092B-C50C-407E-A947-70E740481C1C}">
                <a14:useLocalDpi xmlns:a14="http://schemas.microsoft.com/office/drawing/2010/main" val="0"/>
              </a:ext>
            </a:extLst>
          </a:blip>
          <a:stretch>
            <a:fillRect/>
          </a:stretch>
        </p:blipFill>
        <p:spPr>
          <a:xfrm>
            <a:off x="7984104" y="6177996"/>
            <a:ext cx="339322" cy="238673"/>
          </a:xfrm>
          <a:prstGeom prst="rect">
            <a:avLst/>
          </a:prstGeom>
        </p:spPr>
      </p:pic>
      <p:sp>
        <p:nvSpPr>
          <p:cNvPr id="100" name="Textfeld 99">
            <a:extLst>
              <a:ext uri="{FF2B5EF4-FFF2-40B4-BE49-F238E27FC236}">
                <a16:creationId xmlns:a16="http://schemas.microsoft.com/office/drawing/2014/main" id="{8529CB39-3E1C-EB06-45C7-715B24E7A491}"/>
              </a:ext>
            </a:extLst>
          </p:cNvPr>
          <p:cNvSpPr txBox="1">
            <a:spLocks noGrp="1" noRot="1" noMove="1" noResize="1" noEditPoints="1" noAdjustHandles="1" noChangeArrowheads="1" noChangeShapeType="1"/>
          </p:cNvSpPr>
          <p:nvPr/>
        </p:nvSpPr>
        <p:spPr>
          <a:xfrm>
            <a:off x="8415952" y="5781744"/>
            <a:ext cx="1557673" cy="275012"/>
          </a:xfrm>
          <a:prstGeom prst="rect">
            <a:avLst/>
          </a:prstGeom>
          <a:noFill/>
        </p:spPr>
        <p:txBody>
          <a:bodyPr wrap="square" lIns="0" rtlCol="0">
            <a:spAutoFit/>
          </a:bodyPr>
          <a:lstStyle/>
          <a:p>
            <a:r>
              <a:rPr lang="de-DE" sz="1187" b="1" dirty="0">
                <a:latin typeface="Helvetica" panose="020B0604020202020204" pitchFamily="34" charset="0"/>
                <a:cs typeface="Helvetica" panose="020B0604020202020204" pitchFamily="34" charset="0"/>
              </a:rPr>
              <a:t>Verfügbarkeit</a:t>
            </a:r>
          </a:p>
        </p:txBody>
      </p:sp>
      <p:cxnSp>
        <p:nvCxnSpPr>
          <p:cNvPr id="99" name="Gerader Verbinder 98">
            <a:extLst>
              <a:ext uri="{FF2B5EF4-FFF2-40B4-BE49-F238E27FC236}">
                <a16:creationId xmlns:a16="http://schemas.microsoft.com/office/drawing/2014/main" id="{8F91D8F9-B1BD-F52A-84B8-B1E2A71FD2A8}"/>
              </a:ext>
            </a:extLst>
          </p:cNvPr>
          <p:cNvCxnSpPr>
            <a:cxnSpLocks noGrp="1" noRot="1" noMove="1" noResize="1" noEditPoints="1" noAdjustHandles="1" noChangeArrowheads="1" noChangeShapeType="1"/>
          </p:cNvCxnSpPr>
          <p:nvPr/>
        </p:nvCxnSpPr>
        <p:spPr>
          <a:xfrm>
            <a:off x="7992317" y="4081045"/>
            <a:ext cx="1765313" cy="0"/>
          </a:xfrm>
          <a:prstGeom prst="line">
            <a:avLst/>
          </a:prstGeom>
          <a:ln w="38100">
            <a:solidFill>
              <a:srgbClr val="00BDFF"/>
            </a:solidFill>
          </a:ln>
        </p:spPr>
        <p:style>
          <a:lnRef idx="1">
            <a:schemeClr val="accent1"/>
          </a:lnRef>
          <a:fillRef idx="0">
            <a:schemeClr val="accent1"/>
          </a:fillRef>
          <a:effectRef idx="0">
            <a:schemeClr val="accent1"/>
          </a:effectRef>
          <a:fontRef idx="minor">
            <a:schemeClr val="tx1"/>
          </a:fontRef>
        </p:style>
      </p:cxnSp>
      <p:pic>
        <p:nvPicPr>
          <p:cNvPr id="115" name="Grafik 114">
            <a:extLst>
              <a:ext uri="{FF2B5EF4-FFF2-40B4-BE49-F238E27FC236}">
                <a16:creationId xmlns:a16="http://schemas.microsoft.com/office/drawing/2014/main" id="{E738F4BA-DD6C-18CB-CB2E-7373F87F15B7}"/>
              </a:ext>
            </a:extLst>
          </p:cNvPr>
          <p:cNvPicPr>
            <a:picLocks noGrp="1" noRot="1" noChangeAspect="1" noMove="1" noResize="1" noEditPoints="1" noAdjustHandles="1" noChangeArrowheads="1" noChangeShapeType="1" noCrop="1"/>
          </p:cNvPicPr>
          <p:nvPr/>
        </p:nvPicPr>
        <p:blipFill>
          <a:blip r:embed="rId5">
            <a:extLst>
              <a:ext uri="{28A0092B-C50C-407E-A947-70E740481C1C}">
                <a14:useLocalDpi xmlns:a14="http://schemas.microsoft.com/office/drawing/2010/main" val="0"/>
              </a:ext>
            </a:extLst>
          </a:blip>
          <a:stretch>
            <a:fillRect/>
          </a:stretch>
        </p:blipFill>
        <p:spPr>
          <a:xfrm>
            <a:off x="9342959" y="2343086"/>
            <a:ext cx="629326" cy="642730"/>
          </a:xfrm>
          <a:prstGeom prst="rect">
            <a:avLst/>
          </a:prstGeom>
        </p:spPr>
      </p:pic>
      <p:sp>
        <p:nvSpPr>
          <p:cNvPr id="116" name="Textfeld 115">
            <a:extLst>
              <a:ext uri="{FF2B5EF4-FFF2-40B4-BE49-F238E27FC236}">
                <a16:creationId xmlns:a16="http://schemas.microsoft.com/office/drawing/2014/main" id="{363EEB91-05E7-7908-920B-0885BC929425}"/>
              </a:ext>
            </a:extLst>
          </p:cNvPr>
          <p:cNvSpPr txBox="1">
            <a:spLocks noGrp="1" noRot="1" noMove="1" noResize="1" noEditPoints="1" noAdjustHandles="1" noChangeArrowheads="1" noChangeShapeType="1"/>
          </p:cNvSpPr>
          <p:nvPr/>
        </p:nvSpPr>
        <p:spPr>
          <a:xfrm>
            <a:off x="591507" y="1130784"/>
            <a:ext cx="4538507" cy="889474"/>
          </a:xfrm>
          <a:prstGeom prst="rect">
            <a:avLst/>
          </a:prstGeom>
          <a:noFill/>
        </p:spPr>
        <p:txBody>
          <a:bodyPr wrap="square" rtlCol="0">
            <a:spAutoFit/>
          </a:bodyPr>
          <a:lstStyle/>
          <a:p>
            <a:r>
              <a:rPr lang="de-DE" sz="2590" b="1" dirty="0">
                <a:latin typeface="Helvetica" panose="020B0604020202020204" pitchFamily="34" charset="0"/>
                <a:ea typeface="Inter" panose="020B0502030000000004" pitchFamily="34" charset="0"/>
                <a:cs typeface="Helvetica" panose="020B0604020202020204" pitchFamily="34" charset="0"/>
              </a:rPr>
              <a:t>Geldanlage-Supertrumpf:</a:t>
            </a:r>
          </a:p>
          <a:p>
            <a:r>
              <a:rPr lang="de-DE" sz="2590" dirty="0">
                <a:latin typeface="Helvetica" panose="020B0604020202020204" pitchFamily="34" charset="0"/>
                <a:ea typeface="Inter" panose="020B0502030000000004" pitchFamily="34" charset="0"/>
                <a:cs typeface="Helvetica" panose="020B0604020202020204" pitchFamily="34" charset="0"/>
              </a:rPr>
              <a:t>Karten</a:t>
            </a:r>
          </a:p>
        </p:txBody>
      </p:sp>
      <p:sp>
        <p:nvSpPr>
          <p:cNvPr id="117" name="Textfeld 116">
            <a:extLst>
              <a:ext uri="{FF2B5EF4-FFF2-40B4-BE49-F238E27FC236}">
                <a16:creationId xmlns:a16="http://schemas.microsoft.com/office/drawing/2014/main" id="{ADC595EE-91AC-B153-C7E7-D1D6A45DC62C}"/>
              </a:ext>
            </a:extLst>
          </p:cNvPr>
          <p:cNvSpPr txBox="1">
            <a:spLocks noGrp="1" noRot="1" noMove="1" noResize="1" noEditPoints="1" noAdjustHandles="1" noChangeArrowheads="1" noChangeShapeType="1"/>
          </p:cNvSpPr>
          <p:nvPr/>
        </p:nvSpPr>
        <p:spPr>
          <a:xfrm>
            <a:off x="5345907" y="1959318"/>
            <a:ext cx="3658899" cy="623889"/>
          </a:xfrm>
          <a:prstGeom prst="rect">
            <a:avLst/>
          </a:prstGeom>
          <a:noFill/>
        </p:spPr>
        <p:txBody>
          <a:bodyPr wrap="square" rtlCol="0">
            <a:spAutoFit/>
          </a:bodyPr>
          <a:lstStyle/>
          <a:p>
            <a:r>
              <a:rPr lang="de-DE" sz="1727" i="1" dirty="0">
                <a:latin typeface="Helvetica" panose="020B0604020202020204" pitchFamily="34" charset="0"/>
                <a:cs typeface="Helvetica" panose="020B0604020202020204" pitchFamily="34" charset="0"/>
              </a:rPr>
              <a:t>Fügt weitere Anlageformen hinzu, die euch interessieren!</a:t>
            </a:r>
          </a:p>
        </p:txBody>
      </p:sp>
      <p:pic>
        <p:nvPicPr>
          <p:cNvPr id="118" name="Grafik 117" descr="Pfeil: Kurve gegen den Uhrzeigersinn Silhouette">
            <a:extLst>
              <a:ext uri="{FF2B5EF4-FFF2-40B4-BE49-F238E27FC236}">
                <a16:creationId xmlns:a16="http://schemas.microsoft.com/office/drawing/2014/main" id="{E6F01C2C-0464-DD41-02E5-5A57292967A0}"/>
              </a:ext>
            </a:extLst>
          </p:cNvPr>
          <p:cNvPicPr>
            <a:picLocks noGrp="1" noRot="1" noChangeAspect="1" noMove="1" noResize="1" noEditPoints="1" noAdjustHandles="1" noChangeArrowheads="1" noChangeShapeType="1" noCrop="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rot="6019453" flipH="1">
            <a:off x="7616636" y="2129195"/>
            <a:ext cx="1007957" cy="986937"/>
          </a:xfrm>
          <a:prstGeom prst="rect">
            <a:avLst/>
          </a:prstGeom>
        </p:spPr>
      </p:pic>
      <p:sp>
        <p:nvSpPr>
          <p:cNvPr id="2" name="Rechteck: abgerundete Ecken 1">
            <a:extLst>
              <a:ext uri="{FF2B5EF4-FFF2-40B4-BE49-F238E27FC236}">
                <a16:creationId xmlns:a16="http://schemas.microsoft.com/office/drawing/2014/main" id="{35308389-07CD-7F00-B308-8B2BD714B9B0}"/>
              </a:ext>
            </a:extLst>
          </p:cNvPr>
          <p:cNvSpPr/>
          <p:nvPr userDrawn="1"/>
        </p:nvSpPr>
        <p:spPr>
          <a:xfrm>
            <a:off x="8997711" y="467768"/>
            <a:ext cx="990000" cy="355969"/>
          </a:xfrm>
          <a:prstGeom prst="roundRect">
            <a:avLst>
              <a:gd name="adj" fmla="val 50000"/>
            </a:avLst>
          </a:prstGeom>
          <a:solidFill>
            <a:srgbClr val="00BDFF"/>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G-7 5/5</a:t>
            </a:r>
          </a:p>
        </p:txBody>
      </p:sp>
    </p:spTree>
    <p:extLst>
      <p:ext uri="{BB962C8B-B14F-4D97-AF65-F5344CB8AC3E}">
        <p14:creationId xmlns:p14="http://schemas.microsoft.com/office/powerpoint/2010/main" val="42307223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sv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0" name="Gruppieren 9">
            <a:extLst>
              <a:ext uri="{FF2B5EF4-FFF2-40B4-BE49-F238E27FC236}">
                <a16:creationId xmlns:a16="http://schemas.microsoft.com/office/drawing/2014/main" id="{8DDF2ADF-E293-DA85-F43A-FDFAD5D40C21}"/>
              </a:ext>
            </a:extLst>
          </p:cNvPr>
          <p:cNvGrpSpPr>
            <a:grpSpLocks/>
          </p:cNvGrpSpPr>
          <p:nvPr userDrawn="1"/>
        </p:nvGrpSpPr>
        <p:grpSpPr>
          <a:xfrm rot="16200000">
            <a:off x="9574196" y="6199697"/>
            <a:ext cx="1069511" cy="253546"/>
            <a:chOff x="4740892" y="3380559"/>
            <a:chExt cx="716795" cy="169928"/>
          </a:xfrm>
        </p:grpSpPr>
        <p:pic>
          <p:nvPicPr>
            <p:cNvPr id="11" name="Grafik 10">
              <a:extLst>
                <a:ext uri="{FF2B5EF4-FFF2-40B4-BE49-F238E27FC236}">
                  <a16:creationId xmlns:a16="http://schemas.microsoft.com/office/drawing/2014/main" id="{62BECD72-B193-4F0C-91F8-04AE7FB5BD62}"/>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4842151" y="3420042"/>
              <a:ext cx="615536" cy="90000"/>
            </a:xfrm>
            <a:prstGeom prst="rect">
              <a:avLst/>
            </a:prstGeom>
          </p:spPr>
        </p:pic>
        <p:sp>
          <p:nvSpPr>
            <p:cNvPr id="12" name="Textfeld 11">
              <a:extLst>
                <a:ext uri="{FF2B5EF4-FFF2-40B4-BE49-F238E27FC236}">
                  <a16:creationId xmlns:a16="http://schemas.microsoft.com/office/drawing/2014/main" id="{8A70A372-F429-9BF1-3A08-DC86EED97BEB}"/>
                </a:ext>
              </a:extLst>
            </p:cNvPr>
            <p:cNvSpPr txBox="1">
              <a:spLocks/>
            </p:cNvSpPr>
            <p:nvPr/>
          </p:nvSpPr>
          <p:spPr>
            <a:xfrm>
              <a:off x="4740892" y="3380559"/>
              <a:ext cx="526843" cy="169928"/>
            </a:xfrm>
            <a:prstGeom prst="rect">
              <a:avLst/>
            </a:prstGeom>
            <a:noFill/>
          </p:spPr>
          <p:txBody>
            <a:bodyPr wrap="square" lIns="0" tIns="49347" rIns="98694" bIns="49347" rtlCol="0" anchor="t">
              <a:spAutoFit/>
            </a:bodyPr>
            <a:lstStyle/>
            <a:p>
              <a:r>
                <a:rPr lang="de-DE" sz="1000" dirty="0">
                  <a:solidFill>
                    <a:schemeClr val="bg2">
                      <a:lumMod val="75000"/>
                    </a:schemeClr>
                  </a:solidFill>
                  <a:latin typeface="helvetica"/>
                  <a:ea typeface="Inter" panose="020B0502030000000004" pitchFamily="34" charset="0"/>
                  <a:cs typeface="Inter" panose="020B0502030000000004" pitchFamily="34" charset="0"/>
                </a:rPr>
                <a:t>© </a:t>
              </a:r>
              <a:endParaRPr lang="de-DE" sz="1000" dirty="0">
                <a:solidFill>
                  <a:schemeClr val="bg2">
                    <a:lumMod val="75000"/>
                  </a:schemeClr>
                </a:solidFill>
                <a:latin typeface="helvetica"/>
                <a:cs typeface="helvetica"/>
              </a:endParaRPr>
            </a:p>
          </p:txBody>
        </p:sp>
      </p:grpSp>
    </p:spTree>
    <p:extLst>
      <p:ext uri="{BB962C8B-B14F-4D97-AF65-F5344CB8AC3E}">
        <p14:creationId xmlns:p14="http://schemas.microsoft.com/office/powerpoint/2010/main" val="2038200041"/>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Lst>
  <p:hf sldNum="0" hdr="0" dt="0"/>
  <p:txStyles>
    <p:titleStyle>
      <a:lvl1pPr algn="l" defTabSz="1007943" rtl="0" eaLnBrk="1" latinLnBrk="0" hangingPunct="1">
        <a:lnSpc>
          <a:spcPct val="90000"/>
        </a:lnSpc>
        <a:spcBef>
          <a:spcPct val="0"/>
        </a:spcBef>
        <a:buNone/>
        <a:defRPr sz="4850" kern="1200">
          <a:solidFill>
            <a:schemeClr val="tx1"/>
          </a:solidFill>
          <a:latin typeface="+mj-lt"/>
          <a:ea typeface="+mj-ea"/>
          <a:cs typeface="+mj-cs"/>
        </a:defRPr>
      </a:lvl1pPr>
    </p:titleStyle>
    <p:bodyStyle>
      <a:lvl1pPr marL="251986" indent="-251986" algn="l" defTabSz="1007943" rtl="0" eaLnBrk="1" latinLnBrk="0" hangingPunct="1">
        <a:lnSpc>
          <a:spcPct val="90000"/>
        </a:lnSpc>
        <a:spcBef>
          <a:spcPts val="1102"/>
        </a:spcBef>
        <a:buFont typeface="Arial" panose="020B0604020202020204" pitchFamily="34" charset="0"/>
        <a:buChar char="•"/>
        <a:defRPr sz="3086" kern="1200">
          <a:solidFill>
            <a:schemeClr val="tx1"/>
          </a:solidFill>
          <a:latin typeface="+mn-lt"/>
          <a:ea typeface="+mn-ea"/>
          <a:cs typeface="+mn-cs"/>
        </a:defRPr>
      </a:lvl1pPr>
      <a:lvl2pPr marL="755957" indent="-251986" algn="l" defTabSz="1007943" rtl="0" eaLnBrk="1" latinLnBrk="0" hangingPunct="1">
        <a:lnSpc>
          <a:spcPct val="90000"/>
        </a:lnSpc>
        <a:spcBef>
          <a:spcPts val="551"/>
        </a:spcBef>
        <a:buFont typeface="Arial" panose="020B0604020202020204" pitchFamily="34" charset="0"/>
        <a:buChar char="•"/>
        <a:defRPr sz="2646" kern="1200">
          <a:solidFill>
            <a:schemeClr val="tx1"/>
          </a:solidFill>
          <a:latin typeface="+mn-lt"/>
          <a:ea typeface="+mn-ea"/>
          <a:cs typeface="+mn-cs"/>
        </a:defRPr>
      </a:lvl2pPr>
      <a:lvl3pPr marL="1259929" indent="-251986" algn="l" defTabSz="1007943" rtl="0" eaLnBrk="1" latinLnBrk="0" hangingPunct="1">
        <a:lnSpc>
          <a:spcPct val="90000"/>
        </a:lnSpc>
        <a:spcBef>
          <a:spcPts val="551"/>
        </a:spcBef>
        <a:buFont typeface="Arial" panose="020B0604020202020204" pitchFamily="34" charset="0"/>
        <a:buChar char="•"/>
        <a:defRPr sz="2205" kern="1200">
          <a:solidFill>
            <a:schemeClr val="tx1"/>
          </a:solidFill>
          <a:latin typeface="+mn-lt"/>
          <a:ea typeface="+mn-ea"/>
          <a:cs typeface="+mn-cs"/>
        </a:defRPr>
      </a:lvl3pPr>
      <a:lvl4pPr marL="1763900"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4pPr>
      <a:lvl5pPr marL="2267872"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5pPr>
      <a:lvl6pPr marL="2771844"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6pPr>
      <a:lvl7pPr marL="3275815"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7pPr>
      <a:lvl8pPr marL="3779787"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8pPr>
      <a:lvl9pPr marL="4283758"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9pPr>
    </p:bodyStyle>
    <p:otherStyle>
      <a:defPPr>
        <a:defRPr lang="en-US"/>
      </a:defPPr>
      <a:lvl1pPr marL="0" algn="l" defTabSz="1007943" rtl="0" eaLnBrk="1" latinLnBrk="0" hangingPunct="1">
        <a:defRPr sz="1984" kern="1200">
          <a:solidFill>
            <a:schemeClr val="tx1"/>
          </a:solidFill>
          <a:latin typeface="+mn-lt"/>
          <a:ea typeface="+mn-ea"/>
          <a:cs typeface="+mn-cs"/>
        </a:defRPr>
      </a:lvl1pPr>
      <a:lvl2pPr marL="503972" algn="l" defTabSz="1007943" rtl="0" eaLnBrk="1" latinLnBrk="0" hangingPunct="1">
        <a:defRPr sz="1984" kern="1200">
          <a:solidFill>
            <a:schemeClr val="tx1"/>
          </a:solidFill>
          <a:latin typeface="+mn-lt"/>
          <a:ea typeface="+mn-ea"/>
          <a:cs typeface="+mn-cs"/>
        </a:defRPr>
      </a:lvl2pPr>
      <a:lvl3pPr marL="1007943" algn="l" defTabSz="1007943" rtl="0" eaLnBrk="1" latinLnBrk="0" hangingPunct="1">
        <a:defRPr sz="1984" kern="1200">
          <a:solidFill>
            <a:schemeClr val="tx1"/>
          </a:solidFill>
          <a:latin typeface="+mn-lt"/>
          <a:ea typeface="+mn-ea"/>
          <a:cs typeface="+mn-cs"/>
        </a:defRPr>
      </a:lvl3pPr>
      <a:lvl4pPr marL="1511915" algn="l" defTabSz="1007943" rtl="0" eaLnBrk="1" latinLnBrk="0" hangingPunct="1">
        <a:defRPr sz="1984" kern="1200">
          <a:solidFill>
            <a:schemeClr val="tx1"/>
          </a:solidFill>
          <a:latin typeface="+mn-lt"/>
          <a:ea typeface="+mn-ea"/>
          <a:cs typeface="+mn-cs"/>
        </a:defRPr>
      </a:lvl4pPr>
      <a:lvl5pPr marL="2015886" algn="l" defTabSz="1007943" rtl="0" eaLnBrk="1" latinLnBrk="0" hangingPunct="1">
        <a:defRPr sz="1984" kern="1200">
          <a:solidFill>
            <a:schemeClr val="tx1"/>
          </a:solidFill>
          <a:latin typeface="+mn-lt"/>
          <a:ea typeface="+mn-ea"/>
          <a:cs typeface="+mn-cs"/>
        </a:defRPr>
      </a:lvl5pPr>
      <a:lvl6pPr marL="2519858" algn="l" defTabSz="1007943" rtl="0" eaLnBrk="1" latinLnBrk="0" hangingPunct="1">
        <a:defRPr sz="1984" kern="1200">
          <a:solidFill>
            <a:schemeClr val="tx1"/>
          </a:solidFill>
          <a:latin typeface="+mn-lt"/>
          <a:ea typeface="+mn-ea"/>
          <a:cs typeface="+mn-cs"/>
        </a:defRPr>
      </a:lvl6pPr>
      <a:lvl7pPr marL="3023829" algn="l" defTabSz="1007943" rtl="0" eaLnBrk="1" latinLnBrk="0" hangingPunct="1">
        <a:defRPr sz="1984" kern="1200">
          <a:solidFill>
            <a:schemeClr val="tx1"/>
          </a:solidFill>
          <a:latin typeface="+mn-lt"/>
          <a:ea typeface="+mn-ea"/>
          <a:cs typeface="+mn-cs"/>
        </a:defRPr>
      </a:lvl7pPr>
      <a:lvl8pPr marL="3527801" algn="l" defTabSz="1007943" rtl="0" eaLnBrk="1" latinLnBrk="0" hangingPunct="1">
        <a:defRPr sz="1984" kern="1200">
          <a:solidFill>
            <a:schemeClr val="tx1"/>
          </a:solidFill>
          <a:latin typeface="+mn-lt"/>
          <a:ea typeface="+mn-ea"/>
          <a:cs typeface="+mn-cs"/>
        </a:defRPr>
      </a:lvl8pPr>
      <a:lvl9pPr marL="4031772" algn="l" defTabSz="1007943" rtl="0" eaLnBrk="1" latinLnBrk="0" hangingPunct="1">
        <a:defRPr sz="198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6097685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Ellipse 27">
            <a:extLst>
              <a:ext uri="{FF2B5EF4-FFF2-40B4-BE49-F238E27FC236}">
                <a16:creationId xmlns:a16="http://schemas.microsoft.com/office/drawing/2014/main" id="{1A57B3A9-6D34-EB36-2D02-A93E68A4AD1A}"/>
              </a:ext>
            </a:extLst>
          </p:cNvPr>
          <p:cNvSpPr>
            <a:spLocks noGrp="1" noRot="1" noMove="1" noResize="1" noEditPoints="1" noAdjustHandles="1" noChangeArrowheads="1" noChangeShapeType="1"/>
          </p:cNvSpPr>
          <p:nvPr/>
        </p:nvSpPr>
        <p:spPr>
          <a:xfrm>
            <a:off x="1362117" y="4612565"/>
            <a:ext cx="322712" cy="322712"/>
          </a:xfrm>
          <a:prstGeom prst="ellipse">
            <a:avLst/>
          </a:prstGeom>
          <a:noFill/>
          <a:ln w="12700">
            <a:solidFill>
              <a:srgbClr val="95C4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29" name="Ellipse 28">
            <a:extLst>
              <a:ext uri="{FF2B5EF4-FFF2-40B4-BE49-F238E27FC236}">
                <a16:creationId xmlns:a16="http://schemas.microsoft.com/office/drawing/2014/main" id="{E5B1D74A-BCF3-0F07-80C8-BE8207A4BD6C}"/>
              </a:ext>
            </a:extLst>
          </p:cNvPr>
          <p:cNvSpPr>
            <a:spLocks noGrp="1" noRot="1" noMove="1" noResize="1" noEditPoints="1" noAdjustHandles="1" noChangeArrowheads="1" noChangeShapeType="1"/>
          </p:cNvSpPr>
          <p:nvPr/>
        </p:nvSpPr>
        <p:spPr>
          <a:xfrm>
            <a:off x="1780781" y="4612565"/>
            <a:ext cx="322712" cy="322712"/>
          </a:xfrm>
          <a:prstGeom prst="ellipse">
            <a:avLst/>
          </a:prstGeom>
          <a:noFill/>
          <a:ln w="12700">
            <a:solidFill>
              <a:srgbClr val="95C4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30" name="Ellipse 29">
            <a:extLst>
              <a:ext uri="{FF2B5EF4-FFF2-40B4-BE49-F238E27FC236}">
                <a16:creationId xmlns:a16="http://schemas.microsoft.com/office/drawing/2014/main" id="{A8B6E89C-2B6D-465D-0F08-D171E1760132}"/>
              </a:ext>
            </a:extLst>
          </p:cNvPr>
          <p:cNvSpPr>
            <a:spLocks noGrp="1" noRot="1" noMove="1" noResize="1" noEditPoints="1" noAdjustHandles="1" noChangeArrowheads="1" noChangeShapeType="1"/>
          </p:cNvSpPr>
          <p:nvPr/>
        </p:nvSpPr>
        <p:spPr>
          <a:xfrm>
            <a:off x="2199446" y="4612565"/>
            <a:ext cx="322712" cy="322712"/>
          </a:xfrm>
          <a:prstGeom prst="ellipse">
            <a:avLst/>
          </a:prstGeom>
          <a:noFill/>
          <a:ln w="12700">
            <a:solidFill>
              <a:srgbClr val="95C4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31" name="Ellipse 30">
            <a:extLst>
              <a:ext uri="{FF2B5EF4-FFF2-40B4-BE49-F238E27FC236}">
                <a16:creationId xmlns:a16="http://schemas.microsoft.com/office/drawing/2014/main" id="{97EFC22F-6DE2-B3DA-BEC3-E5604214328B}"/>
              </a:ext>
            </a:extLst>
          </p:cNvPr>
          <p:cNvSpPr>
            <a:spLocks noGrp="1" noRot="1" noMove="1" noResize="1" noEditPoints="1" noAdjustHandles="1" noChangeArrowheads="1" noChangeShapeType="1"/>
          </p:cNvSpPr>
          <p:nvPr/>
        </p:nvSpPr>
        <p:spPr>
          <a:xfrm>
            <a:off x="1362117" y="5316692"/>
            <a:ext cx="322712" cy="322712"/>
          </a:xfrm>
          <a:prstGeom prst="ellipse">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32" name="Ellipse 31">
            <a:extLst>
              <a:ext uri="{FF2B5EF4-FFF2-40B4-BE49-F238E27FC236}">
                <a16:creationId xmlns:a16="http://schemas.microsoft.com/office/drawing/2014/main" id="{64486A79-4FDE-54EC-09FF-43CEA0259B4F}"/>
              </a:ext>
            </a:extLst>
          </p:cNvPr>
          <p:cNvSpPr>
            <a:spLocks noGrp="1" noRot="1" noMove="1" noResize="1" noEditPoints="1" noAdjustHandles="1" noChangeArrowheads="1" noChangeShapeType="1"/>
          </p:cNvSpPr>
          <p:nvPr/>
        </p:nvSpPr>
        <p:spPr>
          <a:xfrm>
            <a:off x="1780781" y="5316692"/>
            <a:ext cx="322712" cy="322712"/>
          </a:xfrm>
          <a:prstGeom prst="ellipse">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33" name="Ellipse 32">
            <a:extLst>
              <a:ext uri="{FF2B5EF4-FFF2-40B4-BE49-F238E27FC236}">
                <a16:creationId xmlns:a16="http://schemas.microsoft.com/office/drawing/2014/main" id="{330C62FA-D25D-E662-EE86-8A8522AFC9D6}"/>
              </a:ext>
            </a:extLst>
          </p:cNvPr>
          <p:cNvSpPr>
            <a:spLocks noGrp="1" noRot="1" noMove="1" noResize="1" noEditPoints="1" noAdjustHandles="1" noChangeArrowheads="1" noChangeShapeType="1"/>
          </p:cNvSpPr>
          <p:nvPr/>
        </p:nvSpPr>
        <p:spPr>
          <a:xfrm>
            <a:off x="2199446" y="5316692"/>
            <a:ext cx="322712" cy="322712"/>
          </a:xfrm>
          <a:prstGeom prst="ellipse">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34" name="Ellipse 33">
            <a:extLst>
              <a:ext uri="{FF2B5EF4-FFF2-40B4-BE49-F238E27FC236}">
                <a16:creationId xmlns:a16="http://schemas.microsoft.com/office/drawing/2014/main" id="{BEF23418-74ED-CC07-B865-CE6870FFC523}"/>
              </a:ext>
            </a:extLst>
          </p:cNvPr>
          <p:cNvSpPr>
            <a:spLocks noGrp="1" noRot="1" noMove="1" noResize="1" noEditPoints="1" noAdjustHandles="1" noChangeArrowheads="1" noChangeShapeType="1"/>
          </p:cNvSpPr>
          <p:nvPr/>
        </p:nvSpPr>
        <p:spPr>
          <a:xfrm>
            <a:off x="1362117" y="6038966"/>
            <a:ext cx="322712" cy="322712"/>
          </a:xfrm>
          <a:prstGeom prst="ellipse">
            <a:avLst/>
          </a:prstGeom>
          <a:noFill/>
          <a:ln w="12700">
            <a:solidFill>
              <a:srgbClr val="973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36" name="Ellipse 35">
            <a:extLst>
              <a:ext uri="{FF2B5EF4-FFF2-40B4-BE49-F238E27FC236}">
                <a16:creationId xmlns:a16="http://schemas.microsoft.com/office/drawing/2014/main" id="{33719F5E-8101-A915-EF84-F0E5B11CB2E9}"/>
              </a:ext>
            </a:extLst>
          </p:cNvPr>
          <p:cNvSpPr>
            <a:spLocks noGrp="1" noRot="1" noMove="1" noResize="1" noEditPoints="1" noAdjustHandles="1" noChangeArrowheads="1" noChangeShapeType="1"/>
          </p:cNvSpPr>
          <p:nvPr/>
        </p:nvSpPr>
        <p:spPr>
          <a:xfrm>
            <a:off x="1780781" y="6038966"/>
            <a:ext cx="322712" cy="322712"/>
          </a:xfrm>
          <a:prstGeom prst="ellipse">
            <a:avLst/>
          </a:prstGeom>
          <a:noFill/>
          <a:ln w="12700">
            <a:solidFill>
              <a:srgbClr val="973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38" name="Ellipse 37">
            <a:extLst>
              <a:ext uri="{FF2B5EF4-FFF2-40B4-BE49-F238E27FC236}">
                <a16:creationId xmlns:a16="http://schemas.microsoft.com/office/drawing/2014/main" id="{A5C81EA0-657D-0812-B844-9EE07411C509}"/>
              </a:ext>
            </a:extLst>
          </p:cNvPr>
          <p:cNvSpPr>
            <a:spLocks noGrp="1" noRot="1" noMove="1" noResize="1" noEditPoints="1" noAdjustHandles="1" noChangeArrowheads="1" noChangeShapeType="1"/>
          </p:cNvSpPr>
          <p:nvPr/>
        </p:nvSpPr>
        <p:spPr>
          <a:xfrm>
            <a:off x="2199446" y="6038966"/>
            <a:ext cx="322712" cy="322712"/>
          </a:xfrm>
          <a:prstGeom prst="ellipse">
            <a:avLst/>
          </a:prstGeom>
          <a:noFill/>
          <a:ln w="12700">
            <a:solidFill>
              <a:srgbClr val="973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39" name="Ellipse 38">
            <a:extLst>
              <a:ext uri="{FF2B5EF4-FFF2-40B4-BE49-F238E27FC236}">
                <a16:creationId xmlns:a16="http://schemas.microsoft.com/office/drawing/2014/main" id="{6A355D3D-DEBB-FC8A-B24A-648FF5DCFA16}"/>
              </a:ext>
            </a:extLst>
          </p:cNvPr>
          <p:cNvSpPr>
            <a:spLocks noGrp="1" noRot="1" noMove="1" noResize="1" noEditPoints="1" noAdjustHandles="1" noChangeArrowheads="1" noChangeShapeType="1"/>
          </p:cNvSpPr>
          <p:nvPr/>
        </p:nvSpPr>
        <p:spPr>
          <a:xfrm>
            <a:off x="3711534" y="4612565"/>
            <a:ext cx="322712" cy="322712"/>
          </a:xfrm>
          <a:prstGeom prst="ellipse">
            <a:avLst/>
          </a:prstGeom>
          <a:noFill/>
          <a:ln w="12700">
            <a:solidFill>
              <a:srgbClr val="95C4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40" name="Ellipse 39">
            <a:extLst>
              <a:ext uri="{FF2B5EF4-FFF2-40B4-BE49-F238E27FC236}">
                <a16:creationId xmlns:a16="http://schemas.microsoft.com/office/drawing/2014/main" id="{254AF90F-E1A1-9B89-C6BC-5D39CCECD69C}"/>
              </a:ext>
            </a:extLst>
          </p:cNvPr>
          <p:cNvSpPr>
            <a:spLocks noGrp="1" noRot="1" noMove="1" noResize="1" noEditPoints="1" noAdjustHandles="1" noChangeArrowheads="1" noChangeShapeType="1"/>
          </p:cNvSpPr>
          <p:nvPr/>
        </p:nvSpPr>
        <p:spPr>
          <a:xfrm>
            <a:off x="4130199" y="4612565"/>
            <a:ext cx="322712" cy="322712"/>
          </a:xfrm>
          <a:prstGeom prst="ellipse">
            <a:avLst/>
          </a:prstGeom>
          <a:noFill/>
          <a:ln w="12700">
            <a:solidFill>
              <a:srgbClr val="95C4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41" name="Ellipse 40">
            <a:extLst>
              <a:ext uri="{FF2B5EF4-FFF2-40B4-BE49-F238E27FC236}">
                <a16:creationId xmlns:a16="http://schemas.microsoft.com/office/drawing/2014/main" id="{14CDD5A7-9A70-7A56-ABE4-D2635612A64A}"/>
              </a:ext>
            </a:extLst>
          </p:cNvPr>
          <p:cNvSpPr>
            <a:spLocks noGrp="1" noRot="1" noMove="1" noResize="1" noEditPoints="1" noAdjustHandles="1" noChangeArrowheads="1" noChangeShapeType="1"/>
          </p:cNvSpPr>
          <p:nvPr/>
        </p:nvSpPr>
        <p:spPr>
          <a:xfrm>
            <a:off x="4548863" y="4612565"/>
            <a:ext cx="322712" cy="322712"/>
          </a:xfrm>
          <a:prstGeom prst="ellipse">
            <a:avLst/>
          </a:prstGeom>
          <a:noFill/>
          <a:ln w="12700">
            <a:solidFill>
              <a:srgbClr val="95C4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42" name="Ellipse 41">
            <a:extLst>
              <a:ext uri="{FF2B5EF4-FFF2-40B4-BE49-F238E27FC236}">
                <a16:creationId xmlns:a16="http://schemas.microsoft.com/office/drawing/2014/main" id="{480577A6-7846-3BC1-06BB-77A3AAFBC298}"/>
              </a:ext>
            </a:extLst>
          </p:cNvPr>
          <p:cNvSpPr>
            <a:spLocks noGrp="1" noRot="1" noMove="1" noResize="1" noEditPoints="1" noAdjustHandles="1" noChangeArrowheads="1" noChangeShapeType="1"/>
          </p:cNvSpPr>
          <p:nvPr/>
        </p:nvSpPr>
        <p:spPr>
          <a:xfrm>
            <a:off x="3711534" y="5316692"/>
            <a:ext cx="322712" cy="322712"/>
          </a:xfrm>
          <a:prstGeom prst="ellipse">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43" name="Ellipse 42">
            <a:extLst>
              <a:ext uri="{FF2B5EF4-FFF2-40B4-BE49-F238E27FC236}">
                <a16:creationId xmlns:a16="http://schemas.microsoft.com/office/drawing/2014/main" id="{8CB9E8E8-332E-1D43-C49C-11576DB90C33}"/>
              </a:ext>
            </a:extLst>
          </p:cNvPr>
          <p:cNvSpPr>
            <a:spLocks noGrp="1" noRot="1" noMove="1" noResize="1" noEditPoints="1" noAdjustHandles="1" noChangeArrowheads="1" noChangeShapeType="1"/>
          </p:cNvSpPr>
          <p:nvPr/>
        </p:nvSpPr>
        <p:spPr>
          <a:xfrm>
            <a:off x="4130199" y="5316692"/>
            <a:ext cx="322712" cy="322712"/>
          </a:xfrm>
          <a:prstGeom prst="ellipse">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44" name="Ellipse 43">
            <a:extLst>
              <a:ext uri="{FF2B5EF4-FFF2-40B4-BE49-F238E27FC236}">
                <a16:creationId xmlns:a16="http://schemas.microsoft.com/office/drawing/2014/main" id="{D09149E0-046B-3D05-F730-52719AC155B3}"/>
              </a:ext>
            </a:extLst>
          </p:cNvPr>
          <p:cNvSpPr>
            <a:spLocks noGrp="1" noRot="1" noMove="1" noResize="1" noEditPoints="1" noAdjustHandles="1" noChangeArrowheads="1" noChangeShapeType="1"/>
          </p:cNvSpPr>
          <p:nvPr/>
        </p:nvSpPr>
        <p:spPr>
          <a:xfrm>
            <a:off x="4548863" y="5316692"/>
            <a:ext cx="322712" cy="322712"/>
          </a:xfrm>
          <a:prstGeom prst="ellipse">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45" name="Ellipse 44">
            <a:extLst>
              <a:ext uri="{FF2B5EF4-FFF2-40B4-BE49-F238E27FC236}">
                <a16:creationId xmlns:a16="http://schemas.microsoft.com/office/drawing/2014/main" id="{1884422D-A350-1A93-B8DF-7326BEE57A9F}"/>
              </a:ext>
            </a:extLst>
          </p:cNvPr>
          <p:cNvSpPr>
            <a:spLocks noGrp="1" noRot="1" noMove="1" noResize="1" noEditPoints="1" noAdjustHandles="1" noChangeArrowheads="1" noChangeShapeType="1"/>
          </p:cNvSpPr>
          <p:nvPr/>
        </p:nvSpPr>
        <p:spPr>
          <a:xfrm>
            <a:off x="3711534" y="6038966"/>
            <a:ext cx="322712" cy="322712"/>
          </a:xfrm>
          <a:prstGeom prst="ellipse">
            <a:avLst/>
          </a:prstGeom>
          <a:noFill/>
          <a:ln w="12700">
            <a:solidFill>
              <a:srgbClr val="973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46" name="Ellipse 45">
            <a:extLst>
              <a:ext uri="{FF2B5EF4-FFF2-40B4-BE49-F238E27FC236}">
                <a16:creationId xmlns:a16="http://schemas.microsoft.com/office/drawing/2014/main" id="{0055197E-B992-00BB-9115-7D7C5883FF25}"/>
              </a:ext>
            </a:extLst>
          </p:cNvPr>
          <p:cNvSpPr>
            <a:spLocks noGrp="1" noRot="1" noMove="1" noResize="1" noEditPoints="1" noAdjustHandles="1" noChangeArrowheads="1" noChangeShapeType="1"/>
          </p:cNvSpPr>
          <p:nvPr/>
        </p:nvSpPr>
        <p:spPr>
          <a:xfrm>
            <a:off x="4130199" y="6038966"/>
            <a:ext cx="322712" cy="322712"/>
          </a:xfrm>
          <a:prstGeom prst="ellipse">
            <a:avLst/>
          </a:prstGeom>
          <a:noFill/>
          <a:ln w="12700">
            <a:solidFill>
              <a:srgbClr val="973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47" name="Ellipse 46">
            <a:extLst>
              <a:ext uri="{FF2B5EF4-FFF2-40B4-BE49-F238E27FC236}">
                <a16:creationId xmlns:a16="http://schemas.microsoft.com/office/drawing/2014/main" id="{590E9C8D-2684-254D-3D81-3F80FE7DC809}"/>
              </a:ext>
            </a:extLst>
          </p:cNvPr>
          <p:cNvSpPr>
            <a:spLocks noGrp="1" noRot="1" noMove="1" noResize="1" noEditPoints="1" noAdjustHandles="1" noChangeArrowheads="1" noChangeShapeType="1"/>
          </p:cNvSpPr>
          <p:nvPr/>
        </p:nvSpPr>
        <p:spPr>
          <a:xfrm>
            <a:off x="4548863" y="6038966"/>
            <a:ext cx="322712" cy="322712"/>
          </a:xfrm>
          <a:prstGeom prst="ellipse">
            <a:avLst/>
          </a:prstGeom>
          <a:noFill/>
          <a:ln w="12700">
            <a:solidFill>
              <a:srgbClr val="973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48" name="Ellipse 47">
            <a:extLst>
              <a:ext uri="{FF2B5EF4-FFF2-40B4-BE49-F238E27FC236}">
                <a16:creationId xmlns:a16="http://schemas.microsoft.com/office/drawing/2014/main" id="{600ADB90-9330-95FF-B1CD-C021C42E4262}"/>
              </a:ext>
            </a:extLst>
          </p:cNvPr>
          <p:cNvSpPr>
            <a:spLocks noGrp="1" noRot="1" noMove="1" noResize="1" noEditPoints="1" noAdjustHandles="1" noChangeArrowheads="1" noChangeShapeType="1"/>
          </p:cNvSpPr>
          <p:nvPr/>
        </p:nvSpPr>
        <p:spPr>
          <a:xfrm>
            <a:off x="6071376" y="4612565"/>
            <a:ext cx="322712" cy="322712"/>
          </a:xfrm>
          <a:prstGeom prst="ellipse">
            <a:avLst/>
          </a:prstGeom>
          <a:noFill/>
          <a:ln w="12700">
            <a:solidFill>
              <a:srgbClr val="95C4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49" name="Ellipse 48">
            <a:extLst>
              <a:ext uri="{FF2B5EF4-FFF2-40B4-BE49-F238E27FC236}">
                <a16:creationId xmlns:a16="http://schemas.microsoft.com/office/drawing/2014/main" id="{FEF5B9F7-D7EA-FEEB-5696-B25E7F7FAECB}"/>
              </a:ext>
            </a:extLst>
          </p:cNvPr>
          <p:cNvSpPr>
            <a:spLocks noGrp="1" noRot="1" noMove="1" noResize="1" noEditPoints="1" noAdjustHandles="1" noChangeArrowheads="1" noChangeShapeType="1"/>
          </p:cNvSpPr>
          <p:nvPr/>
        </p:nvSpPr>
        <p:spPr>
          <a:xfrm>
            <a:off x="6490040" y="4612565"/>
            <a:ext cx="322712" cy="322712"/>
          </a:xfrm>
          <a:prstGeom prst="ellipse">
            <a:avLst/>
          </a:prstGeom>
          <a:noFill/>
          <a:ln w="12700">
            <a:solidFill>
              <a:srgbClr val="95C4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50" name="Ellipse 49">
            <a:extLst>
              <a:ext uri="{FF2B5EF4-FFF2-40B4-BE49-F238E27FC236}">
                <a16:creationId xmlns:a16="http://schemas.microsoft.com/office/drawing/2014/main" id="{AB7D1509-324F-C435-6532-FF64D993D7D3}"/>
              </a:ext>
            </a:extLst>
          </p:cNvPr>
          <p:cNvSpPr>
            <a:spLocks noGrp="1" noRot="1" noMove="1" noResize="1" noEditPoints="1" noAdjustHandles="1" noChangeArrowheads="1" noChangeShapeType="1"/>
          </p:cNvSpPr>
          <p:nvPr/>
        </p:nvSpPr>
        <p:spPr>
          <a:xfrm>
            <a:off x="6908705" y="4612565"/>
            <a:ext cx="322712" cy="322712"/>
          </a:xfrm>
          <a:prstGeom prst="ellipse">
            <a:avLst/>
          </a:prstGeom>
          <a:noFill/>
          <a:ln w="12700">
            <a:solidFill>
              <a:srgbClr val="95C4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51" name="Ellipse 50">
            <a:extLst>
              <a:ext uri="{FF2B5EF4-FFF2-40B4-BE49-F238E27FC236}">
                <a16:creationId xmlns:a16="http://schemas.microsoft.com/office/drawing/2014/main" id="{7ABB5FBC-6D34-CD6B-E78F-95A245C8531F}"/>
              </a:ext>
            </a:extLst>
          </p:cNvPr>
          <p:cNvSpPr>
            <a:spLocks noGrp="1" noRot="1" noMove="1" noResize="1" noEditPoints="1" noAdjustHandles="1" noChangeArrowheads="1" noChangeShapeType="1"/>
          </p:cNvSpPr>
          <p:nvPr/>
        </p:nvSpPr>
        <p:spPr>
          <a:xfrm>
            <a:off x="6071376" y="5316692"/>
            <a:ext cx="322712" cy="322712"/>
          </a:xfrm>
          <a:prstGeom prst="ellipse">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52" name="Ellipse 51">
            <a:extLst>
              <a:ext uri="{FF2B5EF4-FFF2-40B4-BE49-F238E27FC236}">
                <a16:creationId xmlns:a16="http://schemas.microsoft.com/office/drawing/2014/main" id="{3C3A42E8-4A76-185A-9C62-EAC14C06000B}"/>
              </a:ext>
            </a:extLst>
          </p:cNvPr>
          <p:cNvSpPr>
            <a:spLocks noGrp="1" noRot="1" noMove="1" noResize="1" noEditPoints="1" noAdjustHandles="1" noChangeArrowheads="1" noChangeShapeType="1"/>
          </p:cNvSpPr>
          <p:nvPr/>
        </p:nvSpPr>
        <p:spPr>
          <a:xfrm>
            <a:off x="6490040" y="5316692"/>
            <a:ext cx="322712" cy="322712"/>
          </a:xfrm>
          <a:prstGeom prst="ellipse">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53" name="Ellipse 52">
            <a:extLst>
              <a:ext uri="{FF2B5EF4-FFF2-40B4-BE49-F238E27FC236}">
                <a16:creationId xmlns:a16="http://schemas.microsoft.com/office/drawing/2014/main" id="{4D40165F-1229-9C7B-75C9-3381A50FB491}"/>
              </a:ext>
            </a:extLst>
          </p:cNvPr>
          <p:cNvSpPr>
            <a:spLocks noGrp="1" noRot="1" noMove="1" noResize="1" noEditPoints="1" noAdjustHandles="1" noChangeArrowheads="1" noChangeShapeType="1"/>
          </p:cNvSpPr>
          <p:nvPr/>
        </p:nvSpPr>
        <p:spPr>
          <a:xfrm>
            <a:off x="6908705" y="5316692"/>
            <a:ext cx="322712" cy="322712"/>
          </a:xfrm>
          <a:prstGeom prst="ellipse">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54" name="Ellipse 53">
            <a:extLst>
              <a:ext uri="{FF2B5EF4-FFF2-40B4-BE49-F238E27FC236}">
                <a16:creationId xmlns:a16="http://schemas.microsoft.com/office/drawing/2014/main" id="{6D895C0C-886C-D620-579A-F5E146958C44}"/>
              </a:ext>
            </a:extLst>
          </p:cNvPr>
          <p:cNvSpPr>
            <a:spLocks noGrp="1" noRot="1" noMove="1" noResize="1" noEditPoints="1" noAdjustHandles="1" noChangeArrowheads="1" noChangeShapeType="1"/>
          </p:cNvSpPr>
          <p:nvPr/>
        </p:nvSpPr>
        <p:spPr>
          <a:xfrm>
            <a:off x="6071376" y="6038966"/>
            <a:ext cx="322712" cy="322712"/>
          </a:xfrm>
          <a:prstGeom prst="ellipse">
            <a:avLst/>
          </a:prstGeom>
          <a:noFill/>
          <a:ln w="12700">
            <a:solidFill>
              <a:srgbClr val="973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55" name="Ellipse 54">
            <a:extLst>
              <a:ext uri="{FF2B5EF4-FFF2-40B4-BE49-F238E27FC236}">
                <a16:creationId xmlns:a16="http://schemas.microsoft.com/office/drawing/2014/main" id="{B3C2BCC5-2989-6274-93F8-6C0BCA0554C4}"/>
              </a:ext>
            </a:extLst>
          </p:cNvPr>
          <p:cNvSpPr>
            <a:spLocks noGrp="1" noRot="1" noMove="1" noResize="1" noEditPoints="1" noAdjustHandles="1" noChangeArrowheads="1" noChangeShapeType="1"/>
          </p:cNvSpPr>
          <p:nvPr/>
        </p:nvSpPr>
        <p:spPr>
          <a:xfrm>
            <a:off x="6490040" y="6038966"/>
            <a:ext cx="322712" cy="322712"/>
          </a:xfrm>
          <a:prstGeom prst="ellipse">
            <a:avLst/>
          </a:prstGeom>
          <a:noFill/>
          <a:ln w="12700">
            <a:solidFill>
              <a:srgbClr val="973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56" name="Ellipse 55">
            <a:extLst>
              <a:ext uri="{FF2B5EF4-FFF2-40B4-BE49-F238E27FC236}">
                <a16:creationId xmlns:a16="http://schemas.microsoft.com/office/drawing/2014/main" id="{03F305FA-1D8D-1AF9-8455-FC63C88E480C}"/>
              </a:ext>
            </a:extLst>
          </p:cNvPr>
          <p:cNvSpPr>
            <a:spLocks noGrp="1" noRot="1" noMove="1" noResize="1" noEditPoints="1" noAdjustHandles="1" noChangeArrowheads="1" noChangeShapeType="1"/>
          </p:cNvSpPr>
          <p:nvPr/>
        </p:nvSpPr>
        <p:spPr>
          <a:xfrm>
            <a:off x="6908705" y="6038966"/>
            <a:ext cx="322712" cy="322712"/>
          </a:xfrm>
          <a:prstGeom prst="ellipse">
            <a:avLst/>
          </a:prstGeom>
          <a:noFill/>
          <a:ln w="12700">
            <a:solidFill>
              <a:srgbClr val="973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57" name="Ellipse 56">
            <a:extLst>
              <a:ext uri="{FF2B5EF4-FFF2-40B4-BE49-F238E27FC236}">
                <a16:creationId xmlns:a16="http://schemas.microsoft.com/office/drawing/2014/main" id="{81A6E0AE-FAD8-AD8B-F8EF-F42A454D7C31}"/>
              </a:ext>
            </a:extLst>
          </p:cNvPr>
          <p:cNvSpPr>
            <a:spLocks noGrp="1" noRot="1" noMove="1" noResize="1" noEditPoints="1" noAdjustHandles="1" noChangeArrowheads="1" noChangeShapeType="1"/>
          </p:cNvSpPr>
          <p:nvPr/>
        </p:nvSpPr>
        <p:spPr>
          <a:xfrm>
            <a:off x="8415951" y="4612565"/>
            <a:ext cx="322712" cy="322712"/>
          </a:xfrm>
          <a:prstGeom prst="ellipse">
            <a:avLst/>
          </a:prstGeom>
          <a:noFill/>
          <a:ln w="12700">
            <a:solidFill>
              <a:srgbClr val="95C4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58" name="Ellipse 57">
            <a:extLst>
              <a:ext uri="{FF2B5EF4-FFF2-40B4-BE49-F238E27FC236}">
                <a16:creationId xmlns:a16="http://schemas.microsoft.com/office/drawing/2014/main" id="{CE9F10D3-2A3E-4F62-BB9A-5EA2394CAA48}"/>
              </a:ext>
            </a:extLst>
          </p:cNvPr>
          <p:cNvSpPr>
            <a:spLocks noGrp="1" noRot="1" noMove="1" noResize="1" noEditPoints="1" noAdjustHandles="1" noChangeArrowheads="1" noChangeShapeType="1"/>
          </p:cNvSpPr>
          <p:nvPr/>
        </p:nvSpPr>
        <p:spPr>
          <a:xfrm>
            <a:off x="8834616" y="4612565"/>
            <a:ext cx="322712" cy="322712"/>
          </a:xfrm>
          <a:prstGeom prst="ellipse">
            <a:avLst/>
          </a:prstGeom>
          <a:noFill/>
          <a:ln w="12700">
            <a:solidFill>
              <a:srgbClr val="95C4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59" name="Ellipse 58">
            <a:extLst>
              <a:ext uri="{FF2B5EF4-FFF2-40B4-BE49-F238E27FC236}">
                <a16:creationId xmlns:a16="http://schemas.microsoft.com/office/drawing/2014/main" id="{A97691FC-C5C7-FCFC-4358-CFE601E020B0}"/>
              </a:ext>
            </a:extLst>
          </p:cNvPr>
          <p:cNvSpPr>
            <a:spLocks noGrp="1" noRot="1" noMove="1" noResize="1" noEditPoints="1" noAdjustHandles="1" noChangeArrowheads="1" noChangeShapeType="1"/>
          </p:cNvSpPr>
          <p:nvPr/>
        </p:nvSpPr>
        <p:spPr>
          <a:xfrm>
            <a:off x="9253280" y="4612565"/>
            <a:ext cx="322712" cy="322712"/>
          </a:xfrm>
          <a:prstGeom prst="ellipse">
            <a:avLst/>
          </a:prstGeom>
          <a:noFill/>
          <a:ln w="12700">
            <a:solidFill>
              <a:srgbClr val="95C4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60" name="Ellipse 59">
            <a:extLst>
              <a:ext uri="{FF2B5EF4-FFF2-40B4-BE49-F238E27FC236}">
                <a16:creationId xmlns:a16="http://schemas.microsoft.com/office/drawing/2014/main" id="{8DD8C275-E016-75BB-0EE9-9A6AD3661A9F}"/>
              </a:ext>
            </a:extLst>
          </p:cNvPr>
          <p:cNvSpPr>
            <a:spLocks noGrp="1" noRot="1" noMove="1" noResize="1" noEditPoints="1" noAdjustHandles="1" noChangeArrowheads="1" noChangeShapeType="1"/>
          </p:cNvSpPr>
          <p:nvPr/>
        </p:nvSpPr>
        <p:spPr>
          <a:xfrm>
            <a:off x="8415951" y="5316692"/>
            <a:ext cx="322712" cy="322712"/>
          </a:xfrm>
          <a:prstGeom prst="ellipse">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61" name="Ellipse 60">
            <a:extLst>
              <a:ext uri="{FF2B5EF4-FFF2-40B4-BE49-F238E27FC236}">
                <a16:creationId xmlns:a16="http://schemas.microsoft.com/office/drawing/2014/main" id="{A17C654D-0DC4-7F17-496D-B44D16C3AA72}"/>
              </a:ext>
            </a:extLst>
          </p:cNvPr>
          <p:cNvSpPr>
            <a:spLocks noGrp="1" noRot="1" noMove="1" noResize="1" noEditPoints="1" noAdjustHandles="1" noChangeArrowheads="1" noChangeShapeType="1"/>
          </p:cNvSpPr>
          <p:nvPr/>
        </p:nvSpPr>
        <p:spPr>
          <a:xfrm>
            <a:off x="8834616" y="5316692"/>
            <a:ext cx="322712" cy="322712"/>
          </a:xfrm>
          <a:prstGeom prst="ellipse">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62" name="Ellipse 61">
            <a:extLst>
              <a:ext uri="{FF2B5EF4-FFF2-40B4-BE49-F238E27FC236}">
                <a16:creationId xmlns:a16="http://schemas.microsoft.com/office/drawing/2014/main" id="{3A079B7F-D465-2A6B-8CE5-A184871AB859}"/>
              </a:ext>
            </a:extLst>
          </p:cNvPr>
          <p:cNvSpPr>
            <a:spLocks noGrp="1" noRot="1" noMove="1" noResize="1" noEditPoints="1" noAdjustHandles="1" noChangeArrowheads="1" noChangeShapeType="1"/>
          </p:cNvSpPr>
          <p:nvPr/>
        </p:nvSpPr>
        <p:spPr>
          <a:xfrm>
            <a:off x="9253280" y="5316692"/>
            <a:ext cx="322712" cy="322712"/>
          </a:xfrm>
          <a:prstGeom prst="ellipse">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63" name="Ellipse 62">
            <a:extLst>
              <a:ext uri="{FF2B5EF4-FFF2-40B4-BE49-F238E27FC236}">
                <a16:creationId xmlns:a16="http://schemas.microsoft.com/office/drawing/2014/main" id="{2AB51BCE-A0F0-9413-1F41-654FD5F6E202}"/>
              </a:ext>
            </a:extLst>
          </p:cNvPr>
          <p:cNvSpPr>
            <a:spLocks noGrp="1" noRot="1" noMove="1" noResize="1" noEditPoints="1" noAdjustHandles="1" noChangeArrowheads="1" noChangeShapeType="1"/>
          </p:cNvSpPr>
          <p:nvPr/>
        </p:nvSpPr>
        <p:spPr>
          <a:xfrm>
            <a:off x="8415951" y="6038966"/>
            <a:ext cx="322712" cy="322712"/>
          </a:xfrm>
          <a:prstGeom prst="ellipse">
            <a:avLst/>
          </a:prstGeom>
          <a:noFill/>
          <a:ln w="12700">
            <a:solidFill>
              <a:srgbClr val="973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64" name="Ellipse 63">
            <a:extLst>
              <a:ext uri="{FF2B5EF4-FFF2-40B4-BE49-F238E27FC236}">
                <a16:creationId xmlns:a16="http://schemas.microsoft.com/office/drawing/2014/main" id="{9703DBEE-2042-AC5B-F237-0A7E10B45C56}"/>
              </a:ext>
            </a:extLst>
          </p:cNvPr>
          <p:cNvSpPr>
            <a:spLocks noGrp="1" noRot="1" noMove="1" noResize="1" noEditPoints="1" noAdjustHandles="1" noChangeArrowheads="1" noChangeShapeType="1"/>
          </p:cNvSpPr>
          <p:nvPr/>
        </p:nvSpPr>
        <p:spPr>
          <a:xfrm>
            <a:off x="8834616" y="6038966"/>
            <a:ext cx="322712" cy="322712"/>
          </a:xfrm>
          <a:prstGeom prst="ellipse">
            <a:avLst/>
          </a:prstGeom>
          <a:noFill/>
          <a:ln w="12700">
            <a:solidFill>
              <a:srgbClr val="973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65" name="Ellipse 64">
            <a:extLst>
              <a:ext uri="{FF2B5EF4-FFF2-40B4-BE49-F238E27FC236}">
                <a16:creationId xmlns:a16="http://schemas.microsoft.com/office/drawing/2014/main" id="{64F0F7D8-7030-9C54-FFB1-533DA99A5A6E}"/>
              </a:ext>
            </a:extLst>
          </p:cNvPr>
          <p:cNvSpPr>
            <a:spLocks noGrp="1" noRot="1" noMove="1" noResize="1" noEditPoints="1" noAdjustHandles="1" noChangeArrowheads="1" noChangeShapeType="1"/>
          </p:cNvSpPr>
          <p:nvPr/>
        </p:nvSpPr>
        <p:spPr>
          <a:xfrm>
            <a:off x="9253280" y="6038966"/>
            <a:ext cx="322712" cy="322712"/>
          </a:xfrm>
          <a:prstGeom prst="ellipse">
            <a:avLst/>
          </a:prstGeom>
          <a:noFill/>
          <a:ln w="12700">
            <a:solidFill>
              <a:srgbClr val="973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Tree>
    <p:extLst>
      <p:ext uri="{BB962C8B-B14F-4D97-AF65-F5344CB8AC3E}">
        <p14:creationId xmlns:p14="http://schemas.microsoft.com/office/powerpoint/2010/main" val="28066815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Ellipse 27">
            <a:extLst>
              <a:ext uri="{FF2B5EF4-FFF2-40B4-BE49-F238E27FC236}">
                <a16:creationId xmlns:a16="http://schemas.microsoft.com/office/drawing/2014/main" id="{5A53C8BC-0865-EEC2-C35A-0AC05B5A4218}"/>
              </a:ext>
            </a:extLst>
          </p:cNvPr>
          <p:cNvSpPr>
            <a:spLocks noGrp="1" noRot="1" noMove="1" noResize="1" noEditPoints="1" noAdjustHandles="1" noChangeArrowheads="1" noChangeShapeType="1"/>
          </p:cNvSpPr>
          <p:nvPr/>
        </p:nvSpPr>
        <p:spPr>
          <a:xfrm>
            <a:off x="1362117" y="4612565"/>
            <a:ext cx="322712" cy="322712"/>
          </a:xfrm>
          <a:prstGeom prst="ellipse">
            <a:avLst/>
          </a:prstGeom>
          <a:noFill/>
          <a:ln w="12700">
            <a:solidFill>
              <a:srgbClr val="95C4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29" name="Ellipse 28">
            <a:extLst>
              <a:ext uri="{FF2B5EF4-FFF2-40B4-BE49-F238E27FC236}">
                <a16:creationId xmlns:a16="http://schemas.microsoft.com/office/drawing/2014/main" id="{8A3BCD85-9F83-9692-E256-5E3FD28D0106}"/>
              </a:ext>
            </a:extLst>
          </p:cNvPr>
          <p:cNvSpPr>
            <a:spLocks noGrp="1" noRot="1" noMove="1" noResize="1" noEditPoints="1" noAdjustHandles="1" noChangeArrowheads="1" noChangeShapeType="1"/>
          </p:cNvSpPr>
          <p:nvPr/>
        </p:nvSpPr>
        <p:spPr>
          <a:xfrm>
            <a:off x="1780781" y="4612565"/>
            <a:ext cx="322712" cy="322712"/>
          </a:xfrm>
          <a:prstGeom prst="ellipse">
            <a:avLst/>
          </a:prstGeom>
          <a:noFill/>
          <a:ln w="12700">
            <a:solidFill>
              <a:srgbClr val="95C4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30" name="Ellipse 29">
            <a:extLst>
              <a:ext uri="{FF2B5EF4-FFF2-40B4-BE49-F238E27FC236}">
                <a16:creationId xmlns:a16="http://schemas.microsoft.com/office/drawing/2014/main" id="{6CC79094-8705-5850-C1E9-2C64982E76AE}"/>
              </a:ext>
            </a:extLst>
          </p:cNvPr>
          <p:cNvSpPr>
            <a:spLocks noGrp="1" noRot="1" noMove="1" noResize="1" noEditPoints="1" noAdjustHandles="1" noChangeArrowheads="1" noChangeShapeType="1"/>
          </p:cNvSpPr>
          <p:nvPr/>
        </p:nvSpPr>
        <p:spPr>
          <a:xfrm>
            <a:off x="2199446" y="4612565"/>
            <a:ext cx="322712" cy="322712"/>
          </a:xfrm>
          <a:prstGeom prst="ellipse">
            <a:avLst/>
          </a:prstGeom>
          <a:noFill/>
          <a:ln w="12700">
            <a:solidFill>
              <a:srgbClr val="95C4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31" name="Ellipse 30">
            <a:extLst>
              <a:ext uri="{FF2B5EF4-FFF2-40B4-BE49-F238E27FC236}">
                <a16:creationId xmlns:a16="http://schemas.microsoft.com/office/drawing/2014/main" id="{2586C539-A4D0-9C0D-7BFE-3DC8ABA9783C}"/>
              </a:ext>
            </a:extLst>
          </p:cNvPr>
          <p:cNvSpPr>
            <a:spLocks noGrp="1" noRot="1" noMove="1" noResize="1" noEditPoints="1" noAdjustHandles="1" noChangeArrowheads="1" noChangeShapeType="1"/>
          </p:cNvSpPr>
          <p:nvPr/>
        </p:nvSpPr>
        <p:spPr>
          <a:xfrm>
            <a:off x="1362117" y="5316692"/>
            <a:ext cx="322712" cy="322712"/>
          </a:xfrm>
          <a:prstGeom prst="ellipse">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32" name="Ellipse 31">
            <a:extLst>
              <a:ext uri="{FF2B5EF4-FFF2-40B4-BE49-F238E27FC236}">
                <a16:creationId xmlns:a16="http://schemas.microsoft.com/office/drawing/2014/main" id="{F0FEF58E-6B20-177B-F991-C6111480FC46}"/>
              </a:ext>
            </a:extLst>
          </p:cNvPr>
          <p:cNvSpPr>
            <a:spLocks noGrp="1" noRot="1" noMove="1" noResize="1" noEditPoints="1" noAdjustHandles="1" noChangeArrowheads="1" noChangeShapeType="1"/>
          </p:cNvSpPr>
          <p:nvPr/>
        </p:nvSpPr>
        <p:spPr>
          <a:xfrm>
            <a:off x="1780781" y="5316692"/>
            <a:ext cx="322712" cy="322712"/>
          </a:xfrm>
          <a:prstGeom prst="ellipse">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33" name="Ellipse 32">
            <a:extLst>
              <a:ext uri="{FF2B5EF4-FFF2-40B4-BE49-F238E27FC236}">
                <a16:creationId xmlns:a16="http://schemas.microsoft.com/office/drawing/2014/main" id="{E227DF74-EF75-95F6-1FD1-F1407D6D00FE}"/>
              </a:ext>
            </a:extLst>
          </p:cNvPr>
          <p:cNvSpPr>
            <a:spLocks noGrp="1" noRot="1" noMove="1" noResize="1" noEditPoints="1" noAdjustHandles="1" noChangeArrowheads="1" noChangeShapeType="1"/>
          </p:cNvSpPr>
          <p:nvPr/>
        </p:nvSpPr>
        <p:spPr>
          <a:xfrm>
            <a:off x="2199446" y="5316692"/>
            <a:ext cx="322712" cy="322712"/>
          </a:xfrm>
          <a:prstGeom prst="ellipse">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34" name="Ellipse 33">
            <a:extLst>
              <a:ext uri="{FF2B5EF4-FFF2-40B4-BE49-F238E27FC236}">
                <a16:creationId xmlns:a16="http://schemas.microsoft.com/office/drawing/2014/main" id="{44DE7F34-536B-5419-3BAF-9AD7A9FB9B49}"/>
              </a:ext>
            </a:extLst>
          </p:cNvPr>
          <p:cNvSpPr>
            <a:spLocks noGrp="1" noRot="1" noMove="1" noResize="1" noEditPoints="1" noAdjustHandles="1" noChangeArrowheads="1" noChangeShapeType="1"/>
          </p:cNvSpPr>
          <p:nvPr/>
        </p:nvSpPr>
        <p:spPr>
          <a:xfrm>
            <a:off x="1362117" y="6038966"/>
            <a:ext cx="322712" cy="322712"/>
          </a:xfrm>
          <a:prstGeom prst="ellipse">
            <a:avLst/>
          </a:prstGeom>
          <a:noFill/>
          <a:ln w="12700">
            <a:solidFill>
              <a:srgbClr val="973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36" name="Ellipse 35">
            <a:extLst>
              <a:ext uri="{FF2B5EF4-FFF2-40B4-BE49-F238E27FC236}">
                <a16:creationId xmlns:a16="http://schemas.microsoft.com/office/drawing/2014/main" id="{C193DC24-E2B7-BEFF-403F-F1EFC55211A2}"/>
              </a:ext>
            </a:extLst>
          </p:cNvPr>
          <p:cNvSpPr>
            <a:spLocks noGrp="1" noRot="1" noMove="1" noResize="1" noEditPoints="1" noAdjustHandles="1" noChangeArrowheads="1" noChangeShapeType="1"/>
          </p:cNvSpPr>
          <p:nvPr/>
        </p:nvSpPr>
        <p:spPr>
          <a:xfrm>
            <a:off x="1780781" y="6038966"/>
            <a:ext cx="322712" cy="322712"/>
          </a:xfrm>
          <a:prstGeom prst="ellipse">
            <a:avLst/>
          </a:prstGeom>
          <a:noFill/>
          <a:ln w="12700">
            <a:solidFill>
              <a:srgbClr val="973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38" name="Ellipse 37">
            <a:extLst>
              <a:ext uri="{FF2B5EF4-FFF2-40B4-BE49-F238E27FC236}">
                <a16:creationId xmlns:a16="http://schemas.microsoft.com/office/drawing/2014/main" id="{C561B239-1BC5-B452-149F-FCEF5C64AA43}"/>
              </a:ext>
            </a:extLst>
          </p:cNvPr>
          <p:cNvSpPr>
            <a:spLocks noGrp="1" noRot="1" noMove="1" noResize="1" noEditPoints="1" noAdjustHandles="1" noChangeArrowheads="1" noChangeShapeType="1"/>
          </p:cNvSpPr>
          <p:nvPr/>
        </p:nvSpPr>
        <p:spPr>
          <a:xfrm>
            <a:off x="2199446" y="6038966"/>
            <a:ext cx="322712" cy="322712"/>
          </a:xfrm>
          <a:prstGeom prst="ellipse">
            <a:avLst/>
          </a:prstGeom>
          <a:noFill/>
          <a:ln w="12700">
            <a:solidFill>
              <a:srgbClr val="973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39" name="Ellipse 38">
            <a:extLst>
              <a:ext uri="{FF2B5EF4-FFF2-40B4-BE49-F238E27FC236}">
                <a16:creationId xmlns:a16="http://schemas.microsoft.com/office/drawing/2014/main" id="{4FC35D13-B18E-B71A-E18C-9577D858EBFE}"/>
              </a:ext>
            </a:extLst>
          </p:cNvPr>
          <p:cNvSpPr>
            <a:spLocks noGrp="1" noRot="1" noMove="1" noResize="1" noEditPoints="1" noAdjustHandles="1" noChangeArrowheads="1" noChangeShapeType="1"/>
          </p:cNvSpPr>
          <p:nvPr/>
        </p:nvSpPr>
        <p:spPr>
          <a:xfrm>
            <a:off x="3711534" y="4612565"/>
            <a:ext cx="322712" cy="322712"/>
          </a:xfrm>
          <a:prstGeom prst="ellipse">
            <a:avLst/>
          </a:prstGeom>
          <a:noFill/>
          <a:ln w="12700">
            <a:solidFill>
              <a:srgbClr val="95C4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40" name="Ellipse 39">
            <a:extLst>
              <a:ext uri="{FF2B5EF4-FFF2-40B4-BE49-F238E27FC236}">
                <a16:creationId xmlns:a16="http://schemas.microsoft.com/office/drawing/2014/main" id="{49FD320D-C5D2-8CA1-611D-EC1559BC23BF}"/>
              </a:ext>
            </a:extLst>
          </p:cNvPr>
          <p:cNvSpPr>
            <a:spLocks noGrp="1" noRot="1" noMove="1" noResize="1" noEditPoints="1" noAdjustHandles="1" noChangeArrowheads="1" noChangeShapeType="1"/>
          </p:cNvSpPr>
          <p:nvPr/>
        </p:nvSpPr>
        <p:spPr>
          <a:xfrm>
            <a:off x="4130199" y="4612565"/>
            <a:ext cx="322712" cy="322712"/>
          </a:xfrm>
          <a:prstGeom prst="ellipse">
            <a:avLst/>
          </a:prstGeom>
          <a:noFill/>
          <a:ln w="12700">
            <a:solidFill>
              <a:srgbClr val="95C4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41" name="Ellipse 40">
            <a:extLst>
              <a:ext uri="{FF2B5EF4-FFF2-40B4-BE49-F238E27FC236}">
                <a16:creationId xmlns:a16="http://schemas.microsoft.com/office/drawing/2014/main" id="{03A41F37-BD0A-0F00-A6CB-0FA065F2CF52}"/>
              </a:ext>
            </a:extLst>
          </p:cNvPr>
          <p:cNvSpPr>
            <a:spLocks noGrp="1" noRot="1" noMove="1" noResize="1" noEditPoints="1" noAdjustHandles="1" noChangeArrowheads="1" noChangeShapeType="1"/>
          </p:cNvSpPr>
          <p:nvPr/>
        </p:nvSpPr>
        <p:spPr>
          <a:xfrm>
            <a:off x="4548863" y="4612565"/>
            <a:ext cx="322712" cy="322712"/>
          </a:xfrm>
          <a:prstGeom prst="ellipse">
            <a:avLst/>
          </a:prstGeom>
          <a:noFill/>
          <a:ln w="12700">
            <a:solidFill>
              <a:srgbClr val="95C4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42" name="Ellipse 41">
            <a:extLst>
              <a:ext uri="{FF2B5EF4-FFF2-40B4-BE49-F238E27FC236}">
                <a16:creationId xmlns:a16="http://schemas.microsoft.com/office/drawing/2014/main" id="{CAA1930B-2DC0-DC81-34DC-64FC1F6E74B8}"/>
              </a:ext>
            </a:extLst>
          </p:cNvPr>
          <p:cNvSpPr>
            <a:spLocks noGrp="1" noRot="1" noMove="1" noResize="1" noEditPoints="1" noAdjustHandles="1" noChangeArrowheads="1" noChangeShapeType="1"/>
          </p:cNvSpPr>
          <p:nvPr/>
        </p:nvSpPr>
        <p:spPr>
          <a:xfrm>
            <a:off x="3711534" y="5316692"/>
            <a:ext cx="322712" cy="322712"/>
          </a:xfrm>
          <a:prstGeom prst="ellipse">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43" name="Ellipse 42">
            <a:extLst>
              <a:ext uri="{FF2B5EF4-FFF2-40B4-BE49-F238E27FC236}">
                <a16:creationId xmlns:a16="http://schemas.microsoft.com/office/drawing/2014/main" id="{276560C7-2CED-029D-C0C6-AB5AA8E4D2D3}"/>
              </a:ext>
            </a:extLst>
          </p:cNvPr>
          <p:cNvSpPr>
            <a:spLocks noGrp="1" noRot="1" noMove="1" noResize="1" noEditPoints="1" noAdjustHandles="1" noChangeArrowheads="1" noChangeShapeType="1"/>
          </p:cNvSpPr>
          <p:nvPr/>
        </p:nvSpPr>
        <p:spPr>
          <a:xfrm>
            <a:off x="4130199" y="5316692"/>
            <a:ext cx="322712" cy="322712"/>
          </a:xfrm>
          <a:prstGeom prst="ellipse">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44" name="Ellipse 43">
            <a:extLst>
              <a:ext uri="{FF2B5EF4-FFF2-40B4-BE49-F238E27FC236}">
                <a16:creationId xmlns:a16="http://schemas.microsoft.com/office/drawing/2014/main" id="{26E9FFA2-45E9-EDCD-B299-8821A69935AC}"/>
              </a:ext>
            </a:extLst>
          </p:cNvPr>
          <p:cNvSpPr>
            <a:spLocks noGrp="1" noRot="1" noMove="1" noResize="1" noEditPoints="1" noAdjustHandles="1" noChangeArrowheads="1" noChangeShapeType="1"/>
          </p:cNvSpPr>
          <p:nvPr/>
        </p:nvSpPr>
        <p:spPr>
          <a:xfrm>
            <a:off x="4548863" y="5316692"/>
            <a:ext cx="322712" cy="322712"/>
          </a:xfrm>
          <a:prstGeom prst="ellipse">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45" name="Ellipse 44">
            <a:extLst>
              <a:ext uri="{FF2B5EF4-FFF2-40B4-BE49-F238E27FC236}">
                <a16:creationId xmlns:a16="http://schemas.microsoft.com/office/drawing/2014/main" id="{FB577081-A027-D220-3382-3381A3F4F059}"/>
              </a:ext>
            </a:extLst>
          </p:cNvPr>
          <p:cNvSpPr>
            <a:spLocks noGrp="1" noRot="1" noMove="1" noResize="1" noEditPoints="1" noAdjustHandles="1" noChangeArrowheads="1" noChangeShapeType="1"/>
          </p:cNvSpPr>
          <p:nvPr/>
        </p:nvSpPr>
        <p:spPr>
          <a:xfrm>
            <a:off x="3711534" y="6038966"/>
            <a:ext cx="322712" cy="322712"/>
          </a:xfrm>
          <a:prstGeom prst="ellipse">
            <a:avLst/>
          </a:prstGeom>
          <a:noFill/>
          <a:ln w="12700">
            <a:solidFill>
              <a:srgbClr val="973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46" name="Ellipse 45">
            <a:extLst>
              <a:ext uri="{FF2B5EF4-FFF2-40B4-BE49-F238E27FC236}">
                <a16:creationId xmlns:a16="http://schemas.microsoft.com/office/drawing/2014/main" id="{196B2FAD-8D98-0BF1-2CC5-CF0F7709CAED}"/>
              </a:ext>
            </a:extLst>
          </p:cNvPr>
          <p:cNvSpPr>
            <a:spLocks noGrp="1" noRot="1" noMove="1" noResize="1" noEditPoints="1" noAdjustHandles="1" noChangeArrowheads="1" noChangeShapeType="1"/>
          </p:cNvSpPr>
          <p:nvPr/>
        </p:nvSpPr>
        <p:spPr>
          <a:xfrm>
            <a:off x="4130199" y="6038966"/>
            <a:ext cx="322712" cy="322712"/>
          </a:xfrm>
          <a:prstGeom prst="ellipse">
            <a:avLst/>
          </a:prstGeom>
          <a:noFill/>
          <a:ln w="12700">
            <a:solidFill>
              <a:srgbClr val="973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47" name="Ellipse 46">
            <a:extLst>
              <a:ext uri="{FF2B5EF4-FFF2-40B4-BE49-F238E27FC236}">
                <a16:creationId xmlns:a16="http://schemas.microsoft.com/office/drawing/2014/main" id="{5AEA673F-C1BD-2827-5F3F-DE91574F81B1}"/>
              </a:ext>
            </a:extLst>
          </p:cNvPr>
          <p:cNvSpPr>
            <a:spLocks noGrp="1" noRot="1" noMove="1" noResize="1" noEditPoints="1" noAdjustHandles="1" noChangeArrowheads="1" noChangeShapeType="1"/>
          </p:cNvSpPr>
          <p:nvPr/>
        </p:nvSpPr>
        <p:spPr>
          <a:xfrm>
            <a:off x="4548863" y="6038966"/>
            <a:ext cx="322712" cy="322712"/>
          </a:xfrm>
          <a:prstGeom prst="ellipse">
            <a:avLst/>
          </a:prstGeom>
          <a:noFill/>
          <a:ln w="12700">
            <a:solidFill>
              <a:srgbClr val="973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48" name="Ellipse 47">
            <a:extLst>
              <a:ext uri="{FF2B5EF4-FFF2-40B4-BE49-F238E27FC236}">
                <a16:creationId xmlns:a16="http://schemas.microsoft.com/office/drawing/2014/main" id="{E0A92655-AFB3-A132-81B2-62B19027B030}"/>
              </a:ext>
            </a:extLst>
          </p:cNvPr>
          <p:cNvSpPr>
            <a:spLocks noGrp="1" noRot="1" noMove="1" noResize="1" noEditPoints="1" noAdjustHandles="1" noChangeArrowheads="1" noChangeShapeType="1"/>
          </p:cNvSpPr>
          <p:nvPr/>
        </p:nvSpPr>
        <p:spPr>
          <a:xfrm>
            <a:off x="6071376" y="4612565"/>
            <a:ext cx="322712" cy="322712"/>
          </a:xfrm>
          <a:prstGeom prst="ellipse">
            <a:avLst/>
          </a:prstGeom>
          <a:noFill/>
          <a:ln w="12700">
            <a:solidFill>
              <a:srgbClr val="95C4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49" name="Ellipse 48">
            <a:extLst>
              <a:ext uri="{FF2B5EF4-FFF2-40B4-BE49-F238E27FC236}">
                <a16:creationId xmlns:a16="http://schemas.microsoft.com/office/drawing/2014/main" id="{C7E83DCF-2E01-C28E-14B3-1DB25AEBD1B1}"/>
              </a:ext>
            </a:extLst>
          </p:cNvPr>
          <p:cNvSpPr>
            <a:spLocks noGrp="1" noRot="1" noMove="1" noResize="1" noEditPoints="1" noAdjustHandles="1" noChangeArrowheads="1" noChangeShapeType="1"/>
          </p:cNvSpPr>
          <p:nvPr/>
        </p:nvSpPr>
        <p:spPr>
          <a:xfrm>
            <a:off x="6490040" y="4612565"/>
            <a:ext cx="322712" cy="322712"/>
          </a:xfrm>
          <a:prstGeom prst="ellipse">
            <a:avLst/>
          </a:prstGeom>
          <a:noFill/>
          <a:ln w="12700">
            <a:solidFill>
              <a:srgbClr val="95C4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50" name="Ellipse 49">
            <a:extLst>
              <a:ext uri="{FF2B5EF4-FFF2-40B4-BE49-F238E27FC236}">
                <a16:creationId xmlns:a16="http://schemas.microsoft.com/office/drawing/2014/main" id="{3A3988AA-0873-FC66-E21B-CF15A2E6550A}"/>
              </a:ext>
            </a:extLst>
          </p:cNvPr>
          <p:cNvSpPr>
            <a:spLocks noGrp="1" noRot="1" noMove="1" noResize="1" noEditPoints="1" noAdjustHandles="1" noChangeArrowheads="1" noChangeShapeType="1"/>
          </p:cNvSpPr>
          <p:nvPr/>
        </p:nvSpPr>
        <p:spPr>
          <a:xfrm>
            <a:off x="6908705" y="4612565"/>
            <a:ext cx="322712" cy="322712"/>
          </a:xfrm>
          <a:prstGeom prst="ellipse">
            <a:avLst/>
          </a:prstGeom>
          <a:noFill/>
          <a:ln w="12700">
            <a:solidFill>
              <a:srgbClr val="95C4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51" name="Ellipse 50">
            <a:extLst>
              <a:ext uri="{FF2B5EF4-FFF2-40B4-BE49-F238E27FC236}">
                <a16:creationId xmlns:a16="http://schemas.microsoft.com/office/drawing/2014/main" id="{344A8374-74DB-D793-185F-D0A9E385CC1F}"/>
              </a:ext>
            </a:extLst>
          </p:cNvPr>
          <p:cNvSpPr>
            <a:spLocks noGrp="1" noRot="1" noMove="1" noResize="1" noEditPoints="1" noAdjustHandles="1" noChangeArrowheads="1" noChangeShapeType="1"/>
          </p:cNvSpPr>
          <p:nvPr/>
        </p:nvSpPr>
        <p:spPr>
          <a:xfrm>
            <a:off x="6071376" y="5316692"/>
            <a:ext cx="322712" cy="322712"/>
          </a:xfrm>
          <a:prstGeom prst="ellipse">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52" name="Ellipse 51">
            <a:extLst>
              <a:ext uri="{FF2B5EF4-FFF2-40B4-BE49-F238E27FC236}">
                <a16:creationId xmlns:a16="http://schemas.microsoft.com/office/drawing/2014/main" id="{99C8FB91-7840-63C2-F410-05D46A55943C}"/>
              </a:ext>
            </a:extLst>
          </p:cNvPr>
          <p:cNvSpPr>
            <a:spLocks noGrp="1" noRot="1" noMove="1" noResize="1" noEditPoints="1" noAdjustHandles="1" noChangeArrowheads="1" noChangeShapeType="1"/>
          </p:cNvSpPr>
          <p:nvPr/>
        </p:nvSpPr>
        <p:spPr>
          <a:xfrm>
            <a:off x="6490040" y="5316692"/>
            <a:ext cx="322712" cy="322712"/>
          </a:xfrm>
          <a:prstGeom prst="ellipse">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53" name="Ellipse 52">
            <a:extLst>
              <a:ext uri="{FF2B5EF4-FFF2-40B4-BE49-F238E27FC236}">
                <a16:creationId xmlns:a16="http://schemas.microsoft.com/office/drawing/2014/main" id="{BB1419CE-1D02-1724-7194-722FCAD1844B}"/>
              </a:ext>
            </a:extLst>
          </p:cNvPr>
          <p:cNvSpPr>
            <a:spLocks noGrp="1" noRot="1" noMove="1" noResize="1" noEditPoints="1" noAdjustHandles="1" noChangeArrowheads="1" noChangeShapeType="1"/>
          </p:cNvSpPr>
          <p:nvPr/>
        </p:nvSpPr>
        <p:spPr>
          <a:xfrm>
            <a:off x="6908705" y="5316692"/>
            <a:ext cx="322712" cy="322712"/>
          </a:xfrm>
          <a:prstGeom prst="ellipse">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54" name="Ellipse 53">
            <a:extLst>
              <a:ext uri="{FF2B5EF4-FFF2-40B4-BE49-F238E27FC236}">
                <a16:creationId xmlns:a16="http://schemas.microsoft.com/office/drawing/2014/main" id="{25EB1441-2507-D45D-005A-E9ACC94F39D1}"/>
              </a:ext>
            </a:extLst>
          </p:cNvPr>
          <p:cNvSpPr>
            <a:spLocks noGrp="1" noRot="1" noMove="1" noResize="1" noEditPoints="1" noAdjustHandles="1" noChangeArrowheads="1" noChangeShapeType="1"/>
          </p:cNvSpPr>
          <p:nvPr/>
        </p:nvSpPr>
        <p:spPr>
          <a:xfrm>
            <a:off x="6071376" y="6038966"/>
            <a:ext cx="322712" cy="322712"/>
          </a:xfrm>
          <a:prstGeom prst="ellipse">
            <a:avLst/>
          </a:prstGeom>
          <a:noFill/>
          <a:ln w="12700">
            <a:solidFill>
              <a:srgbClr val="973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55" name="Ellipse 54">
            <a:extLst>
              <a:ext uri="{FF2B5EF4-FFF2-40B4-BE49-F238E27FC236}">
                <a16:creationId xmlns:a16="http://schemas.microsoft.com/office/drawing/2014/main" id="{D836A1C5-F8F8-5D13-B567-D8E228153004}"/>
              </a:ext>
            </a:extLst>
          </p:cNvPr>
          <p:cNvSpPr>
            <a:spLocks noGrp="1" noRot="1" noMove="1" noResize="1" noEditPoints="1" noAdjustHandles="1" noChangeArrowheads="1" noChangeShapeType="1"/>
          </p:cNvSpPr>
          <p:nvPr/>
        </p:nvSpPr>
        <p:spPr>
          <a:xfrm>
            <a:off x="6490040" y="6038966"/>
            <a:ext cx="322712" cy="322712"/>
          </a:xfrm>
          <a:prstGeom prst="ellipse">
            <a:avLst/>
          </a:prstGeom>
          <a:noFill/>
          <a:ln w="12700">
            <a:solidFill>
              <a:srgbClr val="973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56" name="Ellipse 55">
            <a:extLst>
              <a:ext uri="{FF2B5EF4-FFF2-40B4-BE49-F238E27FC236}">
                <a16:creationId xmlns:a16="http://schemas.microsoft.com/office/drawing/2014/main" id="{86E1DEF4-B40F-DFB6-1829-D2BC0138D10A}"/>
              </a:ext>
            </a:extLst>
          </p:cNvPr>
          <p:cNvSpPr>
            <a:spLocks noGrp="1" noRot="1" noMove="1" noResize="1" noEditPoints="1" noAdjustHandles="1" noChangeArrowheads="1" noChangeShapeType="1"/>
          </p:cNvSpPr>
          <p:nvPr/>
        </p:nvSpPr>
        <p:spPr>
          <a:xfrm>
            <a:off x="6908705" y="6038966"/>
            <a:ext cx="322712" cy="322712"/>
          </a:xfrm>
          <a:prstGeom prst="ellipse">
            <a:avLst/>
          </a:prstGeom>
          <a:noFill/>
          <a:ln w="12700">
            <a:solidFill>
              <a:srgbClr val="973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57" name="Ellipse 56">
            <a:extLst>
              <a:ext uri="{FF2B5EF4-FFF2-40B4-BE49-F238E27FC236}">
                <a16:creationId xmlns:a16="http://schemas.microsoft.com/office/drawing/2014/main" id="{60FC4FE5-876E-075C-0DC6-7EA3DB06F096}"/>
              </a:ext>
            </a:extLst>
          </p:cNvPr>
          <p:cNvSpPr>
            <a:spLocks noGrp="1" noRot="1" noMove="1" noResize="1" noEditPoints="1" noAdjustHandles="1" noChangeArrowheads="1" noChangeShapeType="1"/>
          </p:cNvSpPr>
          <p:nvPr/>
        </p:nvSpPr>
        <p:spPr>
          <a:xfrm>
            <a:off x="8415951" y="4612565"/>
            <a:ext cx="322712" cy="322712"/>
          </a:xfrm>
          <a:prstGeom prst="ellipse">
            <a:avLst/>
          </a:prstGeom>
          <a:noFill/>
          <a:ln w="12700">
            <a:solidFill>
              <a:srgbClr val="95C4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58" name="Ellipse 57">
            <a:extLst>
              <a:ext uri="{FF2B5EF4-FFF2-40B4-BE49-F238E27FC236}">
                <a16:creationId xmlns:a16="http://schemas.microsoft.com/office/drawing/2014/main" id="{13F6A114-51B8-6DEE-E82C-31115EDED972}"/>
              </a:ext>
            </a:extLst>
          </p:cNvPr>
          <p:cNvSpPr>
            <a:spLocks noGrp="1" noRot="1" noMove="1" noResize="1" noEditPoints="1" noAdjustHandles="1" noChangeArrowheads="1" noChangeShapeType="1"/>
          </p:cNvSpPr>
          <p:nvPr/>
        </p:nvSpPr>
        <p:spPr>
          <a:xfrm>
            <a:off x="8834616" y="4612565"/>
            <a:ext cx="322712" cy="322712"/>
          </a:xfrm>
          <a:prstGeom prst="ellipse">
            <a:avLst/>
          </a:prstGeom>
          <a:noFill/>
          <a:ln w="12700">
            <a:solidFill>
              <a:srgbClr val="95C4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59" name="Ellipse 58">
            <a:extLst>
              <a:ext uri="{FF2B5EF4-FFF2-40B4-BE49-F238E27FC236}">
                <a16:creationId xmlns:a16="http://schemas.microsoft.com/office/drawing/2014/main" id="{C2858765-8A09-B854-139A-150372BE2332}"/>
              </a:ext>
            </a:extLst>
          </p:cNvPr>
          <p:cNvSpPr>
            <a:spLocks noGrp="1" noRot="1" noMove="1" noResize="1" noEditPoints="1" noAdjustHandles="1" noChangeArrowheads="1" noChangeShapeType="1"/>
          </p:cNvSpPr>
          <p:nvPr/>
        </p:nvSpPr>
        <p:spPr>
          <a:xfrm>
            <a:off x="9253280" y="4612565"/>
            <a:ext cx="322712" cy="322712"/>
          </a:xfrm>
          <a:prstGeom prst="ellipse">
            <a:avLst/>
          </a:prstGeom>
          <a:noFill/>
          <a:ln w="12700">
            <a:solidFill>
              <a:srgbClr val="95C4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60" name="Ellipse 59">
            <a:extLst>
              <a:ext uri="{FF2B5EF4-FFF2-40B4-BE49-F238E27FC236}">
                <a16:creationId xmlns:a16="http://schemas.microsoft.com/office/drawing/2014/main" id="{392B0BEA-FA04-CF7E-C8CA-84CEF24D8794}"/>
              </a:ext>
            </a:extLst>
          </p:cNvPr>
          <p:cNvSpPr>
            <a:spLocks noGrp="1" noRot="1" noMove="1" noResize="1" noEditPoints="1" noAdjustHandles="1" noChangeArrowheads="1" noChangeShapeType="1"/>
          </p:cNvSpPr>
          <p:nvPr/>
        </p:nvSpPr>
        <p:spPr>
          <a:xfrm>
            <a:off x="8415951" y="5316692"/>
            <a:ext cx="322712" cy="322712"/>
          </a:xfrm>
          <a:prstGeom prst="ellipse">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61" name="Ellipse 60">
            <a:extLst>
              <a:ext uri="{FF2B5EF4-FFF2-40B4-BE49-F238E27FC236}">
                <a16:creationId xmlns:a16="http://schemas.microsoft.com/office/drawing/2014/main" id="{2ECCE9DD-0689-D9D4-6956-09D4C7FA21A8}"/>
              </a:ext>
            </a:extLst>
          </p:cNvPr>
          <p:cNvSpPr>
            <a:spLocks noGrp="1" noRot="1" noMove="1" noResize="1" noEditPoints="1" noAdjustHandles="1" noChangeArrowheads="1" noChangeShapeType="1"/>
          </p:cNvSpPr>
          <p:nvPr/>
        </p:nvSpPr>
        <p:spPr>
          <a:xfrm>
            <a:off x="8834616" y="5316692"/>
            <a:ext cx="322712" cy="322712"/>
          </a:xfrm>
          <a:prstGeom prst="ellipse">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62" name="Ellipse 61">
            <a:extLst>
              <a:ext uri="{FF2B5EF4-FFF2-40B4-BE49-F238E27FC236}">
                <a16:creationId xmlns:a16="http://schemas.microsoft.com/office/drawing/2014/main" id="{3EC9F7CF-EFCB-9600-9251-66250893E928}"/>
              </a:ext>
            </a:extLst>
          </p:cNvPr>
          <p:cNvSpPr>
            <a:spLocks noGrp="1" noRot="1" noMove="1" noResize="1" noEditPoints="1" noAdjustHandles="1" noChangeArrowheads="1" noChangeShapeType="1"/>
          </p:cNvSpPr>
          <p:nvPr/>
        </p:nvSpPr>
        <p:spPr>
          <a:xfrm>
            <a:off x="9253280" y="5316692"/>
            <a:ext cx="322712" cy="322712"/>
          </a:xfrm>
          <a:prstGeom prst="ellipse">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63" name="Ellipse 62">
            <a:extLst>
              <a:ext uri="{FF2B5EF4-FFF2-40B4-BE49-F238E27FC236}">
                <a16:creationId xmlns:a16="http://schemas.microsoft.com/office/drawing/2014/main" id="{0713B0C0-71B9-5760-ED12-317598B44423}"/>
              </a:ext>
            </a:extLst>
          </p:cNvPr>
          <p:cNvSpPr>
            <a:spLocks noGrp="1" noRot="1" noMove="1" noResize="1" noEditPoints="1" noAdjustHandles="1" noChangeArrowheads="1" noChangeShapeType="1"/>
          </p:cNvSpPr>
          <p:nvPr/>
        </p:nvSpPr>
        <p:spPr>
          <a:xfrm>
            <a:off x="8415951" y="6038966"/>
            <a:ext cx="322712" cy="322712"/>
          </a:xfrm>
          <a:prstGeom prst="ellipse">
            <a:avLst/>
          </a:prstGeom>
          <a:noFill/>
          <a:ln w="12700">
            <a:solidFill>
              <a:srgbClr val="973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64" name="Ellipse 63">
            <a:extLst>
              <a:ext uri="{FF2B5EF4-FFF2-40B4-BE49-F238E27FC236}">
                <a16:creationId xmlns:a16="http://schemas.microsoft.com/office/drawing/2014/main" id="{0A6CA943-D7B6-D1EF-049C-D300933DA1E6}"/>
              </a:ext>
            </a:extLst>
          </p:cNvPr>
          <p:cNvSpPr>
            <a:spLocks noGrp="1" noRot="1" noMove="1" noResize="1" noEditPoints="1" noAdjustHandles="1" noChangeArrowheads="1" noChangeShapeType="1"/>
          </p:cNvSpPr>
          <p:nvPr/>
        </p:nvSpPr>
        <p:spPr>
          <a:xfrm>
            <a:off x="8834616" y="6038966"/>
            <a:ext cx="322712" cy="322712"/>
          </a:xfrm>
          <a:prstGeom prst="ellipse">
            <a:avLst/>
          </a:prstGeom>
          <a:noFill/>
          <a:ln w="12700">
            <a:solidFill>
              <a:srgbClr val="973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65" name="Ellipse 64">
            <a:extLst>
              <a:ext uri="{FF2B5EF4-FFF2-40B4-BE49-F238E27FC236}">
                <a16:creationId xmlns:a16="http://schemas.microsoft.com/office/drawing/2014/main" id="{F200A1BC-A06F-CA37-3E73-79AA7098AC37}"/>
              </a:ext>
            </a:extLst>
          </p:cNvPr>
          <p:cNvSpPr>
            <a:spLocks noGrp="1" noRot="1" noMove="1" noResize="1" noEditPoints="1" noAdjustHandles="1" noChangeArrowheads="1" noChangeShapeType="1"/>
          </p:cNvSpPr>
          <p:nvPr/>
        </p:nvSpPr>
        <p:spPr>
          <a:xfrm>
            <a:off x="9253280" y="6038966"/>
            <a:ext cx="322712" cy="322712"/>
          </a:xfrm>
          <a:prstGeom prst="ellipse">
            <a:avLst/>
          </a:prstGeom>
          <a:noFill/>
          <a:ln w="12700">
            <a:solidFill>
              <a:srgbClr val="973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Tree>
    <p:extLst>
      <p:ext uri="{BB962C8B-B14F-4D97-AF65-F5344CB8AC3E}">
        <p14:creationId xmlns:p14="http://schemas.microsoft.com/office/powerpoint/2010/main" val="40886294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Ellipse 27">
            <a:extLst>
              <a:ext uri="{FF2B5EF4-FFF2-40B4-BE49-F238E27FC236}">
                <a16:creationId xmlns:a16="http://schemas.microsoft.com/office/drawing/2014/main" id="{F364521A-7113-50E7-92A7-C20CD2DDF7A8}"/>
              </a:ext>
            </a:extLst>
          </p:cNvPr>
          <p:cNvSpPr>
            <a:spLocks noGrp="1" noRot="1" noMove="1" noResize="1" noEditPoints="1" noAdjustHandles="1" noChangeArrowheads="1" noChangeShapeType="1"/>
          </p:cNvSpPr>
          <p:nvPr/>
        </p:nvSpPr>
        <p:spPr>
          <a:xfrm>
            <a:off x="1362117" y="4612565"/>
            <a:ext cx="322712" cy="322712"/>
          </a:xfrm>
          <a:prstGeom prst="ellipse">
            <a:avLst/>
          </a:prstGeom>
          <a:noFill/>
          <a:ln w="12700">
            <a:solidFill>
              <a:srgbClr val="95C4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29" name="Ellipse 28">
            <a:extLst>
              <a:ext uri="{FF2B5EF4-FFF2-40B4-BE49-F238E27FC236}">
                <a16:creationId xmlns:a16="http://schemas.microsoft.com/office/drawing/2014/main" id="{6E4E3AD7-37F2-5346-D16C-56D97263D3EB}"/>
              </a:ext>
            </a:extLst>
          </p:cNvPr>
          <p:cNvSpPr>
            <a:spLocks noGrp="1" noRot="1" noMove="1" noResize="1" noEditPoints="1" noAdjustHandles="1" noChangeArrowheads="1" noChangeShapeType="1"/>
          </p:cNvSpPr>
          <p:nvPr/>
        </p:nvSpPr>
        <p:spPr>
          <a:xfrm>
            <a:off x="1780781" y="4612565"/>
            <a:ext cx="322712" cy="322712"/>
          </a:xfrm>
          <a:prstGeom prst="ellipse">
            <a:avLst/>
          </a:prstGeom>
          <a:noFill/>
          <a:ln w="12700">
            <a:solidFill>
              <a:srgbClr val="95C4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30" name="Ellipse 29">
            <a:extLst>
              <a:ext uri="{FF2B5EF4-FFF2-40B4-BE49-F238E27FC236}">
                <a16:creationId xmlns:a16="http://schemas.microsoft.com/office/drawing/2014/main" id="{6F25CC42-C9F0-4736-AC22-D8E7F2A96EEA}"/>
              </a:ext>
            </a:extLst>
          </p:cNvPr>
          <p:cNvSpPr>
            <a:spLocks noGrp="1" noRot="1" noMove="1" noResize="1" noEditPoints="1" noAdjustHandles="1" noChangeArrowheads="1" noChangeShapeType="1"/>
          </p:cNvSpPr>
          <p:nvPr/>
        </p:nvSpPr>
        <p:spPr>
          <a:xfrm>
            <a:off x="2199446" y="4612565"/>
            <a:ext cx="322712" cy="322712"/>
          </a:xfrm>
          <a:prstGeom prst="ellipse">
            <a:avLst/>
          </a:prstGeom>
          <a:noFill/>
          <a:ln w="12700">
            <a:solidFill>
              <a:srgbClr val="95C4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31" name="Ellipse 30">
            <a:extLst>
              <a:ext uri="{FF2B5EF4-FFF2-40B4-BE49-F238E27FC236}">
                <a16:creationId xmlns:a16="http://schemas.microsoft.com/office/drawing/2014/main" id="{A85FB8AD-7F14-D8B6-7B24-D04E80BC2F53}"/>
              </a:ext>
            </a:extLst>
          </p:cNvPr>
          <p:cNvSpPr>
            <a:spLocks noGrp="1" noRot="1" noMove="1" noResize="1" noEditPoints="1" noAdjustHandles="1" noChangeArrowheads="1" noChangeShapeType="1"/>
          </p:cNvSpPr>
          <p:nvPr/>
        </p:nvSpPr>
        <p:spPr>
          <a:xfrm>
            <a:off x="1362117" y="5316692"/>
            <a:ext cx="322712" cy="322712"/>
          </a:xfrm>
          <a:prstGeom prst="ellipse">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32" name="Ellipse 31">
            <a:extLst>
              <a:ext uri="{FF2B5EF4-FFF2-40B4-BE49-F238E27FC236}">
                <a16:creationId xmlns:a16="http://schemas.microsoft.com/office/drawing/2014/main" id="{FA020919-E042-9D93-35E9-F79093BB746D}"/>
              </a:ext>
            </a:extLst>
          </p:cNvPr>
          <p:cNvSpPr>
            <a:spLocks noGrp="1" noRot="1" noMove="1" noResize="1" noEditPoints="1" noAdjustHandles="1" noChangeArrowheads="1" noChangeShapeType="1"/>
          </p:cNvSpPr>
          <p:nvPr/>
        </p:nvSpPr>
        <p:spPr>
          <a:xfrm>
            <a:off x="1780781" y="5316692"/>
            <a:ext cx="322712" cy="322712"/>
          </a:xfrm>
          <a:prstGeom prst="ellipse">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33" name="Ellipse 32">
            <a:extLst>
              <a:ext uri="{FF2B5EF4-FFF2-40B4-BE49-F238E27FC236}">
                <a16:creationId xmlns:a16="http://schemas.microsoft.com/office/drawing/2014/main" id="{F40CE999-141D-3596-37DC-7294B0CB052C}"/>
              </a:ext>
            </a:extLst>
          </p:cNvPr>
          <p:cNvSpPr>
            <a:spLocks noGrp="1" noRot="1" noMove="1" noResize="1" noEditPoints="1" noAdjustHandles="1" noChangeArrowheads="1" noChangeShapeType="1"/>
          </p:cNvSpPr>
          <p:nvPr/>
        </p:nvSpPr>
        <p:spPr>
          <a:xfrm>
            <a:off x="2199446" y="5316692"/>
            <a:ext cx="322712" cy="322712"/>
          </a:xfrm>
          <a:prstGeom prst="ellipse">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34" name="Ellipse 33">
            <a:extLst>
              <a:ext uri="{FF2B5EF4-FFF2-40B4-BE49-F238E27FC236}">
                <a16:creationId xmlns:a16="http://schemas.microsoft.com/office/drawing/2014/main" id="{8FBB3ADF-0B3A-4C26-1980-E65DF471AF3C}"/>
              </a:ext>
            </a:extLst>
          </p:cNvPr>
          <p:cNvSpPr>
            <a:spLocks noGrp="1" noRot="1" noMove="1" noResize="1" noEditPoints="1" noAdjustHandles="1" noChangeArrowheads="1" noChangeShapeType="1"/>
          </p:cNvSpPr>
          <p:nvPr/>
        </p:nvSpPr>
        <p:spPr>
          <a:xfrm>
            <a:off x="1362117" y="6038966"/>
            <a:ext cx="322712" cy="322712"/>
          </a:xfrm>
          <a:prstGeom prst="ellipse">
            <a:avLst/>
          </a:prstGeom>
          <a:noFill/>
          <a:ln w="12700">
            <a:solidFill>
              <a:srgbClr val="973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36" name="Ellipse 35">
            <a:extLst>
              <a:ext uri="{FF2B5EF4-FFF2-40B4-BE49-F238E27FC236}">
                <a16:creationId xmlns:a16="http://schemas.microsoft.com/office/drawing/2014/main" id="{2EDDE13E-0B88-72E5-0E30-64074EDD57F6}"/>
              </a:ext>
            </a:extLst>
          </p:cNvPr>
          <p:cNvSpPr>
            <a:spLocks noGrp="1" noRot="1" noMove="1" noResize="1" noEditPoints="1" noAdjustHandles="1" noChangeArrowheads="1" noChangeShapeType="1"/>
          </p:cNvSpPr>
          <p:nvPr/>
        </p:nvSpPr>
        <p:spPr>
          <a:xfrm>
            <a:off x="1780781" y="6038966"/>
            <a:ext cx="322712" cy="322712"/>
          </a:xfrm>
          <a:prstGeom prst="ellipse">
            <a:avLst/>
          </a:prstGeom>
          <a:noFill/>
          <a:ln w="12700">
            <a:solidFill>
              <a:srgbClr val="973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38" name="Ellipse 37">
            <a:extLst>
              <a:ext uri="{FF2B5EF4-FFF2-40B4-BE49-F238E27FC236}">
                <a16:creationId xmlns:a16="http://schemas.microsoft.com/office/drawing/2014/main" id="{045BCE86-7F75-91D8-870A-E1CC4CF2D0B2}"/>
              </a:ext>
            </a:extLst>
          </p:cNvPr>
          <p:cNvSpPr>
            <a:spLocks noGrp="1" noRot="1" noMove="1" noResize="1" noEditPoints="1" noAdjustHandles="1" noChangeArrowheads="1" noChangeShapeType="1"/>
          </p:cNvSpPr>
          <p:nvPr/>
        </p:nvSpPr>
        <p:spPr>
          <a:xfrm>
            <a:off x="2199446" y="6038966"/>
            <a:ext cx="322712" cy="322712"/>
          </a:xfrm>
          <a:prstGeom prst="ellipse">
            <a:avLst/>
          </a:prstGeom>
          <a:noFill/>
          <a:ln w="12700">
            <a:solidFill>
              <a:srgbClr val="973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39" name="Ellipse 38">
            <a:extLst>
              <a:ext uri="{FF2B5EF4-FFF2-40B4-BE49-F238E27FC236}">
                <a16:creationId xmlns:a16="http://schemas.microsoft.com/office/drawing/2014/main" id="{5D698263-9AB2-DD5E-2277-689708EF6DD8}"/>
              </a:ext>
            </a:extLst>
          </p:cNvPr>
          <p:cNvSpPr>
            <a:spLocks noGrp="1" noRot="1" noMove="1" noResize="1" noEditPoints="1" noAdjustHandles="1" noChangeArrowheads="1" noChangeShapeType="1"/>
          </p:cNvSpPr>
          <p:nvPr/>
        </p:nvSpPr>
        <p:spPr>
          <a:xfrm>
            <a:off x="3711534" y="4612565"/>
            <a:ext cx="322712" cy="322712"/>
          </a:xfrm>
          <a:prstGeom prst="ellipse">
            <a:avLst/>
          </a:prstGeom>
          <a:noFill/>
          <a:ln w="12700">
            <a:solidFill>
              <a:srgbClr val="95C4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40" name="Ellipse 39">
            <a:extLst>
              <a:ext uri="{FF2B5EF4-FFF2-40B4-BE49-F238E27FC236}">
                <a16:creationId xmlns:a16="http://schemas.microsoft.com/office/drawing/2014/main" id="{E57E35B8-7009-61D7-FD86-0000115167C9}"/>
              </a:ext>
            </a:extLst>
          </p:cNvPr>
          <p:cNvSpPr>
            <a:spLocks noGrp="1" noRot="1" noMove="1" noResize="1" noEditPoints="1" noAdjustHandles="1" noChangeArrowheads="1" noChangeShapeType="1"/>
          </p:cNvSpPr>
          <p:nvPr/>
        </p:nvSpPr>
        <p:spPr>
          <a:xfrm>
            <a:off x="4130199" y="4612565"/>
            <a:ext cx="322712" cy="322712"/>
          </a:xfrm>
          <a:prstGeom prst="ellipse">
            <a:avLst/>
          </a:prstGeom>
          <a:noFill/>
          <a:ln w="12700">
            <a:solidFill>
              <a:srgbClr val="95C4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41" name="Ellipse 40">
            <a:extLst>
              <a:ext uri="{FF2B5EF4-FFF2-40B4-BE49-F238E27FC236}">
                <a16:creationId xmlns:a16="http://schemas.microsoft.com/office/drawing/2014/main" id="{03781A67-57DD-42EF-4D95-D9760AFCFB2A}"/>
              </a:ext>
            </a:extLst>
          </p:cNvPr>
          <p:cNvSpPr>
            <a:spLocks noGrp="1" noRot="1" noMove="1" noResize="1" noEditPoints="1" noAdjustHandles="1" noChangeArrowheads="1" noChangeShapeType="1"/>
          </p:cNvSpPr>
          <p:nvPr/>
        </p:nvSpPr>
        <p:spPr>
          <a:xfrm>
            <a:off x="4548863" y="4612565"/>
            <a:ext cx="322712" cy="322712"/>
          </a:xfrm>
          <a:prstGeom prst="ellipse">
            <a:avLst/>
          </a:prstGeom>
          <a:noFill/>
          <a:ln w="12700">
            <a:solidFill>
              <a:srgbClr val="95C4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42" name="Ellipse 41">
            <a:extLst>
              <a:ext uri="{FF2B5EF4-FFF2-40B4-BE49-F238E27FC236}">
                <a16:creationId xmlns:a16="http://schemas.microsoft.com/office/drawing/2014/main" id="{F730E307-B50C-E00B-2F0F-C92262D02D00}"/>
              </a:ext>
            </a:extLst>
          </p:cNvPr>
          <p:cNvSpPr>
            <a:spLocks noGrp="1" noRot="1" noMove="1" noResize="1" noEditPoints="1" noAdjustHandles="1" noChangeArrowheads="1" noChangeShapeType="1"/>
          </p:cNvSpPr>
          <p:nvPr/>
        </p:nvSpPr>
        <p:spPr>
          <a:xfrm>
            <a:off x="3711534" y="5316692"/>
            <a:ext cx="322712" cy="322712"/>
          </a:xfrm>
          <a:prstGeom prst="ellipse">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43" name="Ellipse 42">
            <a:extLst>
              <a:ext uri="{FF2B5EF4-FFF2-40B4-BE49-F238E27FC236}">
                <a16:creationId xmlns:a16="http://schemas.microsoft.com/office/drawing/2014/main" id="{E853BE38-6AAF-8A6B-363F-8BB7491041A8}"/>
              </a:ext>
            </a:extLst>
          </p:cNvPr>
          <p:cNvSpPr>
            <a:spLocks noGrp="1" noRot="1" noMove="1" noResize="1" noEditPoints="1" noAdjustHandles="1" noChangeArrowheads="1" noChangeShapeType="1"/>
          </p:cNvSpPr>
          <p:nvPr/>
        </p:nvSpPr>
        <p:spPr>
          <a:xfrm>
            <a:off x="4130199" y="5316692"/>
            <a:ext cx="322712" cy="322712"/>
          </a:xfrm>
          <a:prstGeom prst="ellipse">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44" name="Ellipse 43">
            <a:extLst>
              <a:ext uri="{FF2B5EF4-FFF2-40B4-BE49-F238E27FC236}">
                <a16:creationId xmlns:a16="http://schemas.microsoft.com/office/drawing/2014/main" id="{F8858504-FBF1-B1CB-4277-6305DD34EC11}"/>
              </a:ext>
            </a:extLst>
          </p:cNvPr>
          <p:cNvSpPr>
            <a:spLocks noGrp="1" noRot="1" noMove="1" noResize="1" noEditPoints="1" noAdjustHandles="1" noChangeArrowheads="1" noChangeShapeType="1"/>
          </p:cNvSpPr>
          <p:nvPr/>
        </p:nvSpPr>
        <p:spPr>
          <a:xfrm>
            <a:off x="4548863" y="5316692"/>
            <a:ext cx="322712" cy="322712"/>
          </a:xfrm>
          <a:prstGeom prst="ellipse">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45" name="Ellipse 44">
            <a:extLst>
              <a:ext uri="{FF2B5EF4-FFF2-40B4-BE49-F238E27FC236}">
                <a16:creationId xmlns:a16="http://schemas.microsoft.com/office/drawing/2014/main" id="{F639E99C-0F9B-8226-7299-6388B54ABD71}"/>
              </a:ext>
            </a:extLst>
          </p:cNvPr>
          <p:cNvSpPr>
            <a:spLocks noGrp="1" noRot="1" noMove="1" noResize="1" noEditPoints="1" noAdjustHandles="1" noChangeArrowheads="1" noChangeShapeType="1"/>
          </p:cNvSpPr>
          <p:nvPr/>
        </p:nvSpPr>
        <p:spPr>
          <a:xfrm>
            <a:off x="3711534" y="6038966"/>
            <a:ext cx="322712" cy="322712"/>
          </a:xfrm>
          <a:prstGeom prst="ellipse">
            <a:avLst/>
          </a:prstGeom>
          <a:noFill/>
          <a:ln w="12700">
            <a:solidFill>
              <a:srgbClr val="973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46" name="Ellipse 45">
            <a:extLst>
              <a:ext uri="{FF2B5EF4-FFF2-40B4-BE49-F238E27FC236}">
                <a16:creationId xmlns:a16="http://schemas.microsoft.com/office/drawing/2014/main" id="{DF9F1145-E56B-6AF0-301B-C941EBDA9E07}"/>
              </a:ext>
            </a:extLst>
          </p:cNvPr>
          <p:cNvSpPr>
            <a:spLocks noGrp="1" noRot="1" noMove="1" noResize="1" noEditPoints="1" noAdjustHandles="1" noChangeArrowheads="1" noChangeShapeType="1"/>
          </p:cNvSpPr>
          <p:nvPr/>
        </p:nvSpPr>
        <p:spPr>
          <a:xfrm>
            <a:off x="4130199" y="6038966"/>
            <a:ext cx="322712" cy="322712"/>
          </a:xfrm>
          <a:prstGeom prst="ellipse">
            <a:avLst/>
          </a:prstGeom>
          <a:noFill/>
          <a:ln w="12700">
            <a:solidFill>
              <a:srgbClr val="973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47" name="Ellipse 46">
            <a:extLst>
              <a:ext uri="{FF2B5EF4-FFF2-40B4-BE49-F238E27FC236}">
                <a16:creationId xmlns:a16="http://schemas.microsoft.com/office/drawing/2014/main" id="{6E8ED205-766B-2CC4-F125-252B70143A86}"/>
              </a:ext>
            </a:extLst>
          </p:cNvPr>
          <p:cNvSpPr>
            <a:spLocks noGrp="1" noRot="1" noMove="1" noResize="1" noEditPoints="1" noAdjustHandles="1" noChangeArrowheads="1" noChangeShapeType="1"/>
          </p:cNvSpPr>
          <p:nvPr/>
        </p:nvSpPr>
        <p:spPr>
          <a:xfrm>
            <a:off x="4548863" y="6038966"/>
            <a:ext cx="322712" cy="322712"/>
          </a:xfrm>
          <a:prstGeom prst="ellipse">
            <a:avLst/>
          </a:prstGeom>
          <a:noFill/>
          <a:ln w="12700">
            <a:solidFill>
              <a:srgbClr val="973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48" name="Ellipse 47">
            <a:extLst>
              <a:ext uri="{FF2B5EF4-FFF2-40B4-BE49-F238E27FC236}">
                <a16:creationId xmlns:a16="http://schemas.microsoft.com/office/drawing/2014/main" id="{582A7F7E-87CB-2C35-5A09-59E010F445A0}"/>
              </a:ext>
            </a:extLst>
          </p:cNvPr>
          <p:cNvSpPr>
            <a:spLocks noGrp="1" noRot="1" noMove="1" noResize="1" noEditPoints="1" noAdjustHandles="1" noChangeArrowheads="1" noChangeShapeType="1"/>
          </p:cNvSpPr>
          <p:nvPr/>
        </p:nvSpPr>
        <p:spPr>
          <a:xfrm>
            <a:off x="6071376" y="4612565"/>
            <a:ext cx="322712" cy="322712"/>
          </a:xfrm>
          <a:prstGeom prst="ellipse">
            <a:avLst/>
          </a:prstGeom>
          <a:noFill/>
          <a:ln w="12700">
            <a:solidFill>
              <a:srgbClr val="95C4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49" name="Ellipse 48">
            <a:extLst>
              <a:ext uri="{FF2B5EF4-FFF2-40B4-BE49-F238E27FC236}">
                <a16:creationId xmlns:a16="http://schemas.microsoft.com/office/drawing/2014/main" id="{446DE3D0-5029-4F35-F363-F9898E71F2E3}"/>
              </a:ext>
            </a:extLst>
          </p:cNvPr>
          <p:cNvSpPr>
            <a:spLocks noGrp="1" noRot="1" noMove="1" noResize="1" noEditPoints="1" noAdjustHandles="1" noChangeArrowheads="1" noChangeShapeType="1"/>
          </p:cNvSpPr>
          <p:nvPr/>
        </p:nvSpPr>
        <p:spPr>
          <a:xfrm>
            <a:off x="6490040" y="4612565"/>
            <a:ext cx="322712" cy="322712"/>
          </a:xfrm>
          <a:prstGeom prst="ellipse">
            <a:avLst/>
          </a:prstGeom>
          <a:noFill/>
          <a:ln w="12700">
            <a:solidFill>
              <a:srgbClr val="95C4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50" name="Ellipse 49">
            <a:extLst>
              <a:ext uri="{FF2B5EF4-FFF2-40B4-BE49-F238E27FC236}">
                <a16:creationId xmlns:a16="http://schemas.microsoft.com/office/drawing/2014/main" id="{CD98AA34-8A9C-CD60-DFC5-E62C250C8A1D}"/>
              </a:ext>
            </a:extLst>
          </p:cNvPr>
          <p:cNvSpPr>
            <a:spLocks noGrp="1" noRot="1" noMove="1" noResize="1" noEditPoints="1" noAdjustHandles="1" noChangeArrowheads="1" noChangeShapeType="1"/>
          </p:cNvSpPr>
          <p:nvPr/>
        </p:nvSpPr>
        <p:spPr>
          <a:xfrm>
            <a:off x="6908705" y="4612565"/>
            <a:ext cx="322712" cy="322712"/>
          </a:xfrm>
          <a:prstGeom prst="ellipse">
            <a:avLst/>
          </a:prstGeom>
          <a:noFill/>
          <a:ln w="12700">
            <a:solidFill>
              <a:srgbClr val="95C4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51" name="Ellipse 50">
            <a:extLst>
              <a:ext uri="{FF2B5EF4-FFF2-40B4-BE49-F238E27FC236}">
                <a16:creationId xmlns:a16="http://schemas.microsoft.com/office/drawing/2014/main" id="{5F7335C8-497D-423F-34E1-6FBCAF5F9EF4}"/>
              </a:ext>
            </a:extLst>
          </p:cNvPr>
          <p:cNvSpPr>
            <a:spLocks noGrp="1" noRot="1" noMove="1" noResize="1" noEditPoints="1" noAdjustHandles="1" noChangeArrowheads="1" noChangeShapeType="1"/>
          </p:cNvSpPr>
          <p:nvPr/>
        </p:nvSpPr>
        <p:spPr>
          <a:xfrm>
            <a:off x="6071376" y="5316692"/>
            <a:ext cx="322712" cy="322712"/>
          </a:xfrm>
          <a:prstGeom prst="ellipse">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52" name="Ellipse 51">
            <a:extLst>
              <a:ext uri="{FF2B5EF4-FFF2-40B4-BE49-F238E27FC236}">
                <a16:creationId xmlns:a16="http://schemas.microsoft.com/office/drawing/2014/main" id="{52C54AFB-0CD2-D9D7-EBD5-BDD0259F3B44}"/>
              </a:ext>
            </a:extLst>
          </p:cNvPr>
          <p:cNvSpPr>
            <a:spLocks noGrp="1" noRot="1" noMove="1" noResize="1" noEditPoints="1" noAdjustHandles="1" noChangeArrowheads="1" noChangeShapeType="1"/>
          </p:cNvSpPr>
          <p:nvPr/>
        </p:nvSpPr>
        <p:spPr>
          <a:xfrm>
            <a:off x="6490040" y="5316692"/>
            <a:ext cx="322712" cy="322712"/>
          </a:xfrm>
          <a:prstGeom prst="ellipse">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53" name="Ellipse 52">
            <a:extLst>
              <a:ext uri="{FF2B5EF4-FFF2-40B4-BE49-F238E27FC236}">
                <a16:creationId xmlns:a16="http://schemas.microsoft.com/office/drawing/2014/main" id="{0B2E2955-8AFE-9F8C-A78D-51B79196E16E}"/>
              </a:ext>
            </a:extLst>
          </p:cNvPr>
          <p:cNvSpPr>
            <a:spLocks noGrp="1" noRot="1" noMove="1" noResize="1" noEditPoints="1" noAdjustHandles="1" noChangeArrowheads="1" noChangeShapeType="1"/>
          </p:cNvSpPr>
          <p:nvPr/>
        </p:nvSpPr>
        <p:spPr>
          <a:xfrm>
            <a:off x="6908705" y="5316692"/>
            <a:ext cx="322712" cy="322712"/>
          </a:xfrm>
          <a:prstGeom prst="ellipse">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54" name="Ellipse 53">
            <a:extLst>
              <a:ext uri="{FF2B5EF4-FFF2-40B4-BE49-F238E27FC236}">
                <a16:creationId xmlns:a16="http://schemas.microsoft.com/office/drawing/2014/main" id="{D2EEB1E4-23CA-0048-3E7C-C9201240F22B}"/>
              </a:ext>
            </a:extLst>
          </p:cNvPr>
          <p:cNvSpPr>
            <a:spLocks noGrp="1" noRot="1" noMove="1" noResize="1" noEditPoints="1" noAdjustHandles="1" noChangeArrowheads="1" noChangeShapeType="1"/>
          </p:cNvSpPr>
          <p:nvPr/>
        </p:nvSpPr>
        <p:spPr>
          <a:xfrm>
            <a:off x="6071376" y="6038966"/>
            <a:ext cx="322712" cy="322712"/>
          </a:xfrm>
          <a:prstGeom prst="ellipse">
            <a:avLst/>
          </a:prstGeom>
          <a:noFill/>
          <a:ln w="12700">
            <a:solidFill>
              <a:srgbClr val="973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55" name="Ellipse 54">
            <a:extLst>
              <a:ext uri="{FF2B5EF4-FFF2-40B4-BE49-F238E27FC236}">
                <a16:creationId xmlns:a16="http://schemas.microsoft.com/office/drawing/2014/main" id="{497DCC26-1195-9D54-31AA-720C20985EBE}"/>
              </a:ext>
            </a:extLst>
          </p:cNvPr>
          <p:cNvSpPr>
            <a:spLocks noGrp="1" noRot="1" noMove="1" noResize="1" noEditPoints="1" noAdjustHandles="1" noChangeArrowheads="1" noChangeShapeType="1"/>
          </p:cNvSpPr>
          <p:nvPr/>
        </p:nvSpPr>
        <p:spPr>
          <a:xfrm>
            <a:off x="6490040" y="6038966"/>
            <a:ext cx="322712" cy="322712"/>
          </a:xfrm>
          <a:prstGeom prst="ellipse">
            <a:avLst/>
          </a:prstGeom>
          <a:noFill/>
          <a:ln w="12700">
            <a:solidFill>
              <a:srgbClr val="973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56" name="Ellipse 55">
            <a:extLst>
              <a:ext uri="{FF2B5EF4-FFF2-40B4-BE49-F238E27FC236}">
                <a16:creationId xmlns:a16="http://schemas.microsoft.com/office/drawing/2014/main" id="{C1C1D320-42B1-5B4A-3C9B-B42F5B4A4E2E}"/>
              </a:ext>
            </a:extLst>
          </p:cNvPr>
          <p:cNvSpPr>
            <a:spLocks noGrp="1" noRot="1" noMove="1" noResize="1" noEditPoints="1" noAdjustHandles="1" noChangeArrowheads="1" noChangeShapeType="1"/>
          </p:cNvSpPr>
          <p:nvPr/>
        </p:nvSpPr>
        <p:spPr>
          <a:xfrm>
            <a:off x="6908705" y="6038966"/>
            <a:ext cx="322712" cy="322712"/>
          </a:xfrm>
          <a:prstGeom prst="ellipse">
            <a:avLst/>
          </a:prstGeom>
          <a:noFill/>
          <a:ln w="12700">
            <a:solidFill>
              <a:srgbClr val="973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57" name="Ellipse 56">
            <a:extLst>
              <a:ext uri="{FF2B5EF4-FFF2-40B4-BE49-F238E27FC236}">
                <a16:creationId xmlns:a16="http://schemas.microsoft.com/office/drawing/2014/main" id="{186CBCA5-3461-5FAC-8D26-A14E95A2A15D}"/>
              </a:ext>
            </a:extLst>
          </p:cNvPr>
          <p:cNvSpPr>
            <a:spLocks noGrp="1" noRot="1" noMove="1" noResize="1" noEditPoints="1" noAdjustHandles="1" noChangeArrowheads="1" noChangeShapeType="1"/>
          </p:cNvSpPr>
          <p:nvPr/>
        </p:nvSpPr>
        <p:spPr>
          <a:xfrm>
            <a:off x="8415951" y="4612565"/>
            <a:ext cx="322712" cy="322712"/>
          </a:xfrm>
          <a:prstGeom prst="ellipse">
            <a:avLst/>
          </a:prstGeom>
          <a:noFill/>
          <a:ln w="12700">
            <a:solidFill>
              <a:srgbClr val="95C4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58" name="Ellipse 57">
            <a:extLst>
              <a:ext uri="{FF2B5EF4-FFF2-40B4-BE49-F238E27FC236}">
                <a16:creationId xmlns:a16="http://schemas.microsoft.com/office/drawing/2014/main" id="{B145CD60-2390-95C9-9F22-9B22AF216B27}"/>
              </a:ext>
            </a:extLst>
          </p:cNvPr>
          <p:cNvSpPr>
            <a:spLocks noGrp="1" noRot="1" noMove="1" noResize="1" noEditPoints="1" noAdjustHandles="1" noChangeArrowheads="1" noChangeShapeType="1"/>
          </p:cNvSpPr>
          <p:nvPr/>
        </p:nvSpPr>
        <p:spPr>
          <a:xfrm>
            <a:off x="8834616" y="4612565"/>
            <a:ext cx="322712" cy="322712"/>
          </a:xfrm>
          <a:prstGeom prst="ellipse">
            <a:avLst/>
          </a:prstGeom>
          <a:noFill/>
          <a:ln w="12700">
            <a:solidFill>
              <a:srgbClr val="95C4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59" name="Ellipse 58">
            <a:extLst>
              <a:ext uri="{FF2B5EF4-FFF2-40B4-BE49-F238E27FC236}">
                <a16:creationId xmlns:a16="http://schemas.microsoft.com/office/drawing/2014/main" id="{FE058374-AE71-7732-73D7-ED03DA4289DD}"/>
              </a:ext>
            </a:extLst>
          </p:cNvPr>
          <p:cNvSpPr>
            <a:spLocks noGrp="1" noRot="1" noMove="1" noResize="1" noEditPoints="1" noAdjustHandles="1" noChangeArrowheads="1" noChangeShapeType="1"/>
          </p:cNvSpPr>
          <p:nvPr/>
        </p:nvSpPr>
        <p:spPr>
          <a:xfrm>
            <a:off x="9253280" y="4612565"/>
            <a:ext cx="322712" cy="322712"/>
          </a:xfrm>
          <a:prstGeom prst="ellipse">
            <a:avLst/>
          </a:prstGeom>
          <a:noFill/>
          <a:ln w="12700">
            <a:solidFill>
              <a:srgbClr val="95C4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60" name="Ellipse 59">
            <a:extLst>
              <a:ext uri="{FF2B5EF4-FFF2-40B4-BE49-F238E27FC236}">
                <a16:creationId xmlns:a16="http://schemas.microsoft.com/office/drawing/2014/main" id="{75B298C5-C4D6-7F2B-C466-F877CAB3A2FB}"/>
              </a:ext>
            </a:extLst>
          </p:cNvPr>
          <p:cNvSpPr>
            <a:spLocks noGrp="1" noRot="1" noMove="1" noResize="1" noEditPoints="1" noAdjustHandles="1" noChangeArrowheads="1" noChangeShapeType="1"/>
          </p:cNvSpPr>
          <p:nvPr/>
        </p:nvSpPr>
        <p:spPr>
          <a:xfrm>
            <a:off x="8415951" y="5316692"/>
            <a:ext cx="322712" cy="322712"/>
          </a:xfrm>
          <a:prstGeom prst="ellipse">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61" name="Ellipse 60">
            <a:extLst>
              <a:ext uri="{FF2B5EF4-FFF2-40B4-BE49-F238E27FC236}">
                <a16:creationId xmlns:a16="http://schemas.microsoft.com/office/drawing/2014/main" id="{5F548838-9864-6C67-8293-8DF8AF8A762C}"/>
              </a:ext>
            </a:extLst>
          </p:cNvPr>
          <p:cNvSpPr>
            <a:spLocks noGrp="1" noRot="1" noMove="1" noResize="1" noEditPoints="1" noAdjustHandles="1" noChangeArrowheads="1" noChangeShapeType="1"/>
          </p:cNvSpPr>
          <p:nvPr/>
        </p:nvSpPr>
        <p:spPr>
          <a:xfrm>
            <a:off x="8834616" y="5316692"/>
            <a:ext cx="322712" cy="322712"/>
          </a:xfrm>
          <a:prstGeom prst="ellipse">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62" name="Ellipse 61">
            <a:extLst>
              <a:ext uri="{FF2B5EF4-FFF2-40B4-BE49-F238E27FC236}">
                <a16:creationId xmlns:a16="http://schemas.microsoft.com/office/drawing/2014/main" id="{B365DB1B-79D2-D53F-53F8-5576D6CD0F1B}"/>
              </a:ext>
            </a:extLst>
          </p:cNvPr>
          <p:cNvSpPr>
            <a:spLocks noGrp="1" noRot="1" noMove="1" noResize="1" noEditPoints="1" noAdjustHandles="1" noChangeArrowheads="1" noChangeShapeType="1"/>
          </p:cNvSpPr>
          <p:nvPr/>
        </p:nvSpPr>
        <p:spPr>
          <a:xfrm>
            <a:off x="9253280" y="5316692"/>
            <a:ext cx="322712" cy="322712"/>
          </a:xfrm>
          <a:prstGeom prst="ellipse">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63" name="Ellipse 62">
            <a:extLst>
              <a:ext uri="{FF2B5EF4-FFF2-40B4-BE49-F238E27FC236}">
                <a16:creationId xmlns:a16="http://schemas.microsoft.com/office/drawing/2014/main" id="{9D8063C6-0688-F8AF-8783-049C87349E9D}"/>
              </a:ext>
            </a:extLst>
          </p:cNvPr>
          <p:cNvSpPr>
            <a:spLocks noGrp="1" noRot="1" noMove="1" noResize="1" noEditPoints="1" noAdjustHandles="1" noChangeArrowheads="1" noChangeShapeType="1"/>
          </p:cNvSpPr>
          <p:nvPr/>
        </p:nvSpPr>
        <p:spPr>
          <a:xfrm>
            <a:off x="8415951" y="6038966"/>
            <a:ext cx="322712" cy="322712"/>
          </a:xfrm>
          <a:prstGeom prst="ellipse">
            <a:avLst/>
          </a:prstGeom>
          <a:noFill/>
          <a:ln w="12700">
            <a:solidFill>
              <a:srgbClr val="973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64" name="Ellipse 63">
            <a:extLst>
              <a:ext uri="{FF2B5EF4-FFF2-40B4-BE49-F238E27FC236}">
                <a16:creationId xmlns:a16="http://schemas.microsoft.com/office/drawing/2014/main" id="{64FF7D82-6741-89A8-5AC0-5F1A53650C41}"/>
              </a:ext>
            </a:extLst>
          </p:cNvPr>
          <p:cNvSpPr>
            <a:spLocks noGrp="1" noRot="1" noMove="1" noResize="1" noEditPoints="1" noAdjustHandles="1" noChangeArrowheads="1" noChangeShapeType="1"/>
          </p:cNvSpPr>
          <p:nvPr/>
        </p:nvSpPr>
        <p:spPr>
          <a:xfrm>
            <a:off x="8834616" y="6038966"/>
            <a:ext cx="322712" cy="322712"/>
          </a:xfrm>
          <a:prstGeom prst="ellipse">
            <a:avLst/>
          </a:prstGeom>
          <a:noFill/>
          <a:ln w="12700">
            <a:solidFill>
              <a:srgbClr val="973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65" name="Ellipse 64">
            <a:extLst>
              <a:ext uri="{FF2B5EF4-FFF2-40B4-BE49-F238E27FC236}">
                <a16:creationId xmlns:a16="http://schemas.microsoft.com/office/drawing/2014/main" id="{64BE2EBA-CB63-7DB9-05B0-5BAFF4B235AE}"/>
              </a:ext>
            </a:extLst>
          </p:cNvPr>
          <p:cNvSpPr>
            <a:spLocks noGrp="1" noRot="1" noMove="1" noResize="1" noEditPoints="1" noAdjustHandles="1" noChangeArrowheads="1" noChangeShapeType="1"/>
          </p:cNvSpPr>
          <p:nvPr/>
        </p:nvSpPr>
        <p:spPr>
          <a:xfrm>
            <a:off x="9253280" y="6038966"/>
            <a:ext cx="322712" cy="322712"/>
          </a:xfrm>
          <a:prstGeom prst="ellipse">
            <a:avLst/>
          </a:prstGeom>
          <a:noFill/>
          <a:ln w="12700">
            <a:solidFill>
              <a:srgbClr val="973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Tree>
    <p:extLst>
      <p:ext uri="{BB962C8B-B14F-4D97-AF65-F5344CB8AC3E}">
        <p14:creationId xmlns:p14="http://schemas.microsoft.com/office/powerpoint/2010/main" val="41968814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extfeld 28">
            <a:extLst>
              <a:ext uri="{FF2B5EF4-FFF2-40B4-BE49-F238E27FC236}">
                <a16:creationId xmlns:a16="http://schemas.microsoft.com/office/drawing/2014/main" id="{F81932B2-4F94-D91C-608D-C365399454EF}"/>
              </a:ext>
            </a:extLst>
          </p:cNvPr>
          <p:cNvSpPr txBox="1">
            <a:spLocks noGrp="1" noRot="1" noMove="1" noResize="1" noEditPoints="1" noAdjustHandles="1" noChangeArrowheads="1" noChangeShapeType="1"/>
          </p:cNvSpPr>
          <p:nvPr/>
        </p:nvSpPr>
        <p:spPr>
          <a:xfrm>
            <a:off x="5555072" y="3453477"/>
            <a:ext cx="1946367" cy="417807"/>
          </a:xfrm>
          <a:prstGeom prst="rect">
            <a:avLst/>
          </a:prstGeom>
          <a:noFill/>
        </p:spPr>
        <p:txBody>
          <a:bodyPr wrap="none" rtlCol="0">
            <a:spAutoFit/>
          </a:bodyPr>
          <a:lstStyle/>
          <a:p>
            <a:pPr algn="ctr"/>
            <a:r>
              <a:rPr lang="de-DE" sz="2115" b="1" dirty="0">
                <a:latin typeface="Helvetica" panose="020B0604020202020204" pitchFamily="34" charset="0"/>
                <a:cs typeface="Helvetica" panose="020B0604020202020204" pitchFamily="34" charset="0"/>
              </a:rPr>
              <a:t>[                     ]</a:t>
            </a:r>
          </a:p>
        </p:txBody>
      </p:sp>
      <p:sp>
        <p:nvSpPr>
          <p:cNvPr id="31" name="Textfeld 30">
            <a:extLst>
              <a:ext uri="{FF2B5EF4-FFF2-40B4-BE49-F238E27FC236}">
                <a16:creationId xmlns:a16="http://schemas.microsoft.com/office/drawing/2014/main" id="{20048EAB-B15F-D248-2516-4EFE63BBB18A}"/>
              </a:ext>
            </a:extLst>
          </p:cNvPr>
          <p:cNvSpPr txBox="1">
            <a:spLocks noGrp="1" noRot="1" noMove="1" noResize="1" noEditPoints="1" noAdjustHandles="1" noChangeArrowheads="1" noChangeShapeType="1"/>
          </p:cNvSpPr>
          <p:nvPr/>
        </p:nvSpPr>
        <p:spPr>
          <a:xfrm>
            <a:off x="7899643" y="3453477"/>
            <a:ext cx="1946367" cy="417807"/>
          </a:xfrm>
          <a:prstGeom prst="rect">
            <a:avLst/>
          </a:prstGeom>
          <a:noFill/>
        </p:spPr>
        <p:txBody>
          <a:bodyPr wrap="none" rtlCol="0">
            <a:spAutoFit/>
          </a:bodyPr>
          <a:lstStyle/>
          <a:p>
            <a:pPr algn="ctr"/>
            <a:r>
              <a:rPr lang="de-DE" sz="2115" b="1" dirty="0">
                <a:latin typeface="Helvetica" panose="020B0604020202020204" pitchFamily="34" charset="0"/>
                <a:cs typeface="Helvetica" panose="020B0604020202020204" pitchFamily="34" charset="0"/>
              </a:rPr>
              <a:t>[                     ]</a:t>
            </a:r>
          </a:p>
        </p:txBody>
      </p:sp>
      <p:sp>
        <p:nvSpPr>
          <p:cNvPr id="32" name="Ellipse 31">
            <a:extLst>
              <a:ext uri="{FF2B5EF4-FFF2-40B4-BE49-F238E27FC236}">
                <a16:creationId xmlns:a16="http://schemas.microsoft.com/office/drawing/2014/main" id="{83371EB2-6506-B4A9-BA81-CCC67CBDCC3B}"/>
              </a:ext>
            </a:extLst>
          </p:cNvPr>
          <p:cNvSpPr>
            <a:spLocks noGrp="1" noRot="1" noMove="1" noResize="1" noEditPoints="1" noAdjustHandles="1" noChangeArrowheads="1" noChangeShapeType="1"/>
          </p:cNvSpPr>
          <p:nvPr/>
        </p:nvSpPr>
        <p:spPr>
          <a:xfrm>
            <a:off x="1362117" y="4612565"/>
            <a:ext cx="322712" cy="322712"/>
          </a:xfrm>
          <a:prstGeom prst="ellipse">
            <a:avLst/>
          </a:prstGeom>
          <a:noFill/>
          <a:ln w="12700">
            <a:solidFill>
              <a:srgbClr val="95C4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33" name="Ellipse 32">
            <a:extLst>
              <a:ext uri="{FF2B5EF4-FFF2-40B4-BE49-F238E27FC236}">
                <a16:creationId xmlns:a16="http://schemas.microsoft.com/office/drawing/2014/main" id="{C08C34F0-2CB1-9970-E2EB-8E6FC580FEB4}"/>
              </a:ext>
            </a:extLst>
          </p:cNvPr>
          <p:cNvSpPr>
            <a:spLocks noGrp="1" noRot="1" noMove="1" noResize="1" noEditPoints="1" noAdjustHandles="1" noChangeArrowheads="1" noChangeShapeType="1"/>
          </p:cNvSpPr>
          <p:nvPr/>
        </p:nvSpPr>
        <p:spPr>
          <a:xfrm>
            <a:off x="1780781" y="4612565"/>
            <a:ext cx="322712" cy="322712"/>
          </a:xfrm>
          <a:prstGeom prst="ellipse">
            <a:avLst/>
          </a:prstGeom>
          <a:noFill/>
          <a:ln w="12700">
            <a:solidFill>
              <a:srgbClr val="95C4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34" name="Ellipse 33">
            <a:extLst>
              <a:ext uri="{FF2B5EF4-FFF2-40B4-BE49-F238E27FC236}">
                <a16:creationId xmlns:a16="http://schemas.microsoft.com/office/drawing/2014/main" id="{604F3EDC-0A5B-DF52-1805-B67A50326572}"/>
              </a:ext>
            </a:extLst>
          </p:cNvPr>
          <p:cNvSpPr>
            <a:spLocks noGrp="1" noRot="1" noMove="1" noResize="1" noEditPoints="1" noAdjustHandles="1" noChangeArrowheads="1" noChangeShapeType="1"/>
          </p:cNvSpPr>
          <p:nvPr/>
        </p:nvSpPr>
        <p:spPr>
          <a:xfrm>
            <a:off x="2199446" y="4612565"/>
            <a:ext cx="322712" cy="322712"/>
          </a:xfrm>
          <a:prstGeom prst="ellipse">
            <a:avLst/>
          </a:prstGeom>
          <a:noFill/>
          <a:ln w="12700">
            <a:solidFill>
              <a:srgbClr val="95C4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36" name="Ellipse 35">
            <a:extLst>
              <a:ext uri="{FF2B5EF4-FFF2-40B4-BE49-F238E27FC236}">
                <a16:creationId xmlns:a16="http://schemas.microsoft.com/office/drawing/2014/main" id="{328FB7D1-7EAB-96E9-B7E2-6C0F906DDCFD}"/>
              </a:ext>
            </a:extLst>
          </p:cNvPr>
          <p:cNvSpPr>
            <a:spLocks noGrp="1" noRot="1" noMove="1" noResize="1" noEditPoints="1" noAdjustHandles="1" noChangeArrowheads="1" noChangeShapeType="1"/>
          </p:cNvSpPr>
          <p:nvPr/>
        </p:nvSpPr>
        <p:spPr>
          <a:xfrm>
            <a:off x="1362117" y="5316692"/>
            <a:ext cx="322712" cy="322712"/>
          </a:xfrm>
          <a:prstGeom prst="ellipse">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38" name="Ellipse 37">
            <a:extLst>
              <a:ext uri="{FF2B5EF4-FFF2-40B4-BE49-F238E27FC236}">
                <a16:creationId xmlns:a16="http://schemas.microsoft.com/office/drawing/2014/main" id="{DC606B99-ED6A-0D1F-2E51-69D868E1FE73}"/>
              </a:ext>
            </a:extLst>
          </p:cNvPr>
          <p:cNvSpPr>
            <a:spLocks noGrp="1" noRot="1" noMove="1" noResize="1" noEditPoints="1" noAdjustHandles="1" noChangeArrowheads="1" noChangeShapeType="1"/>
          </p:cNvSpPr>
          <p:nvPr/>
        </p:nvSpPr>
        <p:spPr>
          <a:xfrm>
            <a:off x="1780781" y="5316692"/>
            <a:ext cx="322712" cy="322712"/>
          </a:xfrm>
          <a:prstGeom prst="ellipse">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39" name="Ellipse 38">
            <a:extLst>
              <a:ext uri="{FF2B5EF4-FFF2-40B4-BE49-F238E27FC236}">
                <a16:creationId xmlns:a16="http://schemas.microsoft.com/office/drawing/2014/main" id="{BB2351CD-969E-645A-2EE1-20558CDB55CF}"/>
              </a:ext>
            </a:extLst>
          </p:cNvPr>
          <p:cNvSpPr>
            <a:spLocks noGrp="1" noRot="1" noMove="1" noResize="1" noEditPoints="1" noAdjustHandles="1" noChangeArrowheads="1" noChangeShapeType="1"/>
          </p:cNvSpPr>
          <p:nvPr/>
        </p:nvSpPr>
        <p:spPr>
          <a:xfrm>
            <a:off x="2199446" y="5316692"/>
            <a:ext cx="322712" cy="322712"/>
          </a:xfrm>
          <a:prstGeom prst="ellipse">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40" name="Ellipse 39">
            <a:extLst>
              <a:ext uri="{FF2B5EF4-FFF2-40B4-BE49-F238E27FC236}">
                <a16:creationId xmlns:a16="http://schemas.microsoft.com/office/drawing/2014/main" id="{9CDB8271-0FFA-AE3C-734E-5AFDFF61433B}"/>
              </a:ext>
            </a:extLst>
          </p:cNvPr>
          <p:cNvSpPr>
            <a:spLocks noGrp="1" noRot="1" noMove="1" noResize="1" noEditPoints="1" noAdjustHandles="1" noChangeArrowheads="1" noChangeShapeType="1"/>
          </p:cNvSpPr>
          <p:nvPr/>
        </p:nvSpPr>
        <p:spPr>
          <a:xfrm>
            <a:off x="1362117" y="6038966"/>
            <a:ext cx="322712" cy="322712"/>
          </a:xfrm>
          <a:prstGeom prst="ellipse">
            <a:avLst/>
          </a:prstGeom>
          <a:noFill/>
          <a:ln w="12700">
            <a:solidFill>
              <a:srgbClr val="973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41" name="Ellipse 40">
            <a:extLst>
              <a:ext uri="{FF2B5EF4-FFF2-40B4-BE49-F238E27FC236}">
                <a16:creationId xmlns:a16="http://schemas.microsoft.com/office/drawing/2014/main" id="{3DB41CE9-1287-9254-3982-A65DB9198255}"/>
              </a:ext>
            </a:extLst>
          </p:cNvPr>
          <p:cNvSpPr>
            <a:spLocks noGrp="1" noRot="1" noMove="1" noResize="1" noEditPoints="1" noAdjustHandles="1" noChangeArrowheads="1" noChangeShapeType="1"/>
          </p:cNvSpPr>
          <p:nvPr/>
        </p:nvSpPr>
        <p:spPr>
          <a:xfrm>
            <a:off x="1780781" y="6038966"/>
            <a:ext cx="322712" cy="322712"/>
          </a:xfrm>
          <a:prstGeom prst="ellipse">
            <a:avLst/>
          </a:prstGeom>
          <a:noFill/>
          <a:ln w="12700">
            <a:solidFill>
              <a:srgbClr val="973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42" name="Ellipse 41">
            <a:extLst>
              <a:ext uri="{FF2B5EF4-FFF2-40B4-BE49-F238E27FC236}">
                <a16:creationId xmlns:a16="http://schemas.microsoft.com/office/drawing/2014/main" id="{BE6C5A8C-E5F1-CAB0-A414-6D342527DA11}"/>
              </a:ext>
            </a:extLst>
          </p:cNvPr>
          <p:cNvSpPr>
            <a:spLocks noGrp="1" noRot="1" noMove="1" noResize="1" noEditPoints="1" noAdjustHandles="1" noChangeArrowheads="1" noChangeShapeType="1"/>
          </p:cNvSpPr>
          <p:nvPr/>
        </p:nvSpPr>
        <p:spPr>
          <a:xfrm>
            <a:off x="2199446" y="6038966"/>
            <a:ext cx="322712" cy="322712"/>
          </a:xfrm>
          <a:prstGeom prst="ellipse">
            <a:avLst/>
          </a:prstGeom>
          <a:noFill/>
          <a:ln w="12700">
            <a:solidFill>
              <a:srgbClr val="973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43" name="Ellipse 42">
            <a:extLst>
              <a:ext uri="{FF2B5EF4-FFF2-40B4-BE49-F238E27FC236}">
                <a16:creationId xmlns:a16="http://schemas.microsoft.com/office/drawing/2014/main" id="{EAE6FE09-3BCA-DEDD-AF17-A521FA8CE9F9}"/>
              </a:ext>
            </a:extLst>
          </p:cNvPr>
          <p:cNvSpPr>
            <a:spLocks noGrp="1" noRot="1" noMove="1" noResize="1" noEditPoints="1" noAdjustHandles="1" noChangeArrowheads="1" noChangeShapeType="1"/>
          </p:cNvSpPr>
          <p:nvPr/>
        </p:nvSpPr>
        <p:spPr>
          <a:xfrm>
            <a:off x="3711534" y="4612565"/>
            <a:ext cx="322712" cy="322712"/>
          </a:xfrm>
          <a:prstGeom prst="ellipse">
            <a:avLst/>
          </a:prstGeom>
          <a:noFill/>
          <a:ln w="12700">
            <a:solidFill>
              <a:srgbClr val="95C4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44" name="Ellipse 43">
            <a:extLst>
              <a:ext uri="{FF2B5EF4-FFF2-40B4-BE49-F238E27FC236}">
                <a16:creationId xmlns:a16="http://schemas.microsoft.com/office/drawing/2014/main" id="{2DDFC54C-4DA4-DA8D-0EBE-586FB09E23B7}"/>
              </a:ext>
            </a:extLst>
          </p:cNvPr>
          <p:cNvSpPr>
            <a:spLocks noGrp="1" noRot="1" noMove="1" noResize="1" noEditPoints="1" noAdjustHandles="1" noChangeArrowheads="1" noChangeShapeType="1"/>
          </p:cNvSpPr>
          <p:nvPr/>
        </p:nvSpPr>
        <p:spPr>
          <a:xfrm>
            <a:off x="4130199" y="4612565"/>
            <a:ext cx="322712" cy="322712"/>
          </a:xfrm>
          <a:prstGeom prst="ellipse">
            <a:avLst/>
          </a:prstGeom>
          <a:noFill/>
          <a:ln w="12700">
            <a:solidFill>
              <a:srgbClr val="95C4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45" name="Ellipse 44">
            <a:extLst>
              <a:ext uri="{FF2B5EF4-FFF2-40B4-BE49-F238E27FC236}">
                <a16:creationId xmlns:a16="http://schemas.microsoft.com/office/drawing/2014/main" id="{79D2B589-533C-2EB8-0E39-F662871C62D0}"/>
              </a:ext>
            </a:extLst>
          </p:cNvPr>
          <p:cNvSpPr>
            <a:spLocks noGrp="1" noRot="1" noMove="1" noResize="1" noEditPoints="1" noAdjustHandles="1" noChangeArrowheads="1" noChangeShapeType="1"/>
          </p:cNvSpPr>
          <p:nvPr/>
        </p:nvSpPr>
        <p:spPr>
          <a:xfrm>
            <a:off x="4548863" y="4612565"/>
            <a:ext cx="322712" cy="322712"/>
          </a:xfrm>
          <a:prstGeom prst="ellipse">
            <a:avLst/>
          </a:prstGeom>
          <a:noFill/>
          <a:ln w="12700">
            <a:solidFill>
              <a:srgbClr val="95C4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46" name="Ellipse 45">
            <a:extLst>
              <a:ext uri="{FF2B5EF4-FFF2-40B4-BE49-F238E27FC236}">
                <a16:creationId xmlns:a16="http://schemas.microsoft.com/office/drawing/2014/main" id="{DA631D01-06C2-8FDD-72DC-7E57B65E4752}"/>
              </a:ext>
            </a:extLst>
          </p:cNvPr>
          <p:cNvSpPr>
            <a:spLocks noGrp="1" noRot="1" noMove="1" noResize="1" noEditPoints="1" noAdjustHandles="1" noChangeArrowheads="1" noChangeShapeType="1"/>
          </p:cNvSpPr>
          <p:nvPr/>
        </p:nvSpPr>
        <p:spPr>
          <a:xfrm>
            <a:off x="3711534" y="5316692"/>
            <a:ext cx="322712" cy="322712"/>
          </a:xfrm>
          <a:prstGeom prst="ellipse">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47" name="Ellipse 46">
            <a:extLst>
              <a:ext uri="{FF2B5EF4-FFF2-40B4-BE49-F238E27FC236}">
                <a16:creationId xmlns:a16="http://schemas.microsoft.com/office/drawing/2014/main" id="{6D7C6899-A367-8ECE-A9E0-ED2145D31BEE}"/>
              </a:ext>
            </a:extLst>
          </p:cNvPr>
          <p:cNvSpPr>
            <a:spLocks noGrp="1" noRot="1" noMove="1" noResize="1" noEditPoints="1" noAdjustHandles="1" noChangeArrowheads="1" noChangeShapeType="1"/>
          </p:cNvSpPr>
          <p:nvPr/>
        </p:nvSpPr>
        <p:spPr>
          <a:xfrm>
            <a:off x="4130199" y="5316692"/>
            <a:ext cx="322712" cy="322712"/>
          </a:xfrm>
          <a:prstGeom prst="ellipse">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48" name="Ellipse 47">
            <a:extLst>
              <a:ext uri="{FF2B5EF4-FFF2-40B4-BE49-F238E27FC236}">
                <a16:creationId xmlns:a16="http://schemas.microsoft.com/office/drawing/2014/main" id="{7F494719-4106-C6D1-6738-87D025103307}"/>
              </a:ext>
            </a:extLst>
          </p:cNvPr>
          <p:cNvSpPr>
            <a:spLocks noGrp="1" noRot="1" noMove="1" noResize="1" noEditPoints="1" noAdjustHandles="1" noChangeArrowheads="1" noChangeShapeType="1"/>
          </p:cNvSpPr>
          <p:nvPr/>
        </p:nvSpPr>
        <p:spPr>
          <a:xfrm>
            <a:off x="4548863" y="5316692"/>
            <a:ext cx="322712" cy="322712"/>
          </a:xfrm>
          <a:prstGeom prst="ellipse">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49" name="Ellipse 48">
            <a:extLst>
              <a:ext uri="{FF2B5EF4-FFF2-40B4-BE49-F238E27FC236}">
                <a16:creationId xmlns:a16="http://schemas.microsoft.com/office/drawing/2014/main" id="{EE03673E-7B8B-CF83-43D3-F6D3DBC3FFCE}"/>
              </a:ext>
            </a:extLst>
          </p:cNvPr>
          <p:cNvSpPr>
            <a:spLocks noGrp="1" noRot="1" noMove="1" noResize="1" noEditPoints="1" noAdjustHandles="1" noChangeArrowheads="1" noChangeShapeType="1"/>
          </p:cNvSpPr>
          <p:nvPr/>
        </p:nvSpPr>
        <p:spPr>
          <a:xfrm>
            <a:off x="3711534" y="6038966"/>
            <a:ext cx="322712" cy="322712"/>
          </a:xfrm>
          <a:prstGeom prst="ellipse">
            <a:avLst/>
          </a:prstGeom>
          <a:noFill/>
          <a:ln w="12700">
            <a:solidFill>
              <a:srgbClr val="973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50" name="Ellipse 49">
            <a:extLst>
              <a:ext uri="{FF2B5EF4-FFF2-40B4-BE49-F238E27FC236}">
                <a16:creationId xmlns:a16="http://schemas.microsoft.com/office/drawing/2014/main" id="{F38CC7E4-989A-0C9B-3B93-FFD024B611B1}"/>
              </a:ext>
            </a:extLst>
          </p:cNvPr>
          <p:cNvSpPr>
            <a:spLocks noGrp="1" noRot="1" noMove="1" noResize="1" noEditPoints="1" noAdjustHandles="1" noChangeArrowheads="1" noChangeShapeType="1"/>
          </p:cNvSpPr>
          <p:nvPr/>
        </p:nvSpPr>
        <p:spPr>
          <a:xfrm>
            <a:off x="4130199" y="6038966"/>
            <a:ext cx="322712" cy="322712"/>
          </a:xfrm>
          <a:prstGeom prst="ellipse">
            <a:avLst/>
          </a:prstGeom>
          <a:noFill/>
          <a:ln w="12700">
            <a:solidFill>
              <a:srgbClr val="973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51" name="Ellipse 50">
            <a:extLst>
              <a:ext uri="{FF2B5EF4-FFF2-40B4-BE49-F238E27FC236}">
                <a16:creationId xmlns:a16="http://schemas.microsoft.com/office/drawing/2014/main" id="{9A1E476D-0ED0-1DC2-8F10-DA26C78556FE}"/>
              </a:ext>
            </a:extLst>
          </p:cNvPr>
          <p:cNvSpPr>
            <a:spLocks noGrp="1" noRot="1" noMove="1" noResize="1" noEditPoints="1" noAdjustHandles="1" noChangeArrowheads="1" noChangeShapeType="1"/>
          </p:cNvSpPr>
          <p:nvPr/>
        </p:nvSpPr>
        <p:spPr>
          <a:xfrm>
            <a:off x="4548863" y="6038966"/>
            <a:ext cx="322712" cy="322712"/>
          </a:xfrm>
          <a:prstGeom prst="ellipse">
            <a:avLst/>
          </a:prstGeom>
          <a:noFill/>
          <a:ln w="12700">
            <a:solidFill>
              <a:srgbClr val="973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52" name="Ellipse 51">
            <a:extLst>
              <a:ext uri="{FF2B5EF4-FFF2-40B4-BE49-F238E27FC236}">
                <a16:creationId xmlns:a16="http://schemas.microsoft.com/office/drawing/2014/main" id="{CDFC1168-1FFC-897C-6798-AA87BD53CB93}"/>
              </a:ext>
            </a:extLst>
          </p:cNvPr>
          <p:cNvSpPr>
            <a:spLocks noGrp="1" noRot="1" noMove="1" noResize="1" noEditPoints="1" noAdjustHandles="1" noChangeArrowheads="1" noChangeShapeType="1"/>
          </p:cNvSpPr>
          <p:nvPr/>
        </p:nvSpPr>
        <p:spPr>
          <a:xfrm>
            <a:off x="6071376" y="4612565"/>
            <a:ext cx="322712" cy="322712"/>
          </a:xfrm>
          <a:prstGeom prst="ellipse">
            <a:avLst/>
          </a:prstGeom>
          <a:noFill/>
          <a:ln w="12700">
            <a:solidFill>
              <a:srgbClr val="95C4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53" name="Ellipse 52">
            <a:extLst>
              <a:ext uri="{FF2B5EF4-FFF2-40B4-BE49-F238E27FC236}">
                <a16:creationId xmlns:a16="http://schemas.microsoft.com/office/drawing/2014/main" id="{C77F7717-0F67-8830-B671-945C65F73B3E}"/>
              </a:ext>
            </a:extLst>
          </p:cNvPr>
          <p:cNvSpPr>
            <a:spLocks noGrp="1" noRot="1" noMove="1" noResize="1" noEditPoints="1" noAdjustHandles="1" noChangeArrowheads="1" noChangeShapeType="1"/>
          </p:cNvSpPr>
          <p:nvPr/>
        </p:nvSpPr>
        <p:spPr>
          <a:xfrm>
            <a:off x="6490040" y="4612565"/>
            <a:ext cx="322712" cy="322712"/>
          </a:xfrm>
          <a:prstGeom prst="ellipse">
            <a:avLst/>
          </a:prstGeom>
          <a:noFill/>
          <a:ln w="12700">
            <a:solidFill>
              <a:srgbClr val="95C4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54" name="Ellipse 53">
            <a:extLst>
              <a:ext uri="{FF2B5EF4-FFF2-40B4-BE49-F238E27FC236}">
                <a16:creationId xmlns:a16="http://schemas.microsoft.com/office/drawing/2014/main" id="{67F59A43-42CA-537F-F47B-DF5580C832E0}"/>
              </a:ext>
            </a:extLst>
          </p:cNvPr>
          <p:cNvSpPr>
            <a:spLocks noGrp="1" noRot="1" noMove="1" noResize="1" noEditPoints="1" noAdjustHandles="1" noChangeArrowheads="1" noChangeShapeType="1"/>
          </p:cNvSpPr>
          <p:nvPr/>
        </p:nvSpPr>
        <p:spPr>
          <a:xfrm>
            <a:off x="6908705" y="4612565"/>
            <a:ext cx="322712" cy="322712"/>
          </a:xfrm>
          <a:prstGeom prst="ellipse">
            <a:avLst/>
          </a:prstGeom>
          <a:noFill/>
          <a:ln w="12700">
            <a:solidFill>
              <a:srgbClr val="95C4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55" name="Ellipse 54">
            <a:extLst>
              <a:ext uri="{FF2B5EF4-FFF2-40B4-BE49-F238E27FC236}">
                <a16:creationId xmlns:a16="http://schemas.microsoft.com/office/drawing/2014/main" id="{01AC6661-B9B3-4AD9-9763-08A29371471A}"/>
              </a:ext>
            </a:extLst>
          </p:cNvPr>
          <p:cNvSpPr>
            <a:spLocks noGrp="1" noRot="1" noMove="1" noResize="1" noEditPoints="1" noAdjustHandles="1" noChangeArrowheads="1" noChangeShapeType="1"/>
          </p:cNvSpPr>
          <p:nvPr/>
        </p:nvSpPr>
        <p:spPr>
          <a:xfrm>
            <a:off x="6071376" y="5316692"/>
            <a:ext cx="322712" cy="322712"/>
          </a:xfrm>
          <a:prstGeom prst="ellipse">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56" name="Ellipse 55">
            <a:extLst>
              <a:ext uri="{FF2B5EF4-FFF2-40B4-BE49-F238E27FC236}">
                <a16:creationId xmlns:a16="http://schemas.microsoft.com/office/drawing/2014/main" id="{92709C34-6029-5237-31B0-C352FDE875BE}"/>
              </a:ext>
            </a:extLst>
          </p:cNvPr>
          <p:cNvSpPr>
            <a:spLocks noGrp="1" noRot="1" noMove="1" noResize="1" noEditPoints="1" noAdjustHandles="1" noChangeArrowheads="1" noChangeShapeType="1"/>
          </p:cNvSpPr>
          <p:nvPr/>
        </p:nvSpPr>
        <p:spPr>
          <a:xfrm>
            <a:off x="6490040" y="5316692"/>
            <a:ext cx="322712" cy="322712"/>
          </a:xfrm>
          <a:prstGeom prst="ellipse">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57" name="Ellipse 56">
            <a:extLst>
              <a:ext uri="{FF2B5EF4-FFF2-40B4-BE49-F238E27FC236}">
                <a16:creationId xmlns:a16="http://schemas.microsoft.com/office/drawing/2014/main" id="{B04D5527-F5AF-9A13-9815-A04CF3275AAB}"/>
              </a:ext>
            </a:extLst>
          </p:cNvPr>
          <p:cNvSpPr>
            <a:spLocks noGrp="1" noRot="1" noMove="1" noResize="1" noEditPoints="1" noAdjustHandles="1" noChangeArrowheads="1" noChangeShapeType="1"/>
          </p:cNvSpPr>
          <p:nvPr/>
        </p:nvSpPr>
        <p:spPr>
          <a:xfrm>
            <a:off x="6908705" y="5316692"/>
            <a:ext cx="322712" cy="322712"/>
          </a:xfrm>
          <a:prstGeom prst="ellipse">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58" name="Ellipse 57">
            <a:extLst>
              <a:ext uri="{FF2B5EF4-FFF2-40B4-BE49-F238E27FC236}">
                <a16:creationId xmlns:a16="http://schemas.microsoft.com/office/drawing/2014/main" id="{A689F6B8-D7E8-A8FA-641E-38792617C452}"/>
              </a:ext>
            </a:extLst>
          </p:cNvPr>
          <p:cNvSpPr>
            <a:spLocks noGrp="1" noRot="1" noMove="1" noResize="1" noEditPoints="1" noAdjustHandles="1" noChangeArrowheads="1" noChangeShapeType="1"/>
          </p:cNvSpPr>
          <p:nvPr/>
        </p:nvSpPr>
        <p:spPr>
          <a:xfrm>
            <a:off x="6071376" y="6038966"/>
            <a:ext cx="322712" cy="322712"/>
          </a:xfrm>
          <a:prstGeom prst="ellipse">
            <a:avLst/>
          </a:prstGeom>
          <a:noFill/>
          <a:ln w="12700">
            <a:solidFill>
              <a:srgbClr val="973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59" name="Ellipse 58">
            <a:extLst>
              <a:ext uri="{FF2B5EF4-FFF2-40B4-BE49-F238E27FC236}">
                <a16:creationId xmlns:a16="http://schemas.microsoft.com/office/drawing/2014/main" id="{FB71184A-3ACD-3FB4-1294-D52C5CC6A993}"/>
              </a:ext>
            </a:extLst>
          </p:cNvPr>
          <p:cNvSpPr>
            <a:spLocks noGrp="1" noRot="1" noMove="1" noResize="1" noEditPoints="1" noAdjustHandles="1" noChangeArrowheads="1" noChangeShapeType="1"/>
          </p:cNvSpPr>
          <p:nvPr/>
        </p:nvSpPr>
        <p:spPr>
          <a:xfrm>
            <a:off x="6490040" y="6038966"/>
            <a:ext cx="322712" cy="322712"/>
          </a:xfrm>
          <a:prstGeom prst="ellipse">
            <a:avLst/>
          </a:prstGeom>
          <a:noFill/>
          <a:ln w="12700">
            <a:solidFill>
              <a:srgbClr val="973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60" name="Ellipse 59">
            <a:extLst>
              <a:ext uri="{FF2B5EF4-FFF2-40B4-BE49-F238E27FC236}">
                <a16:creationId xmlns:a16="http://schemas.microsoft.com/office/drawing/2014/main" id="{8B633224-124A-27D0-CFD0-337C88CF7D7F}"/>
              </a:ext>
            </a:extLst>
          </p:cNvPr>
          <p:cNvSpPr>
            <a:spLocks noGrp="1" noRot="1" noMove="1" noResize="1" noEditPoints="1" noAdjustHandles="1" noChangeArrowheads="1" noChangeShapeType="1"/>
          </p:cNvSpPr>
          <p:nvPr/>
        </p:nvSpPr>
        <p:spPr>
          <a:xfrm>
            <a:off x="6908705" y="6038966"/>
            <a:ext cx="322712" cy="322712"/>
          </a:xfrm>
          <a:prstGeom prst="ellipse">
            <a:avLst/>
          </a:prstGeom>
          <a:noFill/>
          <a:ln w="12700">
            <a:solidFill>
              <a:srgbClr val="973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61" name="Ellipse 60">
            <a:extLst>
              <a:ext uri="{FF2B5EF4-FFF2-40B4-BE49-F238E27FC236}">
                <a16:creationId xmlns:a16="http://schemas.microsoft.com/office/drawing/2014/main" id="{E20A1FA7-CD65-C4C1-087F-017B59DE9088}"/>
              </a:ext>
            </a:extLst>
          </p:cNvPr>
          <p:cNvSpPr>
            <a:spLocks noGrp="1" noRot="1" noMove="1" noResize="1" noEditPoints="1" noAdjustHandles="1" noChangeArrowheads="1" noChangeShapeType="1"/>
          </p:cNvSpPr>
          <p:nvPr/>
        </p:nvSpPr>
        <p:spPr>
          <a:xfrm>
            <a:off x="8415951" y="4612565"/>
            <a:ext cx="322712" cy="322712"/>
          </a:xfrm>
          <a:prstGeom prst="ellipse">
            <a:avLst/>
          </a:prstGeom>
          <a:noFill/>
          <a:ln w="12700">
            <a:solidFill>
              <a:srgbClr val="95C4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62" name="Ellipse 61">
            <a:extLst>
              <a:ext uri="{FF2B5EF4-FFF2-40B4-BE49-F238E27FC236}">
                <a16:creationId xmlns:a16="http://schemas.microsoft.com/office/drawing/2014/main" id="{F00D0887-2092-C0AB-0FBC-F8BD1FBB550E}"/>
              </a:ext>
            </a:extLst>
          </p:cNvPr>
          <p:cNvSpPr>
            <a:spLocks noGrp="1" noRot="1" noMove="1" noResize="1" noEditPoints="1" noAdjustHandles="1" noChangeArrowheads="1" noChangeShapeType="1"/>
          </p:cNvSpPr>
          <p:nvPr/>
        </p:nvSpPr>
        <p:spPr>
          <a:xfrm>
            <a:off x="8834616" y="4612565"/>
            <a:ext cx="322712" cy="322712"/>
          </a:xfrm>
          <a:prstGeom prst="ellipse">
            <a:avLst/>
          </a:prstGeom>
          <a:noFill/>
          <a:ln w="12700">
            <a:solidFill>
              <a:srgbClr val="95C4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63" name="Ellipse 62">
            <a:extLst>
              <a:ext uri="{FF2B5EF4-FFF2-40B4-BE49-F238E27FC236}">
                <a16:creationId xmlns:a16="http://schemas.microsoft.com/office/drawing/2014/main" id="{3BCB3274-A02B-FADE-3A5C-FA873222CD2E}"/>
              </a:ext>
            </a:extLst>
          </p:cNvPr>
          <p:cNvSpPr>
            <a:spLocks noGrp="1" noRot="1" noMove="1" noResize="1" noEditPoints="1" noAdjustHandles="1" noChangeArrowheads="1" noChangeShapeType="1"/>
          </p:cNvSpPr>
          <p:nvPr/>
        </p:nvSpPr>
        <p:spPr>
          <a:xfrm>
            <a:off x="9253280" y="4612565"/>
            <a:ext cx="322712" cy="322712"/>
          </a:xfrm>
          <a:prstGeom prst="ellipse">
            <a:avLst/>
          </a:prstGeom>
          <a:noFill/>
          <a:ln w="12700">
            <a:solidFill>
              <a:srgbClr val="95C4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64" name="Ellipse 63">
            <a:extLst>
              <a:ext uri="{FF2B5EF4-FFF2-40B4-BE49-F238E27FC236}">
                <a16:creationId xmlns:a16="http://schemas.microsoft.com/office/drawing/2014/main" id="{3FB1248B-928C-B9C7-DD95-EEE345EF2B73}"/>
              </a:ext>
            </a:extLst>
          </p:cNvPr>
          <p:cNvSpPr>
            <a:spLocks noGrp="1" noRot="1" noMove="1" noResize="1" noEditPoints="1" noAdjustHandles="1" noChangeArrowheads="1" noChangeShapeType="1"/>
          </p:cNvSpPr>
          <p:nvPr/>
        </p:nvSpPr>
        <p:spPr>
          <a:xfrm>
            <a:off x="8415951" y="5316692"/>
            <a:ext cx="322712" cy="322712"/>
          </a:xfrm>
          <a:prstGeom prst="ellipse">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65" name="Ellipse 64">
            <a:extLst>
              <a:ext uri="{FF2B5EF4-FFF2-40B4-BE49-F238E27FC236}">
                <a16:creationId xmlns:a16="http://schemas.microsoft.com/office/drawing/2014/main" id="{9DB9DEBD-AC04-C96F-4480-E9038F6CBCEC}"/>
              </a:ext>
            </a:extLst>
          </p:cNvPr>
          <p:cNvSpPr>
            <a:spLocks noGrp="1" noRot="1" noMove="1" noResize="1" noEditPoints="1" noAdjustHandles="1" noChangeArrowheads="1" noChangeShapeType="1"/>
          </p:cNvSpPr>
          <p:nvPr/>
        </p:nvSpPr>
        <p:spPr>
          <a:xfrm>
            <a:off x="8834616" y="5316692"/>
            <a:ext cx="322712" cy="322712"/>
          </a:xfrm>
          <a:prstGeom prst="ellipse">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66" name="Ellipse 65">
            <a:extLst>
              <a:ext uri="{FF2B5EF4-FFF2-40B4-BE49-F238E27FC236}">
                <a16:creationId xmlns:a16="http://schemas.microsoft.com/office/drawing/2014/main" id="{58903D1B-C81A-933C-0995-A5D8FADD70FA}"/>
              </a:ext>
            </a:extLst>
          </p:cNvPr>
          <p:cNvSpPr>
            <a:spLocks noGrp="1" noRot="1" noMove="1" noResize="1" noEditPoints="1" noAdjustHandles="1" noChangeArrowheads="1" noChangeShapeType="1"/>
          </p:cNvSpPr>
          <p:nvPr/>
        </p:nvSpPr>
        <p:spPr>
          <a:xfrm>
            <a:off x="9253280" y="5316692"/>
            <a:ext cx="322712" cy="322712"/>
          </a:xfrm>
          <a:prstGeom prst="ellipse">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67" name="Ellipse 66">
            <a:extLst>
              <a:ext uri="{FF2B5EF4-FFF2-40B4-BE49-F238E27FC236}">
                <a16:creationId xmlns:a16="http://schemas.microsoft.com/office/drawing/2014/main" id="{B9AF6866-C3D6-61D9-6CBF-23712CDFABF8}"/>
              </a:ext>
            </a:extLst>
          </p:cNvPr>
          <p:cNvSpPr>
            <a:spLocks noGrp="1" noRot="1" noMove="1" noResize="1" noEditPoints="1" noAdjustHandles="1" noChangeArrowheads="1" noChangeShapeType="1"/>
          </p:cNvSpPr>
          <p:nvPr/>
        </p:nvSpPr>
        <p:spPr>
          <a:xfrm>
            <a:off x="8415951" y="6038966"/>
            <a:ext cx="322712" cy="322712"/>
          </a:xfrm>
          <a:prstGeom prst="ellipse">
            <a:avLst/>
          </a:prstGeom>
          <a:noFill/>
          <a:ln w="12700">
            <a:solidFill>
              <a:srgbClr val="973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68" name="Ellipse 67">
            <a:extLst>
              <a:ext uri="{FF2B5EF4-FFF2-40B4-BE49-F238E27FC236}">
                <a16:creationId xmlns:a16="http://schemas.microsoft.com/office/drawing/2014/main" id="{CE3C57A0-B356-CA3D-E4CA-DA820C24B9A7}"/>
              </a:ext>
            </a:extLst>
          </p:cNvPr>
          <p:cNvSpPr>
            <a:spLocks noGrp="1" noRot="1" noMove="1" noResize="1" noEditPoints="1" noAdjustHandles="1" noChangeArrowheads="1" noChangeShapeType="1"/>
          </p:cNvSpPr>
          <p:nvPr/>
        </p:nvSpPr>
        <p:spPr>
          <a:xfrm>
            <a:off x="8834616" y="6038966"/>
            <a:ext cx="322712" cy="322712"/>
          </a:xfrm>
          <a:prstGeom prst="ellipse">
            <a:avLst/>
          </a:prstGeom>
          <a:noFill/>
          <a:ln w="12700">
            <a:solidFill>
              <a:srgbClr val="973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
        <p:nvSpPr>
          <p:cNvPr id="69" name="Ellipse 68">
            <a:extLst>
              <a:ext uri="{FF2B5EF4-FFF2-40B4-BE49-F238E27FC236}">
                <a16:creationId xmlns:a16="http://schemas.microsoft.com/office/drawing/2014/main" id="{54F5F184-7FA1-D83C-12EC-07E118576107}"/>
              </a:ext>
            </a:extLst>
          </p:cNvPr>
          <p:cNvSpPr>
            <a:spLocks noGrp="1" noRot="1" noMove="1" noResize="1" noEditPoints="1" noAdjustHandles="1" noChangeArrowheads="1" noChangeShapeType="1"/>
          </p:cNvSpPr>
          <p:nvPr/>
        </p:nvSpPr>
        <p:spPr>
          <a:xfrm>
            <a:off x="9253280" y="6038966"/>
            <a:ext cx="322712" cy="322712"/>
          </a:xfrm>
          <a:prstGeom prst="ellipse">
            <a:avLst/>
          </a:prstGeom>
          <a:noFill/>
          <a:ln w="12700">
            <a:solidFill>
              <a:srgbClr val="973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115"/>
          </a:p>
        </p:txBody>
      </p:sp>
    </p:spTree>
    <p:extLst>
      <p:ext uri="{BB962C8B-B14F-4D97-AF65-F5344CB8AC3E}">
        <p14:creationId xmlns:p14="http://schemas.microsoft.com/office/powerpoint/2010/main" val="1189352486"/>
      </p:ext>
    </p:extLst>
  </p:cSld>
  <p:clrMapOvr>
    <a:masterClrMapping/>
  </p:clrMapOvr>
</p:sld>
</file>

<file path=ppt/theme/theme1.xml><?xml version="1.0" encoding="utf-8"?>
<a:theme xmlns:a="http://schemas.openxmlformats.org/drawingml/2006/main" name="Office">
  <a:themeElements>
    <a:clrScheme name="Finanztip">
      <a:dk1>
        <a:srgbClr val="243039"/>
      </a:dk1>
      <a:lt1>
        <a:srgbClr val="FFFFFF"/>
      </a:lt1>
      <a:dk2>
        <a:srgbClr val="FC6E44"/>
      </a:dk2>
      <a:lt2>
        <a:srgbClr val="F5F5F5"/>
      </a:lt2>
      <a:accent1>
        <a:srgbClr val="CCF6E5"/>
      </a:accent1>
      <a:accent2>
        <a:srgbClr val="EBB5C5"/>
      </a:accent2>
      <a:accent3>
        <a:srgbClr val="54183E"/>
      </a:accent3>
      <a:accent4>
        <a:srgbClr val="CDE9FF"/>
      </a:accent4>
      <a:accent5>
        <a:srgbClr val="FAB347"/>
      </a:accent5>
      <a:accent6>
        <a:srgbClr val="006E78"/>
      </a:accent6>
      <a:hlink>
        <a:srgbClr val="243039"/>
      </a:hlink>
      <a:folHlink>
        <a:srgbClr val="243039"/>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08BA7B89BE078A48A6AD3D2A71A87705" ma:contentTypeVersion="16" ma:contentTypeDescription="Ein neues Dokument erstellen." ma:contentTypeScope="" ma:versionID="90396efd7769842602e8a7d9fb1a44c4">
  <xsd:schema xmlns:xsd="http://www.w3.org/2001/XMLSchema" xmlns:xs="http://www.w3.org/2001/XMLSchema" xmlns:p="http://schemas.microsoft.com/office/2006/metadata/properties" xmlns:ns2="14e3e585-18c1-444e-a2b2-7bdbe51b187b" xmlns:ns3="436f5ecc-5095-4337-8a5c-a427a102b955" targetNamespace="http://schemas.microsoft.com/office/2006/metadata/properties" ma:root="true" ma:fieldsID="87cfb989a3765ed6db2cba152cf9779f" ns2:_="" ns3:_="">
    <xsd:import namespace="14e3e585-18c1-444e-a2b2-7bdbe51b187b"/>
    <xsd:import namespace="436f5ecc-5095-4337-8a5c-a427a102b95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lcf76f155ced4ddcb4097134ff3c332f" minOccurs="0"/>
                <xsd:element ref="ns3:TaxCatchAll" minOccurs="0"/>
                <xsd:element ref="ns2:MediaServiceObjectDetectorVersions" minOccurs="0"/>
                <xsd:element ref="ns2:MediaLengthInSeconds" minOccurs="0"/>
                <xsd:element ref="ns3:SharedWithUsers" minOccurs="0"/>
                <xsd:element ref="ns3:SharedWithDetail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4e3e585-18c1-444e-a2b2-7bdbe51b187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lcf76f155ced4ddcb4097134ff3c332f" ma:index="16" nillable="true" ma:taxonomy="true" ma:internalName="lcf76f155ced4ddcb4097134ff3c332f" ma:taxonomyFieldName="MediaServiceImageTags" ma:displayName="Bildmarkierungen" ma:readOnly="false" ma:fieldId="{5cf76f15-5ced-4ddc-b409-7134ff3c332f}" ma:taxonomyMulti="true" ma:sspId="716ac760-1a2c-4294-b1ae-1042d3930564"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18" nillable="true" ma:displayName="MediaServiceObjectDetectorVersions" ma:hidden="true" ma:indexed="true" ma:internalName="MediaServiceObjectDetectorVersions"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MediaServiceSearchProperties" ma:index="22"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36f5ecc-5095-4337-8a5c-a427a102b955" elementFormDefault="qualified">
    <xsd:import namespace="http://schemas.microsoft.com/office/2006/documentManagement/types"/>
    <xsd:import namespace="http://schemas.microsoft.com/office/infopath/2007/PartnerControls"/>
    <xsd:element name="TaxCatchAll" ma:index="17" nillable="true" ma:displayName="Taxonomy Catch All Column" ma:hidden="true" ma:list="{8bd20f98-f235-4af3-b20d-66000ab2e8a4}" ma:internalName="TaxCatchAll" ma:showField="CatchAllData" ma:web="436f5ecc-5095-4337-8a5c-a427a102b955">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Freigegeben für -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14e3e585-18c1-444e-a2b2-7bdbe51b187b">
      <Terms xmlns="http://schemas.microsoft.com/office/infopath/2007/PartnerControls"/>
    </lcf76f155ced4ddcb4097134ff3c332f>
    <TaxCatchAll xmlns="436f5ecc-5095-4337-8a5c-a427a102b955"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F15DF5E-D47E-4740-BE81-A83AC00CA52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4e3e585-18c1-444e-a2b2-7bdbe51b187b"/>
    <ds:schemaRef ds:uri="436f5ecc-5095-4337-8a5c-a427a102b95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A3C08F55-355C-4A67-8283-FDBD86EE182E}">
  <ds:schemaRefs>
    <ds:schemaRef ds:uri="14e3e585-18c1-444e-a2b2-7bdbe51b187b"/>
    <ds:schemaRef ds:uri="436f5ecc-5095-4337-8a5c-a427a102b955"/>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7C9808E2-4832-4417-BFC6-6654D3A6675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2013 - 2022 Theme</Template>
  <TotalTime>0</TotalTime>
  <Words>9</Words>
  <Application>Microsoft Office PowerPoint</Application>
  <PresentationFormat>Benutzerdefiniert</PresentationFormat>
  <Paragraphs>7</Paragraphs>
  <Slides>5</Slides>
  <Notes>5</Notes>
  <HiddenSlides>0</HiddenSlides>
  <MMClips>0</MMClips>
  <ScaleCrop>false</ScaleCrop>
  <HeadingPairs>
    <vt:vector size="6" baseType="variant">
      <vt:variant>
        <vt:lpstr>Verwendete Schriftarten</vt:lpstr>
      </vt:variant>
      <vt:variant>
        <vt:i4>5</vt:i4>
      </vt:variant>
      <vt:variant>
        <vt:lpstr>Design</vt:lpstr>
      </vt:variant>
      <vt:variant>
        <vt:i4>1</vt:i4>
      </vt:variant>
      <vt:variant>
        <vt:lpstr>Folientitel</vt:lpstr>
      </vt:variant>
      <vt:variant>
        <vt:i4>5</vt:i4>
      </vt:variant>
    </vt:vector>
  </HeadingPairs>
  <TitlesOfParts>
    <vt:vector size="11" baseType="lpstr">
      <vt:lpstr>Arial</vt:lpstr>
      <vt:lpstr>Calibri</vt:lpstr>
      <vt:lpstr>GT America Rg</vt:lpstr>
      <vt:lpstr>Helvetica</vt:lpstr>
      <vt:lpstr>Helvetica</vt:lpstr>
      <vt:lpstr>Office</vt:lpstr>
      <vt:lpstr>PowerPoint-Präsentation</vt:lpstr>
      <vt:lpstr>PowerPoint-Präsentation</vt:lpstr>
      <vt:lpstr>PowerPoint-Präsentation</vt:lpstr>
      <vt:lpstr>PowerPoint-Präsentation</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Franziska Händschel</dc:creator>
  <cp:lastModifiedBy>Franziska Händschel</cp:lastModifiedBy>
  <cp:revision>2</cp:revision>
  <dcterms:created xsi:type="dcterms:W3CDTF">2022-08-17T14:07:00Z</dcterms:created>
  <dcterms:modified xsi:type="dcterms:W3CDTF">2024-03-07T15:15:56Z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0x01010008BA7B89BE078A48A6AD3D2A71A87705</vt:lpwstr>
  </property>
  <property fmtid="{D5CDD505-2E9C-101B-9397-08002B2CF9AE}" pid="3" name="MediaServiceImageTags">
    <vt:lpwstr/>
  </property>
</Properties>
</file>