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notesMasterIdLst>
    <p:notesMasterId r:id="rId7"/>
  </p:notesMasterIdLst>
  <p:sldIdLst>
    <p:sldId id="271" r:id="rId5"/>
    <p:sldId id="272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0FF"/>
    <a:srgbClr val="00A9FF"/>
    <a:srgbClr val="FFFFFF"/>
    <a:srgbClr val="4650DF"/>
    <a:srgbClr val="9735FF"/>
    <a:srgbClr val="95C46C"/>
    <a:srgbClr val="CDE9FF"/>
    <a:srgbClr val="FFA000"/>
    <a:srgbClr val="009FAE"/>
    <a:srgbClr val="FFC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0C769B-9305-4E25-8C44-32A27E61F170}" v="14" dt="2024-03-08T13:43:21.9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548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532" y="5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EB3A6FEE-53D0-4EDB-A773-7F09B71B78BE}"/>
    <pc:docChg chg="undo custSel addSld delSld modSld sldOrd">
      <pc:chgData name="Franziska Händschel" userId="e2149472-3187-4d00-b16a-a19eff6fc04a" providerId="ADAL" clId="{EB3A6FEE-53D0-4EDB-A773-7F09B71B78BE}" dt="2023-02-07T15:01:32.110" v="1224" actId="208"/>
      <pc:docMkLst>
        <pc:docMk/>
      </pc:docMkLst>
      <pc:sldChg chg="del">
        <pc:chgData name="Franziska Händschel" userId="e2149472-3187-4d00-b16a-a19eff6fc04a" providerId="ADAL" clId="{EB3A6FEE-53D0-4EDB-A773-7F09B71B78BE}" dt="2023-01-25T12:39:02.296" v="0" actId="47"/>
        <pc:sldMkLst>
          <pc:docMk/>
          <pc:sldMk cId="3523177229" sldId="264"/>
        </pc:sldMkLst>
      </pc:sldChg>
      <pc:sldChg chg="del">
        <pc:chgData name="Franziska Händschel" userId="e2149472-3187-4d00-b16a-a19eff6fc04a" providerId="ADAL" clId="{EB3A6FEE-53D0-4EDB-A773-7F09B71B78BE}" dt="2023-01-25T12:39:02.296" v="0" actId="47"/>
        <pc:sldMkLst>
          <pc:docMk/>
          <pc:sldMk cId="3947296960" sldId="265"/>
        </pc:sldMkLst>
      </pc:sldChg>
      <pc:sldChg chg="del">
        <pc:chgData name="Franziska Händschel" userId="e2149472-3187-4d00-b16a-a19eff6fc04a" providerId="ADAL" clId="{EB3A6FEE-53D0-4EDB-A773-7F09B71B78BE}" dt="2023-01-25T12:39:06.348" v="1" actId="47"/>
        <pc:sldMkLst>
          <pc:docMk/>
          <pc:sldMk cId="2472906745" sldId="266"/>
        </pc:sldMkLst>
      </pc:sldChg>
      <pc:sldChg chg="del">
        <pc:chgData name="Franziska Händschel" userId="e2149472-3187-4d00-b16a-a19eff6fc04a" providerId="ADAL" clId="{EB3A6FEE-53D0-4EDB-A773-7F09B71B78BE}" dt="2023-01-25T12:39:02.296" v="0" actId="47"/>
        <pc:sldMkLst>
          <pc:docMk/>
          <pc:sldMk cId="64486198" sldId="267"/>
        </pc:sldMkLst>
      </pc:sldChg>
      <pc:sldChg chg="del">
        <pc:chgData name="Franziska Händschel" userId="e2149472-3187-4d00-b16a-a19eff6fc04a" providerId="ADAL" clId="{EB3A6FEE-53D0-4EDB-A773-7F09B71B78BE}" dt="2023-01-25T12:39:02.296" v="0" actId="47"/>
        <pc:sldMkLst>
          <pc:docMk/>
          <pc:sldMk cId="4071723243" sldId="268"/>
        </pc:sldMkLst>
      </pc:sldChg>
      <pc:sldChg chg="addSp modSp del mod ord">
        <pc:chgData name="Franziska Händschel" userId="e2149472-3187-4d00-b16a-a19eff6fc04a" providerId="ADAL" clId="{EB3A6FEE-53D0-4EDB-A773-7F09B71B78BE}" dt="2023-02-01T10:30:32.338" v="1219" actId="47"/>
        <pc:sldMkLst>
          <pc:docMk/>
          <pc:sldMk cId="4139740754" sldId="269"/>
        </pc:sldMkLst>
        <pc:spChg chg="mod">
          <ac:chgData name="Franziska Händschel" userId="e2149472-3187-4d00-b16a-a19eff6fc04a" providerId="ADAL" clId="{EB3A6FEE-53D0-4EDB-A773-7F09B71B78BE}" dt="2023-01-25T12:39:27.861" v="2" actId="1076"/>
          <ac:spMkLst>
            <pc:docMk/>
            <pc:sldMk cId="4139740754" sldId="269"/>
            <ac:spMk id="3" creationId="{C37844E2-360A-5F40-AABD-8FF99CA60F1B}"/>
          </ac:spMkLst>
        </pc:spChg>
        <pc:spChg chg="mod">
          <ac:chgData name="Franziska Händschel" userId="e2149472-3187-4d00-b16a-a19eff6fc04a" providerId="ADAL" clId="{EB3A6FEE-53D0-4EDB-A773-7F09B71B78BE}" dt="2023-01-25T12:39:27.861" v="2" actId="1076"/>
          <ac:spMkLst>
            <pc:docMk/>
            <pc:sldMk cId="4139740754" sldId="269"/>
            <ac:spMk id="7" creationId="{53D66E94-AD35-99E9-9858-5221CFEE1BE7}"/>
          </ac:spMkLst>
        </pc:spChg>
        <pc:spChg chg="mod">
          <ac:chgData name="Franziska Händschel" userId="e2149472-3187-4d00-b16a-a19eff6fc04a" providerId="ADAL" clId="{EB3A6FEE-53D0-4EDB-A773-7F09B71B78BE}" dt="2023-01-25T12:39:27.861" v="2" actId="1076"/>
          <ac:spMkLst>
            <pc:docMk/>
            <pc:sldMk cId="4139740754" sldId="269"/>
            <ac:spMk id="8" creationId="{9A462457-4B8E-4C21-088C-3D71363A59B4}"/>
          </ac:spMkLst>
        </pc:spChg>
        <pc:spChg chg="mod">
          <ac:chgData name="Franziska Händschel" userId="e2149472-3187-4d00-b16a-a19eff6fc04a" providerId="ADAL" clId="{EB3A6FEE-53D0-4EDB-A773-7F09B71B78BE}" dt="2023-01-25T12:39:27.861" v="2" actId="1076"/>
          <ac:spMkLst>
            <pc:docMk/>
            <pc:sldMk cId="4139740754" sldId="269"/>
            <ac:spMk id="9" creationId="{BB0EBBF1-3C38-844F-2A48-2A7332AFE95A}"/>
          </ac:spMkLst>
        </pc:spChg>
        <pc:spChg chg="add mod">
          <ac:chgData name="Franziska Händschel" userId="e2149472-3187-4d00-b16a-a19eff6fc04a" providerId="ADAL" clId="{EB3A6FEE-53D0-4EDB-A773-7F09B71B78BE}" dt="2023-02-01T10:19:11.774" v="841" actId="20577"/>
          <ac:spMkLst>
            <pc:docMk/>
            <pc:sldMk cId="4139740754" sldId="269"/>
            <ac:spMk id="10" creationId="{8CB12DE4-2475-E8F2-09CF-B8F18FAFDC31}"/>
          </ac:spMkLst>
        </pc:spChg>
        <pc:spChg chg="mod">
          <ac:chgData name="Franziska Händschel" userId="e2149472-3187-4d00-b16a-a19eff6fc04a" providerId="ADAL" clId="{EB3A6FEE-53D0-4EDB-A773-7F09B71B78BE}" dt="2023-01-25T12:39:27.861" v="2" actId="1076"/>
          <ac:spMkLst>
            <pc:docMk/>
            <pc:sldMk cId="4139740754" sldId="269"/>
            <ac:spMk id="11" creationId="{4B30BA82-E60A-7B88-A0F0-868BC9743C31}"/>
          </ac:spMkLst>
        </pc:spChg>
        <pc:grpChg chg="mod ord">
          <ac:chgData name="Franziska Händschel" userId="e2149472-3187-4d00-b16a-a19eff6fc04a" providerId="ADAL" clId="{EB3A6FEE-53D0-4EDB-A773-7F09B71B78BE}" dt="2023-02-01T10:24:58.430" v="1080" actId="14100"/>
          <ac:grpSpMkLst>
            <pc:docMk/>
            <pc:sldMk cId="4139740754" sldId="269"/>
            <ac:grpSpMk id="30" creationId="{FF0D13F1-D025-70B0-8135-18AE062E2709}"/>
          </ac:grpSpMkLst>
        </pc:grpChg>
        <pc:picChg chg="add mod">
          <ac:chgData name="Franziska Händschel" userId="e2149472-3187-4d00-b16a-a19eff6fc04a" providerId="ADAL" clId="{EB3A6FEE-53D0-4EDB-A773-7F09B71B78BE}" dt="2023-02-01T10:19:19.947" v="842" actId="1076"/>
          <ac:picMkLst>
            <pc:docMk/>
            <pc:sldMk cId="4139740754" sldId="269"/>
            <ac:picMk id="12" creationId="{0E7B5754-B20D-21DE-B290-6E0FB05A11BD}"/>
          </ac:picMkLst>
        </pc:picChg>
        <pc:picChg chg="add mod">
          <ac:chgData name="Franziska Händschel" userId="e2149472-3187-4d00-b16a-a19eff6fc04a" providerId="ADAL" clId="{EB3A6FEE-53D0-4EDB-A773-7F09B71B78BE}" dt="2023-02-01T10:17:29.740" v="806" actId="1076"/>
          <ac:picMkLst>
            <pc:docMk/>
            <pc:sldMk cId="4139740754" sldId="269"/>
            <ac:picMk id="13" creationId="{1208B501-E528-A6A5-5D5B-2365204581EC}"/>
          </ac:picMkLst>
        </pc:picChg>
        <pc:picChg chg="add mod">
          <ac:chgData name="Franziska Händschel" userId="e2149472-3187-4d00-b16a-a19eff6fc04a" providerId="ADAL" clId="{EB3A6FEE-53D0-4EDB-A773-7F09B71B78BE}" dt="2023-02-01T10:18:58.956" v="832" actId="1076"/>
          <ac:picMkLst>
            <pc:docMk/>
            <pc:sldMk cId="4139740754" sldId="269"/>
            <ac:picMk id="14" creationId="{16A33C6B-3D72-7B2B-7D78-51795CE10861}"/>
          </ac:picMkLst>
        </pc:picChg>
      </pc:sldChg>
      <pc:sldChg chg="addSp delSp modSp del mod ord">
        <pc:chgData name="Franziska Händschel" userId="e2149472-3187-4d00-b16a-a19eff6fc04a" providerId="ADAL" clId="{EB3A6FEE-53D0-4EDB-A773-7F09B71B78BE}" dt="2023-02-01T10:30:31.461" v="1218" actId="47"/>
        <pc:sldMkLst>
          <pc:docMk/>
          <pc:sldMk cId="3451343966" sldId="270"/>
        </pc:sldMkLst>
        <pc:spChg chg="del mod">
          <ac:chgData name="Franziska Händschel" userId="e2149472-3187-4d00-b16a-a19eff6fc04a" providerId="ADAL" clId="{EB3A6FEE-53D0-4EDB-A773-7F09B71B78BE}" dt="2023-02-01T10:15:10.260" v="764" actId="478"/>
          <ac:spMkLst>
            <pc:docMk/>
            <pc:sldMk cId="3451343966" sldId="270"/>
            <ac:spMk id="3" creationId="{E237EEB5-8A51-CC36-0E35-7C5D518F3FC3}"/>
          </ac:spMkLst>
        </pc:spChg>
        <pc:spChg chg="mod">
          <ac:chgData name="Franziska Händschel" userId="e2149472-3187-4d00-b16a-a19eff6fc04a" providerId="ADAL" clId="{EB3A6FEE-53D0-4EDB-A773-7F09B71B78BE}" dt="2023-02-01T10:15:03.959" v="761" actId="1076"/>
          <ac:spMkLst>
            <pc:docMk/>
            <pc:sldMk cId="3451343966" sldId="270"/>
            <ac:spMk id="7" creationId="{F7AB1D85-C921-F0C0-4C54-A2CA03E4E113}"/>
          </ac:spMkLst>
        </pc:spChg>
        <pc:spChg chg="mod">
          <ac:chgData name="Franziska Händschel" userId="e2149472-3187-4d00-b16a-a19eff6fc04a" providerId="ADAL" clId="{EB3A6FEE-53D0-4EDB-A773-7F09B71B78BE}" dt="2023-02-01T10:13:49.912" v="601" actId="14100"/>
          <ac:spMkLst>
            <pc:docMk/>
            <pc:sldMk cId="3451343966" sldId="270"/>
            <ac:spMk id="8" creationId="{BABC7172-87DB-0ED0-293C-B0F489554320}"/>
          </ac:spMkLst>
        </pc:spChg>
        <pc:spChg chg="add mod">
          <ac:chgData name="Franziska Händschel" userId="e2149472-3187-4d00-b16a-a19eff6fc04a" providerId="ADAL" clId="{EB3A6FEE-53D0-4EDB-A773-7F09B71B78BE}" dt="2023-02-01T10:15:16.681" v="765" actId="1076"/>
          <ac:spMkLst>
            <pc:docMk/>
            <pc:sldMk cId="3451343966" sldId="270"/>
            <ac:spMk id="9" creationId="{3F6232EC-31B6-4343-2CC6-3D795B59AA59}"/>
          </ac:spMkLst>
        </pc:spChg>
      </pc:sldChg>
      <pc:sldChg chg="del">
        <pc:chgData name="Franziska Händschel" userId="e2149472-3187-4d00-b16a-a19eff6fc04a" providerId="ADAL" clId="{EB3A6FEE-53D0-4EDB-A773-7F09B71B78BE}" dt="2023-01-25T12:39:06.348" v="1" actId="47"/>
        <pc:sldMkLst>
          <pc:docMk/>
          <pc:sldMk cId="563159514" sldId="271"/>
        </pc:sldMkLst>
      </pc:sldChg>
      <pc:sldChg chg="addSp delSp modSp add mod">
        <pc:chgData name="Franziska Händschel" userId="e2149472-3187-4d00-b16a-a19eff6fc04a" providerId="ADAL" clId="{EB3A6FEE-53D0-4EDB-A773-7F09B71B78BE}" dt="2023-02-01T10:23:49.882" v="1076" actId="1038"/>
        <pc:sldMkLst>
          <pc:docMk/>
          <pc:sldMk cId="4244001642" sldId="271"/>
        </pc:sldMkLst>
        <pc:spChg chg="del">
          <ac:chgData name="Franziska Händschel" userId="e2149472-3187-4d00-b16a-a19eff6fc04a" providerId="ADAL" clId="{EB3A6FEE-53D0-4EDB-A773-7F09B71B78BE}" dt="2023-02-01T10:07:00.027" v="85" actId="478"/>
          <ac:spMkLst>
            <pc:docMk/>
            <pc:sldMk cId="4244001642" sldId="271"/>
            <ac:spMk id="3" creationId="{E237EEB5-8A51-CC36-0E35-7C5D518F3FC3}"/>
          </ac:spMkLst>
        </pc:spChg>
        <pc:spChg chg="del">
          <ac:chgData name="Franziska Händschel" userId="e2149472-3187-4d00-b16a-a19eff6fc04a" providerId="ADAL" clId="{EB3A6FEE-53D0-4EDB-A773-7F09B71B78BE}" dt="2023-02-01T10:07:01.585" v="86" actId="478"/>
          <ac:spMkLst>
            <pc:docMk/>
            <pc:sldMk cId="4244001642" sldId="271"/>
            <ac:spMk id="7" creationId="{F7AB1D85-C921-F0C0-4C54-A2CA03E4E113}"/>
          </ac:spMkLst>
        </pc:spChg>
        <pc:spChg chg="mod">
          <ac:chgData name="Franziska Händschel" userId="e2149472-3187-4d00-b16a-a19eff6fc04a" providerId="ADAL" clId="{EB3A6FEE-53D0-4EDB-A773-7F09B71B78BE}" dt="2023-02-01T10:10:48.445" v="283" actId="164"/>
          <ac:spMkLst>
            <pc:docMk/>
            <pc:sldMk cId="4244001642" sldId="271"/>
            <ac:spMk id="8" creationId="{BABC7172-87DB-0ED0-293C-B0F489554320}"/>
          </ac:spMkLst>
        </pc:spChg>
        <pc:spChg chg="add mod">
          <ac:chgData name="Franziska Händschel" userId="e2149472-3187-4d00-b16a-a19eff6fc04a" providerId="ADAL" clId="{EB3A6FEE-53D0-4EDB-A773-7F09B71B78BE}" dt="2023-02-01T10:10:53.600" v="284" actId="164"/>
          <ac:spMkLst>
            <pc:docMk/>
            <pc:sldMk cId="4244001642" sldId="271"/>
            <ac:spMk id="9" creationId="{1E6FA3AC-EE32-E713-4717-EBE57FD231DD}"/>
          </ac:spMkLst>
        </pc:spChg>
        <pc:spChg chg="add mod">
          <ac:chgData name="Franziska Händschel" userId="e2149472-3187-4d00-b16a-a19eff6fc04a" providerId="ADAL" clId="{EB3A6FEE-53D0-4EDB-A773-7F09B71B78BE}" dt="2023-02-01T10:10:42.228" v="282" actId="164"/>
          <ac:spMkLst>
            <pc:docMk/>
            <pc:sldMk cId="4244001642" sldId="271"/>
            <ac:spMk id="10" creationId="{53CDE6BB-FFE1-54D7-AA2D-2A864570538E}"/>
          </ac:spMkLst>
        </pc:spChg>
        <pc:spChg chg="add mod">
          <ac:chgData name="Franziska Händschel" userId="e2149472-3187-4d00-b16a-a19eff6fc04a" providerId="ADAL" clId="{EB3A6FEE-53D0-4EDB-A773-7F09B71B78BE}" dt="2023-02-01T10:23:45.872" v="1070" actId="1037"/>
          <ac:spMkLst>
            <pc:docMk/>
            <pc:sldMk cId="4244001642" sldId="271"/>
            <ac:spMk id="19" creationId="{C51BEF10-9743-73C5-1ED6-BA8288BE90C5}"/>
          </ac:spMkLst>
        </pc:spChg>
        <pc:spChg chg="add del mod">
          <ac:chgData name="Franziska Händschel" userId="e2149472-3187-4d00-b16a-a19eff6fc04a" providerId="ADAL" clId="{EB3A6FEE-53D0-4EDB-A773-7F09B71B78BE}" dt="2023-02-01T10:21:09.352" v="929" actId="478"/>
          <ac:spMkLst>
            <pc:docMk/>
            <pc:sldMk cId="4244001642" sldId="271"/>
            <ac:spMk id="20" creationId="{7C9F7BDE-983A-1F13-FB91-A0F3883AD971}"/>
          </ac:spMkLst>
        </pc:spChg>
        <pc:spChg chg="add mod">
          <ac:chgData name="Franziska Händschel" userId="e2149472-3187-4d00-b16a-a19eff6fc04a" providerId="ADAL" clId="{EB3A6FEE-53D0-4EDB-A773-7F09B71B78BE}" dt="2023-02-01T10:23:49.882" v="1076" actId="1038"/>
          <ac:spMkLst>
            <pc:docMk/>
            <pc:sldMk cId="4244001642" sldId="271"/>
            <ac:spMk id="21" creationId="{30A26B48-B2DF-7F48-7DF9-D2D5F7F0DB6B}"/>
          </ac:spMkLst>
        </pc:spChg>
        <pc:spChg chg="add mod">
          <ac:chgData name="Franziska Händschel" userId="e2149472-3187-4d00-b16a-a19eff6fc04a" providerId="ADAL" clId="{EB3A6FEE-53D0-4EDB-A773-7F09B71B78BE}" dt="2023-02-01T10:22:19.122" v="972" actId="1035"/>
          <ac:spMkLst>
            <pc:docMk/>
            <pc:sldMk cId="4244001642" sldId="271"/>
            <ac:spMk id="22" creationId="{21A920BF-FF06-0F6F-7BEF-A780DAC7B384}"/>
          </ac:spMkLst>
        </pc:spChg>
        <pc:spChg chg="del">
          <ac:chgData name="Franziska Händschel" userId="e2149472-3187-4d00-b16a-a19eff6fc04a" providerId="ADAL" clId="{EB3A6FEE-53D0-4EDB-A773-7F09B71B78BE}" dt="2023-02-01T10:19:37.003" v="844" actId="478"/>
          <ac:spMkLst>
            <pc:docMk/>
            <pc:sldMk cId="4244001642" sldId="271"/>
            <ac:spMk id="23" creationId="{D0CA4CA1-A763-CA90-AE4E-7F07897FAF04}"/>
          </ac:spMkLst>
        </pc:spChg>
        <pc:spChg chg="mod">
          <ac:chgData name="Franziska Händschel" userId="e2149472-3187-4d00-b16a-a19eff6fc04a" providerId="ADAL" clId="{EB3A6FEE-53D0-4EDB-A773-7F09B71B78BE}" dt="2023-02-01T10:11:54.463" v="298" actId="122"/>
          <ac:spMkLst>
            <pc:docMk/>
            <pc:sldMk cId="4244001642" sldId="271"/>
            <ac:spMk id="32" creationId="{9C17C779-13BA-EA49-38F1-FC8A622AA0A0}"/>
          </ac:spMkLst>
        </pc:spChg>
        <pc:spChg chg="mod">
          <ac:chgData name="Franziska Händschel" userId="e2149472-3187-4d00-b16a-a19eff6fc04a" providerId="ADAL" clId="{EB3A6FEE-53D0-4EDB-A773-7F09B71B78BE}" dt="2023-02-01T10:11:48.069" v="296" actId="122"/>
          <ac:spMkLst>
            <pc:docMk/>
            <pc:sldMk cId="4244001642" sldId="271"/>
            <ac:spMk id="33" creationId="{C13B6C81-4FF9-CB77-D502-7C4666E6569C}"/>
          </ac:spMkLst>
        </pc:spChg>
        <pc:spChg chg="mod">
          <ac:chgData name="Franziska Händschel" userId="e2149472-3187-4d00-b16a-a19eff6fc04a" providerId="ADAL" clId="{EB3A6FEE-53D0-4EDB-A773-7F09B71B78BE}" dt="2023-02-01T10:11:51.367" v="297" actId="122"/>
          <ac:spMkLst>
            <pc:docMk/>
            <pc:sldMk cId="4244001642" sldId="271"/>
            <ac:spMk id="34" creationId="{2245BB5C-F740-1AA2-8406-A1EF56058C46}"/>
          </ac:spMkLst>
        </pc:spChg>
        <pc:grpChg chg="add mod">
          <ac:chgData name="Franziska Händschel" userId="e2149472-3187-4d00-b16a-a19eff6fc04a" providerId="ADAL" clId="{EB3A6FEE-53D0-4EDB-A773-7F09B71B78BE}" dt="2023-02-01T10:22:19.122" v="972" actId="1035"/>
          <ac:grpSpMkLst>
            <pc:docMk/>
            <pc:sldMk cId="4244001642" sldId="271"/>
            <ac:grpSpMk id="11" creationId="{52C58BC8-AF24-67BA-1E13-BB6AC1AEE166}"/>
          </ac:grpSpMkLst>
        </pc:grpChg>
        <pc:grpChg chg="add mod">
          <ac:chgData name="Franziska Händschel" userId="e2149472-3187-4d00-b16a-a19eff6fc04a" providerId="ADAL" clId="{EB3A6FEE-53D0-4EDB-A773-7F09B71B78BE}" dt="2023-02-01T10:22:19.122" v="972" actId="1035"/>
          <ac:grpSpMkLst>
            <pc:docMk/>
            <pc:sldMk cId="4244001642" sldId="271"/>
            <ac:grpSpMk id="13" creationId="{58F47A95-9872-9CE0-FA35-323FF25F55ED}"/>
          </ac:grpSpMkLst>
        </pc:grpChg>
        <pc:grpChg chg="add mod">
          <ac:chgData name="Franziska Händschel" userId="e2149472-3187-4d00-b16a-a19eff6fc04a" providerId="ADAL" clId="{EB3A6FEE-53D0-4EDB-A773-7F09B71B78BE}" dt="2023-02-01T10:22:19.122" v="972" actId="1035"/>
          <ac:grpSpMkLst>
            <pc:docMk/>
            <pc:sldMk cId="4244001642" sldId="271"/>
            <ac:grpSpMk id="17" creationId="{089BB0EC-A099-9C1E-B14F-EE88CC7C7D60}"/>
          </ac:grpSpMkLst>
        </pc:grpChg>
        <pc:grpChg chg="mod">
          <ac:chgData name="Franziska Händschel" userId="e2149472-3187-4d00-b16a-a19eff6fc04a" providerId="ADAL" clId="{EB3A6FEE-53D0-4EDB-A773-7F09B71B78BE}" dt="2023-02-01T10:22:19.122" v="972" actId="1035"/>
          <ac:grpSpMkLst>
            <pc:docMk/>
            <pc:sldMk cId="4244001642" sldId="271"/>
            <ac:grpSpMk id="30" creationId="{FF0D13F1-D025-70B0-8135-18AE062E2709}"/>
          </ac:grpSpMkLst>
        </pc:grpChg>
        <pc:picChg chg="del">
          <ac:chgData name="Franziska Händschel" userId="e2149472-3187-4d00-b16a-a19eff6fc04a" providerId="ADAL" clId="{EB3A6FEE-53D0-4EDB-A773-7F09B71B78BE}" dt="2023-02-01T10:19:38.610" v="845" actId="478"/>
          <ac:picMkLst>
            <pc:docMk/>
            <pc:sldMk cId="4244001642" sldId="271"/>
            <ac:picMk id="14" creationId="{44E19DBC-4238-6CA1-A5D6-F5B3BEF218BB}"/>
          </ac:picMkLst>
        </pc:picChg>
        <pc:picChg chg="del">
          <ac:chgData name="Franziska Händschel" userId="e2149472-3187-4d00-b16a-a19eff6fc04a" providerId="ADAL" clId="{EB3A6FEE-53D0-4EDB-A773-7F09B71B78BE}" dt="2023-02-01T10:19:37.003" v="844" actId="478"/>
          <ac:picMkLst>
            <pc:docMk/>
            <pc:sldMk cId="4244001642" sldId="271"/>
            <ac:picMk id="15" creationId="{4F8088FE-80F7-9B1D-51F3-A989A5FB9BB6}"/>
          </ac:picMkLst>
        </pc:picChg>
        <pc:picChg chg="del">
          <ac:chgData name="Franziska Händschel" userId="e2149472-3187-4d00-b16a-a19eff6fc04a" providerId="ADAL" clId="{EB3A6FEE-53D0-4EDB-A773-7F09B71B78BE}" dt="2023-02-01T10:19:37.003" v="844" actId="478"/>
          <ac:picMkLst>
            <pc:docMk/>
            <pc:sldMk cId="4244001642" sldId="271"/>
            <ac:picMk id="27" creationId="{FC964683-41EA-7118-9284-0FFE8659EDB0}"/>
          </ac:picMkLst>
        </pc:picChg>
      </pc:sldChg>
      <pc:sldChg chg="addSp delSp modSp add mod">
        <pc:chgData name="Franziska Händschel" userId="e2149472-3187-4d00-b16a-a19eff6fc04a" providerId="ADAL" clId="{EB3A6FEE-53D0-4EDB-A773-7F09B71B78BE}" dt="2023-02-07T15:01:32.110" v="1224" actId="208"/>
        <pc:sldMkLst>
          <pc:docMk/>
          <pc:sldMk cId="392166092" sldId="272"/>
        </pc:sldMkLst>
        <pc:spChg chg="mod">
          <ac:chgData name="Franziska Händschel" userId="e2149472-3187-4d00-b16a-a19eff6fc04a" providerId="ADAL" clId="{EB3A6FEE-53D0-4EDB-A773-7F09B71B78BE}" dt="2023-02-01T10:29:29.083" v="1201" actId="1036"/>
          <ac:spMkLst>
            <pc:docMk/>
            <pc:sldMk cId="392166092" sldId="272"/>
            <ac:spMk id="3" creationId="{C37844E2-360A-5F40-AABD-8FF99CA60F1B}"/>
          </ac:spMkLst>
        </pc:spChg>
        <pc:spChg chg="add mod">
          <ac:chgData name="Franziska Händschel" userId="e2149472-3187-4d00-b16a-a19eff6fc04a" providerId="ADAL" clId="{EB3A6FEE-53D0-4EDB-A773-7F09B71B78BE}" dt="2023-02-07T15:01:32.110" v="1224" actId="208"/>
          <ac:spMkLst>
            <pc:docMk/>
            <pc:sldMk cId="392166092" sldId="272"/>
            <ac:spMk id="4" creationId="{3709E44A-95AD-2359-72D0-884223BFC09C}"/>
          </ac:spMkLst>
        </pc:spChg>
        <pc:spChg chg="add mod">
          <ac:chgData name="Franziska Händschel" userId="e2149472-3187-4d00-b16a-a19eff6fc04a" providerId="ADAL" clId="{EB3A6FEE-53D0-4EDB-A773-7F09B71B78BE}" dt="2023-02-07T15:01:32.110" v="1224" actId="208"/>
          <ac:spMkLst>
            <pc:docMk/>
            <pc:sldMk cId="392166092" sldId="272"/>
            <ac:spMk id="5" creationId="{556350BD-7484-0E14-AE0A-C9A084EA1766}"/>
          </ac:spMkLst>
        </pc:spChg>
        <pc:spChg chg="add mod">
          <ac:chgData name="Franziska Händschel" userId="e2149472-3187-4d00-b16a-a19eff6fc04a" providerId="ADAL" clId="{EB3A6FEE-53D0-4EDB-A773-7F09B71B78BE}" dt="2023-02-07T15:01:32.110" v="1224" actId="208"/>
          <ac:spMkLst>
            <pc:docMk/>
            <pc:sldMk cId="392166092" sldId="272"/>
            <ac:spMk id="6" creationId="{423C400C-A219-AE79-044A-9D6F40421AC1}"/>
          </ac:spMkLst>
        </pc:spChg>
        <pc:spChg chg="mod">
          <ac:chgData name="Franziska Händschel" userId="e2149472-3187-4d00-b16a-a19eff6fc04a" providerId="ADAL" clId="{EB3A6FEE-53D0-4EDB-A773-7F09B71B78BE}" dt="2023-02-01T10:29:29.083" v="1201" actId="1036"/>
          <ac:spMkLst>
            <pc:docMk/>
            <pc:sldMk cId="392166092" sldId="272"/>
            <ac:spMk id="7" creationId="{53D66E94-AD35-99E9-9858-5221CFEE1BE7}"/>
          </ac:spMkLst>
        </pc:spChg>
        <pc:spChg chg="mod">
          <ac:chgData name="Franziska Händschel" userId="e2149472-3187-4d00-b16a-a19eff6fc04a" providerId="ADAL" clId="{EB3A6FEE-53D0-4EDB-A773-7F09B71B78BE}" dt="2023-02-01T10:29:29.083" v="1201" actId="1036"/>
          <ac:spMkLst>
            <pc:docMk/>
            <pc:sldMk cId="392166092" sldId="272"/>
            <ac:spMk id="8" creationId="{9A462457-4B8E-4C21-088C-3D71363A59B4}"/>
          </ac:spMkLst>
        </pc:spChg>
        <pc:spChg chg="mod">
          <ac:chgData name="Franziska Händschel" userId="e2149472-3187-4d00-b16a-a19eff6fc04a" providerId="ADAL" clId="{EB3A6FEE-53D0-4EDB-A773-7F09B71B78BE}" dt="2023-02-01T10:29:29.083" v="1201" actId="1036"/>
          <ac:spMkLst>
            <pc:docMk/>
            <pc:sldMk cId="392166092" sldId="272"/>
            <ac:spMk id="9" creationId="{BB0EBBF1-3C38-844F-2A48-2A7332AFE95A}"/>
          </ac:spMkLst>
        </pc:spChg>
        <pc:spChg chg="add mod">
          <ac:chgData name="Franziska Händschel" userId="e2149472-3187-4d00-b16a-a19eff6fc04a" providerId="ADAL" clId="{EB3A6FEE-53D0-4EDB-A773-7F09B71B78BE}" dt="2023-02-07T15:01:32.110" v="1224" actId="208"/>
          <ac:spMkLst>
            <pc:docMk/>
            <pc:sldMk cId="392166092" sldId="272"/>
            <ac:spMk id="10" creationId="{3BC918CE-83A0-7313-387A-4BDA2E60E6A6}"/>
          </ac:spMkLst>
        </pc:spChg>
        <pc:spChg chg="del">
          <ac:chgData name="Franziska Händschel" userId="e2149472-3187-4d00-b16a-a19eff6fc04a" providerId="ADAL" clId="{EB3A6FEE-53D0-4EDB-A773-7F09B71B78BE}" dt="2023-02-01T10:25:04.971" v="1082" actId="478"/>
          <ac:spMkLst>
            <pc:docMk/>
            <pc:sldMk cId="392166092" sldId="272"/>
            <ac:spMk id="10" creationId="{8CB12DE4-2475-E8F2-09CF-B8F18FAFDC31}"/>
          </ac:spMkLst>
        </pc:spChg>
        <pc:spChg chg="mod">
          <ac:chgData name="Franziska Händschel" userId="e2149472-3187-4d00-b16a-a19eff6fc04a" providerId="ADAL" clId="{EB3A6FEE-53D0-4EDB-A773-7F09B71B78BE}" dt="2023-02-01T10:29:29.083" v="1201" actId="1036"/>
          <ac:spMkLst>
            <pc:docMk/>
            <pc:sldMk cId="392166092" sldId="272"/>
            <ac:spMk id="11" creationId="{4B30BA82-E60A-7B88-A0F0-868BC9743C31}"/>
          </ac:spMkLst>
        </pc:spChg>
        <pc:spChg chg="add mod">
          <ac:chgData name="Franziska Händschel" userId="e2149472-3187-4d00-b16a-a19eff6fc04a" providerId="ADAL" clId="{EB3A6FEE-53D0-4EDB-A773-7F09B71B78BE}" dt="2023-02-07T15:01:32.110" v="1224" actId="208"/>
          <ac:spMkLst>
            <pc:docMk/>
            <pc:sldMk cId="392166092" sldId="272"/>
            <ac:spMk id="12" creationId="{8907FA0E-C560-054D-B17D-70BE78D52E9A}"/>
          </ac:spMkLst>
        </pc:spChg>
        <pc:spChg chg="add del mod">
          <ac:chgData name="Franziska Händschel" userId="e2149472-3187-4d00-b16a-a19eff6fc04a" providerId="ADAL" clId="{EB3A6FEE-53D0-4EDB-A773-7F09B71B78BE}" dt="2023-02-01T10:25:14.027" v="1085"/>
          <ac:spMkLst>
            <pc:docMk/>
            <pc:sldMk cId="392166092" sldId="272"/>
            <ac:spMk id="15" creationId="{8A678986-408E-AC2C-4864-76184AAF2A77}"/>
          </ac:spMkLst>
        </pc:spChg>
        <pc:spChg chg="mod">
          <ac:chgData name="Franziska Händschel" userId="e2149472-3187-4d00-b16a-a19eff6fc04a" providerId="ADAL" clId="{EB3A6FEE-53D0-4EDB-A773-7F09B71B78BE}" dt="2023-02-01T10:30:12.583" v="1217" actId="207"/>
          <ac:spMkLst>
            <pc:docMk/>
            <pc:sldMk cId="392166092" sldId="272"/>
            <ac:spMk id="16" creationId="{116FD1FB-970C-E50B-345D-C25E13A25003}"/>
          </ac:spMkLst>
        </pc:spChg>
        <pc:spChg chg="mod">
          <ac:chgData name="Franziska Händschel" userId="e2149472-3187-4d00-b16a-a19eff6fc04a" providerId="ADAL" clId="{EB3A6FEE-53D0-4EDB-A773-7F09B71B78BE}" dt="2023-02-01T10:25:09.937" v="1084"/>
          <ac:spMkLst>
            <pc:docMk/>
            <pc:sldMk cId="392166092" sldId="272"/>
            <ac:spMk id="23" creationId="{049FCBB8-9B18-3164-5525-E72628DE20EB}"/>
          </ac:spMkLst>
        </pc:spChg>
        <pc:spChg chg="add mod">
          <ac:chgData name="Franziska Händschel" userId="e2149472-3187-4d00-b16a-a19eff6fc04a" providerId="ADAL" clId="{EB3A6FEE-53D0-4EDB-A773-7F09B71B78BE}" dt="2023-02-01T10:25:16.665" v="1087"/>
          <ac:spMkLst>
            <pc:docMk/>
            <pc:sldMk cId="392166092" sldId="272"/>
            <ac:spMk id="24" creationId="{F444C94A-F084-F297-C250-3C76615A818A}"/>
          </ac:spMkLst>
        </pc:spChg>
        <pc:spChg chg="mod">
          <ac:chgData name="Franziska Händschel" userId="e2149472-3187-4d00-b16a-a19eff6fc04a" providerId="ADAL" clId="{EB3A6FEE-53D0-4EDB-A773-7F09B71B78BE}" dt="2023-02-01T10:25:16.665" v="1087"/>
          <ac:spMkLst>
            <pc:docMk/>
            <pc:sldMk cId="392166092" sldId="272"/>
            <ac:spMk id="34" creationId="{27D14304-C137-A679-245A-641C811D219F}"/>
          </ac:spMkLst>
        </pc:spChg>
        <pc:spChg chg="add mod">
          <ac:chgData name="Franziska Händschel" userId="e2149472-3187-4d00-b16a-a19eff6fc04a" providerId="ADAL" clId="{EB3A6FEE-53D0-4EDB-A773-7F09B71B78BE}" dt="2023-02-01T10:30:00.830" v="1216" actId="20577"/>
          <ac:spMkLst>
            <pc:docMk/>
            <pc:sldMk cId="392166092" sldId="272"/>
            <ac:spMk id="36" creationId="{756B4D3C-1FA7-3A64-2BF5-379FE64C9935}"/>
          </ac:spMkLst>
        </pc:spChg>
        <pc:spChg chg="add mod ord">
          <ac:chgData name="Franziska Händschel" userId="e2149472-3187-4d00-b16a-a19eff6fc04a" providerId="ADAL" clId="{EB3A6FEE-53D0-4EDB-A773-7F09B71B78BE}" dt="2023-02-01T10:28:47.846" v="1188" actId="167"/>
          <ac:spMkLst>
            <pc:docMk/>
            <pc:sldMk cId="392166092" sldId="272"/>
            <ac:spMk id="37" creationId="{B91C1193-01FF-BFC8-BD22-0BD10269768D}"/>
          </ac:spMkLst>
        </pc:spChg>
        <pc:grpChg chg="del">
          <ac:chgData name="Franziska Händschel" userId="e2149472-3187-4d00-b16a-a19eff6fc04a" providerId="ADAL" clId="{EB3A6FEE-53D0-4EDB-A773-7F09B71B78BE}" dt="2023-02-01T10:25:16.355" v="1086" actId="478"/>
          <ac:grpSpMkLst>
            <pc:docMk/>
            <pc:sldMk cId="392166092" sldId="272"/>
            <ac:grpSpMk id="4" creationId="{D3845917-349D-505D-733D-9A49B3960A02}"/>
          </ac:grpSpMkLst>
        </pc:grpChg>
        <pc:grpChg chg="add del mod">
          <ac:chgData name="Franziska Händschel" userId="e2149472-3187-4d00-b16a-a19eff6fc04a" providerId="ADAL" clId="{EB3A6FEE-53D0-4EDB-A773-7F09B71B78BE}" dt="2023-02-01T10:25:14.027" v="1085"/>
          <ac:grpSpMkLst>
            <pc:docMk/>
            <pc:sldMk cId="392166092" sldId="272"/>
            <ac:grpSpMk id="21" creationId="{BD7DC506-6D49-5D79-F216-66E2E6C315F9}"/>
          </ac:grpSpMkLst>
        </pc:grpChg>
        <pc:grpChg chg="mod">
          <ac:chgData name="Franziska Händschel" userId="e2149472-3187-4d00-b16a-a19eff6fc04a" providerId="ADAL" clId="{EB3A6FEE-53D0-4EDB-A773-7F09B71B78BE}" dt="2023-02-01T10:29:34.426" v="1203" actId="14100"/>
          <ac:grpSpMkLst>
            <pc:docMk/>
            <pc:sldMk cId="392166092" sldId="272"/>
            <ac:grpSpMk id="30" creationId="{FF0D13F1-D025-70B0-8135-18AE062E2709}"/>
          </ac:grpSpMkLst>
        </pc:grpChg>
        <pc:grpChg chg="add mod">
          <ac:chgData name="Franziska Händschel" userId="e2149472-3187-4d00-b16a-a19eff6fc04a" providerId="ADAL" clId="{EB3A6FEE-53D0-4EDB-A773-7F09B71B78BE}" dt="2023-02-01T10:25:16.665" v="1087"/>
          <ac:grpSpMkLst>
            <pc:docMk/>
            <pc:sldMk cId="392166092" sldId="272"/>
            <ac:grpSpMk id="32" creationId="{43D34DA1-B6BD-0AC7-0C2B-E945179DCB8A}"/>
          </ac:grpSpMkLst>
        </pc:grpChg>
        <pc:picChg chg="del">
          <ac:chgData name="Franziska Händschel" userId="e2149472-3187-4d00-b16a-a19eff6fc04a" providerId="ADAL" clId="{EB3A6FEE-53D0-4EDB-A773-7F09B71B78BE}" dt="2023-02-01T10:25:04.971" v="1082" actId="478"/>
          <ac:picMkLst>
            <pc:docMk/>
            <pc:sldMk cId="392166092" sldId="272"/>
            <ac:picMk id="12" creationId="{0E7B5754-B20D-21DE-B290-6E0FB05A11BD}"/>
          </ac:picMkLst>
        </pc:picChg>
        <pc:picChg chg="del">
          <ac:chgData name="Franziska Händschel" userId="e2149472-3187-4d00-b16a-a19eff6fc04a" providerId="ADAL" clId="{EB3A6FEE-53D0-4EDB-A773-7F09B71B78BE}" dt="2023-02-01T10:25:04.971" v="1082" actId="478"/>
          <ac:picMkLst>
            <pc:docMk/>
            <pc:sldMk cId="392166092" sldId="272"/>
            <ac:picMk id="13" creationId="{1208B501-E528-A6A5-5D5B-2365204581EC}"/>
          </ac:picMkLst>
        </pc:picChg>
        <pc:picChg chg="del">
          <ac:chgData name="Franziska Händschel" userId="e2149472-3187-4d00-b16a-a19eff6fc04a" providerId="ADAL" clId="{EB3A6FEE-53D0-4EDB-A773-7F09B71B78BE}" dt="2023-02-01T10:25:04.971" v="1082" actId="478"/>
          <ac:picMkLst>
            <pc:docMk/>
            <pc:sldMk cId="392166092" sldId="272"/>
            <ac:picMk id="14" creationId="{16A33C6B-3D72-7B2B-7D78-51795CE10861}"/>
          </ac:picMkLst>
        </pc:picChg>
        <pc:picChg chg="add del mod">
          <ac:chgData name="Franziska Händschel" userId="e2149472-3187-4d00-b16a-a19eff6fc04a" providerId="ADAL" clId="{EB3A6FEE-53D0-4EDB-A773-7F09B71B78BE}" dt="2023-02-01T10:25:14.027" v="1085"/>
          <ac:picMkLst>
            <pc:docMk/>
            <pc:sldMk cId="392166092" sldId="272"/>
            <ac:picMk id="17" creationId="{7434C308-2580-6B78-FA66-C1B2F39E9390}"/>
          </ac:picMkLst>
        </pc:picChg>
        <pc:picChg chg="add del mod">
          <ac:chgData name="Franziska Händschel" userId="e2149472-3187-4d00-b16a-a19eff6fc04a" providerId="ADAL" clId="{EB3A6FEE-53D0-4EDB-A773-7F09B71B78BE}" dt="2023-02-01T10:25:14.027" v="1085"/>
          <ac:picMkLst>
            <pc:docMk/>
            <pc:sldMk cId="392166092" sldId="272"/>
            <ac:picMk id="19" creationId="{0F1A11D1-6801-5639-9628-994799490EE0}"/>
          </ac:picMkLst>
        </pc:picChg>
        <pc:picChg chg="add del mod">
          <ac:chgData name="Franziska Händschel" userId="e2149472-3187-4d00-b16a-a19eff6fc04a" providerId="ADAL" clId="{EB3A6FEE-53D0-4EDB-A773-7F09B71B78BE}" dt="2023-02-01T10:25:14.027" v="1085"/>
          <ac:picMkLst>
            <pc:docMk/>
            <pc:sldMk cId="392166092" sldId="272"/>
            <ac:picMk id="20" creationId="{CF4B77ED-6A2B-A92B-22DF-6AD486E0FA9F}"/>
          </ac:picMkLst>
        </pc:picChg>
        <pc:picChg chg="mod">
          <ac:chgData name="Franziska Händschel" userId="e2149472-3187-4d00-b16a-a19eff6fc04a" providerId="ADAL" clId="{EB3A6FEE-53D0-4EDB-A773-7F09B71B78BE}" dt="2023-02-01T10:25:09.937" v="1084"/>
          <ac:picMkLst>
            <pc:docMk/>
            <pc:sldMk cId="392166092" sldId="272"/>
            <ac:picMk id="22" creationId="{64BED84C-3CC4-A0C4-8416-15A4F7064E16}"/>
          </ac:picMkLst>
        </pc:picChg>
        <pc:picChg chg="add mod">
          <ac:chgData name="Franziska Händschel" userId="e2149472-3187-4d00-b16a-a19eff6fc04a" providerId="ADAL" clId="{EB3A6FEE-53D0-4EDB-A773-7F09B71B78BE}" dt="2023-02-01T10:25:16.665" v="1087"/>
          <ac:picMkLst>
            <pc:docMk/>
            <pc:sldMk cId="392166092" sldId="272"/>
            <ac:picMk id="27" creationId="{E75760D5-D05C-5E11-0DE0-5CAE153C5486}"/>
          </ac:picMkLst>
        </pc:picChg>
        <pc:picChg chg="add mod">
          <ac:chgData name="Franziska Händschel" userId="e2149472-3187-4d00-b16a-a19eff6fc04a" providerId="ADAL" clId="{EB3A6FEE-53D0-4EDB-A773-7F09B71B78BE}" dt="2023-02-01T10:25:16.665" v="1087"/>
          <ac:picMkLst>
            <pc:docMk/>
            <pc:sldMk cId="392166092" sldId="272"/>
            <ac:picMk id="28" creationId="{2459A347-5254-FC96-B6D2-3FCE37BE92AF}"/>
          </ac:picMkLst>
        </pc:picChg>
        <pc:picChg chg="add mod">
          <ac:chgData name="Franziska Händschel" userId="e2149472-3187-4d00-b16a-a19eff6fc04a" providerId="ADAL" clId="{EB3A6FEE-53D0-4EDB-A773-7F09B71B78BE}" dt="2023-02-01T10:25:16.665" v="1087"/>
          <ac:picMkLst>
            <pc:docMk/>
            <pc:sldMk cId="392166092" sldId="272"/>
            <ac:picMk id="31" creationId="{43675D35-5701-C8B8-335A-8FF4D3F41EB7}"/>
          </ac:picMkLst>
        </pc:picChg>
        <pc:picChg chg="mod">
          <ac:chgData name="Franziska Händschel" userId="e2149472-3187-4d00-b16a-a19eff6fc04a" providerId="ADAL" clId="{EB3A6FEE-53D0-4EDB-A773-7F09B71B78BE}" dt="2023-02-01T10:25:16.665" v="1087"/>
          <ac:picMkLst>
            <pc:docMk/>
            <pc:sldMk cId="392166092" sldId="272"/>
            <ac:picMk id="33" creationId="{A09962DF-0211-7B5B-04DB-0AE82EA47EE2}"/>
          </ac:picMkLst>
        </pc:picChg>
      </pc:sldChg>
      <pc:sldChg chg="del">
        <pc:chgData name="Franziska Händschel" userId="e2149472-3187-4d00-b16a-a19eff6fc04a" providerId="ADAL" clId="{EB3A6FEE-53D0-4EDB-A773-7F09B71B78BE}" dt="2023-01-25T12:39:02.296" v="0" actId="47"/>
        <pc:sldMkLst>
          <pc:docMk/>
          <pc:sldMk cId="4194622629" sldId="274"/>
        </pc:sldMkLst>
      </pc:sldChg>
      <pc:sldChg chg="del">
        <pc:chgData name="Franziska Händschel" userId="e2149472-3187-4d00-b16a-a19eff6fc04a" providerId="ADAL" clId="{EB3A6FEE-53D0-4EDB-A773-7F09B71B78BE}" dt="2023-01-25T12:39:02.296" v="0" actId="47"/>
        <pc:sldMkLst>
          <pc:docMk/>
          <pc:sldMk cId="208307946" sldId="275"/>
        </pc:sldMkLst>
      </pc:sldChg>
      <pc:sldChg chg="del">
        <pc:chgData name="Franziska Händschel" userId="e2149472-3187-4d00-b16a-a19eff6fc04a" providerId="ADAL" clId="{EB3A6FEE-53D0-4EDB-A773-7F09B71B78BE}" dt="2023-01-25T12:39:02.296" v="0" actId="47"/>
        <pc:sldMkLst>
          <pc:docMk/>
          <pc:sldMk cId="1695557268" sldId="276"/>
        </pc:sldMkLst>
      </pc:sldChg>
      <pc:sldChg chg="del">
        <pc:chgData name="Franziska Händschel" userId="e2149472-3187-4d00-b16a-a19eff6fc04a" providerId="ADAL" clId="{EB3A6FEE-53D0-4EDB-A773-7F09B71B78BE}" dt="2023-01-25T12:39:06.348" v="1" actId="47"/>
        <pc:sldMkLst>
          <pc:docMk/>
          <pc:sldMk cId="2395518275" sldId="278"/>
        </pc:sldMkLst>
      </pc:sldChg>
      <pc:sldChg chg="del">
        <pc:chgData name="Franziska Händschel" userId="e2149472-3187-4d00-b16a-a19eff6fc04a" providerId="ADAL" clId="{EB3A6FEE-53D0-4EDB-A773-7F09B71B78BE}" dt="2023-01-25T12:39:06.348" v="1" actId="47"/>
        <pc:sldMkLst>
          <pc:docMk/>
          <pc:sldMk cId="3456362767" sldId="279"/>
        </pc:sldMkLst>
      </pc:sldChg>
      <pc:sldChg chg="del">
        <pc:chgData name="Franziska Händschel" userId="e2149472-3187-4d00-b16a-a19eff6fc04a" providerId="ADAL" clId="{EB3A6FEE-53D0-4EDB-A773-7F09B71B78BE}" dt="2023-01-25T12:39:06.348" v="1" actId="47"/>
        <pc:sldMkLst>
          <pc:docMk/>
          <pc:sldMk cId="2806681558" sldId="280"/>
        </pc:sldMkLst>
      </pc:sldChg>
      <pc:sldChg chg="del">
        <pc:chgData name="Franziska Händschel" userId="e2149472-3187-4d00-b16a-a19eff6fc04a" providerId="ADAL" clId="{EB3A6FEE-53D0-4EDB-A773-7F09B71B78BE}" dt="2023-01-25T12:39:06.348" v="1" actId="47"/>
        <pc:sldMkLst>
          <pc:docMk/>
          <pc:sldMk cId="704586347" sldId="281"/>
        </pc:sldMkLst>
      </pc:sldChg>
      <pc:sldChg chg="del">
        <pc:chgData name="Franziska Händschel" userId="e2149472-3187-4d00-b16a-a19eff6fc04a" providerId="ADAL" clId="{EB3A6FEE-53D0-4EDB-A773-7F09B71B78BE}" dt="2023-01-25T12:39:06.348" v="1" actId="47"/>
        <pc:sldMkLst>
          <pc:docMk/>
          <pc:sldMk cId="3506787407" sldId="282"/>
        </pc:sldMkLst>
      </pc:sldChg>
    </pc:docChg>
  </pc:docChgLst>
  <pc:docChgLst>
    <pc:chgData name="Franziska Händschel" userId="e2149472-3187-4d00-b16a-a19eff6fc04a" providerId="ADAL" clId="{C0FB5D16-1031-40F1-9636-3DD8A85ED08E}"/>
    <pc:docChg chg="modMainMaster">
      <pc:chgData name="Franziska Händschel" userId="e2149472-3187-4d00-b16a-a19eff6fc04a" providerId="ADAL" clId="{C0FB5D16-1031-40F1-9636-3DD8A85ED08E}" dt="2024-02-07T10:39:35.443" v="0"/>
      <pc:docMkLst>
        <pc:docMk/>
      </pc:docMkLst>
      <pc:sldMasterChg chg="modSldLayout">
        <pc:chgData name="Franziska Händschel" userId="e2149472-3187-4d00-b16a-a19eff6fc04a" providerId="ADAL" clId="{C0FB5D16-1031-40F1-9636-3DD8A85ED08E}" dt="2024-02-07T10:39:35.443" v="0"/>
        <pc:sldMasterMkLst>
          <pc:docMk/>
          <pc:sldMasterMk cId="1825021973" sldId="2147483660"/>
        </pc:sldMasterMkLst>
        <pc:sldLayoutChg chg="addSp modSp">
          <pc:chgData name="Franziska Händschel" userId="e2149472-3187-4d00-b16a-a19eff6fc04a" providerId="ADAL" clId="{C0FB5D16-1031-40F1-9636-3DD8A85ED08E}" dt="2024-02-07T10:39:35.443" v="0"/>
          <pc:sldLayoutMkLst>
            <pc:docMk/>
            <pc:sldMasterMk cId="1825021973" sldId="2147483660"/>
            <pc:sldLayoutMk cId="1875184849" sldId="2147483661"/>
          </pc:sldLayoutMkLst>
          <pc:spChg chg="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3" creationId="{0551EA3A-1055-13BC-430D-68E05CD6866E}"/>
            </ac:spMkLst>
          </pc:spChg>
          <pc:spChg chg="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4" creationId="{02D3F2F5-818A-EEA5-5BFD-3485BE1AC20E}"/>
            </ac:spMkLst>
          </pc:spChg>
          <pc:spChg chg="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6" creationId="{CBB4A393-0384-588D-2882-DC7D6ED71BEB}"/>
            </ac:spMkLst>
          </pc:spChg>
          <pc:spChg chg="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8" creationId="{62F71AA5-2DB9-55E2-274E-4DFA266DED89}"/>
            </ac:spMkLst>
          </pc:spChg>
          <pc:spChg chg="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13" creationId="{E6F86CB7-49EA-63FA-3335-6422D7121CA1}"/>
            </ac:spMkLst>
          </pc:spChg>
          <pc:spChg chg="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14" creationId="{FE3CF3DC-5FF3-A983-3DDA-45318123899E}"/>
            </ac:spMkLst>
          </pc:spChg>
          <pc:spChg chg="add 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15" creationId="{43FBA6A5-5FB0-39C4-635A-D6B9C027C8BB}"/>
            </ac:spMkLst>
          </pc:spChg>
          <pc:spChg chg="add 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16" creationId="{D3DC95FB-4328-33AD-D35D-D62B1C194B03}"/>
            </ac:spMkLst>
          </pc:spChg>
          <pc:spChg chg="add mod">
            <ac:chgData name="Franziska Händschel" userId="e2149472-3187-4d00-b16a-a19eff6fc04a" providerId="ADAL" clId="{C0FB5D16-1031-40F1-9636-3DD8A85ED08E}" dt="2024-02-07T10:39:35.443" v="0"/>
            <ac:spMkLst>
              <pc:docMk/>
              <pc:sldMasterMk cId="1825021973" sldId="2147483660"/>
              <pc:sldLayoutMk cId="1875184849" sldId="2147483661"/>
              <ac:spMk id="17" creationId="{6B69197B-5675-7072-2036-8689D5289544}"/>
            </ac:spMkLst>
          </pc:spChg>
          <pc:grpChg chg="add mod">
            <ac:chgData name="Franziska Händschel" userId="e2149472-3187-4d00-b16a-a19eff6fc04a" providerId="ADAL" clId="{C0FB5D16-1031-40F1-9636-3DD8A85ED08E}" dt="2024-02-07T10:39:35.443" v="0"/>
            <ac:grpSpMkLst>
              <pc:docMk/>
              <pc:sldMasterMk cId="1825021973" sldId="2147483660"/>
              <pc:sldLayoutMk cId="1875184849" sldId="2147483661"/>
              <ac:grpSpMk id="2" creationId="{CDC329C4-079B-AD2D-C261-8EE43254E101}"/>
            </ac:grpSpMkLst>
          </pc:grpChg>
          <pc:grpChg chg="add mod">
            <ac:chgData name="Franziska Händschel" userId="e2149472-3187-4d00-b16a-a19eff6fc04a" providerId="ADAL" clId="{C0FB5D16-1031-40F1-9636-3DD8A85ED08E}" dt="2024-02-07T10:39:35.443" v="0"/>
            <ac:grpSpMkLst>
              <pc:docMk/>
              <pc:sldMasterMk cId="1825021973" sldId="2147483660"/>
              <pc:sldLayoutMk cId="1875184849" sldId="2147483661"/>
              <ac:grpSpMk id="5" creationId="{90D55A6C-0D6F-EB73-0CFE-81D5F014EF2D}"/>
            </ac:grpSpMkLst>
          </pc:grpChg>
          <pc:grpChg chg="add mod">
            <ac:chgData name="Franziska Händschel" userId="e2149472-3187-4d00-b16a-a19eff6fc04a" providerId="ADAL" clId="{C0FB5D16-1031-40F1-9636-3DD8A85ED08E}" dt="2024-02-07T10:39:35.443" v="0"/>
            <ac:grpSpMkLst>
              <pc:docMk/>
              <pc:sldMasterMk cId="1825021973" sldId="2147483660"/>
              <pc:sldLayoutMk cId="1875184849" sldId="2147483661"/>
              <ac:grpSpMk id="12" creationId="{7A8AD084-70A1-A061-8335-74B83ABF7E86}"/>
            </ac:grpSpMkLst>
          </pc:grpChg>
        </pc:sldLayoutChg>
      </pc:sldMasterChg>
    </pc:docChg>
  </pc:docChgLst>
  <pc:docChgLst>
    <pc:chgData name="Franziska Händschel" userId="e2149472-3187-4d00-b16a-a19eff6fc04a" providerId="ADAL" clId="{0EBB8290-8E39-4786-B463-25A495EB3CA6}"/>
    <pc:docChg chg="custSel modMainMaster">
      <pc:chgData name="Franziska Händschel" userId="e2149472-3187-4d00-b16a-a19eff6fc04a" providerId="ADAL" clId="{0EBB8290-8E39-4786-B463-25A495EB3CA6}" dt="2023-05-24T12:27:39.534" v="7" actId="21"/>
      <pc:docMkLst>
        <pc:docMk/>
      </pc:docMkLst>
      <pc:sldMasterChg chg="modSldLayout">
        <pc:chgData name="Franziska Händschel" userId="e2149472-3187-4d00-b16a-a19eff6fc04a" providerId="ADAL" clId="{0EBB8290-8E39-4786-B463-25A495EB3CA6}" dt="2023-05-24T12:27:39.534" v="7" actId="21"/>
        <pc:sldMasterMkLst>
          <pc:docMk/>
          <pc:sldMasterMk cId="1825021973" sldId="2147483660"/>
        </pc:sldMasterMkLst>
        <pc:sldLayoutChg chg="addSp delSp modSp mod">
          <pc:chgData name="Franziska Händschel" userId="e2149472-3187-4d00-b16a-a19eff6fc04a" providerId="ADAL" clId="{0EBB8290-8E39-4786-B463-25A495EB3CA6}" dt="2023-05-24T12:27:39.534" v="7" actId="21"/>
          <pc:sldLayoutMkLst>
            <pc:docMk/>
            <pc:sldMasterMk cId="1825021973" sldId="2147483660"/>
            <pc:sldLayoutMk cId="1875184849" sldId="2147483661"/>
          </pc:sldLayoutMkLst>
          <pc:spChg chg="add del mod">
            <ac:chgData name="Franziska Händschel" userId="e2149472-3187-4d00-b16a-a19eff6fc04a" providerId="ADAL" clId="{0EBB8290-8E39-4786-B463-25A495EB3CA6}" dt="2023-05-24T12:27:39.534" v="7" actId="21"/>
            <ac:spMkLst>
              <pc:docMk/>
              <pc:sldMasterMk cId="1825021973" sldId="2147483660"/>
              <pc:sldLayoutMk cId="1875184849" sldId="2147483661"/>
              <ac:spMk id="2" creationId="{60AC8B09-0A3D-95FE-9D5F-FCEDABCE4AD6}"/>
            </ac:spMkLst>
          </pc:spChg>
        </pc:sldLayoutChg>
      </pc:sldMasterChg>
    </pc:docChg>
  </pc:docChgLst>
  <pc:docChgLst>
    <pc:chgData name="Franziska Händschel" userId="e2149472-3187-4d00-b16a-a19eff6fc04a" providerId="ADAL" clId="{EECF0587-2725-439D-BFA8-53BA0C26A76A}"/>
    <pc:docChg chg="undo custSel modSld modMainMaster">
      <pc:chgData name="Franziska Händschel" userId="e2149472-3187-4d00-b16a-a19eff6fc04a" providerId="ADAL" clId="{EECF0587-2725-439D-BFA8-53BA0C26A76A}" dt="2023-03-07T15:16:36.602" v="180" actId="20577"/>
      <pc:docMkLst>
        <pc:docMk/>
      </pc:docMkLst>
      <pc:sldChg chg="addSp delSp modSp mod">
        <pc:chgData name="Franziska Händschel" userId="e2149472-3187-4d00-b16a-a19eff6fc04a" providerId="ADAL" clId="{EECF0587-2725-439D-BFA8-53BA0C26A76A}" dt="2023-03-07T09:51:27.047" v="156" actId="34135"/>
        <pc:sldMkLst>
          <pc:docMk/>
          <pc:sldMk cId="4244001642" sldId="271"/>
        </pc:sldMkLst>
        <pc:spChg chg="del">
          <ac:chgData name="Franziska Händschel" userId="e2149472-3187-4d00-b16a-a19eff6fc04a" providerId="ADAL" clId="{EECF0587-2725-439D-BFA8-53BA0C26A76A}" dt="2023-03-07T09:48:54.253" v="98" actId="478"/>
          <ac:spMkLst>
            <pc:docMk/>
            <pc:sldMk cId="4244001642" sldId="271"/>
            <ac:spMk id="2" creationId="{1479AC95-C1B8-26F7-58AE-8A3C9A53BF2E}"/>
          </ac:spMkLst>
        </pc:spChg>
        <pc:spChg chg="add del mod">
          <ac:chgData name="Franziska Händschel" userId="e2149472-3187-4d00-b16a-a19eff6fc04a" providerId="ADAL" clId="{EECF0587-2725-439D-BFA8-53BA0C26A76A}" dt="2023-03-07T09:51:15.591" v="153" actId="478"/>
          <ac:spMkLst>
            <pc:docMk/>
            <pc:sldMk cId="4244001642" sldId="271"/>
            <ac:spMk id="3" creationId="{F6928819-64D9-0183-E30E-D5920CBF3745}"/>
          </ac:spMkLst>
        </pc:spChg>
        <pc:spChg chg="add del mod">
          <ac:chgData name="Franziska Händschel" userId="e2149472-3187-4d00-b16a-a19eff6fc04a" providerId="ADAL" clId="{EECF0587-2725-439D-BFA8-53BA0C26A76A}" dt="2023-03-07T09:51:18.225" v="154" actId="478"/>
          <ac:spMkLst>
            <pc:docMk/>
            <pc:sldMk cId="4244001642" sldId="271"/>
            <ac:spMk id="7" creationId="{28FC469F-A0F4-9F34-5DBA-BCAEA25272A3}"/>
          </ac:spMkLst>
        </pc:spChg>
        <pc:spChg chg="del">
          <ac:chgData name="Franziska Händschel" userId="e2149472-3187-4d00-b16a-a19eff6fc04a" providerId="ADAL" clId="{EECF0587-2725-439D-BFA8-53BA0C26A76A}" dt="2023-03-07T09:50:36.776" v="142" actId="21"/>
          <ac:spMkLst>
            <pc:docMk/>
            <pc:sldMk cId="4244001642" sldId="271"/>
            <ac:spMk id="12" creationId="{2B0D45C4-59A3-3A16-3E0E-D5AFA9749344}"/>
          </ac:spMkLst>
        </pc:spChg>
        <pc:spChg chg="mod">
          <ac:chgData name="Franziska Händschel" userId="e2149472-3187-4d00-b16a-a19eff6fc04a" providerId="ADAL" clId="{EECF0587-2725-439D-BFA8-53BA0C26A76A}" dt="2023-03-07T09:51:11.924" v="152"/>
          <ac:spMkLst>
            <pc:docMk/>
            <pc:sldMk cId="4244001642" sldId="271"/>
            <ac:spMk id="15" creationId="{BB7F6837-8385-439F-01DF-8D6F7C35087F}"/>
          </ac:spMkLst>
        </pc:spChg>
        <pc:spChg chg="del">
          <ac:chgData name="Franziska Händschel" userId="e2149472-3187-4d00-b16a-a19eff6fc04a" providerId="ADAL" clId="{EECF0587-2725-439D-BFA8-53BA0C26A76A}" dt="2023-03-07T09:50:36.776" v="142" actId="21"/>
          <ac:spMkLst>
            <pc:docMk/>
            <pc:sldMk cId="4244001642" sldId="271"/>
            <ac:spMk id="19" creationId="{C51BEF10-9743-73C5-1ED6-BA8288BE90C5}"/>
          </ac:spMkLst>
        </pc:spChg>
        <pc:spChg chg="del">
          <ac:chgData name="Franziska Händschel" userId="e2149472-3187-4d00-b16a-a19eff6fc04a" providerId="ADAL" clId="{EECF0587-2725-439D-BFA8-53BA0C26A76A}" dt="2023-03-07T09:50:36.776" v="142" actId="21"/>
          <ac:spMkLst>
            <pc:docMk/>
            <pc:sldMk cId="4244001642" sldId="271"/>
            <ac:spMk id="21" creationId="{30A26B48-B2DF-7F48-7DF9-D2D5F7F0DB6B}"/>
          </ac:spMkLst>
        </pc:spChg>
        <pc:spChg chg="del">
          <ac:chgData name="Franziska Händschel" userId="e2149472-3187-4d00-b16a-a19eff6fc04a" providerId="ADAL" clId="{EECF0587-2725-439D-BFA8-53BA0C26A76A}" dt="2023-03-07T09:50:36.776" v="142" actId="21"/>
          <ac:spMkLst>
            <pc:docMk/>
            <pc:sldMk cId="4244001642" sldId="271"/>
            <ac:spMk id="22" creationId="{21A920BF-FF06-0F6F-7BEF-A780DAC7B384}"/>
          </ac:spMkLst>
        </pc:spChg>
        <pc:spChg chg="del mod">
          <ac:chgData name="Franziska Händschel" userId="e2149472-3187-4d00-b16a-a19eff6fc04a" providerId="ADAL" clId="{EECF0587-2725-439D-BFA8-53BA0C26A76A}" dt="2023-03-07T09:46:17.825" v="26" actId="478"/>
          <ac:spMkLst>
            <pc:docMk/>
            <pc:sldMk cId="4244001642" sldId="271"/>
            <ac:spMk id="25" creationId="{7C721A30-5D76-5978-9697-4527B94E160A}"/>
          </ac:spMkLst>
        </pc:spChg>
        <pc:spChg chg="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28" creationId="{6BC8C093-D9BC-1925-56F1-B648378BECD0}"/>
          </ac:spMkLst>
        </pc:spChg>
        <pc:spChg chg="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31" creationId="{8A365D45-BD16-5BCE-13A9-75FB5E7AF1CC}"/>
          </ac:spMkLst>
        </pc:spChg>
        <pc:spChg chg="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36" creationId="{3D9F54DC-85FF-D856-3934-D53601E78F69}"/>
          </ac:spMkLst>
        </pc:spChg>
        <pc:spChg chg="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37" creationId="{E9AC34C8-6AB9-8C55-2CFE-03118B208C6C}"/>
          </ac:spMkLst>
        </pc:spChg>
        <pc:spChg chg="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39" creationId="{B4B95D1B-5813-FFB9-764D-69E4D249ABDB}"/>
          </ac:spMkLst>
        </pc:spChg>
        <pc:spChg chg="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40" creationId="{5D2ABEF7-993B-561F-00FE-5C9F4491BB93}"/>
          </ac:spMkLst>
        </pc:spChg>
        <pc:spChg chg="add 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41" creationId="{799CADD8-D6F5-2248-56A7-D972A00C0CCA}"/>
          </ac:spMkLst>
        </pc:spChg>
        <pc:spChg chg="add 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42" creationId="{70FBD3D2-26F8-19CB-FE6F-58A5D92C31B3}"/>
          </ac:spMkLst>
        </pc:spChg>
        <pc:spChg chg="add mod">
          <ac:chgData name="Franziska Händschel" userId="e2149472-3187-4d00-b16a-a19eff6fc04a" providerId="ADAL" clId="{EECF0587-2725-439D-BFA8-53BA0C26A76A}" dt="2023-03-07T09:51:27.047" v="156" actId="34135"/>
          <ac:spMkLst>
            <pc:docMk/>
            <pc:sldMk cId="4244001642" sldId="271"/>
            <ac:spMk id="43" creationId="{0546358D-AAD9-4492-74D1-A123D43880F3}"/>
          </ac:spMkLst>
        </pc:spChg>
        <pc:spChg chg="del">
          <ac:chgData name="Franziska Händschel" userId="e2149472-3187-4d00-b16a-a19eff6fc04a" providerId="ADAL" clId="{EECF0587-2725-439D-BFA8-53BA0C26A76A}" dt="2023-03-07T09:50:36.776" v="142" actId="21"/>
          <ac:spMkLst>
            <pc:docMk/>
            <pc:sldMk cId="4244001642" sldId="271"/>
            <ac:spMk id="263" creationId="{955D1426-94E7-66A2-7ABE-BE79BFDD5CFB}"/>
          </ac:spMkLst>
        </pc:spChg>
        <pc:grpChg chg="del">
          <ac:chgData name="Franziska Händschel" userId="e2149472-3187-4d00-b16a-a19eff6fc04a" providerId="ADAL" clId="{EECF0587-2725-439D-BFA8-53BA0C26A76A}" dt="2023-03-07T09:46:21.475" v="27" actId="478"/>
          <ac:grpSpMkLst>
            <pc:docMk/>
            <pc:sldMk cId="4244001642" sldId="271"/>
            <ac:grpSpMk id="4" creationId="{D3845917-349D-505D-733D-9A49B3960A02}"/>
          </ac:grpSpMkLst>
        </pc:grpChg>
        <pc:grpChg chg="del">
          <ac:chgData name="Franziska Händschel" userId="e2149472-3187-4d00-b16a-a19eff6fc04a" providerId="ADAL" clId="{EECF0587-2725-439D-BFA8-53BA0C26A76A}" dt="2023-03-07T09:50:36.776" v="142" actId="21"/>
          <ac:grpSpMkLst>
            <pc:docMk/>
            <pc:sldMk cId="4244001642" sldId="271"/>
            <ac:grpSpMk id="11" creationId="{52C58BC8-AF24-67BA-1E13-BB6AC1AEE166}"/>
          </ac:grpSpMkLst>
        </pc:grpChg>
        <pc:grpChg chg="del">
          <ac:chgData name="Franziska Händschel" userId="e2149472-3187-4d00-b16a-a19eff6fc04a" providerId="ADAL" clId="{EECF0587-2725-439D-BFA8-53BA0C26A76A}" dt="2023-03-07T09:50:36.776" v="142" actId="21"/>
          <ac:grpSpMkLst>
            <pc:docMk/>
            <pc:sldMk cId="4244001642" sldId="271"/>
            <ac:grpSpMk id="13" creationId="{58F47A95-9872-9CE0-FA35-323FF25F55ED}"/>
          </ac:grpSpMkLst>
        </pc:grpChg>
        <pc:grpChg chg="add del mod">
          <ac:chgData name="Franziska Händschel" userId="e2149472-3187-4d00-b16a-a19eff6fc04a" providerId="ADAL" clId="{EECF0587-2725-439D-BFA8-53BA0C26A76A}" dt="2023-03-07T09:51:21.189" v="155" actId="478"/>
          <ac:grpSpMkLst>
            <pc:docMk/>
            <pc:sldMk cId="4244001642" sldId="271"/>
            <ac:grpSpMk id="14" creationId="{9F5CA0AA-0F53-3FA5-7C7B-D58077781FE6}"/>
          </ac:grpSpMkLst>
        </pc:grpChg>
        <pc:grpChg chg="del">
          <ac:chgData name="Franziska Händschel" userId="e2149472-3187-4d00-b16a-a19eff6fc04a" providerId="ADAL" clId="{EECF0587-2725-439D-BFA8-53BA0C26A76A}" dt="2023-03-07T09:50:36.776" v="142" actId="21"/>
          <ac:grpSpMkLst>
            <pc:docMk/>
            <pc:sldMk cId="4244001642" sldId="271"/>
            <ac:grpSpMk id="17" creationId="{089BB0EC-A099-9C1E-B14F-EE88CC7C7D60}"/>
          </ac:grpSpMkLst>
        </pc:grpChg>
        <pc:grpChg chg="add mod">
          <ac:chgData name="Franziska Händschel" userId="e2149472-3187-4d00-b16a-a19eff6fc04a" providerId="ADAL" clId="{EECF0587-2725-439D-BFA8-53BA0C26A76A}" dt="2023-03-07T09:51:27.047" v="156" actId="34135"/>
          <ac:grpSpMkLst>
            <pc:docMk/>
            <pc:sldMk cId="4244001642" sldId="271"/>
            <ac:grpSpMk id="27" creationId="{BF38CCC8-F2BA-7119-86A0-FA1F932B75DF}"/>
          </ac:grpSpMkLst>
        </pc:grpChg>
        <pc:grpChg chg="del">
          <ac:chgData name="Franziska Händschel" userId="e2149472-3187-4d00-b16a-a19eff6fc04a" providerId="ADAL" clId="{EECF0587-2725-439D-BFA8-53BA0C26A76A}" dt="2023-03-07T09:50:36.776" v="142" actId="21"/>
          <ac:grpSpMkLst>
            <pc:docMk/>
            <pc:sldMk cId="4244001642" sldId="271"/>
            <ac:grpSpMk id="30" creationId="{FF0D13F1-D025-70B0-8135-18AE062E2709}"/>
          </ac:grpSpMkLst>
        </pc:grpChg>
        <pc:grpChg chg="add mod">
          <ac:chgData name="Franziska Händschel" userId="e2149472-3187-4d00-b16a-a19eff6fc04a" providerId="ADAL" clId="{EECF0587-2725-439D-BFA8-53BA0C26A76A}" dt="2023-03-07T09:51:27.047" v="156" actId="34135"/>
          <ac:grpSpMkLst>
            <pc:docMk/>
            <pc:sldMk cId="4244001642" sldId="271"/>
            <ac:grpSpMk id="35" creationId="{88939234-C116-BB99-8F96-EA4E3F971E9B}"/>
          </ac:grpSpMkLst>
        </pc:grpChg>
        <pc:grpChg chg="add mod">
          <ac:chgData name="Franziska Händschel" userId="e2149472-3187-4d00-b16a-a19eff6fc04a" providerId="ADAL" clId="{EECF0587-2725-439D-BFA8-53BA0C26A76A}" dt="2023-03-07T09:51:27.047" v="156" actId="34135"/>
          <ac:grpSpMkLst>
            <pc:docMk/>
            <pc:sldMk cId="4244001642" sldId="271"/>
            <ac:grpSpMk id="38" creationId="{9F27EF2F-2203-1F6C-522C-93A27F825A9C}"/>
          </ac:grpSpMkLst>
        </pc:grpChg>
        <pc:picChg chg="mod">
          <ac:chgData name="Franziska Händschel" userId="e2149472-3187-4d00-b16a-a19eff6fc04a" providerId="ADAL" clId="{EECF0587-2725-439D-BFA8-53BA0C26A76A}" dt="2023-03-07T09:51:11.924" v="152"/>
          <ac:picMkLst>
            <pc:docMk/>
            <pc:sldMk cId="4244001642" sldId="271"/>
            <ac:picMk id="20" creationId="{D39D3D39-8588-0817-B14D-A9C00940FEA2}"/>
          </ac:picMkLst>
        </pc:picChg>
        <pc:picChg chg="mod">
          <ac:chgData name="Franziska Händschel" userId="e2149472-3187-4d00-b16a-a19eff6fc04a" providerId="ADAL" clId="{EECF0587-2725-439D-BFA8-53BA0C26A76A}" dt="2023-03-07T09:51:11.924" v="152"/>
          <ac:picMkLst>
            <pc:docMk/>
            <pc:sldMk cId="4244001642" sldId="271"/>
            <ac:picMk id="23" creationId="{5FCBDA14-F538-4B63-8181-445797E6D128}"/>
          </ac:picMkLst>
        </pc:picChg>
        <pc:picChg chg="mod">
          <ac:chgData name="Franziska Händschel" userId="e2149472-3187-4d00-b16a-a19eff6fc04a" providerId="ADAL" clId="{EECF0587-2725-439D-BFA8-53BA0C26A76A}" dt="2023-03-07T09:51:11.924" v="152"/>
          <ac:picMkLst>
            <pc:docMk/>
            <pc:sldMk cId="4244001642" sldId="271"/>
            <ac:picMk id="24" creationId="{C469F0D9-3D0C-A13B-F24F-622541F1BED8}"/>
          </ac:picMkLst>
        </pc:picChg>
      </pc:sldChg>
      <pc:sldChg chg="delSp modSp mod modClrScheme chgLayout">
        <pc:chgData name="Franziska Händschel" userId="e2149472-3187-4d00-b16a-a19eff6fc04a" providerId="ADAL" clId="{EECF0587-2725-439D-BFA8-53BA0C26A76A}" dt="2023-03-07T09:50:23.369" v="140" actId="21"/>
        <pc:sldMkLst>
          <pc:docMk/>
          <pc:sldMk cId="392166092" sldId="272"/>
        </pc:sldMkLst>
        <pc:spChg chg="del">
          <ac:chgData name="Franziska Händschel" userId="e2149472-3187-4d00-b16a-a19eff6fc04a" providerId="ADAL" clId="{EECF0587-2725-439D-BFA8-53BA0C26A76A}" dt="2023-03-07T09:47:06.724" v="30" actId="478"/>
          <ac:spMkLst>
            <pc:docMk/>
            <pc:sldMk cId="392166092" sldId="272"/>
            <ac:spMk id="2" creationId="{1479AC95-C1B8-26F7-58AE-8A3C9A53BF2E}"/>
          </ac:spMkLst>
        </pc:spChg>
        <pc:spChg chg="del">
          <ac:chgData name="Franziska Händschel" userId="e2149472-3187-4d00-b16a-a19eff6fc04a" providerId="ADAL" clId="{EECF0587-2725-439D-BFA8-53BA0C26A76A}" dt="2023-03-07T09:50:12.038" v="138" actId="478"/>
          <ac:spMkLst>
            <pc:docMk/>
            <pc:sldMk cId="392166092" sldId="272"/>
            <ac:spMk id="3" creationId="{C37844E2-360A-5F40-AABD-8FF99CA60F1B}"/>
          </ac:spMkLst>
        </pc:spChg>
        <pc:spChg chg="del mod">
          <ac:chgData name="Franziska Händschel" userId="e2149472-3187-4d00-b16a-a19eff6fc04a" providerId="ADAL" clId="{EECF0587-2725-439D-BFA8-53BA0C26A76A}" dt="2023-03-07T09:50:12.038" v="138" actId="478"/>
          <ac:spMkLst>
            <pc:docMk/>
            <pc:sldMk cId="392166092" sldId="272"/>
            <ac:spMk id="7" creationId="{53D66E94-AD35-99E9-9858-5221CFEE1BE7}"/>
          </ac:spMkLst>
        </pc:spChg>
        <pc:spChg chg="del">
          <ac:chgData name="Franziska Händschel" userId="e2149472-3187-4d00-b16a-a19eff6fc04a" providerId="ADAL" clId="{EECF0587-2725-439D-BFA8-53BA0C26A76A}" dt="2023-03-07T09:50:12.038" v="138" actId="478"/>
          <ac:spMkLst>
            <pc:docMk/>
            <pc:sldMk cId="392166092" sldId="272"/>
            <ac:spMk id="8" creationId="{9A462457-4B8E-4C21-088C-3D71363A59B4}"/>
          </ac:spMkLst>
        </pc:spChg>
        <pc:spChg chg="del">
          <ac:chgData name="Franziska Händschel" userId="e2149472-3187-4d00-b16a-a19eff6fc04a" providerId="ADAL" clId="{EECF0587-2725-439D-BFA8-53BA0C26A76A}" dt="2023-03-07T09:50:12.038" v="138" actId="478"/>
          <ac:spMkLst>
            <pc:docMk/>
            <pc:sldMk cId="392166092" sldId="272"/>
            <ac:spMk id="9" creationId="{BB0EBBF1-3C38-844F-2A48-2A7332AFE95A}"/>
          </ac:spMkLst>
        </pc:spChg>
        <pc:spChg chg="del mod">
          <ac:chgData name="Franziska Händschel" userId="e2149472-3187-4d00-b16a-a19eff6fc04a" providerId="ADAL" clId="{EECF0587-2725-439D-BFA8-53BA0C26A76A}" dt="2023-03-07T09:50:12.038" v="138" actId="478"/>
          <ac:spMkLst>
            <pc:docMk/>
            <pc:sldMk cId="392166092" sldId="272"/>
            <ac:spMk id="11" creationId="{4B30BA82-E60A-7B88-A0F0-868BC9743C31}"/>
          </ac:spMkLst>
        </pc:spChg>
        <pc:spChg chg="del">
          <ac:chgData name="Franziska Händschel" userId="e2149472-3187-4d00-b16a-a19eff6fc04a" providerId="ADAL" clId="{EECF0587-2725-439D-BFA8-53BA0C26A76A}" dt="2023-03-07T09:50:23.369" v="140" actId="21"/>
          <ac:spMkLst>
            <pc:docMk/>
            <pc:sldMk cId="392166092" sldId="272"/>
            <ac:spMk id="24" creationId="{F444C94A-F084-F297-C250-3C76615A818A}"/>
          </ac:spMkLst>
        </pc:spChg>
        <pc:spChg chg="del">
          <ac:chgData name="Franziska Händschel" userId="e2149472-3187-4d00-b16a-a19eff6fc04a" providerId="ADAL" clId="{EECF0587-2725-439D-BFA8-53BA0C26A76A}" dt="2023-03-07T09:47:06.724" v="30" actId="478"/>
          <ac:spMkLst>
            <pc:docMk/>
            <pc:sldMk cId="392166092" sldId="272"/>
            <ac:spMk id="25" creationId="{7C721A30-5D76-5978-9697-4527B94E160A}"/>
          </ac:spMkLst>
        </pc:spChg>
        <pc:spChg chg="del">
          <ac:chgData name="Franziska Händschel" userId="e2149472-3187-4d00-b16a-a19eff6fc04a" providerId="ADAL" clId="{EECF0587-2725-439D-BFA8-53BA0C26A76A}" dt="2023-03-07T09:50:08.593" v="137" actId="478"/>
          <ac:spMkLst>
            <pc:docMk/>
            <pc:sldMk cId="392166092" sldId="272"/>
            <ac:spMk id="36" creationId="{756B4D3C-1FA7-3A64-2BF5-379FE64C9935}"/>
          </ac:spMkLst>
        </pc:spChg>
        <pc:spChg chg="del">
          <ac:chgData name="Franziska Händschel" userId="e2149472-3187-4d00-b16a-a19eff6fc04a" providerId="ADAL" clId="{EECF0587-2725-439D-BFA8-53BA0C26A76A}" dt="2023-03-07T09:49:35.793" v="134" actId="478"/>
          <ac:spMkLst>
            <pc:docMk/>
            <pc:sldMk cId="392166092" sldId="272"/>
            <ac:spMk id="37" creationId="{B91C1193-01FF-BFC8-BD22-0BD10269768D}"/>
          </ac:spMkLst>
        </pc:spChg>
        <pc:grpChg chg="del">
          <ac:chgData name="Franziska Händschel" userId="e2149472-3187-4d00-b16a-a19eff6fc04a" providerId="ADAL" clId="{EECF0587-2725-439D-BFA8-53BA0C26A76A}" dt="2023-03-07T09:50:13.505" v="139" actId="478"/>
          <ac:grpSpMkLst>
            <pc:docMk/>
            <pc:sldMk cId="392166092" sldId="272"/>
            <ac:grpSpMk id="30" creationId="{FF0D13F1-D025-70B0-8135-18AE062E2709}"/>
          </ac:grpSpMkLst>
        </pc:grpChg>
        <pc:grpChg chg="del">
          <ac:chgData name="Franziska Händschel" userId="e2149472-3187-4d00-b16a-a19eff6fc04a" providerId="ADAL" clId="{EECF0587-2725-439D-BFA8-53BA0C26A76A}" dt="2023-03-07T09:47:09.063" v="31" actId="478"/>
          <ac:grpSpMkLst>
            <pc:docMk/>
            <pc:sldMk cId="392166092" sldId="272"/>
            <ac:grpSpMk id="32" creationId="{43D34DA1-B6BD-0AC7-0C2B-E945179DCB8A}"/>
          </ac:grpSpMkLst>
        </pc:grpChg>
        <pc:picChg chg="del">
          <ac:chgData name="Franziska Händschel" userId="e2149472-3187-4d00-b16a-a19eff6fc04a" providerId="ADAL" clId="{EECF0587-2725-439D-BFA8-53BA0C26A76A}" dt="2023-03-07T09:50:23.369" v="140" actId="21"/>
          <ac:picMkLst>
            <pc:docMk/>
            <pc:sldMk cId="392166092" sldId="272"/>
            <ac:picMk id="27" creationId="{E75760D5-D05C-5E11-0DE0-5CAE153C5486}"/>
          </ac:picMkLst>
        </pc:picChg>
        <pc:picChg chg="del">
          <ac:chgData name="Franziska Händschel" userId="e2149472-3187-4d00-b16a-a19eff6fc04a" providerId="ADAL" clId="{EECF0587-2725-439D-BFA8-53BA0C26A76A}" dt="2023-03-07T09:50:23.369" v="140" actId="21"/>
          <ac:picMkLst>
            <pc:docMk/>
            <pc:sldMk cId="392166092" sldId="272"/>
            <ac:picMk id="28" creationId="{2459A347-5254-FC96-B6D2-3FCE37BE92AF}"/>
          </ac:picMkLst>
        </pc:picChg>
        <pc:picChg chg="del">
          <ac:chgData name="Franziska Händschel" userId="e2149472-3187-4d00-b16a-a19eff6fc04a" providerId="ADAL" clId="{EECF0587-2725-439D-BFA8-53BA0C26A76A}" dt="2023-03-07T09:50:23.369" v="140" actId="21"/>
          <ac:picMkLst>
            <pc:docMk/>
            <pc:sldMk cId="392166092" sldId="272"/>
            <ac:picMk id="31" creationId="{43675D35-5701-C8B8-335A-8FF4D3F41EB7}"/>
          </ac:picMkLst>
        </pc:picChg>
      </pc:sldChg>
      <pc:sldMasterChg chg="addSp delSp modSp mod addSldLayout delSldLayout modSldLayout">
        <pc:chgData name="Franziska Händschel" userId="e2149472-3187-4d00-b16a-a19eff6fc04a" providerId="ADAL" clId="{EECF0587-2725-439D-BFA8-53BA0C26A76A}" dt="2023-03-07T15:16:36.602" v="180" actId="20577"/>
        <pc:sldMasterMkLst>
          <pc:docMk/>
          <pc:sldMasterMk cId="1825021973" sldId="2147483660"/>
        </pc:sldMasterMkLst>
        <pc:spChg chg="del">
          <ac:chgData name="Franziska Händschel" userId="e2149472-3187-4d00-b16a-a19eff6fc04a" providerId="ADAL" clId="{EECF0587-2725-439D-BFA8-53BA0C26A76A}" dt="2023-03-07T09:44:15.160" v="14" actId="478"/>
          <ac:spMkLst>
            <pc:docMk/>
            <pc:sldMasterMk cId="1825021973" sldId="2147483660"/>
            <ac:spMk id="2" creationId="{00000000-0000-0000-0000-000000000000}"/>
          </ac:spMkLst>
        </pc:spChg>
        <pc:spChg chg="add del mod">
          <ac:chgData name="Franziska Händschel" userId="e2149472-3187-4d00-b16a-a19eff6fc04a" providerId="ADAL" clId="{EECF0587-2725-439D-BFA8-53BA0C26A76A}" dt="2023-03-07T15:16:21.443" v="168" actId="478"/>
          <ac:spMkLst>
            <pc:docMk/>
            <pc:sldMasterMk cId="1825021973" sldId="2147483660"/>
            <ac:spMk id="2" creationId="{4EB9D259-9E59-F2F6-B23D-720699B3BCAB}"/>
          </ac:spMkLst>
        </pc:spChg>
        <pc:spChg chg="del">
          <ac:chgData name="Franziska Händschel" userId="e2149472-3187-4d00-b16a-a19eff6fc04a" providerId="ADAL" clId="{EECF0587-2725-439D-BFA8-53BA0C26A76A}" dt="2023-03-07T09:44:33.549" v="17" actId="478"/>
          <ac:spMkLst>
            <pc:docMk/>
            <pc:sldMasterMk cId="1825021973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EECF0587-2725-439D-BFA8-53BA0C26A76A}" dt="2023-03-07T09:44:33.549" v="17" actId="478"/>
          <ac:spMkLst>
            <pc:docMk/>
            <pc:sldMasterMk cId="1825021973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EECF0587-2725-439D-BFA8-53BA0C26A76A}" dt="2023-03-07T09:44:33.549" v="17" actId="478"/>
          <ac:spMkLst>
            <pc:docMk/>
            <pc:sldMasterMk cId="1825021973" sldId="2147483660"/>
            <ac:spMk id="5" creationId="{00000000-0000-0000-0000-000000000000}"/>
          </ac:spMkLst>
        </pc:spChg>
        <pc:spChg chg="del mod">
          <ac:chgData name="Franziska Händschel" userId="e2149472-3187-4d00-b16a-a19eff6fc04a" providerId="ADAL" clId="{EECF0587-2725-439D-BFA8-53BA0C26A76A}" dt="2023-03-07T09:46:09.720" v="25" actId="478"/>
          <ac:spMkLst>
            <pc:docMk/>
            <pc:sldMasterMk cId="1825021973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EECF0587-2725-439D-BFA8-53BA0C26A76A}" dt="2023-03-07T09:44:34.852" v="18"/>
          <ac:spMkLst>
            <pc:docMk/>
            <pc:sldMasterMk cId="1825021973" sldId="2147483660"/>
            <ac:spMk id="9" creationId="{E37B4B33-4ED2-6C51-E0B8-350F1F044FFE}"/>
          </ac:spMkLst>
        </pc:spChg>
        <pc:spChg chg="add del mod">
          <ac:chgData name="Franziska Händschel" userId="e2149472-3187-4d00-b16a-a19eff6fc04a" providerId="ADAL" clId="{EECF0587-2725-439D-BFA8-53BA0C26A76A}" dt="2023-03-07T09:45:36.614" v="24"/>
          <ac:spMkLst>
            <pc:docMk/>
            <pc:sldMasterMk cId="1825021973" sldId="2147483660"/>
            <ac:spMk id="10" creationId="{0E53DDDC-6A6A-1F6C-2084-391F134A7231}"/>
          </ac:spMkLst>
        </pc:spChg>
        <pc:grpChg chg="add del mod">
          <ac:chgData name="Franziska Händschel" userId="e2149472-3187-4d00-b16a-a19eff6fc04a" providerId="ADAL" clId="{EECF0587-2725-439D-BFA8-53BA0C26A76A}" dt="2023-03-07T09:47:24.850" v="32" actId="21"/>
          <ac:grpSpMkLst>
            <pc:docMk/>
            <pc:sldMasterMk cId="1825021973" sldId="2147483660"/>
            <ac:grpSpMk id="7" creationId="{7A0D6C01-1E54-EC03-75C7-D751B697F9F8}"/>
          </ac:grpSpMkLst>
        </pc:grpChg>
        <pc:picChg chg="mod">
          <ac:chgData name="Franziska Händschel" userId="e2149472-3187-4d00-b16a-a19eff6fc04a" providerId="ADAL" clId="{EECF0587-2725-439D-BFA8-53BA0C26A76A}" dt="2023-03-07T09:44:34.852" v="18"/>
          <ac:picMkLst>
            <pc:docMk/>
            <pc:sldMasterMk cId="1825021973" sldId="2147483660"/>
            <ac:picMk id="8" creationId="{D4E0C25D-6441-CEBB-EA6B-1CDCB0FE5713}"/>
          </ac:picMkLst>
        </pc:picChg>
        <pc:sldLayoutChg chg="addSp delSp modSp mod">
          <pc:chgData name="Franziska Händschel" userId="e2149472-3187-4d00-b16a-a19eff6fc04a" providerId="ADAL" clId="{EECF0587-2725-439D-BFA8-53BA0C26A76A}" dt="2023-03-07T15:16:30.069" v="174" actId="20577"/>
          <pc:sldLayoutMkLst>
            <pc:docMk/>
            <pc:sldMasterMk cId="1825021973" sldId="2147483660"/>
            <pc:sldLayoutMk cId="1875184849" sldId="2147483661"/>
          </pc:sldLayoutMkLst>
          <pc:spChg chg="del">
            <ac:chgData name="Franziska Händschel" userId="e2149472-3187-4d00-b16a-a19eff6fc04a" providerId="ADAL" clId="{EECF0587-2725-439D-BFA8-53BA0C26A76A}" dt="2023-03-07T09:44:04.239" v="12" actId="478"/>
            <ac:spMkLst>
              <pc:docMk/>
              <pc:sldMasterMk cId="1825021973" sldId="2147483660"/>
              <pc:sldLayoutMk cId="18751848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EECF0587-2725-439D-BFA8-53BA0C26A76A}" dt="2023-03-07T09:44:04.239" v="12" actId="478"/>
            <ac:spMkLst>
              <pc:docMk/>
              <pc:sldMasterMk cId="1825021973" sldId="2147483660"/>
              <pc:sldLayoutMk cId="18751848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EECF0587-2725-439D-BFA8-53BA0C26A76A}" dt="2023-03-07T09:44:04.239" v="12" actId="478"/>
            <ac:spMkLst>
              <pc:docMk/>
              <pc:sldMasterMk cId="1825021973" sldId="2147483660"/>
              <pc:sldLayoutMk cId="18751848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EECF0587-2725-439D-BFA8-53BA0C26A76A}" dt="2023-03-07T09:44:04.239" v="12" actId="478"/>
            <ac:spMkLst>
              <pc:docMk/>
              <pc:sldMasterMk cId="1825021973" sldId="2147483660"/>
              <pc:sldLayoutMk cId="18751848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EECF0587-2725-439D-BFA8-53BA0C26A76A}" dt="2023-03-07T09:44:04.239" v="12" actId="478"/>
            <ac:spMkLst>
              <pc:docMk/>
              <pc:sldMasterMk cId="1825021973" sldId="2147483660"/>
              <pc:sldLayoutMk cId="1875184849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EECF0587-2725-439D-BFA8-53BA0C26A76A}" dt="2023-03-07T15:16:30.069" v="174" actId="20577"/>
            <ac:spMkLst>
              <pc:docMk/>
              <pc:sldMasterMk cId="1825021973" sldId="2147483660"/>
              <pc:sldLayoutMk cId="1875184849" sldId="2147483661"/>
              <ac:spMk id="7" creationId="{0029A9A3-1B84-82CA-38D2-CA698F59A86D}"/>
            </ac:spMkLst>
          </pc:spChg>
          <pc:spChg chg="add del mod">
            <ac:chgData name="Franziska Händschel" userId="e2149472-3187-4d00-b16a-a19eff6fc04a" providerId="ADAL" clId="{EECF0587-2725-439D-BFA8-53BA0C26A76A}" dt="2023-03-07T15:15:20.917" v="163" actId="21"/>
            <ac:spMkLst>
              <pc:docMk/>
              <pc:sldMasterMk cId="1825021973" sldId="2147483660"/>
              <pc:sldLayoutMk cId="1875184849" sldId="2147483661"/>
              <ac:spMk id="8" creationId="{739952E0-B433-DE9D-8A93-88E3292D89DE}"/>
            </ac:spMkLst>
          </pc:spChg>
          <pc:spChg chg="mod">
            <ac:chgData name="Franziska Händschel" userId="e2149472-3187-4d00-b16a-a19eff6fc04a" providerId="ADAL" clId="{EECF0587-2725-439D-BFA8-53BA0C26A76A}" dt="2023-03-07T09:47:26.374" v="33"/>
            <ac:spMkLst>
              <pc:docMk/>
              <pc:sldMasterMk cId="1825021973" sldId="2147483660"/>
              <pc:sldLayoutMk cId="1875184849" sldId="2147483661"/>
              <ac:spMk id="11" creationId="{9EB590A5-6FD7-D0F5-2D92-77F79B08C61A}"/>
            </ac:spMkLst>
          </pc:spChg>
          <pc:spChg chg="add del mod">
            <ac:chgData name="Franziska Händschel" userId="e2149472-3187-4d00-b16a-a19eff6fc04a" providerId="ADAL" clId="{EECF0587-2725-439D-BFA8-53BA0C26A76A}" dt="2023-03-07T09:50:49.986" v="144"/>
            <ac:spMkLst>
              <pc:docMk/>
              <pc:sldMasterMk cId="1825021973" sldId="2147483660"/>
              <pc:sldLayoutMk cId="1875184849" sldId="2147483661"/>
              <ac:spMk id="12" creationId="{0F11FE50-1344-693D-E144-0640302EF63E}"/>
            </ac:spMkLst>
          </pc:spChg>
          <pc:spChg chg="add del mod">
            <ac:chgData name="Franziska Händschel" userId="e2149472-3187-4d00-b16a-a19eff6fc04a" providerId="ADAL" clId="{EECF0587-2725-439D-BFA8-53BA0C26A76A}" dt="2023-03-07T09:50:49.986" v="144"/>
            <ac:spMkLst>
              <pc:docMk/>
              <pc:sldMasterMk cId="1825021973" sldId="2147483660"/>
              <pc:sldLayoutMk cId="1875184849" sldId="2147483661"/>
              <ac:spMk id="13" creationId="{FE53DB15-543D-28F2-CBFF-A98C9EBB74B0}"/>
            </ac:spMkLst>
          </pc:spChg>
          <pc:spChg chg="mod">
            <ac:chgData name="Franziska Händschel" userId="e2149472-3187-4d00-b16a-a19eff6fc04a" providerId="ADAL" clId="{EECF0587-2725-439D-BFA8-53BA0C26A76A}" dt="2023-03-07T09:50:41.311" v="143"/>
            <ac:spMkLst>
              <pc:docMk/>
              <pc:sldMasterMk cId="1825021973" sldId="2147483660"/>
              <pc:sldLayoutMk cId="1875184849" sldId="2147483661"/>
              <ac:spMk id="15" creationId="{19ADBCE5-A356-994C-8274-08AFE6449194}"/>
            </ac:spMkLst>
          </pc:spChg>
          <pc:spChg chg="mod">
            <ac:chgData name="Franziska Händschel" userId="e2149472-3187-4d00-b16a-a19eff6fc04a" providerId="ADAL" clId="{EECF0587-2725-439D-BFA8-53BA0C26A76A}" dt="2023-03-07T09:50:41.311" v="143"/>
            <ac:spMkLst>
              <pc:docMk/>
              <pc:sldMasterMk cId="1825021973" sldId="2147483660"/>
              <pc:sldLayoutMk cId="1875184849" sldId="2147483661"/>
              <ac:spMk id="20" creationId="{2AF3B0A6-0C51-7AB6-3B66-F00159EF038A}"/>
            </ac:spMkLst>
          </pc:spChg>
          <pc:spChg chg="mod">
            <ac:chgData name="Franziska Händschel" userId="e2149472-3187-4d00-b16a-a19eff6fc04a" providerId="ADAL" clId="{EECF0587-2725-439D-BFA8-53BA0C26A76A}" dt="2023-03-07T09:50:41.311" v="143"/>
            <ac:spMkLst>
              <pc:docMk/>
              <pc:sldMasterMk cId="1825021973" sldId="2147483660"/>
              <pc:sldLayoutMk cId="1875184849" sldId="2147483661"/>
              <ac:spMk id="21" creationId="{CA73CF80-EEDF-4912-1C23-960B9F6171BB}"/>
            </ac:spMkLst>
          </pc:spChg>
          <pc:spChg chg="mod">
            <ac:chgData name="Franziska Händschel" userId="e2149472-3187-4d00-b16a-a19eff6fc04a" providerId="ADAL" clId="{EECF0587-2725-439D-BFA8-53BA0C26A76A}" dt="2023-03-07T09:50:41.311" v="143"/>
            <ac:spMkLst>
              <pc:docMk/>
              <pc:sldMasterMk cId="1825021973" sldId="2147483660"/>
              <pc:sldLayoutMk cId="1875184849" sldId="2147483661"/>
              <ac:spMk id="23" creationId="{6D5ECE56-7217-9A51-C209-0FCA376E4476}"/>
            </ac:spMkLst>
          </pc:spChg>
          <pc:spChg chg="mod">
            <ac:chgData name="Franziska Händschel" userId="e2149472-3187-4d00-b16a-a19eff6fc04a" providerId="ADAL" clId="{EECF0587-2725-439D-BFA8-53BA0C26A76A}" dt="2023-03-07T09:50:41.311" v="143"/>
            <ac:spMkLst>
              <pc:docMk/>
              <pc:sldMasterMk cId="1825021973" sldId="2147483660"/>
              <pc:sldLayoutMk cId="1875184849" sldId="2147483661"/>
              <ac:spMk id="24" creationId="{E559A567-4C5C-61DC-66F8-165A2FA496AE}"/>
            </ac:spMkLst>
          </pc:spChg>
          <pc:spChg chg="mod">
            <ac:chgData name="Franziska Händschel" userId="e2149472-3187-4d00-b16a-a19eff6fc04a" providerId="ADAL" clId="{EECF0587-2725-439D-BFA8-53BA0C26A76A}" dt="2023-03-07T09:50:41.311" v="143"/>
            <ac:spMkLst>
              <pc:docMk/>
              <pc:sldMasterMk cId="1825021973" sldId="2147483660"/>
              <pc:sldLayoutMk cId="1875184849" sldId="2147483661"/>
              <ac:spMk id="26" creationId="{5B3D64B5-F321-786F-1807-C6064DC64CE0}"/>
            </ac:spMkLst>
          </pc:spChg>
          <pc:spChg chg="mod">
            <ac:chgData name="Franziska Händschel" userId="e2149472-3187-4d00-b16a-a19eff6fc04a" providerId="ADAL" clId="{EECF0587-2725-439D-BFA8-53BA0C26A76A}" dt="2023-03-07T09:50:41.311" v="143"/>
            <ac:spMkLst>
              <pc:docMk/>
              <pc:sldMasterMk cId="1825021973" sldId="2147483660"/>
              <pc:sldLayoutMk cId="1875184849" sldId="2147483661"/>
              <ac:spMk id="27" creationId="{EA502DBA-1BD0-252A-D36E-24C9931CCD5F}"/>
            </ac:spMkLst>
          </pc:spChg>
          <pc:spChg chg="add del mod">
            <ac:chgData name="Franziska Händschel" userId="e2149472-3187-4d00-b16a-a19eff6fc04a" providerId="ADAL" clId="{EECF0587-2725-439D-BFA8-53BA0C26A76A}" dt="2023-03-07T09:50:49.986" v="144"/>
            <ac:spMkLst>
              <pc:docMk/>
              <pc:sldMasterMk cId="1825021973" sldId="2147483660"/>
              <pc:sldLayoutMk cId="1875184849" sldId="2147483661"/>
              <ac:spMk id="28" creationId="{9D938730-2DE3-CECF-18E2-015BCE792432}"/>
            </ac:spMkLst>
          </pc:spChg>
          <pc:spChg chg="add del mod">
            <ac:chgData name="Franziska Händschel" userId="e2149472-3187-4d00-b16a-a19eff6fc04a" providerId="ADAL" clId="{EECF0587-2725-439D-BFA8-53BA0C26A76A}" dt="2023-03-07T09:50:49.986" v="144"/>
            <ac:spMkLst>
              <pc:docMk/>
              <pc:sldMasterMk cId="1825021973" sldId="2147483660"/>
              <pc:sldLayoutMk cId="1875184849" sldId="2147483661"/>
              <ac:spMk id="29" creationId="{3401044D-F226-3808-2379-21730CC4C517}"/>
            </ac:spMkLst>
          </pc:spChg>
          <pc:spChg chg="add del mod">
            <ac:chgData name="Franziska Händschel" userId="e2149472-3187-4d00-b16a-a19eff6fc04a" providerId="ADAL" clId="{EECF0587-2725-439D-BFA8-53BA0C26A76A}" dt="2023-03-07T09:50:49.986" v="144"/>
            <ac:spMkLst>
              <pc:docMk/>
              <pc:sldMasterMk cId="1825021973" sldId="2147483660"/>
              <pc:sldLayoutMk cId="1875184849" sldId="2147483661"/>
              <ac:spMk id="30" creationId="{09A5043B-54FC-1E5F-32B4-63EC743711C5}"/>
            </ac:spMkLst>
          </pc:spChg>
          <pc:spChg chg="add 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31" creationId="{F03CBB33-D7A9-AF51-5EB3-B97F0068C595}"/>
            </ac:spMkLst>
          </pc:spChg>
          <pc:spChg chg="add 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32" creationId="{C16F9125-1C36-9937-5E7C-AE3DA202701C}"/>
            </ac:spMkLst>
          </pc:spChg>
          <pc:spChg chg="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34" creationId="{ECE925E8-C72B-47B8-BCE9-D00708134B87}"/>
            </ac:spMkLst>
          </pc:spChg>
          <pc:spChg chg="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39" creationId="{76E510AA-388A-C0CF-F853-67409FCB4CB1}"/>
            </ac:spMkLst>
          </pc:spChg>
          <pc:spChg chg="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40" creationId="{774996C4-603E-CA26-1D27-1A866362EB34}"/>
            </ac:spMkLst>
          </pc:spChg>
          <pc:spChg chg="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42" creationId="{E422F373-C6ED-9B7F-44AA-730797D604FC}"/>
            </ac:spMkLst>
          </pc:spChg>
          <pc:spChg chg="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43" creationId="{05BE5CF0-A851-9DEC-5D0A-F9528A3196AE}"/>
            </ac:spMkLst>
          </pc:spChg>
          <pc:spChg chg="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45" creationId="{4247A806-A614-7524-73CC-34A43D4D8BAC}"/>
            </ac:spMkLst>
          </pc:spChg>
          <pc:spChg chg="mod">
            <ac:chgData name="Franziska Händschel" userId="e2149472-3187-4d00-b16a-a19eff6fc04a" providerId="ADAL" clId="{EECF0587-2725-439D-BFA8-53BA0C26A76A}" dt="2023-03-07T09:50:53.769" v="145"/>
            <ac:spMkLst>
              <pc:docMk/>
              <pc:sldMasterMk cId="1825021973" sldId="2147483660"/>
              <pc:sldLayoutMk cId="1875184849" sldId="2147483661"/>
              <ac:spMk id="46" creationId="{7EDF1201-A5D5-E095-4067-D5BFEEC6A97C}"/>
            </ac:spMkLst>
          </pc:spChg>
          <pc:spChg chg="add del mod">
            <ac:chgData name="Franziska Händschel" userId="e2149472-3187-4d00-b16a-a19eff6fc04a" providerId="ADAL" clId="{EECF0587-2725-439D-BFA8-53BA0C26A76A}" dt="2023-03-07T09:51:10.098" v="151" actId="478"/>
            <ac:spMkLst>
              <pc:docMk/>
              <pc:sldMasterMk cId="1825021973" sldId="2147483660"/>
              <pc:sldLayoutMk cId="1875184849" sldId="2147483661"/>
              <ac:spMk id="47" creationId="{1CF5225D-C0AE-8E92-B7E6-1C9B0F1C8577}"/>
            </ac:spMkLst>
          </pc:spChg>
          <pc:spChg chg="add del mod">
            <ac:chgData name="Franziska Händschel" userId="e2149472-3187-4d00-b16a-a19eff6fc04a" providerId="ADAL" clId="{EECF0587-2725-439D-BFA8-53BA0C26A76A}" dt="2023-03-07T09:51:07.672" v="150" actId="478"/>
            <ac:spMkLst>
              <pc:docMk/>
              <pc:sldMasterMk cId="1825021973" sldId="2147483660"/>
              <pc:sldLayoutMk cId="1875184849" sldId="2147483661"/>
              <ac:spMk id="48" creationId="{C8394797-8367-0F04-ADD0-9F1B727110F1}"/>
            </ac:spMkLst>
          </pc:spChg>
          <pc:spChg chg="add del mod">
            <ac:chgData name="Franziska Händschel" userId="e2149472-3187-4d00-b16a-a19eff6fc04a" providerId="ADAL" clId="{EECF0587-2725-439D-BFA8-53BA0C26A76A}" dt="2023-03-07T09:51:05.281" v="149" actId="478"/>
            <ac:spMkLst>
              <pc:docMk/>
              <pc:sldMasterMk cId="1825021973" sldId="2147483660"/>
              <pc:sldLayoutMk cId="1875184849" sldId="2147483661"/>
              <ac:spMk id="49" creationId="{75DC80AA-2C53-7CC3-B2AD-5EEBEB9EA274}"/>
            </ac:spMkLst>
          </pc:spChg>
          <pc:grpChg chg="add mod">
            <ac:chgData name="Franziska Händschel" userId="e2149472-3187-4d00-b16a-a19eff6fc04a" providerId="ADAL" clId="{EECF0587-2725-439D-BFA8-53BA0C26A76A}" dt="2023-03-07T09:47:26.374" v="33"/>
            <ac:grpSpMkLst>
              <pc:docMk/>
              <pc:sldMasterMk cId="1825021973" sldId="2147483660"/>
              <pc:sldLayoutMk cId="1875184849" sldId="2147483661"/>
              <ac:grpSpMk id="9" creationId="{93FF707E-7EF0-980A-2FDE-71EF081ED1CE}"/>
            </ac:grpSpMkLst>
          </pc:grpChg>
          <pc:grpChg chg="add del mod">
            <ac:chgData name="Franziska Händschel" userId="e2149472-3187-4d00-b16a-a19eff6fc04a" providerId="ADAL" clId="{EECF0587-2725-439D-BFA8-53BA0C26A76A}" dt="2023-03-07T09:50:49.986" v="144"/>
            <ac:grpSpMkLst>
              <pc:docMk/>
              <pc:sldMasterMk cId="1825021973" sldId="2147483660"/>
              <pc:sldLayoutMk cId="1875184849" sldId="2147483661"/>
              <ac:grpSpMk id="14" creationId="{478F0917-621B-8117-6EBD-60CDCFB540B7}"/>
            </ac:grpSpMkLst>
          </pc:grpChg>
          <pc:grpChg chg="add del mod">
            <ac:chgData name="Franziska Händschel" userId="e2149472-3187-4d00-b16a-a19eff6fc04a" providerId="ADAL" clId="{EECF0587-2725-439D-BFA8-53BA0C26A76A}" dt="2023-03-07T09:50:49.986" v="144"/>
            <ac:grpSpMkLst>
              <pc:docMk/>
              <pc:sldMasterMk cId="1825021973" sldId="2147483660"/>
              <pc:sldLayoutMk cId="1875184849" sldId="2147483661"/>
              <ac:grpSpMk id="19" creationId="{4CB91492-0214-AE9C-DED3-ABBD64E88E5B}"/>
            </ac:grpSpMkLst>
          </pc:grpChg>
          <pc:grpChg chg="add del mod">
            <ac:chgData name="Franziska Händschel" userId="e2149472-3187-4d00-b16a-a19eff6fc04a" providerId="ADAL" clId="{EECF0587-2725-439D-BFA8-53BA0C26A76A}" dt="2023-03-07T09:50:49.986" v="144"/>
            <ac:grpSpMkLst>
              <pc:docMk/>
              <pc:sldMasterMk cId="1825021973" sldId="2147483660"/>
              <pc:sldLayoutMk cId="1875184849" sldId="2147483661"/>
              <ac:grpSpMk id="22" creationId="{D217C41D-20C7-C9DF-A5C9-E2DC0BE28BF9}"/>
            </ac:grpSpMkLst>
          </pc:grpChg>
          <pc:grpChg chg="add del mod">
            <ac:chgData name="Franziska Händschel" userId="e2149472-3187-4d00-b16a-a19eff6fc04a" providerId="ADAL" clId="{EECF0587-2725-439D-BFA8-53BA0C26A76A}" dt="2023-03-07T09:50:49.986" v="144"/>
            <ac:grpSpMkLst>
              <pc:docMk/>
              <pc:sldMasterMk cId="1825021973" sldId="2147483660"/>
              <pc:sldLayoutMk cId="1875184849" sldId="2147483661"/>
              <ac:grpSpMk id="25" creationId="{4FDD41F2-884A-A6BC-9237-978450EA5FC3}"/>
            </ac:grpSpMkLst>
          </pc:grpChg>
          <pc:grpChg chg="add mod">
            <ac:chgData name="Franziska Händschel" userId="e2149472-3187-4d00-b16a-a19eff6fc04a" providerId="ADAL" clId="{EECF0587-2725-439D-BFA8-53BA0C26A76A}" dt="2023-03-07T09:50:53.769" v="145"/>
            <ac:grpSpMkLst>
              <pc:docMk/>
              <pc:sldMasterMk cId="1825021973" sldId="2147483660"/>
              <pc:sldLayoutMk cId="1875184849" sldId="2147483661"/>
              <ac:grpSpMk id="33" creationId="{FB0CE8D4-0CA6-9219-6104-CCF4148CA428}"/>
            </ac:grpSpMkLst>
          </pc:grpChg>
          <pc:grpChg chg="add del mod">
            <ac:chgData name="Franziska Händschel" userId="e2149472-3187-4d00-b16a-a19eff6fc04a" providerId="ADAL" clId="{EECF0587-2725-439D-BFA8-53BA0C26A76A}" dt="2023-03-07T09:51:03.549" v="148" actId="478"/>
            <ac:grpSpMkLst>
              <pc:docMk/>
              <pc:sldMasterMk cId="1825021973" sldId="2147483660"/>
              <pc:sldLayoutMk cId="1875184849" sldId="2147483661"/>
              <ac:grpSpMk id="38" creationId="{8FA7B904-317B-4DCF-765B-F122BF56426A}"/>
            </ac:grpSpMkLst>
          </pc:grpChg>
          <pc:grpChg chg="add del mod">
            <ac:chgData name="Franziska Händschel" userId="e2149472-3187-4d00-b16a-a19eff6fc04a" providerId="ADAL" clId="{EECF0587-2725-439D-BFA8-53BA0C26A76A}" dt="2023-03-07T09:50:57.085" v="146" actId="478"/>
            <ac:grpSpMkLst>
              <pc:docMk/>
              <pc:sldMasterMk cId="1825021973" sldId="2147483660"/>
              <pc:sldLayoutMk cId="1875184849" sldId="2147483661"/>
              <ac:grpSpMk id="41" creationId="{F91C4378-98A1-4F49-AB23-62FA60986FC2}"/>
            </ac:grpSpMkLst>
          </pc:grpChg>
          <pc:grpChg chg="add del mod">
            <ac:chgData name="Franziska Händschel" userId="e2149472-3187-4d00-b16a-a19eff6fc04a" providerId="ADAL" clId="{EECF0587-2725-439D-BFA8-53BA0C26A76A}" dt="2023-03-07T09:50:59.681" v="147" actId="478"/>
            <ac:grpSpMkLst>
              <pc:docMk/>
              <pc:sldMasterMk cId="1825021973" sldId="2147483660"/>
              <pc:sldLayoutMk cId="1875184849" sldId="2147483661"/>
              <ac:grpSpMk id="44" creationId="{22C4B972-87AC-8C8F-D1C8-EBD379CFC482}"/>
            </ac:grpSpMkLst>
          </pc:grpChg>
          <pc:picChg chg="mod">
            <ac:chgData name="Franziska Händschel" userId="e2149472-3187-4d00-b16a-a19eff6fc04a" providerId="ADAL" clId="{EECF0587-2725-439D-BFA8-53BA0C26A76A}" dt="2023-03-07T09:47:26.374" v="33"/>
            <ac:picMkLst>
              <pc:docMk/>
              <pc:sldMasterMk cId="1825021973" sldId="2147483660"/>
              <pc:sldLayoutMk cId="1875184849" sldId="2147483661"/>
              <ac:picMk id="10" creationId="{72674DD1-D7A7-42FC-90C1-A04C719A51FF}"/>
            </ac:picMkLst>
          </pc:picChg>
          <pc:picChg chg="mod">
            <ac:chgData name="Franziska Händschel" userId="e2149472-3187-4d00-b16a-a19eff6fc04a" providerId="ADAL" clId="{EECF0587-2725-439D-BFA8-53BA0C26A76A}" dt="2023-03-07T09:50:41.311" v="143"/>
            <ac:picMkLst>
              <pc:docMk/>
              <pc:sldMasterMk cId="1825021973" sldId="2147483660"/>
              <pc:sldLayoutMk cId="1875184849" sldId="2147483661"/>
              <ac:picMk id="16" creationId="{F3EF10AD-7F12-74CB-1387-ADBEAE8E0029}"/>
            </ac:picMkLst>
          </pc:picChg>
          <pc:picChg chg="mod">
            <ac:chgData name="Franziska Händschel" userId="e2149472-3187-4d00-b16a-a19eff6fc04a" providerId="ADAL" clId="{EECF0587-2725-439D-BFA8-53BA0C26A76A}" dt="2023-03-07T09:50:41.311" v="143"/>
            <ac:picMkLst>
              <pc:docMk/>
              <pc:sldMasterMk cId="1825021973" sldId="2147483660"/>
              <pc:sldLayoutMk cId="1875184849" sldId="2147483661"/>
              <ac:picMk id="17" creationId="{BFD43814-F290-9386-C763-F70BDF77FB28}"/>
            </ac:picMkLst>
          </pc:picChg>
          <pc:picChg chg="mod">
            <ac:chgData name="Franziska Händschel" userId="e2149472-3187-4d00-b16a-a19eff6fc04a" providerId="ADAL" clId="{EECF0587-2725-439D-BFA8-53BA0C26A76A}" dt="2023-03-07T09:50:41.311" v="143"/>
            <ac:picMkLst>
              <pc:docMk/>
              <pc:sldMasterMk cId="1825021973" sldId="2147483660"/>
              <pc:sldLayoutMk cId="1875184849" sldId="2147483661"/>
              <ac:picMk id="18" creationId="{175A6B28-00CE-4E54-FF67-78EF8E433C57}"/>
            </ac:picMkLst>
          </pc:picChg>
          <pc:picChg chg="mod">
            <ac:chgData name="Franziska Händschel" userId="e2149472-3187-4d00-b16a-a19eff6fc04a" providerId="ADAL" clId="{EECF0587-2725-439D-BFA8-53BA0C26A76A}" dt="2023-03-07T09:50:53.769" v="145"/>
            <ac:picMkLst>
              <pc:docMk/>
              <pc:sldMasterMk cId="1825021973" sldId="2147483660"/>
              <pc:sldLayoutMk cId="1875184849" sldId="2147483661"/>
              <ac:picMk id="35" creationId="{011D8E70-AC7A-12E8-C89E-75320974F4A3}"/>
            </ac:picMkLst>
          </pc:picChg>
          <pc:picChg chg="mod">
            <ac:chgData name="Franziska Händschel" userId="e2149472-3187-4d00-b16a-a19eff6fc04a" providerId="ADAL" clId="{EECF0587-2725-439D-BFA8-53BA0C26A76A}" dt="2023-03-07T09:50:53.769" v="145"/>
            <ac:picMkLst>
              <pc:docMk/>
              <pc:sldMasterMk cId="1825021973" sldId="2147483660"/>
              <pc:sldLayoutMk cId="1875184849" sldId="2147483661"/>
              <ac:picMk id="36" creationId="{CCC96250-C657-36D8-A0D5-88B541B02B50}"/>
            </ac:picMkLst>
          </pc:picChg>
          <pc:picChg chg="mod">
            <ac:chgData name="Franziska Händschel" userId="e2149472-3187-4d00-b16a-a19eff6fc04a" providerId="ADAL" clId="{EECF0587-2725-439D-BFA8-53BA0C26A76A}" dt="2023-03-07T09:50:53.769" v="145"/>
            <ac:picMkLst>
              <pc:docMk/>
              <pc:sldMasterMk cId="1825021973" sldId="2147483660"/>
              <pc:sldLayoutMk cId="1875184849" sldId="2147483661"/>
              <ac:picMk id="37" creationId="{BC015155-0375-7046-A7CC-A2CDA00BD792}"/>
            </ac:picMkLst>
          </pc:picChg>
        </pc:sldLayoutChg>
        <pc:sldLayoutChg chg="new del mod">
          <pc:chgData name="Franziska Händschel" userId="e2149472-3187-4d00-b16a-a19eff6fc04a" providerId="ADAL" clId="{EECF0587-2725-439D-BFA8-53BA0C26A76A}" dt="2023-03-07T09:44:28.366" v="16" actId="2696"/>
          <pc:sldLayoutMkLst>
            <pc:docMk/>
            <pc:sldMasterMk cId="1825021973" sldId="2147483660"/>
            <pc:sldLayoutMk cId="1380970934" sldId="2147483662"/>
          </pc:sldLayoutMkLst>
        </pc:sldLayoutChg>
        <pc:sldLayoutChg chg="del">
          <pc:chgData name="Franziska Händschel" userId="e2149472-3187-4d00-b16a-a19eff6fc04a" providerId="ADAL" clId="{EECF0587-2725-439D-BFA8-53BA0C26A76A}" dt="2023-03-07T09:44:00.018" v="11" actId="2696"/>
          <pc:sldLayoutMkLst>
            <pc:docMk/>
            <pc:sldMasterMk cId="1825021973" sldId="2147483660"/>
            <pc:sldLayoutMk cId="3337904027" sldId="2147483662"/>
          </pc:sldLayoutMkLst>
        </pc:sldLayoutChg>
        <pc:sldLayoutChg chg="addSp delSp modSp mod">
          <pc:chgData name="Franziska Händschel" userId="e2149472-3187-4d00-b16a-a19eff6fc04a" providerId="ADAL" clId="{EECF0587-2725-439D-BFA8-53BA0C26A76A}" dt="2023-03-07T15:16:36.602" v="180" actId="20577"/>
          <pc:sldLayoutMkLst>
            <pc:docMk/>
            <pc:sldMasterMk cId="1825021973" sldId="2147483660"/>
            <pc:sldLayoutMk cId="4061335008" sldId="2147483662"/>
          </pc:sldLayoutMkLst>
          <pc:spChg chg="mod">
            <ac:chgData name="Franziska Händschel" userId="e2149472-3187-4d00-b16a-a19eff6fc04a" providerId="ADAL" clId="{EECF0587-2725-439D-BFA8-53BA0C26A76A}" dt="2023-03-07T09:47:28.639" v="34"/>
            <ac:spMkLst>
              <pc:docMk/>
              <pc:sldMasterMk cId="1825021973" sldId="2147483660"/>
              <pc:sldLayoutMk cId="4061335008" sldId="2147483662"/>
              <ac:spMk id="4" creationId="{89D6E4B8-F3C0-8783-1EE1-2ADD51BE1B79}"/>
            </ac:spMkLst>
          </pc:spChg>
          <pc:spChg chg="add mod">
            <ac:chgData name="Franziska Händschel" userId="e2149472-3187-4d00-b16a-a19eff6fc04a" providerId="ADAL" clId="{EECF0587-2725-439D-BFA8-53BA0C26A76A}" dt="2023-03-07T09:49:32.933" v="133"/>
            <ac:spMkLst>
              <pc:docMk/>
              <pc:sldMasterMk cId="1825021973" sldId="2147483660"/>
              <pc:sldLayoutMk cId="4061335008" sldId="2147483662"/>
              <ac:spMk id="5" creationId="{3625151D-E765-B877-A25C-D7AD6AE97BD1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6" creationId="{B9FB8CAC-AC82-A132-C344-6D4B28CB0F74}"/>
            </ac:spMkLst>
          </pc:spChg>
          <pc:spChg chg="mod">
            <ac:chgData name="Franziska Händschel" userId="e2149472-3187-4d00-b16a-a19eff6fc04a" providerId="ADAL" clId="{EECF0587-2725-439D-BFA8-53BA0C26A76A}" dt="2023-03-07T15:16:36.602" v="180" actId="20577"/>
            <ac:spMkLst>
              <pc:docMk/>
              <pc:sldMasterMk cId="1825021973" sldId="2147483660"/>
              <pc:sldLayoutMk cId="4061335008" sldId="2147483662"/>
              <ac:spMk id="7" creationId="{0029A9A3-1B84-82CA-38D2-CA698F59A86D}"/>
            </ac:spMkLst>
          </pc:spChg>
          <pc:spChg chg="del">
            <ac:chgData name="Franziska Händschel" userId="e2149472-3187-4d00-b16a-a19eff6fc04a" providerId="ADAL" clId="{EECF0587-2725-439D-BFA8-53BA0C26A76A}" dt="2023-03-07T15:15:11.717" v="160" actId="478"/>
            <ac:spMkLst>
              <pc:docMk/>
              <pc:sldMasterMk cId="1825021973" sldId="2147483660"/>
              <pc:sldLayoutMk cId="4061335008" sldId="2147483662"/>
              <ac:spMk id="8" creationId="{739952E0-B433-DE9D-8A93-88E3292D89DE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9" creationId="{393B07B5-DCAA-674C-54DB-ACE7F1EF18E1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0" creationId="{1E0ACD7D-F856-B777-02CB-800746069B42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1" creationId="{86867D7F-77EA-09FF-CE6F-8623F43B815E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2" creationId="{69049CD3-C597-A78E-D299-D55EA1994B35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3" creationId="{1B1E4013-266E-C3D9-B3B2-9E0BB9DD7157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4" creationId="{70059437-CE31-96F6-977D-EEF0CFE731CF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5" creationId="{C6B3FFF0-70F0-5015-1291-59886F69C4C1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6" creationId="{8812920A-513F-B727-E0F7-DA5B693A9FC8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7" creationId="{9741A140-1829-84A5-535A-8DF9F6E4848E}"/>
            </ac:spMkLst>
          </pc:spChg>
          <pc:spChg chg="add mod">
            <ac:chgData name="Franziska Händschel" userId="e2149472-3187-4d00-b16a-a19eff6fc04a" providerId="ADAL" clId="{EECF0587-2725-439D-BFA8-53BA0C26A76A}" dt="2023-03-07T09:49:56.296" v="135"/>
            <ac:spMkLst>
              <pc:docMk/>
              <pc:sldMasterMk cId="1825021973" sldId="2147483660"/>
              <pc:sldLayoutMk cId="4061335008" sldId="2147483662"/>
              <ac:spMk id="18" creationId="{7F585D62-A69D-E362-8B91-06F8C7E6B501}"/>
            </ac:spMkLst>
          </pc:spChg>
          <pc:spChg chg="mod">
            <ac:chgData name="Franziska Händschel" userId="e2149472-3187-4d00-b16a-a19eff6fc04a" providerId="ADAL" clId="{EECF0587-2725-439D-BFA8-53BA0C26A76A}" dt="2023-03-07T09:50:04.280" v="136"/>
            <ac:spMkLst>
              <pc:docMk/>
              <pc:sldMasterMk cId="1825021973" sldId="2147483660"/>
              <pc:sldLayoutMk cId="4061335008" sldId="2147483662"/>
              <ac:spMk id="20" creationId="{27FAE0DF-8906-D75B-07B9-856584D56099}"/>
            </ac:spMkLst>
          </pc:spChg>
          <pc:spChg chg="add mod">
            <ac:chgData name="Franziska Händschel" userId="e2149472-3187-4d00-b16a-a19eff6fc04a" providerId="ADAL" clId="{EECF0587-2725-439D-BFA8-53BA0C26A76A}" dt="2023-03-07T09:50:26.816" v="141"/>
            <ac:spMkLst>
              <pc:docMk/>
              <pc:sldMasterMk cId="1825021973" sldId="2147483660"/>
              <pc:sldLayoutMk cId="4061335008" sldId="2147483662"/>
              <ac:spMk id="24" creationId="{34C4F305-700D-46A1-68CC-F11EF6B5B72E}"/>
            </ac:spMkLst>
          </pc:spChg>
          <pc:grpChg chg="add mod">
            <ac:chgData name="Franziska Händschel" userId="e2149472-3187-4d00-b16a-a19eff6fc04a" providerId="ADAL" clId="{EECF0587-2725-439D-BFA8-53BA0C26A76A}" dt="2023-03-07T09:48:22.677" v="97" actId="1036"/>
            <ac:grpSpMkLst>
              <pc:docMk/>
              <pc:sldMasterMk cId="1825021973" sldId="2147483660"/>
              <pc:sldLayoutMk cId="4061335008" sldId="2147483662"/>
              <ac:grpSpMk id="2" creationId="{3ECF9642-D52E-68F2-DF2C-1AC8F6E927B5}"/>
            </ac:grpSpMkLst>
          </pc:grpChg>
          <pc:grpChg chg="add mod">
            <ac:chgData name="Franziska Händschel" userId="e2149472-3187-4d00-b16a-a19eff6fc04a" providerId="ADAL" clId="{EECF0587-2725-439D-BFA8-53BA0C26A76A}" dt="2023-03-07T09:50:04.280" v="136"/>
            <ac:grpSpMkLst>
              <pc:docMk/>
              <pc:sldMasterMk cId="1825021973" sldId="2147483660"/>
              <pc:sldLayoutMk cId="4061335008" sldId="2147483662"/>
              <ac:grpSpMk id="19" creationId="{E1F129F3-3D18-B903-6870-8C9410323731}"/>
            </ac:grpSpMkLst>
          </pc:grpChg>
          <pc:picChg chg="mod">
            <ac:chgData name="Franziska Händschel" userId="e2149472-3187-4d00-b16a-a19eff6fc04a" providerId="ADAL" clId="{EECF0587-2725-439D-BFA8-53BA0C26A76A}" dt="2023-03-07T09:47:28.639" v="34"/>
            <ac:picMkLst>
              <pc:docMk/>
              <pc:sldMasterMk cId="1825021973" sldId="2147483660"/>
              <pc:sldLayoutMk cId="4061335008" sldId="2147483662"/>
              <ac:picMk id="3" creationId="{82D3F8B2-8B1C-02F0-2357-169D93F1A150}"/>
            </ac:picMkLst>
          </pc:picChg>
          <pc:picChg chg="mod">
            <ac:chgData name="Franziska Händschel" userId="e2149472-3187-4d00-b16a-a19eff6fc04a" providerId="ADAL" clId="{EECF0587-2725-439D-BFA8-53BA0C26A76A}" dt="2023-03-07T09:50:04.280" v="136"/>
            <ac:picMkLst>
              <pc:docMk/>
              <pc:sldMasterMk cId="1825021973" sldId="2147483660"/>
              <pc:sldLayoutMk cId="4061335008" sldId="2147483662"/>
              <ac:picMk id="21" creationId="{03D83BF9-9C78-974B-44E2-5447AA9E0195}"/>
            </ac:picMkLst>
          </pc:picChg>
          <pc:picChg chg="mod">
            <ac:chgData name="Franziska Händschel" userId="e2149472-3187-4d00-b16a-a19eff6fc04a" providerId="ADAL" clId="{EECF0587-2725-439D-BFA8-53BA0C26A76A}" dt="2023-03-07T09:50:04.280" v="136"/>
            <ac:picMkLst>
              <pc:docMk/>
              <pc:sldMasterMk cId="1825021973" sldId="2147483660"/>
              <pc:sldLayoutMk cId="4061335008" sldId="2147483662"/>
              <ac:picMk id="22" creationId="{E9D3C30D-A815-8BD2-5AC4-1DBA794D2D5A}"/>
            </ac:picMkLst>
          </pc:picChg>
          <pc:picChg chg="mod">
            <ac:chgData name="Franziska Händschel" userId="e2149472-3187-4d00-b16a-a19eff6fc04a" providerId="ADAL" clId="{EECF0587-2725-439D-BFA8-53BA0C26A76A}" dt="2023-03-07T09:50:04.280" v="136"/>
            <ac:picMkLst>
              <pc:docMk/>
              <pc:sldMasterMk cId="1825021973" sldId="2147483660"/>
              <pc:sldLayoutMk cId="4061335008" sldId="2147483662"/>
              <ac:picMk id="23" creationId="{623A77E2-FF7B-C33D-DBC9-F5FC7CE726BF}"/>
            </ac:picMkLst>
          </pc:picChg>
          <pc:picChg chg="add mod">
            <ac:chgData name="Franziska Händschel" userId="e2149472-3187-4d00-b16a-a19eff6fc04a" providerId="ADAL" clId="{EECF0587-2725-439D-BFA8-53BA0C26A76A}" dt="2023-03-07T09:50:26.816" v="141"/>
            <ac:picMkLst>
              <pc:docMk/>
              <pc:sldMasterMk cId="1825021973" sldId="2147483660"/>
              <pc:sldLayoutMk cId="4061335008" sldId="2147483662"/>
              <ac:picMk id="25" creationId="{AA377E72-019D-9DB8-DAE8-ABE47DCE8503}"/>
            </ac:picMkLst>
          </pc:picChg>
          <pc:picChg chg="add mod">
            <ac:chgData name="Franziska Händschel" userId="e2149472-3187-4d00-b16a-a19eff6fc04a" providerId="ADAL" clId="{EECF0587-2725-439D-BFA8-53BA0C26A76A}" dt="2023-03-07T09:50:26.816" v="141"/>
            <ac:picMkLst>
              <pc:docMk/>
              <pc:sldMasterMk cId="1825021973" sldId="2147483660"/>
              <pc:sldLayoutMk cId="4061335008" sldId="2147483662"/>
              <ac:picMk id="26" creationId="{67367510-2538-803E-7650-79EE9131773E}"/>
            </ac:picMkLst>
          </pc:picChg>
          <pc:picChg chg="add mod">
            <ac:chgData name="Franziska Händschel" userId="e2149472-3187-4d00-b16a-a19eff6fc04a" providerId="ADAL" clId="{EECF0587-2725-439D-BFA8-53BA0C26A76A}" dt="2023-03-07T09:50:26.816" v="141"/>
            <ac:picMkLst>
              <pc:docMk/>
              <pc:sldMasterMk cId="1825021973" sldId="2147483660"/>
              <pc:sldLayoutMk cId="4061335008" sldId="2147483662"/>
              <ac:picMk id="27" creationId="{22F466E9-2ED5-0D87-2BDF-61D4A636075D}"/>
            </ac:picMkLst>
          </pc:picChg>
        </pc:sldLayoutChg>
        <pc:sldLayoutChg chg="del">
          <pc:chgData name="Franziska Händschel" userId="e2149472-3187-4d00-b16a-a19eff6fc04a" providerId="ADAL" clId="{EECF0587-2725-439D-BFA8-53BA0C26A76A}" dt="2023-03-07T09:43:59.451" v="10" actId="2696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8.935" v="9" actId="2696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8.509" v="8" actId="2696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8.339" v="7" actId="2696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8.163" v="6" actId="2696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7.936" v="5" actId="2696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7.678" v="4" actId="2696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7.313" v="3" actId="2696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EECF0587-2725-439D-BFA8-53BA0C26A76A}" dt="2023-03-07T09:43:56.837" v="2" actId="2696"/>
          <pc:sldLayoutMkLst>
            <pc:docMk/>
            <pc:sldMasterMk cId="1825021973" sldId="2147483660"/>
            <pc:sldLayoutMk cId="3694185919" sldId="2147483671"/>
          </pc:sldLayoutMkLst>
        </pc:sldLayoutChg>
      </pc:sldMasterChg>
    </pc:docChg>
  </pc:docChgLst>
  <pc:docChgLst>
    <pc:chgData name="Franziska Händschel" userId="e2149472-3187-4d00-b16a-a19eff6fc04a" providerId="ADAL" clId="{540C769B-9305-4E25-8C44-32A27E61F170}"/>
    <pc:docChg chg="undo redo custSel modSld modMainMaster">
      <pc:chgData name="Franziska Händschel" userId="e2149472-3187-4d00-b16a-a19eff6fc04a" providerId="ADAL" clId="{540C769B-9305-4E25-8C44-32A27E61F170}" dt="2024-03-13T14:47:59.720" v="607" actId="2085"/>
      <pc:docMkLst>
        <pc:docMk/>
      </pc:docMkLst>
      <pc:sldChg chg="addSp delSp modSp mod">
        <pc:chgData name="Franziska Händschel" userId="e2149472-3187-4d00-b16a-a19eff6fc04a" providerId="ADAL" clId="{540C769B-9305-4E25-8C44-32A27E61F170}" dt="2024-03-07T14:35:20.421" v="587" actId="21"/>
        <pc:sldMkLst>
          <pc:docMk/>
          <pc:sldMk cId="4244001642" sldId="271"/>
        </pc:sldMkLst>
        <pc:spChg chg="add del mod">
          <ac:chgData name="Franziska Händschel" userId="e2149472-3187-4d00-b16a-a19eff6fc04a" providerId="ADAL" clId="{540C769B-9305-4E25-8C44-32A27E61F170}" dt="2024-03-07T14:35:20.421" v="587" actId="21"/>
          <ac:spMkLst>
            <pc:docMk/>
            <pc:sldMk cId="4244001642" sldId="271"/>
            <ac:spMk id="2" creationId="{FE8E5176-7288-73F4-4604-139D7DD43B76}"/>
          </ac:spMkLst>
        </pc:spChg>
        <pc:spChg chg="add del mod topLvl">
          <ac:chgData name="Franziska Händschel" userId="e2149472-3187-4d00-b16a-a19eff6fc04a" providerId="ADAL" clId="{540C769B-9305-4E25-8C44-32A27E61F170}" dt="2024-03-07T14:24:33.831" v="92" actId="34136"/>
          <ac:spMkLst>
            <pc:docMk/>
            <pc:sldMk cId="4244001642" sldId="271"/>
            <ac:spMk id="28" creationId="{6BC8C093-D9BC-1925-56F1-B648378BECD0}"/>
          </ac:spMkLst>
        </pc:spChg>
        <pc:spChg chg="mod topLvl">
          <ac:chgData name="Franziska Händschel" userId="e2149472-3187-4d00-b16a-a19eff6fc04a" providerId="ADAL" clId="{540C769B-9305-4E25-8C44-32A27E61F170}" dt="2024-03-07T14:33:45.256" v="555" actId="404"/>
          <ac:spMkLst>
            <pc:docMk/>
            <pc:sldMk cId="4244001642" sldId="271"/>
            <ac:spMk id="31" creationId="{8A365D45-BD16-5BCE-13A9-75FB5E7AF1CC}"/>
          </ac:spMkLst>
        </pc:spChg>
        <pc:spChg chg="add del mod topLvl">
          <ac:chgData name="Franziska Händschel" userId="e2149472-3187-4d00-b16a-a19eff6fc04a" providerId="ADAL" clId="{540C769B-9305-4E25-8C44-32A27E61F170}" dt="2024-03-07T14:24:33.831" v="92" actId="34136"/>
          <ac:spMkLst>
            <pc:docMk/>
            <pc:sldMk cId="4244001642" sldId="271"/>
            <ac:spMk id="36" creationId="{3D9F54DC-85FF-D856-3934-D53601E78F69}"/>
          </ac:spMkLst>
        </pc:spChg>
        <pc:spChg chg="mod topLvl">
          <ac:chgData name="Franziska Händschel" userId="e2149472-3187-4d00-b16a-a19eff6fc04a" providerId="ADAL" clId="{540C769B-9305-4E25-8C44-32A27E61F170}" dt="2024-03-07T14:33:20.489" v="549" actId="207"/>
          <ac:spMkLst>
            <pc:docMk/>
            <pc:sldMk cId="4244001642" sldId="271"/>
            <ac:spMk id="37" creationId="{E9AC34C8-6AB9-8C55-2CFE-03118B208C6C}"/>
          </ac:spMkLst>
        </pc:spChg>
        <pc:spChg chg="add del mod topLvl">
          <ac:chgData name="Franziska Händschel" userId="e2149472-3187-4d00-b16a-a19eff6fc04a" providerId="ADAL" clId="{540C769B-9305-4E25-8C44-32A27E61F170}" dt="2024-03-07T14:24:33.831" v="92" actId="34136"/>
          <ac:spMkLst>
            <pc:docMk/>
            <pc:sldMk cId="4244001642" sldId="271"/>
            <ac:spMk id="39" creationId="{B4B95D1B-5813-FFB9-764D-69E4D249ABDB}"/>
          </ac:spMkLst>
        </pc:spChg>
        <pc:spChg chg="mod topLvl">
          <ac:chgData name="Franziska Händschel" userId="e2149472-3187-4d00-b16a-a19eff6fc04a" providerId="ADAL" clId="{540C769B-9305-4E25-8C44-32A27E61F170}" dt="2024-03-07T14:33:40.752" v="554" actId="404"/>
          <ac:spMkLst>
            <pc:docMk/>
            <pc:sldMk cId="4244001642" sldId="271"/>
            <ac:spMk id="40" creationId="{5D2ABEF7-993B-561F-00FE-5C9F4491BB93}"/>
          </ac:spMkLst>
        </pc:spChg>
        <pc:spChg chg="add del mod">
          <ac:chgData name="Franziska Händschel" userId="e2149472-3187-4d00-b16a-a19eff6fc04a" providerId="ADAL" clId="{540C769B-9305-4E25-8C44-32A27E61F170}" dt="2024-03-07T14:34:06.118" v="568" actId="1036"/>
          <ac:spMkLst>
            <pc:docMk/>
            <pc:sldMk cId="4244001642" sldId="271"/>
            <ac:spMk id="41" creationId="{799CADD8-D6F5-2248-56A7-D972A00C0CCA}"/>
          </ac:spMkLst>
        </pc:spChg>
        <pc:spChg chg="add del mod">
          <ac:chgData name="Franziska Händschel" userId="e2149472-3187-4d00-b16a-a19eff6fc04a" providerId="ADAL" clId="{540C769B-9305-4E25-8C44-32A27E61F170}" dt="2024-03-07T14:34:06.118" v="568" actId="1036"/>
          <ac:spMkLst>
            <pc:docMk/>
            <pc:sldMk cId="4244001642" sldId="271"/>
            <ac:spMk id="42" creationId="{70FBD3D2-26F8-19CB-FE6F-58A5D92C31B3}"/>
          </ac:spMkLst>
        </pc:spChg>
        <pc:spChg chg="add del mod">
          <ac:chgData name="Franziska Händschel" userId="e2149472-3187-4d00-b16a-a19eff6fc04a" providerId="ADAL" clId="{540C769B-9305-4E25-8C44-32A27E61F170}" dt="2024-03-07T14:34:06.118" v="568" actId="1036"/>
          <ac:spMkLst>
            <pc:docMk/>
            <pc:sldMk cId="4244001642" sldId="271"/>
            <ac:spMk id="43" creationId="{0546358D-AAD9-4492-74D1-A123D43880F3}"/>
          </ac:spMkLst>
        </pc:spChg>
        <pc:grpChg chg="add del mod">
          <ac:chgData name="Franziska Händschel" userId="e2149472-3187-4d00-b16a-a19eff6fc04a" providerId="ADAL" clId="{540C769B-9305-4E25-8C44-32A27E61F170}" dt="2024-03-07T14:34:06.118" v="568" actId="1036"/>
          <ac:grpSpMkLst>
            <pc:docMk/>
            <pc:sldMk cId="4244001642" sldId="271"/>
            <ac:grpSpMk id="27" creationId="{BF38CCC8-F2BA-7119-86A0-FA1F932B75DF}"/>
          </ac:grpSpMkLst>
        </pc:grpChg>
        <pc:grpChg chg="add del mod">
          <ac:chgData name="Franziska Händschel" userId="e2149472-3187-4d00-b16a-a19eff6fc04a" providerId="ADAL" clId="{540C769B-9305-4E25-8C44-32A27E61F170}" dt="2024-03-07T14:34:06.118" v="568" actId="1036"/>
          <ac:grpSpMkLst>
            <pc:docMk/>
            <pc:sldMk cId="4244001642" sldId="271"/>
            <ac:grpSpMk id="35" creationId="{88939234-C116-BB99-8F96-EA4E3F971E9B}"/>
          </ac:grpSpMkLst>
        </pc:grpChg>
        <pc:grpChg chg="add del mod">
          <ac:chgData name="Franziska Händschel" userId="e2149472-3187-4d00-b16a-a19eff6fc04a" providerId="ADAL" clId="{540C769B-9305-4E25-8C44-32A27E61F170}" dt="2024-03-07T14:34:06.118" v="568" actId="1036"/>
          <ac:grpSpMkLst>
            <pc:docMk/>
            <pc:sldMk cId="4244001642" sldId="271"/>
            <ac:grpSpMk id="38" creationId="{9F27EF2F-2203-1F6C-522C-93A27F825A9C}"/>
          </ac:grpSpMkLst>
        </pc:grpChg>
      </pc:sldChg>
      <pc:sldChg chg="modSp mod">
        <pc:chgData name="Franziska Händschel" userId="e2149472-3187-4d00-b16a-a19eff6fc04a" providerId="ADAL" clId="{540C769B-9305-4E25-8C44-32A27E61F170}" dt="2024-03-07T14:32:56.598" v="548" actId="1037"/>
        <pc:sldMkLst>
          <pc:docMk/>
          <pc:sldMk cId="392166092" sldId="272"/>
        </pc:sldMkLst>
        <pc:spChg chg="mod">
          <ac:chgData name="Franziska Händschel" userId="e2149472-3187-4d00-b16a-a19eff6fc04a" providerId="ADAL" clId="{540C769B-9305-4E25-8C44-32A27E61F170}" dt="2024-03-07T14:32:56.598" v="548" actId="1037"/>
          <ac:spMkLst>
            <pc:docMk/>
            <pc:sldMk cId="392166092" sldId="272"/>
            <ac:spMk id="4" creationId="{3709E44A-95AD-2359-72D0-884223BFC09C}"/>
          </ac:spMkLst>
        </pc:spChg>
        <pc:spChg chg="mod">
          <ac:chgData name="Franziska Händschel" userId="e2149472-3187-4d00-b16a-a19eff6fc04a" providerId="ADAL" clId="{540C769B-9305-4E25-8C44-32A27E61F170}" dt="2024-03-07T14:32:56.598" v="548" actId="1037"/>
          <ac:spMkLst>
            <pc:docMk/>
            <pc:sldMk cId="392166092" sldId="272"/>
            <ac:spMk id="5" creationId="{556350BD-7484-0E14-AE0A-C9A084EA1766}"/>
          </ac:spMkLst>
        </pc:spChg>
        <pc:spChg chg="mod">
          <ac:chgData name="Franziska Händschel" userId="e2149472-3187-4d00-b16a-a19eff6fc04a" providerId="ADAL" clId="{540C769B-9305-4E25-8C44-32A27E61F170}" dt="2024-03-07T14:32:56.598" v="548" actId="1037"/>
          <ac:spMkLst>
            <pc:docMk/>
            <pc:sldMk cId="392166092" sldId="272"/>
            <ac:spMk id="6" creationId="{423C400C-A219-AE79-044A-9D6F40421AC1}"/>
          </ac:spMkLst>
        </pc:spChg>
        <pc:spChg chg="mod">
          <ac:chgData name="Franziska Händschel" userId="e2149472-3187-4d00-b16a-a19eff6fc04a" providerId="ADAL" clId="{540C769B-9305-4E25-8C44-32A27E61F170}" dt="2024-03-07T14:32:56.598" v="548" actId="1037"/>
          <ac:spMkLst>
            <pc:docMk/>
            <pc:sldMk cId="392166092" sldId="272"/>
            <ac:spMk id="10" creationId="{3BC918CE-83A0-7313-387A-4BDA2E60E6A6}"/>
          </ac:spMkLst>
        </pc:spChg>
        <pc:spChg chg="mod">
          <ac:chgData name="Franziska Händschel" userId="e2149472-3187-4d00-b16a-a19eff6fc04a" providerId="ADAL" clId="{540C769B-9305-4E25-8C44-32A27E61F170}" dt="2024-03-07T14:32:56.598" v="548" actId="1037"/>
          <ac:spMkLst>
            <pc:docMk/>
            <pc:sldMk cId="392166092" sldId="272"/>
            <ac:spMk id="12" creationId="{8907FA0E-C560-054D-B17D-70BE78D52E9A}"/>
          </ac:spMkLst>
        </pc:spChg>
      </pc:sldChg>
      <pc:sldMasterChg chg="modSldLayout">
        <pc:chgData name="Franziska Händschel" userId="e2149472-3187-4d00-b16a-a19eff6fc04a" providerId="ADAL" clId="{540C769B-9305-4E25-8C44-32A27E61F170}" dt="2024-03-07T14:22:46.631" v="1" actId="478"/>
        <pc:sldMasterMkLst>
          <pc:docMk/>
          <pc:sldMasterMk cId="1825021973" sldId="2147483660"/>
        </pc:sldMasterMkLst>
        <pc:sldLayoutChg chg="addSp delSp modSp mod">
          <pc:chgData name="Franziska Händschel" userId="e2149472-3187-4d00-b16a-a19eff6fc04a" providerId="ADAL" clId="{540C769B-9305-4E25-8C44-32A27E61F170}" dt="2024-03-07T14:22:46.631" v="1" actId="478"/>
          <pc:sldLayoutMkLst>
            <pc:docMk/>
            <pc:sldMasterMk cId="1825021973" sldId="2147483660"/>
            <pc:sldLayoutMk cId="1875184849" sldId="2147483661"/>
          </pc:sldLayoutMkLst>
          <pc:spChg chg="add del mod">
            <ac:chgData name="Franziska Händschel" userId="e2149472-3187-4d00-b16a-a19eff6fc04a" providerId="ADAL" clId="{540C769B-9305-4E25-8C44-32A27E61F170}" dt="2024-03-07T14:22:46.631" v="1" actId="478"/>
            <ac:spMkLst>
              <pc:docMk/>
              <pc:sldMasterMk cId="1825021973" sldId="2147483660"/>
              <pc:sldLayoutMk cId="1875184849" sldId="2147483661"/>
              <ac:spMk id="18" creationId="{73061C22-C65F-4C88-8154-2F2089C3CA32}"/>
            </ac:spMkLst>
          </pc:spChg>
          <pc:spChg chg="add del mod">
            <ac:chgData name="Franziska Händschel" userId="e2149472-3187-4d00-b16a-a19eff6fc04a" providerId="ADAL" clId="{540C769B-9305-4E25-8C44-32A27E61F170}" dt="2024-03-07T14:22:46.631" v="1" actId="478"/>
            <ac:spMkLst>
              <pc:docMk/>
              <pc:sldMasterMk cId="1825021973" sldId="2147483660"/>
              <pc:sldLayoutMk cId="1875184849" sldId="2147483661"/>
              <ac:spMk id="19" creationId="{7EE82DD8-6E60-2507-87EA-8AB78F6E6DCA}"/>
            </ac:spMkLst>
          </pc:spChg>
          <pc:spChg chg="add del mod">
            <ac:chgData name="Franziska Händschel" userId="e2149472-3187-4d00-b16a-a19eff6fc04a" providerId="ADAL" clId="{540C769B-9305-4E25-8C44-32A27E61F170}" dt="2024-03-07T14:22:46.631" v="1" actId="478"/>
            <ac:spMkLst>
              <pc:docMk/>
              <pc:sldMasterMk cId="1825021973" sldId="2147483660"/>
              <pc:sldLayoutMk cId="1875184849" sldId="2147483661"/>
              <ac:spMk id="20" creationId="{8ED34569-8053-E576-AFC3-B90D17B1214E}"/>
            </ac:spMkLst>
          </pc:spChg>
          <pc:picChg chg="add del mod">
            <ac:chgData name="Franziska Händschel" userId="e2149472-3187-4d00-b16a-a19eff6fc04a" providerId="ADAL" clId="{540C769B-9305-4E25-8C44-32A27E61F170}" dt="2024-03-07T14:22:46.631" v="1" actId="478"/>
            <ac:picMkLst>
              <pc:docMk/>
              <pc:sldMasterMk cId="1825021973" sldId="2147483660"/>
              <pc:sldLayoutMk cId="1875184849" sldId="2147483661"/>
              <ac:picMk id="21" creationId="{5D8ACB65-667E-3EF6-21DA-05B29A7CB152}"/>
            </ac:picMkLst>
          </pc:picChg>
        </pc:sldLayoutChg>
      </pc:sldMasterChg>
      <pc:sldMasterChg chg="delSp mod delSldLayout modSldLayout">
        <pc:chgData name="Franziska Händschel" userId="e2149472-3187-4d00-b16a-a19eff6fc04a" providerId="ADAL" clId="{540C769B-9305-4E25-8C44-32A27E61F170}" dt="2024-03-13T14:47:59.720" v="607" actId="2085"/>
        <pc:sldMasterMkLst>
          <pc:docMk/>
          <pc:sldMasterMk cId="3424890764" sldId="2147483663"/>
        </pc:sldMasterMkLst>
        <pc:spChg chg="del">
          <ac:chgData name="Franziska Händschel" userId="e2149472-3187-4d00-b16a-a19eff6fc04a" providerId="ADAL" clId="{540C769B-9305-4E25-8C44-32A27E61F170}" dt="2024-03-07T14:27:48.793" v="308" actId="478"/>
          <ac:spMkLst>
            <pc:docMk/>
            <pc:sldMasterMk cId="3424890764" sldId="2147483663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540C769B-9305-4E25-8C44-32A27E61F170}" dt="2024-03-07T14:27:48.793" v="308" actId="478"/>
          <ac:spMkLst>
            <pc:docMk/>
            <pc:sldMasterMk cId="3424890764" sldId="2147483663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540C769B-9305-4E25-8C44-32A27E61F170}" dt="2024-03-07T14:27:48.793" v="308" actId="478"/>
          <ac:spMkLst>
            <pc:docMk/>
            <pc:sldMasterMk cId="3424890764" sldId="2147483663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540C769B-9305-4E25-8C44-32A27E61F170}" dt="2024-03-07T14:27:48.793" v="308" actId="478"/>
          <ac:spMkLst>
            <pc:docMk/>
            <pc:sldMasterMk cId="3424890764" sldId="2147483663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540C769B-9305-4E25-8C44-32A27E61F170}" dt="2024-03-07T14:27:48.793" v="308" actId="478"/>
          <ac:spMkLst>
            <pc:docMk/>
            <pc:sldMasterMk cId="3424890764" sldId="2147483663"/>
            <ac:spMk id="6" creationId="{00000000-0000-0000-0000-000000000000}"/>
          </ac:spMkLst>
        </pc:spChg>
        <pc:sldLayoutChg chg="del">
          <pc:chgData name="Franziska Händschel" userId="e2149472-3187-4d00-b16a-a19eff6fc04a" providerId="ADAL" clId="{540C769B-9305-4E25-8C44-32A27E61F170}" dt="2024-03-07T14:27:45.242" v="298" actId="2696"/>
          <pc:sldLayoutMkLst>
            <pc:docMk/>
            <pc:sldMasterMk cId="3424890764" sldId="2147483663"/>
            <pc:sldLayoutMk cId="1642355575" sldId="2147483664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42" v="299" actId="2696"/>
          <pc:sldLayoutMkLst>
            <pc:docMk/>
            <pc:sldMasterMk cId="3424890764" sldId="2147483663"/>
            <pc:sldLayoutMk cId="1297517759" sldId="2147483665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42" v="300" actId="2696"/>
          <pc:sldLayoutMkLst>
            <pc:docMk/>
            <pc:sldMasterMk cId="3424890764" sldId="2147483663"/>
            <pc:sldLayoutMk cId="1881770365" sldId="2147483666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42" v="301" actId="2696"/>
          <pc:sldLayoutMkLst>
            <pc:docMk/>
            <pc:sldMasterMk cId="3424890764" sldId="2147483663"/>
            <pc:sldLayoutMk cId="4032919194" sldId="2147483667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57" v="302" actId="2696"/>
          <pc:sldLayoutMkLst>
            <pc:docMk/>
            <pc:sldMasterMk cId="3424890764" sldId="2147483663"/>
            <pc:sldLayoutMk cId="3923283517" sldId="2147483668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57" v="303" actId="2696"/>
          <pc:sldLayoutMkLst>
            <pc:docMk/>
            <pc:sldMasterMk cId="3424890764" sldId="2147483663"/>
            <pc:sldLayoutMk cId="3508596626" sldId="2147483669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57" v="304" actId="2696"/>
          <pc:sldLayoutMkLst>
            <pc:docMk/>
            <pc:sldMasterMk cId="3424890764" sldId="2147483663"/>
            <pc:sldLayoutMk cId="267679553" sldId="2147483670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57" v="305" actId="2696"/>
          <pc:sldLayoutMkLst>
            <pc:docMk/>
            <pc:sldMasterMk cId="3424890764" sldId="2147483663"/>
            <pc:sldLayoutMk cId="6372693" sldId="2147483671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57" v="306" actId="2696"/>
          <pc:sldLayoutMkLst>
            <pc:docMk/>
            <pc:sldMasterMk cId="3424890764" sldId="2147483663"/>
            <pc:sldLayoutMk cId="1125503016" sldId="2147483672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57" v="307" actId="2696"/>
          <pc:sldLayoutMkLst>
            <pc:docMk/>
            <pc:sldMasterMk cId="3424890764" sldId="2147483663"/>
            <pc:sldLayoutMk cId="1768318318" sldId="2147483673"/>
          </pc:sldLayoutMkLst>
        </pc:sldLayoutChg>
        <pc:sldLayoutChg chg="del">
          <pc:chgData name="Franziska Händschel" userId="e2149472-3187-4d00-b16a-a19eff6fc04a" providerId="ADAL" clId="{540C769B-9305-4E25-8C44-32A27E61F170}" dt="2024-03-07T14:27:45.242" v="297" actId="2696"/>
          <pc:sldLayoutMkLst>
            <pc:docMk/>
            <pc:sldMasterMk cId="3424890764" sldId="2147483663"/>
            <pc:sldLayoutMk cId="1685585336" sldId="2147483674"/>
          </pc:sldLayoutMkLst>
        </pc:sldLayoutChg>
        <pc:sldLayoutChg chg="addSp delSp modSp mod">
          <pc:chgData name="Franziska Händschel" userId="e2149472-3187-4d00-b16a-a19eff6fc04a" providerId="ADAL" clId="{540C769B-9305-4E25-8C44-32A27E61F170}" dt="2024-03-08T13:43:24.518" v="606" actId="207"/>
          <pc:sldLayoutMkLst>
            <pc:docMk/>
            <pc:sldMasterMk cId="3424890764" sldId="2147483663"/>
            <pc:sldLayoutMk cId="3265580291" sldId="2147483675"/>
          </pc:sldLayoutMkLst>
          <pc:spChg chg="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3" creationId="{5A1F4272-13D5-1F76-C307-11966F2B4EC6}"/>
            </ac:spMkLst>
          </pc:spChg>
          <pc:spChg chg="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4" creationId="{3514998D-82A2-BCB6-3C31-828EFF733A5F}"/>
            </ac:spMkLst>
          </pc:spChg>
          <pc:spChg chg="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6" creationId="{1CCE2015-159A-AA4A-EB26-C2403AAC15AB}"/>
            </ac:spMkLst>
          </pc:spChg>
          <pc:spChg chg="del">
            <ac:chgData name="Franziska Händschel" userId="e2149472-3187-4d00-b16a-a19eff6fc04a" providerId="ADAL" clId="{540C769B-9305-4E25-8C44-32A27E61F170}" dt="2024-03-07T14:24:13.813" v="88" actId="478"/>
            <ac:spMkLst>
              <pc:docMk/>
              <pc:sldMasterMk cId="3424890764" sldId="2147483663"/>
              <pc:sldLayoutMk cId="3265580291" sldId="2147483675"/>
              <ac:spMk id="7" creationId="{0029A9A3-1B84-82CA-38D2-CA698F59A86D}"/>
            </ac:spMkLst>
          </pc:spChg>
          <pc:spChg chg="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7" creationId="{C9FF0894-93E1-98DC-24AE-2E30260EC3CF}"/>
            </ac:spMkLst>
          </pc:spChg>
          <pc:spChg chg="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9" creationId="{7123F2BD-EC61-5C72-E1A3-F90510B3E599}"/>
            </ac:spMkLst>
          </pc:spChg>
          <pc:spChg chg="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10" creationId="{AB9C093F-4FFC-026B-9331-CF23E6A364ED}"/>
            </ac:spMkLst>
          </pc:spChg>
          <pc:spChg chg="add 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11" creationId="{98753377-14D2-79E1-73F3-5F7C902E3C4F}"/>
            </ac:spMkLst>
          </pc:spChg>
          <pc:spChg chg="add 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12" creationId="{46A68D1E-2001-BEEE-7C0A-6C848A7BBBE2}"/>
            </ac:spMkLst>
          </pc:spChg>
          <pc:spChg chg="add mod">
            <ac:chgData name="Franziska Händschel" userId="e2149472-3187-4d00-b16a-a19eff6fc04a" providerId="ADAL" clId="{540C769B-9305-4E25-8C44-32A27E61F170}" dt="2024-03-08T13:43:17.140" v="604"/>
            <ac:spMkLst>
              <pc:docMk/>
              <pc:sldMasterMk cId="3424890764" sldId="2147483663"/>
              <pc:sldLayoutMk cId="3265580291" sldId="2147483675"/>
              <ac:spMk id="13" creationId="{993916E5-6118-0679-9D5F-6DDE60669AC5}"/>
            </ac:spMkLst>
          </pc:spChg>
          <pc:spChg chg="del">
            <ac:chgData name="Franziska Händschel" userId="e2149472-3187-4d00-b16a-a19eff6fc04a" providerId="ADAL" clId="{540C769B-9305-4E25-8C44-32A27E61F170}" dt="2024-03-07T14:23:49.871" v="18" actId="478"/>
            <ac:spMkLst>
              <pc:docMk/>
              <pc:sldMasterMk cId="3424890764" sldId="2147483663"/>
              <pc:sldLayoutMk cId="3265580291" sldId="2147483675"/>
              <ac:spMk id="15" creationId="{43FBA6A5-5FB0-39C4-635A-D6B9C027C8BB}"/>
            </ac:spMkLst>
          </pc:spChg>
          <pc:spChg chg="del">
            <ac:chgData name="Franziska Händschel" userId="e2149472-3187-4d00-b16a-a19eff6fc04a" providerId="ADAL" clId="{540C769B-9305-4E25-8C44-32A27E61F170}" dt="2024-03-07T14:23:47.636" v="17" actId="478"/>
            <ac:spMkLst>
              <pc:docMk/>
              <pc:sldMasterMk cId="3424890764" sldId="2147483663"/>
              <pc:sldLayoutMk cId="3265580291" sldId="2147483675"/>
              <ac:spMk id="16" creationId="{D3DC95FB-4328-33AD-D35D-D62B1C194B03}"/>
            </ac:spMkLst>
          </pc:spChg>
          <pc:spChg chg="del">
            <ac:chgData name="Franziska Händschel" userId="e2149472-3187-4d00-b16a-a19eff6fc04a" providerId="ADAL" clId="{540C769B-9305-4E25-8C44-32A27E61F170}" dt="2024-03-07T14:23:52.313" v="19" actId="478"/>
            <ac:spMkLst>
              <pc:docMk/>
              <pc:sldMasterMk cId="3424890764" sldId="2147483663"/>
              <pc:sldLayoutMk cId="3265580291" sldId="2147483675"/>
              <ac:spMk id="17" creationId="{6B69197B-5675-7072-2036-8689D5289544}"/>
            </ac:spMkLst>
          </pc:spChg>
          <pc:spChg chg="add mod ord">
            <ac:chgData name="Franziska Händschel" userId="e2149472-3187-4d00-b16a-a19eff6fc04a" providerId="ADAL" clId="{540C769B-9305-4E25-8C44-32A27E61F170}" dt="2024-03-07T14:35:53.337" v="598" actId="167"/>
            <ac:spMkLst>
              <pc:docMk/>
              <pc:sldMasterMk cId="3424890764" sldId="2147483663"/>
              <pc:sldLayoutMk cId="3265580291" sldId="2147483675"/>
              <ac:spMk id="18" creationId="{5B21076C-86B3-75B7-0A02-A2336283F599}"/>
            </ac:spMkLst>
          </pc:spChg>
          <pc:spChg chg="add del mod ord">
            <ac:chgData name="Franziska Händschel" userId="e2149472-3187-4d00-b16a-a19eff6fc04a" providerId="ADAL" clId="{540C769B-9305-4E25-8C44-32A27E61F170}" dt="2024-03-07T14:56:16.060" v="602" actId="1076"/>
            <ac:spMkLst>
              <pc:docMk/>
              <pc:sldMasterMk cId="3424890764" sldId="2147483663"/>
              <pc:sldLayoutMk cId="3265580291" sldId="2147483675"/>
              <ac:spMk id="19" creationId="{91C3567F-3CFC-3E4C-D47E-1B62DE55AC90}"/>
            </ac:spMkLst>
          </pc:spChg>
          <pc:spChg chg="add mod ord">
            <ac:chgData name="Franziska Händschel" userId="e2149472-3187-4d00-b16a-a19eff6fc04a" providerId="ADAL" clId="{540C769B-9305-4E25-8C44-32A27E61F170}" dt="2024-03-07T14:30:12.188" v="397" actId="1036"/>
            <ac:spMkLst>
              <pc:docMk/>
              <pc:sldMasterMk cId="3424890764" sldId="2147483663"/>
              <pc:sldLayoutMk cId="3265580291" sldId="2147483675"/>
              <ac:spMk id="20" creationId="{D5F881C8-9BB5-8C9A-BC3E-478DECE96F26}"/>
            </ac:spMkLst>
          </pc:spChg>
          <pc:spChg chg="mod">
            <ac:chgData name="Franziska Händschel" userId="e2149472-3187-4d00-b16a-a19eff6fc04a" providerId="ADAL" clId="{540C769B-9305-4E25-8C44-32A27E61F170}" dt="2024-03-07T14:29:38.415" v="362"/>
            <ac:spMkLst>
              <pc:docMk/>
              <pc:sldMasterMk cId="3424890764" sldId="2147483663"/>
              <pc:sldLayoutMk cId="3265580291" sldId="2147483675"/>
              <ac:spMk id="24" creationId="{922F6CE0-7659-DF9D-E630-4A473C436060}"/>
            </ac:spMkLst>
          </pc:spChg>
          <pc:spChg chg="add del mod">
            <ac:chgData name="Franziska Händschel" userId="e2149472-3187-4d00-b16a-a19eff6fc04a" providerId="ADAL" clId="{540C769B-9305-4E25-8C44-32A27E61F170}" dt="2024-03-07T14:30:14.469" v="398" actId="478"/>
            <ac:spMkLst>
              <pc:docMk/>
              <pc:sldMasterMk cId="3424890764" sldId="2147483663"/>
              <pc:sldLayoutMk cId="3265580291" sldId="2147483675"/>
              <ac:spMk id="25" creationId="{23F7C3AF-23AF-0C90-19E1-85B7A7331BD0}"/>
            </ac:spMkLst>
          </pc:spChg>
          <pc:spChg chg="add del mod">
            <ac:chgData name="Franziska Händschel" userId="e2149472-3187-4d00-b16a-a19eff6fc04a" providerId="ADAL" clId="{540C769B-9305-4E25-8C44-32A27E61F170}" dt="2024-03-07T14:30:17.264" v="399" actId="478"/>
            <ac:spMkLst>
              <pc:docMk/>
              <pc:sldMasterMk cId="3424890764" sldId="2147483663"/>
              <pc:sldLayoutMk cId="3265580291" sldId="2147483675"/>
              <ac:spMk id="26" creationId="{C994ED4A-4148-A7FA-0576-73210103769E}"/>
            </ac:spMkLst>
          </pc:spChg>
          <pc:spChg chg="add mod">
            <ac:chgData name="Franziska Händschel" userId="e2149472-3187-4d00-b16a-a19eff6fc04a" providerId="ADAL" clId="{540C769B-9305-4E25-8C44-32A27E61F170}" dt="2024-03-07T14:30:39.416" v="407" actId="20577"/>
            <ac:spMkLst>
              <pc:docMk/>
              <pc:sldMasterMk cId="3424890764" sldId="2147483663"/>
              <pc:sldLayoutMk cId="3265580291" sldId="2147483675"/>
              <ac:spMk id="27" creationId="{CBB5D72A-9F8E-D6E7-751A-8CBE7F6FE868}"/>
            </ac:spMkLst>
          </pc:spChg>
          <pc:spChg chg="add del mod ord">
            <ac:chgData name="Franziska Händschel" userId="e2149472-3187-4d00-b16a-a19eff6fc04a" providerId="ADAL" clId="{540C769B-9305-4E25-8C44-32A27E61F170}" dt="2024-03-07T14:35:56.084" v="601" actId="478"/>
            <ac:spMkLst>
              <pc:docMk/>
              <pc:sldMasterMk cId="3424890764" sldId="2147483663"/>
              <pc:sldLayoutMk cId="3265580291" sldId="2147483675"/>
              <ac:spMk id="28" creationId="{FE8E5176-7288-73F4-4604-139D7DD43B76}"/>
            </ac:spMkLst>
          </pc:spChg>
          <pc:spChg chg="del">
            <ac:chgData name="Franziska Händschel" userId="e2149472-3187-4d00-b16a-a19eff6fc04a" providerId="ADAL" clId="{540C769B-9305-4E25-8C44-32A27E61F170}" dt="2024-03-07T14:24:13.813" v="88" actId="478"/>
            <ac:spMkLst>
              <pc:docMk/>
              <pc:sldMasterMk cId="3424890764" sldId="2147483663"/>
              <pc:sldLayoutMk cId="3265580291" sldId="2147483675"/>
              <ac:spMk id="31" creationId="{F03CBB33-D7A9-AF51-5EB3-B97F0068C595}"/>
            </ac:spMkLst>
          </pc:spChg>
          <pc:spChg chg="del">
            <ac:chgData name="Franziska Händschel" userId="e2149472-3187-4d00-b16a-a19eff6fc04a" providerId="ADAL" clId="{540C769B-9305-4E25-8C44-32A27E61F170}" dt="2024-03-07T14:24:13.813" v="88" actId="478"/>
            <ac:spMkLst>
              <pc:docMk/>
              <pc:sldMasterMk cId="3424890764" sldId="2147483663"/>
              <pc:sldLayoutMk cId="3265580291" sldId="2147483675"/>
              <ac:spMk id="32" creationId="{C16F9125-1C36-9937-5E7C-AE3DA202701C}"/>
            </ac:spMkLst>
          </pc:spChg>
          <pc:spChg chg="mod">
            <ac:chgData name="Franziska Händschel" userId="e2149472-3187-4d00-b16a-a19eff6fc04a" providerId="ADAL" clId="{540C769B-9305-4E25-8C44-32A27E61F170}" dt="2024-03-08T13:43:24.518" v="606" actId="207"/>
            <ac:spMkLst>
              <pc:docMk/>
              <pc:sldMasterMk cId="3424890764" sldId="2147483663"/>
              <pc:sldLayoutMk cId="3265580291" sldId="2147483675"/>
              <ac:spMk id="34" creationId="{ECE925E8-C72B-47B8-BCE9-D00708134B87}"/>
            </ac:spMkLst>
          </pc:spChg>
          <pc:grpChg chg="add mod">
            <ac:chgData name="Franziska Händschel" userId="e2149472-3187-4d00-b16a-a19eff6fc04a" providerId="ADAL" clId="{540C769B-9305-4E25-8C44-32A27E61F170}" dt="2024-03-08T13:43:17.140" v="604"/>
            <ac:grpSpMkLst>
              <pc:docMk/>
              <pc:sldMasterMk cId="3424890764" sldId="2147483663"/>
              <pc:sldLayoutMk cId="3265580291" sldId="2147483675"/>
              <ac:grpSpMk id="2" creationId="{945E6999-019B-A384-546E-0EB80D89DCB4}"/>
            </ac:grpSpMkLst>
          </pc:grpChg>
          <pc:grpChg chg="del">
            <ac:chgData name="Franziska Händschel" userId="e2149472-3187-4d00-b16a-a19eff6fc04a" providerId="ADAL" clId="{540C769B-9305-4E25-8C44-32A27E61F170}" dt="2024-03-07T14:23:44.705" v="16" actId="478"/>
            <ac:grpSpMkLst>
              <pc:docMk/>
              <pc:sldMasterMk cId="3424890764" sldId="2147483663"/>
              <pc:sldLayoutMk cId="3265580291" sldId="2147483675"/>
              <ac:grpSpMk id="2" creationId="{CDC329C4-079B-AD2D-C261-8EE43254E101}"/>
            </ac:grpSpMkLst>
          </pc:grpChg>
          <pc:grpChg chg="add mod">
            <ac:chgData name="Franziska Händschel" userId="e2149472-3187-4d00-b16a-a19eff6fc04a" providerId="ADAL" clId="{540C769B-9305-4E25-8C44-32A27E61F170}" dt="2024-03-08T13:43:17.140" v="604"/>
            <ac:grpSpMkLst>
              <pc:docMk/>
              <pc:sldMasterMk cId="3424890764" sldId="2147483663"/>
              <pc:sldLayoutMk cId="3265580291" sldId="2147483675"/>
              <ac:grpSpMk id="5" creationId="{490E7829-5C3C-53F7-EA42-AEB5847B92BE}"/>
            </ac:grpSpMkLst>
          </pc:grpChg>
          <pc:grpChg chg="del">
            <ac:chgData name="Franziska Händschel" userId="e2149472-3187-4d00-b16a-a19eff6fc04a" providerId="ADAL" clId="{540C769B-9305-4E25-8C44-32A27E61F170}" dt="2024-03-07T14:23:39.424" v="14" actId="478"/>
            <ac:grpSpMkLst>
              <pc:docMk/>
              <pc:sldMasterMk cId="3424890764" sldId="2147483663"/>
              <pc:sldLayoutMk cId="3265580291" sldId="2147483675"/>
              <ac:grpSpMk id="5" creationId="{90D55A6C-0D6F-EB73-0CFE-81D5F014EF2D}"/>
            </ac:grpSpMkLst>
          </pc:grpChg>
          <pc:grpChg chg="add mod">
            <ac:chgData name="Franziska Händschel" userId="e2149472-3187-4d00-b16a-a19eff6fc04a" providerId="ADAL" clId="{540C769B-9305-4E25-8C44-32A27E61F170}" dt="2024-03-08T13:43:17.140" v="604"/>
            <ac:grpSpMkLst>
              <pc:docMk/>
              <pc:sldMasterMk cId="3424890764" sldId="2147483663"/>
              <pc:sldLayoutMk cId="3265580291" sldId="2147483675"/>
              <ac:grpSpMk id="8" creationId="{0DE4BE3A-5C20-66A7-E6F9-78250E931354}"/>
            </ac:grpSpMkLst>
          </pc:grpChg>
          <pc:grpChg chg="del">
            <ac:chgData name="Franziska Händschel" userId="e2149472-3187-4d00-b16a-a19eff6fc04a" providerId="ADAL" clId="{540C769B-9305-4E25-8C44-32A27E61F170}" dt="2024-03-07T14:24:18.429" v="89" actId="478"/>
            <ac:grpSpMkLst>
              <pc:docMk/>
              <pc:sldMasterMk cId="3424890764" sldId="2147483663"/>
              <pc:sldLayoutMk cId="3265580291" sldId="2147483675"/>
              <ac:grpSpMk id="9" creationId="{93FF707E-7EF0-980A-2FDE-71EF081ED1CE}"/>
            </ac:grpSpMkLst>
          </pc:grpChg>
          <pc:grpChg chg="del">
            <ac:chgData name="Franziska Händschel" userId="e2149472-3187-4d00-b16a-a19eff6fc04a" providerId="ADAL" clId="{540C769B-9305-4E25-8C44-32A27E61F170}" dt="2024-03-07T14:23:42.586" v="15" actId="478"/>
            <ac:grpSpMkLst>
              <pc:docMk/>
              <pc:sldMasterMk cId="3424890764" sldId="2147483663"/>
              <pc:sldLayoutMk cId="3265580291" sldId="2147483675"/>
              <ac:grpSpMk id="12" creationId="{7A8AD084-70A1-A061-8335-74B83ABF7E86}"/>
            </ac:grpSpMkLst>
          </pc:grpChg>
          <pc:grpChg chg="add mod">
            <ac:chgData name="Franziska Händschel" userId="e2149472-3187-4d00-b16a-a19eff6fc04a" providerId="ADAL" clId="{540C769B-9305-4E25-8C44-32A27E61F170}" dt="2024-03-07T14:29:38.415" v="362"/>
            <ac:grpSpMkLst>
              <pc:docMk/>
              <pc:sldMasterMk cId="3424890764" sldId="2147483663"/>
              <pc:sldLayoutMk cId="3265580291" sldId="2147483675"/>
              <ac:grpSpMk id="22" creationId="{23A10E8B-D260-D852-B5C8-3521EEFCFE5E}"/>
            </ac:grpSpMkLst>
          </pc:grpChg>
          <pc:grpChg chg="mod">
            <ac:chgData name="Franziska Händschel" userId="e2149472-3187-4d00-b16a-a19eff6fc04a" providerId="ADAL" clId="{540C769B-9305-4E25-8C44-32A27E61F170}" dt="2024-03-07T14:34:14.419" v="581" actId="1036"/>
            <ac:grpSpMkLst>
              <pc:docMk/>
              <pc:sldMasterMk cId="3424890764" sldId="2147483663"/>
              <pc:sldLayoutMk cId="3265580291" sldId="2147483675"/>
              <ac:grpSpMk id="33" creationId="{FB0CE8D4-0CA6-9219-6104-CCF4148CA428}"/>
            </ac:grpSpMkLst>
          </pc:grpChg>
          <pc:picChg chg="add del mod ord">
            <ac:chgData name="Franziska Händschel" userId="e2149472-3187-4d00-b16a-a19eff6fc04a" providerId="ADAL" clId="{540C769B-9305-4E25-8C44-32A27E61F170}" dt="2024-03-07T14:24:20.602" v="90" actId="478"/>
            <ac:picMkLst>
              <pc:docMk/>
              <pc:sldMasterMk cId="3424890764" sldId="2147483663"/>
              <pc:sldLayoutMk cId="3265580291" sldId="2147483675"/>
              <ac:picMk id="21" creationId="{D111F547-C9FD-3BF4-1FD5-97A7798BA18D}"/>
            </ac:picMkLst>
          </pc:picChg>
          <pc:picChg chg="mod">
            <ac:chgData name="Franziska Händschel" userId="e2149472-3187-4d00-b16a-a19eff6fc04a" providerId="ADAL" clId="{540C769B-9305-4E25-8C44-32A27E61F170}" dt="2024-03-07T14:29:38.415" v="362"/>
            <ac:picMkLst>
              <pc:docMk/>
              <pc:sldMasterMk cId="3424890764" sldId="2147483663"/>
              <pc:sldLayoutMk cId="3265580291" sldId="2147483675"/>
              <ac:picMk id="23" creationId="{D6EDA6AD-13EF-192B-136E-A0A47C970F91}"/>
            </ac:picMkLst>
          </pc:picChg>
        </pc:sldLayoutChg>
        <pc:sldLayoutChg chg="addSp delSp modSp mod">
          <pc:chgData name="Franziska Händschel" userId="e2149472-3187-4d00-b16a-a19eff6fc04a" providerId="ADAL" clId="{540C769B-9305-4E25-8C44-32A27E61F170}" dt="2024-03-13T14:47:59.720" v="607" actId="2085"/>
          <pc:sldLayoutMkLst>
            <pc:docMk/>
            <pc:sldMasterMk cId="3424890764" sldId="2147483663"/>
            <pc:sldLayoutMk cId="518463719" sldId="2147483676"/>
          </pc:sldLayoutMkLst>
          <pc:spChg chg="del">
            <ac:chgData name="Franziska Händschel" userId="e2149472-3187-4d00-b16a-a19eff6fc04a" providerId="ADAL" clId="{540C769B-9305-4E25-8C44-32A27E61F170}" dt="2024-03-07T14:28:13.047" v="312" actId="478"/>
            <ac:spMkLst>
              <pc:docMk/>
              <pc:sldMasterMk cId="3424890764" sldId="2147483663"/>
              <pc:sldLayoutMk cId="518463719" sldId="2147483676"/>
              <ac:spMk id="5" creationId="{3625151D-E765-B877-A25C-D7AD6AE97BD1}"/>
            </ac:spMkLst>
          </pc:spChg>
          <pc:spChg chg="mod">
            <ac:chgData name="Franziska Händschel" userId="e2149472-3187-4d00-b16a-a19eff6fc04a" providerId="ADAL" clId="{540C769B-9305-4E25-8C44-32A27E61F170}" dt="2024-03-13T14:47:59.720" v="607" actId="2085"/>
            <ac:spMkLst>
              <pc:docMk/>
              <pc:sldMasterMk cId="3424890764" sldId="2147483663"/>
              <pc:sldLayoutMk cId="518463719" sldId="2147483676"/>
              <ac:spMk id="6" creationId="{B9FB8CAC-AC82-A132-C344-6D4B28CB0F74}"/>
            </ac:spMkLst>
          </pc:spChg>
          <pc:spChg chg="del">
            <ac:chgData name="Franziska Händschel" userId="e2149472-3187-4d00-b16a-a19eff6fc04a" providerId="ADAL" clId="{540C769B-9305-4E25-8C44-32A27E61F170}" dt="2024-03-07T14:29:20.062" v="360" actId="478"/>
            <ac:spMkLst>
              <pc:docMk/>
              <pc:sldMasterMk cId="3424890764" sldId="2147483663"/>
              <pc:sldLayoutMk cId="518463719" sldId="2147483676"/>
              <ac:spMk id="7" creationId="{0029A9A3-1B84-82CA-38D2-CA698F59A86D}"/>
            </ac:spMkLst>
          </pc:spChg>
          <pc:spChg chg="add mod ord">
            <ac:chgData name="Franziska Händschel" userId="e2149472-3187-4d00-b16a-a19eff6fc04a" providerId="ADAL" clId="{540C769B-9305-4E25-8C44-32A27E61F170}" dt="2024-03-07T14:28:11.556" v="311" actId="14100"/>
            <ac:spMkLst>
              <pc:docMk/>
              <pc:sldMasterMk cId="3424890764" sldId="2147483663"/>
              <pc:sldLayoutMk cId="518463719" sldId="2147483676"/>
              <ac:spMk id="8" creationId="{3EA712B9-6047-DAF9-9E72-130697DAED5C}"/>
            </ac:spMkLst>
          </pc:spChg>
          <pc:spChg chg="mod">
            <ac:chgData name="Franziska Händschel" userId="e2149472-3187-4d00-b16a-a19eff6fc04a" providerId="ADAL" clId="{540C769B-9305-4E25-8C44-32A27E61F170}" dt="2024-03-13T14:47:59.720" v="607" actId="2085"/>
            <ac:spMkLst>
              <pc:docMk/>
              <pc:sldMasterMk cId="3424890764" sldId="2147483663"/>
              <pc:sldLayoutMk cId="518463719" sldId="2147483676"/>
              <ac:spMk id="9" creationId="{393B07B5-DCAA-674C-54DB-ACE7F1EF18E1}"/>
            </ac:spMkLst>
          </pc:spChg>
          <pc:spChg chg="mod">
            <ac:chgData name="Franziska Händschel" userId="e2149472-3187-4d00-b16a-a19eff6fc04a" providerId="ADAL" clId="{540C769B-9305-4E25-8C44-32A27E61F170}" dt="2024-03-13T14:47:59.720" v="607" actId="2085"/>
            <ac:spMkLst>
              <pc:docMk/>
              <pc:sldMasterMk cId="3424890764" sldId="2147483663"/>
              <pc:sldLayoutMk cId="518463719" sldId="2147483676"/>
              <ac:spMk id="10" creationId="{1E0ACD7D-F856-B777-02CB-800746069B42}"/>
            </ac:spMkLst>
          </pc:spChg>
          <pc:spChg chg="mod">
            <ac:chgData name="Franziska Händschel" userId="e2149472-3187-4d00-b16a-a19eff6fc04a" providerId="ADAL" clId="{540C769B-9305-4E25-8C44-32A27E61F170}" dt="2024-03-13T14:47:59.720" v="607" actId="2085"/>
            <ac:spMkLst>
              <pc:docMk/>
              <pc:sldMasterMk cId="3424890764" sldId="2147483663"/>
              <pc:sldLayoutMk cId="518463719" sldId="2147483676"/>
              <ac:spMk id="11" creationId="{86867D7F-77EA-09FF-CE6F-8623F43B815E}"/>
            </ac:spMkLst>
          </pc:spChg>
          <pc:spChg chg="mod">
            <ac:chgData name="Franziska Händschel" userId="e2149472-3187-4d00-b16a-a19eff6fc04a" providerId="ADAL" clId="{540C769B-9305-4E25-8C44-32A27E61F170}" dt="2024-03-13T14:47:59.720" v="607" actId="2085"/>
            <ac:spMkLst>
              <pc:docMk/>
              <pc:sldMasterMk cId="3424890764" sldId="2147483663"/>
              <pc:sldLayoutMk cId="518463719" sldId="2147483676"/>
              <ac:spMk id="12" creationId="{69049CD3-C597-A78E-D299-D55EA1994B35}"/>
            </ac:spMkLst>
          </pc:spChg>
          <pc:spChg chg="mod">
            <ac:chgData name="Franziska Händschel" userId="e2149472-3187-4d00-b16a-a19eff6fc04a" providerId="ADAL" clId="{540C769B-9305-4E25-8C44-32A27E61F170}" dt="2024-03-07T14:28:26.848" v="353" actId="1037"/>
            <ac:spMkLst>
              <pc:docMk/>
              <pc:sldMasterMk cId="3424890764" sldId="2147483663"/>
              <pc:sldLayoutMk cId="518463719" sldId="2147483676"/>
              <ac:spMk id="13" creationId="{1B1E4013-266E-C3D9-B3B2-9E0BB9DD7157}"/>
            </ac:spMkLst>
          </pc:spChg>
          <pc:spChg chg="mod">
            <ac:chgData name="Franziska Händschel" userId="e2149472-3187-4d00-b16a-a19eff6fc04a" providerId="ADAL" clId="{540C769B-9305-4E25-8C44-32A27E61F170}" dt="2024-03-07T14:32:47.863" v="526" actId="1037"/>
            <ac:spMkLst>
              <pc:docMk/>
              <pc:sldMasterMk cId="3424890764" sldId="2147483663"/>
              <pc:sldLayoutMk cId="518463719" sldId="2147483676"/>
              <ac:spMk id="14" creationId="{70059437-CE31-96F6-977D-EEF0CFE731CF}"/>
            </ac:spMkLst>
          </pc:spChg>
          <pc:spChg chg="mod">
            <ac:chgData name="Franziska Händschel" userId="e2149472-3187-4d00-b16a-a19eff6fc04a" providerId="ADAL" clId="{540C769B-9305-4E25-8C44-32A27E61F170}" dt="2024-03-07T14:32:47.863" v="526" actId="1037"/>
            <ac:spMkLst>
              <pc:docMk/>
              <pc:sldMasterMk cId="3424890764" sldId="2147483663"/>
              <pc:sldLayoutMk cId="518463719" sldId="2147483676"/>
              <ac:spMk id="15" creationId="{C6B3FFF0-70F0-5015-1291-59886F69C4C1}"/>
            </ac:spMkLst>
          </pc:spChg>
          <pc:spChg chg="mod">
            <ac:chgData name="Franziska Händschel" userId="e2149472-3187-4d00-b16a-a19eff6fc04a" providerId="ADAL" clId="{540C769B-9305-4E25-8C44-32A27E61F170}" dt="2024-03-07T14:32:47.863" v="526" actId="1037"/>
            <ac:spMkLst>
              <pc:docMk/>
              <pc:sldMasterMk cId="3424890764" sldId="2147483663"/>
              <pc:sldLayoutMk cId="518463719" sldId="2147483676"/>
              <ac:spMk id="16" creationId="{8812920A-513F-B727-E0F7-DA5B693A9FC8}"/>
            </ac:spMkLst>
          </pc:spChg>
          <pc:spChg chg="mod">
            <ac:chgData name="Franziska Händschel" userId="e2149472-3187-4d00-b16a-a19eff6fc04a" providerId="ADAL" clId="{540C769B-9305-4E25-8C44-32A27E61F170}" dt="2024-03-07T14:32:47.863" v="526" actId="1037"/>
            <ac:spMkLst>
              <pc:docMk/>
              <pc:sldMasterMk cId="3424890764" sldId="2147483663"/>
              <pc:sldLayoutMk cId="518463719" sldId="2147483676"/>
              <ac:spMk id="17" creationId="{9741A140-1829-84A5-535A-8DF9F6E4848E}"/>
            </ac:spMkLst>
          </pc:spChg>
          <pc:spChg chg="mod">
            <ac:chgData name="Franziska Händschel" userId="e2149472-3187-4d00-b16a-a19eff6fc04a" providerId="ADAL" clId="{540C769B-9305-4E25-8C44-32A27E61F170}" dt="2024-03-07T14:32:47.863" v="526" actId="1037"/>
            <ac:spMkLst>
              <pc:docMk/>
              <pc:sldMasterMk cId="3424890764" sldId="2147483663"/>
              <pc:sldLayoutMk cId="518463719" sldId="2147483676"/>
              <ac:spMk id="18" creationId="{7F585D62-A69D-E362-8B91-06F8C7E6B501}"/>
            </ac:spMkLst>
          </pc:spChg>
          <pc:spChg chg="mod">
            <ac:chgData name="Franziska Händschel" userId="e2149472-3187-4d00-b16a-a19eff6fc04a" providerId="ADAL" clId="{540C769B-9305-4E25-8C44-32A27E61F170}" dt="2024-03-07T14:29:41.672" v="363"/>
            <ac:spMkLst>
              <pc:docMk/>
              <pc:sldMasterMk cId="3424890764" sldId="2147483663"/>
              <pc:sldLayoutMk cId="518463719" sldId="2147483676"/>
              <ac:spMk id="30" creationId="{8ADCAA47-572D-B42A-9275-2EABECD76D3B}"/>
            </ac:spMkLst>
          </pc:spChg>
          <pc:spChg chg="add mod">
            <ac:chgData name="Franziska Händschel" userId="e2149472-3187-4d00-b16a-a19eff6fc04a" providerId="ADAL" clId="{540C769B-9305-4E25-8C44-32A27E61F170}" dt="2024-03-07T14:30:33.606" v="404" actId="20577"/>
            <ac:spMkLst>
              <pc:docMk/>
              <pc:sldMasterMk cId="3424890764" sldId="2147483663"/>
              <pc:sldLayoutMk cId="518463719" sldId="2147483676"/>
              <ac:spMk id="31" creationId="{AB5EC53F-77BE-1886-5F4C-241A7DD79445}"/>
            </ac:spMkLst>
          </pc:spChg>
          <pc:grpChg chg="del">
            <ac:chgData name="Franziska Händschel" userId="e2149472-3187-4d00-b16a-a19eff6fc04a" providerId="ADAL" clId="{540C769B-9305-4E25-8C44-32A27E61F170}" dt="2024-03-07T14:29:22.464" v="361" actId="478"/>
            <ac:grpSpMkLst>
              <pc:docMk/>
              <pc:sldMasterMk cId="3424890764" sldId="2147483663"/>
              <pc:sldLayoutMk cId="518463719" sldId="2147483676"/>
              <ac:grpSpMk id="2" creationId="{3ECF9642-D52E-68F2-DF2C-1AC8F6E927B5}"/>
            </ac:grpSpMkLst>
          </pc:grpChg>
          <pc:grpChg chg="mod">
            <ac:chgData name="Franziska Händschel" userId="e2149472-3187-4d00-b16a-a19eff6fc04a" providerId="ADAL" clId="{540C769B-9305-4E25-8C44-32A27E61F170}" dt="2024-03-07T14:28:20.061" v="334" actId="1035"/>
            <ac:grpSpMkLst>
              <pc:docMk/>
              <pc:sldMasterMk cId="3424890764" sldId="2147483663"/>
              <pc:sldLayoutMk cId="518463719" sldId="2147483676"/>
              <ac:grpSpMk id="19" creationId="{E1F129F3-3D18-B903-6870-8C9410323731}"/>
            </ac:grpSpMkLst>
          </pc:grpChg>
          <pc:grpChg chg="add mod">
            <ac:chgData name="Franziska Händschel" userId="e2149472-3187-4d00-b16a-a19eff6fc04a" providerId="ADAL" clId="{540C769B-9305-4E25-8C44-32A27E61F170}" dt="2024-03-07T14:29:44.460" v="385" actId="1036"/>
            <ac:grpSpMkLst>
              <pc:docMk/>
              <pc:sldMasterMk cId="3424890764" sldId="2147483663"/>
              <pc:sldLayoutMk cId="518463719" sldId="2147483676"/>
              <ac:grpSpMk id="28" creationId="{AA0849AF-0A77-6533-3338-18C5E48F4884}"/>
            </ac:grpSpMkLst>
          </pc:grpChg>
          <pc:picChg chg="mod">
            <ac:chgData name="Franziska Händschel" userId="e2149472-3187-4d00-b16a-a19eff6fc04a" providerId="ADAL" clId="{540C769B-9305-4E25-8C44-32A27E61F170}" dt="2024-03-07T14:29:41.672" v="363"/>
            <ac:picMkLst>
              <pc:docMk/>
              <pc:sldMasterMk cId="3424890764" sldId="2147483663"/>
              <pc:sldLayoutMk cId="518463719" sldId="2147483676"/>
              <ac:picMk id="29" creationId="{04184BF6-BC16-0C93-733C-50B1B601E7E4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350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612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5.svg"/><Relationship Id="rId4" Type="http://schemas.openxmlformats.org/officeDocument/2006/relationships/image" Target="../media/image3.png"/><Relationship Id="rId9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5B21076C-86B3-75B7-0A02-A2336283F599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91C3567F-3CFC-3E4C-D47E-1B62DE55AC90}"/>
              </a:ext>
            </a:extLst>
          </p:cNvPr>
          <p:cNvSpPr/>
          <p:nvPr userDrawn="1"/>
        </p:nvSpPr>
        <p:spPr>
          <a:xfrm flipH="1" flipV="1">
            <a:off x="716613" y="893756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89E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5F881C8-9BB5-8C9A-BC3E-478DECE96F26}"/>
              </a:ext>
            </a:extLst>
          </p:cNvPr>
          <p:cNvSpPr txBox="1"/>
          <p:nvPr userDrawn="1"/>
        </p:nvSpPr>
        <p:spPr>
          <a:xfrm>
            <a:off x="1161896" y="1286000"/>
            <a:ext cx="8312304" cy="623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Das magische Dreieck der Geldanlage</a:t>
            </a: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FB0CE8D4-0CA6-9219-6104-CCF4148CA428}"/>
              </a:ext>
            </a:extLst>
          </p:cNvPr>
          <p:cNvGrpSpPr/>
          <p:nvPr userDrawn="1"/>
        </p:nvGrpSpPr>
        <p:grpSpPr>
          <a:xfrm>
            <a:off x="2956683" y="3017510"/>
            <a:ext cx="4899622" cy="3253457"/>
            <a:chOff x="2479977" y="1395819"/>
            <a:chExt cx="4345250" cy="2825170"/>
          </a:xfrm>
        </p:grpSpPr>
        <p:sp>
          <p:nvSpPr>
            <p:cNvPr id="34" name="Gleichschenkliges Dreieck 33">
              <a:extLst>
                <a:ext uri="{FF2B5EF4-FFF2-40B4-BE49-F238E27FC236}">
                  <a16:creationId xmlns:a16="http://schemas.microsoft.com/office/drawing/2014/main" id="{ECE925E8-C72B-47B8-BCE9-D00708134B87}"/>
                </a:ext>
              </a:extLst>
            </p:cNvPr>
            <p:cNvSpPr/>
            <p:nvPr/>
          </p:nvSpPr>
          <p:spPr>
            <a:xfrm>
              <a:off x="3098801" y="1395819"/>
              <a:ext cx="2972754" cy="2562719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pic>
          <p:nvPicPr>
            <p:cNvPr id="35" name="Grafik 34" descr="Ein Bild, das Vektorgrafiken enthält.&#10;&#10;Automatisch generierte Beschreibung">
              <a:extLst>
                <a:ext uri="{FF2B5EF4-FFF2-40B4-BE49-F238E27FC236}">
                  <a16:creationId xmlns:a16="http://schemas.microsoft.com/office/drawing/2014/main" id="{011D8E70-AC7A-12E8-C89E-75320974F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9977" y="3018472"/>
              <a:ext cx="1080000" cy="962609"/>
            </a:xfrm>
            <a:prstGeom prst="rect">
              <a:avLst/>
            </a:prstGeom>
          </p:spPr>
        </p:pic>
        <p:pic>
          <p:nvPicPr>
            <p:cNvPr id="36" name="Grafik 35" descr="Ein Bild, das Text, Vektorgrafiken enthält.&#10;&#10;Automatisch generierte Beschreibung">
              <a:extLst>
                <a:ext uri="{FF2B5EF4-FFF2-40B4-BE49-F238E27FC236}">
                  <a16:creationId xmlns:a16="http://schemas.microsoft.com/office/drawing/2014/main" id="{CCC96250-C657-36D8-A0D5-88B541B02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8648" y="1408197"/>
              <a:ext cx="898710" cy="1080000"/>
            </a:xfrm>
            <a:prstGeom prst="rect">
              <a:avLst/>
            </a:prstGeom>
          </p:spPr>
        </p:pic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BC015155-0375-7046-A7CC-A2CDA00BD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5227" y="3477176"/>
              <a:ext cx="1080000" cy="743813"/>
            </a:xfrm>
            <a:prstGeom prst="rect">
              <a:avLst/>
            </a:prstGeom>
          </p:spPr>
        </p:pic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23A10E8B-D260-D852-B5C8-3521EEFCFE5E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D6EDA6AD-13EF-192B-136E-A0A47C970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22F6CE0-7659-DF9D-E630-4A473C436060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CBB5D72A-9F8E-D6E7-751A-8CBE7F6FE868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0B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G-3 1/2</a:t>
            </a:r>
          </a:p>
        </p:txBody>
      </p:sp>
    </p:spTree>
    <p:extLst>
      <p:ext uri="{BB962C8B-B14F-4D97-AF65-F5344CB8AC3E}">
        <p14:creationId xmlns:p14="http://schemas.microsoft.com/office/powerpoint/2010/main" val="326558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3EA712B9-6047-DAF9-9E72-130697DAED5C}"/>
              </a:ext>
            </a:extLst>
          </p:cNvPr>
          <p:cNvSpPr/>
          <p:nvPr userDrawn="1"/>
        </p:nvSpPr>
        <p:spPr>
          <a:xfrm>
            <a:off x="716613" y="893757"/>
            <a:ext cx="9255672" cy="4230906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B9FB8CAC-AC82-A132-C344-6D4B28CB0F74}"/>
              </a:ext>
            </a:extLst>
          </p:cNvPr>
          <p:cNvSpPr/>
          <p:nvPr userDrawn="1"/>
        </p:nvSpPr>
        <p:spPr>
          <a:xfrm>
            <a:off x="1116323" y="1928882"/>
            <a:ext cx="1858189" cy="54999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Finanzielles Polster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393B07B5-DCAA-674C-54DB-ACE7F1EF18E1}"/>
              </a:ext>
            </a:extLst>
          </p:cNvPr>
          <p:cNvSpPr/>
          <p:nvPr userDrawn="1"/>
        </p:nvSpPr>
        <p:spPr>
          <a:xfrm>
            <a:off x="1116323" y="4291082"/>
            <a:ext cx="1858189" cy="54999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Rücklagen fürs Alter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1E0ACD7D-F856-B777-02CB-800746069B42}"/>
              </a:ext>
            </a:extLst>
          </p:cNvPr>
          <p:cNvSpPr/>
          <p:nvPr userDrawn="1"/>
        </p:nvSpPr>
        <p:spPr>
          <a:xfrm>
            <a:off x="1116323" y="3109150"/>
            <a:ext cx="1858189" cy="54999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1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Urlaubsgeld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86867D7F-77EA-09FF-CE6F-8623F43B815E}"/>
              </a:ext>
            </a:extLst>
          </p:cNvPr>
          <p:cNvSpPr/>
          <p:nvPr userDrawn="1"/>
        </p:nvSpPr>
        <p:spPr>
          <a:xfrm>
            <a:off x="1116323" y="3692304"/>
            <a:ext cx="1858189" cy="54999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694" tIns="49347" rIns="98694" bIns="49347" rtlCol="0" anchor="ctr"/>
          <a:lstStyle/>
          <a:p>
            <a:pPr algn="ctr"/>
            <a:r>
              <a:rPr lang="de-DE" sz="1511">
                <a:solidFill>
                  <a:schemeClr val="tx1"/>
                </a:solidFill>
                <a:latin typeface="Helvetica"/>
                <a:cs typeface="Helvetica"/>
              </a:rPr>
              <a:t>Geld für den Hauskauf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69049CD3-C597-A78E-D299-D55EA1994B35}"/>
              </a:ext>
            </a:extLst>
          </p:cNvPr>
          <p:cNvSpPr/>
          <p:nvPr userDrawn="1"/>
        </p:nvSpPr>
        <p:spPr>
          <a:xfrm>
            <a:off x="1116323" y="2521187"/>
            <a:ext cx="1858189" cy="54999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Geld für ein </a:t>
            </a:r>
            <a:b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PS5-Spiel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B1E4013-266E-C3D9-B3B2-9E0BB9DD7157}"/>
              </a:ext>
            </a:extLst>
          </p:cNvPr>
          <p:cNvSpPr txBox="1"/>
          <p:nvPr userDrawn="1"/>
        </p:nvSpPr>
        <p:spPr>
          <a:xfrm>
            <a:off x="1116323" y="1132454"/>
            <a:ext cx="3617636" cy="690317"/>
          </a:xfrm>
          <a:prstGeom prst="rect">
            <a:avLst/>
          </a:prstGeom>
          <a:noFill/>
        </p:spPr>
        <p:txBody>
          <a:bodyPr wrap="square" lIns="0">
            <a:spAutoFit/>
          </a:bodyPr>
          <a:lstStyle/>
          <a:p>
            <a:r>
              <a:rPr lang="de-DE" sz="1943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Ordne folgende Sparzwecke in das magische Dreieck ein:</a:t>
            </a:r>
            <a:endParaRPr lang="de-DE" sz="2115" b="1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0059437-CE31-96F6-977D-EEF0CFE731CF}"/>
              </a:ext>
            </a:extLst>
          </p:cNvPr>
          <p:cNvSpPr/>
          <p:nvPr userDrawn="1"/>
        </p:nvSpPr>
        <p:spPr>
          <a:xfrm>
            <a:off x="2686860" y="1928882"/>
            <a:ext cx="538526" cy="540000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C6B3FFF0-70F0-5015-1291-59886F69C4C1}"/>
              </a:ext>
            </a:extLst>
          </p:cNvPr>
          <p:cNvSpPr/>
          <p:nvPr userDrawn="1"/>
        </p:nvSpPr>
        <p:spPr>
          <a:xfrm>
            <a:off x="2686860" y="2521187"/>
            <a:ext cx="538526" cy="540000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8812920A-513F-B727-E0F7-DA5B693A9FC8}"/>
              </a:ext>
            </a:extLst>
          </p:cNvPr>
          <p:cNvSpPr/>
          <p:nvPr userDrawn="1"/>
        </p:nvSpPr>
        <p:spPr>
          <a:xfrm>
            <a:off x="2686860" y="3109150"/>
            <a:ext cx="538526" cy="540000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741A140-1829-84A5-535A-8DF9F6E4848E}"/>
              </a:ext>
            </a:extLst>
          </p:cNvPr>
          <p:cNvSpPr/>
          <p:nvPr userDrawn="1"/>
        </p:nvSpPr>
        <p:spPr>
          <a:xfrm>
            <a:off x="2686860" y="3699304"/>
            <a:ext cx="538526" cy="540000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7F585D62-A69D-E362-8B91-06F8C7E6B501}"/>
              </a:ext>
            </a:extLst>
          </p:cNvPr>
          <p:cNvSpPr/>
          <p:nvPr userDrawn="1"/>
        </p:nvSpPr>
        <p:spPr>
          <a:xfrm>
            <a:off x="2686860" y="4289418"/>
            <a:ext cx="538526" cy="540000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E1F129F3-3D18-B903-6870-8C9410323731}"/>
              </a:ext>
            </a:extLst>
          </p:cNvPr>
          <p:cNvGrpSpPr/>
          <p:nvPr userDrawn="1"/>
        </p:nvGrpSpPr>
        <p:grpSpPr>
          <a:xfrm>
            <a:off x="4787266" y="1253973"/>
            <a:ext cx="4794493" cy="3607306"/>
            <a:chOff x="2582262" y="1160250"/>
            <a:chExt cx="3939824" cy="2889795"/>
          </a:xfrm>
        </p:grpSpPr>
        <p:sp>
          <p:nvSpPr>
            <p:cNvPr id="20" name="Gleichschenkliges Dreieck 19">
              <a:extLst>
                <a:ext uri="{FF2B5EF4-FFF2-40B4-BE49-F238E27FC236}">
                  <a16:creationId xmlns:a16="http://schemas.microsoft.com/office/drawing/2014/main" id="{27FAE0DF-8906-D75B-07B9-856584D56099}"/>
                </a:ext>
              </a:extLst>
            </p:cNvPr>
            <p:cNvSpPr/>
            <p:nvPr/>
          </p:nvSpPr>
          <p:spPr>
            <a:xfrm>
              <a:off x="3041571" y="1395820"/>
              <a:ext cx="2972754" cy="2562719"/>
            </a:xfrm>
            <a:prstGeom prst="triangle">
              <a:avLst/>
            </a:prstGeom>
            <a:solidFill>
              <a:srgbClr val="FFFFFF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pic>
          <p:nvPicPr>
            <p:cNvPr id="21" name="Grafik 20" descr="Ein Bild, das Vektorgrafiken enthält.&#10;&#10;Automatisch generierte Beschreibung">
              <a:extLst>
                <a:ext uri="{FF2B5EF4-FFF2-40B4-BE49-F238E27FC236}">
                  <a16:creationId xmlns:a16="http://schemas.microsoft.com/office/drawing/2014/main" id="{03D83BF9-9C78-974B-44E2-5447AA9E0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2262" y="3538611"/>
              <a:ext cx="471138" cy="419927"/>
            </a:xfrm>
            <a:prstGeom prst="rect">
              <a:avLst/>
            </a:prstGeom>
          </p:spPr>
        </p:pic>
        <p:pic>
          <p:nvPicPr>
            <p:cNvPr id="22" name="Grafik 21" descr="Ein Bild, das Text, Vektorgrafiken enthält.&#10;&#10;Automatisch generierte Beschreibung">
              <a:extLst>
                <a:ext uri="{FF2B5EF4-FFF2-40B4-BE49-F238E27FC236}">
                  <a16:creationId xmlns:a16="http://schemas.microsoft.com/office/drawing/2014/main" id="{E9D3C30D-A815-8BD2-5AC4-1DBA794D2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3126" y="1160250"/>
              <a:ext cx="392052" cy="471138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623A77E2-FF7B-C33D-DBC9-F5FC7CE72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0948" y="3725565"/>
              <a:ext cx="471138" cy="324480"/>
            </a:xfrm>
            <a:prstGeom prst="rect">
              <a:avLst/>
            </a:prstGeom>
          </p:spPr>
        </p:pic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34C4F305-700D-46A1-68CC-F11EF6B5B72E}"/>
              </a:ext>
            </a:extLst>
          </p:cNvPr>
          <p:cNvSpPr>
            <a:spLocks/>
          </p:cNvSpPr>
          <p:nvPr userDrawn="1"/>
        </p:nvSpPr>
        <p:spPr>
          <a:xfrm>
            <a:off x="678855" y="5390044"/>
            <a:ext cx="9293430" cy="1476663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de-DE" sz="1727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Vom Dreieck zum Viereck?</a:t>
            </a:r>
          </a:p>
          <a:p>
            <a:pPr lvl="1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 seinem Podcast „Geld ganz einfach“ bringt Saidi von Finanztip</a:t>
            </a:r>
          </a:p>
          <a:p>
            <a:pPr lvl="1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eine vierte Dimension ins Spiel: Nachhaltigkeit. Neugierig? Einfach </a:t>
            </a:r>
          </a:p>
          <a:p>
            <a:pPr lvl="1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QR-Code scannen und reinhören. Alternativ kommst du über folgende</a:t>
            </a:r>
          </a:p>
          <a:p>
            <a:pPr lvl="1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URL zum Podcast: https://bit.ly/3uNt1Uu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AA377E72-019D-9DB8-DAE8-ABE47DCE850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186" y="5469437"/>
            <a:ext cx="1230454" cy="1256661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7367510-2538-803E-7650-79EE913177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7312" y="5721168"/>
            <a:ext cx="783086" cy="800764"/>
          </a:xfrm>
          <a:prstGeom prst="rect">
            <a:avLst/>
          </a:prstGeom>
        </p:spPr>
      </p:pic>
      <p:pic>
        <p:nvPicPr>
          <p:cNvPr id="27" name="Grafik 26" descr="Ein Bild, das Text, Visitenkarte, Vektorgrafiken enthält.&#10;&#10;Automatisch generierte Beschreibung">
            <a:extLst>
              <a:ext uri="{FF2B5EF4-FFF2-40B4-BE49-F238E27FC236}">
                <a16:creationId xmlns:a16="http://schemas.microsoft.com/office/drawing/2014/main" id="{22F466E9-2ED5-0D87-2BDF-61D4A636075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83" y="6028589"/>
            <a:ext cx="2129075" cy="1128127"/>
          </a:xfrm>
          <a:prstGeom prst="rect">
            <a:avLst/>
          </a:prstGeom>
        </p:spPr>
      </p:pic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AA0849AF-0A77-6533-3338-18C5E48F4884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5632138"/>
            <a:ext cx="1069511" cy="253546"/>
            <a:chOff x="4740892" y="3380559"/>
            <a:chExt cx="716795" cy="169928"/>
          </a:xfrm>
        </p:grpSpPr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04184BF6-BC16-0C93-733C-50B1B601E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8ADCAA47-572D-B42A-9275-2EABECD76D3B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AB5EC53F-77BE-1886-5F4C-241A7DD79445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0B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G-3 2/2</a:t>
            </a:r>
          </a:p>
        </p:txBody>
      </p:sp>
    </p:spTree>
    <p:extLst>
      <p:ext uri="{BB962C8B-B14F-4D97-AF65-F5344CB8AC3E}">
        <p14:creationId xmlns:p14="http://schemas.microsoft.com/office/powerpoint/2010/main" val="51846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489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BF38CCC8-F2BA-7119-86A0-FA1F932B75DF}"/>
              </a:ext>
            </a:extLst>
          </p:cNvPr>
          <p:cNvGrpSpPr>
            <a:grpSpLocks/>
          </p:cNvGrpSpPr>
          <p:nvPr/>
        </p:nvGrpSpPr>
        <p:grpSpPr>
          <a:xfrm>
            <a:off x="7923734" y="5062134"/>
            <a:ext cx="1947789" cy="890029"/>
            <a:chOff x="6820542" y="4023549"/>
            <a:chExt cx="1804633" cy="824615"/>
          </a:xfrm>
        </p:grpSpPr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6BC8C093-D9BC-1925-56F1-B648378BECD0}"/>
                </a:ext>
              </a:extLst>
            </p:cNvPr>
            <p:cNvSpPr txBox="1">
              <a:spLocks/>
            </p:cNvSpPr>
            <p:nvPr/>
          </p:nvSpPr>
          <p:spPr>
            <a:xfrm>
              <a:off x="6820542" y="4023549"/>
              <a:ext cx="1804633" cy="3625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943" b="1" dirty="0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Verfügbarkeit</a:t>
              </a:r>
              <a:endParaRPr lang="de-DE" sz="2115" dirty="0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8A365D45-BD16-5BCE-13A9-75FB5E7AF1CC}"/>
                </a:ext>
              </a:extLst>
            </p:cNvPr>
            <p:cNvSpPr txBox="1">
              <a:spLocks/>
            </p:cNvSpPr>
            <p:nvPr/>
          </p:nvSpPr>
          <p:spPr>
            <a:xfrm>
              <a:off x="6881630" y="4366983"/>
              <a:ext cx="1682457" cy="481181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</p:spPr>
          <p:txBody>
            <a:bodyPr wrap="square" lIns="38856" tIns="0" rIns="38856" bIns="0">
              <a:sp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- Rendite (-chancen)</a:t>
              </a:r>
            </a:p>
            <a:p>
              <a:pPr algn="ctr"/>
              <a:r>
                <a:rPr lang="de-DE" sz="1200" dirty="0">
                  <a:solidFill>
                    <a:schemeClr val="bg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- Sicherheit</a:t>
              </a: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8939234-C116-BB99-8F96-EA4E3F971E9B}"/>
              </a:ext>
            </a:extLst>
          </p:cNvPr>
          <p:cNvGrpSpPr>
            <a:grpSpLocks/>
          </p:cNvGrpSpPr>
          <p:nvPr/>
        </p:nvGrpSpPr>
        <p:grpSpPr>
          <a:xfrm>
            <a:off x="4014823" y="1946558"/>
            <a:ext cx="2570310" cy="959096"/>
            <a:chOff x="3808488" y="1648092"/>
            <a:chExt cx="2381401" cy="888606"/>
          </a:xfrm>
        </p:grpSpPr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3D9F54DC-85FF-D856-3934-D53601E78F69}"/>
                </a:ext>
              </a:extLst>
            </p:cNvPr>
            <p:cNvSpPr txBox="1">
              <a:spLocks/>
            </p:cNvSpPr>
            <p:nvPr/>
          </p:nvSpPr>
          <p:spPr>
            <a:xfrm>
              <a:off x="3808488" y="1648092"/>
              <a:ext cx="2381401" cy="3625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943" b="1" dirty="0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Rendite (-chancen)</a:t>
              </a:r>
              <a:endParaRPr lang="de-DE" sz="2115" dirty="0"/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E9AC34C8-6AB9-8C55-2CFE-03118B208C6C}"/>
                </a:ext>
              </a:extLst>
            </p:cNvPr>
            <p:cNvSpPr txBox="1">
              <a:spLocks/>
            </p:cNvSpPr>
            <p:nvPr/>
          </p:nvSpPr>
          <p:spPr>
            <a:xfrm>
              <a:off x="4157960" y="2017424"/>
              <a:ext cx="1682457" cy="51927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</p:spPr>
          <p:txBody>
            <a:bodyPr wrap="square" lIns="38856" tIns="0" rIns="38856" bIns="0">
              <a:spAutoFit/>
            </a:bodyPr>
            <a:lstStyle/>
            <a:p>
              <a:pPr algn="ctr"/>
              <a:r>
                <a:rPr lang="de-DE" sz="1295" dirty="0">
                  <a:solidFill>
                    <a:schemeClr val="bg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- Sicherheit</a:t>
              </a:r>
            </a:p>
            <a:p>
              <a:pPr algn="ctr"/>
              <a:r>
                <a:rPr lang="de-DE" sz="1295" dirty="0">
                  <a:solidFill>
                    <a:schemeClr val="bg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- Verfügbarkeit</a:t>
              </a: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9F27EF2F-2203-1F6C-522C-93A27F825A9C}"/>
              </a:ext>
            </a:extLst>
          </p:cNvPr>
          <p:cNvGrpSpPr>
            <a:grpSpLocks/>
          </p:cNvGrpSpPr>
          <p:nvPr/>
        </p:nvGrpSpPr>
        <p:grpSpPr>
          <a:xfrm>
            <a:off x="983229" y="5065753"/>
            <a:ext cx="1815922" cy="886409"/>
            <a:chOff x="1570073" y="4023549"/>
            <a:chExt cx="1682457" cy="821261"/>
          </a:xfrm>
        </p:grpSpPr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B4B95D1B-5813-FFB9-764D-69E4D249ABDB}"/>
                </a:ext>
              </a:extLst>
            </p:cNvPr>
            <p:cNvSpPr txBox="1">
              <a:spLocks/>
            </p:cNvSpPr>
            <p:nvPr/>
          </p:nvSpPr>
          <p:spPr>
            <a:xfrm>
              <a:off x="1736085" y="4023549"/>
              <a:ext cx="1350433" cy="3625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DE" sz="1943" b="1" dirty="0"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Sicherheit</a:t>
              </a:r>
              <a:endParaRPr lang="de-DE" sz="2115" dirty="0"/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5D2ABEF7-993B-561F-00FE-5C9F4491BB93}"/>
                </a:ext>
              </a:extLst>
            </p:cNvPr>
            <p:cNvSpPr txBox="1">
              <a:spLocks/>
            </p:cNvSpPr>
            <p:nvPr/>
          </p:nvSpPr>
          <p:spPr>
            <a:xfrm>
              <a:off x="1570073" y="4363629"/>
              <a:ext cx="1682457" cy="481181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</p:spPr>
          <p:txBody>
            <a:bodyPr wrap="square" lIns="38856" tIns="0" rIns="38856" bIns="0">
              <a:sp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- Verfügbarkeit</a:t>
              </a:r>
            </a:p>
            <a:p>
              <a:pPr algn="ctr"/>
              <a:r>
                <a:rPr lang="de-DE" sz="1200" dirty="0">
                  <a:solidFill>
                    <a:schemeClr val="bg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- Rendite (-chancen)</a:t>
              </a:r>
            </a:p>
          </p:txBody>
        </p:sp>
      </p:grpSp>
      <p:sp>
        <p:nvSpPr>
          <p:cNvPr id="41" name="Textfeld 40">
            <a:extLst>
              <a:ext uri="{FF2B5EF4-FFF2-40B4-BE49-F238E27FC236}">
                <a16:creationId xmlns:a16="http://schemas.microsoft.com/office/drawing/2014/main" id="{799CADD8-D6F5-2248-56A7-D972A00C0CCA}"/>
              </a:ext>
            </a:extLst>
          </p:cNvPr>
          <p:cNvSpPr txBox="1">
            <a:spLocks/>
          </p:cNvSpPr>
          <p:nvPr/>
        </p:nvSpPr>
        <p:spPr>
          <a:xfrm>
            <a:off x="2658443" y="4124721"/>
            <a:ext cx="1629336" cy="597856"/>
          </a:xfrm>
          <a:prstGeom prst="rect">
            <a:avLst/>
          </a:prstGeom>
          <a:noFill/>
        </p:spPr>
        <p:txBody>
          <a:bodyPr wrap="square" lIns="38856" tIns="0" rIns="38856" bIns="0">
            <a:spAutoFit/>
          </a:bodyPr>
          <a:lstStyle/>
          <a:p>
            <a:pPr algn="r"/>
            <a:r>
              <a:rPr lang="de-DE" sz="1295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Abwägung zwischen Sicherheit und Rendite (-chancen)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0FBD3D2-26F8-19CB-FE6F-58A5D92C31B3}"/>
              </a:ext>
            </a:extLst>
          </p:cNvPr>
          <p:cNvSpPr txBox="1">
            <a:spLocks/>
          </p:cNvSpPr>
          <p:nvPr/>
        </p:nvSpPr>
        <p:spPr>
          <a:xfrm>
            <a:off x="6303155" y="4106959"/>
            <a:ext cx="1740065" cy="597856"/>
          </a:xfrm>
          <a:prstGeom prst="rect">
            <a:avLst/>
          </a:prstGeom>
          <a:noFill/>
        </p:spPr>
        <p:txBody>
          <a:bodyPr wrap="square" lIns="38856" tIns="0" rIns="38856" bIns="0">
            <a:spAutoFit/>
          </a:bodyPr>
          <a:lstStyle/>
          <a:p>
            <a:r>
              <a:rPr lang="de-DE" sz="1295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Abwägung zwischen Verfügbarkeit und Rendite (-chancen)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546358D-AAD9-4492-74D1-A123D43880F3}"/>
              </a:ext>
            </a:extLst>
          </p:cNvPr>
          <p:cNvSpPr txBox="1">
            <a:spLocks/>
          </p:cNvSpPr>
          <p:nvPr/>
        </p:nvSpPr>
        <p:spPr>
          <a:xfrm>
            <a:off x="4380093" y="6100273"/>
            <a:ext cx="1740065" cy="597856"/>
          </a:xfrm>
          <a:prstGeom prst="rect">
            <a:avLst/>
          </a:prstGeom>
          <a:noFill/>
        </p:spPr>
        <p:txBody>
          <a:bodyPr wrap="square" lIns="38856" tIns="0" rIns="38856" bIns="0">
            <a:spAutoFit/>
          </a:bodyPr>
          <a:lstStyle/>
          <a:p>
            <a:pPr algn="ctr"/>
            <a:r>
              <a:rPr lang="de-DE" sz="1295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Abwägung zwischen Verfügbarkeit und Sicherheit</a:t>
            </a:r>
          </a:p>
        </p:txBody>
      </p:sp>
    </p:spTree>
    <p:extLst>
      <p:ext uri="{BB962C8B-B14F-4D97-AF65-F5344CB8AC3E}">
        <p14:creationId xmlns:p14="http://schemas.microsoft.com/office/powerpoint/2010/main" val="424400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3709E44A-95AD-2359-72D0-884223BFC09C}"/>
              </a:ext>
            </a:extLst>
          </p:cNvPr>
          <p:cNvSpPr/>
          <p:nvPr/>
        </p:nvSpPr>
        <p:spPr>
          <a:xfrm>
            <a:off x="2684513" y="1928940"/>
            <a:ext cx="538526" cy="538526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56350BD-7484-0E14-AE0A-C9A084EA1766}"/>
              </a:ext>
            </a:extLst>
          </p:cNvPr>
          <p:cNvSpPr/>
          <p:nvPr/>
        </p:nvSpPr>
        <p:spPr>
          <a:xfrm>
            <a:off x="2684513" y="2526347"/>
            <a:ext cx="538526" cy="538526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23C400C-A219-AE79-044A-9D6F40421AC1}"/>
              </a:ext>
            </a:extLst>
          </p:cNvPr>
          <p:cNvSpPr/>
          <p:nvPr/>
        </p:nvSpPr>
        <p:spPr>
          <a:xfrm>
            <a:off x="2684513" y="3116340"/>
            <a:ext cx="538526" cy="538526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BC918CE-83A0-7313-387A-4BDA2E60E6A6}"/>
              </a:ext>
            </a:extLst>
          </p:cNvPr>
          <p:cNvSpPr/>
          <p:nvPr/>
        </p:nvSpPr>
        <p:spPr>
          <a:xfrm>
            <a:off x="2684513" y="3705299"/>
            <a:ext cx="538526" cy="538526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8907FA0E-C560-054D-B17D-70BE78D52E9A}"/>
              </a:ext>
            </a:extLst>
          </p:cNvPr>
          <p:cNvSpPr/>
          <p:nvPr/>
        </p:nvSpPr>
        <p:spPr>
          <a:xfrm>
            <a:off x="2684513" y="4295809"/>
            <a:ext cx="538526" cy="538526"/>
          </a:xfrm>
          <a:prstGeom prst="ellipse">
            <a:avLst/>
          </a:prstGeom>
          <a:solidFill>
            <a:srgbClr val="00A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2166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430678-4D54-4524-B88C-CF07E5971F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52</Words>
  <Application>Microsoft Office PowerPoint</Application>
  <PresentationFormat>Benutzerdefiniert</PresentationFormat>
  <Paragraphs>19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GT America Rg</vt:lpstr>
      <vt:lpstr>Helvetica</vt:lpstr>
      <vt:lpstr>Helvetica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2022-08-17T14:07:00Z</dcterms:created>
  <dcterms:modified xsi:type="dcterms:W3CDTF">2024-03-13T14:48:01Z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