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</p:sldMasterIdLst>
  <p:notesMasterIdLst>
    <p:notesMasterId r:id="rId6"/>
  </p:notesMasterIdLst>
  <p:sldIdLst>
    <p:sldId id="275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650DF"/>
    <a:srgbClr val="9735FF"/>
    <a:srgbClr val="00A9FF"/>
    <a:srgbClr val="95C46C"/>
    <a:srgbClr val="CDE9FF"/>
    <a:srgbClr val="FFA000"/>
    <a:srgbClr val="009FAE"/>
    <a:srgbClr val="FFC2C2"/>
    <a:srgbClr val="ECEE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975600-6773-4150-B47F-A140A8BAE117}" v="17" dt="2024-03-13T14:41:57.1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144" y="56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CBC58CFC-704F-4058-8862-ADAEA30A7AEF}"/>
    <pc:docChg chg="undo custSel modSld modMainMaster">
      <pc:chgData name="Franziska Händschel" userId="e2149472-3187-4d00-b16a-a19eff6fc04a" providerId="ADAL" clId="{CBC58CFC-704F-4058-8862-ADAEA30A7AEF}" dt="2023-03-07T15:40:23.143" v="55" actId="21"/>
      <pc:docMkLst>
        <pc:docMk/>
      </pc:docMkLst>
      <pc:sldChg chg="addSp delSp modSp mod">
        <pc:chgData name="Franziska Händschel" userId="e2149472-3187-4d00-b16a-a19eff6fc04a" providerId="ADAL" clId="{CBC58CFC-704F-4058-8862-ADAEA30A7AEF}" dt="2023-03-07T15:40:23.143" v="55" actId="21"/>
        <pc:sldMkLst>
          <pc:docMk/>
          <pc:sldMk cId="208307946" sldId="275"/>
        </pc:sldMkLst>
        <pc:spChg chg="del">
          <ac:chgData name="Franziska Händschel" userId="e2149472-3187-4d00-b16a-a19eff6fc04a" providerId="ADAL" clId="{CBC58CFC-704F-4058-8862-ADAEA30A7AEF}" dt="2023-03-07T15:35:17.206" v="24" actId="21"/>
          <ac:spMkLst>
            <pc:docMk/>
            <pc:sldMk cId="208307946" sldId="275"/>
            <ac:spMk id="2" creationId="{68795BE9-06D3-FC4C-723D-39E2B34A7E2B}"/>
          </ac:spMkLst>
        </pc:spChg>
        <pc:spChg chg="del">
          <ac:chgData name="Franziska Händschel" userId="e2149472-3187-4d00-b16a-a19eff6fc04a" providerId="ADAL" clId="{CBC58CFC-704F-4058-8862-ADAEA30A7AEF}" dt="2023-03-07T15:34:52.811" v="22" actId="478"/>
          <ac:spMkLst>
            <pc:docMk/>
            <pc:sldMk cId="208307946" sldId="275"/>
            <ac:spMk id="3" creationId="{C70FF04E-C06E-DA0D-C27B-81532B912563}"/>
          </ac:spMkLst>
        </pc:spChg>
        <pc:spChg chg="del">
          <ac:chgData name="Franziska Händschel" userId="e2149472-3187-4d00-b16a-a19eff6fc04a" providerId="ADAL" clId="{CBC58CFC-704F-4058-8862-ADAEA30A7AEF}" dt="2023-03-07T15:35:17.206" v="24" actId="21"/>
          <ac:spMkLst>
            <pc:docMk/>
            <pc:sldMk cId="208307946" sldId="275"/>
            <ac:spMk id="4" creationId="{ADC310EB-6953-EA1F-60E0-C7B86BC1D17C}"/>
          </ac:spMkLst>
        </pc:spChg>
        <pc:spChg chg="del">
          <ac:chgData name="Franziska Händschel" userId="e2149472-3187-4d00-b16a-a19eff6fc04a" providerId="ADAL" clId="{CBC58CFC-704F-4058-8862-ADAEA30A7AEF}" dt="2023-03-07T15:34:38.941" v="20" actId="478"/>
          <ac:spMkLst>
            <pc:docMk/>
            <pc:sldMk cId="208307946" sldId="275"/>
            <ac:spMk id="5" creationId="{538D5982-10A9-D69D-3A64-2A60725F6D8C}"/>
          </ac:spMkLst>
        </pc:spChg>
        <pc:spChg chg="del">
          <ac:chgData name="Franziska Händschel" userId="e2149472-3187-4d00-b16a-a19eff6fc04a" providerId="ADAL" clId="{CBC58CFC-704F-4058-8862-ADAEA30A7AEF}" dt="2023-03-07T15:34:52.811" v="22" actId="478"/>
          <ac:spMkLst>
            <pc:docMk/>
            <pc:sldMk cId="208307946" sldId="275"/>
            <ac:spMk id="7" creationId="{891F3963-FDB9-7685-9DA4-8245E6574282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20" creationId="{157E66CB-68DA-C6E2-CFE1-9ACE2348D0F9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24" creationId="{95B5E2C3-89A3-A04D-3B61-DD0C471EB3A3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25" creationId="{89630168-7AF7-1A15-DC81-2E24B556CC27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26" creationId="{2474348D-C584-88DC-76C6-937BB536511A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29" creationId="{E9B89B7E-0544-C73B-E6DE-F491E640D9AA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31" creationId="{5FD82ADC-309C-99D1-D7F8-1D519B0D8B5E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32" creationId="{84C30752-089A-092E-C066-29BFB2316283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33" creationId="{0E562D7D-B12E-3156-39FA-A2CCD3884D92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34" creationId="{8118EC65-18B2-97C3-1936-D15327ABF142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37" creationId="{50E5FCFE-1ABC-7BCA-7A1D-4E08AE463F61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39" creationId="{7F63CE62-79A8-62F7-79A6-1E96A4AE1FA8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41" creationId="{9D3C4A48-3D55-6469-A2E2-ED937C839D41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42" creationId="{BBDEBF08-7481-54EC-926D-6C6414570446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71" creationId="{E708E48A-4550-F7A9-6078-328C95620D51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73" creationId="{1FF3F160-0AF2-05B9-9EA2-D2D84022B739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74" creationId="{E3CAA0C1-DE2F-96F6-25D8-46FF5C5BA944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75" creationId="{B9F569B4-6EC7-32BA-8500-7F68220B7E04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77" creationId="{7AA4C74B-DD55-DAB3-08EB-2B5B2C610EE3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79" creationId="{B30F3684-F37F-66A9-D27E-4C301280D07C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80" creationId="{7DF8A187-1303-E448-B2B3-8AAC869B60FC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81" creationId="{B258A514-8C35-493C-8F4B-F622EAA27AB0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83" creationId="{9A371FA0-68CE-9C9E-6D1B-94D58B8E421B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85" creationId="{CDBBD740-04FF-19EC-166A-04DA84DA845B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86" creationId="{6B970C85-310B-C3F4-3C2E-E14B1FBCE895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87" creationId="{BA323745-3930-8C15-C7E3-64548D6726FA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89" creationId="{05E9F455-F2B7-088A-17C1-276AD88536BC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91" creationId="{98602975-CBE4-11A8-A357-A7FE0A306994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92" creationId="{41665FE3-A778-4EAF-93AB-22CAC265FD0A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93" creationId="{519BF8B8-949D-BA73-9B8B-6BDAD382C81F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95" creationId="{EE0EC8E2-BB4C-FE9C-57B9-F8E0837E1EA6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97" creationId="{9D3F22D2-A961-8055-E3E9-714C2A4C547D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98" creationId="{61881FF0-EC02-3C46-63A1-CA8435A9CA07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99" creationId="{DEDB4995-FD9C-983F-43AA-99113D3B280A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101" creationId="{2DEDB487-6D1D-5DFE-7759-95233E8B4AE4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103" creationId="{A9A09807-4EFC-B91E-5A9F-B48A5EEB8D4B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104" creationId="{1E9760AD-1058-CAFE-943E-3EBA05E3E7C1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105" creationId="{E725ED81-52C0-50AD-CD15-F7EEA67F51DD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107" creationId="{1BC51C1B-8287-DBC3-F121-BC30FA09FEAC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109" creationId="{408A3F32-38FA-A222-8B3A-23A1D3C49C33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110" creationId="{E4C7C4C9-B1AB-61D5-8717-FFC967BB654C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111" creationId="{B379B242-49E6-8949-51CF-A86E042AD4C4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113" creationId="{27149829-572C-A797-2233-F3B1954C455F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115" creationId="{E8DDB15F-623A-0A2A-39C7-9E86EFAF29C6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116" creationId="{6A92F161-EA4A-2027-F087-4E6047147E40}"/>
          </ac:spMkLst>
        </pc:spChg>
        <pc:spChg chg="mod">
          <ac:chgData name="Franziska Händschel" userId="e2149472-3187-4d00-b16a-a19eff6fc04a" providerId="ADAL" clId="{CBC58CFC-704F-4058-8862-ADAEA30A7AEF}" dt="2023-03-07T15:36:01.422" v="51" actId="34135"/>
          <ac:spMkLst>
            <pc:docMk/>
            <pc:sldMk cId="208307946" sldId="275"/>
            <ac:spMk id="117" creationId="{067FD466-72A7-9E66-7449-118822F2CFD8}"/>
          </ac:spMkLst>
        </pc:spChg>
        <pc:grpChg chg="del">
          <ac:chgData name="Franziska Händschel" userId="e2149472-3187-4d00-b16a-a19eff6fc04a" providerId="ADAL" clId="{CBC58CFC-704F-4058-8862-ADAEA30A7AEF}" dt="2023-03-07T15:34:41.465" v="21" actId="478"/>
          <ac:grpSpMkLst>
            <pc:docMk/>
            <pc:sldMk cId="208307946" sldId="275"/>
            <ac:grpSpMk id="8" creationId="{02CC0DC9-F194-14E5-4B53-FA741BE00FFB}"/>
          </ac:grpSpMkLst>
        </pc:grpChg>
        <pc:grpChg chg="add del mod">
          <ac:chgData name="Franziska Händschel" userId="e2149472-3187-4d00-b16a-a19eff6fc04a" providerId="ADAL" clId="{CBC58CFC-704F-4058-8862-ADAEA30A7AEF}" dt="2023-03-07T15:40:23.143" v="55" actId="21"/>
          <ac:grpSpMkLst>
            <pc:docMk/>
            <pc:sldMk cId="208307946" sldId="275"/>
            <ac:grpSpMk id="11" creationId="{ECF232ED-1EF1-B42B-8A87-9DC5BB345B6C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18" creationId="{65F9AB27-520D-78EE-DB00-62009845C265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22" creationId="{8B72C336-2391-4B91-ED81-247A60E13F05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28" creationId="{9DC25A51-EEBF-4B41-C757-5B76B1F440EF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30" creationId="{6190D7F0-8479-67D6-ED08-0210032D219D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35" creationId="{9B173B53-3589-8B7C-B45C-FFF10258D69A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38" creationId="{04EF5C28-3D14-A67D-707E-62CB39262E2A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70" creationId="{42E4016A-6359-4A28-39E8-486A96D51285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72" creationId="{C55EB613-09C8-C3DD-3EC1-AF83CBACF316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76" creationId="{8EECE64D-B6BA-0E19-4931-DD21CD76C865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78" creationId="{39F00F4E-E282-BC73-CFB9-A3C576459112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82" creationId="{3A0137D3-42FB-EAF6-94A6-F68CAD855200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84" creationId="{F68DD8E8-6A6C-6A09-29E6-5F9F58865F9F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88" creationId="{645C9FAD-98FC-10C2-F397-982134D55A8B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90" creationId="{CA44F262-A1FD-C8BA-CEE3-4F5AA683F899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94" creationId="{7F34DE15-B9CB-4EDE-4A39-8A5F9C7AA118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96" creationId="{88957364-F1B4-D1E2-F69A-9882558B683E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100" creationId="{C928887E-3273-4F5C-EF4E-C2ECF6E2A2A1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102" creationId="{4C44FA43-78E7-643E-D542-4445C12D39F7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106" creationId="{3DBE821E-F9A7-18CD-3291-4F22F9D3E19F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108" creationId="{2885E52E-39DD-D47A-37CA-15E2A2132A86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112" creationId="{2B5A040D-D13C-4B75-A0E0-762AC7339F57}"/>
          </ac:grpSpMkLst>
        </pc:grpChg>
        <pc:grpChg chg="mod">
          <ac:chgData name="Franziska Händschel" userId="e2149472-3187-4d00-b16a-a19eff6fc04a" providerId="ADAL" clId="{CBC58CFC-704F-4058-8862-ADAEA30A7AEF}" dt="2023-03-07T15:36:01.422" v="51" actId="34135"/>
          <ac:grpSpMkLst>
            <pc:docMk/>
            <pc:sldMk cId="208307946" sldId="275"/>
            <ac:grpSpMk id="114" creationId="{0D5E4412-8FC8-B165-E098-DA9102002044}"/>
          </ac:grpSpMkLst>
        </pc:grpChg>
        <pc:picChg chg="add del mod">
          <ac:chgData name="Franziska Händschel" userId="e2149472-3187-4d00-b16a-a19eff6fc04a" providerId="ADAL" clId="{CBC58CFC-704F-4058-8862-ADAEA30A7AEF}" dt="2023-03-07T15:40:23.143" v="55" actId="21"/>
          <ac:picMkLst>
            <pc:docMk/>
            <pc:sldMk cId="208307946" sldId="275"/>
            <ac:picMk id="6" creationId="{F326A89D-DB8E-6DCF-CDAC-1816D774ABA1}"/>
          </ac:picMkLst>
        </pc:picChg>
        <pc:picChg chg="del">
          <ac:chgData name="Franziska Händschel" userId="e2149472-3187-4d00-b16a-a19eff6fc04a" providerId="ADAL" clId="{CBC58CFC-704F-4058-8862-ADAEA30A7AEF}" dt="2023-03-07T15:35:17.206" v="24" actId="21"/>
          <ac:picMkLst>
            <pc:docMk/>
            <pc:sldMk cId="208307946" sldId="275"/>
            <ac:picMk id="12" creationId="{CC9999AF-C95A-73B0-1652-7A153B55DD83}"/>
          </ac:picMkLst>
        </pc:picChg>
        <pc:picChg chg="add del mod">
          <ac:chgData name="Franziska Händschel" userId="e2149472-3187-4d00-b16a-a19eff6fc04a" providerId="ADAL" clId="{CBC58CFC-704F-4058-8862-ADAEA30A7AEF}" dt="2023-03-07T15:40:23.143" v="55" actId="21"/>
          <ac:picMkLst>
            <pc:docMk/>
            <pc:sldMk cId="208307946" sldId="275"/>
            <ac:picMk id="13" creationId="{49DD78BA-81CA-0C2C-73C7-FBE71A903280}"/>
          </ac:picMkLst>
        </pc:picChg>
        <pc:picChg chg="add del mod">
          <ac:chgData name="Franziska Händschel" userId="e2149472-3187-4d00-b16a-a19eff6fc04a" providerId="ADAL" clId="{CBC58CFC-704F-4058-8862-ADAEA30A7AEF}" dt="2023-03-07T15:40:23.143" v="55" actId="21"/>
          <ac:picMkLst>
            <pc:docMk/>
            <pc:sldMk cId="208307946" sldId="275"/>
            <ac:picMk id="15" creationId="{7A433E2B-F2A3-3A21-8820-6E26A985711B}"/>
          </ac:picMkLst>
        </pc:picChg>
        <pc:picChg chg="add del mod">
          <ac:chgData name="Franziska Händschel" userId="e2149472-3187-4d00-b16a-a19eff6fc04a" providerId="ADAL" clId="{CBC58CFC-704F-4058-8862-ADAEA30A7AEF}" dt="2023-03-07T15:40:23.143" v="55" actId="21"/>
          <ac:picMkLst>
            <pc:docMk/>
            <pc:sldMk cId="208307946" sldId="275"/>
            <ac:picMk id="17" creationId="{3FB81F52-104B-0691-9AD8-D731A73EB2FB}"/>
          </ac:picMkLst>
        </pc:picChg>
        <pc:picChg chg="add del mod">
          <ac:chgData name="Franziska Händschel" userId="e2149472-3187-4d00-b16a-a19eff6fc04a" providerId="ADAL" clId="{CBC58CFC-704F-4058-8862-ADAEA30A7AEF}" dt="2023-03-07T15:40:23.143" v="55" actId="21"/>
          <ac:picMkLst>
            <pc:docMk/>
            <pc:sldMk cId="208307946" sldId="275"/>
            <ac:picMk id="19" creationId="{93366AEE-CE67-4551-5ABD-C899D44725EC}"/>
          </ac:picMkLst>
        </pc:picChg>
        <pc:picChg chg="add del mod">
          <ac:chgData name="Franziska Händschel" userId="e2149472-3187-4d00-b16a-a19eff6fc04a" providerId="ADAL" clId="{CBC58CFC-704F-4058-8862-ADAEA30A7AEF}" dt="2023-03-07T15:40:23.143" v="55" actId="21"/>
          <ac:picMkLst>
            <pc:docMk/>
            <pc:sldMk cId="208307946" sldId="275"/>
            <ac:picMk id="21" creationId="{2521999D-5999-75F0-FBE1-991B3208893D}"/>
          </ac:picMkLst>
        </pc:picChg>
        <pc:picChg chg="mod">
          <ac:chgData name="Franziska Händschel" userId="e2149472-3187-4d00-b16a-a19eff6fc04a" providerId="ADAL" clId="{CBC58CFC-704F-4058-8862-ADAEA30A7AEF}" dt="2023-03-07T15:36:01.422" v="51" actId="34135"/>
          <ac:picMkLst>
            <pc:docMk/>
            <pc:sldMk cId="208307946" sldId="275"/>
            <ac:picMk id="27" creationId="{247E7CAB-F007-C0A7-8F9A-8DC7E16D339D}"/>
          </ac:picMkLst>
        </pc:picChg>
        <pc:picChg chg="add del mod">
          <ac:chgData name="Franziska Händschel" userId="e2149472-3187-4d00-b16a-a19eff6fc04a" providerId="ADAL" clId="{CBC58CFC-704F-4058-8862-ADAEA30A7AEF}" dt="2023-03-07T15:40:23.143" v="55" actId="21"/>
          <ac:picMkLst>
            <pc:docMk/>
            <pc:sldMk cId="208307946" sldId="275"/>
            <ac:picMk id="36" creationId="{EEB2083B-4EB6-93E2-6294-795B19E1FCAA}"/>
          </ac:picMkLst>
        </pc:picChg>
        <pc:picChg chg="add del mod">
          <ac:chgData name="Franziska Händschel" userId="e2149472-3187-4d00-b16a-a19eff6fc04a" providerId="ADAL" clId="{CBC58CFC-704F-4058-8862-ADAEA30A7AEF}" dt="2023-03-07T15:40:23.143" v="55" actId="21"/>
          <ac:picMkLst>
            <pc:docMk/>
            <pc:sldMk cId="208307946" sldId="275"/>
            <ac:picMk id="40" creationId="{68F13642-DD29-E5C8-2AE1-70233AFAF983}"/>
          </ac:picMkLst>
        </pc:picChg>
      </pc:sldChg>
      <pc:sldMasterChg chg="addSp delSp modSp mod delSldLayout modSldLayout">
        <pc:chgData name="Franziska Händschel" userId="e2149472-3187-4d00-b16a-a19eff6fc04a" providerId="ADAL" clId="{CBC58CFC-704F-4058-8862-ADAEA30A7AEF}" dt="2023-03-07T15:40:22.794" v="54"/>
        <pc:sldMasterMkLst>
          <pc:docMk/>
          <pc:sldMasterMk cId="1825021973" sldId="2147483660"/>
        </pc:sldMasterMkLst>
        <pc:spChg chg="del">
          <ac:chgData name="Franziska Händschel" userId="e2149472-3187-4d00-b16a-a19eff6fc04a" providerId="ADAL" clId="{CBC58CFC-704F-4058-8862-ADAEA30A7AEF}" dt="2023-03-07T15:33:29.206" v="10" actId="478"/>
          <ac:spMkLst>
            <pc:docMk/>
            <pc:sldMasterMk cId="1825021973" sldId="2147483660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CBC58CFC-704F-4058-8862-ADAEA30A7AEF}" dt="2023-03-07T15:33:29.206" v="10" actId="478"/>
          <ac:spMkLst>
            <pc:docMk/>
            <pc:sldMasterMk cId="1825021973" sldId="2147483660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CBC58CFC-704F-4058-8862-ADAEA30A7AEF}" dt="2023-03-07T15:33:29.206" v="10" actId="478"/>
          <ac:spMkLst>
            <pc:docMk/>
            <pc:sldMasterMk cId="1825021973" sldId="2147483660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CBC58CFC-704F-4058-8862-ADAEA30A7AEF}" dt="2023-03-07T15:33:29.206" v="10" actId="478"/>
          <ac:spMkLst>
            <pc:docMk/>
            <pc:sldMasterMk cId="1825021973" sldId="2147483660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CBC58CFC-704F-4058-8862-ADAEA30A7AEF}" dt="2023-03-07T15:33:29.206" v="10" actId="478"/>
          <ac:spMkLst>
            <pc:docMk/>
            <pc:sldMasterMk cId="1825021973" sldId="2147483660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CBC58CFC-704F-4058-8862-ADAEA30A7AEF}" dt="2023-03-07T15:34:33.119" v="19"/>
          <ac:spMkLst>
            <pc:docMk/>
            <pc:sldMasterMk cId="1825021973" sldId="2147483660"/>
            <ac:spMk id="9" creationId="{84ACE773-09C7-F3F7-FA3E-181C8728C1EB}"/>
          </ac:spMkLst>
        </pc:spChg>
        <pc:grpChg chg="add del mod">
          <ac:chgData name="Franziska Händschel" userId="e2149472-3187-4d00-b16a-a19eff6fc04a" providerId="ADAL" clId="{CBC58CFC-704F-4058-8862-ADAEA30A7AEF}" dt="2023-03-07T15:35:32.298" v="26" actId="21"/>
          <ac:grpSpMkLst>
            <pc:docMk/>
            <pc:sldMasterMk cId="1825021973" sldId="2147483660"/>
            <ac:grpSpMk id="7" creationId="{29B5587A-80F5-1B35-D083-4C386B4B1111}"/>
          </ac:grpSpMkLst>
        </pc:grpChg>
        <pc:picChg chg="mod">
          <ac:chgData name="Franziska Händschel" userId="e2149472-3187-4d00-b16a-a19eff6fc04a" providerId="ADAL" clId="{CBC58CFC-704F-4058-8862-ADAEA30A7AEF}" dt="2023-03-07T15:34:33.119" v="19"/>
          <ac:picMkLst>
            <pc:docMk/>
            <pc:sldMasterMk cId="1825021973" sldId="2147483660"/>
            <ac:picMk id="8" creationId="{488B6C52-71D0-AE7C-E155-BECA079DC35A}"/>
          </ac:picMkLst>
        </pc:picChg>
        <pc:sldLayoutChg chg="addSp delSp modSp mod">
          <pc:chgData name="Franziska Händschel" userId="e2149472-3187-4d00-b16a-a19eff6fc04a" providerId="ADAL" clId="{CBC58CFC-704F-4058-8862-ADAEA30A7AEF}" dt="2023-03-07T15:40:22.794" v="54"/>
          <pc:sldLayoutMkLst>
            <pc:docMk/>
            <pc:sldMasterMk cId="1825021973" sldId="2147483660"/>
            <pc:sldLayoutMk cId="1875184849" sldId="2147483661"/>
          </pc:sldLayoutMkLst>
          <pc:spChg chg="del">
            <ac:chgData name="Franziska Händschel" userId="e2149472-3187-4d00-b16a-a19eff6fc04a" providerId="ADAL" clId="{CBC58CFC-704F-4058-8862-ADAEA30A7AEF}" dt="2023-03-07T15:33:33.117" v="11" actId="478"/>
            <ac:spMkLst>
              <pc:docMk/>
              <pc:sldMasterMk cId="1825021973" sldId="2147483660"/>
              <pc:sldLayoutMk cId="1875184849" sldId="2147483661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CBC58CFC-704F-4058-8862-ADAEA30A7AEF}" dt="2023-03-07T15:33:33.117" v="11" actId="478"/>
            <ac:spMkLst>
              <pc:docMk/>
              <pc:sldMasterMk cId="1825021973" sldId="2147483660"/>
              <pc:sldLayoutMk cId="1875184849" sldId="2147483661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CBC58CFC-704F-4058-8862-ADAEA30A7AEF}" dt="2023-03-07T15:33:33.117" v="11" actId="478"/>
            <ac:spMkLst>
              <pc:docMk/>
              <pc:sldMasterMk cId="1825021973" sldId="2147483660"/>
              <pc:sldLayoutMk cId="1875184849" sldId="2147483661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CBC58CFC-704F-4058-8862-ADAEA30A7AEF}" dt="2023-03-07T15:33:33.117" v="11" actId="478"/>
            <ac:spMkLst>
              <pc:docMk/>
              <pc:sldMasterMk cId="1825021973" sldId="2147483660"/>
              <pc:sldLayoutMk cId="1875184849" sldId="2147483661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CBC58CFC-704F-4058-8862-ADAEA30A7AEF}" dt="2023-03-07T15:33:33.117" v="11" actId="478"/>
            <ac:spMkLst>
              <pc:docMk/>
              <pc:sldMasterMk cId="1825021973" sldId="2147483660"/>
              <pc:sldLayoutMk cId="1875184849" sldId="2147483661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CBC58CFC-704F-4058-8862-ADAEA30A7AEF}" dt="2023-03-07T15:34:18.428" v="18" actId="20577"/>
            <ac:spMkLst>
              <pc:docMk/>
              <pc:sldMasterMk cId="1825021973" sldId="2147483660"/>
              <pc:sldLayoutMk cId="1875184849" sldId="2147483661"/>
              <ac:spMk id="7" creationId="{3FB2ACAF-6977-026F-3C47-0F197036E720}"/>
            </ac:spMkLst>
          </pc:spChg>
          <pc:spChg chg="add mod">
            <ac:chgData name="Franziska Händschel" userId="e2149472-3187-4d00-b16a-a19eff6fc04a" providerId="ADAL" clId="{CBC58CFC-704F-4058-8862-ADAEA30A7AEF}" dt="2023-03-07T15:34:06.507" v="14" actId="6549"/>
            <ac:spMkLst>
              <pc:docMk/>
              <pc:sldMasterMk cId="1825021973" sldId="2147483660"/>
              <pc:sldLayoutMk cId="1875184849" sldId="2147483661"/>
              <ac:spMk id="8" creationId="{C00CDA19-751B-3A14-78FE-186AA35F968A}"/>
            </ac:spMkLst>
          </pc:spChg>
          <pc:spChg chg="add mod">
            <ac:chgData name="Franziska Händschel" userId="e2149472-3187-4d00-b16a-a19eff6fc04a" providerId="ADAL" clId="{CBC58CFC-704F-4058-8862-ADAEA30A7AEF}" dt="2023-03-07T15:35:26.627" v="25"/>
            <ac:spMkLst>
              <pc:docMk/>
              <pc:sldMasterMk cId="1825021973" sldId="2147483660"/>
              <pc:sldLayoutMk cId="1875184849" sldId="2147483661"/>
              <ac:spMk id="9" creationId="{0B09A4B6-3F36-AB36-1C70-8BD9843F3F14}"/>
            </ac:spMkLst>
          </pc:spChg>
          <pc:spChg chg="add mod">
            <ac:chgData name="Franziska Händschel" userId="e2149472-3187-4d00-b16a-a19eff6fc04a" providerId="ADAL" clId="{CBC58CFC-704F-4058-8862-ADAEA30A7AEF}" dt="2023-03-07T15:35:26.627" v="25"/>
            <ac:spMkLst>
              <pc:docMk/>
              <pc:sldMasterMk cId="1825021973" sldId="2147483660"/>
              <pc:sldLayoutMk cId="1875184849" sldId="2147483661"/>
              <ac:spMk id="10" creationId="{4CA7F7C3-65A3-C72F-DC8A-81BFBEC7E5F6}"/>
            </ac:spMkLst>
          </pc:spChg>
          <pc:spChg chg="mod">
            <ac:chgData name="Franziska Händschel" userId="e2149472-3187-4d00-b16a-a19eff6fc04a" providerId="ADAL" clId="{CBC58CFC-704F-4058-8862-ADAEA30A7AEF}" dt="2023-03-07T15:35:34.004" v="27"/>
            <ac:spMkLst>
              <pc:docMk/>
              <pc:sldMasterMk cId="1825021973" sldId="2147483660"/>
              <pc:sldLayoutMk cId="1875184849" sldId="2147483661"/>
              <ac:spMk id="14" creationId="{C85F36EF-AA92-2AF3-B57A-0B70680CC4F1}"/>
            </ac:spMkLst>
          </pc:spChg>
          <pc:spChg chg="mod">
            <ac:chgData name="Franziska Händschel" userId="e2149472-3187-4d00-b16a-a19eff6fc04a" providerId="ADAL" clId="{CBC58CFC-704F-4058-8862-ADAEA30A7AEF}" dt="2023-03-07T15:40:11.151" v="53"/>
            <ac:spMkLst>
              <pc:docMk/>
              <pc:sldMasterMk cId="1825021973" sldId="2147483660"/>
              <pc:sldLayoutMk cId="1875184849" sldId="2147483661"/>
              <ac:spMk id="15" creationId="{CC64D7A0-D796-2738-D086-3F6405563756}"/>
            </ac:spMkLst>
          </pc:spChg>
          <pc:grpChg chg="add del mod">
            <ac:chgData name="Franziska Händschel" userId="e2149472-3187-4d00-b16a-a19eff6fc04a" providerId="ADAL" clId="{CBC58CFC-704F-4058-8862-ADAEA30A7AEF}" dt="2023-03-07T15:40:22.794" v="54"/>
            <ac:grpSpMkLst>
              <pc:docMk/>
              <pc:sldMasterMk cId="1825021973" sldId="2147483660"/>
              <pc:sldLayoutMk cId="1875184849" sldId="2147483661"/>
              <ac:grpSpMk id="5" creationId="{A22CB815-CA67-0F1B-226F-09D12208353D}"/>
            </ac:grpSpMkLst>
          </pc:grpChg>
          <pc:grpChg chg="add mod">
            <ac:chgData name="Franziska Händschel" userId="e2149472-3187-4d00-b16a-a19eff6fc04a" providerId="ADAL" clId="{CBC58CFC-704F-4058-8862-ADAEA30A7AEF}" dt="2023-03-07T15:35:36.310" v="49" actId="1035"/>
            <ac:grpSpMkLst>
              <pc:docMk/>
              <pc:sldMasterMk cId="1825021973" sldId="2147483660"/>
              <pc:sldLayoutMk cId="1875184849" sldId="2147483661"/>
              <ac:grpSpMk id="12" creationId="{320727C1-A547-6D41-4A9B-77296CBCC63F}"/>
            </ac:grpSpMkLst>
          </pc:grpChg>
          <pc:picChg chg="add del mod">
            <ac:chgData name="Franziska Händschel" userId="e2149472-3187-4d00-b16a-a19eff6fc04a" providerId="ADAL" clId="{CBC58CFC-704F-4058-8862-ADAEA30A7AEF}" dt="2023-03-07T15:40:22.794" v="54"/>
            <ac:picMkLst>
              <pc:docMk/>
              <pc:sldMasterMk cId="1825021973" sldId="2147483660"/>
              <pc:sldLayoutMk cId="1875184849" sldId="2147483661"/>
              <ac:picMk id="2" creationId="{D22AE3CA-5EC4-C5AB-E902-2133D13A9FC0}"/>
            </ac:picMkLst>
          </pc:picChg>
          <pc:picChg chg="add del mod">
            <ac:chgData name="Franziska Händschel" userId="e2149472-3187-4d00-b16a-a19eff6fc04a" providerId="ADAL" clId="{CBC58CFC-704F-4058-8862-ADAEA30A7AEF}" dt="2023-03-07T15:40:22.794" v="54"/>
            <ac:picMkLst>
              <pc:docMk/>
              <pc:sldMasterMk cId="1825021973" sldId="2147483660"/>
              <pc:sldLayoutMk cId="1875184849" sldId="2147483661"/>
              <ac:picMk id="3" creationId="{A352D8DD-F22E-DB2A-4BFE-F42397F01474}"/>
            </ac:picMkLst>
          </pc:picChg>
          <pc:picChg chg="add del mod">
            <ac:chgData name="Franziska Händschel" userId="e2149472-3187-4d00-b16a-a19eff6fc04a" providerId="ADAL" clId="{CBC58CFC-704F-4058-8862-ADAEA30A7AEF}" dt="2023-03-07T15:40:22.794" v="54"/>
            <ac:picMkLst>
              <pc:docMk/>
              <pc:sldMasterMk cId="1825021973" sldId="2147483660"/>
              <pc:sldLayoutMk cId="1875184849" sldId="2147483661"/>
              <ac:picMk id="4" creationId="{C94A446A-5619-FB19-8997-F312EF9F2196}"/>
            </ac:picMkLst>
          </pc:picChg>
          <pc:picChg chg="mod">
            <ac:chgData name="Franziska Händschel" userId="e2149472-3187-4d00-b16a-a19eff6fc04a" providerId="ADAL" clId="{CBC58CFC-704F-4058-8862-ADAEA30A7AEF}" dt="2023-03-07T15:40:11.151" v="53"/>
            <ac:picMkLst>
              <pc:docMk/>
              <pc:sldMasterMk cId="1825021973" sldId="2147483660"/>
              <pc:sldLayoutMk cId="1875184849" sldId="2147483661"/>
              <ac:picMk id="6" creationId="{67FCC749-E163-8F22-9D4A-99D11AFFB8AE}"/>
            </ac:picMkLst>
          </pc:picChg>
          <pc:picChg chg="add mod">
            <ac:chgData name="Franziska Händschel" userId="e2149472-3187-4d00-b16a-a19eff6fc04a" providerId="ADAL" clId="{CBC58CFC-704F-4058-8862-ADAEA30A7AEF}" dt="2023-03-07T15:35:26.627" v="25"/>
            <ac:picMkLst>
              <pc:docMk/>
              <pc:sldMasterMk cId="1825021973" sldId="2147483660"/>
              <pc:sldLayoutMk cId="1875184849" sldId="2147483661"/>
              <ac:picMk id="11" creationId="{7C3E1DDF-634A-5A60-4E79-8FB9547BF13D}"/>
            </ac:picMkLst>
          </pc:picChg>
          <pc:picChg chg="mod">
            <ac:chgData name="Franziska Händschel" userId="e2149472-3187-4d00-b16a-a19eff6fc04a" providerId="ADAL" clId="{CBC58CFC-704F-4058-8862-ADAEA30A7AEF}" dt="2023-03-07T15:35:34.004" v="27"/>
            <ac:picMkLst>
              <pc:docMk/>
              <pc:sldMasterMk cId="1825021973" sldId="2147483660"/>
              <pc:sldLayoutMk cId="1875184849" sldId="2147483661"/>
              <ac:picMk id="13" creationId="{55046CEE-85E2-E83B-4D27-AEE87B373A04}"/>
            </ac:picMkLst>
          </pc:picChg>
          <pc:picChg chg="add del mod">
            <ac:chgData name="Franziska Händschel" userId="e2149472-3187-4d00-b16a-a19eff6fc04a" providerId="ADAL" clId="{CBC58CFC-704F-4058-8862-ADAEA30A7AEF}" dt="2023-03-07T15:40:22.794" v="54"/>
            <ac:picMkLst>
              <pc:docMk/>
              <pc:sldMasterMk cId="1825021973" sldId="2147483660"/>
              <pc:sldLayoutMk cId="1875184849" sldId="2147483661"/>
              <ac:picMk id="16" creationId="{EBC37A30-AECC-55AA-82F2-CF5C28C2C67B}"/>
            </ac:picMkLst>
          </pc:picChg>
          <pc:picChg chg="add del mod">
            <ac:chgData name="Franziska Händschel" userId="e2149472-3187-4d00-b16a-a19eff6fc04a" providerId="ADAL" clId="{CBC58CFC-704F-4058-8862-ADAEA30A7AEF}" dt="2023-03-07T15:40:22.794" v="54"/>
            <ac:picMkLst>
              <pc:docMk/>
              <pc:sldMasterMk cId="1825021973" sldId="2147483660"/>
              <pc:sldLayoutMk cId="1875184849" sldId="2147483661"/>
              <ac:picMk id="17" creationId="{B66370BB-7867-0E9F-36D7-E331DC529A90}"/>
            </ac:picMkLst>
          </pc:picChg>
          <pc:picChg chg="add del mod">
            <ac:chgData name="Franziska Händschel" userId="e2149472-3187-4d00-b16a-a19eff6fc04a" providerId="ADAL" clId="{CBC58CFC-704F-4058-8862-ADAEA30A7AEF}" dt="2023-03-07T15:40:22.794" v="54"/>
            <ac:picMkLst>
              <pc:docMk/>
              <pc:sldMasterMk cId="1825021973" sldId="2147483660"/>
              <pc:sldLayoutMk cId="1875184849" sldId="2147483661"/>
              <ac:picMk id="18" creationId="{76F04440-6B9E-D332-37C3-0500379DC1AE}"/>
            </ac:picMkLst>
          </pc:picChg>
          <pc:picChg chg="add del mod">
            <ac:chgData name="Franziska Händschel" userId="e2149472-3187-4d00-b16a-a19eff6fc04a" providerId="ADAL" clId="{CBC58CFC-704F-4058-8862-ADAEA30A7AEF}" dt="2023-03-07T15:40:22.794" v="54"/>
            <ac:picMkLst>
              <pc:docMk/>
              <pc:sldMasterMk cId="1825021973" sldId="2147483660"/>
              <pc:sldLayoutMk cId="1875184849" sldId="2147483661"/>
              <ac:picMk id="19" creationId="{C93A9702-3FBF-8A85-655D-05557ACCC43B}"/>
            </ac:picMkLst>
          </pc:picChg>
          <pc:picChg chg="add del mod">
            <ac:chgData name="Franziska Händschel" userId="e2149472-3187-4d00-b16a-a19eff6fc04a" providerId="ADAL" clId="{CBC58CFC-704F-4058-8862-ADAEA30A7AEF}" dt="2023-03-07T15:40:22.794" v="54"/>
            <ac:picMkLst>
              <pc:docMk/>
              <pc:sldMasterMk cId="1825021973" sldId="2147483660"/>
              <pc:sldLayoutMk cId="1875184849" sldId="2147483661"/>
              <ac:picMk id="20" creationId="{2DA78E29-A296-F8F2-93BE-6B6B7D719404}"/>
            </ac:picMkLst>
          </pc:picChg>
        </pc:sldLayoutChg>
        <pc:sldLayoutChg chg="del">
          <pc:chgData name="Franziska Händschel" userId="e2149472-3187-4d00-b16a-a19eff6fc04a" providerId="ADAL" clId="{CBC58CFC-704F-4058-8862-ADAEA30A7AEF}" dt="2023-03-07T15:33:24.338" v="0" actId="2696"/>
          <pc:sldLayoutMkLst>
            <pc:docMk/>
            <pc:sldMasterMk cId="1825021973" sldId="2147483660"/>
            <pc:sldLayoutMk cId="3337904027" sldId="2147483662"/>
          </pc:sldLayoutMkLst>
        </pc:sldLayoutChg>
        <pc:sldLayoutChg chg="del">
          <pc:chgData name="Franziska Händschel" userId="e2149472-3187-4d00-b16a-a19eff6fc04a" providerId="ADAL" clId="{CBC58CFC-704F-4058-8862-ADAEA30A7AEF}" dt="2023-03-07T15:33:24.486" v="1" actId="2696"/>
          <pc:sldLayoutMkLst>
            <pc:docMk/>
            <pc:sldMasterMk cId="1825021973" sldId="2147483660"/>
            <pc:sldLayoutMk cId="4051899666" sldId="2147483663"/>
          </pc:sldLayoutMkLst>
        </pc:sldLayoutChg>
        <pc:sldLayoutChg chg="del">
          <pc:chgData name="Franziska Händschel" userId="e2149472-3187-4d00-b16a-a19eff6fc04a" providerId="ADAL" clId="{CBC58CFC-704F-4058-8862-ADAEA30A7AEF}" dt="2023-03-07T15:33:24.604" v="2" actId="2696"/>
          <pc:sldLayoutMkLst>
            <pc:docMk/>
            <pc:sldMasterMk cId="1825021973" sldId="2147483660"/>
            <pc:sldLayoutMk cId="3914267777" sldId="2147483664"/>
          </pc:sldLayoutMkLst>
        </pc:sldLayoutChg>
        <pc:sldLayoutChg chg="del">
          <pc:chgData name="Franziska Händschel" userId="e2149472-3187-4d00-b16a-a19eff6fc04a" providerId="ADAL" clId="{CBC58CFC-704F-4058-8862-ADAEA30A7AEF}" dt="2023-03-07T15:33:24.758" v="3" actId="2696"/>
          <pc:sldLayoutMkLst>
            <pc:docMk/>
            <pc:sldMasterMk cId="1825021973" sldId="2147483660"/>
            <pc:sldLayoutMk cId="3951856410" sldId="2147483665"/>
          </pc:sldLayoutMkLst>
        </pc:sldLayoutChg>
        <pc:sldLayoutChg chg="del">
          <pc:chgData name="Franziska Händschel" userId="e2149472-3187-4d00-b16a-a19eff6fc04a" providerId="ADAL" clId="{CBC58CFC-704F-4058-8862-ADAEA30A7AEF}" dt="2023-03-07T15:33:24.812" v="4" actId="2696"/>
          <pc:sldLayoutMkLst>
            <pc:docMk/>
            <pc:sldMasterMk cId="1825021973" sldId="2147483660"/>
            <pc:sldLayoutMk cId="3200048417" sldId="2147483666"/>
          </pc:sldLayoutMkLst>
        </pc:sldLayoutChg>
        <pc:sldLayoutChg chg="del">
          <pc:chgData name="Franziska Händschel" userId="e2149472-3187-4d00-b16a-a19eff6fc04a" providerId="ADAL" clId="{CBC58CFC-704F-4058-8862-ADAEA30A7AEF}" dt="2023-03-07T15:33:24.928" v="5" actId="2696"/>
          <pc:sldLayoutMkLst>
            <pc:docMk/>
            <pc:sldMasterMk cId="1825021973" sldId="2147483660"/>
            <pc:sldLayoutMk cId="3345804579" sldId="2147483667"/>
          </pc:sldLayoutMkLst>
        </pc:sldLayoutChg>
        <pc:sldLayoutChg chg="del">
          <pc:chgData name="Franziska Händschel" userId="e2149472-3187-4d00-b16a-a19eff6fc04a" providerId="ADAL" clId="{CBC58CFC-704F-4058-8862-ADAEA30A7AEF}" dt="2023-03-07T15:33:25.085" v="6" actId="2696"/>
          <pc:sldLayoutMkLst>
            <pc:docMk/>
            <pc:sldMasterMk cId="1825021973" sldId="2147483660"/>
            <pc:sldLayoutMk cId="957124539" sldId="2147483668"/>
          </pc:sldLayoutMkLst>
        </pc:sldLayoutChg>
        <pc:sldLayoutChg chg="del">
          <pc:chgData name="Franziska Händschel" userId="e2149472-3187-4d00-b16a-a19eff6fc04a" providerId="ADAL" clId="{CBC58CFC-704F-4058-8862-ADAEA30A7AEF}" dt="2023-03-07T15:33:25.148" v="7" actId="2696"/>
          <pc:sldLayoutMkLst>
            <pc:docMk/>
            <pc:sldMasterMk cId="1825021973" sldId="2147483660"/>
            <pc:sldLayoutMk cId="302636215" sldId="2147483669"/>
          </pc:sldLayoutMkLst>
        </pc:sldLayoutChg>
        <pc:sldLayoutChg chg="del">
          <pc:chgData name="Franziska Händschel" userId="e2149472-3187-4d00-b16a-a19eff6fc04a" providerId="ADAL" clId="{CBC58CFC-704F-4058-8862-ADAEA30A7AEF}" dt="2023-03-07T15:33:26.518" v="8" actId="2696"/>
          <pc:sldLayoutMkLst>
            <pc:docMk/>
            <pc:sldMasterMk cId="1825021973" sldId="2147483660"/>
            <pc:sldLayoutMk cId="1127535244" sldId="2147483670"/>
          </pc:sldLayoutMkLst>
        </pc:sldLayoutChg>
        <pc:sldLayoutChg chg="del">
          <pc:chgData name="Franziska Händschel" userId="e2149472-3187-4d00-b16a-a19eff6fc04a" providerId="ADAL" clId="{CBC58CFC-704F-4058-8862-ADAEA30A7AEF}" dt="2023-03-07T15:33:26.638" v="9" actId="2696"/>
          <pc:sldLayoutMkLst>
            <pc:docMk/>
            <pc:sldMasterMk cId="1825021973" sldId="2147483660"/>
            <pc:sldLayoutMk cId="3694185919" sldId="2147483671"/>
          </pc:sldLayoutMkLst>
        </pc:sldLayoutChg>
      </pc:sldMasterChg>
    </pc:docChg>
  </pc:docChgLst>
  <pc:docChgLst>
    <pc:chgData name="Franziska Händschel" userId="e2149472-3187-4d00-b16a-a19eff6fc04a" providerId="ADAL" clId="{04FDFB88-E8AF-4FBB-A905-349D9C6C16DA}"/>
    <pc:docChg chg="undo custSel delSld modSld">
      <pc:chgData name="Franziska Händschel" userId="e2149472-3187-4d00-b16a-a19eff6fc04a" providerId="ADAL" clId="{04FDFB88-E8AF-4FBB-A905-349D9C6C16DA}" dt="2023-02-03T14:42:34.022" v="70" actId="1076"/>
      <pc:docMkLst>
        <pc:docMk/>
      </pc:docMkLst>
      <pc:sldChg chg="del">
        <pc:chgData name="Franziska Händschel" userId="e2149472-3187-4d00-b16a-a19eff6fc04a" providerId="ADAL" clId="{04FDFB88-E8AF-4FBB-A905-349D9C6C16DA}" dt="2023-01-25T16:55:03.835" v="0" actId="47"/>
        <pc:sldMkLst>
          <pc:docMk/>
          <pc:sldMk cId="3523177229" sldId="264"/>
        </pc:sldMkLst>
      </pc:sldChg>
      <pc:sldChg chg="del">
        <pc:chgData name="Franziska Händschel" userId="e2149472-3187-4d00-b16a-a19eff6fc04a" providerId="ADAL" clId="{04FDFB88-E8AF-4FBB-A905-349D9C6C16DA}" dt="2023-01-25T16:55:03.835" v="0" actId="47"/>
        <pc:sldMkLst>
          <pc:docMk/>
          <pc:sldMk cId="3947296960" sldId="265"/>
        </pc:sldMkLst>
      </pc:sldChg>
      <pc:sldChg chg="del">
        <pc:chgData name="Franziska Händschel" userId="e2149472-3187-4d00-b16a-a19eff6fc04a" providerId="ADAL" clId="{04FDFB88-E8AF-4FBB-A905-349D9C6C16DA}" dt="2023-01-25T16:55:07.521" v="1" actId="47"/>
        <pc:sldMkLst>
          <pc:docMk/>
          <pc:sldMk cId="2472906745" sldId="266"/>
        </pc:sldMkLst>
      </pc:sldChg>
      <pc:sldChg chg="del">
        <pc:chgData name="Franziska Händschel" userId="e2149472-3187-4d00-b16a-a19eff6fc04a" providerId="ADAL" clId="{04FDFB88-E8AF-4FBB-A905-349D9C6C16DA}" dt="2023-01-25T16:55:03.835" v="0" actId="47"/>
        <pc:sldMkLst>
          <pc:docMk/>
          <pc:sldMk cId="64486198" sldId="267"/>
        </pc:sldMkLst>
      </pc:sldChg>
      <pc:sldChg chg="del">
        <pc:chgData name="Franziska Händschel" userId="e2149472-3187-4d00-b16a-a19eff6fc04a" providerId="ADAL" clId="{04FDFB88-E8AF-4FBB-A905-349D9C6C16DA}" dt="2023-01-25T16:55:03.835" v="0" actId="47"/>
        <pc:sldMkLst>
          <pc:docMk/>
          <pc:sldMk cId="4071723243" sldId="268"/>
        </pc:sldMkLst>
      </pc:sldChg>
      <pc:sldChg chg="del">
        <pc:chgData name="Franziska Händschel" userId="e2149472-3187-4d00-b16a-a19eff6fc04a" providerId="ADAL" clId="{04FDFB88-E8AF-4FBB-A905-349D9C6C16DA}" dt="2023-01-25T16:55:07.521" v="1" actId="47"/>
        <pc:sldMkLst>
          <pc:docMk/>
          <pc:sldMk cId="4139740754" sldId="269"/>
        </pc:sldMkLst>
      </pc:sldChg>
      <pc:sldChg chg="del">
        <pc:chgData name="Franziska Händschel" userId="e2149472-3187-4d00-b16a-a19eff6fc04a" providerId="ADAL" clId="{04FDFB88-E8AF-4FBB-A905-349D9C6C16DA}" dt="2023-01-25T16:55:07.521" v="1" actId="47"/>
        <pc:sldMkLst>
          <pc:docMk/>
          <pc:sldMk cId="3451343966" sldId="270"/>
        </pc:sldMkLst>
      </pc:sldChg>
      <pc:sldChg chg="del">
        <pc:chgData name="Franziska Händschel" userId="e2149472-3187-4d00-b16a-a19eff6fc04a" providerId="ADAL" clId="{04FDFB88-E8AF-4FBB-A905-349D9C6C16DA}" dt="2023-01-25T16:55:07.521" v="1" actId="47"/>
        <pc:sldMkLst>
          <pc:docMk/>
          <pc:sldMk cId="563159514" sldId="271"/>
        </pc:sldMkLst>
      </pc:sldChg>
      <pc:sldChg chg="del">
        <pc:chgData name="Franziska Händschel" userId="e2149472-3187-4d00-b16a-a19eff6fc04a" providerId="ADAL" clId="{04FDFB88-E8AF-4FBB-A905-349D9C6C16DA}" dt="2023-01-25T16:55:03.835" v="0" actId="47"/>
        <pc:sldMkLst>
          <pc:docMk/>
          <pc:sldMk cId="4194622629" sldId="274"/>
        </pc:sldMkLst>
      </pc:sldChg>
      <pc:sldChg chg="addSp delSp modSp mod">
        <pc:chgData name="Franziska Händschel" userId="e2149472-3187-4d00-b16a-a19eff6fc04a" providerId="ADAL" clId="{04FDFB88-E8AF-4FBB-A905-349D9C6C16DA}" dt="2023-02-03T14:42:34.022" v="70" actId="1076"/>
        <pc:sldMkLst>
          <pc:docMk/>
          <pc:sldMk cId="208307946" sldId="275"/>
        </pc:sldMkLst>
        <pc:spChg chg="mod">
          <ac:chgData name="Franziska Händschel" userId="e2149472-3187-4d00-b16a-a19eff6fc04a" providerId="ADAL" clId="{04FDFB88-E8AF-4FBB-A905-349D9C6C16DA}" dt="2023-01-26T08:54:33.744" v="39" actId="20577"/>
          <ac:spMkLst>
            <pc:docMk/>
            <pc:sldMk cId="208307946" sldId="275"/>
            <ac:spMk id="4" creationId="{ADC310EB-6953-EA1F-60E0-C7B86BC1D17C}"/>
          </ac:spMkLst>
        </pc:spChg>
        <pc:spChg chg="mod">
          <ac:chgData name="Franziska Händschel" userId="e2149472-3187-4d00-b16a-a19eff6fc04a" providerId="ADAL" clId="{04FDFB88-E8AF-4FBB-A905-349D9C6C16DA}" dt="2023-02-03T14:42:00.422" v="57"/>
          <ac:spMkLst>
            <pc:docMk/>
            <pc:sldMk cId="208307946" sldId="275"/>
            <ac:spMk id="20" creationId="{157E66CB-68DA-C6E2-CFE1-9ACE2348D0F9}"/>
          </ac:spMkLst>
        </pc:spChg>
        <pc:spChg chg="mod">
          <ac:chgData name="Franziska Händschel" userId="e2149472-3187-4d00-b16a-a19eff6fc04a" providerId="ADAL" clId="{04FDFB88-E8AF-4FBB-A905-349D9C6C16DA}" dt="2023-02-03T14:42:00.422" v="57"/>
          <ac:spMkLst>
            <pc:docMk/>
            <pc:sldMk cId="208307946" sldId="275"/>
            <ac:spMk id="24" creationId="{95B5E2C3-89A3-A04D-3B61-DD0C471EB3A3}"/>
          </ac:spMkLst>
        </pc:spChg>
        <pc:spChg chg="mod">
          <ac:chgData name="Franziska Händschel" userId="e2149472-3187-4d00-b16a-a19eff6fc04a" providerId="ADAL" clId="{04FDFB88-E8AF-4FBB-A905-349D9C6C16DA}" dt="2023-02-03T14:42:00.422" v="57"/>
          <ac:spMkLst>
            <pc:docMk/>
            <pc:sldMk cId="208307946" sldId="275"/>
            <ac:spMk id="25" creationId="{89630168-7AF7-1A15-DC81-2E24B556CC27}"/>
          </ac:spMkLst>
        </pc:spChg>
        <pc:spChg chg="mod">
          <ac:chgData name="Franziska Händschel" userId="e2149472-3187-4d00-b16a-a19eff6fc04a" providerId="ADAL" clId="{04FDFB88-E8AF-4FBB-A905-349D9C6C16DA}" dt="2023-02-03T14:42:00.422" v="57"/>
          <ac:spMkLst>
            <pc:docMk/>
            <pc:sldMk cId="208307946" sldId="275"/>
            <ac:spMk id="26" creationId="{2474348D-C584-88DC-76C6-937BB536511A}"/>
          </ac:spMkLst>
        </pc:spChg>
        <pc:spChg chg="mod">
          <ac:chgData name="Franziska Händschel" userId="e2149472-3187-4d00-b16a-a19eff6fc04a" providerId="ADAL" clId="{04FDFB88-E8AF-4FBB-A905-349D9C6C16DA}" dt="2023-02-03T14:42:13.313" v="62"/>
          <ac:spMkLst>
            <pc:docMk/>
            <pc:sldMk cId="208307946" sldId="275"/>
            <ac:spMk id="37" creationId="{50E5FCFE-1ABC-7BCA-7A1D-4E08AE463F61}"/>
          </ac:spMkLst>
        </pc:spChg>
        <pc:spChg chg="mod">
          <ac:chgData name="Franziska Händschel" userId="e2149472-3187-4d00-b16a-a19eff6fc04a" providerId="ADAL" clId="{04FDFB88-E8AF-4FBB-A905-349D9C6C16DA}" dt="2023-02-03T14:42:13.313" v="62"/>
          <ac:spMkLst>
            <pc:docMk/>
            <pc:sldMk cId="208307946" sldId="275"/>
            <ac:spMk id="39" creationId="{7F63CE62-79A8-62F7-79A6-1E96A4AE1FA8}"/>
          </ac:spMkLst>
        </pc:spChg>
        <pc:spChg chg="mod">
          <ac:chgData name="Franziska Händschel" userId="e2149472-3187-4d00-b16a-a19eff6fc04a" providerId="ADAL" clId="{04FDFB88-E8AF-4FBB-A905-349D9C6C16DA}" dt="2023-02-03T14:42:13.313" v="62"/>
          <ac:spMkLst>
            <pc:docMk/>
            <pc:sldMk cId="208307946" sldId="275"/>
            <ac:spMk id="41" creationId="{9D3C4A48-3D55-6469-A2E2-ED937C839D41}"/>
          </ac:spMkLst>
        </pc:spChg>
        <pc:spChg chg="mod">
          <ac:chgData name="Franziska Händschel" userId="e2149472-3187-4d00-b16a-a19eff6fc04a" providerId="ADAL" clId="{04FDFB88-E8AF-4FBB-A905-349D9C6C16DA}" dt="2023-02-03T14:42:13.313" v="62"/>
          <ac:spMkLst>
            <pc:docMk/>
            <pc:sldMk cId="208307946" sldId="275"/>
            <ac:spMk id="42" creationId="{BBDEBF08-7481-54EC-926D-6C6414570446}"/>
          </ac:spMkLst>
        </pc:spChg>
        <pc:grpChg chg="add mod">
          <ac:chgData name="Franziska Händschel" userId="e2149472-3187-4d00-b16a-a19eff6fc04a" providerId="ADAL" clId="{04FDFB88-E8AF-4FBB-A905-349D9C6C16DA}" dt="2023-02-03T14:42:10.110" v="61" actId="1076"/>
          <ac:grpSpMkLst>
            <pc:docMk/>
            <pc:sldMk cId="208307946" sldId="275"/>
            <ac:grpSpMk id="18" creationId="{65F9AB27-520D-78EE-DB00-62009845C265}"/>
          </ac:grpSpMkLst>
        </pc:grpChg>
        <pc:grpChg chg="mod">
          <ac:chgData name="Franziska Händschel" userId="e2149472-3187-4d00-b16a-a19eff6fc04a" providerId="ADAL" clId="{04FDFB88-E8AF-4FBB-A905-349D9C6C16DA}" dt="2023-02-03T14:42:00.422" v="57"/>
          <ac:grpSpMkLst>
            <pc:docMk/>
            <pc:sldMk cId="208307946" sldId="275"/>
            <ac:grpSpMk id="22" creationId="{8B72C336-2391-4B91-ED81-247A60E13F05}"/>
          </ac:grpSpMkLst>
        </pc:grpChg>
        <pc:grpChg chg="add mod">
          <ac:chgData name="Franziska Händschel" userId="e2149472-3187-4d00-b16a-a19eff6fc04a" providerId="ADAL" clId="{04FDFB88-E8AF-4FBB-A905-349D9C6C16DA}" dt="2023-02-03T14:42:15.095" v="63" actId="1076"/>
          <ac:grpSpMkLst>
            <pc:docMk/>
            <pc:sldMk cId="208307946" sldId="275"/>
            <ac:grpSpMk id="35" creationId="{9B173B53-3589-8B7C-B45C-FFF10258D69A}"/>
          </ac:grpSpMkLst>
        </pc:grpChg>
        <pc:grpChg chg="mod">
          <ac:chgData name="Franziska Händschel" userId="e2149472-3187-4d00-b16a-a19eff6fc04a" providerId="ADAL" clId="{04FDFB88-E8AF-4FBB-A905-349D9C6C16DA}" dt="2023-02-03T14:42:13.313" v="62"/>
          <ac:grpSpMkLst>
            <pc:docMk/>
            <pc:sldMk cId="208307946" sldId="275"/>
            <ac:grpSpMk id="38" creationId="{04EF5C28-3D14-A67D-707E-62CB39262E2A}"/>
          </ac:grpSpMkLst>
        </pc:grpChg>
        <pc:grpChg chg="mod">
          <ac:chgData name="Franziska Händschel" userId="e2149472-3187-4d00-b16a-a19eff6fc04a" providerId="ADAL" clId="{04FDFB88-E8AF-4FBB-A905-349D9C6C16DA}" dt="2023-02-03T14:42:20.527" v="65" actId="1076"/>
          <ac:grpSpMkLst>
            <pc:docMk/>
            <pc:sldMk cId="208307946" sldId="275"/>
            <ac:grpSpMk id="70" creationId="{42E4016A-6359-4A28-39E8-486A96D51285}"/>
          </ac:grpSpMkLst>
        </pc:grpChg>
        <pc:grpChg chg="mod">
          <ac:chgData name="Franziska Händschel" userId="e2149472-3187-4d00-b16a-a19eff6fc04a" providerId="ADAL" clId="{04FDFB88-E8AF-4FBB-A905-349D9C6C16DA}" dt="2023-02-03T14:42:27.418" v="68" actId="1076"/>
          <ac:grpSpMkLst>
            <pc:docMk/>
            <pc:sldMk cId="208307946" sldId="275"/>
            <ac:grpSpMk id="106" creationId="{3DBE821E-F9A7-18CD-3291-4F22F9D3E19F}"/>
          </ac:grpSpMkLst>
        </pc:grpChg>
        <pc:grpChg chg="mod">
          <ac:chgData name="Franziska Händschel" userId="e2149472-3187-4d00-b16a-a19eff6fc04a" providerId="ADAL" clId="{04FDFB88-E8AF-4FBB-A905-349D9C6C16DA}" dt="2023-02-03T14:42:25.346" v="67" actId="1076"/>
          <ac:grpSpMkLst>
            <pc:docMk/>
            <pc:sldMk cId="208307946" sldId="275"/>
            <ac:grpSpMk id="112" creationId="{2B5A040D-D13C-4B75-A0E0-762AC7339F57}"/>
          </ac:grpSpMkLst>
        </pc:grpChg>
        <pc:picChg chg="mod ord">
          <ac:chgData name="Franziska Händschel" userId="e2149472-3187-4d00-b16a-a19eff6fc04a" providerId="ADAL" clId="{04FDFB88-E8AF-4FBB-A905-349D9C6C16DA}" dt="2023-02-03T14:42:34.022" v="70" actId="1076"/>
          <ac:picMkLst>
            <pc:docMk/>
            <pc:sldMk cId="208307946" sldId="275"/>
            <ac:picMk id="6" creationId="{F326A89D-DB8E-6DCF-CDAC-1816D774ABA1}"/>
          </ac:picMkLst>
        </pc:picChg>
        <pc:picChg chg="add del mod">
          <ac:chgData name="Franziska Händschel" userId="e2149472-3187-4d00-b16a-a19eff6fc04a" providerId="ADAL" clId="{04FDFB88-E8AF-4FBB-A905-349D9C6C16DA}" dt="2023-02-03T13:49:45.873" v="49" actId="478"/>
          <ac:picMkLst>
            <pc:docMk/>
            <pc:sldMk cId="208307946" sldId="275"/>
            <ac:picMk id="14" creationId="{57AE44C0-1B5A-D0E9-35B7-8A71F9A17B61}"/>
          </ac:picMkLst>
        </pc:picChg>
        <pc:picChg chg="add del">
          <ac:chgData name="Franziska Händschel" userId="e2149472-3187-4d00-b16a-a19eff6fc04a" providerId="ADAL" clId="{04FDFB88-E8AF-4FBB-A905-349D9C6C16DA}" dt="2023-02-03T13:48:25.349" v="48" actId="478"/>
          <ac:picMkLst>
            <pc:docMk/>
            <pc:sldMk cId="208307946" sldId="275"/>
            <ac:picMk id="15" creationId="{7A433E2B-F2A3-3A21-8820-6E26A985711B}"/>
          </ac:picMkLst>
        </pc:picChg>
        <pc:picChg chg="add mod">
          <ac:chgData name="Franziska Händschel" userId="e2149472-3187-4d00-b16a-a19eff6fc04a" providerId="ADAL" clId="{04FDFB88-E8AF-4FBB-A905-349D9C6C16DA}" dt="2023-02-03T13:50:06.938" v="55" actId="1076"/>
          <ac:picMkLst>
            <pc:docMk/>
            <pc:sldMk cId="208307946" sldId="275"/>
            <ac:picMk id="17" creationId="{3FB81F52-104B-0691-9AD8-D731A73EB2FB}"/>
          </ac:picMkLst>
        </pc:picChg>
        <pc:picChg chg="mod ord">
          <ac:chgData name="Franziska Händschel" userId="e2149472-3187-4d00-b16a-a19eff6fc04a" providerId="ADAL" clId="{04FDFB88-E8AF-4FBB-A905-349D9C6C16DA}" dt="2023-02-03T14:42:07.904" v="60" actId="1076"/>
          <ac:picMkLst>
            <pc:docMk/>
            <pc:sldMk cId="208307946" sldId="275"/>
            <ac:picMk id="19" creationId="{93366AEE-CE67-4551-5ABD-C899D44725EC}"/>
          </ac:picMkLst>
        </pc:picChg>
        <pc:picChg chg="del">
          <ac:chgData name="Franziska Händschel" userId="e2149472-3187-4d00-b16a-a19eff6fc04a" providerId="ADAL" clId="{04FDFB88-E8AF-4FBB-A905-349D9C6C16DA}" dt="2023-02-03T14:36:10.083" v="56" actId="478"/>
          <ac:picMkLst>
            <pc:docMk/>
            <pc:sldMk cId="208307946" sldId="275"/>
            <ac:picMk id="23" creationId="{9C28E5BA-C710-9B0C-EA18-96EF20D161A9}"/>
          </ac:picMkLst>
        </pc:picChg>
        <pc:picChg chg="mod">
          <ac:chgData name="Franziska Händschel" userId="e2149472-3187-4d00-b16a-a19eff6fc04a" providerId="ADAL" clId="{04FDFB88-E8AF-4FBB-A905-349D9C6C16DA}" dt="2023-02-03T14:42:22.730" v="66" actId="1076"/>
          <ac:picMkLst>
            <pc:docMk/>
            <pc:sldMk cId="208307946" sldId="275"/>
            <ac:picMk id="27" creationId="{247E7CAB-F007-C0A7-8F9A-8DC7E16D339D}"/>
          </ac:picMkLst>
        </pc:picChg>
        <pc:picChg chg="mod ord">
          <ac:chgData name="Franziska Händschel" userId="e2149472-3187-4d00-b16a-a19eff6fc04a" providerId="ADAL" clId="{04FDFB88-E8AF-4FBB-A905-349D9C6C16DA}" dt="2023-02-03T14:42:30.135" v="69" actId="1076"/>
          <ac:picMkLst>
            <pc:docMk/>
            <pc:sldMk cId="208307946" sldId="275"/>
            <ac:picMk id="36" creationId="{EEB2083B-4EB6-93E2-6294-795B19E1FCAA}"/>
          </ac:picMkLst>
        </pc:picChg>
      </pc:sldChg>
      <pc:sldChg chg="del">
        <pc:chgData name="Franziska Händschel" userId="e2149472-3187-4d00-b16a-a19eff6fc04a" providerId="ADAL" clId="{04FDFB88-E8AF-4FBB-A905-349D9C6C16DA}" dt="2023-01-25T16:55:07.521" v="1" actId="47"/>
        <pc:sldMkLst>
          <pc:docMk/>
          <pc:sldMk cId="1695557268" sldId="276"/>
        </pc:sldMkLst>
      </pc:sldChg>
      <pc:sldChg chg="del">
        <pc:chgData name="Franziska Händschel" userId="e2149472-3187-4d00-b16a-a19eff6fc04a" providerId="ADAL" clId="{04FDFB88-E8AF-4FBB-A905-349D9C6C16DA}" dt="2023-01-25T16:55:07.521" v="1" actId="47"/>
        <pc:sldMkLst>
          <pc:docMk/>
          <pc:sldMk cId="2395518275" sldId="278"/>
        </pc:sldMkLst>
      </pc:sldChg>
      <pc:sldChg chg="del">
        <pc:chgData name="Franziska Händschel" userId="e2149472-3187-4d00-b16a-a19eff6fc04a" providerId="ADAL" clId="{04FDFB88-E8AF-4FBB-A905-349D9C6C16DA}" dt="2023-01-25T16:55:07.521" v="1" actId="47"/>
        <pc:sldMkLst>
          <pc:docMk/>
          <pc:sldMk cId="3456362767" sldId="279"/>
        </pc:sldMkLst>
      </pc:sldChg>
      <pc:sldChg chg="del">
        <pc:chgData name="Franziska Händschel" userId="e2149472-3187-4d00-b16a-a19eff6fc04a" providerId="ADAL" clId="{04FDFB88-E8AF-4FBB-A905-349D9C6C16DA}" dt="2023-01-25T16:55:07.521" v="1" actId="47"/>
        <pc:sldMkLst>
          <pc:docMk/>
          <pc:sldMk cId="2806681558" sldId="280"/>
        </pc:sldMkLst>
      </pc:sldChg>
    </pc:docChg>
  </pc:docChgLst>
  <pc:docChgLst>
    <pc:chgData name="Franziska Händschel" userId="e2149472-3187-4d00-b16a-a19eff6fc04a" providerId="ADAL" clId="{51975600-6773-4150-B47F-A140A8BAE117}"/>
    <pc:docChg chg="undo custSel modSld modMainMaster">
      <pc:chgData name="Franziska Händschel" userId="e2149472-3187-4d00-b16a-a19eff6fc04a" providerId="ADAL" clId="{51975600-6773-4150-B47F-A140A8BAE117}" dt="2024-03-13T14:41:59.395" v="414" actId="1035"/>
      <pc:docMkLst>
        <pc:docMk/>
      </pc:docMkLst>
      <pc:sldChg chg="addSp delSp modSp mod">
        <pc:chgData name="Franziska Händschel" userId="e2149472-3187-4d00-b16a-a19eff6fc04a" providerId="ADAL" clId="{51975600-6773-4150-B47F-A140A8BAE117}" dt="2024-03-13T14:41:34.445" v="392" actId="6549"/>
        <pc:sldMkLst>
          <pc:docMk/>
          <pc:sldMk cId="208307946" sldId="275"/>
        </pc:sldMkLst>
        <pc:spChg chg="mod">
          <ac:chgData name="Franziska Händschel" userId="e2149472-3187-4d00-b16a-a19eff6fc04a" providerId="ADAL" clId="{51975600-6773-4150-B47F-A140A8BAE117}" dt="2024-03-13T14:41:26.238" v="377" actId="20577"/>
          <ac:spMkLst>
            <pc:docMk/>
            <pc:sldMk cId="208307946" sldId="275"/>
            <ac:spMk id="20" creationId="{157E66CB-68DA-C6E2-CFE1-9ACE2348D0F9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24" creationId="{95B5E2C3-89A3-A04D-3B61-DD0C471EB3A3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25" creationId="{89630168-7AF7-1A15-DC81-2E24B556CC27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26" creationId="{2474348D-C584-88DC-76C6-937BB536511A}"/>
          </ac:spMkLst>
        </pc:spChg>
        <pc:spChg chg="mod">
          <ac:chgData name="Franziska Händschel" userId="e2149472-3187-4d00-b16a-a19eff6fc04a" providerId="ADAL" clId="{51975600-6773-4150-B47F-A140A8BAE117}" dt="2024-03-13T14:41:26.800" v="382" actId="20577"/>
          <ac:spMkLst>
            <pc:docMk/>
            <pc:sldMk cId="208307946" sldId="275"/>
            <ac:spMk id="29" creationId="{E9B89B7E-0544-C73B-E6DE-F491E640D9AA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31" creationId="{5FD82ADC-309C-99D1-D7F8-1D519B0D8B5E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32" creationId="{84C30752-089A-092E-C066-29BFB2316283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33" creationId="{0E562D7D-B12E-3156-39FA-A2CCD3884D92}"/>
          </ac:spMkLst>
        </pc:spChg>
        <pc:spChg chg="mod">
          <ac:chgData name="Franziska Händschel" userId="e2149472-3187-4d00-b16a-a19eff6fc04a" providerId="ADAL" clId="{51975600-6773-4150-B47F-A140A8BAE117}" dt="2024-03-07T14:37:42.980" v="36" actId="34136"/>
          <ac:spMkLst>
            <pc:docMk/>
            <pc:sldMk cId="208307946" sldId="275"/>
            <ac:spMk id="34" creationId="{8118EC65-18B2-97C3-1936-D15327ABF142}"/>
          </ac:spMkLst>
        </pc:spChg>
        <pc:spChg chg="mod">
          <ac:chgData name="Franziska Händschel" userId="e2149472-3187-4d00-b16a-a19eff6fc04a" providerId="ADAL" clId="{51975600-6773-4150-B47F-A140A8BAE117}" dt="2024-03-13T14:41:27.017" v="384" actId="20577"/>
          <ac:spMkLst>
            <pc:docMk/>
            <pc:sldMk cId="208307946" sldId="275"/>
            <ac:spMk id="37" creationId="{50E5FCFE-1ABC-7BCA-7A1D-4E08AE463F61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39" creationId="{7F63CE62-79A8-62F7-79A6-1E96A4AE1FA8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41" creationId="{9D3C4A48-3D55-6469-A2E2-ED937C839D41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42" creationId="{BBDEBF08-7481-54EC-926D-6C6414570446}"/>
          </ac:spMkLst>
        </pc:spChg>
        <pc:spChg chg="mod">
          <ac:chgData name="Franziska Händschel" userId="e2149472-3187-4d00-b16a-a19eff6fc04a" providerId="ADAL" clId="{51975600-6773-4150-B47F-A140A8BAE117}" dt="2024-03-13T14:41:26.679" v="381" actId="20577"/>
          <ac:spMkLst>
            <pc:docMk/>
            <pc:sldMk cId="208307946" sldId="275"/>
            <ac:spMk id="71" creationId="{E708E48A-4550-F7A9-6078-328C95620D51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73" creationId="{1FF3F160-0AF2-05B9-9EA2-D2D84022B739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74" creationId="{E3CAA0C1-DE2F-96F6-25D8-46FF5C5BA944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75" creationId="{B9F569B4-6EC7-32BA-8500-7F68220B7E04}"/>
          </ac:spMkLst>
        </pc:spChg>
        <pc:spChg chg="mod">
          <ac:chgData name="Franziska Händschel" userId="e2149472-3187-4d00-b16a-a19eff6fc04a" providerId="ADAL" clId="{51975600-6773-4150-B47F-A140A8BAE117}" dt="2024-03-13T14:41:34.445" v="392" actId="6549"/>
          <ac:spMkLst>
            <pc:docMk/>
            <pc:sldMk cId="208307946" sldId="275"/>
            <ac:spMk id="77" creationId="{7AA4C74B-DD55-DAB3-08EB-2B5B2C610EE3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79" creationId="{B30F3684-F37F-66A9-D27E-4C301280D07C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80" creationId="{7DF8A187-1303-E448-B2B3-8AAC869B60FC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81" creationId="{B258A514-8C35-493C-8F4B-F622EAA27AB0}"/>
          </ac:spMkLst>
        </pc:spChg>
        <pc:spChg chg="mod">
          <ac:chgData name="Franziska Händschel" userId="e2149472-3187-4d00-b16a-a19eff6fc04a" providerId="ADAL" clId="{51975600-6773-4150-B47F-A140A8BAE117}" dt="2024-03-13T14:41:26.553" v="380" actId="20577"/>
          <ac:spMkLst>
            <pc:docMk/>
            <pc:sldMk cId="208307946" sldId="275"/>
            <ac:spMk id="83" creationId="{9A371FA0-68CE-9C9E-6D1B-94D58B8E421B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85" creationId="{CDBBD740-04FF-19EC-166A-04DA84DA845B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86" creationId="{6B970C85-310B-C3F4-3C2E-E14B1FBCE895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87" creationId="{BA323745-3930-8C15-C7E3-64548D6726FA}"/>
          </ac:spMkLst>
        </pc:spChg>
        <pc:spChg chg="mod">
          <ac:chgData name="Franziska Händschel" userId="e2149472-3187-4d00-b16a-a19eff6fc04a" providerId="ADAL" clId="{51975600-6773-4150-B47F-A140A8BAE117}" dt="2024-03-13T14:41:32.534" v="391" actId="6549"/>
          <ac:spMkLst>
            <pc:docMk/>
            <pc:sldMk cId="208307946" sldId="275"/>
            <ac:spMk id="89" creationId="{05E9F455-F2B7-088A-17C1-276AD88536BC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91" creationId="{98602975-CBE4-11A8-A357-A7FE0A306994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92" creationId="{41665FE3-A778-4EAF-93AB-22CAC265FD0A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93" creationId="{519BF8B8-949D-BA73-9B8B-6BDAD382C81F}"/>
          </ac:spMkLst>
        </pc:spChg>
        <pc:spChg chg="mod">
          <ac:chgData name="Franziska Händschel" userId="e2149472-3187-4d00-b16a-a19eff6fc04a" providerId="ADAL" clId="{51975600-6773-4150-B47F-A140A8BAE117}" dt="2024-03-13T14:41:27.135" v="385" actId="20577"/>
          <ac:spMkLst>
            <pc:docMk/>
            <pc:sldMk cId="208307946" sldId="275"/>
            <ac:spMk id="95" creationId="{EE0EC8E2-BB4C-FE9C-57B9-F8E0837E1EA6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97" creationId="{9D3F22D2-A961-8055-E3E9-714C2A4C547D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98" creationId="{61881FF0-EC02-3C46-63A1-CA8435A9CA07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99" creationId="{DEDB4995-FD9C-983F-43AA-99113D3B280A}"/>
          </ac:spMkLst>
        </pc:spChg>
        <pc:spChg chg="mod">
          <ac:chgData name="Franziska Händschel" userId="e2149472-3187-4d00-b16a-a19eff6fc04a" providerId="ADAL" clId="{51975600-6773-4150-B47F-A140A8BAE117}" dt="2024-03-13T14:41:30.754" v="390" actId="6549"/>
          <ac:spMkLst>
            <pc:docMk/>
            <pc:sldMk cId="208307946" sldId="275"/>
            <ac:spMk id="101" creationId="{2DEDB487-6D1D-5DFE-7759-95233E8B4AE4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103" creationId="{A9A09807-4EFC-B91E-5A9F-B48A5EEB8D4B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104" creationId="{1E9760AD-1058-CAFE-943E-3EBA05E3E7C1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105" creationId="{E725ED81-52C0-50AD-CD15-F7EEA67F51DD}"/>
          </ac:spMkLst>
        </pc:spChg>
        <pc:spChg chg="mod">
          <ac:chgData name="Franziska Händschel" userId="e2149472-3187-4d00-b16a-a19eff6fc04a" providerId="ADAL" clId="{51975600-6773-4150-B47F-A140A8BAE117}" dt="2024-03-13T14:41:28.880" v="389" actId="20577"/>
          <ac:spMkLst>
            <pc:docMk/>
            <pc:sldMk cId="208307946" sldId="275"/>
            <ac:spMk id="107" creationId="{1BC51C1B-8287-DBC3-F121-BC30FA09FEAC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109" creationId="{408A3F32-38FA-A222-8B3A-23A1D3C49C33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110" creationId="{E4C7C4C9-B1AB-61D5-8717-FFC967BB654C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111" creationId="{B379B242-49E6-8949-51CF-A86E042AD4C4}"/>
          </ac:spMkLst>
        </pc:spChg>
        <pc:spChg chg="mod">
          <ac:chgData name="Franziska Händschel" userId="e2149472-3187-4d00-b16a-a19eff6fc04a" providerId="ADAL" clId="{51975600-6773-4150-B47F-A140A8BAE117}" dt="2024-03-13T14:41:26.912" v="383" actId="20577"/>
          <ac:spMkLst>
            <pc:docMk/>
            <pc:sldMk cId="208307946" sldId="275"/>
            <ac:spMk id="113" creationId="{27149829-572C-A797-2233-F3B1954C455F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115" creationId="{E8DDB15F-623A-0A2A-39C7-9E86EFAF29C6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116" creationId="{6A92F161-EA4A-2027-F087-4E6047147E40}"/>
          </ac:spMkLst>
        </pc:spChg>
        <pc:spChg chg="mod">
          <ac:chgData name="Franziska Händschel" userId="e2149472-3187-4d00-b16a-a19eff6fc04a" providerId="ADAL" clId="{51975600-6773-4150-B47F-A140A8BAE117}" dt="2024-03-08T13:16:35.716" v="209" actId="34135"/>
          <ac:spMkLst>
            <pc:docMk/>
            <pc:sldMk cId="208307946" sldId="275"/>
            <ac:spMk id="117" creationId="{067FD466-72A7-9E66-7449-118822F2CFD8}"/>
          </ac:spMkLst>
        </pc:spChg>
        <pc:grpChg chg="del mod ord">
          <ac:chgData name="Franziska Händschel" userId="e2149472-3187-4d00-b16a-a19eff6fc04a" providerId="ADAL" clId="{51975600-6773-4150-B47F-A140A8BAE117}" dt="2024-03-07T14:43:28.391" v="197" actId="21"/>
          <ac:grpSpMkLst>
            <pc:docMk/>
            <pc:sldMk cId="208307946" sldId="275"/>
            <ac:grpSpMk id="11" creationId="{ECF232ED-1EF1-B42B-8A87-9DC5BB345B6C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18" creationId="{65F9AB27-520D-78EE-DB00-62009845C265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22" creationId="{8B72C336-2391-4B91-ED81-247A60E13F05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28" creationId="{9DC25A51-EEBF-4B41-C757-5B76B1F440EF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30" creationId="{6190D7F0-8479-67D6-ED08-0210032D219D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35" creationId="{9B173B53-3589-8B7C-B45C-FFF10258D69A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38" creationId="{04EF5C28-3D14-A67D-707E-62CB39262E2A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70" creationId="{42E4016A-6359-4A28-39E8-486A96D51285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72" creationId="{C55EB613-09C8-C3DD-3EC1-AF83CBACF316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76" creationId="{8EECE64D-B6BA-0E19-4931-DD21CD76C865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78" creationId="{39F00F4E-E282-BC73-CFB9-A3C576459112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82" creationId="{3A0137D3-42FB-EAF6-94A6-F68CAD855200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84" creationId="{F68DD8E8-6A6C-6A09-29E6-5F9F58865F9F}"/>
          </ac:grpSpMkLst>
        </pc:grpChg>
        <pc:grpChg chg="mod or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88" creationId="{645C9FAD-98FC-10C2-F397-982134D55A8B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90" creationId="{CA44F262-A1FD-C8BA-CEE3-4F5AA683F899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94" creationId="{7F34DE15-B9CB-4EDE-4A39-8A5F9C7AA118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96" creationId="{88957364-F1B4-D1E2-F69A-9882558B683E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100" creationId="{C928887E-3273-4F5C-EF4E-C2ECF6E2A2A1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102" creationId="{4C44FA43-78E7-643E-D542-4445C12D39F7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106" creationId="{3DBE821E-F9A7-18CD-3291-4F22F9D3E19F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108" creationId="{2885E52E-39DD-D47A-37CA-15E2A2132A86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112" creationId="{2B5A040D-D13C-4B75-A0E0-762AC7339F57}"/>
          </ac:grpSpMkLst>
        </pc:grpChg>
        <pc:grpChg chg="mod">
          <ac:chgData name="Franziska Händschel" userId="e2149472-3187-4d00-b16a-a19eff6fc04a" providerId="ADAL" clId="{51975600-6773-4150-B47F-A140A8BAE117}" dt="2024-03-08T13:16:35.716" v="209" actId="34135"/>
          <ac:grpSpMkLst>
            <pc:docMk/>
            <pc:sldMk cId="208307946" sldId="275"/>
            <ac:grpSpMk id="114" creationId="{0D5E4412-8FC8-B165-E098-DA9102002044}"/>
          </ac:grpSpMkLst>
        </pc:grpChg>
        <pc:picChg chg="add del mod ord">
          <ac:chgData name="Franziska Händschel" userId="e2149472-3187-4d00-b16a-a19eff6fc04a" providerId="ADAL" clId="{51975600-6773-4150-B47F-A140A8BAE117}" dt="2024-03-07T14:43:28.391" v="197" actId="21"/>
          <ac:picMkLst>
            <pc:docMk/>
            <pc:sldMk cId="208307946" sldId="275"/>
            <ac:picMk id="2" creationId="{7C3E1DDF-634A-5A60-4E79-8FB9547BF13D}"/>
          </ac:picMkLst>
        </pc:picChg>
        <pc:picChg chg="del mod ord">
          <ac:chgData name="Franziska Händschel" userId="e2149472-3187-4d00-b16a-a19eff6fc04a" providerId="ADAL" clId="{51975600-6773-4150-B47F-A140A8BAE117}" dt="2024-03-07T14:43:28.391" v="197" actId="21"/>
          <ac:picMkLst>
            <pc:docMk/>
            <pc:sldMk cId="208307946" sldId="275"/>
            <ac:picMk id="6" creationId="{F326A89D-DB8E-6DCF-CDAC-1816D774ABA1}"/>
          </ac:picMkLst>
        </pc:picChg>
        <pc:picChg chg="del mod ord">
          <ac:chgData name="Franziska Händschel" userId="e2149472-3187-4d00-b16a-a19eff6fc04a" providerId="ADAL" clId="{51975600-6773-4150-B47F-A140A8BAE117}" dt="2024-03-07T14:43:28.391" v="197" actId="21"/>
          <ac:picMkLst>
            <pc:docMk/>
            <pc:sldMk cId="208307946" sldId="275"/>
            <ac:picMk id="13" creationId="{49DD78BA-81CA-0C2C-73C7-FBE71A903280}"/>
          </ac:picMkLst>
        </pc:picChg>
        <pc:picChg chg="del mod ord">
          <ac:chgData name="Franziska Händschel" userId="e2149472-3187-4d00-b16a-a19eff6fc04a" providerId="ADAL" clId="{51975600-6773-4150-B47F-A140A8BAE117}" dt="2024-03-07T14:43:28.391" v="197" actId="21"/>
          <ac:picMkLst>
            <pc:docMk/>
            <pc:sldMk cId="208307946" sldId="275"/>
            <ac:picMk id="15" creationId="{7A433E2B-F2A3-3A21-8820-6E26A985711B}"/>
          </ac:picMkLst>
        </pc:picChg>
        <pc:picChg chg="del mod ord">
          <ac:chgData name="Franziska Händschel" userId="e2149472-3187-4d00-b16a-a19eff6fc04a" providerId="ADAL" clId="{51975600-6773-4150-B47F-A140A8BAE117}" dt="2024-03-07T14:43:28.391" v="197" actId="21"/>
          <ac:picMkLst>
            <pc:docMk/>
            <pc:sldMk cId="208307946" sldId="275"/>
            <ac:picMk id="17" creationId="{3FB81F52-104B-0691-9AD8-D731A73EB2FB}"/>
          </ac:picMkLst>
        </pc:picChg>
        <pc:picChg chg="del mod ord">
          <ac:chgData name="Franziska Händschel" userId="e2149472-3187-4d00-b16a-a19eff6fc04a" providerId="ADAL" clId="{51975600-6773-4150-B47F-A140A8BAE117}" dt="2024-03-07T14:43:28.391" v="197" actId="21"/>
          <ac:picMkLst>
            <pc:docMk/>
            <pc:sldMk cId="208307946" sldId="275"/>
            <ac:picMk id="19" creationId="{93366AEE-CE67-4551-5ABD-C899D44725EC}"/>
          </ac:picMkLst>
        </pc:picChg>
        <pc:picChg chg="del mod ord">
          <ac:chgData name="Franziska Händschel" userId="e2149472-3187-4d00-b16a-a19eff6fc04a" providerId="ADAL" clId="{51975600-6773-4150-B47F-A140A8BAE117}" dt="2024-03-07T14:43:28.391" v="197" actId="21"/>
          <ac:picMkLst>
            <pc:docMk/>
            <pc:sldMk cId="208307946" sldId="275"/>
            <ac:picMk id="21" creationId="{2521999D-5999-75F0-FBE1-991B3208893D}"/>
          </ac:picMkLst>
        </pc:picChg>
        <pc:picChg chg="mod">
          <ac:chgData name="Franziska Händschel" userId="e2149472-3187-4d00-b16a-a19eff6fc04a" providerId="ADAL" clId="{51975600-6773-4150-B47F-A140A8BAE117}" dt="2024-03-07T14:37:42.980" v="36" actId="34136"/>
          <ac:picMkLst>
            <pc:docMk/>
            <pc:sldMk cId="208307946" sldId="275"/>
            <ac:picMk id="27" creationId="{247E7CAB-F007-C0A7-8F9A-8DC7E16D339D}"/>
          </ac:picMkLst>
        </pc:picChg>
        <pc:picChg chg="del mod ord">
          <ac:chgData name="Franziska Händschel" userId="e2149472-3187-4d00-b16a-a19eff6fc04a" providerId="ADAL" clId="{51975600-6773-4150-B47F-A140A8BAE117}" dt="2024-03-07T14:43:28.391" v="197" actId="21"/>
          <ac:picMkLst>
            <pc:docMk/>
            <pc:sldMk cId="208307946" sldId="275"/>
            <ac:picMk id="36" creationId="{EEB2083B-4EB6-93E2-6294-795B19E1FCAA}"/>
          </ac:picMkLst>
        </pc:picChg>
        <pc:picChg chg="del mod ord">
          <ac:chgData name="Franziska Händschel" userId="e2149472-3187-4d00-b16a-a19eff6fc04a" providerId="ADAL" clId="{51975600-6773-4150-B47F-A140A8BAE117}" dt="2024-03-07T14:43:28.391" v="197" actId="21"/>
          <ac:picMkLst>
            <pc:docMk/>
            <pc:sldMk cId="208307946" sldId="275"/>
            <ac:picMk id="40" creationId="{68F13642-DD29-E5C8-2AE1-70233AFAF983}"/>
          </ac:picMkLst>
        </pc:picChg>
      </pc:sldChg>
      <pc:sldMasterChg chg="modSldLayout">
        <pc:chgData name="Franziska Händschel" userId="e2149472-3187-4d00-b16a-a19eff6fc04a" providerId="ADAL" clId="{51975600-6773-4150-B47F-A140A8BAE117}" dt="2024-03-07T14:36:20.989" v="1" actId="478"/>
        <pc:sldMasterMkLst>
          <pc:docMk/>
          <pc:sldMasterMk cId="1825021973" sldId="2147483660"/>
        </pc:sldMasterMkLst>
        <pc:sldLayoutChg chg="addSp delSp mod">
          <pc:chgData name="Franziska Händschel" userId="e2149472-3187-4d00-b16a-a19eff6fc04a" providerId="ADAL" clId="{51975600-6773-4150-B47F-A140A8BAE117}" dt="2024-03-07T14:36:20.989" v="1" actId="478"/>
          <pc:sldLayoutMkLst>
            <pc:docMk/>
            <pc:sldMasterMk cId="1825021973" sldId="2147483660"/>
            <pc:sldLayoutMk cId="1875184849" sldId="2147483661"/>
          </pc:sldLayoutMkLst>
          <pc:spChg chg="add del">
            <ac:chgData name="Franziska Händschel" userId="e2149472-3187-4d00-b16a-a19eff6fc04a" providerId="ADAL" clId="{51975600-6773-4150-B47F-A140A8BAE117}" dt="2024-03-07T14:36:20.989" v="1" actId="478"/>
            <ac:spMkLst>
              <pc:docMk/>
              <pc:sldMasterMk cId="1825021973" sldId="2147483660"/>
              <pc:sldLayoutMk cId="1875184849" sldId="2147483661"/>
              <ac:spMk id="8" creationId="{C00CDA19-751B-3A14-78FE-186AA35F968A}"/>
            </ac:spMkLst>
          </pc:spChg>
        </pc:sldLayoutChg>
      </pc:sldMasterChg>
      <pc:sldMasterChg chg="addSp delSp modSp mod delSldLayout modSldLayout">
        <pc:chgData name="Franziska Händschel" userId="e2149472-3187-4d00-b16a-a19eff6fc04a" providerId="ADAL" clId="{51975600-6773-4150-B47F-A140A8BAE117}" dt="2024-03-13T14:41:59.395" v="414" actId="1035"/>
        <pc:sldMasterMkLst>
          <pc:docMk/>
          <pc:sldMasterMk cId="1071963585" sldId="2147483662"/>
        </pc:sldMasterMkLst>
        <pc:spChg chg="del">
          <ac:chgData name="Franziska Händschel" userId="e2149472-3187-4d00-b16a-a19eff6fc04a" providerId="ADAL" clId="{51975600-6773-4150-B47F-A140A8BAE117}" dt="2024-03-07T14:36:56.599" v="13" actId="478"/>
          <ac:spMkLst>
            <pc:docMk/>
            <pc:sldMasterMk cId="1071963585" sldId="2147483662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51975600-6773-4150-B47F-A140A8BAE117}" dt="2024-03-07T14:36:56.599" v="13" actId="478"/>
          <ac:spMkLst>
            <pc:docMk/>
            <pc:sldMasterMk cId="1071963585" sldId="2147483662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51975600-6773-4150-B47F-A140A8BAE117}" dt="2024-03-07T14:36:56.599" v="13" actId="478"/>
          <ac:spMkLst>
            <pc:docMk/>
            <pc:sldMasterMk cId="1071963585" sldId="2147483662"/>
            <ac:spMk id="4" creationId="{00000000-0000-0000-0000-000000000000}"/>
          </ac:spMkLst>
        </pc:spChg>
        <pc:spChg chg="mod">
          <ac:chgData name="Franziska Händschel" userId="e2149472-3187-4d00-b16a-a19eff6fc04a" providerId="ADAL" clId="{51975600-6773-4150-B47F-A140A8BAE117}" dt="2024-03-13T14:41:48.539" v="393"/>
          <ac:spMkLst>
            <pc:docMk/>
            <pc:sldMasterMk cId="1071963585" sldId="2147483662"/>
            <ac:spMk id="4" creationId="{EBDBFDC2-D341-9B0B-5845-66B7904DD3C0}"/>
          </ac:spMkLst>
        </pc:spChg>
        <pc:spChg chg="del">
          <ac:chgData name="Franziska Händschel" userId="e2149472-3187-4d00-b16a-a19eff6fc04a" providerId="ADAL" clId="{51975600-6773-4150-B47F-A140A8BAE117}" dt="2024-03-07T14:36:56.599" v="13" actId="478"/>
          <ac:spMkLst>
            <pc:docMk/>
            <pc:sldMasterMk cId="1071963585" sldId="2147483662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51975600-6773-4150-B47F-A140A8BAE117}" dt="2024-03-07T14:36:56.599" v="13" actId="478"/>
          <ac:spMkLst>
            <pc:docMk/>
            <pc:sldMasterMk cId="1071963585" sldId="2147483662"/>
            <ac:spMk id="6" creationId="{00000000-0000-0000-0000-000000000000}"/>
          </ac:spMkLst>
        </pc:spChg>
        <pc:grpChg chg="add mod">
          <ac:chgData name="Franziska Händschel" userId="e2149472-3187-4d00-b16a-a19eff6fc04a" providerId="ADAL" clId="{51975600-6773-4150-B47F-A140A8BAE117}" dt="2024-03-13T14:41:48.539" v="393"/>
          <ac:grpSpMkLst>
            <pc:docMk/>
            <pc:sldMasterMk cId="1071963585" sldId="2147483662"/>
            <ac:grpSpMk id="2" creationId="{E8FF63EE-A8FF-FBA9-9C6F-5017F0D2DA92}"/>
          </ac:grpSpMkLst>
        </pc:grpChg>
        <pc:picChg chg="mod">
          <ac:chgData name="Franziska Händschel" userId="e2149472-3187-4d00-b16a-a19eff6fc04a" providerId="ADAL" clId="{51975600-6773-4150-B47F-A140A8BAE117}" dt="2024-03-13T14:41:48.539" v="393"/>
          <ac:picMkLst>
            <pc:docMk/>
            <pc:sldMasterMk cId="1071963585" sldId="2147483662"/>
            <ac:picMk id="3" creationId="{5B1CA169-2900-F61B-A064-D370168DC29F}"/>
          </ac:picMkLst>
        </pc:picChg>
        <pc:sldLayoutChg chg="del">
          <pc:chgData name="Franziska Händschel" userId="e2149472-3187-4d00-b16a-a19eff6fc04a" providerId="ADAL" clId="{51975600-6773-4150-B47F-A140A8BAE117}" dt="2024-03-07T14:36:53.907" v="3" actId="2696"/>
          <pc:sldLayoutMkLst>
            <pc:docMk/>
            <pc:sldMasterMk cId="1071963585" sldId="2147483662"/>
            <pc:sldLayoutMk cId="52043075" sldId="2147483663"/>
          </pc:sldLayoutMkLst>
        </pc:sldLayoutChg>
        <pc:sldLayoutChg chg="del">
          <pc:chgData name="Franziska Händschel" userId="e2149472-3187-4d00-b16a-a19eff6fc04a" providerId="ADAL" clId="{51975600-6773-4150-B47F-A140A8BAE117}" dt="2024-03-07T14:36:53.907" v="4" actId="2696"/>
          <pc:sldLayoutMkLst>
            <pc:docMk/>
            <pc:sldMasterMk cId="1071963585" sldId="2147483662"/>
            <pc:sldLayoutMk cId="3853384142" sldId="2147483664"/>
          </pc:sldLayoutMkLst>
        </pc:sldLayoutChg>
        <pc:sldLayoutChg chg="del">
          <pc:chgData name="Franziska Händschel" userId="e2149472-3187-4d00-b16a-a19eff6fc04a" providerId="ADAL" clId="{51975600-6773-4150-B47F-A140A8BAE117}" dt="2024-03-07T14:36:53.923" v="5" actId="2696"/>
          <pc:sldLayoutMkLst>
            <pc:docMk/>
            <pc:sldMasterMk cId="1071963585" sldId="2147483662"/>
            <pc:sldLayoutMk cId="318925278" sldId="2147483665"/>
          </pc:sldLayoutMkLst>
        </pc:sldLayoutChg>
        <pc:sldLayoutChg chg="del">
          <pc:chgData name="Franziska Händschel" userId="e2149472-3187-4d00-b16a-a19eff6fc04a" providerId="ADAL" clId="{51975600-6773-4150-B47F-A140A8BAE117}" dt="2024-03-07T14:36:53.923" v="6" actId="2696"/>
          <pc:sldLayoutMkLst>
            <pc:docMk/>
            <pc:sldMasterMk cId="1071963585" sldId="2147483662"/>
            <pc:sldLayoutMk cId="4221846934" sldId="2147483666"/>
          </pc:sldLayoutMkLst>
        </pc:sldLayoutChg>
        <pc:sldLayoutChg chg="del">
          <pc:chgData name="Franziska Händschel" userId="e2149472-3187-4d00-b16a-a19eff6fc04a" providerId="ADAL" clId="{51975600-6773-4150-B47F-A140A8BAE117}" dt="2024-03-07T14:36:53.923" v="7" actId="2696"/>
          <pc:sldLayoutMkLst>
            <pc:docMk/>
            <pc:sldMasterMk cId="1071963585" sldId="2147483662"/>
            <pc:sldLayoutMk cId="3677047819" sldId="2147483667"/>
          </pc:sldLayoutMkLst>
        </pc:sldLayoutChg>
        <pc:sldLayoutChg chg="del">
          <pc:chgData name="Franziska Händschel" userId="e2149472-3187-4d00-b16a-a19eff6fc04a" providerId="ADAL" clId="{51975600-6773-4150-B47F-A140A8BAE117}" dt="2024-03-07T14:36:53.923" v="8" actId="2696"/>
          <pc:sldLayoutMkLst>
            <pc:docMk/>
            <pc:sldMasterMk cId="1071963585" sldId="2147483662"/>
            <pc:sldLayoutMk cId="2633482368" sldId="2147483668"/>
          </pc:sldLayoutMkLst>
        </pc:sldLayoutChg>
        <pc:sldLayoutChg chg="del">
          <pc:chgData name="Franziska Händschel" userId="e2149472-3187-4d00-b16a-a19eff6fc04a" providerId="ADAL" clId="{51975600-6773-4150-B47F-A140A8BAE117}" dt="2024-03-07T14:36:53.923" v="9" actId="2696"/>
          <pc:sldLayoutMkLst>
            <pc:docMk/>
            <pc:sldMasterMk cId="1071963585" sldId="2147483662"/>
            <pc:sldLayoutMk cId="2362047213" sldId="2147483669"/>
          </pc:sldLayoutMkLst>
        </pc:sldLayoutChg>
        <pc:sldLayoutChg chg="del">
          <pc:chgData name="Franziska Händschel" userId="e2149472-3187-4d00-b16a-a19eff6fc04a" providerId="ADAL" clId="{51975600-6773-4150-B47F-A140A8BAE117}" dt="2024-03-07T14:36:53.923" v="10" actId="2696"/>
          <pc:sldLayoutMkLst>
            <pc:docMk/>
            <pc:sldMasterMk cId="1071963585" sldId="2147483662"/>
            <pc:sldLayoutMk cId="708011364" sldId="2147483670"/>
          </pc:sldLayoutMkLst>
        </pc:sldLayoutChg>
        <pc:sldLayoutChg chg="del">
          <pc:chgData name="Franziska Händschel" userId="e2149472-3187-4d00-b16a-a19eff6fc04a" providerId="ADAL" clId="{51975600-6773-4150-B47F-A140A8BAE117}" dt="2024-03-07T14:36:53.939" v="11" actId="2696"/>
          <pc:sldLayoutMkLst>
            <pc:docMk/>
            <pc:sldMasterMk cId="1071963585" sldId="2147483662"/>
            <pc:sldLayoutMk cId="1384384810" sldId="2147483671"/>
          </pc:sldLayoutMkLst>
        </pc:sldLayoutChg>
        <pc:sldLayoutChg chg="del">
          <pc:chgData name="Franziska Händschel" userId="e2149472-3187-4d00-b16a-a19eff6fc04a" providerId="ADAL" clId="{51975600-6773-4150-B47F-A140A8BAE117}" dt="2024-03-07T14:36:53.939" v="12" actId="2696"/>
          <pc:sldLayoutMkLst>
            <pc:docMk/>
            <pc:sldMasterMk cId="1071963585" sldId="2147483662"/>
            <pc:sldLayoutMk cId="3141892166" sldId="2147483672"/>
          </pc:sldLayoutMkLst>
        </pc:sldLayoutChg>
        <pc:sldLayoutChg chg="del">
          <pc:chgData name="Franziska Händschel" userId="e2149472-3187-4d00-b16a-a19eff6fc04a" providerId="ADAL" clId="{51975600-6773-4150-B47F-A140A8BAE117}" dt="2024-03-07T14:36:53.907" v="2" actId="2696"/>
          <pc:sldLayoutMkLst>
            <pc:docMk/>
            <pc:sldMasterMk cId="1071963585" sldId="2147483662"/>
            <pc:sldLayoutMk cId="461754200" sldId="2147483673"/>
          </pc:sldLayoutMkLst>
        </pc:sldLayoutChg>
        <pc:sldLayoutChg chg="addSp delSp modSp mod">
          <pc:chgData name="Franziska Händschel" userId="e2149472-3187-4d00-b16a-a19eff6fc04a" providerId="ADAL" clId="{51975600-6773-4150-B47F-A140A8BAE117}" dt="2024-03-13T14:41:59.395" v="414" actId="1035"/>
          <pc:sldLayoutMkLst>
            <pc:docMk/>
            <pc:sldMasterMk cId="1071963585" sldId="2147483662"/>
            <pc:sldLayoutMk cId="686360171" sldId="2147483674"/>
          </pc:sldLayoutMkLst>
          <pc:spChg chg="add mod">
            <ac:chgData name="Franziska Händschel" userId="e2149472-3187-4d00-b16a-a19eff6fc04a" providerId="ADAL" clId="{51975600-6773-4150-B47F-A140A8BAE117}" dt="2024-03-07T14:37:04.007" v="17"/>
            <ac:spMkLst>
              <pc:docMk/>
              <pc:sldMasterMk cId="1071963585" sldId="2147483662"/>
              <pc:sldLayoutMk cId="686360171" sldId="2147483674"/>
              <ac:spMk id="2" creationId="{923CB82E-4084-23F7-5012-C5DF26B4A5B9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3" creationId="{78F1546D-9F88-0DAF-05DA-9C061C5A211C}"/>
            </ac:spMkLst>
          </pc:spChg>
          <pc:spChg chg="add mod">
            <ac:chgData name="Franziska Händschel" userId="e2149472-3187-4d00-b16a-a19eff6fc04a" providerId="ADAL" clId="{51975600-6773-4150-B47F-A140A8BAE117}" dt="2024-03-07T14:37:04.007" v="17"/>
            <ac:spMkLst>
              <pc:docMk/>
              <pc:sldMasterMk cId="1071963585" sldId="2147483662"/>
              <pc:sldLayoutMk cId="686360171" sldId="2147483674"/>
              <ac:spMk id="3" creationId="{9F66A993-CE4B-54BD-F36E-7405906A4504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3" creationId="{B57EFD94-75B1-5215-9534-7F435FA67656}"/>
            </ac:spMkLst>
          </pc:spChg>
          <pc:spChg chg="add mod">
            <ac:chgData name="Franziska Händschel" userId="e2149472-3187-4d00-b16a-a19eff6fc04a" providerId="ADAL" clId="{51975600-6773-4150-B47F-A140A8BAE117}" dt="2024-03-07T14:37:04.007" v="17"/>
            <ac:spMkLst>
              <pc:docMk/>
              <pc:sldMasterMk cId="1071963585" sldId="2147483662"/>
              <pc:sldLayoutMk cId="686360171" sldId="2147483674"/>
              <ac:spMk id="4" creationId="{D03E17E6-2AF1-F3FB-03F9-A61B3BE05289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5" creationId="{B08538BA-D67F-86CD-9008-978E0F3A03FF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5" creationId="{D628F499-423A-D2F9-60D3-41163964F519}"/>
            </ac:spMkLst>
          </pc:spChg>
          <pc:spChg chg="add mod ord">
            <ac:chgData name="Franziska Händschel" userId="e2149472-3187-4d00-b16a-a19eff6fc04a" providerId="ADAL" clId="{51975600-6773-4150-B47F-A140A8BAE117}" dt="2024-03-07T14:37:14.239" v="20" actId="167"/>
            <ac:spMkLst>
              <pc:docMk/>
              <pc:sldMasterMk cId="1071963585" sldId="2147483662"/>
              <pc:sldLayoutMk cId="686360171" sldId="2147483674"/>
              <ac:spMk id="6" creationId="{401DBE37-6468-F972-5BCD-17A989A7269A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7" creationId="{3B4C3AEB-0DBC-8638-6F86-F8362A5C5186}"/>
            </ac:spMkLst>
          </pc:spChg>
          <pc:spChg chg="del">
            <ac:chgData name="Franziska Händschel" userId="e2149472-3187-4d00-b16a-a19eff6fc04a" providerId="ADAL" clId="{51975600-6773-4150-B47F-A140A8BAE117}" dt="2024-03-07T14:37:02.365" v="15" actId="478"/>
            <ac:spMkLst>
              <pc:docMk/>
              <pc:sldMasterMk cId="1071963585" sldId="2147483662"/>
              <pc:sldLayoutMk cId="686360171" sldId="2147483674"/>
              <ac:spMk id="7" creationId="{3FB2ACAF-6977-026F-3C47-0F197036E720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7" creationId="{A9232CFE-519E-B97F-C938-E23BF30A65E3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8" creationId="{0A6FD80F-C988-C31B-BE86-7E77570EDB26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8" creationId="{6C973323-6DF1-134F-33DE-305A6491421F}"/>
            </ac:spMkLst>
          </pc:spChg>
          <pc:spChg chg="del">
            <ac:chgData name="Franziska Händschel" userId="e2149472-3187-4d00-b16a-a19eff6fc04a" providerId="ADAL" clId="{51975600-6773-4150-B47F-A140A8BAE117}" dt="2024-03-07T14:37:03.628" v="16" actId="478"/>
            <ac:spMkLst>
              <pc:docMk/>
              <pc:sldMasterMk cId="1071963585" sldId="2147483662"/>
              <pc:sldLayoutMk cId="686360171" sldId="2147483674"/>
              <ac:spMk id="8" creationId="{C00CDA19-751B-3A14-78FE-186AA35F968A}"/>
            </ac:spMkLst>
          </pc:spChg>
          <pc:spChg chg="del">
            <ac:chgData name="Franziska Händschel" userId="e2149472-3187-4d00-b16a-a19eff6fc04a" providerId="ADAL" clId="{51975600-6773-4150-B47F-A140A8BAE117}" dt="2024-03-07T14:37:24.250" v="30" actId="478"/>
            <ac:spMkLst>
              <pc:docMk/>
              <pc:sldMasterMk cId="1071963585" sldId="2147483662"/>
              <pc:sldLayoutMk cId="686360171" sldId="2147483674"/>
              <ac:spMk id="9" creationId="{0B09A4B6-3F36-AB36-1C70-8BD9843F3F14}"/>
            </ac:spMkLst>
          </pc:spChg>
          <pc:spChg chg="del">
            <ac:chgData name="Franziska Händschel" userId="e2149472-3187-4d00-b16a-a19eff6fc04a" providerId="ADAL" clId="{51975600-6773-4150-B47F-A140A8BAE117}" dt="2024-03-07T14:37:23.013" v="29" actId="478"/>
            <ac:spMkLst>
              <pc:docMk/>
              <pc:sldMasterMk cId="1071963585" sldId="2147483662"/>
              <pc:sldLayoutMk cId="686360171" sldId="2147483674"/>
              <ac:spMk id="10" creationId="{4CA7F7C3-65A3-C72F-DC8A-81BFBEC7E5F6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10" creationId="{8D0D6A43-007F-A3C0-E8EC-9C3D763649CC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10" creationId="{AF69EF58-0957-022B-C320-D87D1F4A41F4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12" creationId="{8AF23C37-F67C-0C9F-A543-D671BD6CA4C4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12" creationId="{A77B9423-2DD8-06E8-6B25-271E7911E047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13" creationId="{5D68DB43-BC67-ABFF-92EA-CB31D4B09D28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13" creationId="{82F97AD9-93E4-8B39-3B04-833DC4FE5B2D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14" creationId="{624E78CB-E67C-7DA3-503E-CADB4841B8E0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14" creationId="{A8B5F93F-304D-B232-E8E8-BC2A617D328C}"/>
            </ac:spMkLst>
          </pc:spChg>
          <pc:spChg chg="add mod ord">
            <ac:chgData name="Franziska Händschel" userId="e2149472-3187-4d00-b16a-a19eff6fc04a" providerId="ADAL" clId="{51975600-6773-4150-B47F-A140A8BAE117}" dt="2024-03-07T14:37:14.239" v="20" actId="167"/>
            <ac:spMkLst>
              <pc:docMk/>
              <pc:sldMasterMk cId="1071963585" sldId="2147483662"/>
              <pc:sldLayoutMk cId="686360171" sldId="2147483674"/>
              <ac:spMk id="15" creationId="{5A322D22-5B19-56AA-048A-B3A4C448FB9F}"/>
            </ac:spMkLst>
          </pc:spChg>
          <pc:spChg chg="add mod ord">
            <ac:chgData name="Franziska Händschel" userId="e2149472-3187-4d00-b16a-a19eff6fc04a" providerId="ADAL" clId="{51975600-6773-4150-B47F-A140A8BAE117}" dt="2024-03-07T14:37:17.124" v="28" actId="20577"/>
            <ac:spMkLst>
              <pc:docMk/>
              <pc:sldMasterMk cId="1071963585" sldId="2147483662"/>
              <pc:sldLayoutMk cId="686360171" sldId="2147483674"/>
              <ac:spMk id="16" creationId="{6D3500A7-C95E-C37A-486C-14B139360FA9}"/>
            </ac:spMkLst>
          </pc:spChg>
          <pc:spChg chg="add mod">
            <ac:chgData name="Franziska Händschel" userId="e2149472-3187-4d00-b16a-a19eff6fc04a" providerId="ADAL" clId="{51975600-6773-4150-B47F-A140A8BAE117}" dt="2024-03-07T14:55:26.369" v="203" actId="20577"/>
            <ac:spMkLst>
              <pc:docMk/>
              <pc:sldMasterMk cId="1071963585" sldId="2147483662"/>
              <pc:sldLayoutMk cId="686360171" sldId="2147483674"/>
              <ac:spMk id="25" creationId="{2986FF92-6C55-6FF3-7775-4403ACC9EA28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28" creationId="{A436D99B-0293-ABE9-D53F-FB846B6693B9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28" creationId="{B9A29705-D62A-982E-4731-EAEC4FF2A1DB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30" creationId="{3261B70B-E501-55A7-40CE-302120F20CF7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30" creationId="{4801A17E-61FE-6A7D-6DB1-C28F0B3F3D77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31" creationId="{24E280F6-FA22-9191-EAAD-5DA1C0844376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31" creationId="{DA99E410-895E-D90A-5679-2D8B7DDBF9BF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32" creationId="{B1395DC9-6AA4-34DA-3DB1-FB76F5BCC9C6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32" creationId="{BB6E5C79-DAAA-8068-73E6-DA3D2C1E6CEE}"/>
            </ac:spMkLst>
          </pc:spChg>
          <pc:spChg chg="mod">
            <ac:chgData name="Franziska Händschel" userId="e2149472-3187-4d00-b16a-a19eff6fc04a" providerId="ADAL" clId="{51975600-6773-4150-B47F-A140A8BAE117}" dt="2024-03-07T14:43:30.143" v="198"/>
            <ac:spMkLst>
              <pc:docMk/>
              <pc:sldMasterMk cId="1071963585" sldId="2147483662"/>
              <pc:sldLayoutMk cId="686360171" sldId="2147483674"/>
              <ac:spMk id="34" creationId="{8118EC65-18B2-97C3-1936-D15327ABF142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35" creationId="{54EB4B8A-C1D1-477E-9BFD-38FFDEC8A35E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35" creationId="{9FA7377F-148E-9498-E22B-9F6053A79117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38" creationId="{34DBC796-77E7-1219-D545-7CAC3FDFDF78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38" creationId="{84AA8771-FBA5-521E-EC58-00CA1C5BF4E3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39" creationId="{0445483E-931E-F23E-F111-B5CC46D298E5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39" creationId="{B9F37613-9F60-150B-99C6-BE57E088422B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41" creationId="{1B957BD9-7854-21CC-5019-2D926F522700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41" creationId="{972CAEF4-FBD9-D290-3680-4B9A61E2F04B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43" creationId="{6B45158B-67B6-01CB-31DA-9DA1A0F0179B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43" creationId="{79ECEC37-8880-CAF4-EAD1-D395B1B3D854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45" creationId="{954A960D-7119-40AF-950E-34ACE4E31090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45" creationId="{C527D868-41A7-6790-FCE6-64833CAC1BF1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46" creationId="{1138179C-EFF7-4C3E-121F-CE668A41BFD6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46" creationId="{6D0AAE6F-2457-4529-788F-F47F88E5B995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47" creationId="{2A3A8685-0061-18AB-FF1E-856277234CF5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47" creationId="{EE35934E-3820-ACEC-F7B3-FA2600E95B8B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49" creationId="{0E3A8A7D-7907-E9BE-4F3B-759172D51D5B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49" creationId="{76560433-3F10-091C-3F13-151C6D3F784A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51" creationId="{C0648D44-D2B9-3B8A-96AD-D2A66E2BB0E0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51" creationId="{E95BC7FC-2DE3-4E64-359D-85E4A89ACD7D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52" creationId="{3D803482-F754-58A7-1074-FD4AF3CF4C7C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52" creationId="{AC93756D-83C9-3EBC-16D7-CCED40EF1A5E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53" creationId="{4104FBD7-D504-46DD-7B3E-6899EC7C21F7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53" creationId="{B1A996DE-C4B5-4F34-0FB5-AD38E36E119C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55" creationId="{A2F3177C-79CB-72F0-D009-D6EA9F3A5677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55" creationId="{EC5DDD95-2C3C-0F46-C07E-589445E9C536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57" creationId="{139A538F-F849-6CEF-04FA-573FF6239718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57" creationId="{3FF5B7D4-72F1-2ECA-90CE-CF216A56A9B3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58" creationId="{6B302C13-2F07-7D0F-1944-452E944816A6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58" creationId="{E0B12700-2292-584F-7CAE-030F89CEA841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59" creationId="{8680E048-B7D0-8950-74F8-229BE0E33841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59" creationId="{C13140A3-A25E-34D9-F7E9-DFBF34D4348F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61" creationId="{29314A8F-3C59-04B9-8D79-ED1D4CD14621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61" creationId="{A46DBCCE-9751-AF86-4540-B5A877A94382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63" creationId="{3C5ACB72-1B5C-1592-7FFC-BF020C90EE02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63" creationId="{CFD53DA6-5AA1-8341-29AE-7C3DF43F371F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64" creationId="{50936D88-6C3B-8BBB-E213-9D66A3F4B60E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64" creationId="{576CD0F8-392A-DBEA-B0BC-A6B7250F349A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65" creationId="{93DB8405-B4C5-0FBC-F188-CE980BB9C2DE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65" creationId="{DF742C02-6EC1-16EA-5CA0-F50ACA94AADE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67" creationId="{013F635A-CB80-F190-8603-40AC0250D660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67" creationId="{4499D7D8-5000-DA14-B12D-09AC49A0D6D5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69" creationId="{464CE271-9624-51B0-6F95-4D71CC795D11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69" creationId="{4D680C40-A0A1-25A3-7190-320EF2D898E5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70" creationId="{1389F369-0F02-B56E-BC01-403B2A7F21D6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70" creationId="{65EB51A9-24F3-98A7-04FC-D9D2D6DE933E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71" creationId="{9BD4BA25-98B7-81AB-8C32-CBB8FCAE8427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71" creationId="{ACD6DF27-A980-F2C8-B42D-817C05F24896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73" creationId="{7E1B4B94-04A7-17D7-F03D-2B1F60BB577B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73" creationId="{A03AB65F-40FC-4470-FB39-6B6DC56BE888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75" creationId="{C3D1B9B1-0616-B4A5-B431-EE1571072B51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75" creationId="{EEBAB963-3FDF-5441-9CDE-712A148FA5E8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76" creationId="{41DA44DA-DAEC-A30C-9E54-828174033BB8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76" creationId="{C052D128-D66B-D023-7A86-D56897EC436C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77" creationId="{983E9F0D-B46E-4787-2C0B-493F64950405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77" creationId="{A30F8B43-8B98-C4B8-8EC5-AB0C0B60BB8D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79" creationId="{4106EFCE-7502-2510-7C7B-D2F98CB2362D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79" creationId="{AA80B146-10CC-8E55-2165-CAF123A3105F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81" creationId="{85570FD0-A1A1-B572-C56A-6B4E1CA5F6AA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81" creationId="{D1D9C9C4-2D96-AF01-09F2-153AE77C5976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82" creationId="{5429F5CB-40CE-D381-075D-D6855B033A8D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82" creationId="{6F0C6EB1-996D-5028-750B-5B22544153DD}"/>
            </ac:spMkLst>
          </pc:spChg>
          <pc:spChg chg="mod">
            <ac:chgData name="Franziska Händschel" userId="e2149472-3187-4d00-b16a-a19eff6fc04a" providerId="ADAL" clId="{51975600-6773-4150-B47F-A140A8BAE117}" dt="2024-03-13T14:36:33.921" v="369"/>
            <ac:spMkLst>
              <pc:docMk/>
              <pc:sldMasterMk cId="1071963585" sldId="2147483662"/>
              <pc:sldLayoutMk cId="686360171" sldId="2147483674"/>
              <ac:spMk id="83" creationId="{477E3BA4-EE1A-7712-973A-7CE951EA5556}"/>
            </ac:spMkLst>
          </pc:spChg>
          <pc:spChg chg="mod">
            <ac:chgData name="Franziska Händschel" userId="e2149472-3187-4d00-b16a-a19eff6fc04a" providerId="ADAL" clId="{51975600-6773-4150-B47F-A140A8BAE117}" dt="2024-03-08T13:14:34.484" v="206"/>
            <ac:spMkLst>
              <pc:docMk/>
              <pc:sldMasterMk cId="1071963585" sldId="2147483662"/>
              <pc:sldLayoutMk cId="686360171" sldId="2147483674"/>
              <ac:spMk id="83" creationId="{DDC4403F-7E0F-34E5-FD2B-9CE9FCD17457}"/>
            </ac:spMkLst>
          </pc:spChg>
          <pc:spChg chg="mod">
            <ac:chgData name="Franziska Händschel" userId="e2149472-3187-4d00-b16a-a19eff6fc04a" providerId="ADAL" clId="{51975600-6773-4150-B47F-A140A8BAE117}" dt="2024-03-13T14:41:57.162" v="394"/>
            <ac:spMkLst>
              <pc:docMk/>
              <pc:sldMasterMk cId="1071963585" sldId="2147483662"/>
              <pc:sldLayoutMk cId="686360171" sldId="2147483674"/>
              <ac:spMk id="86" creationId="{65553F0E-4F46-0AFF-6FC8-AC2FFA7E0EE5}"/>
            </ac:spMkLst>
          </pc:spChg>
          <pc:grpChg chg="add 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2" creationId="{84155D5D-9AE1-3D7C-C35F-81731BC027A1}"/>
            </ac:grpSpMkLst>
          </pc:grpChg>
          <pc:grpChg chg="add 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2" creationId="{AE73DD17-453A-7FC3-BB68-F2E8E6909BC4}"/>
            </ac:grpSpMkLst>
          </pc:grpChg>
          <pc:grpChg chg="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4" creationId="{6D8A26A2-32C8-9586-9667-4045A3349A59}"/>
            </ac:grpSpMkLst>
          </pc:grpChg>
          <pc:grpChg chg="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4" creationId="{F1DFEE14-1BA6-08CE-7B03-87BD213D5014}"/>
            </ac:grpSpMkLst>
          </pc:grpChg>
          <pc:grpChg chg="add 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9" creationId="{936FC422-170F-E4C1-B805-3C26A4307560}"/>
            </ac:grpSpMkLst>
          </pc:grpChg>
          <pc:grpChg chg="add 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9" creationId="{BA2002A0-2927-9AF2-95DD-EA8EC2408E70}"/>
            </ac:grpSpMkLst>
          </pc:grpChg>
          <pc:grpChg chg="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11" creationId="{F29E420F-A579-0AEC-C499-FDEA87590EFD}"/>
            </ac:grpSpMkLst>
          </pc:grpChg>
          <pc:grpChg chg="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11" creationId="{FAEC4C46-931C-56E2-518B-A65A4268E55A}"/>
            </ac:grpSpMkLst>
          </pc:grpChg>
          <pc:grpChg chg="del">
            <ac:chgData name="Franziska Händschel" userId="e2149472-3187-4d00-b16a-a19eff6fc04a" providerId="ADAL" clId="{51975600-6773-4150-B47F-A140A8BAE117}" dt="2024-03-07T14:37:00.555" v="14" actId="478"/>
            <ac:grpSpMkLst>
              <pc:docMk/>
              <pc:sldMasterMk cId="1071963585" sldId="2147483662"/>
              <pc:sldLayoutMk cId="686360171" sldId="2147483674"/>
              <ac:grpSpMk id="12" creationId="{320727C1-A547-6D41-4A9B-77296CBCC63F}"/>
            </ac:grpSpMkLst>
          </pc:grpChg>
          <pc:grpChg chg="add mod">
            <ac:chgData name="Franziska Händschel" userId="e2149472-3187-4d00-b16a-a19eff6fc04a" providerId="ADAL" clId="{51975600-6773-4150-B47F-A140A8BAE117}" dt="2024-03-07T14:43:30.143" v="198"/>
            <ac:grpSpMkLst>
              <pc:docMk/>
              <pc:sldMasterMk cId="1071963585" sldId="2147483662"/>
              <pc:sldLayoutMk cId="686360171" sldId="2147483674"/>
              <ac:grpSpMk id="17" creationId="{ECF232ED-1EF1-B42B-8A87-9DC5BB345B6C}"/>
            </ac:grpSpMkLst>
          </pc:grpChg>
          <pc:grpChg chg="add 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26" creationId="{0F922D69-0CD0-A918-56E6-BC6C072BADAD}"/>
            </ac:grpSpMkLst>
          </pc:grpChg>
          <pc:grpChg chg="add 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26" creationId="{62F69DAB-4C5A-2DC7-9394-ADA13DA49BDB}"/>
            </ac:grpSpMkLst>
          </pc:grpChg>
          <pc:grpChg chg="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29" creationId="{6EAA7D2E-D127-263E-0A83-E438202354FB}"/>
            </ac:grpSpMkLst>
          </pc:grpChg>
          <pc:grpChg chg="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29" creationId="{89599B54-6CA7-F5B6-AA0E-EB1E25CE4C98}"/>
            </ac:grpSpMkLst>
          </pc:grpChg>
          <pc:grpChg chg="add 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33" creationId="{AB8D8D04-98B0-8549-C40C-A9F876906C8F}"/>
            </ac:grpSpMkLst>
          </pc:grpChg>
          <pc:grpChg chg="add 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33" creationId="{ECE2397E-DB5A-97B1-4C57-352936091757}"/>
            </ac:grpSpMkLst>
          </pc:grpChg>
          <pc:grpChg chg="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37" creationId="{4B978EA8-9EA0-3A6B-3716-868390870317}"/>
            </ac:grpSpMkLst>
          </pc:grpChg>
          <pc:grpChg chg="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37" creationId="{E1E2B73E-AAF4-25C6-A809-805C27DD2051}"/>
            </ac:grpSpMkLst>
          </pc:grpChg>
          <pc:grpChg chg="add 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42" creationId="{2B7CCBCE-66D4-DF25-1524-71FEAB6B4EBF}"/>
            </ac:grpSpMkLst>
          </pc:grpChg>
          <pc:grpChg chg="add 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42" creationId="{3B9896D3-071D-3472-88BC-AB70C4DAD687}"/>
            </ac:grpSpMkLst>
          </pc:grpChg>
          <pc:grpChg chg="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44" creationId="{254F029B-1C3F-FFFC-26FD-4A45A872D6FB}"/>
            </ac:grpSpMkLst>
          </pc:grpChg>
          <pc:grpChg chg="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44" creationId="{6641AF7B-6405-D01B-A6E5-C23AAA9D420E}"/>
            </ac:grpSpMkLst>
          </pc:grpChg>
          <pc:grpChg chg="add 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48" creationId="{C8344D24-B5E6-D6BA-2DA5-B3A1621F7561}"/>
            </ac:grpSpMkLst>
          </pc:grpChg>
          <pc:grpChg chg="add 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48" creationId="{E90DD0E3-4DFE-6C00-BA51-FC22FA78A9CD}"/>
            </ac:grpSpMkLst>
          </pc:grpChg>
          <pc:grpChg chg="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50" creationId="{5E2FE673-70BA-ED57-54C6-A0A190FDA84C}"/>
            </ac:grpSpMkLst>
          </pc:grpChg>
          <pc:grpChg chg="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50" creationId="{E5A6D84D-0B32-47DE-38E1-A62F7B507933}"/>
            </ac:grpSpMkLst>
          </pc:grpChg>
          <pc:grpChg chg="add 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54" creationId="{2A1D9943-97EA-BF23-9F25-0B56484A323E}"/>
            </ac:grpSpMkLst>
          </pc:grpChg>
          <pc:grpChg chg="add 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54" creationId="{8A3F97FD-FA0B-C711-067F-C2EB2A154191}"/>
            </ac:grpSpMkLst>
          </pc:grpChg>
          <pc:grpChg chg="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56" creationId="{BF7F5663-B5E9-4899-42B9-1C866B7D8372}"/>
            </ac:grpSpMkLst>
          </pc:grpChg>
          <pc:grpChg chg="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56" creationId="{DC27E58A-C84E-A49A-A7B4-6DCEFEA69774}"/>
            </ac:grpSpMkLst>
          </pc:grpChg>
          <pc:grpChg chg="add 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60" creationId="{147AFC7C-AFE0-0EE2-8901-3C633DD2F21B}"/>
            </ac:grpSpMkLst>
          </pc:grpChg>
          <pc:grpChg chg="add 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60" creationId="{D0A55797-CA62-9E99-BB03-078B6E6D9AEA}"/>
            </ac:grpSpMkLst>
          </pc:grpChg>
          <pc:grpChg chg="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62" creationId="{724FFB3D-7CEC-5154-1A4E-AC01B06E792A}"/>
            </ac:grpSpMkLst>
          </pc:grpChg>
          <pc:grpChg chg="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62" creationId="{AB1F6CB0-83B6-479F-29BB-AF9E0DD27D04}"/>
            </ac:grpSpMkLst>
          </pc:grpChg>
          <pc:grpChg chg="add 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66" creationId="{5CAAED97-44E8-83F6-113A-9DDC26F71C09}"/>
            </ac:grpSpMkLst>
          </pc:grpChg>
          <pc:grpChg chg="add 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66" creationId="{625A3C63-CCF0-89CF-6524-E8B585C8BDBC}"/>
            </ac:grpSpMkLst>
          </pc:grpChg>
          <pc:grpChg chg="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68" creationId="{175F53BC-5B90-1C7D-3EB6-BA887F24E217}"/>
            </ac:grpSpMkLst>
          </pc:grpChg>
          <pc:grpChg chg="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68" creationId="{39E21769-D353-C7FA-5F43-4B116FF0B56F}"/>
            </ac:grpSpMkLst>
          </pc:grpChg>
          <pc:grpChg chg="add 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72" creationId="{3BD33333-00B4-8FDD-82D8-0FC6EA6FEF48}"/>
            </ac:grpSpMkLst>
          </pc:grpChg>
          <pc:grpChg chg="add 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72" creationId="{D40D5225-1B2D-9580-7DB3-47AF7A8D31EB}"/>
            </ac:grpSpMkLst>
          </pc:grpChg>
          <pc:grpChg chg="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74" creationId="{45CDA11B-7ACA-A4AB-9633-AB3E99D1A318}"/>
            </ac:grpSpMkLst>
          </pc:grpChg>
          <pc:grpChg chg="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74" creationId="{98376077-D291-5568-FAF8-22F28DEFEFC7}"/>
            </ac:grpSpMkLst>
          </pc:grpChg>
          <pc:grpChg chg="add 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78" creationId="{1C63FEDA-078A-A74C-8E69-D1500404C9F0}"/>
            </ac:grpSpMkLst>
          </pc:grpChg>
          <pc:grpChg chg="add 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78" creationId="{49AEA61E-B828-6221-4D1F-3B6F57E95095}"/>
            </ac:grpSpMkLst>
          </pc:grpChg>
          <pc:grpChg chg="mod">
            <ac:chgData name="Franziska Händschel" userId="e2149472-3187-4d00-b16a-a19eff6fc04a" providerId="ADAL" clId="{51975600-6773-4150-B47F-A140A8BAE117}" dt="2024-03-13T14:36:33.921" v="369"/>
            <ac:grpSpMkLst>
              <pc:docMk/>
              <pc:sldMasterMk cId="1071963585" sldId="2147483662"/>
              <pc:sldLayoutMk cId="686360171" sldId="2147483674"/>
              <ac:grpSpMk id="80" creationId="{0A83DE9C-60FB-EBFA-504F-0613200E105C}"/>
            </ac:grpSpMkLst>
          </pc:grpChg>
          <pc:grpChg chg="mod">
            <ac:chgData name="Franziska Händschel" userId="e2149472-3187-4d00-b16a-a19eff6fc04a" providerId="ADAL" clId="{51975600-6773-4150-B47F-A140A8BAE117}" dt="2024-03-08T13:14:34.484" v="206"/>
            <ac:grpSpMkLst>
              <pc:docMk/>
              <pc:sldMasterMk cId="1071963585" sldId="2147483662"/>
              <pc:sldLayoutMk cId="686360171" sldId="2147483674"/>
              <ac:grpSpMk id="80" creationId="{A28FC97A-3BED-05FB-7E06-D7E0EA48A05C}"/>
            </ac:grpSpMkLst>
          </pc:grpChg>
          <pc:grpChg chg="add mod">
            <ac:chgData name="Franziska Händschel" userId="e2149472-3187-4d00-b16a-a19eff6fc04a" providerId="ADAL" clId="{51975600-6773-4150-B47F-A140A8BAE117}" dt="2024-03-13T14:41:59.395" v="414" actId="1035"/>
            <ac:grpSpMkLst>
              <pc:docMk/>
              <pc:sldMasterMk cId="1071963585" sldId="2147483662"/>
              <pc:sldLayoutMk cId="686360171" sldId="2147483674"/>
              <ac:grpSpMk id="84" creationId="{9E2D325B-CEF7-2D3E-2638-7651C6EA361B}"/>
            </ac:grpSpMkLst>
          </pc:grpChg>
          <pc:picChg chg="add">
            <ac:chgData name="Franziska Händschel" userId="e2149472-3187-4d00-b16a-a19eff6fc04a" providerId="ADAL" clId="{51975600-6773-4150-B47F-A140A8BAE117}" dt="2024-03-07T14:37:08.246" v="18"/>
            <ac:picMkLst>
              <pc:docMk/>
              <pc:sldMasterMk cId="1071963585" sldId="2147483662"/>
              <pc:sldLayoutMk cId="686360171" sldId="2147483674"/>
              <ac:picMk id="5" creationId="{509C49DB-45FE-0730-50D8-26AFF355F067}"/>
            </ac:picMkLst>
          </pc:picChg>
          <pc:picChg chg="del mod">
            <ac:chgData name="Franziska Händschel" userId="e2149472-3187-4d00-b16a-a19eff6fc04a" providerId="ADAL" clId="{51975600-6773-4150-B47F-A140A8BAE117}" dt="2024-03-07T14:37:29.126" v="32" actId="21"/>
            <ac:picMkLst>
              <pc:docMk/>
              <pc:sldMasterMk cId="1071963585" sldId="2147483662"/>
              <pc:sldLayoutMk cId="686360171" sldId="2147483674"/>
              <ac:picMk id="11" creationId="{7C3E1DDF-634A-5A60-4E79-8FB9547BF13D}"/>
            </ac:picMkLst>
          </pc:picChg>
          <pc:picChg chg="add mod">
            <ac:chgData name="Franziska Händschel" userId="e2149472-3187-4d00-b16a-a19eff6fc04a" providerId="ADAL" clId="{51975600-6773-4150-B47F-A140A8BAE117}" dt="2024-03-07T14:43:30.143" v="198"/>
            <ac:picMkLst>
              <pc:docMk/>
              <pc:sldMasterMk cId="1071963585" sldId="2147483662"/>
              <pc:sldLayoutMk cId="686360171" sldId="2147483674"/>
              <ac:picMk id="18" creationId="{3FB81F52-104B-0691-9AD8-D731A73EB2FB}"/>
            </ac:picMkLst>
          </pc:picChg>
          <pc:picChg chg="add mod">
            <ac:chgData name="Franziska Händschel" userId="e2149472-3187-4d00-b16a-a19eff6fc04a" providerId="ADAL" clId="{51975600-6773-4150-B47F-A140A8BAE117}" dt="2024-03-07T14:43:30.143" v="198"/>
            <ac:picMkLst>
              <pc:docMk/>
              <pc:sldMasterMk cId="1071963585" sldId="2147483662"/>
              <pc:sldLayoutMk cId="686360171" sldId="2147483674"/>
              <ac:picMk id="19" creationId="{7C3E1DDF-634A-5A60-4E79-8FB9547BF13D}"/>
            </ac:picMkLst>
          </pc:picChg>
          <pc:picChg chg="add mod">
            <ac:chgData name="Franziska Händschel" userId="e2149472-3187-4d00-b16a-a19eff6fc04a" providerId="ADAL" clId="{51975600-6773-4150-B47F-A140A8BAE117}" dt="2024-03-07T14:43:30.143" v="198"/>
            <ac:picMkLst>
              <pc:docMk/>
              <pc:sldMasterMk cId="1071963585" sldId="2147483662"/>
              <pc:sldLayoutMk cId="686360171" sldId="2147483674"/>
              <ac:picMk id="20" creationId="{F326A89D-DB8E-6DCF-CDAC-1816D774ABA1}"/>
            </ac:picMkLst>
          </pc:picChg>
          <pc:picChg chg="add mod">
            <ac:chgData name="Franziska Händschel" userId="e2149472-3187-4d00-b16a-a19eff6fc04a" providerId="ADAL" clId="{51975600-6773-4150-B47F-A140A8BAE117}" dt="2024-03-07T14:43:30.143" v="198"/>
            <ac:picMkLst>
              <pc:docMk/>
              <pc:sldMasterMk cId="1071963585" sldId="2147483662"/>
              <pc:sldLayoutMk cId="686360171" sldId="2147483674"/>
              <ac:picMk id="21" creationId="{2521999D-5999-75F0-FBE1-991B3208893D}"/>
            </ac:picMkLst>
          </pc:picChg>
          <pc:picChg chg="add mod">
            <ac:chgData name="Franziska Händschel" userId="e2149472-3187-4d00-b16a-a19eff6fc04a" providerId="ADAL" clId="{51975600-6773-4150-B47F-A140A8BAE117}" dt="2024-03-07T14:43:30.143" v="198"/>
            <ac:picMkLst>
              <pc:docMk/>
              <pc:sldMasterMk cId="1071963585" sldId="2147483662"/>
              <pc:sldLayoutMk cId="686360171" sldId="2147483674"/>
              <ac:picMk id="22" creationId="{93366AEE-CE67-4551-5ABD-C899D44725EC}"/>
            </ac:picMkLst>
          </pc:picChg>
          <pc:picChg chg="add mod">
            <ac:chgData name="Franziska Händschel" userId="e2149472-3187-4d00-b16a-a19eff6fc04a" providerId="ADAL" clId="{51975600-6773-4150-B47F-A140A8BAE117}" dt="2024-03-07T14:43:30.143" v="198"/>
            <ac:picMkLst>
              <pc:docMk/>
              <pc:sldMasterMk cId="1071963585" sldId="2147483662"/>
              <pc:sldLayoutMk cId="686360171" sldId="2147483674"/>
              <ac:picMk id="23" creationId="{49DD78BA-81CA-0C2C-73C7-FBE71A903280}"/>
            </ac:picMkLst>
          </pc:picChg>
          <pc:picChg chg="add mod">
            <ac:chgData name="Franziska Händschel" userId="e2149472-3187-4d00-b16a-a19eff6fc04a" providerId="ADAL" clId="{51975600-6773-4150-B47F-A140A8BAE117}" dt="2024-03-07T14:43:30.143" v="198"/>
            <ac:picMkLst>
              <pc:docMk/>
              <pc:sldMasterMk cId="1071963585" sldId="2147483662"/>
              <pc:sldLayoutMk cId="686360171" sldId="2147483674"/>
              <ac:picMk id="24" creationId="{7A433E2B-F2A3-3A21-8820-6E26A985711B}"/>
            </ac:picMkLst>
          </pc:picChg>
          <pc:picChg chg="mod">
            <ac:chgData name="Franziska Händschel" userId="e2149472-3187-4d00-b16a-a19eff6fc04a" providerId="ADAL" clId="{51975600-6773-4150-B47F-A140A8BAE117}" dt="2024-03-07T14:43:30.143" v="198"/>
            <ac:picMkLst>
              <pc:docMk/>
              <pc:sldMasterMk cId="1071963585" sldId="2147483662"/>
              <pc:sldLayoutMk cId="686360171" sldId="2147483674"/>
              <ac:picMk id="27" creationId="{247E7CAB-F007-C0A7-8F9A-8DC7E16D339D}"/>
            </ac:picMkLst>
          </pc:picChg>
          <pc:picChg chg="add mod">
            <ac:chgData name="Franziska Händschel" userId="e2149472-3187-4d00-b16a-a19eff6fc04a" providerId="ADAL" clId="{51975600-6773-4150-B47F-A140A8BAE117}" dt="2024-03-07T14:43:30.143" v="198"/>
            <ac:picMkLst>
              <pc:docMk/>
              <pc:sldMasterMk cId="1071963585" sldId="2147483662"/>
              <pc:sldLayoutMk cId="686360171" sldId="2147483674"/>
              <ac:picMk id="36" creationId="{EEB2083B-4EB6-93E2-6294-795B19E1FCAA}"/>
            </ac:picMkLst>
          </pc:picChg>
          <pc:picChg chg="add mod">
            <ac:chgData name="Franziska Händschel" userId="e2149472-3187-4d00-b16a-a19eff6fc04a" providerId="ADAL" clId="{51975600-6773-4150-B47F-A140A8BAE117}" dt="2024-03-07T14:43:30.143" v="198"/>
            <ac:picMkLst>
              <pc:docMk/>
              <pc:sldMasterMk cId="1071963585" sldId="2147483662"/>
              <pc:sldLayoutMk cId="686360171" sldId="2147483674"/>
              <ac:picMk id="40" creationId="{68F13642-DD29-E5C8-2AE1-70233AFAF983}"/>
            </ac:picMkLst>
          </pc:picChg>
          <pc:picChg chg="mod">
            <ac:chgData name="Franziska Händschel" userId="e2149472-3187-4d00-b16a-a19eff6fc04a" providerId="ADAL" clId="{51975600-6773-4150-B47F-A140A8BAE117}" dt="2024-03-13T14:41:57.162" v="394"/>
            <ac:picMkLst>
              <pc:docMk/>
              <pc:sldMasterMk cId="1071963585" sldId="2147483662"/>
              <pc:sldLayoutMk cId="686360171" sldId="2147483674"/>
              <ac:picMk id="85" creationId="{EDB59DE4-9755-29C3-DF8A-EEBDF2C6220A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C0408-E563-4282-AA09-4DC6E176CA63}" type="datetimeFigureOut">
              <a:rPr lang="de-DE" smtClean="0"/>
              <a:t>13.03.2024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4CCAE-46F2-4D4F-96D3-076690B5B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29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743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-4 1/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401DBE37-6468-F972-5BCD-17A989A7269A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5A322D22-5B19-56AA-048A-B3A4C448FB9F}"/>
              </a:ext>
            </a:extLst>
          </p:cNvPr>
          <p:cNvSpPr/>
          <p:nvPr userDrawn="1"/>
        </p:nvSpPr>
        <p:spPr>
          <a:xfrm flipH="1">
            <a:off x="716613" y="4720568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89E0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D3500A7-C95E-C37A-486C-14B139360FA9}"/>
              </a:ext>
            </a:extLst>
          </p:cNvPr>
          <p:cNvSpPr txBox="1"/>
          <p:nvPr userDrawn="1"/>
        </p:nvSpPr>
        <p:spPr>
          <a:xfrm>
            <a:off x="1161896" y="5350425"/>
            <a:ext cx="5112779" cy="1155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454" b="1" dirty="0">
                <a:latin typeface="helvetica" panose="020B0604020202020204" pitchFamily="34" charset="0"/>
                <a:cs typeface="helvetica" panose="020B0604020202020204" pitchFamily="34" charset="0"/>
              </a:rPr>
              <a:t>Sparen und anlegen:</a:t>
            </a:r>
            <a:br>
              <a:rPr lang="de-DE" sz="3454" b="1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de-DE" sz="3454" b="1" dirty="0">
                <a:latin typeface="helvetica" panose="020B0604020202020204" pitchFamily="34" charset="0"/>
                <a:cs typeface="helvetica" panose="020B0604020202020204" pitchFamily="34" charset="0"/>
              </a:rPr>
              <a:t>Aber wie?</a:t>
            </a:r>
          </a:p>
        </p:txBody>
      </p:sp>
      <p:pic>
        <p:nvPicPr>
          <p:cNvPr id="21" name="Grafik 20" descr="Ein Bild, das Vektorgrafiken enthält.&#10;&#10;Automatisch generierte Beschreibung">
            <a:extLst>
              <a:ext uri="{FF2B5EF4-FFF2-40B4-BE49-F238E27FC236}">
                <a16:creationId xmlns:a16="http://schemas.microsoft.com/office/drawing/2014/main" id="{2521999D-5999-75F0-FBE1-991B320889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581" y="2696074"/>
            <a:ext cx="1012815" cy="1036486"/>
          </a:xfrm>
          <a:prstGeom prst="rect">
            <a:avLst/>
          </a:prstGeom>
        </p:spPr>
      </p:pic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CF232ED-1EF1-B42B-8A87-9DC5BB345B6C}"/>
              </a:ext>
            </a:extLst>
          </p:cNvPr>
          <p:cNvGrpSpPr>
            <a:grpSpLocks/>
          </p:cNvGrpSpPr>
          <p:nvPr userDrawn="1"/>
        </p:nvGrpSpPr>
        <p:grpSpPr>
          <a:xfrm>
            <a:off x="4973782" y="1528963"/>
            <a:ext cx="729135" cy="729135"/>
            <a:chOff x="5143533" y="5297511"/>
            <a:chExt cx="675546" cy="675546"/>
          </a:xfrm>
        </p:grpSpPr>
        <p:pic>
          <p:nvPicPr>
            <p:cNvPr id="27" name="Grafik 26" descr="Ein Bild, das Text, Rechner enthält.&#10;&#10;Automatisch generierte Beschreibung">
              <a:extLst>
                <a:ext uri="{FF2B5EF4-FFF2-40B4-BE49-F238E27FC236}">
                  <a16:creationId xmlns:a16="http://schemas.microsoft.com/office/drawing/2014/main" id="{247E7CAB-F007-C0A7-8F9A-8DC7E16D33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231023">
              <a:off x="5143533" y="5297511"/>
              <a:ext cx="675546" cy="675546"/>
            </a:xfrm>
            <a:prstGeom prst="rect">
              <a:avLst/>
            </a:prstGeom>
          </p:spPr>
        </p:pic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8118EC65-18B2-97C3-1936-D15327ABF142}"/>
                </a:ext>
              </a:extLst>
            </p:cNvPr>
            <p:cNvSpPr>
              <a:spLocks/>
            </p:cNvSpPr>
            <p:nvPr/>
          </p:nvSpPr>
          <p:spPr>
            <a:xfrm rot="21253653">
              <a:off x="5626246" y="5558539"/>
              <a:ext cx="77558" cy="7303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</p:grpSp>
      <p:pic>
        <p:nvPicPr>
          <p:cNvPr id="36" name="Grafik 35" descr="Ein Bild, das Text, ClipArt, Vektorgrafiken enthält.&#10;&#10;Automatisch generierte Beschreibung">
            <a:extLst>
              <a:ext uri="{FF2B5EF4-FFF2-40B4-BE49-F238E27FC236}">
                <a16:creationId xmlns:a16="http://schemas.microsoft.com/office/drawing/2014/main" id="{EEB2083B-4EB6-93E2-6294-795B19E1FC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911" y="595805"/>
            <a:ext cx="644935" cy="644935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3FB81F52-104B-0691-9AD8-D731A73EB2F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4283">
            <a:off x="2446843" y="770007"/>
            <a:ext cx="681624" cy="681624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68F13642-DD29-E5C8-2AE1-70233AFAF98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62046">
            <a:off x="6315115" y="6283616"/>
            <a:ext cx="811482" cy="811482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7C3E1DDF-634A-5A60-4E79-8FB9547BF13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159" y="6214554"/>
            <a:ext cx="1305680" cy="949606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F326A89D-DB8E-6DCF-CDAC-1816D774ABA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55724">
            <a:off x="4934195" y="4563979"/>
            <a:ext cx="758228" cy="493804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93366AEE-CE67-4551-5ABD-C899D44725EC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083" y="4137619"/>
            <a:ext cx="1383352" cy="938888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49DD78BA-81CA-0C2C-73C7-FBE71A903280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27" y="2546420"/>
            <a:ext cx="1137931" cy="857494"/>
          </a:xfrm>
          <a:prstGeom prst="rect">
            <a:avLst/>
          </a:prstGeom>
        </p:spPr>
      </p:pic>
      <p:pic>
        <p:nvPicPr>
          <p:cNvPr id="24" name="Grafik 23" descr="Ein Bild, das Text, Vektorgrafiken enthält.&#10;&#10;Automatisch generierte Beschreibung">
            <a:extLst>
              <a:ext uri="{FF2B5EF4-FFF2-40B4-BE49-F238E27FC236}">
                <a16:creationId xmlns:a16="http://schemas.microsoft.com/office/drawing/2014/main" id="{7A433E2B-F2A3-3A21-8820-6E26A985711B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268" y="2414471"/>
            <a:ext cx="934729" cy="1153379"/>
          </a:xfrm>
          <a:prstGeom prst="rect">
            <a:avLst/>
          </a:prstGeom>
        </p:spPr>
      </p:pic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2986FF92-6C55-6FF3-7775-4403ACC9EA28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00BD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G-4 1/1</a:t>
            </a:r>
          </a:p>
        </p:txBody>
      </p: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9E2D325B-CEF7-2D3E-2638-7651C6EA361B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5516526"/>
            <a:ext cx="1069511" cy="253546"/>
            <a:chOff x="4740892" y="3380559"/>
            <a:chExt cx="716795" cy="169928"/>
          </a:xfrm>
        </p:grpSpPr>
        <p:pic>
          <p:nvPicPr>
            <p:cNvPr id="85" name="Grafik 84">
              <a:extLst>
                <a:ext uri="{FF2B5EF4-FFF2-40B4-BE49-F238E27FC236}">
                  <a16:creationId xmlns:a16="http://schemas.microsoft.com/office/drawing/2014/main" id="{EDB59DE4-9755-29C3-DF8A-EEBDF2C6220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65553F0E-4F46-0AFF-6FC8-AC2FFA7E0EE5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636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196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sldNum="0"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uppieren 87">
            <a:extLst>
              <a:ext uri="{FF2B5EF4-FFF2-40B4-BE49-F238E27FC236}">
                <a16:creationId xmlns:a16="http://schemas.microsoft.com/office/drawing/2014/main" id="{645C9FAD-98FC-10C2-F397-982134D55A8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rot="21359821">
            <a:off x="674966" y="715514"/>
            <a:ext cx="1673761" cy="1673761"/>
            <a:chOff x="5427639" y="3326928"/>
            <a:chExt cx="1173670" cy="1173670"/>
          </a:xfrm>
        </p:grpSpPr>
        <p:sp>
          <p:nvSpPr>
            <p:cNvPr id="89" name="Rechteck 88">
              <a:extLst>
                <a:ext uri="{FF2B5EF4-FFF2-40B4-BE49-F238E27FC236}">
                  <a16:creationId xmlns:a16="http://schemas.microsoft.com/office/drawing/2014/main" id="{05E9F455-F2B7-088A-17C1-276AD88536B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410816">
              <a:off x="5427639" y="3326928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27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90" name="Gruppieren 89">
              <a:extLst>
                <a:ext uri="{FF2B5EF4-FFF2-40B4-BE49-F238E27FC236}">
                  <a16:creationId xmlns:a16="http://schemas.microsoft.com/office/drawing/2014/main" id="{CA44F262-A1FD-C8BA-CEE3-4F5AA683F899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416726">
              <a:off x="5897055" y="3333678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1" name="Ellipse 90">
                <a:extLst>
                  <a:ext uri="{FF2B5EF4-FFF2-40B4-BE49-F238E27FC236}">
                    <a16:creationId xmlns:a16="http://schemas.microsoft.com/office/drawing/2014/main" id="{98602975-CBE4-11A8-A357-A7FE0A30699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727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92" name="Ellipse 91">
                <a:extLst>
                  <a:ext uri="{FF2B5EF4-FFF2-40B4-BE49-F238E27FC236}">
                    <a16:creationId xmlns:a16="http://schemas.microsoft.com/office/drawing/2014/main" id="{41665FE3-A778-4EAF-93AB-22CAC265FD0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727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93" name="Ellipse 92">
                <a:extLst>
                  <a:ext uri="{FF2B5EF4-FFF2-40B4-BE49-F238E27FC236}">
                    <a16:creationId xmlns:a16="http://schemas.microsoft.com/office/drawing/2014/main" id="{519BF8B8-949D-BA73-9B8B-6BDAD382C81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727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42E4016A-6359-4A28-39E8-486A96D5128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963144" y="3986331"/>
            <a:ext cx="1673761" cy="1673761"/>
            <a:chOff x="7828572" y="1072180"/>
            <a:chExt cx="1173670" cy="1173670"/>
          </a:xfrm>
        </p:grpSpPr>
        <p:sp>
          <p:nvSpPr>
            <p:cNvPr id="71" name="Rechteck 70">
              <a:extLst>
                <a:ext uri="{FF2B5EF4-FFF2-40B4-BE49-F238E27FC236}">
                  <a16:creationId xmlns:a16="http://schemas.microsoft.com/office/drawing/2014/main" id="{E708E48A-4550-F7A9-6078-328C95620D5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605910" flipH="1">
              <a:off x="7828572" y="1072180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72" name="Gruppieren 71">
              <a:extLst>
                <a:ext uri="{FF2B5EF4-FFF2-40B4-BE49-F238E27FC236}">
                  <a16:creationId xmlns:a16="http://schemas.microsoft.com/office/drawing/2014/main" id="{C55EB613-09C8-C3DD-3EC1-AF83CBACF316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flipH="1">
              <a:off x="8480724" y="1090019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3" name="Ellipse 72">
                <a:extLst>
                  <a:ext uri="{FF2B5EF4-FFF2-40B4-BE49-F238E27FC236}">
                    <a16:creationId xmlns:a16="http://schemas.microsoft.com/office/drawing/2014/main" id="{1FF3F160-0AF2-05B9-9EA2-D2D84022B73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74" name="Ellipse 73">
                <a:extLst>
                  <a:ext uri="{FF2B5EF4-FFF2-40B4-BE49-F238E27FC236}">
                    <a16:creationId xmlns:a16="http://schemas.microsoft.com/office/drawing/2014/main" id="{E3CAA0C1-DE2F-96F6-25D8-46FF5C5BA94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75" name="Ellipse 74">
                <a:extLst>
                  <a:ext uri="{FF2B5EF4-FFF2-40B4-BE49-F238E27FC236}">
                    <a16:creationId xmlns:a16="http://schemas.microsoft.com/office/drawing/2014/main" id="{B9F569B4-6EC7-32BA-8500-7F68220B7E0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76" name="Gruppieren 75">
            <a:extLst>
              <a:ext uri="{FF2B5EF4-FFF2-40B4-BE49-F238E27FC236}">
                <a16:creationId xmlns:a16="http://schemas.microsoft.com/office/drawing/2014/main" id="{8EECE64D-B6BA-0E19-4931-DD21CD76C86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006267" y="3612652"/>
            <a:ext cx="1673761" cy="1673761"/>
            <a:chOff x="6505210" y="997188"/>
            <a:chExt cx="1173670" cy="1173670"/>
          </a:xfrm>
        </p:grpSpPr>
        <p:sp>
          <p:nvSpPr>
            <p:cNvPr id="77" name="Rechteck 76">
              <a:extLst>
                <a:ext uri="{FF2B5EF4-FFF2-40B4-BE49-F238E27FC236}">
                  <a16:creationId xmlns:a16="http://schemas.microsoft.com/office/drawing/2014/main" id="{7AA4C74B-DD55-DAB3-08EB-2B5B2C610EE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0822532" flipH="1">
              <a:off x="6505210" y="997188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39F00F4E-E282-BC73-CFB9-A3C576459112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0216622" flipH="1">
              <a:off x="6948783" y="1007595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9" name="Ellipse 78">
                <a:extLst>
                  <a:ext uri="{FF2B5EF4-FFF2-40B4-BE49-F238E27FC236}">
                    <a16:creationId xmlns:a16="http://schemas.microsoft.com/office/drawing/2014/main" id="{B30F3684-F37F-66A9-D27E-4C301280D07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80" name="Ellipse 79">
                <a:extLst>
                  <a:ext uri="{FF2B5EF4-FFF2-40B4-BE49-F238E27FC236}">
                    <a16:creationId xmlns:a16="http://schemas.microsoft.com/office/drawing/2014/main" id="{7DF8A187-1303-E448-B2B3-8AAC869B60F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81" name="Ellipse 80">
                <a:extLst>
                  <a:ext uri="{FF2B5EF4-FFF2-40B4-BE49-F238E27FC236}">
                    <a16:creationId xmlns:a16="http://schemas.microsoft.com/office/drawing/2014/main" id="{B258A514-8C35-493C-8F4B-F622EAA27AB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3A0137D3-42FB-EAF6-94A6-F68CAD85520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rot="20227848">
            <a:off x="4202776" y="2567034"/>
            <a:ext cx="1673761" cy="1673761"/>
            <a:chOff x="6476729" y="2374675"/>
            <a:chExt cx="1173670" cy="1173670"/>
          </a:xfrm>
        </p:grpSpPr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9A371FA0-68CE-9C9E-6D1B-94D58B8E421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68109">
              <a:off x="6476729" y="2374675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84" name="Gruppieren 83">
              <a:extLst>
                <a:ext uri="{FF2B5EF4-FFF2-40B4-BE49-F238E27FC236}">
                  <a16:creationId xmlns:a16="http://schemas.microsoft.com/office/drawing/2014/main" id="{F68DD8E8-6A6C-6A09-29E6-5F9F58865F9F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874019">
              <a:off x="7015470" y="2378019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5" name="Ellipse 84">
                <a:extLst>
                  <a:ext uri="{FF2B5EF4-FFF2-40B4-BE49-F238E27FC236}">
                    <a16:creationId xmlns:a16="http://schemas.microsoft.com/office/drawing/2014/main" id="{CDBBD740-04FF-19EC-166A-04DA84DA845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86" name="Ellipse 85">
                <a:extLst>
                  <a:ext uri="{FF2B5EF4-FFF2-40B4-BE49-F238E27FC236}">
                    <a16:creationId xmlns:a16="http://schemas.microsoft.com/office/drawing/2014/main" id="{6B970C85-310B-C3F4-3C2E-E14B1FBCE89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87" name="Ellipse 86">
                <a:extLst>
                  <a:ext uri="{FF2B5EF4-FFF2-40B4-BE49-F238E27FC236}">
                    <a16:creationId xmlns:a16="http://schemas.microsoft.com/office/drawing/2014/main" id="{BA323745-3930-8C15-C7E3-64548D6726F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7F34DE15-B9CB-4EDE-4A39-8A5F9C7AA11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065565" y="728870"/>
            <a:ext cx="1673761" cy="1673761"/>
            <a:chOff x="7940464" y="3759763"/>
            <a:chExt cx="1173670" cy="1173670"/>
          </a:xfrm>
        </p:grpSpPr>
        <p:sp>
          <p:nvSpPr>
            <p:cNvPr id="95" name="Rechteck 94">
              <a:extLst>
                <a:ext uri="{FF2B5EF4-FFF2-40B4-BE49-F238E27FC236}">
                  <a16:creationId xmlns:a16="http://schemas.microsoft.com/office/drawing/2014/main" id="{EE0EC8E2-BB4C-FE9C-57B9-F8E0837E1EA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605910" flipH="1">
              <a:off x="7940464" y="3759763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96" name="Gruppieren 95">
              <a:extLst>
                <a:ext uri="{FF2B5EF4-FFF2-40B4-BE49-F238E27FC236}">
                  <a16:creationId xmlns:a16="http://schemas.microsoft.com/office/drawing/2014/main" id="{88957364-F1B4-D1E2-F69A-9882558B683E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flipH="1">
              <a:off x="8592616" y="3777602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7" name="Ellipse 96">
                <a:extLst>
                  <a:ext uri="{FF2B5EF4-FFF2-40B4-BE49-F238E27FC236}">
                    <a16:creationId xmlns:a16="http://schemas.microsoft.com/office/drawing/2014/main" id="{9D3F22D2-A961-8055-E3E9-714C2A4C547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98" name="Ellipse 97">
                <a:extLst>
                  <a:ext uri="{FF2B5EF4-FFF2-40B4-BE49-F238E27FC236}">
                    <a16:creationId xmlns:a16="http://schemas.microsoft.com/office/drawing/2014/main" id="{61881FF0-EC02-3C46-63A1-CA8435A9CA0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99" name="Ellipse 98">
                <a:extLst>
                  <a:ext uri="{FF2B5EF4-FFF2-40B4-BE49-F238E27FC236}">
                    <a16:creationId xmlns:a16="http://schemas.microsoft.com/office/drawing/2014/main" id="{DEDB4995-FD9C-983F-43AA-99113D3B280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100" name="Gruppieren 99">
            <a:extLst>
              <a:ext uri="{FF2B5EF4-FFF2-40B4-BE49-F238E27FC236}">
                <a16:creationId xmlns:a16="http://schemas.microsoft.com/office/drawing/2014/main" id="{C928887E-3273-4F5C-EF4E-C2ECF6E2A2A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283514" y="633820"/>
            <a:ext cx="1673761" cy="1673761"/>
            <a:chOff x="5330318" y="1624668"/>
            <a:chExt cx="1173670" cy="1173670"/>
          </a:xfrm>
        </p:grpSpPr>
        <p:sp>
          <p:nvSpPr>
            <p:cNvPr id="101" name="Rechteck 100">
              <a:extLst>
                <a:ext uri="{FF2B5EF4-FFF2-40B4-BE49-F238E27FC236}">
                  <a16:creationId xmlns:a16="http://schemas.microsoft.com/office/drawing/2014/main" id="{2DEDB487-6D1D-5DFE-7759-95233E8B4AE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374476" flipH="1">
              <a:off x="5330318" y="1624668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02" name="Gruppieren 101">
              <a:extLst>
                <a:ext uri="{FF2B5EF4-FFF2-40B4-BE49-F238E27FC236}">
                  <a16:creationId xmlns:a16="http://schemas.microsoft.com/office/drawing/2014/main" id="{4C44FA43-78E7-643E-D542-4445C12D39F7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1368566" flipH="1">
              <a:off x="5948046" y="1635416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3" name="Ellipse 102">
                <a:extLst>
                  <a:ext uri="{FF2B5EF4-FFF2-40B4-BE49-F238E27FC236}">
                    <a16:creationId xmlns:a16="http://schemas.microsoft.com/office/drawing/2014/main" id="{A9A09807-4EFC-B91E-5A9F-B48A5EEB8D4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04" name="Ellipse 103">
                <a:extLst>
                  <a:ext uri="{FF2B5EF4-FFF2-40B4-BE49-F238E27FC236}">
                    <a16:creationId xmlns:a16="http://schemas.microsoft.com/office/drawing/2014/main" id="{1E9760AD-1058-CAFE-943E-3EBA05E3E7C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05" name="Ellipse 104">
                <a:extLst>
                  <a:ext uri="{FF2B5EF4-FFF2-40B4-BE49-F238E27FC236}">
                    <a16:creationId xmlns:a16="http://schemas.microsoft.com/office/drawing/2014/main" id="{E725ED81-52C0-50AD-CD15-F7EEA67F51D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106" name="Gruppieren 105">
            <a:extLst>
              <a:ext uri="{FF2B5EF4-FFF2-40B4-BE49-F238E27FC236}">
                <a16:creationId xmlns:a16="http://schemas.microsoft.com/office/drawing/2014/main" id="{3DBE821E-F9A7-18CD-3291-4F22F9D3E19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759202" y="714794"/>
            <a:ext cx="1673761" cy="1673761"/>
            <a:chOff x="7736289" y="2534247"/>
            <a:chExt cx="1173670" cy="1173670"/>
          </a:xfrm>
        </p:grpSpPr>
        <p:sp>
          <p:nvSpPr>
            <p:cNvPr id="107" name="Rechteck 106">
              <a:extLst>
                <a:ext uri="{FF2B5EF4-FFF2-40B4-BE49-F238E27FC236}">
                  <a16:creationId xmlns:a16="http://schemas.microsoft.com/office/drawing/2014/main" id="{1BC51C1B-8287-DBC3-F121-BC30FA09FEA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0481506">
              <a:off x="7736289" y="2534247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08" name="Gruppieren 107">
              <a:extLst>
                <a:ext uri="{FF2B5EF4-FFF2-40B4-BE49-F238E27FC236}">
                  <a16:creationId xmlns:a16="http://schemas.microsoft.com/office/drawing/2014/main" id="{2885E52E-39DD-D47A-37CA-15E2A2132A86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1087416">
              <a:off x="8069380" y="2575917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9" name="Ellipse 108">
                <a:extLst>
                  <a:ext uri="{FF2B5EF4-FFF2-40B4-BE49-F238E27FC236}">
                    <a16:creationId xmlns:a16="http://schemas.microsoft.com/office/drawing/2014/main" id="{408A3F32-38FA-A222-8B3A-23A1D3C49C3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10" name="Ellipse 109">
                <a:extLst>
                  <a:ext uri="{FF2B5EF4-FFF2-40B4-BE49-F238E27FC236}">
                    <a16:creationId xmlns:a16="http://schemas.microsoft.com/office/drawing/2014/main" id="{E4C7C4C9-B1AB-61D5-8717-FFC967BB654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11" name="Ellipse 110">
                <a:extLst>
                  <a:ext uri="{FF2B5EF4-FFF2-40B4-BE49-F238E27FC236}">
                    <a16:creationId xmlns:a16="http://schemas.microsoft.com/office/drawing/2014/main" id="{B379B242-49E6-8949-51CF-A86E042AD4C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112" name="Gruppieren 111">
            <a:extLst>
              <a:ext uri="{FF2B5EF4-FFF2-40B4-BE49-F238E27FC236}">
                <a16:creationId xmlns:a16="http://schemas.microsoft.com/office/drawing/2014/main" id="{2B5A040D-D13C-4B75-A0E0-762AC7339F5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148986" y="3734197"/>
            <a:ext cx="1673761" cy="1673761"/>
            <a:chOff x="6505210" y="997188"/>
            <a:chExt cx="1173670" cy="1173670"/>
          </a:xfrm>
        </p:grpSpPr>
        <p:sp>
          <p:nvSpPr>
            <p:cNvPr id="113" name="Rechteck 112">
              <a:extLst>
                <a:ext uri="{FF2B5EF4-FFF2-40B4-BE49-F238E27FC236}">
                  <a16:creationId xmlns:a16="http://schemas.microsoft.com/office/drawing/2014/main" id="{27149829-572C-A797-2233-F3B1954C455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0822532" flipH="1">
              <a:off x="6505210" y="997188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14" name="Gruppieren 113">
              <a:extLst>
                <a:ext uri="{FF2B5EF4-FFF2-40B4-BE49-F238E27FC236}">
                  <a16:creationId xmlns:a16="http://schemas.microsoft.com/office/drawing/2014/main" id="{0D5E4412-8FC8-B165-E098-DA9102002044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0216622" flipH="1">
              <a:off x="6948783" y="1007595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5" name="Ellipse 114">
                <a:extLst>
                  <a:ext uri="{FF2B5EF4-FFF2-40B4-BE49-F238E27FC236}">
                    <a16:creationId xmlns:a16="http://schemas.microsoft.com/office/drawing/2014/main" id="{E8DDB15F-623A-0A2A-39C7-9E86EFAF29C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16" name="Ellipse 115">
                <a:extLst>
                  <a:ext uri="{FF2B5EF4-FFF2-40B4-BE49-F238E27FC236}">
                    <a16:creationId xmlns:a16="http://schemas.microsoft.com/office/drawing/2014/main" id="{6A92F161-EA4A-2027-F087-4E6047147E4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17" name="Ellipse 116">
                <a:extLst>
                  <a:ext uri="{FF2B5EF4-FFF2-40B4-BE49-F238E27FC236}">
                    <a16:creationId xmlns:a16="http://schemas.microsoft.com/office/drawing/2014/main" id="{067FD466-72A7-9E66-7449-118822F2CFD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9DC25A51-EEBF-4B41-C757-5B76B1F440E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290504" y="5452759"/>
            <a:ext cx="1673761" cy="1673761"/>
            <a:chOff x="6476729" y="2374675"/>
            <a:chExt cx="1173670" cy="1173670"/>
          </a:xfrm>
        </p:grpSpPr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E9B89B7E-0544-C73B-E6DE-F491E640D9A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68109">
              <a:off x="6476729" y="2374675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30" name="Gruppieren 29">
              <a:extLst>
                <a:ext uri="{FF2B5EF4-FFF2-40B4-BE49-F238E27FC236}">
                  <a16:creationId xmlns:a16="http://schemas.microsoft.com/office/drawing/2014/main" id="{6190D7F0-8479-67D6-ED08-0210032D219D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874019">
              <a:off x="7015470" y="2378019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1" name="Ellipse 30">
                <a:extLst>
                  <a:ext uri="{FF2B5EF4-FFF2-40B4-BE49-F238E27FC236}">
                    <a16:creationId xmlns:a16="http://schemas.microsoft.com/office/drawing/2014/main" id="{5FD82ADC-309C-99D1-D7F8-1D519B0D8B5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2" name="Ellipse 31">
                <a:extLst>
                  <a:ext uri="{FF2B5EF4-FFF2-40B4-BE49-F238E27FC236}">
                    <a16:creationId xmlns:a16="http://schemas.microsoft.com/office/drawing/2014/main" id="{84C30752-089A-092E-C066-29BFB231628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3" name="Ellipse 32">
                <a:extLst>
                  <a:ext uri="{FF2B5EF4-FFF2-40B4-BE49-F238E27FC236}">
                    <a16:creationId xmlns:a16="http://schemas.microsoft.com/office/drawing/2014/main" id="{0E562D7D-B12E-3156-39FA-A2CCD3884D9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65F9AB27-520D-78EE-DB00-62009845C26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145311" y="2191148"/>
            <a:ext cx="1673761" cy="1673761"/>
            <a:chOff x="7828572" y="1072180"/>
            <a:chExt cx="1173670" cy="1173670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157E66CB-68DA-C6E2-CFE1-9ACE2348D0F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605910" flipH="1">
              <a:off x="7828572" y="1072180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8B72C336-2391-4B91-ED81-247A60E13F05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flipH="1">
              <a:off x="8480724" y="1090019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95B5E2C3-89A3-A04D-3B61-DD0C471EB3A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89630168-7AF7-1A15-DC81-2E24B556CC2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26" name="Ellipse 25">
                <a:extLst>
                  <a:ext uri="{FF2B5EF4-FFF2-40B4-BE49-F238E27FC236}">
                    <a16:creationId xmlns:a16="http://schemas.microsoft.com/office/drawing/2014/main" id="{2474348D-C584-88DC-76C6-937BB536511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9B173B53-3589-8B7C-B45C-FFF10258D69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rot="21345688">
            <a:off x="7290503" y="2191149"/>
            <a:ext cx="1673761" cy="1673761"/>
            <a:chOff x="6476729" y="2374675"/>
            <a:chExt cx="1173670" cy="1173670"/>
          </a:xfrm>
        </p:grpSpPr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50E5FCFE-1ABC-7BCA-7A1D-4E08AE463F6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68109">
              <a:off x="6476729" y="2374675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04EF5C28-3D14-A67D-707E-62CB39262E2A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874019">
              <a:off x="7015470" y="2378019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7F63CE62-79A8-62F7-79A6-1E96A4AE1FA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1" name="Ellipse 40">
                <a:extLst>
                  <a:ext uri="{FF2B5EF4-FFF2-40B4-BE49-F238E27FC236}">
                    <a16:creationId xmlns:a16="http://schemas.microsoft.com/office/drawing/2014/main" id="{9D3C4A48-3D55-6469-A2E2-ED937C839D4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2" name="Ellipse 41">
                <a:extLst>
                  <a:ext uri="{FF2B5EF4-FFF2-40B4-BE49-F238E27FC236}">
                    <a16:creationId xmlns:a16="http://schemas.microsoft.com/office/drawing/2014/main" id="{BBDEBF08-7481-54EC-926D-6C641457044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307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7C9808E2-4832-4417-BFC6-6654D3A667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B80439-F39E-465F-B342-0D10733F6A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3C08F55-355C-4A67-8283-FDBD86EE182E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</Words>
  <Application>Microsoft Office PowerPoint</Application>
  <PresentationFormat>Benutzerdefiniert</PresentationFormat>
  <Paragraphs>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GT America Rg</vt:lpstr>
      <vt:lpstr>Helvetica</vt:lpstr>
      <vt:lpstr>Helvetica</vt:lpstr>
      <vt:lpstr>Ink Free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2</cp:revision>
  <dcterms:created xsi:type="dcterms:W3CDTF">2022-08-17T14:07:00Z</dcterms:created>
  <dcterms:modified xsi:type="dcterms:W3CDTF">2024-03-13T14:42:01Z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