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6"/>
  </p:notesMasterIdLst>
  <p:sldIdLst>
    <p:sldId id="263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66BFF"/>
    <a:srgbClr val="95C46C"/>
    <a:srgbClr val="B8ED85"/>
    <a:srgbClr val="ECEEF2"/>
    <a:srgbClr val="FC6E44"/>
    <a:srgbClr val="006E78"/>
    <a:srgbClr val="4E183E"/>
    <a:srgbClr val="B7472A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AFDC03-4DC7-4B6B-ABCE-EFEF1BF93869}" v="5" dt="2024-02-15T14:24:44.2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1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18F123D0-0FFC-478F-9A9C-0D51CAB4AD82}"/>
    <pc:docChg chg="custSel modSld modMainMaster">
      <pc:chgData name="Franziska Händschel" userId="e2149472-3187-4d00-b16a-a19eff6fc04a" providerId="ADAL" clId="{18F123D0-0FFC-478F-9A9C-0D51CAB4AD82}" dt="2023-09-08T11:47:04.366" v="79" actId="20577"/>
      <pc:docMkLst>
        <pc:docMk/>
      </pc:docMkLst>
      <pc:sldChg chg="modSp mod">
        <pc:chgData name="Franziska Händschel" userId="e2149472-3187-4d00-b16a-a19eff6fc04a" providerId="ADAL" clId="{18F123D0-0FFC-478F-9A9C-0D51CAB4AD82}" dt="2023-09-08T11:44:58.872" v="58" actId="207"/>
        <pc:sldMkLst>
          <pc:docMk/>
          <pc:sldMk cId="185684738" sldId="263"/>
        </pc:sldMkLst>
        <pc:graphicFrameChg chg="mod modGraphic">
          <ac:chgData name="Franziska Händschel" userId="e2149472-3187-4d00-b16a-a19eff6fc04a" providerId="ADAL" clId="{18F123D0-0FFC-478F-9A9C-0D51CAB4AD82}" dt="2023-09-08T11:44:58.872" v="58" actId="207"/>
          <ac:graphicFrameMkLst>
            <pc:docMk/>
            <pc:sldMk cId="185684738" sldId="263"/>
            <ac:graphicFrameMk id="12" creationId="{533FBF36-758D-54AC-3536-FFB95C1450D1}"/>
          </ac:graphicFrameMkLst>
        </pc:graphicFrameChg>
      </pc:sldChg>
      <pc:sldMasterChg chg="modSldLayout">
        <pc:chgData name="Franziska Händschel" userId="e2149472-3187-4d00-b16a-a19eff6fc04a" providerId="ADAL" clId="{18F123D0-0FFC-478F-9A9C-0D51CAB4AD82}" dt="2023-09-08T11:47:04.366" v="79" actId="20577"/>
        <pc:sldMasterMkLst>
          <pc:docMk/>
          <pc:sldMasterMk cId="406337925" sldId="2147483672"/>
        </pc:sldMasterMkLst>
        <pc:sldLayoutChg chg="modSp mod">
          <pc:chgData name="Franziska Händschel" userId="e2149472-3187-4d00-b16a-a19eff6fc04a" providerId="ADAL" clId="{18F123D0-0FFC-478F-9A9C-0D51CAB4AD82}" dt="2023-09-08T11:47:04.366" v="79" actId="20577"/>
          <pc:sldLayoutMkLst>
            <pc:docMk/>
            <pc:sldMasterMk cId="406337925" sldId="2147483672"/>
            <pc:sldLayoutMk cId="3002117634" sldId="2147483673"/>
          </pc:sldLayoutMkLst>
          <pc:spChg chg="mod">
            <ac:chgData name="Franziska Händschel" userId="e2149472-3187-4d00-b16a-a19eff6fc04a" providerId="ADAL" clId="{18F123D0-0FFC-478F-9A9C-0D51CAB4AD82}" dt="2023-09-08T11:47:04.366" v="79" actId="20577"/>
            <ac:spMkLst>
              <pc:docMk/>
              <pc:sldMasterMk cId="406337925" sldId="2147483672"/>
              <pc:sldLayoutMk cId="3002117634" sldId="2147483673"/>
              <ac:spMk id="7" creationId="{C9937418-98E0-4654-55CD-C7128117BEB2}"/>
            </ac:spMkLst>
          </pc:spChg>
        </pc:sldLayoutChg>
      </pc:sldMasterChg>
    </pc:docChg>
  </pc:docChgLst>
  <pc:docChgLst>
    <pc:chgData name="Franziska Händschel" userId="e2149472-3187-4d00-b16a-a19eff6fc04a" providerId="ADAL" clId="{D5AFDC03-4DC7-4B6B-ABCE-EFEF1BF93869}"/>
    <pc:docChg chg="custSel modMainMaster">
      <pc:chgData name="Franziska Händschel" userId="e2149472-3187-4d00-b16a-a19eff6fc04a" providerId="ADAL" clId="{D5AFDC03-4DC7-4B6B-ABCE-EFEF1BF93869}" dt="2024-02-15T14:45:14.590" v="54" actId="6014"/>
      <pc:docMkLst>
        <pc:docMk/>
      </pc:docMkLst>
      <pc:sldMasterChg chg="delSp mod modSldLayout">
        <pc:chgData name="Franziska Händschel" userId="e2149472-3187-4d00-b16a-a19eff6fc04a" providerId="ADAL" clId="{D5AFDC03-4DC7-4B6B-ABCE-EFEF1BF93869}" dt="2024-02-15T14:23:45.100" v="30"/>
        <pc:sldMasterMkLst>
          <pc:docMk/>
          <pc:sldMasterMk cId="406337925" sldId="2147483672"/>
        </pc:sldMasterMkLst>
        <pc:spChg chg="del">
          <ac:chgData name="Franziska Händschel" userId="e2149472-3187-4d00-b16a-a19eff6fc04a" providerId="ADAL" clId="{D5AFDC03-4DC7-4B6B-ABCE-EFEF1BF93869}" dt="2024-02-15T14:23:37.735" v="28" actId="478"/>
          <ac:spMkLst>
            <pc:docMk/>
            <pc:sldMasterMk cId="406337925" sldId="2147483672"/>
            <ac:spMk id="10" creationId="{E19520C8-6600-46A2-9407-3103CDA77CAA}"/>
          </ac:spMkLst>
        </pc:spChg>
        <pc:sldLayoutChg chg="addSp delSp modSp mod">
          <pc:chgData name="Franziska Händschel" userId="e2149472-3187-4d00-b16a-a19eff6fc04a" providerId="ADAL" clId="{D5AFDC03-4DC7-4B6B-ABCE-EFEF1BF93869}" dt="2024-02-15T14:23:45.100" v="30"/>
          <pc:sldLayoutMkLst>
            <pc:docMk/>
            <pc:sldMasterMk cId="406337925" sldId="2147483672"/>
            <pc:sldLayoutMk cId="3002117634" sldId="2147483673"/>
          </pc:sldLayoutMkLst>
          <pc:spChg chg="add del mod">
            <ac:chgData name="Franziska Händschel" userId="e2149472-3187-4d00-b16a-a19eff6fc04a" providerId="ADAL" clId="{D5AFDC03-4DC7-4B6B-ABCE-EFEF1BF93869}" dt="2024-02-15T14:23:45.100" v="30"/>
            <ac:spMkLst>
              <pc:docMk/>
              <pc:sldMasterMk cId="406337925" sldId="2147483672"/>
              <pc:sldLayoutMk cId="3002117634" sldId="2147483673"/>
              <ac:spMk id="2" creationId="{A78F6A24-F943-1347-10D5-66BBFFB441B6}"/>
            </ac:spMkLst>
          </pc:spChg>
          <pc:spChg chg="mod">
            <ac:chgData name="Franziska Händschel" userId="e2149472-3187-4d00-b16a-a19eff6fc04a" providerId="ADAL" clId="{D5AFDC03-4DC7-4B6B-ABCE-EFEF1BF93869}" dt="2024-02-15T14:22:38.053" v="27" actId="20577"/>
            <ac:spMkLst>
              <pc:docMk/>
              <pc:sldMasterMk cId="406337925" sldId="2147483672"/>
              <pc:sldLayoutMk cId="3002117634" sldId="2147483673"/>
              <ac:spMk id="7" creationId="{C9937418-98E0-4654-55CD-C7128117BEB2}"/>
            </ac:spMkLst>
          </pc:spChg>
        </pc:sldLayoutChg>
      </pc:sldMasterChg>
      <pc:sldMasterChg chg="addSp delSp modSp mod delSldLayout modSldLayout">
        <pc:chgData name="Franziska Händschel" userId="e2149472-3187-4d00-b16a-a19eff6fc04a" providerId="ADAL" clId="{D5AFDC03-4DC7-4B6B-ABCE-EFEF1BF93869}" dt="2024-02-15T14:45:14.590" v="54" actId="6014"/>
        <pc:sldMasterMkLst>
          <pc:docMk/>
          <pc:sldMasterMk cId="1163775418" sldId="2147483674"/>
        </pc:sldMasterMkLst>
        <pc:spChg chg="del">
          <ac:chgData name="Franziska Händschel" userId="e2149472-3187-4d00-b16a-a19eff6fc04a" providerId="ADAL" clId="{D5AFDC03-4DC7-4B6B-ABCE-EFEF1BF93869}" dt="2024-02-15T14:24:16.978" v="31" actId="478"/>
          <ac:spMkLst>
            <pc:docMk/>
            <pc:sldMasterMk cId="1163775418" sldId="2147483674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D5AFDC03-4DC7-4B6B-ABCE-EFEF1BF93869}" dt="2024-02-15T14:24:16.978" v="31" actId="478"/>
          <ac:spMkLst>
            <pc:docMk/>
            <pc:sldMasterMk cId="1163775418" sldId="2147483674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D5AFDC03-4DC7-4B6B-ABCE-EFEF1BF93869}" dt="2024-02-15T14:24:16.978" v="31" actId="478"/>
          <ac:spMkLst>
            <pc:docMk/>
            <pc:sldMasterMk cId="1163775418" sldId="2147483674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D5AFDC03-4DC7-4B6B-ABCE-EFEF1BF93869}" dt="2024-02-15T14:24:16.978" v="31" actId="478"/>
          <ac:spMkLst>
            <pc:docMk/>
            <pc:sldMasterMk cId="1163775418" sldId="2147483674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D5AFDC03-4DC7-4B6B-ABCE-EFEF1BF93869}" dt="2024-02-15T14:24:16.978" v="31" actId="478"/>
          <ac:spMkLst>
            <pc:docMk/>
            <pc:sldMasterMk cId="1163775418" sldId="2147483674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D5AFDC03-4DC7-4B6B-ABCE-EFEF1BF93869}" dt="2024-02-15T14:24:44.211" v="48"/>
          <ac:spMkLst>
            <pc:docMk/>
            <pc:sldMasterMk cId="1163775418" sldId="2147483674"/>
            <ac:spMk id="12" creationId="{AF94804C-A5CD-1F00-5982-0F19F7DA4379}"/>
          </ac:spMkLst>
        </pc:spChg>
        <pc:grpChg chg="del">
          <ac:chgData name="Franziska Händschel" userId="e2149472-3187-4d00-b16a-a19eff6fc04a" providerId="ADAL" clId="{D5AFDC03-4DC7-4B6B-ABCE-EFEF1BF93869}" dt="2024-02-15T14:24:16.978" v="31" actId="478"/>
          <ac:grpSpMkLst>
            <pc:docMk/>
            <pc:sldMasterMk cId="1163775418" sldId="2147483674"/>
            <ac:grpSpMk id="7" creationId="{3FDD4494-650E-2FC9-916C-B13E921FD55D}"/>
          </ac:grpSpMkLst>
        </pc:grpChg>
        <pc:grpChg chg="add mod">
          <ac:chgData name="Franziska Händschel" userId="e2149472-3187-4d00-b16a-a19eff6fc04a" providerId="ADAL" clId="{D5AFDC03-4DC7-4B6B-ABCE-EFEF1BF93869}" dt="2024-02-15T14:24:44.211" v="48"/>
          <ac:grpSpMkLst>
            <pc:docMk/>
            <pc:sldMasterMk cId="1163775418" sldId="2147483674"/>
            <ac:grpSpMk id="10" creationId="{DA9C01E0-D9DC-FAAD-91A0-5392AABD9EFD}"/>
          </ac:grpSpMkLst>
        </pc:grpChg>
        <pc:picChg chg="mod">
          <ac:chgData name="Franziska Händschel" userId="e2149472-3187-4d00-b16a-a19eff6fc04a" providerId="ADAL" clId="{D5AFDC03-4DC7-4B6B-ABCE-EFEF1BF93869}" dt="2024-02-15T14:24:44.211" v="48"/>
          <ac:picMkLst>
            <pc:docMk/>
            <pc:sldMasterMk cId="1163775418" sldId="2147483674"/>
            <ac:picMk id="11" creationId="{8C7A1104-6D75-75CF-0D2F-29694E0953BE}"/>
          </ac:picMkLst>
        </pc:picChg>
        <pc:sldLayoutChg chg="del">
          <pc:chgData name="Franziska Händschel" userId="e2149472-3187-4d00-b16a-a19eff6fc04a" providerId="ADAL" clId="{D5AFDC03-4DC7-4B6B-ABCE-EFEF1BF93869}" dt="2024-02-15T14:24:21.806" v="32" actId="2696"/>
          <pc:sldLayoutMkLst>
            <pc:docMk/>
            <pc:sldMasterMk cId="1163775418" sldId="2147483674"/>
            <pc:sldLayoutMk cId="4017430520" sldId="2147483675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821" v="33" actId="2696"/>
          <pc:sldLayoutMkLst>
            <pc:docMk/>
            <pc:sldMasterMk cId="1163775418" sldId="2147483674"/>
            <pc:sldLayoutMk cId="3481734683" sldId="2147483676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821" v="34" actId="2696"/>
          <pc:sldLayoutMkLst>
            <pc:docMk/>
            <pc:sldMasterMk cId="1163775418" sldId="2147483674"/>
            <pc:sldLayoutMk cId="705021162" sldId="2147483677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837" v="35" actId="2696"/>
          <pc:sldLayoutMkLst>
            <pc:docMk/>
            <pc:sldMasterMk cId="1163775418" sldId="2147483674"/>
            <pc:sldLayoutMk cId="3659514472" sldId="2147483678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853" v="36" actId="2696"/>
          <pc:sldLayoutMkLst>
            <pc:docMk/>
            <pc:sldMasterMk cId="1163775418" sldId="2147483674"/>
            <pc:sldLayoutMk cId="1909794348" sldId="2147483679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869" v="37" actId="2696"/>
          <pc:sldLayoutMkLst>
            <pc:docMk/>
            <pc:sldMasterMk cId="1163775418" sldId="2147483674"/>
            <pc:sldLayoutMk cId="1238165711" sldId="2147483680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869" v="38" actId="2696"/>
          <pc:sldLayoutMkLst>
            <pc:docMk/>
            <pc:sldMasterMk cId="1163775418" sldId="2147483674"/>
            <pc:sldLayoutMk cId="4052713466" sldId="2147483681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885" v="39" actId="2696"/>
          <pc:sldLayoutMkLst>
            <pc:docMk/>
            <pc:sldMasterMk cId="1163775418" sldId="2147483674"/>
            <pc:sldLayoutMk cId="3328909377" sldId="2147483682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901" v="40" actId="2696"/>
          <pc:sldLayoutMkLst>
            <pc:docMk/>
            <pc:sldMasterMk cId="1163775418" sldId="2147483674"/>
            <pc:sldLayoutMk cId="2617377089" sldId="2147483683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901" v="41" actId="2696"/>
          <pc:sldLayoutMkLst>
            <pc:docMk/>
            <pc:sldMasterMk cId="1163775418" sldId="2147483674"/>
            <pc:sldLayoutMk cId="1261023611" sldId="2147483684"/>
          </pc:sldLayoutMkLst>
        </pc:sldLayoutChg>
        <pc:sldLayoutChg chg="del">
          <pc:chgData name="Franziska Händschel" userId="e2149472-3187-4d00-b16a-a19eff6fc04a" providerId="ADAL" clId="{D5AFDC03-4DC7-4B6B-ABCE-EFEF1BF93869}" dt="2024-02-15T14:24:21.917" v="42" actId="2696"/>
          <pc:sldLayoutMkLst>
            <pc:docMk/>
            <pc:sldMasterMk cId="1163775418" sldId="2147483674"/>
            <pc:sldLayoutMk cId="3965343337" sldId="2147483685"/>
          </pc:sldLayoutMkLst>
        </pc:sldLayoutChg>
        <pc:sldLayoutChg chg="addSp modSp mod">
          <pc:chgData name="Franziska Händschel" userId="e2149472-3187-4d00-b16a-a19eff6fc04a" providerId="ADAL" clId="{D5AFDC03-4DC7-4B6B-ABCE-EFEF1BF93869}" dt="2024-02-15T14:45:14.590" v="54" actId="6014"/>
          <pc:sldLayoutMkLst>
            <pc:docMk/>
            <pc:sldMasterMk cId="1163775418" sldId="2147483674"/>
            <pc:sldLayoutMk cId="4160147878" sldId="2147483686"/>
          </pc:sldLayoutMkLst>
          <pc:spChg chg="add mod">
            <ac:chgData name="Franziska Händschel" userId="e2149472-3187-4d00-b16a-a19eff6fc04a" providerId="ADAL" clId="{D5AFDC03-4DC7-4B6B-ABCE-EFEF1BF93869}" dt="2024-02-15T14:24:31.577" v="47" actId="20577"/>
            <ac:spMkLst>
              <pc:docMk/>
              <pc:sldMasterMk cId="1163775418" sldId="2147483674"/>
              <pc:sldLayoutMk cId="4160147878" sldId="2147483686"/>
              <ac:spMk id="2" creationId="{45497D79-A6FB-EE7A-60E0-79074FE7C152}"/>
            </ac:spMkLst>
          </pc:spChg>
          <pc:spChg chg="mod">
            <ac:chgData name="Franziska Händschel" userId="e2149472-3187-4d00-b16a-a19eff6fc04a" providerId="ADAL" clId="{D5AFDC03-4DC7-4B6B-ABCE-EFEF1BF93869}" dt="2024-02-15T14:24:55.297" v="53" actId="1037"/>
            <ac:spMkLst>
              <pc:docMk/>
              <pc:sldMasterMk cId="1163775418" sldId="2147483674"/>
              <pc:sldLayoutMk cId="4160147878" sldId="2147483686"/>
              <ac:spMk id="7" creationId="{C9937418-98E0-4654-55CD-C7128117BEB2}"/>
            </ac:spMkLst>
          </pc:spChg>
          <pc:picChg chg="mod">
            <ac:chgData name="Franziska Händschel" userId="e2149472-3187-4d00-b16a-a19eff6fc04a" providerId="ADAL" clId="{D5AFDC03-4DC7-4B6B-ABCE-EFEF1BF93869}" dt="2024-02-15T14:24:55.297" v="53" actId="1037"/>
            <ac:picMkLst>
              <pc:docMk/>
              <pc:sldMasterMk cId="1163775418" sldId="2147483674"/>
              <pc:sldLayoutMk cId="4160147878" sldId="2147483686"/>
              <ac:picMk id="8" creationId="{FF7C3612-B32B-7637-DBE8-A52BD82C2893}"/>
            </ac:picMkLst>
          </pc:picChg>
        </pc:sldLayoutChg>
      </pc:sldMasterChg>
    </pc:docChg>
  </pc:docChgLst>
  <pc:docChgLst>
    <pc:chgData name="Franziska Händschel" userId="e2149472-3187-4d00-b16a-a19eff6fc04a" providerId="ADAL" clId="{5C12E869-DCBE-46F9-844A-97F9B031A81A}"/>
    <pc:docChg chg="custSel modSld modMainMaster">
      <pc:chgData name="Franziska Händschel" userId="e2149472-3187-4d00-b16a-a19eff6fc04a" providerId="ADAL" clId="{5C12E869-DCBE-46F9-844A-97F9B031A81A}" dt="2023-09-06T12:39:01.892" v="10" actId="20577"/>
      <pc:docMkLst>
        <pc:docMk/>
      </pc:docMkLst>
      <pc:sldChg chg="delSp mod">
        <pc:chgData name="Franziska Händschel" userId="e2149472-3187-4d00-b16a-a19eff6fc04a" providerId="ADAL" clId="{5C12E869-DCBE-46F9-844A-97F9B031A81A}" dt="2023-09-06T12:28:55.903" v="0" actId="478"/>
        <pc:sldMkLst>
          <pc:docMk/>
          <pc:sldMk cId="185684738" sldId="263"/>
        </pc:sldMkLst>
        <pc:picChg chg="del">
          <ac:chgData name="Franziska Händschel" userId="e2149472-3187-4d00-b16a-a19eff6fc04a" providerId="ADAL" clId="{5C12E869-DCBE-46F9-844A-97F9B031A81A}" dt="2023-09-06T12:28:55.903" v="0" actId="478"/>
          <ac:picMkLst>
            <pc:docMk/>
            <pc:sldMk cId="185684738" sldId="263"/>
            <ac:picMk id="3" creationId="{7AF755A9-8D20-6A05-124A-1CF7661DDB90}"/>
          </ac:picMkLst>
        </pc:picChg>
      </pc:sldChg>
      <pc:sldMasterChg chg="modSldLayout">
        <pc:chgData name="Franziska Händschel" userId="e2149472-3187-4d00-b16a-a19eff6fc04a" providerId="ADAL" clId="{5C12E869-DCBE-46F9-844A-97F9B031A81A}" dt="2023-09-06T12:39:01.892" v="10" actId="20577"/>
        <pc:sldMasterMkLst>
          <pc:docMk/>
          <pc:sldMasterMk cId="406337925" sldId="2147483672"/>
        </pc:sldMasterMkLst>
        <pc:sldLayoutChg chg="modSp mod">
          <pc:chgData name="Franziska Händschel" userId="e2149472-3187-4d00-b16a-a19eff6fc04a" providerId="ADAL" clId="{5C12E869-DCBE-46F9-844A-97F9B031A81A}" dt="2023-09-06T12:39:01.892" v="10" actId="20577"/>
          <pc:sldLayoutMkLst>
            <pc:docMk/>
            <pc:sldMasterMk cId="406337925" sldId="2147483672"/>
            <pc:sldLayoutMk cId="3002117634" sldId="2147483673"/>
          </pc:sldLayoutMkLst>
          <pc:spChg chg="mod">
            <ac:chgData name="Franziska Händschel" userId="e2149472-3187-4d00-b16a-a19eff6fc04a" providerId="ADAL" clId="{5C12E869-DCBE-46F9-844A-97F9B031A81A}" dt="2023-09-06T12:39:01.892" v="10" actId="20577"/>
            <ac:spMkLst>
              <pc:docMk/>
              <pc:sldMasterMk cId="406337925" sldId="2147483672"/>
              <pc:sldLayoutMk cId="3002117634" sldId="2147483673"/>
              <ac:spMk id="7" creationId="{C9937418-98E0-4654-55CD-C7128117BEB2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964B3-7AFE-40D1-B878-859B6564710D}" type="datetimeFigureOut">
              <a:rPr lang="de-DE" smtClean="0"/>
              <a:t>15.02.2024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A4A74-FAE4-4054-B41E-5521114724B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8918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-3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9937418-98E0-4654-55CD-C7128117BEB2}"/>
              </a:ext>
            </a:extLst>
          </p:cNvPr>
          <p:cNvSpPr/>
          <p:nvPr userDrawn="1"/>
        </p:nvSpPr>
        <p:spPr>
          <a:xfrm>
            <a:off x="4961596" y="2172967"/>
            <a:ext cx="4968354" cy="4748005"/>
          </a:xfrm>
          <a:prstGeom prst="rect">
            <a:avLst/>
          </a:prstGeom>
          <a:solidFill>
            <a:srgbClr val="FFFFFF"/>
          </a:solidFill>
          <a:ln w="6350">
            <a:solidFill>
              <a:srgbClr val="ECEEF2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95" b="1" dirty="0">
                <a:solidFill>
                  <a:srgbClr val="95C46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Darum sollten wir Energie sparen</a:t>
            </a:r>
          </a:p>
          <a:p>
            <a:endParaRPr lang="de-DE" sz="1295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85046" indent="-185046"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Indem wir Energie sparen, schonen wir das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10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185046" indent="-185046"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Ein weiterer Grund, Energie zu sparen, sind die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9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pPr marL="185046" indent="-185046"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Durch den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11 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ist besonders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5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zeitweise deutlich teurer geworden.</a:t>
            </a:r>
          </a:p>
          <a:p>
            <a:pPr marL="185046" indent="-185046"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Weil daraus auch Elektrizität erzeugt wird, ist auch der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vorübergehend stark gestiegen.</a:t>
            </a:r>
          </a:p>
          <a:p>
            <a:pPr marL="185046" indent="-185046"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Sparen wir Energie, schonen wir auch unseren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12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  <a:p>
            <a:endParaRPr lang="de-DE" sz="1295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1295" b="1" dirty="0">
                <a:solidFill>
                  <a:srgbClr val="95C46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Das können wir tun, um Energie zu sparen</a:t>
            </a:r>
          </a:p>
          <a:p>
            <a:endParaRPr lang="de-DE" sz="1295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85046" indent="-185046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Fernseher, Konsole &amp; Co. schalten wir ganz aus. Denn: Auf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oder im Ruhemodus verbrauchen Geräte weiterhin Strom.</a:t>
            </a:r>
          </a:p>
          <a:p>
            <a:pPr marL="185046" indent="-185046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ist besser als das Fenster dauerhaft zu kippen.</a:t>
            </a:r>
          </a:p>
          <a:p>
            <a:pPr marL="185046" indent="-185046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Während wir lüften, drehen wir die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herunter.</a:t>
            </a:r>
          </a:p>
          <a:p>
            <a:pPr marL="185046" indent="-185046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Kürzer zu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spart nicht nur Wasser, sondern auch Energie.</a:t>
            </a:r>
          </a:p>
          <a:p>
            <a:pPr marL="185046" indent="-185046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Die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13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sollten wir immer voll beladen.</a:t>
            </a:r>
          </a:p>
          <a:p>
            <a:pPr marL="185046" indent="-185046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Kochen mit geschlossenem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r>
              <a:rPr lang="de-DE" sz="1295" b="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verbraucht weniger Energie.</a:t>
            </a:r>
          </a:p>
          <a:p>
            <a:pPr marL="185046" indent="-185046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Wenn wir das Klassenzimmer verlassen, machen wir das </a:t>
            </a:r>
            <a:r>
              <a:rPr lang="de-DE" sz="1295" b="1" dirty="0">
                <a:solidFill>
                  <a:srgbClr val="B66B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6</a:t>
            </a:r>
            <a:r>
              <a:rPr lang="de-DE" sz="1295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aus.</a:t>
            </a:r>
          </a:p>
          <a:p>
            <a:pPr marL="185046" indent="-185046">
              <a:buFont typeface="Arial" panose="020B0604020202020204" pitchFamily="34" charset="0"/>
              <a:buChar char="•"/>
            </a:pPr>
            <a:endParaRPr lang="de-DE" sz="1295" dirty="0">
              <a:solidFill>
                <a:schemeClr val="tx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1295" b="1" i="1" dirty="0">
                <a:solidFill>
                  <a:srgbClr val="95C46C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Alle Energiespar-Tipps finden wir in unserem Handout.</a:t>
            </a:r>
          </a:p>
        </p:txBody>
      </p:sp>
      <p:pic>
        <p:nvPicPr>
          <p:cNvPr id="8" name="Grafik 7" descr="Ein Bild, das Text, iPod, Vektorgrafiken enthält.&#10;&#10;Automatisch generierte Beschreibung">
            <a:extLst>
              <a:ext uri="{FF2B5EF4-FFF2-40B4-BE49-F238E27FC236}">
                <a16:creationId xmlns:a16="http://schemas.microsoft.com/office/drawing/2014/main" id="{FF7C3612-B32B-7637-DBE8-A52BD82C28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9570" y="1796060"/>
            <a:ext cx="1327137" cy="965211"/>
          </a:xfrm>
          <a:prstGeom prst="rect">
            <a:avLst/>
          </a:prstGeom>
        </p:spPr>
      </p:pic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CE7D9647-BA05-68C3-F2CC-1BEDC53F019A}"/>
              </a:ext>
            </a:extLst>
          </p:cNvPr>
          <p:cNvSpPr/>
          <p:nvPr userDrawn="1"/>
        </p:nvSpPr>
        <p:spPr>
          <a:xfrm>
            <a:off x="2676706" y="0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250000"/>
              </a:lnSpc>
            </a:pPr>
            <a:endParaRPr lang="de-DE" sz="1727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360D48C-1AEF-E902-39FB-9F8BF60F5C48}"/>
              </a:ext>
            </a:extLst>
          </p:cNvPr>
          <p:cNvSpPr txBox="1"/>
          <p:nvPr userDrawn="1"/>
        </p:nvSpPr>
        <p:spPr>
          <a:xfrm>
            <a:off x="3921110" y="164191"/>
            <a:ext cx="2849594" cy="897056"/>
          </a:xfrm>
          <a:prstGeom prst="rect">
            <a:avLst/>
          </a:prstGeom>
          <a:noFill/>
        </p:spPr>
        <p:txBody>
          <a:bodyPr wrap="none" lIns="98695" tIns="49347" rIns="98695" bIns="49347" rtlCol="0" anchor="t">
            <a:spAutoFit/>
          </a:bodyPr>
          <a:lstStyle/>
          <a:p>
            <a:pPr algn="ctr"/>
            <a:r>
              <a:rPr lang="de-DE" sz="259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Energie sparen:</a:t>
            </a:r>
          </a:p>
          <a:p>
            <a:pPr algn="ctr"/>
            <a:r>
              <a:rPr lang="de-DE" sz="2591" b="1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Warum und wie?</a:t>
            </a: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45497D79-A6FB-EE7A-60E0-79074FE7C152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E-3 1/1</a:t>
            </a:r>
          </a:p>
        </p:txBody>
      </p:sp>
    </p:spTree>
    <p:extLst>
      <p:ext uri="{BB962C8B-B14F-4D97-AF65-F5344CB8AC3E}">
        <p14:creationId xmlns:p14="http://schemas.microsoft.com/office/powerpoint/2010/main" val="416014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DA9C01E0-D9DC-FAAD-91A0-5392AABD9EFD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8C7A1104-6D75-75CF-0D2F-29694E0953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AF94804C-A5CD-1F00-5982-0F19F7DA4379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377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533FBF36-758D-54AC-3536-FFB95C1450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690676"/>
              </p:ext>
            </p:extLst>
          </p:nvPr>
        </p:nvGraphicFramePr>
        <p:xfrm>
          <a:off x="719528" y="2353974"/>
          <a:ext cx="4159619" cy="43280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077">
                  <a:extLst>
                    <a:ext uri="{9D8B030D-6E8A-4147-A177-3AD203B41FA5}">
                      <a16:colId xmlns:a16="http://schemas.microsoft.com/office/drawing/2014/main" val="1647306534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2660691399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1586762039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3578000511"/>
                    </a:ext>
                  </a:extLst>
                </a:gridCol>
                <a:gridCol w="193908">
                  <a:extLst>
                    <a:ext uri="{9D8B030D-6E8A-4147-A177-3AD203B41FA5}">
                      <a16:colId xmlns:a16="http://schemas.microsoft.com/office/drawing/2014/main" val="334301929"/>
                    </a:ext>
                  </a:extLst>
                </a:gridCol>
                <a:gridCol w="202248">
                  <a:extLst>
                    <a:ext uri="{9D8B030D-6E8A-4147-A177-3AD203B41FA5}">
                      <a16:colId xmlns:a16="http://schemas.microsoft.com/office/drawing/2014/main" val="2435251572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674681817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921980876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2154693579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2879022013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476584536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3529736728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4281490469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1531946128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2378831892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3283095999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881738509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2252770738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1194166466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2331270677"/>
                    </a:ext>
                  </a:extLst>
                </a:gridCol>
                <a:gridCol w="198077">
                  <a:extLst>
                    <a:ext uri="{9D8B030D-6E8A-4147-A177-3AD203B41FA5}">
                      <a16:colId xmlns:a16="http://schemas.microsoft.com/office/drawing/2014/main" val="1355496016"/>
                    </a:ext>
                  </a:extLst>
                </a:gridCol>
              </a:tblGrid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1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E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2763011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2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N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-</a:t>
                      </a:r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6554229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3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E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1066102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200" b="1" i="0" u="none" strike="noStrike" dirty="0">
                        <a:solidFill>
                          <a:srgbClr val="B66BFF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4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R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452117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5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G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3392428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6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I</a:t>
                      </a:r>
                      <a:endParaRPr lang="de-DE" sz="1200" b="1" i="0" u="none" strike="noStrike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3924936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7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E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6629960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FFFFFF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104941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8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S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849367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9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P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704855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10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A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3927059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11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R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6456589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endParaRPr lang="de-DE" sz="1200" b="1" i="0" u="none" strike="noStrike">
                        <a:solidFill>
                          <a:srgbClr val="006E78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12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E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795813"/>
                  </a:ext>
                </a:extLst>
              </a:tr>
              <a:tr h="309145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>
                          <a:solidFill>
                            <a:srgbClr val="B66BFF"/>
                          </a:solidFill>
                          <a:effectLst/>
                          <a:latin typeface="Helvetica"/>
                          <a:cs typeface="Helvetica"/>
                        </a:rPr>
                        <a:t>13</a:t>
                      </a: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u="none" strike="noStrike" dirty="0">
                          <a:solidFill>
                            <a:schemeClr val="tx1"/>
                          </a:solidFill>
                          <a:effectLst/>
                          <a:latin typeface="Helvetica"/>
                          <a:cs typeface="Helvetica"/>
                        </a:rPr>
                        <a:t>N</a:t>
                      </a:r>
                      <a:endParaRPr lang="de-DE" sz="1200" b="1" i="0" u="none" strike="noStrike" dirty="0">
                        <a:solidFill>
                          <a:schemeClr val="tx1"/>
                        </a:solidFill>
                        <a:effectLst/>
                        <a:latin typeface="Helvetica"/>
                        <a:cs typeface="Helvetica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8ED8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DE" sz="1200" b="0" i="0" u="none" strike="noStrike" dirty="0">
                        <a:solidFill>
                          <a:schemeClr val="tx1"/>
                        </a:solidFill>
                        <a:effectLst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marL="6854" marR="6854" marT="685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23143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84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37DCAA4-9556-4C83-AC74-25EB3E3A0D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EC78A4D-3145-4D0B-8715-B44F749452CF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7668C23-7AF2-419D-BAD8-03DDF686F0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27</Words>
  <Application>Microsoft Office PowerPoint</Application>
  <PresentationFormat>Benutzerdefiniert</PresentationFormat>
  <Paragraphs>27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3</cp:revision>
  <dcterms:created xsi:type="dcterms:W3CDTF">2022-09-28T14:57:40Z</dcterms:created>
  <dcterms:modified xsi:type="dcterms:W3CDTF">2024-02-15T14:45:17Z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