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</p:sldMasterIdLst>
  <p:sldIdLst>
    <p:sldId id="258" r:id="rId5"/>
    <p:sldId id="263" r:id="rId6"/>
    <p:sldId id="259" r:id="rId7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D85"/>
    <a:srgbClr val="FFFFFF"/>
    <a:srgbClr val="ECEEF2"/>
    <a:srgbClr val="FC6E44"/>
    <a:srgbClr val="006E78"/>
    <a:srgbClr val="4E183E"/>
    <a:srgbClr val="B7472A"/>
    <a:srgbClr val="E6E6E6"/>
    <a:srgbClr val="008080"/>
    <a:srgbClr val="4650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C8E83E-A823-498A-A834-1E79EFE1742B}" v="17" dt="2024-02-15T14:47:54.26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01" autoAdjust="0"/>
    <p:restoredTop sz="94660"/>
  </p:normalViewPr>
  <p:slideViewPr>
    <p:cSldViewPr snapToGrid="0">
      <p:cViewPr varScale="1">
        <p:scale>
          <a:sx n="60" d="100"/>
          <a:sy n="60" d="100"/>
        </p:scale>
        <p:origin x="1212" y="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AAE366B4-ACCC-44EB-8AA0-7F6D50A390C3}"/>
    <pc:docChg chg="undo custSel addSld delSld modSld sldOrd modMainMaster">
      <pc:chgData name="Franziska Händschel" userId="e2149472-3187-4d00-b16a-a19eff6fc04a" providerId="ADAL" clId="{AAE366B4-ACCC-44EB-8AA0-7F6D50A390C3}" dt="2023-09-08T13:44:55.123" v="516" actId="20577"/>
      <pc:docMkLst>
        <pc:docMk/>
      </pc:docMkLst>
      <pc:sldChg chg="addSp delSp modSp mod delAnim">
        <pc:chgData name="Franziska Händschel" userId="e2149472-3187-4d00-b16a-a19eff6fc04a" providerId="ADAL" clId="{AAE366B4-ACCC-44EB-8AA0-7F6D50A390C3}" dt="2023-09-08T13:44:15.901" v="481"/>
        <pc:sldMkLst>
          <pc:docMk/>
          <pc:sldMk cId="1167527790" sldId="258"/>
        </pc:sldMkLst>
        <pc:spChg chg="mod">
          <ac:chgData name="Franziska Händschel" userId="e2149472-3187-4d00-b16a-a19eff6fc04a" providerId="ADAL" clId="{AAE366B4-ACCC-44EB-8AA0-7F6D50A390C3}" dt="2023-09-08T12:57:54.251" v="222" actId="20577"/>
          <ac:spMkLst>
            <pc:docMk/>
            <pc:sldMk cId="1167527790" sldId="258"/>
            <ac:spMk id="7" creationId="{0A4ABC86-E050-E841-68B3-6BA5B05033B2}"/>
          </ac:spMkLst>
        </pc:spChg>
        <pc:spChg chg="del">
          <ac:chgData name="Franziska Händschel" userId="e2149472-3187-4d00-b16a-a19eff6fc04a" providerId="ADAL" clId="{AAE366B4-ACCC-44EB-8AA0-7F6D50A390C3}" dt="2023-09-07T13:55:10.269" v="21" actId="21"/>
          <ac:spMkLst>
            <pc:docMk/>
            <pc:sldMk cId="1167527790" sldId="258"/>
            <ac:spMk id="8" creationId="{067E7A9D-C659-22AA-06B2-96DE0F402EB2}"/>
          </ac:spMkLst>
        </pc:spChg>
        <pc:spChg chg="del mod">
          <ac:chgData name="Franziska Händschel" userId="e2149472-3187-4d00-b16a-a19eff6fc04a" providerId="ADAL" clId="{AAE366B4-ACCC-44EB-8AA0-7F6D50A390C3}" dt="2023-09-08T12:56:11.256" v="156" actId="478"/>
          <ac:spMkLst>
            <pc:docMk/>
            <pc:sldMk cId="1167527790" sldId="258"/>
            <ac:spMk id="8" creationId="{6DE07993-CB62-5601-7768-995304A8A82F}"/>
          </ac:spMkLst>
        </pc:spChg>
        <pc:spChg chg="del">
          <ac:chgData name="Franziska Händschel" userId="e2149472-3187-4d00-b16a-a19eff6fc04a" providerId="ADAL" clId="{AAE366B4-ACCC-44EB-8AA0-7F6D50A390C3}" dt="2023-09-07T14:05:40.039" v="56" actId="21"/>
          <ac:spMkLst>
            <pc:docMk/>
            <pc:sldMk cId="1167527790" sldId="258"/>
            <ac:spMk id="9" creationId="{3AAC53B6-7395-7E56-354B-FB01DB7FDEA3}"/>
          </ac:spMkLst>
        </pc:spChg>
        <pc:spChg chg="del">
          <ac:chgData name="Franziska Händschel" userId="e2149472-3187-4d00-b16a-a19eff6fc04a" providerId="ADAL" clId="{AAE366B4-ACCC-44EB-8AA0-7F6D50A390C3}" dt="2023-09-07T13:54:25.886" v="7" actId="478"/>
          <ac:spMkLst>
            <pc:docMk/>
            <pc:sldMk cId="1167527790" sldId="258"/>
            <ac:spMk id="10" creationId="{4DC94205-8025-681F-FB6B-FE417E35A693}"/>
          </ac:spMkLst>
        </pc:spChg>
        <pc:spChg chg="mod">
          <ac:chgData name="Franziska Händschel" userId="e2149472-3187-4d00-b16a-a19eff6fc04a" providerId="ADAL" clId="{AAE366B4-ACCC-44EB-8AA0-7F6D50A390C3}" dt="2023-09-08T13:44:15.901" v="481"/>
          <ac:spMkLst>
            <pc:docMk/>
            <pc:sldMk cId="1167527790" sldId="258"/>
            <ac:spMk id="11" creationId="{0F0F136B-859B-5505-6F5E-1D0112A75C03}"/>
          </ac:spMkLst>
        </pc:spChg>
        <pc:spChg chg="del">
          <ac:chgData name="Franziska Händschel" userId="e2149472-3187-4d00-b16a-a19eff6fc04a" providerId="ADAL" clId="{AAE366B4-ACCC-44EB-8AA0-7F6D50A390C3}" dt="2023-09-07T13:55:10.269" v="21" actId="21"/>
          <ac:spMkLst>
            <pc:docMk/>
            <pc:sldMk cId="1167527790" sldId="258"/>
            <ac:spMk id="11" creationId="{26233831-735C-A029-E185-614314D37328}"/>
          </ac:spMkLst>
        </pc:spChg>
        <pc:spChg chg="mod">
          <ac:chgData name="Franziska Händschel" userId="e2149472-3187-4d00-b16a-a19eff6fc04a" providerId="ADAL" clId="{AAE366B4-ACCC-44EB-8AA0-7F6D50A390C3}" dt="2023-09-08T12:57:21.902" v="173" actId="2085"/>
          <ac:spMkLst>
            <pc:docMk/>
            <pc:sldMk cId="1167527790" sldId="258"/>
            <ac:spMk id="27" creationId="{23982714-A241-F0FE-1265-A2FC04499F87}"/>
          </ac:spMkLst>
        </pc:spChg>
        <pc:spChg chg="del mod">
          <ac:chgData name="Franziska Händschel" userId="e2149472-3187-4d00-b16a-a19eff6fc04a" providerId="ADAL" clId="{AAE366B4-ACCC-44EB-8AA0-7F6D50A390C3}" dt="2023-09-08T12:56:48.010" v="169" actId="478"/>
          <ac:spMkLst>
            <pc:docMk/>
            <pc:sldMk cId="1167527790" sldId="258"/>
            <ac:spMk id="39" creationId="{F2F416D8-A6F4-D0CA-3C78-859F97ED5337}"/>
          </ac:spMkLst>
        </pc:spChg>
        <pc:grpChg chg="add del mod">
          <ac:chgData name="Franziska Händschel" userId="e2149472-3187-4d00-b16a-a19eff6fc04a" providerId="ADAL" clId="{AAE366B4-ACCC-44EB-8AA0-7F6D50A390C3}" dt="2023-09-08T13:43:30.265" v="470" actId="478"/>
          <ac:grpSpMkLst>
            <pc:docMk/>
            <pc:sldMk cId="1167527790" sldId="258"/>
            <ac:grpSpMk id="2" creationId="{1ED87F46-79A2-026E-7269-5D3DCD3F3B46}"/>
          </ac:grpSpMkLst>
        </pc:grpChg>
        <pc:grpChg chg="add mod">
          <ac:chgData name="Franziska Händschel" userId="e2149472-3187-4d00-b16a-a19eff6fc04a" providerId="ADAL" clId="{AAE366B4-ACCC-44EB-8AA0-7F6D50A390C3}" dt="2023-09-08T13:44:08.386" v="480" actId="1076"/>
          <ac:grpSpMkLst>
            <pc:docMk/>
            <pc:sldMk cId="1167527790" sldId="258"/>
            <ac:grpSpMk id="4" creationId="{654E7108-2D70-1DD1-5D8E-9A4E16E872EF}"/>
          </ac:grpSpMkLst>
        </pc:grpChg>
        <pc:grpChg chg="add mod">
          <ac:chgData name="Franziska Händschel" userId="e2149472-3187-4d00-b16a-a19eff6fc04a" providerId="ADAL" clId="{AAE366B4-ACCC-44EB-8AA0-7F6D50A390C3}" dt="2023-09-08T13:44:15.901" v="481"/>
          <ac:grpSpMkLst>
            <pc:docMk/>
            <pc:sldMk cId="1167527790" sldId="258"/>
            <ac:grpSpMk id="8" creationId="{4CFE9613-EB88-0B73-0BFA-C743B003B39C}"/>
          </ac:grpSpMkLst>
        </pc:grpChg>
        <pc:grpChg chg="del">
          <ac:chgData name="Franziska Händschel" userId="e2149472-3187-4d00-b16a-a19eff6fc04a" providerId="ADAL" clId="{AAE366B4-ACCC-44EB-8AA0-7F6D50A390C3}" dt="2023-09-07T14:06:18.034" v="66" actId="478"/>
          <ac:grpSpMkLst>
            <pc:docMk/>
            <pc:sldMk cId="1167527790" sldId="258"/>
            <ac:grpSpMk id="12" creationId="{DCA9C24A-C257-92A0-EF75-93BF580C57E3}"/>
          </ac:grpSpMkLst>
        </pc:grpChg>
        <pc:picChg chg="del mod">
          <ac:chgData name="Franziska Händschel" userId="e2149472-3187-4d00-b16a-a19eff6fc04a" providerId="ADAL" clId="{AAE366B4-ACCC-44EB-8AA0-7F6D50A390C3}" dt="2023-09-08T12:56:46.287" v="168" actId="478"/>
          <ac:picMkLst>
            <pc:docMk/>
            <pc:sldMk cId="1167527790" sldId="258"/>
            <ac:picMk id="3" creationId="{7045E9DA-68B8-C7CE-CD94-DB868B028F2D}"/>
          </ac:picMkLst>
        </pc:picChg>
        <pc:picChg chg="add mod">
          <ac:chgData name="Franziska Händschel" userId="e2149472-3187-4d00-b16a-a19eff6fc04a" providerId="ADAL" clId="{AAE366B4-ACCC-44EB-8AA0-7F6D50A390C3}" dt="2023-09-08T13:43:59.621" v="476" actId="164"/>
          <ac:picMkLst>
            <pc:docMk/>
            <pc:sldMk cId="1167527790" sldId="258"/>
            <ac:picMk id="3" creationId="{860C7A49-2404-3436-F8C9-784E8E7A95FE}"/>
          </ac:picMkLst>
        </pc:picChg>
        <pc:picChg chg="add del mod ord">
          <ac:chgData name="Franziska Händschel" userId="e2149472-3187-4d00-b16a-a19eff6fc04a" providerId="ADAL" clId="{AAE366B4-ACCC-44EB-8AA0-7F6D50A390C3}" dt="2023-09-08T13:02:12.894" v="263" actId="478"/>
          <ac:picMkLst>
            <pc:docMk/>
            <pc:sldMk cId="1167527790" sldId="258"/>
            <ac:picMk id="4" creationId="{B10D8F86-B5C0-D20D-07A6-2B9E8DA3992A}"/>
          </ac:picMkLst>
        </pc:picChg>
        <pc:picChg chg="del mod">
          <ac:chgData name="Franziska Händschel" userId="e2149472-3187-4d00-b16a-a19eff6fc04a" providerId="ADAL" clId="{AAE366B4-ACCC-44EB-8AA0-7F6D50A390C3}" dt="2023-09-08T13:43:23.307" v="468" actId="478"/>
          <ac:picMkLst>
            <pc:docMk/>
            <pc:sldMk cId="1167527790" sldId="258"/>
            <ac:picMk id="5" creationId="{6ADCC1CC-5040-1D0C-9C1F-097D10F6CC01}"/>
          </ac:picMkLst>
        </pc:picChg>
        <pc:picChg chg="mod">
          <ac:chgData name="Franziska Händschel" userId="e2149472-3187-4d00-b16a-a19eff6fc04a" providerId="ADAL" clId="{AAE366B4-ACCC-44EB-8AA0-7F6D50A390C3}" dt="2023-09-08T12:58:24.453" v="225" actId="1076"/>
          <ac:picMkLst>
            <pc:docMk/>
            <pc:sldMk cId="1167527790" sldId="258"/>
            <ac:picMk id="6" creationId="{59F77F91-B6D9-2B5E-CDA4-3640E48ACA4A}"/>
          </ac:picMkLst>
        </pc:picChg>
        <pc:picChg chg="add mod ord">
          <ac:chgData name="Franziska Händschel" userId="e2149472-3187-4d00-b16a-a19eff6fc04a" providerId="ADAL" clId="{AAE366B4-ACCC-44EB-8AA0-7F6D50A390C3}" dt="2023-09-08T13:43:59.621" v="476" actId="164"/>
          <ac:picMkLst>
            <pc:docMk/>
            <pc:sldMk cId="1167527790" sldId="258"/>
            <ac:picMk id="9" creationId="{F7D9502F-C1F1-7627-33F3-57D68A6BE1B6}"/>
          </ac:picMkLst>
        </pc:picChg>
        <pc:picChg chg="mod">
          <ac:chgData name="Franziska Händschel" userId="e2149472-3187-4d00-b16a-a19eff6fc04a" providerId="ADAL" clId="{AAE366B4-ACCC-44EB-8AA0-7F6D50A390C3}" dt="2023-09-08T13:44:15.901" v="481"/>
          <ac:picMkLst>
            <pc:docMk/>
            <pc:sldMk cId="1167527790" sldId="258"/>
            <ac:picMk id="10" creationId="{C33F37C2-D331-E954-6116-6F2124A007C9}"/>
          </ac:picMkLst>
        </pc:picChg>
        <pc:picChg chg="del">
          <ac:chgData name="Franziska Händschel" userId="e2149472-3187-4d00-b16a-a19eff6fc04a" providerId="ADAL" clId="{AAE366B4-ACCC-44EB-8AA0-7F6D50A390C3}" dt="2023-09-07T13:54:05.050" v="6" actId="478"/>
          <ac:picMkLst>
            <pc:docMk/>
            <pc:sldMk cId="1167527790" sldId="258"/>
            <ac:picMk id="15" creationId="{18EB0CAB-71E9-FEF7-C421-8696BB1822EA}"/>
          </ac:picMkLst>
        </pc:picChg>
        <pc:cxnChg chg="del mod">
          <ac:chgData name="Franziska Händschel" userId="e2149472-3187-4d00-b16a-a19eff6fc04a" providerId="ADAL" clId="{AAE366B4-ACCC-44EB-8AA0-7F6D50A390C3}" dt="2023-09-08T13:43:28.446" v="469" actId="478"/>
          <ac:cxnSpMkLst>
            <pc:docMk/>
            <pc:sldMk cId="1167527790" sldId="258"/>
            <ac:cxnSpMk id="25" creationId="{B080EB55-7DB7-A1AD-19A0-8F79985D7E36}"/>
          </ac:cxnSpMkLst>
        </pc:cxnChg>
      </pc:sldChg>
      <pc:sldChg chg="addSp delSp modSp mod">
        <pc:chgData name="Franziska Händschel" userId="e2149472-3187-4d00-b16a-a19eff6fc04a" providerId="ADAL" clId="{AAE366B4-ACCC-44EB-8AA0-7F6D50A390C3}" dt="2023-09-08T13:36:47.605" v="307" actId="1035"/>
        <pc:sldMkLst>
          <pc:docMk/>
          <pc:sldMk cId="1394308654" sldId="259"/>
        </pc:sldMkLst>
        <pc:spChg chg="mod">
          <ac:chgData name="Franziska Händschel" userId="e2149472-3187-4d00-b16a-a19eff6fc04a" providerId="ADAL" clId="{AAE366B4-ACCC-44EB-8AA0-7F6D50A390C3}" dt="2023-09-08T13:32:47.972" v="278" actId="20577"/>
          <ac:spMkLst>
            <pc:docMk/>
            <pc:sldMk cId="1394308654" sldId="259"/>
            <ac:spMk id="14" creationId="{0202A2B3-C6A1-E71B-6D80-8FFDE3CD52F6}"/>
          </ac:spMkLst>
        </pc:spChg>
        <pc:spChg chg="mod">
          <ac:chgData name="Franziska Händschel" userId="e2149472-3187-4d00-b16a-a19eff6fc04a" providerId="ADAL" clId="{AAE366B4-ACCC-44EB-8AA0-7F6D50A390C3}" dt="2023-09-08T13:33:27.054" v="279"/>
          <ac:spMkLst>
            <pc:docMk/>
            <pc:sldMk cId="1394308654" sldId="259"/>
            <ac:spMk id="27" creationId="{5634B409-847D-42E6-5D29-B6FF67A899EC}"/>
          </ac:spMkLst>
        </pc:spChg>
        <pc:spChg chg="del">
          <ac:chgData name="Franziska Händschel" userId="e2149472-3187-4d00-b16a-a19eff6fc04a" providerId="ADAL" clId="{AAE366B4-ACCC-44EB-8AA0-7F6D50A390C3}" dt="2023-09-08T13:30:28.959" v="267" actId="21"/>
          <ac:spMkLst>
            <pc:docMk/>
            <pc:sldMk cId="1394308654" sldId="259"/>
            <ac:spMk id="36" creationId="{893BCAF3-7A5A-5D8D-F9EB-15F9DEE3A3D4}"/>
          </ac:spMkLst>
        </pc:spChg>
        <pc:spChg chg="del">
          <ac:chgData name="Franziska Händschel" userId="e2149472-3187-4d00-b16a-a19eff6fc04a" providerId="ADAL" clId="{AAE366B4-ACCC-44EB-8AA0-7F6D50A390C3}" dt="2023-09-08T13:30:28.959" v="267" actId="21"/>
          <ac:spMkLst>
            <pc:docMk/>
            <pc:sldMk cId="1394308654" sldId="259"/>
            <ac:spMk id="37" creationId="{FD82421C-742D-A5CE-1E56-88E624A57A42}"/>
          </ac:spMkLst>
        </pc:spChg>
        <pc:spChg chg="del">
          <ac:chgData name="Franziska Händschel" userId="e2149472-3187-4d00-b16a-a19eff6fc04a" providerId="ADAL" clId="{AAE366B4-ACCC-44EB-8AA0-7F6D50A390C3}" dt="2023-09-08T13:30:31.986" v="268" actId="478"/>
          <ac:spMkLst>
            <pc:docMk/>
            <pc:sldMk cId="1394308654" sldId="259"/>
            <ac:spMk id="42" creationId="{198127E4-BE13-021C-3C16-94A01FB22A36}"/>
          </ac:spMkLst>
        </pc:spChg>
        <pc:spChg chg="del">
          <ac:chgData name="Franziska Händschel" userId="e2149472-3187-4d00-b16a-a19eff6fc04a" providerId="ADAL" clId="{AAE366B4-ACCC-44EB-8AA0-7F6D50A390C3}" dt="2023-09-08T13:30:31.986" v="268" actId="478"/>
          <ac:spMkLst>
            <pc:docMk/>
            <pc:sldMk cId="1394308654" sldId="259"/>
            <ac:spMk id="43" creationId="{61EEC6AC-68AC-70B6-2564-B8D536796ADF}"/>
          </ac:spMkLst>
        </pc:spChg>
        <pc:grpChg chg="mod">
          <ac:chgData name="Franziska Händschel" userId="e2149472-3187-4d00-b16a-a19eff6fc04a" providerId="ADAL" clId="{AAE366B4-ACCC-44EB-8AA0-7F6D50A390C3}" dt="2023-09-08T13:36:47.605" v="307" actId="1035"/>
          <ac:grpSpMkLst>
            <pc:docMk/>
            <pc:sldMk cId="1394308654" sldId="259"/>
            <ac:grpSpMk id="3" creationId="{8C187374-DBD7-F168-989D-171A49C61E58}"/>
          </ac:grpSpMkLst>
        </pc:grpChg>
        <pc:grpChg chg="add mod">
          <ac:chgData name="Franziska Händschel" userId="e2149472-3187-4d00-b16a-a19eff6fc04a" providerId="ADAL" clId="{AAE366B4-ACCC-44EB-8AA0-7F6D50A390C3}" dt="2023-09-08T13:36:47.605" v="307" actId="1035"/>
          <ac:grpSpMkLst>
            <pc:docMk/>
            <pc:sldMk cId="1394308654" sldId="259"/>
            <ac:grpSpMk id="9" creationId="{038387D9-A817-7388-2289-BDFE93E2CFDC}"/>
          </ac:grpSpMkLst>
        </pc:grpChg>
        <pc:grpChg chg="mod">
          <ac:chgData name="Franziska Händschel" userId="e2149472-3187-4d00-b16a-a19eff6fc04a" providerId="ADAL" clId="{AAE366B4-ACCC-44EB-8AA0-7F6D50A390C3}" dt="2023-09-08T13:36:47.605" v="307" actId="1035"/>
          <ac:grpSpMkLst>
            <pc:docMk/>
            <pc:sldMk cId="1394308654" sldId="259"/>
            <ac:grpSpMk id="34" creationId="{5EDE48CA-329B-BA19-7CB5-64AF1F15860A}"/>
          </ac:grpSpMkLst>
        </pc:grpChg>
        <pc:grpChg chg="mod">
          <ac:chgData name="Franziska Händschel" userId="e2149472-3187-4d00-b16a-a19eff6fc04a" providerId="ADAL" clId="{AAE366B4-ACCC-44EB-8AA0-7F6D50A390C3}" dt="2023-09-08T13:36:40.569" v="296" actId="164"/>
          <ac:grpSpMkLst>
            <pc:docMk/>
            <pc:sldMk cId="1394308654" sldId="259"/>
            <ac:grpSpMk id="35" creationId="{02457078-5E27-6A9B-7F91-9512EA178B51}"/>
          </ac:grpSpMkLst>
        </pc:grpChg>
        <pc:grpChg chg="del">
          <ac:chgData name="Franziska Händschel" userId="e2149472-3187-4d00-b16a-a19eff6fc04a" providerId="ADAL" clId="{AAE366B4-ACCC-44EB-8AA0-7F6D50A390C3}" dt="2023-09-08T13:30:19.946" v="266" actId="478"/>
          <ac:grpSpMkLst>
            <pc:docMk/>
            <pc:sldMk cId="1394308654" sldId="259"/>
            <ac:grpSpMk id="40" creationId="{EBC6163F-464F-A97D-DBB0-47AB8AF34B44}"/>
          </ac:grpSpMkLst>
        </pc:grpChg>
        <pc:picChg chg="add del mod">
          <ac:chgData name="Franziska Händschel" userId="e2149472-3187-4d00-b16a-a19eff6fc04a" providerId="ADAL" clId="{AAE366B4-ACCC-44EB-8AA0-7F6D50A390C3}" dt="2023-09-08T13:36:13.655" v="293" actId="21"/>
          <ac:picMkLst>
            <pc:docMk/>
            <pc:sldMk cId="1394308654" sldId="259"/>
            <ac:picMk id="5" creationId="{569D0874-6F0F-7994-A3F9-AFEB9AB47A67}"/>
          </ac:picMkLst>
        </pc:picChg>
        <pc:picChg chg="add mod">
          <ac:chgData name="Franziska Händschel" userId="e2149472-3187-4d00-b16a-a19eff6fc04a" providerId="ADAL" clId="{AAE366B4-ACCC-44EB-8AA0-7F6D50A390C3}" dt="2023-09-08T13:36:40.569" v="296" actId="164"/>
          <ac:picMkLst>
            <pc:docMk/>
            <pc:sldMk cId="1394308654" sldId="259"/>
            <ac:picMk id="7" creationId="{2E726B1D-AFD4-3B25-EBFF-25F778D7FCA6}"/>
          </ac:picMkLst>
        </pc:picChg>
        <pc:picChg chg="del">
          <ac:chgData name="Franziska Händschel" userId="e2149472-3187-4d00-b16a-a19eff6fc04a" providerId="ADAL" clId="{AAE366B4-ACCC-44EB-8AA0-7F6D50A390C3}" dt="2023-09-08T13:36:15.747" v="294" actId="478"/>
          <ac:picMkLst>
            <pc:docMk/>
            <pc:sldMk cId="1394308654" sldId="259"/>
            <ac:picMk id="29" creationId="{C7F5948B-FB59-475B-7B9E-1D9B31854692}"/>
          </ac:picMkLst>
        </pc:picChg>
      </pc:sldChg>
      <pc:sldChg chg="add del">
        <pc:chgData name="Franziska Händschel" userId="e2149472-3187-4d00-b16a-a19eff6fc04a" providerId="ADAL" clId="{AAE366B4-ACCC-44EB-8AA0-7F6D50A390C3}" dt="2023-09-08T13:30:14.515" v="265" actId="47"/>
        <pc:sldMkLst>
          <pc:docMk/>
          <pc:sldMk cId="4077844843" sldId="261"/>
        </pc:sldMkLst>
      </pc:sldChg>
      <pc:sldChg chg="addSp delSp modSp add del mod ord setBg modClrScheme delAnim chgLayout">
        <pc:chgData name="Franziska Händschel" userId="e2149472-3187-4d00-b16a-a19eff6fc04a" providerId="ADAL" clId="{AAE366B4-ACCC-44EB-8AA0-7F6D50A390C3}" dt="2023-09-08T13:44:18.373" v="482" actId="47"/>
        <pc:sldMkLst>
          <pc:docMk/>
          <pc:sldMk cId="3095407329" sldId="262"/>
        </pc:sldMkLst>
        <pc:picChg chg="del">
          <ac:chgData name="Franziska Händschel" userId="e2149472-3187-4d00-b16a-a19eff6fc04a" providerId="ADAL" clId="{AAE366B4-ACCC-44EB-8AA0-7F6D50A390C3}" dt="2023-09-08T13:01:13.602" v="250" actId="478"/>
          <ac:picMkLst>
            <pc:docMk/>
            <pc:sldMk cId="3095407329" sldId="262"/>
            <ac:picMk id="4" creationId="{B10D8F86-B5C0-D20D-07A6-2B9E8DA3992A}"/>
          </ac:picMkLst>
        </pc:picChg>
        <pc:picChg chg="del">
          <ac:chgData name="Franziska Händschel" userId="e2149472-3187-4d00-b16a-a19eff6fc04a" providerId="ADAL" clId="{AAE366B4-ACCC-44EB-8AA0-7F6D50A390C3}" dt="2023-09-08T12:58:41.496" v="228" actId="478"/>
          <ac:picMkLst>
            <pc:docMk/>
            <pc:sldMk cId="3095407329" sldId="262"/>
            <ac:picMk id="5" creationId="{6ADCC1CC-5040-1D0C-9C1F-097D10F6CC01}"/>
          </ac:picMkLst>
        </pc:picChg>
        <pc:picChg chg="add del mod">
          <ac:chgData name="Franziska Händschel" userId="e2149472-3187-4d00-b16a-a19eff6fc04a" providerId="ADAL" clId="{AAE366B4-ACCC-44EB-8AA0-7F6D50A390C3}" dt="2023-09-08T13:01:12.315" v="249" actId="21"/>
          <ac:picMkLst>
            <pc:docMk/>
            <pc:sldMk cId="3095407329" sldId="262"/>
            <ac:picMk id="8" creationId="{FBBB7F85-2C93-CB85-37DB-90D53B8295C3}"/>
          </ac:picMkLst>
        </pc:picChg>
        <pc:picChg chg="add del mod">
          <ac:chgData name="Franziska Händschel" userId="e2149472-3187-4d00-b16a-a19eff6fc04a" providerId="ADAL" clId="{AAE366B4-ACCC-44EB-8AA0-7F6D50A390C3}" dt="2023-09-08T13:38:28.504" v="318" actId="14100"/>
          <ac:picMkLst>
            <pc:docMk/>
            <pc:sldMk cId="3095407329" sldId="262"/>
            <ac:picMk id="9" creationId="{F271B63F-D0C8-13F3-119C-1428885B28AC}"/>
          </ac:picMkLst>
        </pc:picChg>
        <pc:picChg chg="add del mod">
          <ac:chgData name="Franziska Händschel" userId="e2149472-3187-4d00-b16a-a19eff6fc04a" providerId="ADAL" clId="{AAE366B4-ACCC-44EB-8AA0-7F6D50A390C3}" dt="2023-09-08T13:02:00.981" v="256" actId="21"/>
          <ac:picMkLst>
            <pc:docMk/>
            <pc:sldMk cId="3095407329" sldId="262"/>
            <ac:picMk id="11" creationId="{DDF94807-C54D-E7CE-830F-52E52778A7E4}"/>
          </ac:picMkLst>
        </pc:picChg>
        <pc:picChg chg="add del mod">
          <ac:chgData name="Franziska Händschel" userId="e2149472-3187-4d00-b16a-a19eff6fc04a" providerId="ADAL" clId="{AAE366B4-ACCC-44EB-8AA0-7F6D50A390C3}" dt="2023-09-08T13:02:04.472" v="259"/>
          <ac:picMkLst>
            <pc:docMk/>
            <pc:sldMk cId="3095407329" sldId="262"/>
            <ac:picMk id="12" creationId="{785E51F5-DEFA-263C-0652-6FE75D368EC1}"/>
          </ac:picMkLst>
        </pc:picChg>
        <pc:cxnChg chg="del">
          <ac:chgData name="Franziska Händschel" userId="e2149472-3187-4d00-b16a-a19eff6fc04a" providerId="ADAL" clId="{AAE366B4-ACCC-44EB-8AA0-7F6D50A390C3}" dt="2023-09-08T12:58:43.365" v="229" actId="478"/>
          <ac:cxnSpMkLst>
            <pc:docMk/>
            <pc:sldMk cId="3095407329" sldId="262"/>
            <ac:cxnSpMk id="25" creationId="{B080EB55-7DB7-A1AD-19A0-8F79985D7E36}"/>
          </ac:cxnSpMkLst>
        </pc:cxnChg>
      </pc:sldChg>
      <pc:sldChg chg="add mod setBg modClrScheme chgLayout">
        <pc:chgData name="Franziska Händschel" userId="e2149472-3187-4d00-b16a-a19eff6fc04a" providerId="ADAL" clId="{AAE366B4-ACCC-44EB-8AA0-7F6D50A390C3}" dt="2023-09-08T13:42:39.809" v="360" actId="700"/>
        <pc:sldMkLst>
          <pc:docMk/>
          <pc:sldMk cId="2717659857" sldId="263"/>
        </pc:sldMkLst>
      </pc:sldChg>
      <pc:sldMasterChg chg="addSp delSp modSp mod setBg delSldLayout modSldLayout sldLayoutOrd">
        <pc:chgData name="Franziska Händschel" userId="e2149472-3187-4d00-b16a-a19eff6fc04a" providerId="ADAL" clId="{AAE366B4-ACCC-44EB-8AA0-7F6D50A390C3}" dt="2023-09-08T13:44:55.123" v="516" actId="20577"/>
        <pc:sldMasterMkLst>
          <pc:docMk/>
          <pc:sldMasterMk cId="406337925" sldId="2147483660"/>
        </pc:sldMasterMkLst>
        <pc:spChg chg="del">
          <ac:chgData name="Franziska Händschel" userId="e2149472-3187-4d00-b16a-a19eff6fc04a" providerId="ADAL" clId="{AAE366B4-ACCC-44EB-8AA0-7F6D50A390C3}" dt="2023-09-07T13:54:32.502" v="8" actId="478"/>
          <ac:spMkLst>
            <pc:docMk/>
            <pc:sldMasterMk cId="406337925" sldId="2147483660"/>
            <ac:spMk id="2" creationId="{00000000-0000-0000-0000-000000000000}"/>
          </ac:spMkLst>
        </pc:spChg>
        <pc:spChg chg="add mod">
          <ac:chgData name="Franziska Händschel" userId="e2149472-3187-4d00-b16a-a19eff6fc04a" providerId="ADAL" clId="{AAE366B4-ACCC-44EB-8AA0-7F6D50A390C3}" dt="2023-09-08T13:38:01.577" v="315"/>
          <ac:spMkLst>
            <pc:docMk/>
            <pc:sldMasterMk cId="406337925" sldId="2147483660"/>
            <ac:spMk id="2" creationId="{A888C2B7-DEB4-15F3-0AD9-A63849008285}"/>
          </ac:spMkLst>
        </pc:spChg>
        <pc:spChg chg="del">
          <ac:chgData name="Franziska Händschel" userId="e2149472-3187-4d00-b16a-a19eff6fc04a" providerId="ADAL" clId="{AAE366B4-ACCC-44EB-8AA0-7F6D50A390C3}" dt="2023-09-07T13:54:32.502" v="8" actId="478"/>
          <ac:spMkLst>
            <pc:docMk/>
            <pc:sldMasterMk cId="406337925" sldId="2147483660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AAE366B4-ACCC-44EB-8AA0-7F6D50A390C3}" dt="2023-09-07T13:54:32.502" v="8" actId="478"/>
          <ac:spMkLst>
            <pc:docMk/>
            <pc:sldMasterMk cId="406337925" sldId="2147483660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AAE366B4-ACCC-44EB-8AA0-7F6D50A390C3}" dt="2023-09-07T13:54:32.502" v="8" actId="478"/>
          <ac:spMkLst>
            <pc:docMk/>
            <pc:sldMasterMk cId="406337925" sldId="2147483660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AAE366B4-ACCC-44EB-8AA0-7F6D50A390C3}" dt="2023-09-07T13:54:32.502" v="8" actId="478"/>
          <ac:spMkLst>
            <pc:docMk/>
            <pc:sldMasterMk cId="406337925" sldId="2147483660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AAE366B4-ACCC-44EB-8AA0-7F6D50A390C3}" dt="2023-09-07T14:06:45.458" v="67"/>
          <ac:spMkLst>
            <pc:docMk/>
            <pc:sldMasterMk cId="406337925" sldId="2147483660"/>
            <ac:spMk id="9" creationId="{14869FBE-BB53-A32C-48B7-1686C976D480}"/>
          </ac:spMkLst>
        </pc:spChg>
        <pc:grpChg chg="add mod">
          <ac:chgData name="Franziska Händschel" userId="e2149472-3187-4d00-b16a-a19eff6fc04a" providerId="ADAL" clId="{AAE366B4-ACCC-44EB-8AA0-7F6D50A390C3}" dt="2023-09-07T14:06:45.458" v="67"/>
          <ac:grpSpMkLst>
            <pc:docMk/>
            <pc:sldMasterMk cId="406337925" sldId="2147483660"/>
            <ac:grpSpMk id="7" creationId="{A6FBB6A1-1AAC-0A4A-AA13-227658DC067F}"/>
          </ac:grpSpMkLst>
        </pc:grpChg>
        <pc:picChg chg="mod">
          <ac:chgData name="Franziska Händschel" userId="e2149472-3187-4d00-b16a-a19eff6fc04a" providerId="ADAL" clId="{AAE366B4-ACCC-44EB-8AA0-7F6D50A390C3}" dt="2023-09-07T14:06:45.458" v="67"/>
          <ac:picMkLst>
            <pc:docMk/>
            <pc:sldMasterMk cId="406337925" sldId="2147483660"/>
            <ac:picMk id="8" creationId="{424E5CB9-46C1-1B8B-696C-619A3A927B29}"/>
          </ac:picMkLst>
        </pc:picChg>
        <pc:sldLayoutChg chg="addSp delSp modSp mod">
          <pc:chgData name="Franziska Händschel" userId="e2149472-3187-4d00-b16a-a19eff6fc04a" providerId="ADAL" clId="{AAE366B4-ACCC-44EB-8AA0-7F6D50A390C3}" dt="2023-09-08T13:44:39.299" v="483" actId="20577"/>
          <pc:sldLayoutMkLst>
            <pc:docMk/>
            <pc:sldMasterMk cId="406337925" sldId="2147483660"/>
            <pc:sldLayoutMk cId="3002117634" sldId="2147483661"/>
          </pc:sldLayoutMkLst>
          <pc:spChg chg="del">
            <ac:chgData name="Franziska Händschel" userId="e2149472-3187-4d00-b16a-a19eff6fc04a" providerId="ADAL" clId="{AAE366B4-ACCC-44EB-8AA0-7F6D50A390C3}" dt="2023-09-07T13:54:43.805" v="10" actId="478"/>
            <ac:spMkLst>
              <pc:docMk/>
              <pc:sldMasterMk cId="406337925" sldId="2147483660"/>
              <pc:sldLayoutMk cId="3002117634" sldId="2147483661"/>
              <ac:spMk id="2" creationId="{00000000-0000-0000-0000-000000000000}"/>
            </ac:spMkLst>
          </pc:spChg>
          <pc:spChg chg="add mod">
            <ac:chgData name="Franziska Händschel" userId="e2149472-3187-4d00-b16a-a19eff6fc04a" providerId="ADAL" clId="{AAE366B4-ACCC-44EB-8AA0-7F6D50A390C3}" dt="2023-09-08T13:30:41.122" v="270" actId="207"/>
            <ac:spMkLst>
              <pc:docMk/>
              <pc:sldMasterMk cId="406337925" sldId="2147483660"/>
              <pc:sldLayoutMk cId="3002117634" sldId="2147483661"/>
              <ac:spMk id="2" creationId="{5B43737E-537C-BA84-F707-10D0EAD60E1C}"/>
            </ac:spMkLst>
          </pc:spChg>
          <pc:spChg chg="del">
            <ac:chgData name="Franziska Händschel" userId="e2149472-3187-4d00-b16a-a19eff6fc04a" providerId="ADAL" clId="{AAE366B4-ACCC-44EB-8AA0-7F6D50A390C3}" dt="2023-09-07T13:54:43.805" v="10" actId="478"/>
            <ac:spMkLst>
              <pc:docMk/>
              <pc:sldMasterMk cId="406337925" sldId="2147483660"/>
              <pc:sldLayoutMk cId="3002117634" sldId="2147483661"/>
              <ac:spMk id="3" creationId="{00000000-0000-0000-0000-000000000000}"/>
            </ac:spMkLst>
          </pc:spChg>
          <pc:spChg chg="add mod">
            <ac:chgData name="Franziska Händschel" userId="e2149472-3187-4d00-b16a-a19eff6fc04a" providerId="ADAL" clId="{AAE366B4-ACCC-44EB-8AA0-7F6D50A390C3}" dt="2023-09-08T13:44:39.299" v="483" actId="20577"/>
            <ac:spMkLst>
              <pc:docMk/>
              <pc:sldMasterMk cId="406337925" sldId="2147483660"/>
              <pc:sldLayoutMk cId="3002117634" sldId="2147483661"/>
              <ac:spMk id="3" creationId="{FCE6DD89-1355-B4D0-195D-3C78D05236F1}"/>
            </ac:spMkLst>
          </pc:spChg>
          <pc:spChg chg="del">
            <ac:chgData name="Franziska Händschel" userId="e2149472-3187-4d00-b16a-a19eff6fc04a" providerId="ADAL" clId="{AAE366B4-ACCC-44EB-8AA0-7F6D50A390C3}" dt="2023-09-07T13:54:43.805" v="10" actId="478"/>
            <ac:spMkLst>
              <pc:docMk/>
              <pc:sldMasterMk cId="406337925" sldId="2147483660"/>
              <pc:sldLayoutMk cId="3002117634" sldId="2147483661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AAE366B4-ACCC-44EB-8AA0-7F6D50A390C3}" dt="2023-09-07T13:54:43.805" v="10" actId="478"/>
            <ac:spMkLst>
              <pc:docMk/>
              <pc:sldMasterMk cId="406337925" sldId="2147483660"/>
              <pc:sldLayoutMk cId="3002117634" sldId="2147483661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AAE366B4-ACCC-44EB-8AA0-7F6D50A390C3}" dt="2023-09-07T13:54:43.805" v="10" actId="478"/>
            <ac:spMkLst>
              <pc:docMk/>
              <pc:sldMasterMk cId="406337925" sldId="2147483660"/>
              <pc:sldLayoutMk cId="3002117634" sldId="2147483661"/>
              <ac:spMk id="6" creationId="{00000000-0000-0000-0000-000000000000}"/>
            </ac:spMkLst>
          </pc:spChg>
        </pc:sldLayoutChg>
        <pc:sldLayoutChg chg="del">
          <pc:chgData name="Franziska Händschel" userId="e2149472-3187-4d00-b16a-a19eff6fc04a" providerId="ADAL" clId="{AAE366B4-ACCC-44EB-8AA0-7F6D50A390C3}" dt="2023-09-07T13:54:45.645" v="11" actId="2696"/>
          <pc:sldLayoutMkLst>
            <pc:docMk/>
            <pc:sldMasterMk cId="406337925" sldId="2147483660"/>
            <pc:sldLayoutMk cId="1593959263" sldId="2147483662"/>
          </pc:sldLayoutMkLst>
        </pc:sldLayoutChg>
        <pc:sldLayoutChg chg="del">
          <pc:chgData name="Franziska Händschel" userId="e2149472-3187-4d00-b16a-a19eff6fc04a" providerId="ADAL" clId="{AAE366B4-ACCC-44EB-8AA0-7F6D50A390C3}" dt="2023-09-07T13:54:46.077" v="12" actId="2696"/>
          <pc:sldLayoutMkLst>
            <pc:docMk/>
            <pc:sldMasterMk cId="406337925" sldId="2147483660"/>
            <pc:sldLayoutMk cId="3293012094" sldId="2147483663"/>
          </pc:sldLayoutMkLst>
        </pc:sldLayoutChg>
        <pc:sldLayoutChg chg="del">
          <pc:chgData name="Franziska Händschel" userId="e2149472-3187-4d00-b16a-a19eff6fc04a" providerId="ADAL" clId="{AAE366B4-ACCC-44EB-8AA0-7F6D50A390C3}" dt="2023-09-07T13:54:46.523" v="13" actId="2696"/>
          <pc:sldLayoutMkLst>
            <pc:docMk/>
            <pc:sldMasterMk cId="406337925" sldId="2147483660"/>
            <pc:sldLayoutMk cId="2544114814" sldId="2147483664"/>
          </pc:sldLayoutMkLst>
        </pc:sldLayoutChg>
        <pc:sldLayoutChg chg="del">
          <pc:chgData name="Franziska Händschel" userId="e2149472-3187-4d00-b16a-a19eff6fc04a" providerId="ADAL" clId="{AAE366B4-ACCC-44EB-8AA0-7F6D50A390C3}" dt="2023-09-07T13:54:47.047" v="14" actId="2696"/>
          <pc:sldLayoutMkLst>
            <pc:docMk/>
            <pc:sldMasterMk cId="406337925" sldId="2147483660"/>
            <pc:sldLayoutMk cId="3796174184" sldId="2147483665"/>
          </pc:sldLayoutMkLst>
        </pc:sldLayoutChg>
        <pc:sldLayoutChg chg="del">
          <pc:chgData name="Franziska Händschel" userId="e2149472-3187-4d00-b16a-a19eff6fc04a" providerId="ADAL" clId="{AAE366B4-ACCC-44EB-8AA0-7F6D50A390C3}" dt="2023-09-07T13:54:47.595" v="15" actId="2696"/>
          <pc:sldLayoutMkLst>
            <pc:docMk/>
            <pc:sldMasterMk cId="406337925" sldId="2147483660"/>
            <pc:sldLayoutMk cId="3617418444" sldId="2147483666"/>
          </pc:sldLayoutMkLst>
        </pc:sldLayoutChg>
        <pc:sldLayoutChg chg="addSp delSp modSp mod ord">
          <pc:chgData name="Franziska Händschel" userId="e2149472-3187-4d00-b16a-a19eff6fc04a" providerId="ADAL" clId="{AAE366B4-ACCC-44EB-8AA0-7F6D50A390C3}" dt="2023-09-08T13:42:26.774" v="356" actId="20577"/>
          <pc:sldLayoutMkLst>
            <pc:docMk/>
            <pc:sldMasterMk cId="406337925" sldId="2147483660"/>
            <pc:sldLayoutMk cId="430587527" sldId="2147483667"/>
          </pc:sldLayoutMkLst>
          <pc:spChg chg="del">
            <ac:chgData name="Franziska Händschel" userId="e2149472-3187-4d00-b16a-a19eff6fc04a" providerId="ADAL" clId="{AAE366B4-ACCC-44EB-8AA0-7F6D50A390C3}" dt="2023-09-07T13:54:57.681" v="20" actId="478"/>
            <ac:spMkLst>
              <pc:docMk/>
              <pc:sldMasterMk cId="406337925" sldId="2147483660"/>
              <pc:sldLayoutMk cId="430587527" sldId="2147483667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AAE366B4-ACCC-44EB-8AA0-7F6D50A390C3}" dt="2023-09-07T13:54:57.681" v="20" actId="478"/>
            <ac:spMkLst>
              <pc:docMk/>
              <pc:sldMasterMk cId="406337925" sldId="2147483660"/>
              <pc:sldLayoutMk cId="430587527" sldId="2147483667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AAE366B4-ACCC-44EB-8AA0-7F6D50A390C3}" dt="2023-09-07T13:54:57.681" v="20" actId="478"/>
            <ac:spMkLst>
              <pc:docMk/>
              <pc:sldMasterMk cId="406337925" sldId="2147483660"/>
              <pc:sldLayoutMk cId="430587527" sldId="2147483667"/>
              <ac:spMk id="4" creationId="{00000000-0000-0000-0000-000000000000}"/>
            </ac:spMkLst>
          </pc:spChg>
          <pc:spChg chg="add mod">
            <ac:chgData name="Franziska Händschel" userId="e2149472-3187-4d00-b16a-a19eff6fc04a" providerId="ADAL" clId="{AAE366B4-ACCC-44EB-8AA0-7F6D50A390C3}" dt="2023-09-07T14:05:02.541" v="27" actId="207"/>
            <ac:spMkLst>
              <pc:docMk/>
              <pc:sldMasterMk cId="406337925" sldId="2147483660"/>
              <pc:sldLayoutMk cId="430587527" sldId="2147483667"/>
              <ac:spMk id="5" creationId="{00000998-279C-0011-7449-62F06426E500}"/>
            </ac:spMkLst>
          </pc:spChg>
          <pc:spChg chg="add mod">
            <ac:chgData name="Franziska Händschel" userId="e2149472-3187-4d00-b16a-a19eff6fc04a" providerId="ADAL" clId="{AAE366B4-ACCC-44EB-8AA0-7F6D50A390C3}" dt="2023-09-08T13:42:26.774" v="356" actId="20577"/>
            <ac:spMkLst>
              <pc:docMk/>
              <pc:sldMasterMk cId="406337925" sldId="2147483660"/>
              <pc:sldLayoutMk cId="430587527" sldId="2147483667"/>
              <ac:spMk id="6" creationId="{42CA4641-C505-5437-3E4B-C29969F8D0ED}"/>
            </ac:spMkLst>
          </pc:spChg>
          <pc:spChg chg="add del mod">
            <ac:chgData name="Franziska Händschel" userId="e2149472-3187-4d00-b16a-a19eff6fc04a" providerId="ADAL" clId="{AAE366B4-ACCC-44EB-8AA0-7F6D50A390C3}" dt="2023-09-08T13:37:49.999" v="311" actId="478"/>
            <ac:spMkLst>
              <pc:docMk/>
              <pc:sldMasterMk cId="406337925" sldId="2147483660"/>
              <pc:sldLayoutMk cId="430587527" sldId="2147483667"/>
              <ac:spMk id="9" creationId="{4482706D-47EE-2E41-7710-5757F65C5DC9}"/>
            </ac:spMkLst>
          </pc:spChg>
          <pc:picChg chg="add del mod">
            <ac:chgData name="Franziska Händschel" userId="e2149472-3187-4d00-b16a-a19eff6fc04a" providerId="ADAL" clId="{AAE366B4-ACCC-44EB-8AA0-7F6D50A390C3}" dt="2023-09-07T14:05:11.083" v="29" actId="478"/>
            <ac:picMkLst>
              <pc:docMk/>
              <pc:sldMasterMk cId="406337925" sldId="2147483660"/>
              <pc:sldLayoutMk cId="430587527" sldId="2147483667"/>
              <ac:picMk id="8" creationId="{12E73769-7BB8-7113-3CC4-CFCDC5EEE70F}"/>
            </ac:picMkLst>
          </pc:picChg>
        </pc:sldLayoutChg>
        <pc:sldLayoutChg chg="delSp modSp mod">
          <pc:chgData name="Franziska Händschel" userId="e2149472-3187-4d00-b16a-a19eff6fc04a" providerId="ADAL" clId="{AAE366B4-ACCC-44EB-8AA0-7F6D50A390C3}" dt="2023-09-08T13:44:55.123" v="516" actId="20577"/>
          <pc:sldLayoutMkLst>
            <pc:docMk/>
            <pc:sldMasterMk cId="406337925" sldId="2147483660"/>
            <pc:sldLayoutMk cId="1764825688" sldId="2147483668"/>
          </pc:sldLayoutMkLst>
          <pc:spChg chg="mod">
            <ac:chgData name="Franziska Händschel" userId="e2149472-3187-4d00-b16a-a19eff6fc04a" providerId="ADAL" clId="{AAE366B4-ACCC-44EB-8AA0-7F6D50A390C3}" dt="2023-09-08T13:44:55.123" v="516" actId="20577"/>
            <ac:spMkLst>
              <pc:docMk/>
              <pc:sldMasterMk cId="406337925" sldId="2147483660"/>
              <pc:sldLayoutMk cId="1764825688" sldId="2147483668"/>
              <ac:spMk id="6" creationId="{42CA4641-C505-5437-3E4B-C29969F8D0ED}"/>
            </ac:spMkLst>
          </pc:spChg>
          <pc:spChg chg="del">
            <ac:chgData name="Franziska Händschel" userId="e2149472-3187-4d00-b16a-a19eff6fc04a" providerId="ADAL" clId="{AAE366B4-ACCC-44EB-8AA0-7F6D50A390C3}" dt="2023-09-08T13:38:06.157" v="316" actId="478"/>
            <ac:spMkLst>
              <pc:docMk/>
              <pc:sldMasterMk cId="406337925" sldId="2147483660"/>
              <pc:sldLayoutMk cId="1764825688" sldId="2147483668"/>
              <ac:spMk id="9" creationId="{4482706D-47EE-2E41-7710-5757F65C5DC9}"/>
            </ac:spMkLst>
          </pc:spChg>
        </pc:sldLayoutChg>
        <pc:sldLayoutChg chg="del">
          <pc:chgData name="Franziska Händschel" userId="e2149472-3187-4d00-b16a-a19eff6fc04a" providerId="ADAL" clId="{AAE366B4-ACCC-44EB-8AA0-7F6D50A390C3}" dt="2023-09-07T13:54:49.788" v="16" actId="2696"/>
          <pc:sldLayoutMkLst>
            <pc:docMk/>
            <pc:sldMasterMk cId="406337925" sldId="2147483660"/>
            <pc:sldLayoutMk cId="2051231062" sldId="2147483668"/>
          </pc:sldLayoutMkLst>
        </pc:sldLayoutChg>
        <pc:sldLayoutChg chg="del">
          <pc:chgData name="Franziska Händschel" userId="e2149472-3187-4d00-b16a-a19eff6fc04a" providerId="ADAL" clId="{AAE366B4-ACCC-44EB-8AA0-7F6D50A390C3}" dt="2023-09-07T13:54:54.708" v="17" actId="2696"/>
          <pc:sldLayoutMkLst>
            <pc:docMk/>
            <pc:sldMasterMk cId="406337925" sldId="2147483660"/>
            <pc:sldLayoutMk cId="867468140" sldId="2147483669"/>
          </pc:sldLayoutMkLst>
        </pc:sldLayoutChg>
        <pc:sldLayoutChg chg="del">
          <pc:chgData name="Franziska Händschel" userId="e2149472-3187-4d00-b16a-a19eff6fc04a" providerId="ADAL" clId="{AAE366B4-ACCC-44EB-8AA0-7F6D50A390C3}" dt="2023-09-07T13:54:55.138" v="18" actId="2696"/>
          <pc:sldLayoutMkLst>
            <pc:docMk/>
            <pc:sldMasterMk cId="406337925" sldId="2147483660"/>
            <pc:sldLayoutMk cId="3340391751" sldId="2147483670"/>
          </pc:sldLayoutMkLst>
        </pc:sldLayoutChg>
        <pc:sldLayoutChg chg="del">
          <pc:chgData name="Franziska Händschel" userId="e2149472-3187-4d00-b16a-a19eff6fc04a" providerId="ADAL" clId="{AAE366B4-ACCC-44EB-8AA0-7F6D50A390C3}" dt="2023-09-07T13:54:55.499" v="19" actId="2696"/>
          <pc:sldLayoutMkLst>
            <pc:docMk/>
            <pc:sldMasterMk cId="406337925" sldId="2147483660"/>
            <pc:sldLayoutMk cId="3003532411" sldId="2147483671"/>
          </pc:sldLayoutMkLst>
        </pc:sldLayoutChg>
      </pc:sldMasterChg>
    </pc:docChg>
  </pc:docChgLst>
  <pc:docChgLst>
    <pc:chgData name="Franziska Händschel" userId="S::franziska.haendschel@finanztip.de::e2149472-3187-4d00-b16a-a19eff6fc04a" providerId="AD" clId="Web-{9CA73199-9CD3-A25E-D66D-12FF180B972D}"/>
    <pc:docChg chg="delSld">
      <pc:chgData name="Franziska Händschel" userId="S::franziska.haendschel@finanztip.de::e2149472-3187-4d00-b16a-a19eff6fc04a" providerId="AD" clId="Web-{9CA73199-9CD3-A25E-D66D-12FF180B972D}" dt="2022-10-12T12:57:41.487" v="1"/>
      <pc:docMkLst>
        <pc:docMk/>
      </pc:docMkLst>
      <pc:sldChg chg="del">
        <pc:chgData name="Franziska Händschel" userId="S::franziska.haendschel@finanztip.de::e2149472-3187-4d00-b16a-a19eff6fc04a" providerId="AD" clId="Web-{9CA73199-9CD3-A25E-D66D-12FF180B972D}" dt="2022-10-12T12:57:41.487" v="1"/>
        <pc:sldMkLst>
          <pc:docMk/>
          <pc:sldMk cId="442473897" sldId="262"/>
        </pc:sldMkLst>
      </pc:sldChg>
      <pc:sldChg chg="del">
        <pc:chgData name="Franziska Händschel" userId="S::franziska.haendschel@finanztip.de::e2149472-3187-4d00-b16a-a19eff6fc04a" providerId="AD" clId="Web-{9CA73199-9CD3-A25E-D66D-12FF180B972D}" dt="2022-10-12T12:57:39.393" v="0"/>
        <pc:sldMkLst>
          <pc:docMk/>
          <pc:sldMk cId="185684738" sldId="263"/>
        </pc:sldMkLst>
      </pc:sldChg>
    </pc:docChg>
  </pc:docChgLst>
  <pc:docChgLst>
    <pc:chgData name="Franziska Händschel" userId="e2149472-3187-4d00-b16a-a19eff6fc04a" providerId="ADAL" clId="{02C8E83E-A823-498A-A834-1E79EFE1742B}"/>
    <pc:docChg chg="undo custSel modSld modMainMaster">
      <pc:chgData name="Franziska Händschel" userId="e2149472-3187-4d00-b16a-a19eff6fc04a" providerId="ADAL" clId="{02C8E83E-A823-498A-A834-1E79EFE1742B}" dt="2024-02-15T14:48:01.747" v="83" actId="478"/>
      <pc:docMkLst>
        <pc:docMk/>
      </pc:docMkLst>
      <pc:sldChg chg="addSp delSp modSp mod">
        <pc:chgData name="Franziska Händschel" userId="e2149472-3187-4d00-b16a-a19eff6fc04a" providerId="ADAL" clId="{02C8E83E-A823-498A-A834-1E79EFE1742B}" dt="2024-02-15T14:48:01.747" v="83" actId="478"/>
        <pc:sldMkLst>
          <pc:docMk/>
          <pc:sldMk cId="1167527790" sldId="258"/>
        </pc:sldMkLst>
        <pc:spChg chg="add del mod">
          <ac:chgData name="Franziska Händschel" userId="e2149472-3187-4d00-b16a-a19eff6fc04a" providerId="ADAL" clId="{02C8E83E-A823-498A-A834-1E79EFE1742B}" dt="2024-02-15T14:48:01.747" v="83" actId="478"/>
          <ac:spMkLst>
            <pc:docMk/>
            <pc:sldMk cId="1167527790" sldId="258"/>
            <ac:spMk id="2" creationId="{7CEA0890-1BF1-0B86-103C-E4C1FABA7C48}"/>
          </ac:spMkLst>
        </pc:spChg>
        <pc:spChg chg="add del mod">
          <ac:chgData name="Franziska Händschel" userId="e2149472-3187-4d00-b16a-a19eff6fc04a" providerId="ADAL" clId="{02C8E83E-A823-498A-A834-1E79EFE1742B}" dt="2024-02-15T14:44:30.756" v="74" actId="21"/>
          <ac:spMkLst>
            <pc:docMk/>
            <pc:sldMk cId="1167527790" sldId="258"/>
            <ac:spMk id="7" creationId="{C511D509-CF26-B111-0DF3-DB97F8659C7D}"/>
          </ac:spMkLst>
        </pc:spChg>
        <pc:grpChg chg="del">
          <ac:chgData name="Franziska Händschel" userId="e2149472-3187-4d00-b16a-a19eff6fc04a" providerId="ADAL" clId="{02C8E83E-A823-498A-A834-1E79EFE1742B}" dt="2024-02-15T14:30:04.929" v="0" actId="478"/>
          <ac:grpSpMkLst>
            <pc:docMk/>
            <pc:sldMk cId="1167527790" sldId="258"/>
            <ac:grpSpMk id="4" creationId="{654E7108-2D70-1DD1-5D8E-9A4E16E872EF}"/>
          </ac:grpSpMkLst>
        </pc:grpChg>
        <pc:grpChg chg="del mod">
          <ac:chgData name="Franziska Händschel" userId="e2149472-3187-4d00-b16a-a19eff6fc04a" providerId="ADAL" clId="{02C8E83E-A823-498A-A834-1E79EFE1742B}" dt="2024-02-15T14:30:37.875" v="8" actId="21"/>
          <ac:grpSpMkLst>
            <pc:docMk/>
            <pc:sldMk cId="1167527790" sldId="258"/>
            <ac:grpSpMk id="8" creationId="{4CFE9613-EB88-0B73-0BFA-C743B003B39C}"/>
          </ac:grpSpMkLst>
        </pc:grpChg>
        <pc:picChg chg="add del mod">
          <ac:chgData name="Franziska Händschel" userId="e2149472-3187-4d00-b16a-a19eff6fc04a" providerId="ADAL" clId="{02C8E83E-A823-498A-A834-1E79EFE1742B}" dt="2024-02-15T14:30:18.886" v="4" actId="21"/>
          <ac:picMkLst>
            <pc:docMk/>
            <pc:sldMk cId="1167527790" sldId="258"/>
            <ac:picMk id="5" creationId="{012F7D00-F76F-EC13-85EA-5EF6F640E115}"/>
          </ac:picMkLst>
        </pc:picChg>
        <pc:picChg chg="add mod">
          <ac:chgData name="Franziska Händschel" userId="e2149472-3187-4d00-b16a-a19eff6fc04a" providerId="ADAL" clId="{02C8E83E-A823-498A-A834-1E79EFE1742B}" dt="2024-02-15T14:43:14.923" v="60"/>
          <ac:picMkLst>
            <pc:docMk/>
            <pc:sldMk cId="1167527790" sldId="258"/>
            <ac:picMk id="6" creationId="{FC13BF9B-1A9F-C7B4-8E7C-D5DB12CE9204}"/>
          </ac:picMkLst>
        </pc:picChg>
      </pc:sldChg>
      <pc:sldChg chg="delSp modSp mod">
        <pc:chgData name="Franziska Händschel" userId="e2149472-3187-4d00-b16a-a19eff6fc04a" providerId="ADAL" clId="{02C8E83E-A823-498A-A834-1E79EFE1742B}" dt="2024-02-15T14:43:44.999" v="67" actId="21"/>
        <pc:sldMkLst>
          <pc:docMk/>
          <pc:sldMk cId="1394308654" sldId="259"/>
        </pc:sldMkLst>
        <pc:spChg chg="mod">
          <ac:chgData name="Franziska Händschel" userId="e2149472-3187-4d00-b16a-a19eff6fc04a" providerId="ADAL" clId="{02C8E83E-A823-498A-A834-1E79EFE1742B}" dt="2024-02-15T14:32:58.557" v="30" actId="255"/>
          <ac:spMkLst>
            <pc:docMk/>
            <pc:sldMk cId="1394308654" sldId="259"/>
            <ac:spMk id="8" creationId="{03CF4401-5693-AA01-B568-76D87900AFFC}"/>
          </ac:spMkLst>
        </pc:spChg>
        <pc:spChg chg="mod">
          <ac:chgData name="Franziska Händschel" userId="e2149472-3187-4d00-b16a-a19eff6fc04a" providerId="ADAL" clId="{02C8E83E-A823-498A-A834-1E79EFE1742B}" dt="2024-02-15T14:33:03.020" v="31" actId="255"/>
          <ac:spMkLst>
            <pc:docMk/>
            <pc:sldMk cId="1394308654" sldId="259"/>
            <ac:spMk id="13" creationId="{F638C79E-80D4-8E1B-E124-890010BCB2FE}"/>
          </ac:spMkLst>
        </pc:spChg>
        <pc:spChg chg="mod">
          <ac:chgData name="Franziska Händschel" userId="e2149472-3187-4d00-b16a-a19eff6fc04a" providerId="ADAL" clId="{02C8E83E-A823-498A-A834-1E79EFE1742B}" dt="2024-02-15T14:33:07.512" v="32" actId="255"/>
          <ac:spMkLst>
            <pc:docMk/>
            <pc:sldMk cId="1394308654" sldId="259"/>
            <ac:spMk id="14" creationId="{0202A2B3-C6A1-E71B-6D80-8FFDE3CD52F6}"/>
          </ac:spMkLst>
        </pc:spChg>
        <pc:spChg chg="del">
          <ac:chgData name="Franziska Händschel" userId="e2149472-3187-4d00-b16a-a19eff6fc04a" providerId="ADAL" clId="{02C8E83E-A823-498A-A834-1E79EFE1742B}" dt="2024-02-15T14:43:31.059" v="63" actId="21"/>
          <ac:spMkLst>
            <pc:docMk/>
            <pc:sldMk cId="1394308654" sldId="259"/>
            <ac:spMk id="21" creationId="{108602F5-F02A-693C-245B-1045F96C85B5}"/>
          </ac:spMkLst>
        </pc:spChg>
        <pc:spChg chg="del">
          <ac:chgData name="Franziska Händschel" userId="e2149472-3187-4d00-b16a-a19eff6fc04a" providerId="ADAL" clId="{02C8E83E-A823-498A-A834-1E79EFE1742B}" dt="2024-02-15T14:43:38.369" v="65" actId="21"/>
          <ac:spMkLst>
            <pc:docMk/>
            <pc:sldMk cId="1394308654" sldId="259"/>
            <ac:spMk id="25" creationId="{9991D339-4174-9F16-C332-1DA20B498232}"/>
          </ac:spMkLst>
        </pc:spChg>
        <pc:spChg chg="del">
          <ac:chgData name="Franziska Händschel" userId="e2149472-3187-4d00-b16a-a19eff6fc04a" providerId="ADAL" clId="{02C8E83E-A823-498A-A834-1E79EFE1742B}" dt="2024-02-15T14:43:44.999" v="67" actId="21"/>
          <ac:spMkLst>
            <pc:docMk/>
            <pc:sldMk cId="1394308654" sldId="259"/>
            <ac:spMk id="27" creationId="{5634B409-847D-42E6-5D29-B6FF67A899EC}"/>
          </ac:spMkLst>
        </pc:spChg>
        <pc:grpChg chg="del">
          <ac:chgData name="Franziska Händschel" userId="e2149472-3187-4d00-b16a-a19eff6fc04a" providerId="ADAL" clId="{02C8E83E-A823-498A-A834-1E79EFE1742B}" dt="2024-02-15T14:43:44.999" v="67" actId="21"/>
          <ac:grpSpMkLst>
            <pc:docMk/>
            <pc:sldMk cId="1394308654" sldId="259"/>
            <ac:grpSpMk id="9" creationId="{038387D9-A817-7388-2289-BDFE93E2CFDC}"/>
          </ac:grpSpMkLst>
        </pc:grpChg>
        <pc:grpChg chg="topLvl">
          <ac:chgData name="Franziska Händschel" userId="e2149472-3187-4d00-b16a-a19eff6fc04a" providerId="ADAL" clId="{02C8E83E-A823-498A-A834-1E79EFE1742B}" dt="2024-02-15T14:43:44.999" v="67" actId="21"/>
          <ac:grpSpMkLst>
            <pc:docMk/>
            <pc:sldMk cId="1394308654" sldId="259"/>
            <ac:grpSpMk id="35" creationId="{02457078-5E27-6A9B-7F91-9512EA178B51}"/>
          </ac:grpSpMkLst>
        </pc:grpChg>
        <pc:picChg chg="del topLvl">
          <ac:chgData name="Franziska Händschel" userId="e2149472-3187-4d00-b16a-a19eff6fc04a" providerId="ADAL" clId="{02C8E83E-A823-498A-A834-1E79EFE1742B}" dt="2024-02-15T14:43:44.999" v="67" actId="21"/>
          <ac:picMkLst>
            <pc:docMk/>
            <pc:sldMk cId="1394308654" sldId="259"/>
            <ac:picMk id="7" creationId="{2E726B1D-AFD4-3B25-EBFF-25F778D7FCA6}"/>
          </ac:picMkLst>
        </pc:picChg>
        <pc:picChg chg="del">
          <ac:chgData name="Franziska Händschel" userId="e2149472-3187-4d00-b16a-a19eff6fc04a" providerId="ADAL" clId="{02C8E83E-A823-498A-A834-1E79EFE1742B}" dt="2024-02-15T14:43:31.059" v="63" actId="21"/>
          <ac:picMkLst>
            <pc:docMk/>
            <pc:sldMk cId="1394308654" sldId="259"/>
            <ac:picMk id="19" creationId="{D7A6F5D0-FC59-ED99-725D-0A28BF433337}"/>
          </ac:picMkLst>
        </pc:picChg>
        <pc:picChg chg="del">
          <ac:chgData name="Franziska Händschel" userId="e2149472-3187-4d00-b16a-a19eff6fc04a" providerId="ADAL" clId="{02C8E83E-A823-498A-A834-1E79EFE1742B}" dt="2024-02-15T14:43:38.369" v="65" actId="21"/>
          <ac:picMkLst>
            <pc:docMk/>
            <pc:sldMk cId="1394308654" sldId="259"/>
            <ac:picMk id="23" creationId="{74C6DD8C-ADB1-C272-4A59-409BEC1BF856}"/>
          </ac:picMkLst>
        </pc:picChg>
      </pc:sldChg>
      <pc:sldChg chg="addSp delSp modSp mod modClrScheme chgLayout">
        <pc:chgData name="Franziska Händschel" userId="e2149472-3187-4d00-b16a-a19eff6fc04a" providerId="ADAL" clId="{02C8E83E-A823-498A-A834-1E79EFE1742B}" dt="2024-02-15T14:43:18.741" v="61" actId="21"/>
        <pc:sldMkLst>
          <pc:docMk/>
          <pc:sldMk cId="2717659857" sldId="263"/>
        </pc:sldMkLst>
        <pc:grpChg chg="del">
          <ac:chgData name="Franziska Händschel" userId="e2149472-3187-4d00-b16a-a19eff6fc04a" providerId="ADAL" clId="{02C8E83E-A823-498A-A834-1E79EFE1742B}" dt="2024-02-15T14:43:18.741" v="61" actId="21"/>
          <ac:grpSpMkLst>
            <pc:docMk/>
            <pc:sldMk cId="2717659857" sldId="263"/>
            <ac:grpSpMk id="2" creationId="{1ED87F46-79A2-026E-7269-5D3DCD3F3B46}"/>
          </ac:grpSpMkLst>
        </pc:grpChg>
        <pc:picChg chg="add del mod">
          <ac:chgData name="Franziska Händschel" userId="e2149472-3187-4d00-b16a-a19eff6fc04a" providerId="ADAL" clId="{02C8E83E-A823-498A-A834-1E79EFE1742B}" dt="2024-02-15T14:36:10.613" v="34" actId="478"/>
          <ac:picMkLst>
            <pc:docMk/>
            <pc:sldMk cId="2717659857" sldId="263"/>
            <ac:picMk id="3" creationId="{3EEC7B41-F729-8B2E-75A3-2338AED20457}"/>
          </ac:picMkLst>
        </pc:picChg>
        <pc:picChg chg="ord">
          <ac:chgData name="Franziska Händschel" userId="e2149472-3187-4d00-b16a-a19eff6fc04a" providerId="ADAL" clId="{02C8E83E-A823-498A-A834-1E79EFE1742B}" dt="2024-02-15T14:42:39.195" v="57" actId="166"/>
          <ac:picMkLst>
            <pc:docMk/>
            <pc:sldMk cId="2717659857" sldId="263"/>
            <ac:picMk id="5" creationId="{6ADCC1CC-5040-1D0C-9C1F-097D10F6CC01}"/>
          </ac:picMkLst>
        </pc:picChg>
        <pc:picChg chg="add mod">
          <ac:chgData name="Franziska Händschel" userId="e2149472-3187-4d00-b16a-a19eff6fc04a" providerId="ADAL" clId="{02C8E83E-A823-498A-A834-1E79EFE1742B}" dt="2024-02-15T14:42:25.060" v="53" actId="14100"/>
          <ac:picMkLst>
            <pc:docMk/>
            <pc:sldMk cId="2717659857" sldId="263"/>
            <ac:picMk id="8" creationId="{7DA76C4C-615C-0CA8-A577-F79809940BD2}"/>
          </ac:picMkLst>
        </pc:picChg>
        <pc:picChg chg="del">
          <ac:chgData name="Franziska Händschel" userId="e2149472-3187-4d00-b16a-a19eff6fc04a" providerId="ADAL" clId="{02C8E83E-A823-498A-A834-1E79EFE1742B}" dt="2024-02-15T14:42:17.616" v="51" actId="478"/>
          <ac:picMkLst>
            <pc:docMk/>
            <pc:sldMk cId="2717659857" sldId="263"/>
            <ac:picMk id="9" creationId="{F7D9502F-C1F1-7627-33F3-57D68A6BE1B6}"/>
          </ac:picMkLst>
        </pc:picChg>
        <pc:cxnChg chg="mod ord">
          <ac:chgData name="Franziska Händschel" userId="e2149472-3187-4d00-b16a-a19eff6fc04a" providerId="ADAL" clId="{02C8E83E-A823-498A-A834-1E79EFE1742B}" dt="2024-02-15T14:42:35.950" v="56" actId="1076"/>
          <ac:cxnSpMkLst>
            <pc:docMk/>
            <pc:sldMk cId="2717659857" sldId="263"/>
            <ac:cxnSpMk id="25" creationId="{B080EB55-7DB7-A1AD-19A0-8F79985D7E36}"/>
          </ac:cxnSpMkLst>
        </pc:cxnChg>
      </pc:sldChg>
      <pc:sldMasterChg chg="modSldLayout">
        <pc:chgData name="Franziska Händschel" userId="e2149472-3187-4d00-b16a-a19eff6fc04a" providerId="ADAL" clId="{02C8E83E-A823-498A-A834-1E79EFE1742B}" dt="2024-02-15T14:30:39.540" v="9"/>
        <pc:sldMasterMkLst>
          <pc:docMk/>
          <pc:sldMasterMk cId="406337925" sldId="2147483660"/>
        </pc:sldMasterMkLst>
        <pc:sldLayoutChg chg="addSp modSp mod">
          <pc:chgData name="Franziska Händschel" userId="e2149472-3187-4d00-b16a-a19eff6fc04a" providerId="ADAL" clId="{02C8E83E-A823-498A-A834-1E79EFE1742B}" dt="2024-02-15T14:30:39.540" v="9"/>
          <pc:sldLayoutMkLst>
            <pc:docMk/>
            <pc:sldMasterMk cId="406337925" sldId="2147483660"/>
            <pc:sldLayoutMk cId="430587527" sldId="2147483667"/>
          </pc:sldLayoutMkLst>
          <pc:spChg chg="ord">
            <ac:chgData name="Franziska Händschel" userId="e2149472-3187-4d00-b16a-a19eff6fc04a" providerId="ADAL" clId="{02C8E83E-A823-498A-A834-1E79EFE1742B}" dt="2024-02-15T14:30:28.649" v="6" actId="166"/>
            <ac:spMkLst>
              <pc:docMk/>
              <pc:sldMasterMk cId="406337925" sldId="2147483660"/>
              <pc:sldLayoutMk cId="430587527" sldId="2147483667"/>
              <ac:spMk id="5" creationId="{00000998-279C-0011-7449-62F06426E500}"/>
            </ac:spMkLst>
          </pc:spChg>
          <pc:spChg chg="ord">
            <ac:chgData name="Franziska Händschel" userId="e2149472-3187-4d00-b16a-a19eff6fc04a" providerId="ADAL" clId="{02C8E83E-A823-498A-A834-1E79EFE1742B}" dt="2024-02-15T14:30:28.649" v="6" actId="166"/>
            <ac:spMkLst>
              <pc:docMk/>
              <pc:sldMasterMk cId="406337925" sldId="2147483660"/>
              <pc:sldLayoutMk cId="430587527" sldId="2147483667"/>
              <ac:spMk id="6" creationId="{42CA4641-C505-5437-3E4B-C29969F8D0ED}"/>
            </ac:spMkLst>
          </pc:spChg>
          <pc:spChg chg="mod">
            <ac:chgData name="Franziska Händschel" userId="e2149472-3187-4d00-b16a-a19eff6fc04a" providerId="ADAL" clId="{02C8E83E-A823-498A-A834-1E79EFE1742B}" dt="2024-02-15T14:30:39.540" v="9"/>
            <ac:spMkLst>
              <pc:docMk/>
              <pc:sldMasterMk cId="406337925" sldId="2147483660"/>
              <pc:sldLayoutMk cId="430587527" sldId="2147483667"/>
              <ac:spMk id="7" creationId="{51704D32-8464-887F-9989-261BFE3A540E}"/>
            </ac:spMkLst>
          </pc:spChg>
          <pc:grpChg chg="add mod">
            <ac:chgData name="Franziska Händschel" userId="e2149472-3187-4d00-b16a-a19eff6fc04a" providerId="ADAL" clId="{02C8E83E-A823-498A-A834-1E79EFE1742B}" dt="2024-02-15T14:30:39.540" v="9"/>
            <ac:grpSpMkLst>
              <pc:docMk/>
              <pc:sldMasterMk cId="406337925" sldId="2147483660"/>
              <pc:sldLayoutMk cId="430587527" sldId="2147483667"/>
              <ac:grpSpMk id="3" creationId="{69192201-876D-B020-B8F1-E39B329F3B7B}"/>
            </ac:grpSpMkLst>
          </pc:grpChg>
          <pc:picChg chg="add mod">
            <ac:chgData name="Franziska Händschel" userId="e2149472-3187-4d00-b16a-a19eff6fc04a" providerId="ADAL" clId="{02C8E83E-A823-498A-A834-1E79EFE1742B}" dt="2024-02-15T14:30:21.221" v="5"/>
            <ac:picMkLst>
              <pc:docMk/>
              <pc:sldMasterMk cId="406337925" sldId="2147483660"/>
              <pc:sldLayoutMk cId="430587527" sldId="2147483667"/>
              <ac:picMk id="2" creationId="{2996B28E-9F15-DECA-61E9-8458B8F0D251}"/>
            </ac:picMkLst>
          </pc:picChg>
          <pc:picChg chg="mod">
            <ac:chgData name="Franziska Händschel" userId="e2149472-3187-4d00-b16a-a19eff6fc04a" providerId="ADAL" clId="{02C8E83E-A823-498A-A834-1E79EFE1742B}" dt="2024-02-15T14:30:39.540" v="9"/>
            <ac:picMkLst>
              <pc:docMk/>
              <pc:sldMasterMk cId="406337925" sldId="2147483660"/>
              <pc:sldLayoutMk cId="430587527" sldId="2147483667"/>
              <ac:picMk id="4" creationId="{AF185F55-7C9C-4ED0-88D5-683BF5C37D0B}"/>
            </ac:picMkLst>
          </pc:picChg>
        </pc:sldLayoutChg>
      </pc:sldMasterChg>
      <pc:sldMasterChg chg="addSp delSp modSp mod delSldLayout modSldLayout">
        <pc:chgData name="Franziska Händschel" userId="e2149472-3187-4d00-b16a-a19eff6fc04a" providerId="ADAL" clId="{02C8E83E-A823-498A-A834-1E79EFE1742B}" dt="2024-02-15T14:44:44.629" v="81" actId="20577"/>
        <pc:sldMasterMkLst>
          <pc:docMk/>
          <pc:sldMasterMk cId="812280765" sldId="2147483669"/>
        </pc:sldMasterMkLst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02C8E83E-A823-498A-A834-1E79EFE1742B}" dt="2024-02-15T14:32:07.942" v="25" actId="478"/>
          <ac:spMkLst>
            <pc:docMk/>
            <pc:sldMasterMk cId="812280765" sldId="2147483669"/>
            <ac:spMk id="10" creationId="{C57D8C3D-1938-108E-BD04-1D0559BBBBF4}"/>
          </ac:spMkLst>
        </pc:spChg>
        <pc:spChg chg="mod">
          <ac:chgData name="Franziska Händschel" userId="e2149472-3187-4d00-b16a-a19eff6fc04a" providerId="ADAL" clId="{02C8E83E-A823-498A-A834-1E79EFE1742B}" dt="2024-02-15T14:32:21.506" v="26"/>
          <ac:spMkLst>
            <pc:docMk/>
            <pc:sldMasterMk cId="812280765" sldId="2147483669"/>
            <ac:spMk id="13" creationId="{D0AECBEF-5CD2-B0C6-C82A-1BDA0F5534C7}"/>
          </ac:spMkLst>
        </pc:spChg>
        <pc:grpChg chg="del">
          <ac:chgData name="Franziska Händschel" userId="e2149472-3187-4d00-b16a-a19eff6fc04a" providerId="ADAL" clId="{02C8E83E-A823-498A-A834-1E79EFE1742B}" dt="2024-02-15T14:32:07.942" v="25" actId="478"/>
          <ac:grpSpMkLst>
            <pc:docMk/>
            <pc:sldMasterMk cId="812280765" sldId="2147483669"/>
            <ac:grpSpMk id="7" creationId="{3FDD7AE3-98B3-558E-1038-CF7567C4CB8A}"/>
          </ac:grpSpMkLst>
        </pc:grpChg>
        <pc:grpChg chg="add mod">
          <ac:chgData name="Franziska Händschel" userId="e2149472-3187-4d00-b16a-a19eff6fc04a" providerId="ADAL" clId="{02C8E83E-A823-498A-A834-1E79EFE1742B}" dt="2024-02-15T14:32:21.506" v="26"/>
          <ac:grpSpMkLst>
            <pc:docMk/>
            <pc:sldMasterMk cId="812280765" sldId="2147483669"/>
            <ac:grpSpMk id="11" creationId="{3936607A-EE1D-EE12-5047-B6112B845225}"/>
          </ac:grpSpMkLst>
        </pc:grpChg>
        <pc:picChg chg="mod">
          <ac:chgData name="Franziska Händschel" userId="e2149472-3187-4d00-b16a-a19eff6fc04a" providerId="ADAL" clId="{02C8E83E-A823-498A-A834-1E79EFE1742B}" dt="2024-02-15T14:32:21.506" v="26"/>
          <ac:picMkLst>
            <pc:docMk/>
            <pc:sldMasterMk cId="812280765" sldId="2147483669"/>
            <ac:picMk id="12" creationId="{3AC845B5-5796-7BEC-E920-29680E5A38C6}"/>
          </ac:picMkLst>
        </pc:picChg>
        <pc:sldLayoutChg chg="del">
          <pc:chgData name="Franziska Händschel" userId="e2149472-3187-4d00-b16a-a19eff6fc04a" providerId="ADAL" clId="{02C8E83E-A823-498A-A834-1E79EFE1742B}" dt="2024-02-15T14:31:14.445" v="10" actId="2696"/>
          <pc:sldLayoutMkLst>
            <pc:docMk/>
            <pc:sldMasterMk cId="812280765" sldId="2147483669"/>
            <pc:sldLayoutMk cId="3384725272" sldId="2147483670"/>
          </pc:sldLayoutMkLst>
        </pc:sldLayoutChg>
        <pc:sldLayoutChg chg="del">
          <pc:chgData name="Franziska Händschel" userId="e2149472-3187-4d00-b16a-a19eff6fc04a" providerId="ADAL" clId="{02C8E83E-A823-498A-A834-1E79EFE1742B}" dt="2024-02-15T14:31:14.461" v="11" actId="2696"/>
          <pc:sldLayoutMkLst>
            <pc:docMk/>
            <pc:sldMasterMk cId="812280765" sldId="2147483669"/>
            <pc:sldLayoutMk cId="490670197" sldId="2147483671"/>
          </pc:sldLayoutMkLst>
        </pc:sldLayoutChg>
        <pc:sldLayoutChg chg="del">
          <pc:chgData name="Franziska Händschel" userId="e2149472-3187-4d00-b16a-a19eff6fc04a" providerId="ADAL" clId="{02C8E83E-A823-498A-A834-1E79EFE1742B}" dt="2024-02-15T14:31:14.461" v="12" actId="2696"/>
          <pc:sldLayoutMkLst>
            <pc:docMk/>
            <pc:sldMasterMk cId="812280765" sldId="2147483669"/>
            <pc:sldLayoutMk cId="2131022211" sldId="2147483672"/>
          </pc:sldLayoutMkLst>
        </pc:sldLayoutChg>
        <pc:sldLayoutChg chg="del">
          <pc:chgData name="Franziska Händschel" userId="e2149472-3187-4d00-b16a-a19eff6fc04a" providerId="ADAL" clId="{02C8E83E-A823-498A-A834-1E79EFE1742B}" dt="2024-02-15T14:31:14.477" v="13" actId="2696"/>
          <pc:sldLayoutMkLst>
            <pc:docMk/>
            <pc:sldMasterMk cId="812280765" sldId="2147483669"/>
            <pc:sldLayoutMk cId="3706818095" sldId="2147483673"/>
          </pc:sldLayoutMkLst>
        </pc:sldLayoutChg>
        <pc:sldLayoutChg chg="del">
          <pc:chgData name="Franziska Händschel" userId="e2149472-3187-4d00-b16a-a19eff6fc04a" providerId="ADAL" clId="{02C8E83E-A823-498A-A834-1E79EFE1742B}" dt="2024-02-15T14:31:14.492" v="14" actId="2696"/>
          <pc:sldLayoutMkLst>
            <pc:docMk/>
            <pc:sldMasterMk cId="812280765" sldId="2147483669"/>
            <pc:sldLayoutMk cId="1709386020" sldId="2147483674"/>
          </pc:sldLayoutMkLst>
        </pc:sldLayoutChg>
        <pc:sldLayoutChg chg="del">
          <pc:chgData name="Franziska Händschel" userId="e2149472-3187-4d00-b16a-a19eff6fc04a" providerId="ADAL" clId="{02C8E83E-A823-498A-A834-1E79EFE1742B}" dt="2024-02-15T14:31:14.508" v="15" actId="2696"/>
          <pc:sldLayoutMkLst>
            <pc:docMk/>
            <pc:sldMasterMk cId="812280765" sldId="2147483669"/>
            <pc:sldLayoutMk cId="396300174" sldId="2147483675"/>
          </pc:sldLayoutMkLst>
        </pc:sldLayoutChg>
        <pc:sldLayoutChg chg="addSp delSp modSp mod">
          <pc:chgData name="Franziska Händschel" userId="e2149472-3187-4d00-b16a-a19eff6fc04a" providerId="ADAL" clId="{02C8E83E-A823-498A-A834-1E79EFE1742B}" dt="2024-02-15T14:44:33.242" v="75"/>
          <pc:sldLayoutMkLst>
            <pc:docMk/>
            <pc:sldMasterMk cId="812280765" sldId="2147483669"/>
            <pc:sldLayoutMk cId="988453144" sldId="2147483676"/>
          </pc:sldLayoutMkLst>
          <pc:spChg chg="del">
            <ac:chgData name="Franziska Händschel" userId="e2149472-3187-4d00-b16a-a19eff6fc04a" providerId="ADAL" clId="{02C8E83E-A823-498A-A834-1E79EFE1742B}" dt="2024-02-15T14:31:32.762" v="16" actId="478"/>
            <ac:spMkLst>
              <pc:docMk/>
              <pc:sldMasterMk cId="812280765" sldId="2147483669"/>
              <pc:sldLayoutMk cId="988453144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2.762" v="16" actId="478"/>
            <ac:spMkLst>
              <pc:docMk/>
              <pc:sldMasterMk cId="812280765" sldId="2147483669"/>
              <pc:sldLayoutMk cId="988453144" sldId="2147483676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2.762" v="16" actId="478"/>
            <ac:spMkLst>
              <pc:docMk/>
              <pc:sldMasterMk cId="812280765" sldId="2147483669"/>
              <pc:sldLayoutMk cId="988453144" sldId="2147483676"/>
              <ac:spMk id="4" creationId="{00000000-0000-0000-0000-000000000000}"/>
            </ac:spMkLst>
          </pc:spChg>
          <pc:spChg chg="mod">
            <ac:chgData name="Franziska Händschel" userId="e2149472-3187-4d00-b16a-a19eff6fc04a" providerId="ADAL" clId="{02C8E83E-A823-498A-A834-1E79EFE1742B}" dt="2024-02-15T14:37:34.620" v="46" actId="14100"/>
            <ac:spMkLst>
              <pc:docMk/>
              <pc:sldMasterMk cId="812280765" sldId="2147483669"/>
              <pc:sldLayoutMk cId="988453144" sldId="2147483676"/>
              <ac:spMk id="10" creationId="{5F9CDED8-783D-BEB2-7D74-D9D8DEDDBF4D}"/>
            </ac:spMkLst>
          </pc:spChg>
          <pc:spChg chg="add mod">
            <ac:chgData name="Franziska Händschel" userId="e2149472-3187-4d00-b16a-a19eff6fc04a" providerId="ADAL" clId="{02C8E83E-A823-498A-A834-1E79EFE1742B}" dt="2024-02-15T14:44:33.242" v="75"/>
            <ac:spMkLst>
              <pc:docMk/>
              <pc:sldMasterMk cId="812280765" sldId="2147483669"/>
              <pc:sldLayoutMk cId="988453144" sldId="2147483676"/>
              <ac:spMk id="13" creationId="{0EAA1C05-43EE-AD31-3E4D-17497B6CC150}"/>
            </ac:spMkLst>
          </pc:spChg>
          <pc:grpChg chg="mod">
            <ac:chgData name="Franziska Händschel" userId="e2149472-3187-4d00-b16a-a19eff6fc04a" providerId="ADAL" clId="{02C8E83E-A823-498A-A834-1E79EFE1742B}" dt="2024-02-15T14:37:30.282" v="45" actId="14100"/>
            <ac:grpSpMkLst>
              <pc:docMk/>
              <pc:sldMasterMk cId="812280765" sldId="2147483669"/>
              <pc:sldLayoutMk cId="988453144" sldId="2147483676"/>
              <ac:grpSpMk id="8" creationId="{53D82311-4B0B-0E72-5282-060AE1B62011}"/>
            </ac:grpSpMkLst>
          </pc:grpChg>
          <pc:picChg chg="del">
            <ac:chgData name="Franziska Händschel" userId="e2149472-3187-4d00-b16a-a19eff6fc04a" providerId="ADAL" clId="{02C8E83E-A823-498A-A834-1E79EFE1742B}" dt="2024-02-15T14:37:08.592" v="39" actId="478"/>
            <ac:picMkLst>
              <pc:docMk/>
              <pc:sldMasterMk cId="812280765" sldId="2147483669"/>
              <pc:sldLayoutMk cId="988453144" sldId="2147483676"/>
              <ac:picMk id="5" creationId="{7CF3988A-B95B-4E06-6B58-B39F7A25CD5E}"/>
            </ac:picMkLst>
          </pc:picChg>
          <pc:picChg chg="mod">
            <ac:chgData name="Franziska Händschel" userId="e2149472-3187-4d00-b16a-a19eff6fc04a" providerId="ADAL" clId="{02C8E83E-A823-498A-A834-1E79EFE1742B}" dt="2024-02-15T14:37:13.792" v="40" actId="1076"/>
            <ac:picMkLst>
              <pc:docMk/>
              <pc:sldMasterMk cId="812280765" sldId="2147483669"/>
              <pc:sldLayoutMk cId="988453144" sldId="2147483676"/>
              <ac:picMk id="9" creationId="{A83A73F8-2BDC-F84E-566A-247FBA8FB9B4}"/>
            </ac:picMkLst>
          </pc:picChg>
          <pc:picChg chg="add del mod">
            <ac:chgData name="Franziska Händschel" userId="e2149472-3187-4d00-b16a-a19eff6fc04a" providerId="ADAL" clId="{02C8E83E-A823-498A-A834-1E79EFE1742B}" dt="2024-02-15T14:43:13.559" v="59" actId="21"/>
            <ac:picMkLst>
              <pc:docMk/>
              <pc:sldMasterMk cId="812280765" sldId="2147483669"/>
              <pc:sldLayoutMk cId="988453144" sldId="2147483676"/>
              <ac:picMk id="12" creationId="{7A8F48E7-EAB1-079E-8E53-AECFCD34EA97}"/>
            </ac:picMkLst>
          </pc:picChg>
        </pc:sldLayoutChg>
        <pc:sldLayoutChg chg="addSp delSp modSp mod">
          <pc:chgData name="Franziska Händschel" userId="e2149472-3187-4d00-b16a-a19eff6fc04a" providerId="ADAL" clId="{02C8E83E-A823-498A-A834-1E79EFE1742B}" dt="2024-02-15T14:44:39.272" v="78" actId="20577"/>
          <pc:sldLayoutMkLst>
            <pc:docMk/>
            <pc:sldMasterMk cId="812280765" sldId="2147483669"/>
            <pc:sldLayoutMk cId="1062706567" sldId="2147483677"/>
          </pc:sldLayoutMkLst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02C8E83E-A823-498A-A834-1E79EFE1742B}" dt="2024-02-15T14:31:36.434" v="17" actId="478"/>
            <ac:spMkLst>
              <pc:docMk/>
              <pc:sldMasterMk cId="812280765" sldId="2147483669"/>
              <pc:sldLayoutMk cId="1062706567" sldId="2147483677"/>
              <ac:spMk id="7" creationId="{00000000-0000-0000-0000-000000000000}"/>
            </ac:spMkLst>
          </pc:spChg>
          <pc:spChg chg="add mod">
            <ac:chgData name="Franziska Händschel" userId="e2149472-3187-4d00-b16a-a19eff6fc04a" providerId="ADAL" clId="{02C8E83E-A823-498A-A834-1E79EFE1742B}" dt="2024-02-15T14:43:07.432" v="58"/>
            <ac:spMkLst>
              <pc:docMk/>
              <pc:sldMasterMk cId="812280765" sldId="2147483669"/>
              <pc:sldLayoutMk cId="1062706567" sldId="2147483677"/>
              <ac:spMk id="8" creationId="{7E2BEA35-98C2-8F79-6EDF-E95936BD6C5C}"/>
            </ac:spMkLst>
          </pc:spChg>
          <pc:spChg chg="add mod">
            <ac:chgData name="Franziska Händschel" userId="e2149472-3187-4d00-b16a-a19eff6fc04a" providerId="ADAL" clId="{02C8E83E-A823-498A-A834-1E79EFE1742B}" dt="2024-02-15T14:43:07.432" v="58"/>
            <ac:spMkLst>
              <pc:docMk/>
              <pc:sldMasterMk cId="812280765" sldId="2147483669"/>
              <pc:sldLayoutMk cId="1062706567" sldId="2147483677"/>
              <ac:spMk id="9" creationId="{774D536C-5AF5-13E4-27A6-81EFC3ADBA89}"/>
            </ac:spMkLst>
          </pc:spChg>
          <pc:spChg chg="mod">
            <ac:chgData name="Franziska Händschel" userId="e2149472-3187-4d00-b16a-a19eff6fc04a" providerId="ADAL" clId="{02C8E83E-A823-498A-A834-1E79EFE1742B}" dt="2024-02-15T14:43:20.504" v="62"/>
            <ac:spMkLst>
              <pc:docMk/>
              <pc:sldMasterMk cId="812280765" sldId="2147483669"/>
              <pc:sldLayoutMk cId="1062706567" sldId="2147483677"/>
              <ac:spMk id="12" creationId="{5DC1031B-1729-EDF3-82A0-06DB6317C178}"/>
            </ac:spMkLst>
          </pc:spChg>
          <pc:spChg chg="add mod">
            <ac:chgData name="Franziska Händschel" userId="e2149472-3187-4d00-b16a-a19eff6fc04a" providerId="ADAL" clId="{02C8E83E-A823-498A-A834-1E79EFE1742B}" dt="2024-02-15T14:44:39.272" v="78" actId="20577"/>
            <ac:spMkLst>
              <pc:docMk/>
              <pc:sldMasterMk cId="812280765" sldId="2147483669"/>
              <pc:sldLayoutMk cId="1062706567" sldId="2147483677"/>
              <ac:spMk id="13" creationId="{51322E5A-1EBF-E15F-D727-D5341D2CD0E2}"/>
            </ac:spMkLst>
          </pc:spChg>
          <pc:grpChg chg="add mod">
            <ac:chgData name="Franziska Händschel" userId="e2149472-3187-4d00-b16a-a19eff6fc04a" providerId="ADAL" clId="{02C8E83E-A823-498A-A834-1E79EFE1742B}" dt="2024-02-15T14:43:20.504" v="62"/>
            <ac:grpSpMkLst>
              <pc:docMk/>
              <pc:sldMasterMk cId="812280765" sldId="2147483669"/>
              <pc:sldLayoutMk cId="1062706567" sldId="2147483677"/>
              <ac:grpSpMk id="10" creationId="{D335FA1B-D75A-02D9-8B0B-CA3DB26CA741}"/>
            </ac:grpSpMkLst>
          </pc:grpChg>
          <pc:picChg chg="mod">
            <ac:chgData name="Franziska Händschel" userId="e2149472-3187-4d00-b16a-a19eff6fc04a" providerId="ADAL" clId="{02C8E83E-A823-498A-A834-1E79EFE1742B}" dt="2024-02-15T14:43:20.504" v="62"/>
            <ac:picMkLst>
              <pc:docMk/>
              <pc:sldMasterMk cId="812280765" sldId="2147483669"/>
              <pc:sldLayoutMk cId="1062706567" sldId="2147483677"/>
              <ac:picMk id="11" creationId="{24E2BB53-EB34-C466-3460-FFB106DC9E71}"/>
            </ac:picMkLst>
          </pc:picChg>
        </pc:sldLayoutChg>
        <pc:sldLayoutChg chg="del">
          <pc:chgData name="Franziska Händschel" userId="e2149472-3187-4d00-b16a-a19eff6fc04a" providerId="ADAL" clId="{02C8E83E-A823-498A-A834-1E79EFE1742B}" dt="2024-02-15T14:31:38.622" v="18" actId="2696"/>
          <pc:sldLayoutMkLst>
            <pc:docMk/>
            <pc:sldMasterMk cId="812280765" sldId="2147483669"/>
            <pc:sldLayoutMk cId="3360634546" sldId="2147483678"/>
          </pc:sldLayoutMkLst>
        </pc:sldLayoutChg>
        <pc:sldLayoutChg chg="del">
          <pc:chgData name="Franziska Händschel" userId="e2149472-3187-4d00-b16a-a19eff6fc04a" providerId="ADAL" clId="{02C8E83E-A823-498A-A834-1E79EFE1742B}" dt="2024-02-15T14:31:39.857" v="19" actId="2696"/>
          <pc:sldLayoutMkLst>
            <pc:docMk/>
            <pc:sldMasterMk cId="812280765" sldId="2147483669"/>
            <pc:sldLayoutMk cId="4273331932" sldId="2147483679"/>
          </pc:sldLayoutMkLst>
        </pc:sldLayoutChg>
        <pc:sldLayoutChg chg="del">
          <pc:chgData name="Franziska Händschel" userId="e2149472-3187-4d00-b16a-a19eff6fc04a" providerId="ADAL" clId="{02C8E83E-A823-498A-A834-1E79EFE1742B}" dt="2024-02-15T14:31:40.908" v="20" actId="2696"/>
          <pc:sldLayoutMkLst>
            <pc:docMk/>
            <pc:sldMasterMk cId="812280765" sldId="2147483669"/>
            <pc:sldLayoutMk cId="808144578" sldId="2147483680"/>
          </pc:sldLayoutMkLst>
        </pc:sldLayoutChg>
        <pc:sldLayoutChg chg="addSp modSp mod">
          <pc:chgData name="Franziska Händschel" userId="e2149472-3187-4d00-b16a-a19eff6fc04a" providerId="ADAL" clId="{02C8E83E-A823-498A-A834-1E79EFE1742B}" dt="2024-02-15T14:44:44.629" v="81" actId="20577"/>
          <pc:sldLayoutMkLst>
            <pc:docMk/>
            <pc:sldMasterMk cId="812280765" sldId="2147483669"/>
            <pc:sldLayoutMk cId="1124944840" sldId="2147483681"/>
          </pc:sldLayoutMkLst>
          <pc:spChg chg="add mod">
            <ac:chgData name="Franziska Händschel" userId="e2149472-3187-4d00-b16a-a19eff6fc04a" providerId="ADAL" clId="{02C8E83E-A823-498A-A834-1E79EFE1742B}" dt="2024-02-15T14:43:34.375" v="64"/>
            <ac:spMkLst>
              <pc:docMk/>
              <pc:sldMasterMk cId="812280765" sldId="2147483669"/>
              <pc:sldLayoutMk cId="1124944840" sldId="2147483681"/>
              <ac:spMk id="5" creationId="{534B1452-22D4-9CA2-ECC2-050D3DED26EF}"/>
            </ac:spMkLst>
          </pc:spChg>
          <pc:spChg chg="add mod">
            <ac:chgData name="Franziska Händschel" userId="e2149472-3187-4d00-b16a-a19eff6fc04a" providerId="ADAL" clId="{02C8E83E-A823-498A-A834-1E79EFE1742B}" dt="2024-02-15T14:43:40.533" v="66"/>
            <ac:spMkLst>
              <pc:docMk/>
              <pc:sldMasterMk cId="812280765" sldId="2147483669"/>
              <pc:sldLayoutMk cId="1124944840" sldId="2147483681"/>
              <ac:spMk id="7" creationId="{79294AB0-3712-D05F-4ED7-D79CC875DBF6}"/>
            </ac:spMkLst>
          </pc:spChg>
          <pc:spChg chg="add mod">
            <ac:chgData name="Franziska Händschel" userId="e2149472-3187-4d00-b16a-a19eff6fc04a" providerId="ADAL" clId="{02C8E83E-A823-498A-A834-1E79EFE1742B}" dt="2024-02-15T14:43:47.307" v="68"/>
            <ac:spMkLst>
              <pc:docMk/>
              <pc:sldMasterMk cId="812280765" sldId="2147483669"/>
              <pc:sldLayoutMk cId="1124944840" sldId="2147483681"/>
              <ac:spMk id="8" creationId="{C85A8F40-3765-1CF4-CDE1-B7F2D88D6676}"/>
            </ac:spMkLst>
          </pc:spChg>
          <pc:spChg chg="add mod">
            <ac:chgData name="Franziska Händschel" userId="e2149472-3187-4d00-b16a-a19eff6fc04a" providerId="ADAL" clId="{02C8E83E-A823-498A-A834-1E79EFE1742B}" dt="2024-02-15T14:44:44.629" v="81" actId="20577"/>
            <ac:spMkLst>
              <pc:docMk/>
              <pc:sldMasterMk cId="812280765" sldId="2147483669"/>
              <pc:sldLayoutMk cId="1124944840" sldId="2147483681"/>
              <ac:spMk id="10" creationId="{D486618C-0626-C34D-7B5C-2B1663633E2B}"/>
            </ac:spMkLst>
          </pc:spChg>
          <pc:picChg chg="add mod">
            <ac:chgData name="Franziska Händschel" userId="e2149472-3187-4d00-b16a-a19eff6fc04a" providerId="ADAL" clId="{02C8E83E-A823-498A-A834-1E79EFE1742B}" dt="2024-02-15T14:43:34.375" v="64"/>
            <ac:picMkLst>
              <pc:docMk/>
              <pc:sldMasterMk cId="812280765" sldId="2147483669"/>
              <pc:sldLayoutMk cId="1124944840" sldId="2147483681"/>
              <ac:picMk id="4" creationId="{0CD29984-7FB6-3E6D-E6DB-4A2B0BC0AA38}"/>
            </ac:picMkLst>
          </pc:picChg>
          <pc:picChg chg="add mod">
            <ac:chgData name="Franziska Händschel" userId="e2149472-3187-4d00-b16a-a19eff6fc04a" providerId="ADAL" clId="{02C8E83E-A823-498A-A834-1E79EFE1742B}" dt="2024-02-15T14:43:40.533" v="66"/>
            <ac:picMkLst>
              <pc:docMk/>
              <pc:sldMasterMk cId="812280765" sldId="2147483669"/>
              <pc:sldLayoutMk cId="1124944840" sldId="2147483681"/>
              <ac:picMk id="6" creationId="{44245F18-1B58-4F82-BD38-8D51E40E67F2}"/>
            </ac:picMkLst>
          </pc:picChg>
          <pc:picChg chg="add mod">
            <ac:chgData name="Franziska Händschel" userId="e2149472-3187-4d00-b16a-a19eff6fc04a" providerId="ADAL" clId="{02C8E83E-A823-498A-A834-1E79EFE1742B}" dt="2024-02-15T14:43:47.307" v="68"/>
            <ac:picMkLst>
              <pc:docMk/>
              <pc:sldMasterMk cId="812280765" sldId="2147483669"/>
              <pc:sldLayoutMk cId="1124944840" sldId="2147483681"/>
              <ac:picMk id="9" creationId="{0302408F-4B46-1614-E807-DFA320280FCD}"/>
            </ac:picMkLst>
          </pc:picChg>
        </pc:sldLayoutChg>
      </pc:sldMasterChg>
    </pc:docChg>
  </pc:docChgLst>
  <pc:docChgLst>
    <pc:chgData name="Franziska Händschel" userId="e2149472-3187-4d00-b16a-a19eff6fc04a" providerId="ADAL" clId="{80BFABE6-857C-409E-AFD5-2AF690E19E08}"/>
    <pc:docChg chg="undo redo custSel addSld delSld modSld sldOrd">
      <pc:chgData name="Franziska Händschel" userId="e2149472-3187-4d00-b16a-a19eff6fc04a" providerId="ADAL" clId="{80BFABE6-857C-409E-AFD5-2AF690E19E08}" dt="2022-10-20T08:50:28.402" v="2856" actId="1035"/>
      <pc:docMkLst>
        <pc:docMk/>
      </pc:docMkLst>
      <pc:sldChg chg="addSp delSp modSp mod ord modAnim">
        <pc:chgData name="Franziska Händschel" userId="e2149472-3187-4d00-b16a-a19eff6fc04a" providerId="ADAL" clId="{80BFABE6-857C-409E-AFD5-2AF690E19E08}" dt="2022-10-20T08:48:46.082" v="2838" actId="1076"/>
        <pc:sldMkLst>
          <pc:docMk/>
          <pc:sldMk cId="1167527790" sldId="258"/>
        </pc:sldMkLst>
        <pc:spChg chg="add del">
          <ac:chgData name="Franziska Händschel" userId="e2149472-3187-4d00-b16a-a19eff6fc04a" providerId="ADAL" clId="{80BFABE6-857C-409E-AFD5-2AF690E19E08}" dt="2022-10-12T08:15:48.068" v="132" actId="22"/>
          <ac:spMkLst>
            <pc:docMk/>
            <pc:sldMk cId="1167527790" sldId="258"/>
            <ac:spMk id="4" creationId="{38287738-3728-3B01-F0BC-E919DE3BC469}"/>
          </ac:spMkLst>
        </pc:spChg>
        <pc:spChg chg="mod">
          <ac:chgData name="Franziska Händschel" userId="e2149472-3187-4d00-b16a-a19eff6fc04a" providerId="ADAL" clId="{80BFABE6-857C-409E-AFD5-2AF690E19E08}" dt="2022-10-12T10:58:29.059" v="535" actId="2711"/>
          <ac:spMkLst>
            <pc:docMk/>
            <pc:sldMk cId="1167527790" sldId="258"/>
            <ac:spMk id="8" creationId="{067E7A9D-C659-22AA-06B2-96DE0F402EB2}"/>
          </ac:spMkLst>
        </pc:spChg>
        <pc:spChg chg="mod">
          <ac:chgData name="Franziska Händschel" userId="e2149472-3187-4d00-b16a-a19eff6fc04a" providerId="ADAL" clId="{80BFABE6-857C-409E-AFD5-2AF690E19E08}" dt="2022-10-12T10:58:29.059" v="535" actId="2711"/>
          <ac:spMkLst>
            <pc:docMk/>
            <pc:sldMk cId="1167527790" sldId="258"/>
            <ac:spMk id="9" creationId="{3AAC53B6-7395-7E56-354B-FB01DB7FDEA3}"/>
          </ac:spMkLst>
        </pc:spChg>
        <pc:spChg chg="mod">
          <ac:chgData name="Franziska Händschel" userId="e2149472-3187-4d00-b16a-a19eff6fc04a" providerId="ADAL" clId="{80BFABE6-857C-409E-AFD5-2AF690E19E08}" dt="2022-10-12T10:58:29.059" v="535" actId="2711"/>
          <ac:spMkLst>
            <pc:docMk/>
            <pc:sldMk cId="1167527790" sldId="258"/>
            <ac:spMk id="10" creationId="{4DC94205-8025-681F-FB6B-FE417E35A693}"/>
          </ac:spMkLst>
        </pc:spChg>
        <pc:spChg chg="mod">
          <ac:chgData name="Franziska Händschel" userId="e2149472-3187-4d00-b16a-a19eff6fc04a" providerId="ADAL" clId="{80BFABE6-857C-409E-AFD5-2AF690E19E08}" dt="2022-10-12T11:50:23.898" v="2201" actId="207"/>
          <ac:spMkLst>
            <pc:docMk/>
            <pc:sldMk cId="1167527790" sldId="258"/>
            <ac:spMk id="11" creationId="{26233831-735C-A029-E185-614314D37328}"/>
          </ac:spMkLst>
        </pc:spChg>
        <pc:spChg chg="mod">
          <ac:chgData name="Franziska Händschel" userId="e2149472-3187-4d00-b16a-a19eff6fc04a" providerId="ADAL" clId="{80BFABE6-857C-409E-AFD5-2AF690E19E08}" dt="2022-10-12T10:58:29.059" v="535" actId="2711"/>
          <ac:spMkLst>
            <pc:docMk/>
            <pc:sldMk cId="1167527790" sldId="258"/>
            <ac:spMk id="14" creationId="{4858A514-5E1A-8E71-136C-33DD9E567707}"/>
          </ac:spMkLst>
        </pc:spChg>
        <pc:spChg chg="add mod">
          <ac:chgData name="Franziska Händschel" userId="e2149472-3187-4d00-b16a-a19eff6fc04a" providerId="ADAL" clId="{80BFABE6-857C-409E-AFD5-2AF690E19E08}" dt="2022-10-12T10:58:29.059" v="535" actId="2711"/>
          <ac:spMkLst>
            <pc:docMk/>
            <pc:sldMk cId="1167527790" sldId="258"/>
            <ac:spMk id="27" creationId="{23982714-A241-F0FE-1265-A2FC04499F87}"/>
          </ac:spMkLst>
        </pc:spChg>
        <pc:spChg chg="add del mod">
          <ac:chgData name="Franziska Händschel" userId="e2149472-3187-4d00-b16a-a19eff6fc04a" providerId="ADAL" clId="{80BFABE6-857C-409E-AFD5-2AF690E19E08}" dt="2022-10-12T12:07:08.549" v="2663" actId="21"/>
          <ac:spMkLst>
            <pc:docMk/>
            <pc:sldMk cId="1167527790" sldId="258"/>
            <ac:spMk id="35" creationId="{A0C1FF99-D131-3DAC-C1A5-D196ED4C1085}"/>
          </ac:spMkLst>
        </pc:spChg>
        <pc:spChg chg="add del">
          <ac:chgData name="Franziska Händschel" userId="e2149472-3187-4d00-b16a-a19eff6fc04a" providerId="ADAL" clId="{80BFABE6-857C-409E-AFD5-2AF690E19E08}" dt="2022-10-12T12:05:30.209" v="2648"/>
          <ac:spMkLst>
            <pc:docMk/>
            <pc:sldMk cId="1167527790" sldId="258"/>
            <ac:spMk id="36" creationId="{E1B82A82-A10F-E887-5354-651775D697C0}"/>
          </ac:spMkLst>
        </pc:spChg>
        <pc:spChg chg="add mod topLvl">
          <ac:chgData name="Franziska Händschel" userId="e2149472-3187-4d00-b16a-a19eff6fc04a" providerId="ADAL" clId="{80BFABE6-857C-409E-AFD5-2AF690E19E08}" dt="2022-10-20T08:45:02.486" v="2818" actId="3064"/>
          <ac:spMkLst>
            <pc:docMk/>
            <pc:sldMk cId="1167527790" sldId="258"/>
            <ac:spMk id="39" creationId="{F2F416D8-A6F4-D0CA-3C78-859F97ED5337}"/>
          </ac:spMkLst>
        </pc:spChg>
        <pc:grpChg chg="del">
          <ac:chgData name="Franziska Händschel" userId="e2149472-3187-4d00-b16a-a19eff6fc04a" providerId="ADAL" clId="{80BFABE6-857C-409E-AFD5-2AF690E19E08}" dt="2022-10-12T08:15:44.829" v="130" actId="478"/>
          <ac:grpSpMkLst>
            <pc:docMk/>
            <pc:sldMk cId="1167527790" sldId="258"/>
            <ac:grpSpMk id="18" creationId="{20B7E9E1-5587-88E7-079D-427ACDA7B307}"/>
          </ac:grpSpMkLst>
        </pc:grpChg>
        <pc:grpChg chg="add mod">
          <ac:chgData name="Franziska Händschel" userId="e2149472-3187-4d00-b16a-a19eff6fc04a" providerId="ADAL" clId="{80BFABE6-857C-409E-AFD5-2AF690E19E08}" dt="2022-10-12T08:38:49.824" v="277" actId="164"/>
          <ac:grpSpMkLst>
            <pc:docMk/>
            <pc:sldMk cId="1167527790" sldId="258"/>
            <ac:grpSpMk id="29" creationId="{EC15B374-61C0-1776-A7D3-11DB2E490986}"/>
          </ac:grpSpMkLst>
        </pc:grpChg>
        <pc:grpChg chg="add del mod">
          <ac:chgData name="Franziska Händschel" userId="e2149472-3187-4d00-b16a-a19eff6fc04a" providerId="ADAL" clId="{80BFABE6-857C-409E-AFD5-2AF690E19E08}" dt="2022-10-12T08:41:39.467" v="287" actId="165"/>
          <ac:grpSpMkLst>
            <pc:docMk/>
            <pc:sldMk cId="1167527790" sldId="258"/>
            <ac:grpSpMk id="30" creationId="{2A1BF30F-55A6-9768-3235-0CCB24CEF160}"/>
          </ac:grpSpMkLst>
        </pc:grpChg>
        <pc:grpChg chg="add del mod">
          <ac:chgData name="Franziska Händschel" userId="e2149472-3187-4d00-b16a-a19eff6fc04a" providerId="ADAL" clId="{80BFABE6-857C-409E-AFD5-2AF690E19E08}" dt="2022-10-20T08:44:41.356" v="2783" actId="478"/>
          <ac:grpSpMkLst>
            <pc:docMk/>
            <pc:sldMk cId="1167527790" sldId="258"/>
            <ac:grpSpMk id="43" creationId="{FD5E7588-989E-E9EE-4D0B-E5B8117DD116}"/>
          </ac:grpSpMkLst>
        </pc:grpChg>
        <pc:picChg chg="add mod">
          <ac:chgData name="Franziska Händschel" userId="e2149472-3187-4d00-b16a-a19eff6fc04a" providerId="ADAL" clId="{80BFABE6-857C-409E-AFD5-2AF690E19E08}" dt="2022-10-20T08:46:05.634" v="2828" actId="688"/>
          <ac:picMkLst>
            <pc:docMk/>
            <pc:sldMk cId="1167527790" sldId="258"/>
            <ac:picMk id="3" creationId="{7045E9DA-68B8-C7CE-CD94-DB868B028F2D}"/>
          </ac:picMkLst>
        </pc:picChg>
        <pc:picChg chg="del">
          <ac:chgData name="Franziska Händschel" userId="e2149472-3187-4d00-b16a-a19eff6fc04a" providerId="ADAL" clId="{80BFABE6-857C-409E-AFD5-2AF690E19E08}" dt="2022-09-29T12:26:53.017" v="108" actId="478"/>
          <ac:picMkLst>
            <pc:docMk/>
            <pc:sldMk cId="1167527790" sldId="258"/>
            <ac:picMk id="5" creationId="{4367A5DE-F472-1C8E-1A42-68A6D3AE232F}"/>
          </ac:picMkLst>
        </pc:picChg>
        <pc:picChg chg="add mod ord topLvl">
          <ac:chgData name="Franziska Händschel" userId="e2149472-3187-4d00-b16a-a19eff6fc04a" providerId="ADAL" clId="{80BFABE6-857C-409E-AFD5-2AF690E19E08}" dt="2022-10-12T12:53:24.104" v="2777" actId="1076"/>
          <ac:picMkLst>
            <pc:docMk/>
            <pc:sldMk cId="1167527790" sldId="258"/>
            <ac:picMk id="5" creationId="{6ADCC1CC-5040-1D0C-9C1F-097D10F6CC01}"/>
          </ac:picMkLst>
        </pc:picChg>
        <pc:picChg chg="add del mod topLvl">
          <ac:chgData name="Franziska Händschel" userId="e2149472-3187-4d00-b16a-a19eff6fc04a" providerId="ADAL" clId="{80BFABE6-857C-409E-AFD5-2AF690E19E08}" dt="2022-10-20T08:48:32.711" v="2833" actId="478"/>
          <ac:picMkLst>
            <pc:docMk/>
            <pc:sldMk cId="1167527790" sldId="258"/>
            <ac:picMk id="6" creationId="{710CC5DA-FF4C-0D87-AA3B-1A1BED55EF07}"/>
          </ac:picMkLst>
        </pc:picChg>
        <pc:picChg chg="add del mod">
          <ac:chgData name="Franziska Händschel" userId="e2149472-3187-4d00-b16a-a19eff6fc04a" providerId="ADAL" clId="{80BFABE6-857C-409E-AFD5-2AF690E19E08}" dt="2022-10-20T08:48:31.463" v="2832" actId="21"/>
          <ac:picMkLst>
            <pc:docMk/>
            <pc:sldMk cId="1167527790" sldId="258"/>
            <ac:picMk id="7" creationId="{61D0F626-01BD-C598-6843-B3324F1FE0A8}"/>
          </ac:picMkLst>
        </pc:picChg>
        <pc:picChg chg="add mod ord">
          <ac:chgData name="Franziska Händschel" userId="e2149472-3187-4d00-b16a-a19eff6fc04a" providerId="ADAL" clId="{80BFABE6-857C-409E-AFD5-2AF690E19E08}" dt="2022-10-20T08:48:41.338" v="2837" actId="1076"/>
          <ac:picMkLst>
            <pc:docMk/>
            <pc:sldMk cId="1167527790" sldId="258"/>
            <ac:picMk id="15" creationId="{18EB0CAB-71E9-FEF7-C421-8696BB1822EA}"/>
          </ac:picMkLst>
        </pc:picChg>
        <pc:picChg chg="add del mod">
          <ac:chgData name="Franziska Händschel" userId="e2149472-3187-4d00-b16a-a19eff6fc04a" providerId="ADAL" clId="{80BFABE6-857C-409E-AFD5-2AF690E19E08}" dt="2022-10-12T08:15:41.758" v="129" actId="478"/>
          <ac:picMkLst>
            <pc:docMk/>
            <pc:sldMk cId="1167527790" sldId="258"/>
            <ac:picMk id="20" creationId="{22E33FAB-B33A-1D47-758A-A44028CEAE83}"/>
          </ac:picMkLst>
        </pc:picChg>
        <pc:picChg chg="add del mod">
          <ac:chgData name="Franziska Händschel" userId="e2149472-3187-4d00-b16a-a19eff6fc04a" providerId="ADAL" clId="{80BFABE6-857C-409E-AFD5-2AF690E19E08}" dt="2022-09-29T12:27:41.578" v="117" actId="21"/>
          <ac:picMkLst>
            <pc:docMk/>
            <pc:sldMk cId="1167527790" sldId="258"/>
            <ac:picMk id="22" creationId="{0B96E0EC-A89D-6B43-BEBE-F2D9B339201A}"/>
          </ac:picMkLst>
        </pc:picChg>
        <pc:picChg chg="add del mod">
          <ac:chgData name="Franziska Händschel" userId="e2149472-3187-4d00-b16a-a19eff6fc04a" providerId="ADAL" clId="{80BFABE6-857C-409E-AFD5-2AF690E19E08}" dt="2022-10-12T08:38:27.353" v="271" actId="478"/>
          <ac:picMkLst>
            <pc:docMk/>
            <pc:sldMk cId="1167527790" sldId="258"/>
            <ac:picMk id="28" creationId="{2EF65398-EBEE-D413-258C-3272B12E6BBF}"/>
          </ac:picMkLst>
        </pc:picChg>
        <pc:picChg chg="add del mod">
          <ac:chgData name="Franziska Händschel" userId="e2149472-3187-4d00-b16a-a19eff6fc04a" providerId="ADAL" clId="{80BFABE6-857C-409E-AFD5-2AF690E19E08}" dt="2022-10-12T08:48:13.124" v="299" actId="478"/>
          <ac:picMkLst>
            <pc:docMk/>
            <pc:sldMk cId="1167527790" sldId="258"/>
            <ac:picMk id="32" creationId="{4980553C-49E1-4B2B-68C1-AA1B78FBA148}"/>
          </ac:picMkLst>
        </pc:picChg>
        <pc:picChg chg="add del mod">
          <ac:chgData name="Franziska Händschel" userId="e2149472-3187-4d00-b16a-a19eff6fc04a" providerId="ADAL" clId="{80BFABE6-857C-409E-AFD5-2AF690E19E08}" dt="2022-10-12T11:45:30.527" v="2133" actId="21"/>
          <ac:picMkLst>
            <pc:docMk/>
            <pc:sldMk cId="1167527790" sldId="258"/>
            <ac:picMk id="34" creationId="{7DA56EFD-CA12-8A5D-0371-CBF0B36010EB}"/>
          </ac:picMkLst>
        </pc:picChg>
        <pc:picChg chg="add del mod modCrop">
          <ac:chgData name="Franziska Händschel" userId="e2149472-3187-4d00-b16a-a19eff6fc04a" providerId="ADAL" clId="{80BFABE6-857C-409E-AFD5-2AF690E19E08}" dt="2022-10-12T12:07:08.549" v="2663" actId="21"/>
          <ac:picMkLst>
            <pc:docMk/>
            <pc:sldMk cId="1167527790" sldId="258"/>
            <ac:picMk id="38" creationId="{E1632FA4-A966-F6F1-0130-257827286396}"/>
          </ac:picMkLst>
        </pc:picChg>
        <pc:picChg chg="add del mod topLvl modCrop">
          <ac:chgData name="Franziska Händschel" userId="e2149472-3187-4d00-b16a-a19eff6fc04a" providerId="ADAL" clId="{80BFABE6-857C-409E-AFD5-2AF690E19E08}" dt="2022-10-20T08:44:41.356" v="2783" actId="478"/>
          <ac:picMkLst>
            <pc:docMk/>
            <pc:sldMk cId="1167527790" sldId="258"/>
            <ac:picMk id="40" creationId="{4AE768C8-F8B4-5AC2-3152-EAA71CEBC9CD}"/>
          </ac:picMkLst>
        </pc:picChg>
        <pc:picChg chg="add del mod">
          <ac:chgData name="Franziska Händschel" userId="e2149472-3187-4d00-b16a-a19eff6fc04a" providerId="ADAL" clId="{80BFABE6-857C-409E-AFD5-2AF690E19E08}" dt="2022-10-12T12:11:34.969" v="2702" actId="478"/>
          <ac:picMkLst>
            <pc:docMk/>
            <pc:sldMk cId="1167527790" sldId="258"/>
            <ac:picMk id="42" creationId="{D5C6D378-6E24-3ACD-5415-05751CD6CDD7}"/>
          </ac:picMkLst>
        </pc:picChg>
        <pc:cxnChg chg="add del mod">
          <ac:chgData name="Franziska Händschel" userId="e2149472-3187-4d00-b16a-a19eff6fc04a" providerId="ADAL" clId="{80BFABE6-857C-409E-AFD5-2AF690E19E08}" dt="2022-10-12T08:35:30.141" v="234" actId="21"/>
          <ac:cxnSpMkLst>
            <pc:docMk/>
            <pc:sldMk cId="1167527790" sldId="258"/>
            <ac:cxnSpMk id="15" creationId="{231F1B17-4634-4DDA-5FE6-B5CFB2899DAA}"/>
          </ac:cxnSpMkLst>
        </pc:cxnChg>
        <pc:cxnChg chg="add mod topLvl">
          <ac:chgData name="Franziska Händschel" userId="e2149472-3187-4d00-b16a-a19eff6fc04a" providerId="ADAL" clId="{80BFABE6-857C-409E-AFD5-2AF690E19E08}" dt="2022-10-20T08:48:46.082" v="2838" actId="1076"/>
          <ac:cxnSpMkLst>
            <pc:docMk/>
            <pc:sldMk cId="1167527790" sldId="258"/>
            <ac:cxnSpMk id="25" creationId="{B080EB55-7DB7-A1AD-19A0-8F79985D7E36}"/>
          </ac:cxnSpMkLst>
        </pc:cxnChg>
      </pc:sldChg>
      <pc:sldChg chg="addSp modSp mod ord">
        <pc:chgData name="Franziska Händschel" userId="e2149472-3187-4d00-b16a-a19eff6fc04a" providerId="ADAL" clId="{80BFABE6-857C-409E-AFD5-2AF690E19E08}" dt="2022-10-17T11:45:07.968" v="2782" actId="164"/>
        <pc:sldMkLst>
          <pc:docMk/>
          <pc:sldMk cId="1394308654" sldId="259"/>
        </pc:sldMkLst>
        <pc:spChg chg="mod">
          <ac:chgData name="Franziska Händschel" userId="e2149472-3187-4d00-b16a-a19eff6fc04a" providerId="ADAL" clId="{80BFABE6-857C-409E-AFD5-2AF690E19E08}" dt="2022-10-17T11:44:55.445" v="2781" actId="164"/>
          <ac:spMkLst>
            <pc:docMk/>
            <pc:sldMk cId="1394308654" sldId="259"/>
            <ac:spMk id="8" creationId="{03CF4401-5693-AA01-B568-76D87900AFFC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13" creationId="{F638C79E-80D4-8E1B-E124-890010BCB2FE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14" creationId="{0202A2B3-C6A1-E71B-6D80-8FFDE3CD52F6}"/>
          </ac:spMkLst>
        </pc:spChg>
        <pc:spChg chg="mod">
          <ac:chgData name="Franziska Händschel" userId="e2149472-3187-4d00-b16a-a19eff6fc04a" providerId="ADAL" clId="{80BFABE6-857C-409E-AFD5-2AF690E19E08}" dt="2022-10-17T11:44:55.445" v="2781" actId="164"/>
          <ac:spMkLst>
            <pc:docMk/>
            <pc:sldMk cId="1394308654" sldId="259"/>
            <ac:spMk id="21" creationId="{108602F5-F02A-693C-245B-1045F96C85B5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25" creationId="{9991D339-4174-9F16-C332-1DA20B498232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27" creationId="{5634B409-847D-42E6-5D29-B6FF67A899EC}"/>
          </ac:spMkLst>
        </pc:spChg>
        <pc:spChg chg="mod">
          <ac:chgData name="Franziska Händschel" userId="e2149472-3187-4d00-b16a-a19eff6fc04a" providerId="ADAL" clId="{80BFABE6-857C-409E-AFD5-2AF690E19E08}" dt="2022-10-17T11:45:07.968" v="2782" actId="164"/>
          <ac:spMkLst>
            <pc:docMk/>
            <pc:sldMk cId="1394308654" sldId="259"/>
            <ac:spMk id="30" creationId="{54491FA2-3ED7-DA2E-8AE9-4A7750CEC1CF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31" creationId="{B3D88FF8-F4F4-1AF6-10B7-9DA5E39931B7}"/>
          </ac:spMkLst>
        </pc:spChg>
        <pc:spChg chg="mod">
          <ac:chgData name="Franziska Händschel" userId="e2149472-3187-4d00-b16a-a19eff6fc04a" providerId="ADAL" clId="{80BFABE6-857C-409E-AFD5-2AF690E19E08}" dt="2022-10-17T11:44:49.489" v="2780" actId="34135"/>
          <ac:spMkLst>
            <pc:docMk/>
            <pc:sldMk cId="1394308654" sldId="259"/>
            <ac:spMk id="32" creationId="{4F322AE9-3F9A-370F-8E20-482309085637}"/>
          </ac:spMkLst>
        </pc:spChg>
        <pc:spChg chg="mod">
          <ac:chgData name="Franziska Händschel" userId="e2149472-3187-4d00-b16a-a19eff6fc04a" providerId="ADAL" clId="{80BFABE6-857C-409E-AFD5-2AF690E19E08}" dt="2022-10-12T10:58:40.686" v="537" actId="2711"/>
          <ac:spMkLst>
            <pc:docMk/>
            <pc:sldMk cId="1394308654" sldId="259"/>
            <ac:spMk id="36" creationId="{893BCAF3-7A5A-5D8D-F9EB-15F9DEE3A3D4}"/>
          </ac:spMkLst>
        </pc:spChg>
        <pc:spChg chg="mod">
          <ac:chgData name="Franziska Händschel" userId="e2149472-3187-4d00-b16a-a19eff6fc04a" providerId="ADAL" clId="{80BFABE6-857C-409E-AFD5-2AF690E19E08}" dt="2022-10-12T11:50:30.359" v="2203" actId="207"/>
          <ac:spMkLst>
            <pc:docMk/>
            <pc:sldMk cId="1394308654" sldId="259"/>
            <ac:spMk id="37" creationId="{FD82421C-742D-A5CE-1E56-88E624A57A42}"/>
          </ac:spMkLst>
        </pc:spChg>
        <pc:spChg chg="mod">
          <ac:chgData name="Franziska Händschel" userId="e2149472-3187-4d00-b16a-a19eff6fc04a" providerId="ADAL" clId="{80BFABE6-857C-409E-AFD5-2AF690E19E08}" dt="2022-10-12T10:58:40.686" v="537" actId="2711"/>
          <ac:spMkLst>
            <pc:docMk/>
            <pc:sldMk cId="1394308654" sldId="259"/>
            <ac:spMk id="42" creationId="{198127E4-BE13-021C-3C16-94A01FB22A36}"/>
          </ac:spMkLst>
        </pc:spChg>
        <pc:spChg chg="mod">
          <ac:chgData name="Franziska Händschel" userId="e2149472-3187-4d00-b16a-a19eff6fc04a" providerId="ADAL" clId="{80BFABE6-857C-409E-AFD5-2AF690E19E08}" dt="2022-10-12T10:58:40.686" v="537" actId="2711"/>
          <ac:spMkLst>
            <pc:docMk/>
            <pc:sldMk cId="1394308654" sldId="259"/>
            <ac:spMk id="43" creationId="{61EEC6AC-68AC-70B6-2564-B8D536796ADF}"/>
          </ac:spMkLst>
        </pc:spChg>
        <pc:grpChg chg="add mod">
          <ac:chgData name="Franziska Händschel" userId="e2149472-3187-4d00-b16a-a19eff6fc04a" providerId="ADAL" clId="{80BFABE6-857C-409E-AFD5-2AF690E19E08}" dt="2022-10-17T11:45:07.968" v="2782" actId="164"/>
          <ac:grpSpMkLst>
            <pc:docMk/>
            <pc:sldMk cId="1394308654" sldId="259"/>
            <ac:grpSpMk id="2" creationId="{2605B472-7A26-8DD8-72DB-9307A455CDB9}"/>
          </ac:grpSpMkLst>
        </pc:grpChg>
        <pc:grpChg chg="add mod">
          <ac:chgData name="Franziska Händschel" userId="e2149472-3187-4d00-b16a-a19eff6fc04a" providerId="ADAL" clId="{80BFABE6-857C-409E-AFD5-2AF690E19E08}" dt="2022-10-17T11:45:07.968" v="2782" actId="164"/>
          <ac:grpSpMkLst>
            <pc:docMk/>
            <pc:sldMk cId="1394308654" sldId="259"/>
            <ac:grpSpMk id="3" creationId="{8C187374-DBD7-F168-989D-171A49C61E58}"/>
          </ac:grpSpMkLst>
        </pc:grpChg>
        <pc:grpChg chg="mod">
          <ac:chgData name="Franziska Händschel" userId="e2149472-3187-4d00-b16a-a19eff6fc04a" providerId="ADAL" clId="{80BFABE6-857C-409E-AFD5-2AF690E19E08}" dt="2022-10-17T11:44:49.489" v="2780" actId="34135"/>
          <ac:grpSpMkLst>
            <pc:docMk/>
            <pc:sldMk cId="1394308654" sldId="259"/>
            <ac:grpSpMk id="34" creationId="{5EDE48CA-329B-BA19-7CB5-64AF1F15860A}"/>
          </ac:grpSpMkLst>
        </pc:grpChg>
        <pc:grpChg chg="mod">
          <ac:chgData name="Franziska Händschel" userId="e2149472-3187-4d00-b16a-a19eff6fc04a" providerId="ADAL" clId="{80BFABE6-857C-409E-AFD5-2AF690E19E08}" dt="2022-10-17T11:44:49.489" v="2780" actId="34135"/>
          <ac:grpSpMkLst>
            <pc:docMk/>
            <pc:sldMk cId="1394308654" sldId="259"/>
            <ac:grpSpMk id="35" creationId="{02457078-5E27-6A9B-7F91-9512EA178B51}"/>
          </ac:grpSpMkLst>
        </pc:grpChg>
        <pc:grpChg chg="mod">
          <ac:chgData name="Franziska Händschel" userId="e2149472-3187-4d00-b16a-a19eff6fc04a" providerId="ADAL" clId="{80BFABE6-857C-409E-AFD5-2AF690E19E08}" dt="2022-10-12T10:58:40.686" v="537" actId="2711"/>
          <ac:grpSpMkLst>
            <pc:docMk/>
            <pc:sldMk cId="1394308654" sldId="259"/>
            <ac:grpSpMk id="40" creationId="{EBC6163F-464F-A97D-DBB0-47AB8AF34B44}"/>
          </ac:grpSpMkLst>
        </pc:grpChg>
        <pc:graphicFrameChg chg="mod">
          <ac:chgData name="Franziska Händschel" userId="e2149472-3187-4d00-b16a-a19eff6fc04a" providerId="ADAL" clId="{80BFABE6-857C-409E-AFD5-2AF690E19E08}" dt="2022-10-17T11:44:49.489" v="2780" actId="34135"/>
          <ac:graphicFrameMkLst>
            <pc:docMk/>
            <pc:sldMk cId="1394308654" sldId="259"/>
            <ac:graphicFrameMk id="6" creationId="{60E87A94-284E-D4E7-0CBE-A4B76C41080A}"/>
          </ac:graphicFrameMkLst>
        </pc:graphicFrameChg>
        <pc:graphicFrameChg chg="mod">
          <ac:chgData name="Franziska Händschel" userId="e2149472-3187-4d00-b16a-a19eff6fc04a" providerId="ADAL" clId="{80BFABE6-857C-409E-AFD5-2AF690E19E08}" dt="2022-10-17T11:44:55.445" v="2781" actId="164"/>
          <ac:graphicFrameMkLst>
            <pc:docMk/>
            <pc:sldMk cId="1394308654" sldId="259"/>
            <ac:graphicFrameMk id="10" creationId="{A131E056-CB83-E0E4-2ED9-12A96A6DDFAC}"/>
          </ac:graphicFrameMkLst>
        </pc:graphicFrameChg>
        <pc:graphicFrameChg chg="mod">
          <ac:chgData name="Franziska Händschel" userId="e2149472-3187-4d00-b16a-a19eff6fc04a" providerId="ADAL" clId="{80BFABE6-857C-409E-AFD5-2AF690E19E08}" dt="2022-10-17T11:44:49.489" v="2780" actId="34135"/>
          <ac:graphicFrameMkLst>
            <pc:docMk/>
            <pc:sldMk cId="1394308654" sldId="259"/>
            <ac:graphicFrameMk id="11" creationId="{34205000-D0EB-6A78-E333-702402A2DEEA}"/>
          </ac:graphicFrameMkLst>
        </pc:graphicFrameChg>
        <pc:picChg chg="mod">
          <ac:chgData name="Franziska Händschel" userId="e2149472-3187-4d00-b16a-a19eff6fc04a" providerId="ADAL" clId="{80BFABE6-857C-409E-AFD5-2AF690E19E08}" dt="2022-10-17T11:44:55.445" v="2781" actId="164"/>
          <ac:picMkLst>
            <pc:docMk/>
            <pc:sldMk cId="1394308654" sldId="259"/>
            <ac:picMk id="19" creationId="{D7A6F5D0-FC59-ED99-725D-0A28BF433337}"/>
          </ac:picMkLst>
        </pc:picChg>
        <pc:picChg chg="mod">
          <ac:chgData name="Franziska Händschel" userId="e2149472-3187-4d00-b16a-a19eff6fc04a" providerId="ADAL" clId="{80BFABE6-857C-409E-AFD5-2AF690E19E08}" dt="2022-10-17T11:44:49.489" v="2780" actId="34135"/>
          <ac:picMkLst>
            <pc:docMk/>
            <pc:sldMk cId="1394308654" sldId="259"/>
            <ac:picMk id="23" creationId="{74C6DD8C-ADB1-C272-4A59-409BEC1BF856}"/>
          </ac:picMkLst>
        </pc:picChg>
        <pc:picChg chg="mod">
          <ac:chgData name="Franziska Händschel" userId="e2149472-3187-4d00-b16a-a19eff6fc04a" providerId="ADAL" clId="{80BFABE6-857C-409E-AFD5-2AF690E19E08}" dt="2022-10-17T11:44:49.489" v="2780" actId="34135"/>
          <ac:picMkLst>
            <pc:docMk/>
            <pc:sldMk cId="1394308654" sldId="259"/>
            <ac:picMk id="29" creationId="{C7F5948B-FB59-475B-7B9E-1D9B31854692}"/>
          </ac:picMkLst>
        </pc:picChg>
      </pc:sldChg>
      <pc:sldChg chg="addSp delSp modSp add del mod setBg">
        <pc:chgData name="Franziska Händschel" userId="e2149472-3187-4d00-b16a-a19eff6fc04a" providerId="ADAL" clId="{80BFABE6-857C-409E-AFD5-2AF690E19E08}" dt="2022-10-12T08:36:52.388" v="253" actId="47"/>
        <pc:sldMkLst>
          <pc:docMk/>
          <pc:sldMk cId="1909835433" sldId="260"/>
        </pc:sldMkLst>
        <pc:spChg chg="mod">
          <ac:chgData name="Franziska Händschel" userId="e2149472-3187-4d00-b16a-a19eff6fc04a" providerId="ADAL" clId="{80BFABE6-857C-409E-AFD5-2AF690E19E08}" dt="2022-09-29T12:43:18.253" v="124" actId="20577"/>
          <ac:spMkLst>
            <pc:docMk/>
            <pc:sldMk cId="1909835433" sldId="260"/>
            <ac:spMk id="9" creationId="{3AAC53B6-7395-7E56-354B-FB01DB7FDEA3}"/>
          </ac:spMkLst>
        </pc:spChg>
        <pc:spChg chg="mod">
          <ac:chgData name="Franziska Händschel" userId="e2149472-3187-4d00-b16a-a19eff6fc04a" providerId="ADAL" clId="{80BFABE6-857C-409E-AFD5-2AF690E19E08}" dt="2022-09-29T12:24:36.717" v="86" actId="20577"/>
          <ac:spMkLst>
            <pc:docMk/>
            <pc:sldMk cId="1909835433" sldId="260"/>
            <ac:spMk id="11" creationId="{26233831-735C-A029-E185-614314D37328}"/>
          </ac:spMkLst>
        </pc:spChg>
        <pc:picChg chg="add del mod">
          <ac:chgData name="Franziska Händschel" userId="e2149472-3187-4d00-b16a-a19eff6fc04a" providerId="ADAL" clId="{80BFABE6-857C-409E-AFD5-2AF690E19E08}" dt="2022-09-29T12:26:23.109" v="98" actId="22"/>
          <ac:picMkLst>
            <pc:docMk/>
            <pc:sldMk cId="1909835433" sldId="260"/>
            <ac:picMk id="4" creationId="{E734FDF4-A948-B6CE-BC50-3984206BDC2B}"/>
          </ac:picMkLst>
        </pc:picChg>
        <pc:picChg chg="add del">
          <ac:chgData name="Franziska Händschel" userId="e2149472-3187-4d00-b16a-a19eff6fc04a" providerId="ADAL" clId="{80BFABE6-857C-409E-AFD5-2AF690E19E08}" dt="2022-09-29T12:26:46.606" v="106" actId="478"/>
          <ac:picMkLst>
            <pc:docMk/>
            <pc:sldMk cId="1909835433" sldId="260"/>
            <ac:picMk id="5" creationId="{4367A5DE-F472-1C8E-1A42-68A6D3AE232F}"/>
          </ac:picMkLst>
        </pc:picChg>
        <pc:picChg chg="add del mod">
          <ac:chgData name="Franziska Händschel" userId="e2149472-3187-4d00-b16a-a19eff6fc04a" providerId="ADAL" clId="{80BFABE6-857C-409E-AFD5-2AF690E19E08}" dt="2022-09-29T12:26:49.661" v="107" actId="21"/>
          <ac:picMkLst>
            <pc:docMk/>
            <pc:sldMk cId="1909835433" sldId="260"/>
            <ac:picMk id="7" creationId="{AEB55152-C05F-7B01-8CCE-A3C6D2439401}"/>
          </ac:picMkLst>
        </pc:picChg>
        <pc:picChg chg="add mod">
          <ac:chgData name="Franziska Händschel" userId="e2149472-3187-4d00-b16a-a19eff6fc04a" providerId="ADAL" clId="{80BFABE6-857C-409E-AFD5-2AF690E19E08}" dt="2022-09-29T12:27:43.224" v="118"/>
          <ac:picMkLst>
            <pc:docMk/>
            <pc:sldMk cId="1909835433" sldId="260"/>
            <ac:picMk id="15" creationId="{8D329EE7-5114-2993-5690-FB98953DC6CF}"/>
          </ac:picMkLst>
        </pc:picChg>
      </pc:sldChg>
      <pc:sldChg chg="addSp delSp modSp add mod setBg">
        <pc:chgData name="Franziska Händschel" userId="e2149472-3187-4d00-b16a-a19eff6fc04a" providerId="ADAL" clId="{80BFABE6-857C-409E-AFD5-2AF690E19E08}" dt="2022-10-20T08:50:28.402" v="2856" actId="1035"/>
        <pc:sldMkLst>
          <pc:docMk/>
          <pc:sldMk cId="4077844843" sldId="261"/>
        </pc:sldMkLst>
        <pc:spChg chg="add mod or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5" creationId="{B0F52A53-5B11-47F4-0016-7133B3A5ABD3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8" creationId="{067E7A9D-C659-22AA-06B2-96DE0F402EB2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9" creationId="{3AAC53B6-7395-7E56-354B-FB01DB7FDEA3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10" creationId="{4DC94205-8025-681F-FB6B-FE417E35A693}"/>
          </ac:spMkLst>
        </pc:spChg>
        <pc:spChg chg="mod">
          <ac:chgData name="Franziska Händschel" userId="e2149472-3187-4d00-b16a-a19eff6fc04a" providerId="ADAL" clId="{80BFABE6-857C-409E-AFD5-2AF690E19E08}" dt="2022-10-12T11:50:27.278" v="2202" actId="207"/>
          <ac:spMkLst>
            <pc:docMk/>
            <pc:sldMk cId="4077844843" sldId="261"/>
            <ac:spMk id="11" creationId="{26233831-735C-A029-E185-614314D37328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14" creationId="{4858A514-5E1A-8E71-136C-33DD9E567707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16" creationId="{1E9B0E53-5175-EFC9-C439-D79E79DFBB98}"/>
          </ac:spMkLst>
        </pc:spChg>
        <pc:spChg chg="mod">
          <ac:chgData name="Franziska Händschel" userId="e2149472-3187-4d00-b16a-a19eff6fc04a" providerId="ADAL" clId="{80BFABE6-857C-409E-AFD5-2AF690E19E08}" dt="2022-10-12T10:58:34.720" v="536" actId="2711"/>
          <ac:spMkLst>
            <pc:docMk/>
            <pc:sldMk cId="4077844843" sldId="261"/>
            <ac:spMk id="17" creationId="{B6572B75-AAD4-F5B3-2574-ECA6DF1098FD}"/>
          </ac:spMkLst>
        </pc:spChg>
        <pc:grpChg chg="add del">
          <ac:chgData name="Franziska Händschel" userId="e2149472-3187-4d00-b16a-a19eff6fc04a" providerId="ADAL" clId="{80BFABE6-857C-409E-AFD5-2AF690E19E08}" dt="2022-10-12T08:35:01.745" v="225" actId="478"/>
          <ac:grpSpMkLst>
            <pc:docMk/>
            <pc:sldMk cId="4077844843" sldId="261"/>
            <ac:grpSpMk id="18" creationId="{20B7E9E1-5587-88E7-079D-427ACDA7B307}"/>
          </ac:grpSpMkLst>
        </pc:grpChg>
        <pc:picChg chg="add del mod">
          <ac:chgData name="Franziska Händschel" userId="e2149472-3187-4d00-b16a-a19eff6fc04a" providerId="ADAL" clId="{80BFABE6-857C-409E-AFD5-2AF690E19E08}" dt="2022-10-12T08:36:04.146" v="243" actId="478"/>
          <ac:picMkLst>
            <pc:docMk/>
            <pc:sldMk cId="4077844843" sldId="261"/>
            <ac:picMk id="2" creationId="{55769279-67E5-6F56-E9B3-A44BDE3071BB}"/>
          </ac:picMkLst>
        </pc:picChg>
        <pc:picChg chg="mod">
          <ac:chgData name="Franziska Händschel" userId="e2149472-3187-4d00-b16a-a19eff6fc04a" providerId="ADAL" clId="{80BFABE6-857C-409E-AFD5-2AF690E19E08}" dt="2022-10-12T12:10:57.681" v="2693" actId="1036"/>
          <ac:picMkLst>
            <pc:docMk/>
            <pc:sldMk cId="4077844843" sldId="261"/>
            <ac:picMk id="3" creationId="{4B12E640-B7A7-761C-F1E9-266E480B0DE1}"/>
          </ac:picMkLst>
        </pc:picChg>
        <pc:picChg chg="add del mod">
          <ac:chgData name="Franziska Händschel" userId="e2149472-3187-4d00-b16a-a19eff6fc04a" providerId="ADAL" clId="{80BFABE6-857C-409E-AFD5-2AF690E19E08}" dt="2022-10-12T08:36:16.849" v="246" actId="478"/>
          <ac:picMkLst>
            <pc:docMk/>
            <pc:sldMk cId="4077844843" sldId="261"/>
            <ac:picMk id="4" creationId="{8E22217D-DE8B-79E6-BC55-AE725368DC17}"/>
          </ac:picMkLst>
        </pc:picChg>
        <pc:picChg chg="add del mod">
          <ac:chgData name="Franziska Händschel" userId="e2149472-3187-4d00-b16a-a19eff6fc04a" providerId="ADAL" clId="{80BFABE6-857C-409E-AFD5-2AF690E19E08}" dt="2022-10-20T08:50:04.481" v="2842" actId="21"/>
          <ac:picMkLst>
            <pc:docMk/>
            <pc:sldMk cId="4077844843" sldId="261"/>
            <ac:picMk id="4" creationId="{916BAFC1-8E78-77CC-3FC1-37D2F81B578A}"/>
          </ac:picMkLst>
        </pc:picChg>
        <pc:picChg chg="add mod ord">
          <ac:chgData name="Franziska Händschel" userId="e2149472-3187-4d00-b16a-a19eff6fc04a" providerId="ADAL" clId="{80BFABE6-857C-409E-AFD5-2AF690E19E08}" dt="2022-10-20T08:50:28.402" v="2856" actId="1035"/>
          <ac:picMkLst>
            <pc:docMk/>
            <pc:sldMk cId="4077844843" sldId="261"/>
            <ac:picMk id="6" creationId="{0CC349CE-A0BE-BF4A-0D6B-29977C191236}"/>
          </ac:picMkLst>
        </pc:picChg>
        <pc:picChg chg="del mod">
          <ac:chgData name="Franziska Händschel" userId="e2149472-3187-4d00-b16a-a19eff6fc04a" providerId="ADAL" clId="{80BFABE6-857C-409E-AFD5-2AF690E19E08}" dt="2022-10-20T08:50:05.513" v="2843" actId="478"/>
          <ac:picMkLst>
            <pc:docMk/>
            <pc:sldMk cId="4077844843" sldId="261"/>
            <ac:picMk id="20" creationId="{22E33FAB-B33A-1D47-758A-A44028CEAE83}"/>
          </ac:picMkLst>
        </pc:picChg>
      </pc:sldChg>
      <pc:sldChg chg="addSp delSp modSp add mod ord setBg">
        <pc:chgData name="Franziska Händschel" userId="e2149472-3187-4d00-b16a-a19eff6fc04a" providerId="ADAL" clId="{80BFABE6-857C-409E-AFD5-2AF690E19E08}" dt="2022-10-12T12:42:24.298" v="2775" actId="1076"/>
        <pc:sldMkLst>
          <pc:docMk/>
          <pc:sldMk cId="442473897" sldId="262"/>
        </pc:sldMkLst>
        <pc:spChg chg="add del mod">
          <ac:chgData name="Franziska Händschel" userId="e2149472-3187-4d00-b16a-a19eff6fc04a" providerId="ADAL" clId="{80BFABE6-857C-409E-AFD5-2AF690E19E08}" dt="2022-10-12T10:58:17.548" v="534" actId="478"/>
          <ac:spMkLst>
            <pc:docMk/>
            <pc:sldMk cId="442473897" sldId="262"/>
            <ac:spMk id="2" creationId="{4258659A-C0B7-B37C-CE9E-BDFFE3AE4D48}"/>
          </ac:spMkLst>
        </pc:spChg>
        <pc:spChg chg="add del mod">
          <ac:chgData name="Franziska Händschel" userId="e2149472-3187-4d00-b16a-a19eff6fc04a" providerId="ADAL" clId="{80BFABE6-857C-409E-AFD5-2AF690E19E08}" dt="2022-10-12T11:29:44.757" v="1850" actId="478"/>
          <ac:spMkLst>
            <pc:docMk/>
            <pc:sldMk cId="442473897" sldId="262"/>
            <ac:spMk id="3" creationId="{24DC6BA6-6153-BBC0-D09C-3CCD344571EB}"/>
          </ac:spMkLst>
        </pc:spChg>
        <pc:spChg chg="add del mod">
          <ac:chgData name="Franziska Händschel" userId="e2149472-3187-4d00-b16a-a19eff6fc04a" providerId="ADAL" clId="{80BFABE6-857C-409E-AFD5-2AF690E19E08}" dt="2022-10-12T11:49:09.893" v="2192" actId="478"/>
          <ac:spMkLst>
            <pc:docMk/>
            <pc:sldMk cId="442473897" sldId="262"/>
            <ac:spMk id="4" creationId="{9F693036-29F6-8140-7514-BDF57956C756}"/>
          </ac:spMkLst>
        </pc:spChg>
        <pc:spChg chg="del">
          <ac:chgData name="Franziska Händschel" userId="e2149472-3187-4d00-b16a-a19eff6fc04a" providerId="ADAL" clId="{80BFABE6-857C-409E-AFD5-2AF690E19E08}" dt="2022-10-12T10:52:36.961" v="302" actId="478"/>
          <ac:spMkLst>
            <pc:docMk/>
            <pc:sldMk cId="442473897" sldId="262"/>
            <ac:spMk id="8" creationId="{03CF4401-5693-AA01-B568-76D87900AFFC}"/>
          </ac:spMkLst>
        </pc:spChg>
        <pc:spChg chg="add del">
          <ac:chgData name="Franziska Händschel" userId="e2149472-3187-4d00-b16a-a19eff6fc04a" providerId="ADAL" clId="{80BFABE6-857C-409E-AFD5-2AF690E19E08}" dt="2022-10-12T10:57:26.039" v="526" actId="22"/>
          <ac:spMkLst>
            <pc:docMk/>
            <pc:sldMk cId="442473897" sldId="262"/>
            <ac:spMk id="9" creationId="{CE47F146-EA04-B2F5-39E2-BD86B814D89D}"/>
          </ac:spMkLst>
        </pc:spChg>
        <pc:spChg chg="add mod">
          <ac:chgData name="Franziska Händschel" userId="e2149472-3187-4d00-b16a-a19eff6fc04a" providerId="ADAL" clId="{80BFABE6-857C-409E-AFD5-2AF690E19E08}" dt="2022-10-12T11:52:51.724" v="2230" actId="207"/>
          <ac:spMkLst>
            <pc:docMk/>
            <pc:sldMk cId="442473897" sldId="262"/>
            <ac:spMk id="18" creationId="{C414C68D-015F-44EA-94E1-33FDFBD4F8FD}"/>
          </ac:spMkLst>
        </pc:spChg>
        <pc:spChg chg="del">
          <ac:chgData name="Franziska Händschel" userId="e2149472-3187-4d00-b16a-a19eff6fc04a" providerId="ADAL" clId="{80BFABE6-857C-409E-AFD5-2AF690E19E08}" dt="2022-10-12T10:52:36.961" v="302" actId="478"/>
          <ac:spMkLst>
            <pc:docMk/>
            <pc:sldMk cId="442473897" sldId="262"/>
            <ac:spMk id="21" creationId="{108602F5-F02A-693C-245B-1045F96C85B5}"/>
          </ac:spMkLst>
        </pc:spChg>
        <pc:spChg chg="del">
          <ac:chgData name="Franziska Händschel" userId="e2149472-3187-4d00-b16a-a19eff6fc04a" providerId="ADAL" clId="{80BFABE6-857C-409E-AFD5-2AF690E19E08}" dt="2022-10-12T10:52:36.961" v="302" actId="478"/>
          <ac:spMkLst>
            <pc:docMk/>
            <pc:sldMk cId="442473897" sldId="262"/>
            <ac:spMk id="30" creationId="{54491FA2-3ED7-DA2E-8AE9-4A7750CEC1CF}"/>
          </ac:spMkLst>
        </pc:spChg>
        <pc:spChg chg="mod">
          <ac:chgData name="Franziska Händschel" userId="e2149472-3187-4d00-b16a-a19eff6fc04a" providerId="ADAL" clId="{80BFABE6-857C-409E-AFD5-2AF690E19E08}" dt="2022-10-12T11:50:03.236" v="2200" actId="207"/>
          <ac:spMkLst>
            <pc:docMk/>
            <pc:sldMk cId="442473897" sldId="262"/>
            <ac:spMk id="36" creationId="{893BCAF3-7A5A-5D8D-F9EB-15F9DEE3A3D4}"/>
          </ac:spMkLst>
        </pc:spChg>
        <pc:spChg chg="mod">
          <ac:chgData name="Franziska Händschel" userId="e2149472-3187-4d00-b16a-a19eff6fc04a" providerId="ADAL" clId="{80BFABE6-857C-409E-AFD5-2AF690E19E08}" dt="2022-10-12T12:42:24.298" v="2775" actId="1076"/>
          <ac:spMkLst>
            <pc:docMk/>
            <pc:sldMk cId="442473897" sldId="262"/>
            <ac:spMk id="37" creationId="{FD82421C-742D-A5CE-1E56-88E624A57A42}"/>
          </ac:spMkLst>
        </pc:spChg>
        <pc:spChg chg="mod">
          <ac:chgData name="Franziska Händschel" userId="e2149472-3187-4d00-b16a-a19eff6fc04a" providerId="ADAL" clId="{80BFABE6-857C-409E-AFD5-2AF690E19E08}" dt="2022-10-12T11:47:41.721" v="2151" actId="2711"/>
          <ac:spMkLst>
            <pc:docMk/>
            <pc:sldMk cId="442473897" sldId="262"/>
            <ac:spMk id="39" creationId="{95D95533-AB21-5299-ED5A-6E6E82C744C6}"/>
          </ac:spMkLst>
        </pc:spChg>
        <pc:spChg chg="mod">
          <ac:chgData name="Franziska Händschel" userId="e2149472-3187-4d00-b16a-a19eff6fc04a" providerId="ADAL" clId="{80BFABE6-857C-409E-AFD5-2AF690E19E08}" dt="2022-10-12T11:47:41.721" v="2151" actId="2711"/>
          <ac:spMkLst>
            <pc:docMk/>
            <pc:sldMk cId="442473897" sldId="262"/>
            <ac:spMk id="42" creationId="{198127E4-BE13-021C-3C16-94A01FB22A36}"/>
          </ac:spMkLst>
        </pc:spChg>
        <pc:spChg chg="mod">
          <ac:chgData name="Franziska Händschel" userId="e2149472-3187-4d00-b16a-a19eff6fc04a" providerId="ADAL" clId="{80BFABE6-857C-409E-AFD5-2AF690E19E08}" dt="2022-10-12T11:52:56.799" v="2232" actId="20577"/>
          <ac:spMkLst>
            <pc:docMk/>
            <pc:sldMk cId="442473897" sldId="262"/>
            <ac:spMk id="43" creationId="{61EEC6AC-68AC-70B6-2564-B8D536796ADF}"/>
          </ac:spMkLst>
        </pc:spChg>
        <pc:grpChg chg="del">
          <ac:chgData name="Franziska Händschel" userId="e2149472-3187-4d00-b16a-a19eff6fc04a" providerId="ADAL" clId="{80BFABE6-857C-409E-AFD5-2AF690E19E08}" dt="2022-10-12T10:52:36.961" v="302" actId="478"/>
          <ac:grpSpMkLst>
            <pc:docMk/>
            <pc:sldMk cId="442473897" sldId="262"/>
            <ac:grpSpMk id="34" creationId="{5EDE48CA-329B-BA19-7CB5-64AF1F15860A}"/>
          </ac:grpSpMkLst>
        </pc:grpChg>
        <pc:grpChg chg="del">
          <ac:chgData name="Franziska Händschel" userId="e2149472-3187-4d00-b16a-a19eff6fc04a" providerId="ADAL" clId="{80BFABE6-857C-409E-AFD5-2AF690E19E08}" dt="2022-10-12T10:52:36.961" v="302" actId="478"/>
          <ac:grpSpMkLst>
            <pc:docMk/>
            <pc:sldMk cId="442473897" sldId="262"/>
            <ac:grpSpMk id="35" creationId="{02457078-5E27-6A9B-7F91-9512EA178B51}"/>
          </ac:grpSpMkLst>
        </pc:grpChg>
        <pc:graphicFrameChg chg="add del mod">
          <ac:chgData name="Franziska Händschel" userId="e2149472-3187-4d00-b16a-a19eff6fc04a" providerId="ADAL" clId="{80BFABE6-857C-409E-AFD5-2AF690E19E08}" dt="2022-10-12T10:57:24.541" v="523"/>
          <ac:graphicFrameMkLst>
            <pc:docMk/>
            <pc:sldMk cId="442473897" sldId="262"/>
            <ac:graphicFrameMk id="5" creationId="{08871DE6-57FE-245F-75FE-4CD1FACD1A15}"/>
          </ac:graphicFrameMkLst>
        </pc:graphicFrameChg>
        <pc:graphicFrameChg chg="del">
          <ac:chgData name="Franziska Händschel" userId="e2149472-3187-4d00-b16a-a19eff6fc04a" providerId="ADAL" clId="{80BFABE6-857C-409E-AFD5-2AF690E19E08}" dt="2022-10-12T10:52:36.961" v="302" actId="478"/>
          <ac:graphicFrameMkLst>
            <pc:docMk/>
            <pc:sldMk cId="442473897" sldId="262"/>
            <ac:graphicFrameMk id="10" creationId="{A131E056-CB83-E0E4-2ED9-12A96A6DDFAC}"/>
          </ac:graphicFrameMkLst>
        </pc:graphicFrameChg>
        <pc:graphicFrameChg chg="add mod modGraphic">
          <ac:chgData name="Franziska Händschel" userId="e2149472-3187-4d00-b16a-a19eff6fc04a" providerId="ADAL" clId="{80BFABE6-857C-409E-AFD5-2AF690E19E08}" dt="2022-10-12T11:49:57.128" v="2199" actId="207"/>
          <ac:graphicFrameMkLst>
            <pc:docMk/>
            <pc:sldMk cId="442473897" sldId="262"/>
            <ac:graphicFrameMk id="12" creationId="{533FBF36-758D-54AC-3536-FFB95C1450D1}"/>
          </ac:graphicFrameMkLst>
        </pc:graphicFrameChg>
        <pc:graphicFrameChg chg="add del mod">
          <ac:chgData name="Franziska Händschel" userId="e2149472-3187-4d00-b16a-a19eff6fc04a" providerId="ADAL" clId="{80BFABE6-857C-409E-AFD5-2AF690E19E08}" dt="2022-10-12T10:59:05.456" v="539"/>
          <ac:graphicFrameMkLst>
            <pc:docMk/>
            <pc:sldMk cId="442473897" sldId="262"/>
            <ac:graphicFrameMk id="15" creationId="{986A95B4-15B5-9CB4-75CF-E9A4825DF581}"/>
          </ac:graphicFrameMkLst>
        </pc:graphicFrameChg>
        <pc:graphicFrameChg chg="add del mod">
          <ac:chgData name="Franziska Händschel" userId="e2149472-3187-4d00-b16a-a19eff6fc04a" providerId="ADAL" clId="{80BFABE6-857C-409E-AFD5-2AF690E19E08}" dt="2022-10-12T11:00:14.263" v="553"/>
          <ac:graphicFrameMkLst>
            <pc:docMk/>
            <pc:sldMk cId="442473897" sldId="262"/>
            <ac:graphicFrameMk id="16" creationId="{7E161067-36EE-FBB0-39FB-A71FD937B907}"/>
          </ac:graphicFrameMkLst>
        </pc:graphicFrameChg>
        <pc:picChg chg="add del mod">
          <ac:chgData name="Franziska Händschel" userId="e2149472-3187-4d00-b16a-a19eff6fc04a" providerId="ADAL" clId="{80BFABE6-857C-409E-AFD5-2AF690E19E08}" dt="2022-10-12T11:48:28.024" v="2175" actId="21"/>
          <ac:picMkLst>
            <pc:docMk/>
            <pc:sldMk cId="442473897" sldId="262"/>
            <ac:picMk id="17" creationId="{8B1ACE9E-9F2C-3334-FCED-5194BD6CA2CB}"/>
          </ac:picMkLst>
        </pc:picChg>
        <pc:picChg chg="del">
          <ac:chgData name="Franziska Händschel" userId="e2149472-3187-4d00-b16a-a19eff6fc04a" providerId="ADAL" clId="{80BFABE6-857C-409E-AFD5-2AF690E19E08}" dt="2022-10-12T10:52:36.961" v="302" actId="478"/>
          <ac:picMkLst>
            <pc:docMk/>
            <pc:sldMk cId="442473897" sldId="262"/>
            <ac:picMk id="19" creationId="{D7A6F5D0-FC59-ED99-725D-0A28BF433337}"/>
          </ac:picMkLst>
        </pc:picChg>
        <pc:picChg chg="add mod">
          <ac:chgData name="Franziska Händschel" userId="e2149472-3187-4d00-b16a-a19eff6fc04a" providerId="ADAL" clId="{80BFABE6-857C-409E-AFD5-2AF690E19E08}" dt="2022-10-12T11:52:08.255" v="2226"/>
          <ac:picMkLst>
            <pc:docMk/>
            <pc:sldMk cId="442473897" sldId="262"/>
            <ac:picMk id="20" creationId="{C02E68DF-F3DF-F7CE-3260-270E099B0456}"/>
          </ac:picMkLst>
        </pc:picChg>
        <pc:picChg chg="add mod">
          <ac:chgData name="Franziska Händschel" userId="e2149472-3187-4d00-b16a-a19eff6fc04a" providerId="ADAL" clId="{80BFABE6-857C-409E-AFD5-2AF690E19E08}" dt="2022-10-12T11:52:38.516" v="2228" actId="1076"/>
          <ac:picMkLst>
            <pc:docMk/>
            <pc:sldMk cId="442473897" sldId="262"/>
            <ac:picMk id="22" creationId="{2015B8A9-7975-D59E-246C-08B061CE044C}"/>
          </ac:picMkLst>
        </pc:picChg>
      </pc:sldChg>
      <pc:sldChg chg="addSp delSp modSp add mod setBg">
        <pc:chgData name="Franziska Händschel" userId="e2149472-3187-4d00-b16a-a19eff6fc04a" providerId="ADAL" clId="{80BFABE6-857C-409E-AFD5-2AF690E19E08}" dt="2022-10-12T12:42:20.977" v="2774" actId="1076"/>
        <pc:sldMkLst>
          <pc:docMk/>
          <pc:sldMk cId="185684738" sldId="263"/>
        </pc:sldMkLst>
        <pc:spChg chg="del mod">
          <ac:chgData name="Franziska Händschel" userId="e2149472-3187-4d00-b16a-a19eff6fc04a" providerId="ADAL" clId="{80BFABE6-857C-409E-AFD5-2AF690E19E08}" dt="2022-10-12T11:49:04.739" v="2190" actId="21"/>
          <ac:spMkLst>
            <pc:docMk/>
            <pc:sldMk cId="185684738" sldId="263"/>
            <ac:spMk id="4" creationId="{9F693036-29F6-8140-7514-BDF57956C756}"/>
          </ac:spMkLst>
        </pc:spChg>
        <pc:spChg chg="add mod">
          <ac:chgData name="Franziska Händschel" userId="e2149472-3187-4d00-b16a-a19eff6fc04a" providerId="ADAL" clId="{80BFABE6-857C-409E-AFD5-2AF690E19E08}" dt="2022-10-12T11:49:05.863" v="2191"/>
          <ac:spMkLst>
            <pc:docMk/>
            <pc:sldMk cId="185684738" sldId="263"/>
            <ac:spMk id="5" creationId="{8F6C6273-15C3-012B-41FC-C674AA8FC6AA}"/>
          </ac:spMkLst>
        </pc:spChg>
        <pc:spChg chg="mod">
          <ac:chgData name="Franziska Händschel" userId="e2149472-3187-4d00-b16a-a19eff6fc04a" providerId="ADAL" clId="{80BFABE6-857C-409E-AFD5-2AF690E19E08}" dt="2022-10-12T11:47:52.675" v="2152" actId="2711"/>
          <ac:spMkLst>
            <pc:docMk/>
            <pc:sldMk cId="185684738" sldId="263"/>
            <ac:spMk id="36" creationId="{893BCAF3-7A5A-5D8D-F9EB-15F9DEE3A3D4}"/>
          </ac:spMkLst>
        </pc:spChg>
        <pc:spChg chg="mod">
          <ac:chgData name="Franziska Händschel" userId="e2149472-3187-4d00-b16a-a19eff6fc04a" providerId="ADAL" clId="{80BFABE6-857C-409E-AFD5-2AF690E19E08}" dt="2022-10-12T12:42:20.977" v="2774" actId="1076"/>
          <ac:spMkLst>
            <pc:docMk/>
            <pc:sldMk cId="185684738" sldId="263"/>
            <ac:spMk id="37" creationId="{FD82421C-742D-A5CE-1E56-88E624A57A42}"/>
          </ac:spMkLst>
        </pc:spChg>
        <pc:spChg chg="mod">
          <ac:chgData name="Franziska Händschel" userId="e2149472-3187-4d00-b16a-a19eff6fc04a" providerId="ADAL" clId="{80BFABE6-857C-409E-AFD5-2AF690E19E08}" dt="2022-10-12T11:47:52.675" v="2152" actId="2711"/>
          <ac:spMkLst>
            <pc:docMk/>
            <pc:sldMk cId="185684738" sldId="263"/>
            <ac:spMk id="39" creationId="{95D95533-AB21-5299-ED5A-6E6E82C744C6}"/>
          </ac:spMkLst>
        </pc:spChg>
        <pc:spChg chg="mod">
          <ac:chgData name="Franziska Händschel" userId="e2149472-3187-4d00-b16a-a19eff6fc04a" providerId="ADAL" clId="{80BFABE6-857C-409E-AFD5-2AF690E19E08}" dt="2022-10-12T11:47:52.675" v="2152" actId="2711"/>
          <ac:spMkLst>
            <pc:docMk/>
            <pc:sldMk cId="185684738" sldId="263"/>
            <ac:spMk id="42" creationId="{198127E4-BE13-021C-3C16-94A01FB22A36}"/>
          </ac:spMkLst>
        </pc:spChg>
        <pc:spChg chg="mod">
          <ac:chgData name="Franziska Händschel" userId="e2149472-3187-4d00-b16a-a19eff6fc04a" providerId="ADAL" clId="{80BFABE6-857C-409E-AFD5-2AF690E19E08}" dt="2022-10-12T11:47:52.675" v="2152" actId="2711"/>
          <ac:spMkLst>
            <pc:docMk/>
            <pc:sldMk cId="185684738" sldId="263"/>
            <ac:spMk id="43" creationId="{61EEC6AC-68AC-70B6-2564-B8D536796ADF}"/>
          </ac:spMkLst>
        </pc:spChg>
        <pc:graphicFrameChg chg="mod modGraphic">
          <ac:chgData name="Franziska Händschel" userId="e2149472-3187-4d00-b16a-a19eff6fc04a" providerId="ADAL" clId="{80BFABE6-857C-409E-AFD5-2AF690E19E08}" dt="2022-10-12T11:46:34.117" v="2144" actId="14100"/>
          <ac:graphicFrameMkLst>
            <pc:docMk/>
            <pc:sldMk cId="185684738" sldId="263"/>
            <ac:graphicFrameMk id="12" creationId="{533FBF36-758D-54AC-3536-FFB95C1450D1}"/>
          </ac:graphicFrameMkLst>
        </pc:graphicFrameChg>
        <pc:picChg chg="add del mod">
          <ac:chgData name="Franziska Händschel" userId="e2149472-3187-4d00-b16a-a19eff6fc04a" providerId="ADAL" clId="{80BFABE6-857C-409E-AFD5-2AF690E19E08}" dt="2022-10-12T11:48:30.075" v="2176" actId="478"/>
          <ac:picMkLst>
            <pc:docMk/>
            <pc:sldMk cId="185684738" sldId="263"/>
            <ac:picMk id="2" creationId="{D2957EB5-E4BA-18E6-6CE8-D141A63CF8BD}"/>
          </ac:picMkLst>
        </pc:picChg>
        <pc:picChg chg="add del mod">
          <ac:chgData name="Franziska Händschel" userId="e2149472-3187-4d00-b16a-a19eff6fc04a" providerId="ADAL" clId="{80BFABE6-857C-409E-AFD5-2AF690E19E08}" dt="2022-10-12T11:49:04.739" v="2190" actId="21"/>
          <ac:picMkLst>
            <pc:docMk/>
            <pc:sldMk cId="185684738" sldId="263"/>
            <ac:picMk id="3" creationId="{78286AE3-DC06-4266-83E5-C95023A0063D}"/>
          </ac:picMkLst>
        </pc:picChg>
        <pc:picChg chg="add mod">
          <ac:chgData name="Franziska Händschel" userId="e2149472-3187-4d00-b16a-a19eff6fc04a" providerId="ADAL" clId="{80BFABE6-857C-409E-AFD5-2AF690E19E08}" dt="2022-10-12T11:49:05.863" v="2191"/>
          <ac:picMkLst>
            <pc:docMk/>
            <pc:sldMk cId="185684738" sldId="263"/>
            <ac:picMk id="6" creationId="{9B4D853D-ABAE-ECEF-2A64-B627D3595825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 Erdgas am Energiebedarf privater Haushalte in Deutschland im Jahr 2019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C6E4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47A-4BDF-B9B3-BAB09E3DA9EB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47A-4BDF-B9B3-BAB09E3DA9EB}"/>
              </c:ext>
            </c:extLst>
          </c:dPt>
          <c:cat>
            <c:strRef>
              <c:f>Tabelle1!$A$2:$A$3</c:f>
              <c:strCache>
                <c:ptCount val="2"/>
                <c:pt idx="0">
                  <c:v>Erdgas</c:v>
                </c:pt>
                <c:pt idx="1">
                  <c:v>Andere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41</c:v>
                </c:pt>
                <c:pt idx="1">
                  <c:v>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7A-4BDF-B9B3-BAB09E3DA9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Beheizungsstruktur des deutschen Wohnungsbestandes 2021, Anteil Gas</c:v>
                </c:pt>
              </c:strCache>
            </c:strRef>
          </c:tx>
          <c:spPr>
            <a:solidFill>
              <a:srgbClr val="FC6E44"/>
            </a:solidFill>
            <a:ln>
              <a:noFill/>
            </a:ln>
          </c:spPr>
          <c:dPt>
            <c:idx val="0"/>
            <c:bubble3D val="0"/>
            <c:spPr>
              <a:solidFill>
                <a:srgbClr val="FC6E4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E9A-489D-9054-F34F422E7D93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E9A-489D-9054-F34F422E7D93}"/>
              </c:ext>
            </c:extLst>
          </c:dPt>
          <c:cat>
            <c:strRef>
              <c:f>Tabelle1!$A$2:$A$3</c:f>
              <c:strCache>
                <c:ptCount val="2"/>
                <c:pt idx="0">
                  <c:v>Erdgas</c:v>
                </c:pt>
                <c:pt idx="1">
                  <c:v>Andere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49.5</c:v>
                </c:pt>
                <c:pt idx="1">
                  <c:v>50.5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E9A-489D-9054-F34F422E7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Anteil von Erdgas an der Bruttostromerzeugung in Deutschland im ersten Halbjahr 2023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C6E4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F3C-4D19-86D3-336BB02EDC93}"/>
              </c:ext>
            </c:extLst>
          </c:dPt>
          <c:dPt>
            <c:idx val="1"/>
            <c:bubble3D val="0"/>
            <c:spPr>
              <a:solidFill>
                <a:schemeClr val="accent6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AF3C-4D19-86D3-336BB02EDC93}"/>
              </c:ext>
            </c:extLst>
          </c:dPt>
          <c:cat>
            <c:strRef>
              <c:f>Tabelle1!$A$2:$A$3</c:f>
              <c:strCache>
                <c:ptCount val="2"/>
                <c:pt idx="0">
                  <c:v>Erdgas</c:v>
                </c:pt>
                <c:pt idx="1">
                  <c:v>Andere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14</c:v>
                </c:pt>
                <c:pt idx="1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3C-4D19-86D3-336BB02EDC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-4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0D902D89-8062-60CC-3B8E-6BDFDCA79A98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250000"/>
              </a:lnSpc>
            </a:pPr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A374FE1-7EFA-E817-F9B0-EBD253260FA4}"/>
              </a:ext>
            </a:extLst>
          </p:cNvPr>
          <p:cNvSpPr txBox="1"/>
          <p:nvPr userDrawn="1"/>
        </p:nvSpPr>
        <p:spPr>
          <a:xfrm>
            <a:off x="3610423" y="58091"/>
            <a:ext cx="3471047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Strom und Gas: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aktuellen Kosten</a:t>
            </a: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3D82311-4B0B-0E72-5282-060AE1B62011}"/>
              </a:ext>
            </a:extLst>
          </p:cNvPr>
          <p:cNvGrpSpPr/>
          <p:nvPr userDrawn="1"/>
        </p:nvGrpSpPr>
        <p:grpSpPr>
          <a:xfrm>
            <a:off x="8604064" y="1851990"/>
            <a:ext cx="1244126" cy="3504387"/>
            <a:chOff x="13840876" y="-2650007"/>
            <a:chExt cx="1152687" cy="3179116"/>
          </a:xfrm>
        </p:grpSpPr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83A73F8-2BDC-F84E-566A-247FBA8FB9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0876" y="-2650007"/>
              <a:ext cx="925897" cy="925897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5F9CDED8-783D-BEB2-7D74-D9D8DEDDBF4D}"/>
                </a:ext>
              </a:extLst>
            </p:cNvPr>
            <p:cNvSpPr txBox="1"/>
            <p:nvPr/>
          </p:nvSpPr>
          <p:spPr>
            <a:xfrm>
              <a:off x="13840876" y="-1724110"/>
              <a:ext cx="1152687" cy="225321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95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Quelle: Zeit Online, Daten von Verivox</a:t>
              </a:r>
            </a:p>
            <a:p>
              <a:r>
                <a:rPr lang="de-DE" sz="1295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Die Daten werden auf der Seite fortlaufend aktualisiert und sind hier abrufbar: https://bit.ly/3dU3Zya</a:t>
              </a:r>
            </a:p>
          </p:txBody>
        </p:sp>
      </p:grp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0EAA1C05-43EE-AD31-3E4D-17497B6CC150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E-4 1/3</a:t>
            </a:r>
          </a:p>
        </p:txBody>
      </p:sp>
    </p:spTree>
    <p:extLst>
      <p:ext uri="{BB962C8B-B14F-4D97-AF65-F5344CB8AC3E}">
        <p14:creationId xmlns:p14="http://schemas.microsoft.com/office/powerpoint/2010/main" val="98845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-4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E2BEA35-98C2-8F79-6EDF-E95936BD6C5C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250000"/>
              </a:lnSpc>
            </a:pPr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774D536C-5AF5-13E4-27A6-81EFC3ADBA89}"/>
              </a:ext>
            </a:extLst>
          </p:cNvPr>
          <p:cNvSpPr txBox="1"/>
          <p:nvPr userDrawn="1"/>
        </p:nvSpPr>
        <p:spPr>
          <a:xfrm>
            <a:off x="3610423" y="58091"/>
            <a:ext cx="3471047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Strom und Gas: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aktuellen Kosten</a:t>
            </a: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335FA1B-D75A-02D9-8B0B-CA3DB26CA741}"/>
              </a:ext>
            </a:extLst>
          </p:cNvPr>
          <p:cNvGrpSpPr/>
          <p:nvPr userDrawn="1"/>
        </p:nvGrpSpPr>
        <p:grpSpPr>
          <a:xfrm>
            <a:off x="610577" y="6039906"/>
            <a:ext cx="5599329" cy="999346"/>
            <a:chOff x="6897775" y="1325951"/>
            <a:chExt cx="5187797" cy="925897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24E2BB53-EB34-C466-3460-FFB106DC9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97775" y="1325951"/>
              <a:ext cx="925897" cy="925897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5DC1031B-1729-EDF3-82A0-06DB6317C178}"/>
                </a:ext>
              </a:extLst>
            </p:cNvPr>
            <p:cNvSpPr txBox="1"/>
            <p:nvPr/>
          </p:nvSpPr>
          <p:spPr>
            <a:xfrm>
              <a:off x="7748110" y="1444096"/>
              <a:ext cx="4337462" cy="6394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295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Quelle: Zeit Online, Daten von Verivox</a:t>
              </a:r>
            </a:p>
            <a:p>
              <a:r>
                <a:rPr lang="de-DE" sz="1295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Die Daten werden auf der Seite fortlaufend aktualisiert und sind hier abrufbar: https://bit.ly/3dU3Zya</a:t>
              </a:r>
            </a:p>
          </p:txBody>
        </p:sp>
      </p:grp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51322E5A-1EBF-E15F-D727-D5341D2CD0E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E-4 2/3</a:t>
            </a:r>
          </a:p>
        </p:txBody>
      </p:sp>
    </p:spTree>
    <p:extLst>
      <p:ext uri="{BB962C8B-B14F-4D97-AF65-F5344CB8AC3E}">
        <p14:creationId xmlns:p14="http://schemas.microsoft.com/office/powerpoint/2010/main" val="1062706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-4 3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: Form 1">
            <a:extLst>
              <a:ext uri="{FF2B5EF4-FFF2-40B4-BE49-F238E27FC236}">
                <a16:creationId xmlns:a16="http://schemas.microsoft.com/office/drawing/2014/main" id="{5B43737E-537C-BA84-F707-10D0EAD60E1C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250000"/>
              </a:lnSpc>
            </a:pPr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FCE6DD89-1355-B4D0-195D-3C78D05236F1}"/>
              </a:ext>
            </a:extLst>
          </p:cNvPr>
          <p:cNvSpPr txBox="1"/>
          <p:nvPr userDrawn="1"/>
        </p:nvSpPr>
        <p:spPr>
          <a:xfrm>
            <a:off x="3915766" y="58091"/>
            <a:ext cx="2860303" cy="1295754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Gaspreise: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Darum betreffen </a:t>
            </a:r>
          </a:p>
          <a:p>
            <a:pPr algn="ctr"/>
            <a:r>
              <a:rPr lang="de-DE" sz="2591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sie uns alle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CD29984-7FB6-3E6D-E6DB-4A2B0BC0AA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130" y="5719497"/>
            <a:ext cx="1027165" cy="1027165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34B1452-22D4-9CA2-ECC2-050D3DED26EF}"/>
              </a:ext>
            </a:extLst>
          </p:cNvPr>
          <p:cNvSpPr txBox="1">
            <a:spLocks/>
          </p:cNvSpPr>
          <p:nvPr userDrawn="1"/>
        </p:nvSpPr>
        <p:spPr>
          <a:xfrm>
            <a:off x="734733" y="5921729"/>
            <a:ext cx="1682271" cy="590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79" dirty="0">
                <a:latin typeface="Helvetica" panose="020B0604020202020204" pitchFamily="34" charset="0"/>
                <a:cs typeface="Helvetica" panose="020B0604020202020204" pitchFamily="34" charset="0"/>
              </a:rPr>
              <a:t>Quelle: Statistisches Bundesamt https://bit.ly/3y15DF9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4245F18-1B58-4F82-BD38-8D51E40E67F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742" y="5719496"/>
            <a:ext cx="1027165" cy="102716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79294AB0-3712-D05F-4ED7-D79CC875DBF6}"/>
              </a:ext>
            </a:extLst>
          </p:cNvPr>
          <p:cNvSpPr txBox="1">
            <a:spLocks/>
          </p:cNvSpPr>
          <p:nvPr userDrawn="1"/>
        </p:nvSpPr>
        <p:spPr>
          <a:xfrm>
            <a:off x="4028907" y="5921729"/>
            <a:ext cx="1748784" cy="4244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79" dirty="0">
                <a:latin typeface="Helvetica" panose="020B0604020202020204" pitchFamily="34" charset="0"/>
                <a:cs typeface="Helvetica" panose="020B0604020202020204" pitchFamily="34" charset="0"/>
              </a:rPr>
              <a:t>Quelle: BDEW</a:t>
            </a:r>
          </a:p>
          <a:p>
            <a:r>
              <a:rPr lang="de-DE" sz="1079" dirty="0">
                <a:latin typeface="Helvetica" panose="020B0604020202020204" pitchFamily="34" charset="0"/>
                <a:cs typeface="Helvetica" panose="020B0604020202020204" pitchFamily="34" charset="0"/>
              </a:rPr>
              <a:t>https://bit.ly/3RmYkOR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85A8F40-3765-1CF4-CDE1-B7F2D88D6676}"/>
              </a:ext>
            </a:extLst>
          </p:cNvPr>
          <p:cNvSpPr txBox="1">
            <a:spLocks/>
          </p:cNvSpPr>
          <p:nvPr userDrawn="1"/>
        </p:nvSpPr>
        <p:spPr>
          <a:xfrm>
            <a:off x="7359517" y="5921729"/>
            <a:ext cx="1726735" cy="590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079" dirty="0">
                <a:latin typeface="Helvetica" panose="020B0604020202020204" pitchFamily="34" charset="0"/>
                <a:cs typeface="Helvetica" panose="020B0604020202020204" pitchFamily="34" charset="0"/>
              </a:rPr>
              <a:t>Quelle: Statistisches Bundesamt</a:t>
            </a:r>
          </a:p>
          <a:p>
            <a:r>
              <a:rPr lang="de-DE" sz="1079" dirty="0">
                <a:latin typeface="Helvetica" panose="020B0604020202020204" pitchFamily="34" charset="0"/>
                <a:cs typeface="Helvetica" panose="020B0604020202020204" pitchFamily="34" charset="0"/>
              </a:rPr>
              <a:t>https://bit.ly/3LhpA0O</a:t>
            </a:r>
          </a:p>
        </p:txBody>
      </p:sp>
      <p:pic>
        <p:nvPicPr>
          <p:cNvPr id="9" name="Grafik 8" descr="Ein Bild, das Muster, Pixel, Design enthält.&#10;&#10;Automatisch generierte Beschreibung">
            <a:extLst>
              <a:ext uri="{FF2B5EF4-FFF2-40B4-BE49-F238E27FC236}">
                <a16:creationId xmlns:a16="http://schemas.microsoft.com/office/drawing/2014/main" id="{0302408F-4B46-1614-E807-DFA320280F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353" y="5719495"/>
            <a:ext cx="1027166" cy="1027166"/>
          </a:xfrm>
          <a:prstGeom prst="rect">
            <a:avLst/>
          </a:prstGeom>
        </p:spPr>
      </p:pic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D486618C-0626-C34D-7B5C-2B1663633E2B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E-4 3/3</a:t>
            </a:r>
          </a:p>
        </p:txBody>
      </p:sp>
    </p:spTree>
    <p:extLst>
      <p:ext uri="{BB962C8B-B14F-4D97-AF65-F5344CB8AC3E}">
        <p14:creationId xmlns:p14="http://schemas.microsoft.com/office/powerpoint/2010/main" val="1124944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3936607A-EE1D-EE12-5047-B6112B845225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3AC845B5-5796-7BEC-E920-29680E5A3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D0AECBEF-5CD2-B0C6-C82A-1BDA0F5534C7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2280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1" r:id="rId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>
            <a:extLst>
              <a:ext uri="{FF2B5EF4-FFF2-40B4-BE49-F238E27FC236}">
                <a16:creationId xmlns:a16="http://schemas.microsoft.com/office/drawing/2014/main" id="{23982714-A241-F0FE-1265-A2FC04499F87}"/>
              </a:ext>
            </a:extLst>
          </p:cNvPr>
          <p:cNvSpPr/>
          <p:nvPr/>
        </p:nvSpPr>
        <p:spPr>
          <a:xfrm>
            <a:off x="610579" y="1826114"/>
            <a:ext cx="9384509" cy="456367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de-DE" sz="211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C13BF9B-1A9F-C7B4-8E7C-D5DB12CE9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42" y="1851990"/>
            <a:ext cx="7900106" cy="498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27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>
            <a:extLst>
              <a:ext uri="{FF2B5EF4-FFF2-40B4-BE49-F238E27FC236}">
                <a16:creationId xmlns:a16="http://schemas.microsoft.com/office/drawing/2014/main" id="{23982714-A241-F0FE-1265-A2FC04499F87}"/>
              </a:ext>
            </a:extLst>
          </p:cNvPr>
          <p:cNvSpPr/>
          <p:nvPr/>
        </p:nvSpPr>
        <p:spPr>
          <a:xfrm>
            <a:off x="610579" y="1826114"/>
            <a:ext cx="9384509" cy="4563673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de-DE" sz="211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DA76C4C-615C-0CA8-A577-F79809940B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25" y="2200940"/>
            <a:ext cx="6575488" cy="3838966"/>
          </a:xfrm>
          <a:prstGeom prst="rect">
            <a:avLst/>
          </a:prstGeom>
        </p:spPr>
      </p:pic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B080EB55-7DB7-A1AD-19A0-8F79985D7E36}"/>
              </a:ext>
            </a:extLst>
          </p:cNvPr>
          <p:cNvCxnSpPr>
            <a:cxnSpLocks/>
          </p:cNvCxnSpPr>
          <p:nvPr/>
        </p:nvCxnSpPr>
        <p:spPr>
          <a:xfrm>
            <a:off x="840613" y="2852621"/>
            <a:ext cx="7556545" cy="0"/>
          </a:xfrm>
          <a:prstGeom prst="line">
            <a:avLst/>
          </a:prstGeom>
          <a:ln w="12700">
            <a:solidFill>
              <a:srgbClr val="4E18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iktok Konsolen">
            <a:hlinkClick r:id="" action="ppaction://media"/>
            <a:extLst>
              <a:ext uri="{FF2B5EF4-FFF2-40B4-BE49-F238E27FC236}">
                <a16:creationId xmlns:a16="http://schemas.microsoft.com/office/drawing/2014/main" id="{6ADCC1CC-5040-1D0C-9C1F-097D10F6CC01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27747" y="2402626"/>
            <a:ext cx="2510100" cy="446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659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2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C187374-DBD7-F168-989D-171A49C61E58}"/>
              </a:ext>
            </a:extLst>
          </p:cNvPr>
          <p:cNvGrpSpPr/>
          <p:nvPr/>
        </p:nvGrpSpPr>
        <p:grpSpPr>
          <a:xfrm>
            <a:off x="734733" y="1663555"/>
            <a:ext cx="2597562" cy="5186258"/>
            <a:chOff x="680733" y="1352753"/>
            <a:chExt cx="2406650" cy="4805085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2605B472-7A26-8DD8-72DB-9307A455CDB9}"/>
                </a:ext>
              </a:extLst>
            </p:cNvPr>
            <p:cNvGrpSpPr/>
            <p:nvPr/>
          </p:nvGrpSpPr>
          <p:grpSpPr>
            <a:xfrm>
              <a:off x="680733" y="1352753"/>
              <a:ext cx="2406650" cy="3688271"/>
              <a:chOff x="680733" y="1352753"/>
              <a:chExt cx="2406650" cy="3688271"/>
            </a:xfrm>
          </p:grpSpPr>
          <p:sp>
            <p:nvSpPr>
              <p:cNvPr id="8" name="Rechteck 7">
                <a:extLst>
                  <a:ext uri="{FF2B5EF4-FFF2-40B4-BE49-F238E27FC236}">
                    <a16:creationId xmlns:a16="http://schemas.microsoft.com/office/drawing/2014/main" id="{03CF4401-5693-AA01-B568-76D87900AFF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80733" y="2233061"/>
                <a:ext cx="2406650" cy="2807963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41 Prozent unseres   </a:t>
                </a:r>
                <a:r>
                  <a:rPr lang="de-DE" b="1" dirty="0">
                    <a:solidFill>
                      <a:srgbClr val="006E78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Energiebedarfs zu Hause</a:t>
                </a:r>
                <a:r>
                  <a:rPr lang="de-DE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 (Heizung, Warmwasser, Strom) decken wir mithilfe von </a:t>
                </a:r>
                <a:r>
                  <a:rPr lang="de-DE" b="1" dirty="0">
                    <a:solidFill>
                      <a:srgbClr val="FC6E44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Erdgas</a:t>
                </a:r>
                <a:r>
                  <a:rPr lang="de-DE" dirty="0">
                    <a:solidFill>
                      <a:schemeClr val="tx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.</a:t>
                </a:r>
              </a:p>
              <a:p>
                <a:pPr algn="ctr"/>
                <a:endPara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aphicFrame>
            <p:nvGraphicFramePr>
              <p:cNvPr id="10" name="Diagramm 9">
                <a:extLst>
                  <a:ext uri="{FF2B5EF4-FFF2-40B4-BE49-F238E27FC236}">
                    <a16:creationId xmlns:a16="http://schemas.microsoft.com/office/drawing/2014/main" id="{A131E056-CB83-E0E4-2ED9-12A96A6DDFAC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804145677"/>
                  </p:ext>
                </p:extLst>
              </p:nvPr>
            </p:nvGraphicFramePr>
            <p:xfrm>
              <a:off x="994417" y="1352753"/>
              <a:ext cx="1779283" cy="17689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</p:grp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54491FA2-3ED7-DA2E-8AE9-4A7750CEC1CF}"/>
                </a:ext>
              </a:extLst>
            </p:cNvPr>
            <p:cNvSpPr>
              <a:spLocks/>
            </p:cNvSpPr>
            <p:nvPr/>
          </p:nvSpPr>
          <p:spPr>
            <a:xfrm>
              <a:off x="680733" y="5041022"/>
              <a:ext cx="2389771" cy="1116816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5EDE48CA-329B-BA19-7CB5-64AF1F15860A}"/>
              </a:ext>
            </a:extLst>
          </p:cNvPr>
          <p:cNvGrpSpPr>
            <a:grpSpLocks/>
          </p:cNvGrpSpPr>
          <p:nvPr/>
        </p:nvGrpSpPr>
        <p:grpSpPr>
          <a:xfrm>
            <a:off x="4047125" y="1668250"/>
            <a:ext cx="2597562" cy="5194126"/>
            <a:chOff x="3749675" y="1414855"/>
            <a:chExt cx="2406650" cy="4812375"/>
          </a:xfrm>
        </p:grpSpPr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F638C79E-80D4-8E1B-E124-890010BCB2FE}"/>
                </a:ext>
              </a:extLst>
            </p:cNvPr>
            <p:cNvSpPr>
              <a:spLocks/>
            </p:cNvSpPr>
            <p:nvPr/>
          </p:nvSpPr>
          <p:spPr>
            <a:xfrm>
              <a:off x="3749675" y="2290810"/>
              <a:ext cx="2406650" cy="2807964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In gut der Hälfte aller </a:t>
              </a:r>
              <a:r>
                <a:rPr lang="de-DE" b="1" dirty="0">
                  <a:solidFill>
                    <a:srgbClr val="006E78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Wohnungen</a:t>
              </a:r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in Deutschland wird </a:t>
              </a:r>
              <a:r>
                <a:rPr lang="de-DE" b="1" dirty="0">
                  <a:solidFill>
                    <a:srgbClr val="FC6E44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mit Gas geheizt</a:t>
              </a:r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.</a:t>
              </a:r>
            </a:p>
            <a:p>
              <a:pPr algn="ctr"/>
              <a:endParaRPr lang="de-D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11" name="Diagramm 10">
              <a:extLst>
                <a:ext uri="{FF2B5EF4-FFF2-40B4-BE49-F238E27FC236}">
                  <a16:creationId xmlns:a16="http://schemas.microsoft.com/office/drawing/2014/main" id="{34205000-D0EB-6A78-E333-702402A2DEE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02381802"/>
                </p:ext>
              </p:extLst>
            </p:nvPr>
          </p:nvGraphicFramePr>
          <p:xfrm>
            <a:off x="4071797" y="1414855"/>
            <a:ext cx="1779283" cy="17689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B3D88FF8-F4F4-1AF6-10B7-9DA5E39931B7}"/>
                </a:ext>
              </a:extLst>
            </p:cNvPr>
            <p:cNvSpPr>
              <a:spLocks/>
            </p:cNvSpPr>
            <p:nvPr/>
          </p:nvSpPr>
          <p:spPr>
            <a:xfrm>
              <a:off x="3766554" y="5110414"/>
              <a:ext cx="2389771" cy="1116816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2457078-5E27-6A9B-7F91-9512EA178B51}"/>
              </a:ext>
            </a:extLst>
          </p:cNvPr>
          <p:cNvGrpSpPr>
            <a:grpSpLocks/>
          </p:cNvGrpSpPr>
          <p:nvPr/>
        </p:nvGrpSpPr>
        <p:grpSpPr>
          <a:xfrm>
            <a:off x="7356855" y="1675078"/>
            <a:ext cx="2600224" cy="5174735"/>
            <a:chOff x="6816151" y="1421181"/>
            <a:chExt cx="2409116" cy="4794409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0202A2B3-C6A1-E71B-6D80-8FFDE3CD52F6}"/>
                </a:ext>
              </a:extLst>
            </p:cNvPr>
            <p:cNvSpPr>
              <a:spLocks/>
            </p:cNvSpPr>
            <p:nvPr/>
          </p:nvSpPr>
          <p:spPr>
            <a:xfrm>
              <a:off x="6818617" y="2290808"/>
              <a:ext cx="2406650" cy="280796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Ein Siebtel unserer </a:t>
              </a:r>
              <a:r>
                <a:rPr lang="de-DE" b="1" dirty="0">
                  <a:solidFill>
                    <a:srgbClr val="006E78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Stromproduktion in Deutschland</a:t>
              </a:r>
              <a:r>
                <a:rPr lang="de-DE" dirty="0">
                  <a:solidFill>
                    <a:srgbClr val="006E78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stammt aus der Verstromung von </a:t>
              </a:r>
              <a:r>
                <a:rPr lang="de-DE" b="1" dirty="0">
                  <a:solidFill>
                    <a:srgbClr val="FC6E44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Erdgas</a:t>
              </a:r>
              <a:r>
                <a:rPr lang="de-DE" dirty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.</a:t>
              </a:r>
            </a:p>
            <a:p>
              <a:pPr algn="ctr"/>
              <a:endParaRPr lang="de-DE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aphicFrame>
          <p:nvGraphicFramePr>
            <p:cNvPr id="6" name="Diagramm 5">
              <a:extLst>
                <a:ext uri="{FF2B5EF4-FFF2-40B4-BE49-F238E27FC236}">
                  <a16:creationId xmlns:a16="http://schemas.microsoft.com/office/drawing/2014/main" id="{60E87A94-284E-D4E7-0CBE-A4B76C41080A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236345916"/>
                </p:ext>
              </p:extLst>
            </p:nvPr>
          </p:nvGraphicFramePr>
          <p:xfrm>
            <a:off x="7140739" y="1421181"/>
            <a:ext cx="1779283" cy="176894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F322AE9-3F9A-370F-8E20-482309085637}"/>
                </a:ext>
              </a:extLst>
            </p:cNvPr>
            <p:cNvSpPr>
              <a:spLocks/>
            </p:cNvSpPr>
            <p:nvPr/>
          </p:nvSpPr>
          <p:spPr>
            <a:xfrm>
              <a:off x="6816151" y="5098774"/>
              <a:ext cx="2389771" cy="1116816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2115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4308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06E02BD4-BDD8-4F5B-8706-EE6266388E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7668C23-7AF2-419D-BAD8-03DDF686F0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C78A4D-3145-4D0B-8715-B44F749452CF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45</Words>
  <Application>Microsoft Office PowerPoint</Application>
  <PresentationFormat>Benutzerdefiniert</PresentationFormat>
  <Paragraphs>3</Paragraphs>
  <Slides>3</Slides>
  <Notes>0</Notes>
  <HiddenSlides>0</HiddenSlides>
  <MMClips>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Helvetica</vt:lpstr>
      <vt:lpstr>Helvetica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6</cp:revision>
  <dcterms:created xsi:type="dcterms:W3CDTF">2022-09-28T14:57:40Z</dcterms:created>
  <dcterms:modified xsi:type="dcterms:W3CDTF">2024-02-15T14:48:03Z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