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4"/>
  </p:sldMasterIdLst>
  <p:sldIdLst>
    <p:sldId id="264" r:id="rId5"/>
    <p:sldId id="263" r:id="rId6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ED85"/>
    <a:srgbClr val="232F38"/>
    <a:srgbClr val="FFFFFF"/>
    <a:srgbClr val="F5F5F5"/>
    <a:srgbClr val="8F9797"/>
    <a:srgbClr val="FFA000"/>
    <a:srgbClr val="505961"/>
    <a:srgbClr val="009FAE"/>
    <a:srgbClr val="95C46C"/>
    <a:srgbClr val="B66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D89CE83-2F7E-4BC5-952D-C599240F993D}" v="22" dt="2024-02-15T14:16:41.3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79" autoAdjust="0"/>
    <p:restoredTop sz="94660"/>
  </p:normalViewPr>
  <p:slideViewPr>
    <p:cSldViewPr snapToGrid="0">
      <p:cViewPr varScale="1">
        <p:scale>
          <a:sx n="60" d="100"/>
          <a:sy n="60" d="100"/>
        </p:scale>
        <p:origin x="15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ED89CE83-2F7E-4BC5-952D-C599240F993D}"/>
    <pc:docChg chg="undo custSel modSld modMainMaster">
      <pc:chgData name="Franziska Händschel" userId="e2149472-3187-4d00-b16a-a19eff6fc04a" providerId="ADAL" clId="{ED89CE83-2F7E-4BC5-952D-C599240F993D}" dt="2024-02-15T14:16:41.374" v="90"/>
      <pc:docMkLst>
        <pc:docMk/>
      </pc:docMkLst>
      <pc:sldChg chg="addSp delSp modSp mod modClrScheme chgLayout">
        <pc:chgData name="Franziska Händschel" userId="e2149472-3187-4d00-b16a-a19eff6fc04a" providerId="ADAL" clId="{ED89CE83-2F7E-4BC5-952D-C599240F993D}" dt="2024-02-15T14:12:24.092" v="56" actId="700"/>
        <pc:sldMkLst>
          <pc:docMk/>
          <pc:sldMk cId="1033519452" sldId="263"/>
        </pc:sldMkLst>
        <pc:spChg chg="add mod">
          <ac:chgData name="Franziska Händschel" userId="e2149472-3187-4d00-b16a-a19eff6fc04a" providerId="ADAL" clId="{ED89CE83-2F7E-4BC5-952D-C599240F993D}" dt="2024-02-15T14:11:45.390" v="40" actId="164"/>
          <ac:spMkLst>
            <pc:docMk/>
            <pc:sldMk cId="1033519452" sldId="263"/>
            <ac:spMk id="2" creationId="{C1E82DB3-4090-A2DE-26E7-3DC354FC4768}"/>
          </ac:spMkLst>
        </pc:spChg>
        <pc:spChg chg="add mod">
          <ac:chgData name="Franziska Händschel" userId="e2149472-3187-4d00-b16a-a19eff6fc04a" providerId="ADAL" clId="{ED89CE83-2F7E-4BC5-952D-C599240F993D}" dt="2024-02-15T14:11:45.390" v="40" actId="164"/>
          <ac:spMkLst>
            <pc:docMk/>
            <pc:sldMk cId="1033519452" sldId="263"/>
            <ac:spMk id="3" creationId="{0B2D2EF9-E69D-333F-82E5-B9271C364175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6" creationId="{211BE069-5C7E-A426-C905-9895ED134085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7" creationId="{523C06B1-67E9-53D6-1CC9-0FABB54B4993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8" creationId="{D09FA164-2A91-51B1-D0D6-81C035E6B4C5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9" creationId="{AAECE2DE-B9D6-88BB-88E8-29D04B57F59F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0" creationId="{7634C669-224C-6BCD-3697-503ED8F8BE95}"/>
          </ac:spMkLst>
        </pc:spChg>
        <pc:spChg chg="add mod">
          <ac:chgData name="Franziska Händschel" userId="e2149472-3187-4d00-b16a-a19eff6fc04a" providerId="ADAL" clId="{ED89CE83-2F7E-4BC5-952D-C599240F993D}" dt="2024-02-15T14:11:45.390" v="40" actId="164"/>
          <ac:spMkLst>
            <pc:docMk/>
            <pc:sldMk cId="1033519452" sldId="263"/>
            <ac:spMk id="11" creationId="{209E009C-6F84-2828-8C3F-95B26796D178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4" creationId="{DFC483FA-235E-755D-4114-5845867FBE2B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5" creationId="{AF5E8A71-4E69-585D-8E8B-28E707D422FC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6" creationId="{CF1E1E85-9ECD-A3B2-0520-C09CB43AFBEF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7" creationId="{8DBB44CD-85B4-ACFE-137A-E64907870528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8" creationId="{ED46DD5E-9C93-167D-F25F-5D1E3A807CC8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19" creationId="{8EB735EF-A771-D90A-DBE4-3E879A47D286}"/>
          </ac:spMkLst>
        </pc:spChg>
        <pc:spChg chg="add mod">
          <ac:chgData name="Franziska Händschel" userId="e2149472-3187-4d00-b16a-a19eff6fc04a" providerId="ADAL" clId="{ED89CE83-2F7E-4BC5-952D-C599240F993D}" dt="2024-02-15T14:11:45.390" v="40" actId="164"/>
          <ac:spMkLst>
            <pc:docMk/>
            <pc:sldMk cId="1033519452" sldId="263"/>
            <ac:spMk id="20" creationId="{4FDD057D-23BA-BEA6-528C-D107BBAAD1FB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3" creationId="{02697C7F-BF1F-C3E6-FF9F-8507FE6AB17D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4" creationId="{71ABE77C-9567-8EA9-592E-268C67D4424D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5" creationId="{0078F95F-7E2F-8985-14F6-A40DEDE7BF0F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6" creationId="{665ACA67-C27A-B3FF-11DF-A18648FA3B03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7" creationId="{E1189EB3-8946-14BC-F7CB-628DE5DEF561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8" creationId="{1DCBB1EE-E22A-177C-A1DA-568BBCB552CE}"/>
          </ac:spMkLst>
        </pc:spChg>
        <pc:spChg chg="mod">
          <ac:chgData name="Franziska Händschel" userId="e2149472-3187-4d00-b16a-a19eff6fc04a" providerId="ADAL" clId="{ED89CE83-2F7E-4BC5-952D-C599240F993D}" dt="2024-02-15T14:11:37.053" v="39"/>
          <ac:spMkLst>
            <pc:docMk/>
            <pc:sldMk cId="1033519452" sldId="263"/>
            <ac:spMk id="29" creationId="{C86BC79E-2415-9AD0-6051-E86F4AAC2379}"/>
          </ac:spMkLst>
        </pc:spChg>
        <pc:grpChg chg="add mod">
          <ac:chgData name="Franziska Händschel" userId="e2149472-3187-4d00-b16a-a19eff6fc04a" providerId="ADAL" clId="{ED89CE83-2F7E-4BC5-952D-C599240F993D}" dt="2024-02-15T14:11:45.390" v="40" actId="164"/>
          <ac:grpSpMkLst>
            <pc:docMk/>
            <pc:sldMk cId="1033519452" sldId="263"/>
            <ac:grpSpMk id="4" creationId="{FD30AD24-21DD-BD99-FF1A-AFD1DA28C01A}"/>
          </ac:grpSpMkLst>
        </pc:grpChg>
        <pc:grpChg chg="add mod">
          <ac:chgData name="Franziska Händschel" userId="e2149472-3187-4d00-b16a-a19eff6fc04a" providerId="ADAL" clId="{ED89CE83-2F7E-4BC5-952D-C599240F993D}" dt="2024-02-15T14:11:45.390" v="40" actId="164"/>
          <ac:grpSpMkLst>
            <pc:docMk/>
            <pc:sldMk cId="1033519452" sldId="263"/>
            <ac:grpSpMk id="12" creationId="{4120343C-CC69-4318-A9B1-C107E320C132}"/>
          </ac:grpSpMkLst>
        </pc:grpChg>
        <pc:grpChg chg="add mod">
          <ac:chgData name="Franziska Händschel" userId="e2149472-3187-4d00-b16a-a19eff6fc04a" providerId="ADAL" clId="{ED89CE83-2F7E-4BC5-952D-C599240F993D}" dt="2024-02-15T14:11:45.390" v="40" actId="164"/>
          <ac:grpSpMkLst>
            <pc:docMk/>
            <pc:sldMk cId="1033519452" sldId="263"/>
            <ac:grpSpMk id="21" creationId="{570E8BAB-9144-B4A2-575D-4A4D52CE1D36}"/>
          </ac:grpSpMkLst>
        </pc:grpChg>
        <pc:grpChg chg="add del mod">
          <ac:chgData name="Franziska Händschel" userId="e2149472-3187-4d00-b16a-a19eff6fc04a" providerId="ADAL" clId="{ED89CE83-2F7E-4BC5-952D-C599240F993D}" dt="2024-02-15T14:11:56.552" v="43" actId="21"/>
          <ac:grpSpMkLst>
            <pc:docMk/>
            <pc:sldMk cId="1033519452" sldId="263"/>
            <ac:grpSpMk id="30" creationId="{1783957D-9AC2-B478-7C95-AF3C096EA4B4}"/>
          </ac:grpSpMkLst>
        </pc:grpChg>
        <pc:picChg chg="mod">
          <ac:chgData name="Franziska Händschel" userId="e2149472-3187-4d00-b16a-a19eff6fc04a" providerId="ADAL" clId="{ED89CE83-2F7E-4BC5-952D-C599240F993D}" dt="2024-02-15T14:11:37.053" v="39"/>
          <ac:picMkLst>
            <pc:docMk/>
            <pc:sldMk cId="1033519452" sldId="263"/>
            <ac:picMk id="5" creationId="{0030A960-7324-924E-E523-1A4DE7C69EA1}"/>
          </ac:picMkLst>
        </pc:picChg>
        <pc:picChg chg="mod">
          <ac:chgData name="Franziska Händschel" userId="e2149472-3187-4d00-b16a-a19eff6fc04a" providerId="ADAL" clId="{ED89CE83-2F7E-4BC5-952D-C599240F993D}" dt="2024-02-15T14:11:37.053" v="39"/>
          <ac:picMkLst>
            <pc:docMk/>
            <pc:sldMk cId="1033519452" sldId="263"/>
            <ac:picMk id="13" creationId="{D4DFAA55-6E02-6A74-AFE8-F6689170E303}"/>
          </ac:picMkLst>
        </pc:picChg>
        <pc:picChg chg="mod">
          <ac:chgData name="Franziska Händschel" userId="e2149472-3187-4d00-b16a-a19eff6fc04a" providerId="ADAL" clId="{ED89CE83-2F7E-4BC5-952D-C599240F993D}" dt="2024-02-15T14:11:37.053" v="39"/>
          <ac:picMkLst>
            <pc:docMk/>
            <pc:sldMk cId="1033519452" sldId="263"/>
            <ac:picMk id="22" creationId="{3F6AD363-BC0C-BFD9-AB50-C7F99053D238}"/>
          </ac:picMkLst>
        </pc:picChg>
      </pc:sldChg>
      <pc:sldChg chg="modSp mod chgLayout">
        <pc:chgData name="Franziska Händschel" userId="e2149472-3187-4d00-b16a-a19eff6fc04a" providerId="ADAL" clId="{ED89CE83-2F7E-4BC5-952D-C599240F993D}" dt="2024-02-15T14:11:12.901" v="37"/>
        <pc:sldMkLst>
          <pc:docMk/>
          <pc:sldMk cId="1824494535" sldId="264"/>
        </pc:sldMkLst>
        <pc:spChg chg="mod">
          <ac:chgData name="Franziska Händschel" userId="e2149472-3187-4d00-b16a-a19eff6fc04a" providerId="ADAL" clId="{ED89CE83-2F7E-4BC5-952D-C599240F993D}" dt="2024-02-15T14:11:12.901" v="37"/>
          <ac:spMkLst>
            <pc:docMk/>
            <pc:sldMk cId="1824494535" sldId="264"/>
            <ac:spMk id="10" creationId="{84A0AFC9-AEC6-829E-E408-7E7AFBD675A8}"/>
          </ac:spMkLst>
        </pc:spChg>
        <pc:picChg chg="mod">
          <ac:chgData name="Franziska Händschel" userId="e2149472-3187-4d00-b16a-a19eff6fc04a" providerId="ADAL" clId="{ED89CE83-2F7E-4BC5-952D-C599240F993D}" dt="2024-02-15T14:11:12.901" v="37"/>
          <ac:picMkLst>
            <pc:docMk/>
            <pc:sldMk cId="1824494535" sldId="264"/>
            <ac:picMk id="9" creationId="{F45F3EA6-4F79-1C91-E24B-9F8EAB4CB8D9}"/>
          </ac:picMkLst>
        </pc:picChg>
      </pc:sldChg>
      <pc:sldMasterChg chg="modSp modSldLayout">
        <pc:chgData name="Franziska Händschel" userId="e2149472-3187-4d00-b16a-a19eff6fc04a" providerId="ADAL" clId="{ED89CE83-2F7E-4BC5-952D-C599240F993D}" dt="2024-02-15T14:11:18.728" v="38" actId="21"/>
        <pc:sldMasterMkLst>
          <pc:docMk/>
          <pc:sldMasterMk cId="2945463511" sldId="2147483660"/>
        </pc:sldMasterMkLst>
        <pc:spChg chg="mod">
          <ac:chgData name="Franziska Händschel" userId="e2149472-3187-4d00-b16a-a19eff6fc04a" providerId="ADAL" clId="{ED89CE83-2F7E-4BC5-952D-C599240F993D}" dt="2024-02-15T14:11:12.901" v="37"/>
          <ac:spMkLst>
            <pc:docMk/>
            <pc:sldMasterMk cId="2945463511" sldId="2147483660"/>
            <ac:spMk id="12" creationId="{6F95B38B-3BA3-9F65-C0D2-30BC9E706A37}"/>
          </ac:spMkLst>
        </pc:spChg>
        <pc:grpChg chg="mod">
          <ac:chgData name="Franziska Händschel" userId="e2149472-3187-4d00-b16a-a19eff6fc04a" providerId="ADAL" clId="{ED89CE83-2F7E-4BC5-952D-C599240F993D}" dt="2024-02-15T14:11:12.901" v="37"/>
          <ac:grpSpMkLst>
            <pc:docMk/>
            <pc:sldMasterMk cId="2945463511" sldId="2147483660"/>
            <ac:grpSpMk id="10" creationId="{EBFA927C-8BF3-57D3-BF44-8C64E6B9A159}"/>
          </ac:grpSpMkLst>
        </pc:grpChg>
        <pc:picChg chg="mod">
          <ac:chgData name="Franziska Händschel" userId="e2149472-3187-4d00-b16a-a19eff6fc04a" providerId="ADAL" clId="{ED89CE83-2F7E-4BC5-952D-C599240F993D}" dt="2024-02-15T14:11:12.901" v="37"/>
          <ac:picMkLst>
            <pc:docMk/>
            <pc:sldMasterMk cId="2945463511" sldId="2147483660"/>
            <ac:picMk id="11" creationId="{29CF0753-7DFF-7F88-7395-8D4BB0B61B77}"/>
          </ac:picMkLst>
        </pc:picChg>
        <pc:sldLayoutChg chg="modSp">
          <pc:chgData name="Franziska Händschel" userId="e2149472-3187-4d00-b16a-a19eff6fc04a" providerId="ADAL" clId="{ED89CE83-2F7E-4BC5-952D-C599240F993D}" dt="2024-02-15T14:11:12.901" v="37"/>
          <pc:sldLayoutMkLst>
            <pc:docMk/>
            <pc:sldMasterMk cId="2945463511" sldId="2147483660"/>
            <pc:sldLayoutMk cId="771151165" sldId="2147483667"/>
          </pc:sldLayoutMkLst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5" creationId="{15C63F37-6973-DDCD-A3A0-7C7DC9B18077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7" creationId="{4CA56C6B-85B0-DAE4-6EE5-ADC8896AD589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8" creationId="{8392256F-11E5-AFC8-3075-888D3120683F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9" creationId="{84435D98-261A-09F5-BC23-3E779D4A9EE1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12" creationId="{210DA44F-A430-D744-26DE-51E64CF6ABD2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13" creationId="{738823E0-9787-CE5A-A3C4-0A78B0AEBC05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14" creationId="{A4034C94-4631-A946-28BA-A7A6D9DBF1B6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15" creationId="{168A3999-2A57-6A45-7156-45DDF4A1B767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16" creationId="{37E72631-4CB2-CBB8-CF89-A1EA5F00C54E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17" creationId="{BCDC9F26-81D0-F6EA-26D4-ECA60E8A4587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0" creationId="{F0F07D6F-2411-F1F6-6474-DBF0BBF221FE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1" creationId="{03C36B89-04A3-8341-18E0-8DC0834C724E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2" creationId="{ACAF7B3C-F7D9-BA10-0EAE-B39B8E5EC5CA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3" creationId="{CF44BFF3-537E-33C6-A3E3-92660994E168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4" creationId="{E949A25F-7B63-1A8A-7069-824284EDC444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5" creationId="{586C2BFD-7B0F-D17F-1A4D-F6F3B3E55FBD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6" creationId="{F5994103-04D1-4931-F258-F266951AA787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771151165" sldId="2147483667"/>
              <ac:spMk id="27" creationId="{D66D9C77-56A2-983C-7EB1-EFB20AB4CC73}"/>
            </ac:spMkLst>
          </pc:spChg>
          <pc:grpChg chg="mod">
            <ac:chgData name="Franziska Händschel" userId="e2149472-3187-4d00-b16a-a19eff6fc04a" providerId="ADAL" clId="{ED89CE83-2F7E-4BC5-952D-C599240F993D}" dt="2024-02-15T14:11:12.901" v="37"/>
            <ac:grpSpMkLst>
              <pc:docMk/>
              <pc:sldMasterMk cId="2945463511" sldId="2147483660"/>
              <pc:sldLayoutMk cId="771151165" sldId="2147483667"/>
              <ac:grpSpMk id="10" creationId="{CC9A5B4A-37FA-8C22-652B-38DA1543244C}"/>
            </ac:grpSpMkLst>
          </pc:grpChg>
          <pc:grpChg chg="mod">
            <ac:chgData name="Franziska Händschel" userId="e2149472-3187-4d00-b16a-a19eff6fc04a" providerId="ADAL" clId="{ED89CE83-2F7E-4BC5-952D-C599240F993D}" dt="2024-02-15T14:11:12.901" v="37"/>
            <ac:grpSpMkLst>
              <pc:docMk/>
              <pc:sldMasterMk cId="2945463511" sldId="2147483660"/>
              <pc:sldLayoutMk cId="771151165" sldId="2147483667"/>
              <ac:grpSpMk id="18" creationId="{FB6E4FF6-772B-BE38-E484-7727AE594CAF}"/>
            </ac:grpSpMkLst>
          </pc:grpChg>
          <pc:picChg chg="mod">
            <ac:chgData name="Franziska Händschel" userId="e2149472-3187-4d00-b16a-a19eff6fc04a" providerId="ADAL" clId="{ED89CE83-2F7E-4BC5-952D-C599240F993D}" dt="2024-02-15T14:11:12.901" v="37"/>
            <ac:picMkLst>
              <pc:docMk/>
              <pc:sldMasterMk cId="2945463511" sldId="2147483660"/>
              <pc:sldLayoutMk cId="771151165" sldId="2147483667"/>
              <ac:picMk id="11" creationId="{1FF0C52F-B229-49E7-2995-1811F8D3FBD1}"/>
            </ac:picMkLst>
          </pc:picChg>
          <pc:picChg chg="mod">
            <ac:chgData name="Franziska Händschel" userId="e2149472-3187-4d00-b16a-a19eff6fc04a" providerId="ADAL" clId="{ED89CE83-2F7E-4BC5-952D-C599240F993D}" dt="2024-02-15T14:11:12.901" v="37"/>
            <ac:picMkLst>
              <pc:docMk/>
              <pc:sldMasterMk cId="2945463511" sldId="2147483660"/>
              <pc:sldLayoutMk cId="771151165" sldId="2147483667"/>
              <ac:picMk id="19" creationId="{3FCA7F6F-A82B-4D48-155E-272A30FF924D}"/>
            </ac:picMkLst>
          </pc:picChg>
        </pc:sldLayoutChg>
        <pc:sldLayoutChg chg="delSp modSp mod">
          <pc:chgData name="Franziska Händschel" userId="e2149472-3187-4d00-b16a-a19eff6fc04a" providerId="ADAL" clId="{ED89CE83-2F7E-4BC5-952D-C599240F993D}" dt="2024-02-15T14:11:18.728" v="38" actId="21"/>
          <pc:sldLayoutMkLst>
            <pc:docMk/>
            <pc:sldMasterMk cId="2945463511" sldId="2147483660"/>
            <pc:sldLayoutMk cId="3688415563" sldId="2147483668"/>
          </pc:sldLayoutMkLst>
          <pc:spChg chg="del mod">
            <ac:chgData name="Franziska Händschel" userId="e2149472-3187-4d00-b16a-a19eff6fc04a" providerId="ADAL" clId="{ED89CE83-2F7E-4BC5-952D-C599240F993D}" dt="2024-02-15T14:11:18.728" v="38" actId="21"/>
            <ac:spMkLst>
              <pc:docMk/>
              <pc:sldMasterMk cId="2945463511" sldId="2147483660"/>
              <pc:sldLayoutMk cId="3688415563" sldId="2147483668"/>
              <ac:spMk id="2" creationId="{7DB2953D-25B4-58F0-A057-44B658034748}"/>
            </ac:spMkLst>
          </pc:spChg>
          <pc:spChg chg="del mod">
            <ac:chgData name="Franziska Händschel" userId="e2149472-3187-4d00-b16a-a19eff6fc04a" providerId="ADAL" clId="{ED89CE83-2F7E-4BC5-952D-C599240F993D}" dt="2024-02-15T14:11:18.728" v="38" actId="21"/>
            <ac:spMkLst>
              <pc:docMk/>
              <pc:sldMasterMk cId="2945463511" sldId="2147483660"/>
              <pc:sldLayoutMk cId="3688415563" sldId="2147483668"/>
              <ac:spMk id="3" creationId="{F59B8156-DC40-3D98-21B5-B1C21FBF905A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6" creationId="{EFB86B7D-8A12-4AC9-A3C5-ADBC3CDDAED4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7" creationId="{A896A3B7-B500-948C-1905-2A7A327FA28C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8" creationId="{3554C230-0F90-3139-5682-37CE921354BF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9" creationId="{BA3D5BC2-D9FE-4D8D-2893-879C15C506D5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0" creationId="{0BF1F164-E307-A204-8274-84F99C0D40F9}"/>
            </ac:spMkLst>
          </pc:spChg>
          <pc:spChg chg="del mod">
            <ac:chgData name="Franziska Händschel" userId="e2149472-3187-4d00-b16a-a19eff6fc04a" providerId="ADAL" clId="{ED89CE83-2F7E-4BC5-952D-C599240F993D}" dt="2024-02-15T14:11:18.728" v="38" actId="21"/>
            <ac:spMkLst>
              <pc:docMk/>
              <pc:sldMasterMk cId="2945463511" sldId="2147483660"/>
              <pc:sldLayoutMk cId="3688415563" sldId="2147483668"/>
              <ac:spMk id="11" creationId="{05F3CAC5-F271-D616-8CB6-67BD08C716AD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4" creationId="{519A3A1A-BA5C-256D-0603-AACCBC1B3DA8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5" creationId="{5FE2698C-0097-6707-510F-D8F85C5A2C86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6" creationId="{B7FFBB29-68DA-D1C1-49F5-876B526A1DD4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7" creationId="{C26F56DE-27BB-B1CD-5715-074352D19FF2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8" creationId="{E33CCDC1-7E91-1865-E298-B170723A6890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19" creationId="{FEB6E865-7285-1526-2CC0-4E6FAAF831F3}"/>
            </ac:spMkLst>
          </pc:spChg>
          <pc:spChg chg="del mod">
            <ac:chgData name="Franziska Händschel" userId="e2149472-3187-4d00-b16a-a19eff6fc04a" providerId="ADAL" clId="{ED89CE83-2F7E-4BC5-952D-C599240F993D}" dt="2024-02-15T14:11:18.728" v="38" actId="21"/>
            <ac:spMkLst>
              <pc:docMk/>
              <pc:sldMasterMk cId="2945463511" sldId="2147483660"/>
              <pc:sldLayoutMk cId="3688415563" sldId="2147483668"/>
              <ac:spMk id="20" creationId="{ED35002B-E410-5F98-A325-213D895A2ABB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3" creationId="{8A2D8964-419D-1200-C3CF-9CE47AF57377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4" creationId="{E0DBFC0C-E910-8398-14BA-188687F081FD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5" creationId="{F0865CFC-95F6-63E3-0A6E-8CBE6C99CB29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6" creationId="{D38A0DA7-3996-3704-84B1-9319F8FBF01C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7" creationId="{B43359BB-ADAF-871E-A360-0C31162E1541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8" creationId="{442BACA8-6758-D9A4-6078-157DA77C1008}"/>
            </ac:spMkLst>
          </pc:spChg>
          <pc:spChg chg="mod">
            <ac:chgData name="Franziska Händschel" userId="e2149472-3187-4d00-b16a-a19eff6fc04a" providerId="ADAL" clId="{ED89CE83-2F7E-4BC5-952D-C599240F993D}" dt="2024-02-15T14:11:12.901" v="37"/>
            <ac:spMkLst>
              <pc:docMk/>
              <pc:sldMasterMk cId="2945463511" sldId="2147483660"/>
              <pc:sldLayoutMk cId="3688415563" sldId="2147483668"/>
              <ac:spMk id="29" creationId="{6A72F986-9433-E48E-35DB-AA5B3AB015FC}"/>
            </ac:spMkLst>
          </pc:spChg>
          <pc:grpChg chg="del mod">
            <ac:chgData name="Franziska Händschel" userId="e2149472-3187-4d00-b16a-a19eff6fc04a" providerId="ADAL" clId="{ED89CE83-2F7E-4BC5-952D-C599240F993D}" dt="2024-02-15T14:11:18.728" v="38" actId="21"/>
            <ac:grpSpMkLst>
              <pc:docMk/>
              <pc:sldMasterMk cId="2945463511" sldId="2147483660"/>
              <pc:sldLayoutMk cId="3688415563" sldId="2147483668"/>
              <ac:grpSpMk id="4" creationId="{CA29C995-AEBA-D68F-0D4A-D25A26DF496F}"/>
            </ac:grpSpMkLst>
          </pc:grpChg>
          <pc:grpChg chg="del mod">
            <ac:chgData name="Franziska Händschel" userId="e2149472-3187-4d00-b16a-a19eff6fc04a" providerId="ADAL" clId="{ED89CE83-2F7E-4BC5-952D-C599240F993D}" dt="2024-02-15T14:11:18.728" v="38" actId="21"/>
            <ac:grpSpMkLst>
              <pc:docMk/>
              <pc:sldMasterMk cId="2945463511" sldId="2147483660"/>
              <pc:sldLayoutMk cId="3688415563" sldId="2147483668"/>
              <ac:grpSpMk id="12" creationId="{15A18C4A-6CAC-3B57-02DF-4F7FEA3E10E0}"/>
            </ac:grpSpMkLst>
          </pc:grpChg>
          <pc:grpChg chg="del mod">
            <ac:chgData name="Franziska Händschel" userId="e2149472-3187-4d00-b16a-a19eff6fc04a" providerId="ADAL" clId="{ED89CE83-2F7E-4BC5-952D-C599240F993D}" dt="2024-02-15T14:11:18.728" v="38" actId="21"/>
            <ac:grpSpMkLst>
              <pc:docMk/>
              <pc:sldMasterMk cId="2945463511" sldId="2147483660"/>
              <pc:sldLayoutMk cId="3688415563" sldId="2147483668"/>
              <ac:grpSpMk id="21" creationId="{5D97455F-67C0-5751-2DE5-7FF47D8CBD89}"/>
            </ac:grpSpMkLst>
          </pc:grpChg>
          <pc:picChg chg="mod">
            <ac:chgData name="Franziska Händschel" userId="e2149472-3187-4d00-b16a-a19eff6fc04a" providerId="ADAL" clId="{ED89CE83-2F7E-4BC5-952D-C599240F993D}" dt="2024-02-15T14:11:12.901" v="37"/>
            <ac:picMkLst>
              <pc:docMk/>
              <pc:sldMasterMk cId="2945463511" sldId="2147483660"/>
              <pc:sldLayoutMk cId="3688415563" sldId="2147483668"/>
              <ac:picMk id="5" creationId="{C3ADC59C-34AB-B5C9-3394-563D49218039}"/>
            </ac:picMkLst>
          </pc:picChg>
          <pc:picChg chg="mod">
            <ac:chgData name="Franziska Händschel" userId="e2149472-3187-4d00-b16a-a19eff6fc04a" providerId="ADAL" clId="{ED89CE83-2F7E-4BC5-952D-C599240F993D}" dt="2024-02-15T14:11:12.901" v="37"/>
            <ac:picMkLst>
              <pc:docMk/>
              <pc:sldMasterMk cId="2945463511" sldId="2147483660"/>
              <pc:sldLayoutMk cId="3688415563" sldId="2147483668"/>
              <ac:picMk id="13" creationId="{D3B47E73-C9EB-1CD2-5407-243F7F4C0FF5}"/>
            </ac:picMkLst>
          </pc:picChg>
          <pc:picChg chg="mod">
            <ac:chgData name="Franziska Händschel" userId="e2149472-3187-4d00-b16a-a19eff6fc04a" providerId="ADAL" clId="{ED89CE83-2F7E-4BC5-952D-C599240F993D}" dt="2024-02-15T14:11:12.901" v="37"/>
            <ac:picMkLst>
              <pc:docMk/>
              <pc:sldMasterMk cId="2945463511" sldId="2147483660"/>
              <pc:sldLayoutMk cId="3688415563" sldId="2147483668"/>
              <ac:picMk id="22" creationId="{B649EF15-3347-EB7F-79A6-CC4373BAE410}"/>
            </ac:picMkLst>
          </pc:picChg>
        </pc:sldLayoutChg>
      </pc:sldMasterChg>
      <pc:sldMasterChg chg="addSp delSp modSp mod delSldLayout modSldLayout">
        <pc:chgData name="Franziska Händschel" userId="e2149472-3187-4d00-b16a-a19eff6fc04a" providerId="ADAL" clId="{ED89CE83-2F7E-4BC5-952D-C599240F993D}" dt="2024-02-15T14:16:41.374" v="90"/>
        <pc:sldMasterMkLst>
          <pc:docMk/>
          <pc:sldMasterMk cId="3206244346" sldId="2147483669"/>
        </pc:sldMasterMkLst>
        <pc:spChg chg="del">
          <ac:chgData name="Franziska Händschel" userId="e2149472-3187-4d00-b16a-a19eff6fc04a" providerId="ADAL" clId="{ED89CE83-2F7E-4BC5-952D-C599240F993D}" dt="2024-02-15T14:12:03.624" v="44" actId="478"/>
          <ac:spMkLst>
            <pc:docMk/>
            <pc:sldMasterMk cId="3206244346" sldId="2147483669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ED89CE83-2F7E-4BC5-952D-C599240F993D}" dt="2024-02-15T14:12:03.624" v="44" actId="478"/>
          <ac:spMkLst>
            <pc:docMk/>
            <pc:sldMasterMk cId="3206244346" sldId="2147483669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ED89CE83-2F7E-4BC5-952D-C599240F993D}" dt="2024-02-15T14:12:03.624" v="44" actId="478"/>
          <ac:spMkLst>
            <pc:docMk/>
            <pc:sldMasterMk cId="3206244346" sldId="2147483669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ED89CE83-2F7E-4BC5-952D-C599240F993D}" dt="2024-02-15T14:12:03.624" v="44" actId="478"/>
          <ac:spMkLst>
            <pc:docMk/>
            <pc:sldMasterMk cId="3206244346" sldId="2147483669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ED89CE83-2F7E-4BC5-952D-C599240F993D}" dt="2024-02-15T14:12:03.624" v="44" actId="478"/>
          <ac:spMkLst>
            <pc:docMk/>
            <pc:sldMasterMk cId="3206244346" sldId="2147483669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ED89CE83-2F7E-4BC5-952D-C599240F993D}" dt="2024-02-15T14:16:01.502" v="80"/>
          <ac:spMkLst>
            <pc:docMk/>
            <pc:sldMasterMk cId="3206244346" sldId="2147483669"/>
            <ac:spMk id="12" creationId="{B3F81A47-6EE4-F3BE-51D7-6222951EC582}"/>
          </ac:spMkLst>
        </pc:spChg>
        <pc:grpChg chg="del">
          <ac:chgData name="Franziska Händschel" userId="e2149472-3187-4d00-b16a-a19eff6fc04a" providerId="ADAL" clId="{ED89CE83-2F7E-4BC5-952D-C599240F993D}" dt="2024-02-15T14:12:03.624" v="44" actId="478"/>
          <ac:grpSpMkLst>
            <pc:docMk/>
            <pc:sldMasterMk cId="3206244346" sldId="2147483669"/>
            <ac:grpSpMk id="7" creationId="{B6F7F8CE-3BA4-BBFC-45A1-E74800C39068}"/>
          </ac:grpSpMkLst>
        </pc:grpChg>
        <pc:grpChg chg="add mod">
          <ac:chgData name="Franziska Händschel" userId="e2149472-3187-4d00-b16a-a19eff6fc04a" providerId="ADAL" clId="{ED89CE83-2F7E-4BC5-952D-C599240F993D}" dt="2024-02-15T14:16:01.502" v="80"/>
          <ac:grpSpMkLst>
            <pc:docMk/>
            <pc:sldMasterMk cId="3206244346" sldId="2147483669"/>
            <ac:grpSpMk id="10" creationId="{13EED246-2914-190A-4044-55E151319714}"/>
          </ac:grpSpMkLst>
        </pc:grpChg>
        <pc:picChg chg="mod">
          <ac:chgData name="Franziska Händschel" userId="e2149472-3187-4d00-b16a-a19eff6fc04a" providerId="ADAL" clId="{ED89CE83-2F7E-4BC5-952D-C599240F993D}" dt="2024-02-15T14:16:01.502" v="80"/>
          <ac:picMkLst>
            <pc:docMk/>
            <pc:sldMasterMk cId="3206244346" sldId="2147483669"/>
            <ac:picMk id="11" creationId="{39E62578-6EB3-0B2F-A331-0F49B7625587}"/>
          </ac:picMkLst>
        </pc:picChg>
        <pc:sldLayoutChg chg="del">
          <pc:chgData name="Franziska Händschel" userId="e2149472-3187-4d00-b16a-a19eff6fc04a" providerId="ADAL" clId="{ED89CE83-2F7E-4BC5-952D-C599240F993D}" dt="2024-02-15T14:12:09.005" v="45" actId="2696"/>
          <pc:sldLayoutMkLst>
            <pc:docMk/>
            <pc:sldMasterMk cId="3206244346" sldId="2147483669"/>
            <pc:sldLayoutMk cId="2179991339" sldId="2147483670"/>
          </pc:sldLayoutMkLst>
        </pc:sldLayoutChg>
        <pc:sldLayoutChg chg="del">
          <pc:chgData name="Franziska Händschel" userId="e2149472-3187-4d00-b16a-a19eff6fc04a" providerId="ADAL" clId="{ED89CE83-2F7E-4BC5-952D-C599240F993D}" dt="2024-02-15T14:12:09.021" v="46" actId="2696"/>
          <pc:sldLayoutMkLst>
            <pc:docMk/>
            <pc:sldMasterMk cId="3206244346" sldId="2147483669"/>
            <pc:sldLayoutMk cId="1476164049" sldId="2147483671"/>
          </pc:sldLayoutMkLst>
        </pc:sldLayoutChg>
        <pc:sldLayoutChg chg="del">
          <pc:chgData name="Franziska Händschel" userId="e2149472-3187-4d00-b16a-a19eff6fc04a" providerId="ADAL" clId="{ED89CE83-2F7E-4BC5-952D-C599240F993D}" dt="2024-02-15T14:12:09.021" v="47" actId="2696"/>
          <pc:sldLayoutMkLst>
            <pc:docMk/>
            <pc:sldMasterMk cId="3206244346" sldId="2147483669"/>
            <pc:sldLayoutMk cId="3895230507" sldId="2147483672"/>
          </pc:sldLayoutMkLst>
        </pc:sldLayoutChg>
        <pc:sldLayoutChg chg="del">
          <pc:chgData name="Franziska Händschel" userId="e2149472-3187-4d00-b16a-a19eff6fc04a" providerId="ADAL" clId="{ED89CE83-2F7E-4BC5-952D-C599240F993D}" dt="2024-02-15T14:12:09.037" v="48" actId="2696"/>
          <pc:sldLayoutMkLst>
            <pc:docMk/>
            <pc:sldMasterMk cId="3206244346" sldId="2147483669"/>
            <pc:sldLayoutMk cId="3342673670" sldId="2147483673"/>
          </pc:sldLayoutMkLst>
        </pc:sldLayoutChg>
        <pc:sldLayoutChg chg="del">
          <pc:chgData name="Franziska Händschel" userId="e2149472-3187-4d00-b16a-a19eff6fc04a" providerId="ADAL" clId="{ED89CE83-2F7E-4BC5-952D-C599240F993D}" dt="2024-02-15T14:12:09.052" v="49" actId="2696"/>
          <pc:sldLayoutMkLst>
            <pc:docMk/>
            <pc:sldMasterMk cId="3206244346" sldId="2147483669"/>
            <pc:sldLayoutMk cId="3328015531" sldId="2147483674"/>
          </pc:sldLayoutMkLst>
        </pc:sldLayoutChg>
        <pc:sldLayoutChg chg="del">
          <pc:chgData name="Franziska Händschel" userId="e2149472-3187-4d00-b16a-a19eff6fc04a" providerId="ADAL" clId="{ED89CE83-2F7E-4BC5-952D-C599240F993D}" dt="2024-02-15T14:12:09.052" v="50" actId="2696"/>
          <pc:sldLayoutMkLst>
            <pc:docMk/>
            <pc:sldMasterMk cId="3206244346" sldId="2147483669"/>
            <pc:sldLayoutMk cId="699852932" sldId="2147483675"/>
          </pc:sldLayoutMkLst>
        </pc:sldLayoutChg>
        <pc:sldLayoutChg chg="addSp delSp modSp mod">
          <pc:chgData name="Franziska Händschel" userId="e2149472-3187-4d00-b16a-a19eff6fc04a" providerId="ADAL" clId="{ED89CE83-2F7E-4BC5-952D-C599240F993D}" dt="2024-02-15T14:16:39.603" v="89" actId="21"/>
          <pc:sldLayoutMkLst>
            <pc:docMk/>
            <pc:sldMasterMk cId="3206244346" sldId="2147483669"/>
            <pc:sldLayoutMk cId="3406840575" sldId="2147483676"/>
          </pc:sldLayoutMkLst>
          <pc:spChg chg="del">
            <ac:chgData name="Franziska Händschel" userId="e2149472-3187-4d00-b16a-a19eff6fc04a" providerId="ADAL" clId="{ED89CE83-2F7E-4BC5-952D-C599240F993D}" dt="2024-02-15T14:16:07.639" v="81" actId="478"/>
            <ac:spMkLst>
              <pc:docMk/>
              <pc:sldMasterMk cId="3206244346" sldId="2147483669"/>
              <pc:sldLayoutMk cId="3406840575" sldId="2147483676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6:07.639" v="81" actId="478"/>
            <ac:spMkLst>
              <pc:docMk/>
              <pc:sldMasterMk cId="3206244346" sldId="2147483669"/>
              <pc:sldLayoutMk cId="3406840575" sldId="2147483676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6:07.639" v="81" actId="478"/>
            <ac:spMkLst>
              <pc:docMk/>
              <pc:sldMasterMk cId="3206244346" sldId="2147483669"/>
              <pc:sldLayoutMk cId="3406840575" sldId="2147483676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5:25.666" v="73" actId="478"/>
            <ac:spMkLst>
              <pc:docMk/>
              <pc:sldMasterMk cId="3206244346" sldId="2147483669"/>
              <pc:sldLayoutMk cId="3406840575" sldId="2147483676"/>
              <ac:spMk id="7" creationId="{19F253FA-7514-2E04-CB0B-45FC98CAEE12}"/>
            </ac:spMkLst>
          </pc:spChg>
          <pc:spChg chg="add del mod">
            <ac:chgData name="Franziska Händschel" userId="e2149472-3187-4d00-b16a-a19eff6fc04a" providerId="ADAL" clId="{ED89CE83-2F7E-4BC5-952D-C599240F993D}" dt="2024-02-15T14:15:22.215" v="72" actId="21"/>
            <ac:spMkLst>
              <pc:docMk/>
              <pc:sldMasterMk cId="3206244346" sldId="2147483669"/>
              <pc:sldLayoutMk cId="3406840575" sldId="2147483676"/>
              <ac:spMk id="27" creationId="{52AB8DB1-0E42-9B6E-9838-6D17524438C3}"/>
            </ac:spMkLst>
          </pc:spChg>
          <pc:spChg chg="add mod">
            <ac:chgData name="Franziska Händschel" userId="e2149472-3187-4d00-b16a-a19eff6fc04a" providerId="ADAL" clId="{ED89CE83-2F7E-4BC5-952D-C599240F993D}" dt="2024-02-15T14:15:32.002" v="75" actId="207"/>
            <ac:spMkLst>
              <pc:docMk/>
              <pc:sldMasterMk cId="3206244346" sldId="2147483669"/>
              <pc:sldLayoutMk cId="3406840575" sldId="2147483676"/>
              <ac:spMk id="28" creationId="{D0309F30-6DB9-6B92-C3F3-2EC953EDC40A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30" creationId="{77AB3C82-295C-32D5-5144-A18B7A0E7D05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32" creationId="{310EB76D-C4BC-4EB3-93B2-5E08CB3AEC28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34" creationId="{30608520-BFCF-54FA-E6EB-CA83C00D6C5B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37" creationId="{91FEE3FC-C543-6DFC-2790-930E99434E3D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38" creationId="{52FBD621-2B4F-8807-AABE-6822D7DC43BA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39" creationId="{CB124334-48DB-3DEF-7B5B-CE49B9CE3396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0" creationId="{1B6CC98F-FE8C-ECCF-3080-3434F0BB3427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1" creationId="{4D2873CF-FDA2-F738-79FD-7D76D1E2EFE2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2" creationId="{3A40ABFD-2913-B5D0-D826-0F7854F9531E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3" creationId="{CE0BB1CC-8E62-710B-54DB-8DBFB0A4B771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5" creationId="{11D21B4E-BF66-0A02-6AB9-CF3CCB63531F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6" creationId="{3CE2311A-0337-E887-271F-09D19B0AF7BB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7" creationId="{74E2940E-1874-57EA-A378-FE46D7223522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8" creationId="{A3641EFC-3FF7-E6EB-E9D9-87F32C72617E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49" creationId="{03CEAC98-3E1B-E213-BD94-C2F4FD889786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50" creationId="{4D0515FF-77CB-0EBD-815F-2E5052D4F6F0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52" creationId="{5773C8F3-8EB9-6243-DB88-7BD0455507C7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53" creationId="{8B6DFF63-A6FB-C2BE-D38D-19C34ADDC03E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54" creationId="{516A5210-5DFE-88E4-13ED-37F4D328E3D0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55" creationId="{307FF477-E0FD-D806-F4F4-5A6C1ED4780B}"/>
            </ac:spMkLst>
          </pc:spChg>
          <pc:spChg chg="mod">
            <ac:chgData name="Franziska Händschel" userId="e2149472-3187-4d00-b16a-a19eff6fc04a" providerId="ADAL" clId="{ED89CE83-2F7E-4BC5-952D-C599240F993D}" dt="2024-02-15T14:16:22.401" v="83"/>
            <ac:spMkLst>
              <pc:docMk/>
              <pc:sldMasterMk cId="3206244346" sldId="2147483669"/>
              <pc:sldLayoutMk cId="3406840575" sldId="2147483676"/>
              <ac:spMk id="56" creationId="{FE95F986-1947-4213-AFCB-BCC15DA8FACC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58" creationId="{C1A3DB24-33BB-5CB1-834E-1E548654BB62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0" creationId="{8404503F-EFE8-1328-E228-7CEFA3F7DB69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2" creationId="{3ADECDF7-7ECD-C6AE-3A1B-F899C828652A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5" creationId="{DE30E0B0-1828-6CB8-2CE4-B6470D4BBEFF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6" creationId="{A00822D6-0EC7-5D51-5CD5-C632017C3350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7" creationId="{5E8886C7-3F36-9004-8C59-910C6936EF10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8" creationId="{5CC026CC-E628-45A5-0680-E59EB6C5E385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69" creationId="{BBD28740-94E5-B06F-CCA6-374DBFD849FF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0" creationId="{1D7AFF6F-E585-CC47-1455-8AEC2D69B3D2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1" creationId="{BE1D1EF7-0E27-4258-6760-2688EB413965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3" creationId="{7F79BA60-F5F1-F768-AC8E-10290F54D57A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4" creationId="{32666211-D926-74A8-04B4-310C5793971C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5" creationId="{030C7D48-72BD-F124-AAC9-C975E26E9731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6" creationId="{C48A7F32-F323-0862-886F-5025D030E7E1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7" creationId="{FCB38AB3-6C2F-6822-0757-00B9E8495B71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78" creationId="{C2EFEB9F-6AD1-0118-FE3A-893E78E4AF1B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80" creationId="{DC387477-588F-C82C-E3C0-71874D56A539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81" creationId="{E7152482-72EF-E5F2-1AF7-12424A72D8D3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82" creationId="{DE45D056-BB21-2D97-E1DD-600B1EDBACDD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83" creationId="{6BF36A87-0157-6C00-BE71-5ABDEBF85F62}"/>
            </ac:spMkLst>
          </pc:spChg>
          <pc:spChg chg="mod">
            <ac:chgData name="Franziska Händschel" userId="e2149472-3187-4d00-b16a-a19eff6fc04a" providerId="ADAL" clId="{ED89CE83-2F7E-4BC5-952D-C599240F993D}" dt="2024-02-15T14:16:36.107" v="88"/>
            <ac:spMkLst>
              <pc:docMk/>
              <pc:sldMasterMk cId="3206244346" sldId="2147483669"/>
              <pc:sldLayoutMk cId="3406840575" sldId="2147483676"/>
              <ac:spMk id="84" creationId="{3278678F-1C9F-4E1D-B613-9DEA453DF3E4}"/>
            </ac:spMkLst>
          </pc:spChg>
          <pc:grpChg chg="add del mod">
            <ac:chgData name="Franziska Händschel" userId="e2149472-3187-4d00-b16a-a19eff6fc04a" providerId="ADAL" clId="{ED89CE83-2F7E-4BC5-952D-C599240F993D}" dt="2024-02-15T14:16:30.234" v="85" actId="21"/>
            <ac:grpSpMkLst>
              <pc:docMk/>
              <pc:sldMasterMk cId="3206244346" sldId="2147483669"/>
              <pc:sldLayoutMk cId="3406840575" sldId="2147483676"/>
              <ac:grpSpMk id="29" creationId="{485B6879-DF5D-8466-9812-2D2EE9E6B22C}"/>
            </ac:grpSpMkLst>
          </pc:grpChg>
          <pc:grpChg chg="mod">
            <ac:chgData name="Franziska Händschel" userId="e2149472-3187-4d00-b16a-a19eff6fc04a" providerId="ADAL" clId="{ED89CE83-2F7E-4BC5-952D-C599240F993D}" dt="2024-02-15T14:16:22.401" v="83"/>
            <ac:grpSpMkLst>
              <pc:docMk/>
              <pc:sldMasterMk cId="3206244346" sldId="2147483669"/>
              <pc:sldLayoutMk cId="3406840575" sldId="2147483676"/>
              <ac:grpSpMk id="31" creationId="{24D591AF-0E67-018B-C3FA-AF4970A02A62}"/>
            </ac:grpSpMkLst>
          </pc:grpChg>
          <pc:grpChg chg="mod">
            <ac:chgData name="Franziska Händschel" userId="e2149472-3187-4d00-b16a-a19eff6fc04a" providerId="ADAL" clId="{ED89CE83-2F7E-4BC5-952D-C599240F993D}" dt="2024-02-15T14:16:22.401" v="83"/>
            <ac:grpSpMkLst>
              <pc:docMk/>
              <pc:sldMasterMk cId="3206244346" sldId="2147483669"/>
              <pc:sldLayoutMk cId="3406840575" sldId="2147483676"/>
              <ac:grpSpMk id="33" creationId="{196F5BBF-7B87-0275-82AB-EF2CB5D9979E}"/>
            </ac:grpSpMkLst>
          </pc:grpChg>
          <pc:grpChg chg="mod">
            <ac:chgData name="Franziska Händschel" userId="e2149472-3187-4d00-b16a-a19eff6fc04a" providerId="ADAL" clId="{ED89CE83-2F7E-4BC5-952D-C599240F993D}" dt="2024-02-15T14:16:22.401" v="83"/>
            <ac:grpSpMkLst>
              <pc:docMk/>
              <pc:sldMasterMk cId="3206244346" sldId="2147483669"/>
              <pc:sldLayoutMk cId="3406840575" sldId="2147483676"/>
              <ac:grpSpMk id="35" creationId="{0D185D31-AEE1-8EEE-1CAE-AE9683DBDA69}"/>
            </ac:grpSpMkLst>
          </pc:grpChg>
          <pc:grpChg chg="add del mod">
            <ac:chgData name="Franziska Händschel" userId="e2149472-3187-4d00-b16a-a19eff6fc04a" providerId="ADAL" clId="{ED89CE83-2F7E-4BC5-952D-C599240F993D}" dt="2024-02-15T14:16:39.603" v="89" actId="21"/>
            <ac:grpSpMkLst>
              <pc:docMk/>
              <pc:sldMasterMk cId="3206244346" sldId="2147483669"/>
              <pc:sldLayoutMk cId="3406840575" sldId="2147483676"/>
              <ac:grpSpMk id="57" creationId="{69745482-E59B-F1E4-7780-DCEDA0C55E67}"/>
            </ac:grpSpMkLst>
          </pc:grpChg>
          <pc:grpChg chg="mod">
            <ac:chgData name="Franziska Händschel" userId="e2149472-3187-4d00-b16a-a19eff6fc04a" providerId="ADAL" clId="{ED89CE83-2F7E-4BC5-952D-C599240F993D}" dt="2024-02-15T14:16:36.107" v="88"/>
            <ac:grpSpMkLst>
              <pc:docMk/>
              <pc:sldMasterMk cId="3206244346" sldId="2147483669"/>
              <pc:sldLayoutMk cId="3406840575" sldId="2147483676"/>
              <ac:grpSpMk id="59" creationId="{9277B741-EEDF-FCC1-009F-64A9FF4843A5}"/>
            </ac:grpSpMkLst>
          </pc:grpChg>
          <pc:grpChg chg="mod">
            <ac:chgData name="Franziska Händschel" userId="e2149472-3187-4d00-b16a-a19eff6fc04a" providerId="ADAL" clId="{ED89CE83-2F7E-4BC5-952D-C599240F993D}" dt="2024-02-15T14:16:36.107" v="88"/>
            <ac:grpSpMkLst>
              <pc:docMk/>
              <pc:sldMasterMk cId="3206244346" sldId="2147483669"/>
              <pc:sldLayoutMk cId="3406840575" sldId="2147483676"/>
              <ac:grpSpMk id="61" creationId="{CDCA6405-AA52-5A49-660E-173EFB883F76}"/>
            </ac:grpSpMkLst>
          </pc:grpChg>
          <pc:grpChg chg="mod">
            <ac:chgData name="Franziska Händschel" userId="e2149472-3187-4d00-b16a-a19eff6fc04a" providerId="ADAL" clId="{ED89CE83-2F7E-4BC5-952D-C599240F993D}" dt="2024-02-15T14:16:36.107" v="88"/>
            <ac:grpSpMkLst>
              <pc:docMk/>
              <pc:sldMasterMk cId="3206244346" sldId="2147483669"/>
              <pc:sldLayoutMk cId="3406840575" sldId="2147483676"/>
              <ac:grpSpMk id="63" creationId="{E41DC0E9-4338-AE40-F3A9-6BEE47AE45C4}"/>
            </ac:grpSpMkLst>
          </pc:grpChg>
          <pc:picChg chg="mod">
            <ac:chgData name="Franziska Händschel" userId="e2149472-3187-4d00-b16a-a19eff6fc04a" providerId="ADAL" clId="{ED89CE83-2F7E-4BC5-952D-C599240F993D}" dt="2024-02-15T14:16:22.401" v="83"/>
            <ac:picMkLst>
              <pc:docMk/>
              <pc:sldMasterMk cId="3206244346" sldId="2147483669"/>
              <pc:sldLayoutMk cId="3406840575" sldId="2147483676"/>
              <ac:picMk id="36" creationId="{A32524B4-BD02-4814-94E1-F8CB715BB29E}"/>
            </ac:picMkLst>
          </pc:picChg>
          <pc:picChg chg="mod">
            <ac:chgData name="Franziska Händschel" userId="e2149472-3187-4d00-b16a-a19eff6fc04a" providerId="ADAL" clId="{ED89CE83-2F7E-4BC5-952D-C599240F993D}" dt="2024-02-15T14:16:22.401" v="83"/>
            <ac:picMkLst>
              <pc:docMk/>
              <pc:sldMasterMk cId="3206244346" sldId="2147483669"/>
              <pc:sldLayoutMk cId="3406840575" sldId="2147483676"/>
              <ac:picMk id="44" creationId="{2EB00A63-2E0D-39A3-7695-18F2E542D4D8}"/>
            </ac:picMkLst>
          </pc:picChg>
          <pc:picChg chg="mod">
            <ac:chgData name="Franziska Händschel" userId="e2149472-3187-4d00-b16a-a19eff6fc04a" providerId="ADAL" clId="{ED89CE83-2F7E-4BC5-952D-C599240F993D}" dt="2024-02-15T14:16:22.401" v="83"/>
            <ac:picMkLst>
              <pc:docMk/>
              <pc:sldMasterMk cId="3206244346" sldId="2147483669"/>
              <pc:sldLayoutMk cId="3406840575" sldId="2147483676"/>
              <ac:picMk id="51" creationId="{D8980F7E-C36D-1E4C-0DE1-44602CC245AF}"/>
            </ac:picMkLst>
          </pc:picChg>
          <pc:picChg chg="mod">
            <ac:chgData name="Franziska Händschel" userId="e2149472-3187-4d00-b16a-a19eff6fc04a" providerId="ADAL" clId="{ED89CE83-2F7E-4BC5-952D-C599240F993D}" dt="2024-02-15T14:16:36.107" v="88"/>
            <ac:picMkLst>
              <pc:docMk/>
              <pc:sldMasterMk cId="3206244346" sldId="2147483669"/>
              <pc:sldLayoutMk cId="3406840575" sldId="2147483676"/>
              <ac:picMk id="64" creationId="{657E8554-3B84-E84A-B80A-ADE438123FAA}"/>
            </ac:picMkLst>
          </pc:picChg>
          <pc:picChg chg="mod">
            <ac:chgData name="Franziska Händschel" userId="e2149472-3187-4d00-b16a-a19eff6fc04a" providerId="ADAL" clId="{ED89CE83-2F7E-4BC5-952D-C599240F993D}" dt="2024-02-15T14:16:36.107" v="88"/>
            <ac:picMkLst>
              <pc:docMk/>
              <pc:sldMasterMk cId="3206244346" sldId="2147483669"/>
              <pc:sldLayoutMk cId="3406840575" sldId="2147483676"/>
              <ac:picMk id="72" creationId="{9965FE58-C76D-F703-995D-0F54F9AF451B}"/>
            </ac:picMkLst>
          </pc:picChg>
          <pc:picChg chg="mod">
            <ac:chgData name="Franziska Händschel" userId="e2149472-3187-4d00-b16a-a19eff6fc04a" providerId="ADAL" clId="{ED89CE83-2F7E-4BC5-952D-C599240F993D}" dt="2024-02-15T14:16:36.107" v="88"/>
            <ac:picMkLst>
              <pc:docMk/>
              <pc:sldMasterMk cId="3206244346" sldId="2147483669"/>
              <pc:sldLayoutMk cId="3406840575" sldId="2147483676"/>
              <ac:picMk id="79" creationId="{2442A0AB-AA76-9E81-11D1-79C4445B5B28}"/>
            </ac:picMkLst>
          </pc:picChg>
        </pc:sldLayoutChg>
        <pc:sldLayoutChg chg="addSp delSp modSp mod">
          <pc:chgData name="Franziska Händschel" userId="e2149472-3187-4d00-b16a-a19eff6fc04a" providerId="ADAL" clId="{ED89CE83-2F7E-4BC5-952D-C599240F993D}" dt="2024-02-15T14:16:41.374" v="90"/>
          <pc:sldLayoutMkLst>
            <pc:docMk/>
            <pc:sldMasterMk cId="3206244346" sldId="2147483669"/>
            <pc:sldLayoutMk cId="2051491690" sldId="2147483677"/>
          </pc:sldLayoutMkLst>
          <pc:spChg chg="del">
            <ac:chgData name="Franziska Händschel" userId="e2149472-3187-4d00-b16a-a19eff6fc04a" providerId="ADAL" clId="{ED89CE83-2F7E-4BC5-952D-C599240F993D}" dt="2024-02-15T14:12:13.385" v="51" actId="478"/>
            <ac:spMkLst>
              <pc:docMk/>
              <pc:sldMasterMk cId="3206244346" sldId="2147483669"/>
              <pc:sldLayoutMk cId="2051491690" sldId="2147483677"/>
              <ac:spMk id="2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2:13.385" v="51" actId="478"/>
            <ac:spMkLst>
              <pc:docMk/>
              <pc:sldMasterMk cId="3206244346" sldId="2147483669"/>
              <pc:sldLayoutMk cId="2051491690" sldId="2147483677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2:13.385" v="51" actId="478"/>
            <ac:spMkLst>
              <pc:docMk/>
              <pc:sldMasterMk cId="3206244346" sldId="2147483669"/>
              <pc:sldLayoutMk cId="2051491690" sldId="2147483677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2:13.385" v="51" actId="478"/>
            <ac:spMkLst>
              <pc:docMk/>
              <pc:sldMasterMk cId="3206244346" sldId="2147483669"/>
              <pc:sldLayoutMk cId="2051491690" sldId="2147483677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2:13.385" v="51" actId="478"/>
            <ac:spMkLst>
              <pc:docMk/>
              <pc:sldMasterMk cId="3206244346" sldId="2147483669"/>
              <pc:sldLayoutMk cId="2051491690" sldId="2147483677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ED89CE83-2F7E-4BC5-952D-C599240F993D}" dt="2024-02-15T14:12:13.385" v="51" actId="478"/>
            <ac:spMkLst>
              <pc:docMk/>
              <pc:sldMasterMk cId="3206244346" sldId="2147483669"/>
              <pc:sldLayoutMk cId="2051491690" sldId="2147483677"/>
              <ac:spMk id="7" creationId="{00000000-0000-0000-0000-000000000000}"/>
            </ac:spMkLst>
          </pc:spChg>
          <pc:spChg chg="del mod">
            <ac:chgData name="Franziska Händschel" userId="e2149472-3187-4d00-b16a-a19eff6fc04a" providerId="ADAL" clId="{ED89CE83-2F7E-4BC5-952D-C599240F993D}" dt="2024-02-15T14:15:42.741" v="77" actId="478"/>
            <ac:spMkLst>
              <pc:docMk/>
              <pc:sldMasterMk cId="3206244346" sldId="2147483669"/>
              <pc:sldLayoutMk cId="2051491690" sldId="2147483677"/>
              <ac:spMk id="9" creationId="{5412067C-ECC3-F541-7733-B3FA3BD323F6}"/>
            </ac:spMkLst>
          </pc:spChg>
          <pc:spChg chg="mod">
            <ac:chgData name="Franziska Händschel" userId="e2149472-3187-4d00-b16a-a19eff6fc04a" providerId="ADAL" clId="{ED89CE83-2F7E-4BC5-952D-C599240F993D}" dt="2024-02-15T14:12:54.973" v="58" actId="255"/>
            <ac:spMkLst>
              <pc:docMk/>
              <pc:sldMasterMk cId="3206244346" sldId="2147483669"/>
              <pc:sldLayoutMk cId="2051491690" sldId="2147483677"/>
              <ac:spMk id="10" creationId="{B6D379F4-23EA-9FE8-EAC1-6B77A779E294}"/>
            </ac:spMkLst>
          </pc:spChg>
          <pc:spChg chg="mod">
            <ac:chgData name="Franziska Händschel" userId="e2149472-3187-4d00-b16a-a19eff6fc04a" providerId="ADAL" clId="{ED89CE83-2F7E-4BC5-952D-C599240F993D}" dt="2024-02-15T14:13:05.512" v="60" actId="255"/>
            <ac:spMkLst>
              <pc:docMk/>
              <pc:sldMasterMk cId="3206244346" sldId="2147483669"/>
              <pc:sldLayoutMk cId="2051491690" sldId="2147483677"/>
              <ac:spMk id="12" creationId="{E5459AEC-679D-30F7-FEC8-5482FD70F737}"/>
            </ac:spMkLst>
          </pc:spChg>
          <pc:spChg chg="mod">
            <ac:chgData name="Franziska Händschel" userId="e2149472-3187-4d00-b16a-a19eff6fc04a" providerId="ADAL" clId="{ED89CE83-2F7E-4BC5-952D-C599240F993D}" dt="2024-02-15T14:13:36.034" v="63" actId="255"/>
            <ac:spMkLst>
              <pc:docMk/>
              <pc:sldMasterMk cId="3206244346" sldId="2147483669"/>
              <pc:sldLayoutMk cId="2051491690" sldId="2147483677"/>
              <ac:spMk id="14" creationId="{6B287033-5E3E-2C99-BFF7-D99F3157691E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17" creationId="{2B2C06EE-8533-4A28-680C-855B674515C4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18" creationId="{3F5D6DFC-14C1-2552-C9A4-F526523BE924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19" creationId="{8576479A-288D-AF5B-4051-A6C94FFF0A10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0" creationId="{8DF2D686-5FEC-5AAE-A0C3-91C8CA246F19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1" creationId="{64366618-0182-3D49-BA44-55D85BDE8E0D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2" creationId="{917CE304-AF28-BAFE-28E5-B78F5B465CF4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3" creationId="{FE7610B4-9106-FFC6-731A-830AEF817154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5" creationId="{4114B97E-B43E-FAF9-2783-1AC2981AEF41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6" creationId="{F9E48DC7-0585-4008-7985-CF883CC200B1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7" creationId="{6177AC07-A9A8-9B64-757F-4A1E5DB7D0FC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8" creationId="{8096F2D3-3908-176C-3317-82A4F2486EEF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29" creationId="{A7B46A51-7A8D-D925-1C74-30DD34AF99AB}"/>
            </ac:spMkLst>
          </pc:spChg>
          <pc:spChg chg="mod">
            <ac:chgData name="Franziska Händschel" userId="e2149472-3187-4d00-b16a-a19eff6fc04a" providerId="ADAL" clId="{ED89CE83-2F7E-4BC5-952D-C599240F993D}" dt="2024-02-15T14:13:54.549" v="64" actId="255"/>
            <ac:spMkLst>
              <pc:docMk/>
              <pc:sldMasterMk cId="3206244346" sldId="2147483669"/>
              <pc:sldLayoutMk cId="2051491690" sldId="2147483677"/>
              <ac:spMk id="30" creationId="{BCBF3392-B9E1-AF01-A4CC-88A765BDAD85}"/>
            </ac:spMkLst>
          </pc:spChg>
          <pc:spChg chg="mod">
            <ac:chgData name="Franziska Händschel" userId="e2149472-3187-4d00-b16a-a19eff6fc04a" providerId="ADAL" clId="{ED89CE83-2F7E-4BC5-952D-C599240F993D}" dt="2024-02-15T14:14:04.761" v="65" actId="255"/>
            <ac:spMkLst>
              <pc:docMk/>
              <pc:sldMasterMk cId="3206244346" sldId="2147483669"/>
              <pc:sldLayoutMk cId="2051491690" sldId="2147483677"/>
              <ac:spMk id="32" creationId="{8B17FBD9-01C4-01D2-D8BF-842E9A8800B3}"/>
            </ac:spMkLst>
          </pc:spChg>
          <pc:spChg chg="mod">
            <ac:chgData name="Franziska Händschel" userId="e2149472-3187-4d00-b16a-a19eff6fc04a" providerId="ADAL" clId="{ED89CE83-2F7E-4BC5-952D-C599240F993D}" dt="2024-02-15T14:14:04.761" v="65" actId="255"/>
            <ac:spMkLst>
              <pc:docMk/>
              <pc:sldMasterMk cId="3206244346" sldId="2147483669"/>
              <pc:sldLayoutMk cId="2051491690" sldId="2147483677"/>
              <ac:spMk id="33" creationId="{19D11174-9237-FDBC-DE29-62D385A89581}"/>
            </ac:spMkLst>
          </pc:spChg>
          <pc:spChg chg="mod">
            <ac:chgData name="Franziska Händschel" userId="e2149472-3187-4d00-b16a-a19eff6fc04a" providerId="ADAL" clId="{ED89CE83-2F7E-4BC5-952D-C599240F993D}" dt="2024-02-15T14:14:04.761" v="65" actId="255"/>
            <ac:spMkLst>
              <pc:docMk/>
              <pc:sldMasterMk cId="3206244346" sldId="2147483669"/>
              <pc:sldLayoutMk cId="2051491690" sldId="2147483677"/>
              <ac:spMk id="34" creationId="{D552CFE4-CEA6-C302-BA1C-F713CD409ED7}"/>
            </ac:spMkLst>
          </pc:spChg>
          <pc:spChg chg="mod">
            <ac:chgData name="Franziska Händschel" userId="e2149472-3187-4d00-b16a-a19eff6fc04a" providerId="ADAL" clId="{ED89CE83-2F7E-4BC5-952D-C599240F993D}" dt="2024-02-15T14:14:04.761" v="65" actId="255"/>
            <ac:spMkLst>
              <pc:docMk/>
              <pc:sldMasterMk cId="3206244346" sldId="2147483669"/>
              <pc:sldLayoutMk cId="2051491690" sldId="2147483677"/>
              <ac:spMk id="35" creationId="{0658EA9D-0276-2AE4-04FD-8E242095E877}"/>
            </ac:spMkLst>
          </pc:spChg>
          <pc:spChg chg="mod">
            <ac:chgData name="Franziska Händschel" userId="e2149472-3187-4d00-b16a-a19eff6fc04a" providerId="ADAL" clId="{ED89CE83-2F7E-4BC5-952D-C599240F993D}" dt="2024-02-15T14:14:04.761" v="65" actId="255"/>
            <ac:spMkLst>
              <pc:docMk/>
              <pc:sldMasterMk cId="3206244346" sldId="2147483669"/>
              <pc:sldLayoutMk cId="2051491690" sldId="2147483677"/>
              <ac:spMk id="36" creationId="{1260E3BD-EC27-61D0-39E6-E761F5B23E44}"/>
            </ac:spMkLst>
          </pc:spChg>
          <pc:spChg chg="add mod">
            <ac:chgData name="Franziska Händschel" userId="e2149472-3187-4d00-b16a-a19eff6fc04a" providerId="ADAL" clId="{ED89CE83-2F7E-4BC5-952D-C599240F993D}" dt="2024-02-15T14:15:48.201" v="79" actId="20577"/>
            <ac:spMkLst>
              <pc:docMk/>
              <pc:sldMasterMk cId="3206244346" sldId="2147483669"/>
              <pc:sldLayoutMk cId="2051491690" sldId="2147483677"/>
              <ac:spMk id="37" creationId="{4D2045D5-2746-644C-47B6-402C7EB120E6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39" creationId="{1C7ECA01-0B5D-25A0-EB78-254456DDE541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41" creationId="{F6A6F9D7-372D-ED7D-3161-07EF4DA7F0AD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43" creationId="{B2136297-2DF4-CB83-D13D-FC8A188FA98C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46" creationId="{00D6A187-4725-4981-E241-16F4A8019B7D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47" creationId="{9754A073-A2E0-E139-EDD3-904A0FEA7F3D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48" creationId="{38412761-69C8-B3B7-5217-E22866D29FEC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49" creationId="{75C87203-7659-D6B4-44FD-C77DAF471AE3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0" creationId="{87CDE62C-47B4-AE76-28FA-A0603A79C60B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1" creationId="{46A34569-9FA2-7B20-B1FF-AB0BB82E5B06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2" creationId="{211A8B2D-83EF-A054-79B0-94E9B9E21A43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4" creationId="{9B92759A-3270-94B8-6CE4-6A505320BE74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5" creationId="{C8B1F684-A77E-B526-10FC-4C669A677B43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6" creationId="{2C3A29CD-F8C4-8C2A-9643-EC0742979428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7" creationId="{7C90024B-E960-0511-2825-1571DEFE67D2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8" creationId="{123B4092-6D83-4D64-77F3-7B9F42C0451E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59" creationId="{1E931BFD-EC17-173F-5E01-D77F80717080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61" creationId="{E021A3BC-24A6-4775-C9FE-DB559CF94C65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62" creationId="{25C48610-CC1B-25F7-0C37-43EBAAD45313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63" creationId="{80CB08A1-B863-A14F-1DAB-807B76A163EA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64" creationId="{11B9FB5E-ADC6-E63D-1E52-20CCECD422A4}"/>
            </ac:spMkLst>
          </pc:spChg>
          <pc:spChg chg="mod">
            <ac:chgData name="Franziska Händschel" userId="e2149472-3187-4d00-b16a-a19eff6fc04a" providerId="ADAL" clId="{ED89CE83-2F7E-4BC5-952D-C599240F993D}" dt="2024-02-15T14:16:31.924" v="86"/>
            <ac:spMkLst>
              <pc:docMk/>
              <pc:sldMasterMk cId="3206244346" sldId="2147483669"/>
              <pc:sldLayoutMk cId="2051491690" sldId="2147483677"/>
              <ac:spMk id="65" creationId="{E6E68AC1-1D2A-62C8-C935-5220652B9F67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67" creationId="{785FC207-97AC-C146-0CF0-71ECFF0967DD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69" creationId="{A489314E-039F-81FC-6E18-BA9412712803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1" creationId="{167300A3-6D1C-7B6A-E1B1-5992713F0CB1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4" creationId="{98E3B5DC-0001-9657-556B-6C6EE79EF6BD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5" creationId="{302EB09D-5F7E-3D9D-02C9-CED45B5F311B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6" creationId="{70F5AAB4-2E13-A1F0-93B2-915AAF48E68F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7" creationId="{3813C188-825C-FCF1-2BFA-4DEB01FE009C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8" creationId="{5FBE6245-59A9-5542-AA57-0012065A8686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79" creationId="{EEB17B53-2BC4-7996-08BB-64B4E77F7CBB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0" creationId="{44ED5B59-BDFB-7288-6587-AB2A4D03E5C0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2" creationId="{219327DF-8BC8-6670-C4F3-66DE88DDFEDB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3" creationId="{77464819-704F-875C-05DB-0EF9594012C2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4" creationId="{75E09EB1-66A2-7C56-3173-8A209455E5A7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5" creationId="{CC6BC50F-C0AA-0C4E-BFFD-85B3B82B7D4E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6" creationId="{6201BB0A-A4E7-5D71-A3AA-224C85461D0B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7" creationId="{877F10D2-3C93-9809-43D6-25917632C3C9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89" creationId="{A3269445-9FFD-FD72-2B56-511827C8724A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90" creationId="{517A4835-73B8-310F-DE61-EB217D5F845F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91" creationId="{25885D75-5559-9A4C-2D7A-8E7A54C8A90E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92" creationId="{61C10697-2D42-1A48-1785-BFC04BAC9660}"/>
            </ac:spMkLst>
          </pc:spChg>
          <pc:spChg chg="mod">
            <ac:chgData name="Franziska Händschel" userId="e2149472-3187-4d00-b16a-a19eff6fc04a" providerId="ADAL" clId="{ED89CE83-2F7E-4BC5-952D-C599240F993D}" dt="2024-02-15T14:16:41.374" v="90"/>
            <ac:spMkLst>
              <pc:docMk/>
              <pc:sldMasterMk cId="3206244346" sldId="2147483669"/>
              <pc:sldLayoutMk cId="2051491690" sldId="2147483677"/>
              <ac:spMk id="93" creationId="{654AAF54-AA47-AB01-17C4-3D994D43991D}"/>
            </ac:spMkLst>
          </pc:spChg>
          <pc:grpChg chg="add del mod">
            <ac:chgData name="Franziska Händschel" userId="e2149472-3187-4d00-b16a-a19eff6fc04a" providerId="ADAL" clId="{ED89CE83-2F7E-4BC5-952D-C599240F993D}" dt="2024-02-15T14:16:20.482" v="82" actId="21"/>
            <ac:grpSpMkLst>
              <pc:docMk/>
              <pc:sldMasterMk cId="3206244346" sldId="2147483669"/>
              <pc:sldLayoutMk cId="2051491690" sldId="2147483677"/>
              <ac:grpSpMk id="8" creationId="{FD5F6F90-F7BC-CA1C-F918-E5208CFB95EC}"/>
            </ac:grpSpMkLst>
          </pc:grpChg>
          <pc:grpChg chg="mod">
            <ac:chgData name="Franziska Händschel" userId="e2149472-3187-4d00-b16a-a19eff6fc04a" providerId="ADAL" clId="{ED89CE83-2F7E-4BC5-952D-C599240F993D}" dt="2024-02-15T14:12:13.746" v="52"/>
            <ac:grpSpMkLst>
              <pc:docMk/>
              <pc:sldMasterMk cId="3206244346" sldId="2147483669"/>
              <pc:sldLayoutMk cId="2051491690" sldId="2147483677"/>
              <ac:grpSpMk id="11" creationId="{64613074-77D7-BCA5-444A-AA99206AEE72}"/>
            </ac:grpSpMkLst>
          </pc:grpChg>
          <pc:grpChg chg="mod">
            <ac:chgData name="Franziska Händschel" userId="e2149472-3187-4d00-b16a-a19eff6fc04a" providerId="ADAL" clId="{ED89CE83-2F7E-4BC5-952D-C599240F993D}" dt="2024-02-15T14:12:13.746" v="52"/>
            <ac:grpSpMkLst>
              <pc:docMk/>
              <pc:sldMasterMk cId="3206244346" sldId="2147483669"/>
              <pc:sldLayoutMk cId="2051491690" sldId="2147483677"/>
              <ac:grpSpMk id="13" creationId="{7A5F11EE-AD31-C930-CFCC-66297D415E0D}"/>
            </ac:grpSpMkLst>
          </pc:grpChg>
          <pc:grpChg chg="mod">
            <ac:chgData name="Franziska Händschel" userId="e2149472-3187-4d00-b16a-a19eff6fc04a" providerId="ADAL" clId="{ED89CE83-2F7E-4BC5-952D-C599240F993D}" dt="2024-02-15T14:12:13.746" v="52"/>
            <ac:grpSpMkLst>
              <pc:docMk/>
              <pc:sldMasterMk cId="3206244346" sldId="2147483669"/>
              <pc:sldLayoutMk cId="2051491690" sldId="2147483677"/>
              <ac:grpSpMk id="15" creationId="{10869C83-CA2E-7220-7672-5AFDB8B6DF8C}"/>
            </ac:grpSpMkLst>
          </pc:grpChg>
          <pc:grpChg chg="add del mod">
            <ac:chgData name="Franziska Händschel" userId="e2149472-3187-4d00-b16a-a19eff6fc04a" providerId="ADAL" clId="{ED89CE83-2F7E-4BC5-952D-C599240F993D}" dt="2024-02-15T14:16:34.582" v="87" actId="21"/>
            <ac:grpSpMkLst>
              <pc:docMk/>
              <pc:sldMasterMk cId="3206244346" sldId="2147483669"/>
              <pc:sldLayoutMk cId="2051491690" sldId="2147483677"/>
              <ac:grpSpMk id="38" creationId="{CB978E9D-D05A-40CE-D70A-3F9F3299BE42}"/>
            </ac:grpSpMkLst>
          </pc:grpChg>
          <pc:grpChg chg="mod">
            <ac:chgData name="Franziska Händschel" userId="e2149472-3187-4d00-b16a-a19eff6fc04a" providerId="ADAL" clId="{ED89CE83-2F7E-4BC5-952D-C599240F993D}" dt="2024-02-15T14:16:31.924" v="86"/>
            <ac:grpSpMkLst>
              <pc:docMk/>
              <pc:sldMasterMk cId="3206244346" sldId="2147483669"/>
              <pc:sldLayoutMk cId="2051491690" sldId="2147483677"/>
              <ac:grpSpMk id="40" creationId="{C3E2CA45-D492-27F2-A56C-C74BF5F04DBD}"/>
            </ac:grpSpMkLst>
          </pc:grpChg>
          <pc:grpChg chg="mod">
            <ac:chgData name="Franziska Händschel" userId="e2149472-3187-4d00-b16a-a19eff6fc04a" providerId="ADAL" clId="{ED89CE83-2F7E-4BC5-952D-C599240F993D}" dt="2024-02-15T14:16:31.924" v="86"/>
            <ac:grpSpMkLst>
              <pc:docMk/>
              <pc:sldMasterMk cId="3206244346" sldId="2147483669"/>
              <pc:sldLayoutMk cId="2051491690" sldId="2147483677"/>
              <ac:grpSpMk id="42" creationId="{5F3DE6CB-7BB1-B60E-CBA2-443FE7E23EA4}"/>
            </ac:grpSpMkLst>
          </pc:grpChg>
          <pc:grpChg chg="mod">
            <ac:chgData name="Franziska Händschel" userId="e2149472-3187-4d00-b16a-a19eff6fc04a" providerId="ADAL" clId="{ED89CE83-2F7E-4BC5-952D-C599240F993D}" dt="2024-02-15T14:16:31.924" v="86"/>
            <ac:grpSpMkLst>
              <pc:docMk/>
              <pc:sldMasterMk cId="3206244346" sldId="2147483669"/>
              <pc:sldLayoutMk cId="2051491690" sldId="2147483677"/>
              <ac:grpSpMk id="44" creationId="{FFB8AD26-27C7-87F5-91CA-09DB0270C346}"/>
            </ac:grpSpMkLst>
          </pc:grpChg>
          <pc:grpChg chg="add mod">
            <ac:chgData name="Franziska Händschel" userId="e2149472-3187-4d00-b16a-a19eff6fc04a" providerId="ADAL" clId="{ED89CE83-2F7E-4BC5-952D-C599240F993D}" dt="2024-02-15T14:16:41.374" v="90"/>
            <ac:grpSpMkLst>
              <pc:docMk/>
              <pc:sldMasterMk cId="3206244346" sldId="2147483669"/>
              <pc:sldLayoutMk cId="2051491690" sldId="2147483677"/>
              <ac:grpSpMk id="66" creationId="{E3763D6C-83C8-5B35-35CD-0B56E04FD89A}"/>
            </ac:grpSpMkLst>
          </pc:grpChg>
          <pc:grpChg chg="mod">
            <ac:chgData name="Franziska Händschel" userId="e2149472-3187-4d00-b16a-a19eff6fc04a" providerId="ADAL" clId="{ED89CE83-2F7E-4BC5-952D-C599240F993D}" dt="2024-02-15T14:16:41.374" v="90"/>
            <ac:grpSpMkLst>
              <pc:docMk/>
              <pc:sldMasterMk cId="3206244346" sldId="2147483669"/>
              <pc:sldLayoutMk cId="2051491690" sldId="2147483677"/>
              <ac:grpSpMk id="68" creationId="{C7FCA33B-BA69-C8C3-F372-6BE3CEF804DA}"/>
            </ac:grpSpMkLst>
          </pc:grpChg>
          <pc:grpChg chg="mod">
            <ac:chgData name="Franziska Händschel" userId="e2149472-3187-4d00-b16a-a19eff6fc04a" providerId="ADAL" clId="{ED89CE83-2F7E-4BC5-952D-C599240F993D}" dt="2024-02-15T14:16:41.374" v="90"/>
            <ac:grpSpMkLst>
              <pc:docMk/>
              <pc:sldMasterMk cId="3206244346" sldId="2147483669"/>
              <pc:sldLayoutMk cId="2051491690" sldId="2147483677"/>
              <ac:grpSpMk id="70" creationId="{0ED04D7C-6DF4-F235-6AE3-C1E8B0B77EE8}"/>
            </ac:grpSpMkLst>
          </pc:grpChg>
          <pc:grpChg chg="mod">
            <ac:chgData name="Franziska Händschel" userId="e2149472-3187-4d00-b16a-a19eff6fc04a" providerId="ADAL" clId="{ED89CE83-2F7E-4BC5-952D-C599240F993D}" dt="2024-02-15T14:16:41.374" v="90"/>
            <ac:grpSpMkLst>
              <pc:docMk/>
              <pc:sldMasterMk cId="3206244346" sldId="2147483669"/>
              <pc:sldLayoutMk cId="2051491690" sldId="2147483677"/>
              <ac:grpSpMk id="72" creationId="{204FBC11-0C32-7139-23FE-DABDD3AAE734}"/>
            </ac:grpSpMkLst>
          </pc:grpChg>
          <pc:picChg chg="mod">
            <ac:chgData name="Franziska Händschel" userId="e2149472-3187-4d00-b16a-a19eff6fc04a" providerId="ADAL" clId="{ED89CE83-2F7E-4BC5-952D-C599240F993D}" dt="2024-02-15T14:12:13.746" v="52"/>
            <ac:picMkLst>
              <pc:docMk/>
              <pc:sldMasterMk cId="3206244346" sldId="2147483669"/>
              <pc:sldLayoutMk cId="2051491690" sldId="2147483677"/>
              <ac:picMk id="16" creationId="{B87D2A35-C9AA-42E1-584C-C070D84885BC}"/>
            </ac:picMkLst>
          </pc:picChg>
          <pc:picChg chg="mod">
            <ac:chgData name="Franziska Händschel" userId="e2149472-3187-4d00-b16a-a19eff6fc04a" providerId="ADAL" clId="{ED89CE83-2F7E-4BC5-952D-C599240F993D}" dt="2024-02-15T14:12:13.746" v="52"/>
            <ac:picMkLst>
              <pc:docMk/>
              <pc:sldMasterMk cId="3206244346" sldId="2147483669"/>
              <pc:sldLayoutMk cId="2051491690" sldId="2147483677"/>
              <ac:picMk id="24" creationId="{FCD5C7F9-7EDE-1C2B-7E58-5FB9B558CF2E}"/>
            </ac:picMkLst>
          </pc:picChg>
          <pc:picChg chg="mod">
            <ac:chgData name="Franziska Händschel" userId="e2149472-3187-4d00-b16a-a19eff6fc04a" providerId="ADAL" clId="{ED89CE83-2F7E-4BC5-952D-C599240F993D}" dt="2024-02-15T14:12:13.746" v="52"/>
            <ac:picMkLst>
              <pc:docMk/>
              <pc:sldMasterMk cId="3206244346" sldId="2147483669"/>
              <pc:sldLayoutMk cId="2051491690" sldId="2147483677"/>
              <ac:picMk id="31" creationId="{7698A887-2843-888A-37FB-9538085333E1}"/>
            </ac:picMkLst>
          </pc:picChg>
          <pc:picChg chg="mod">
            <ac:chgData name="Franziska Händschel" userId="e2149472-3187-4d00-b16a-a19eff6fc04a" providerId="ADAL" clId="{ED89CE83-2F7E-4BC5-952D-C599240F993D}" dt="2024-02-15T14:16:31.924" v="86"/>
            <ac:picMkLst>
              <pc:docMk/>
              <pc:sldMasterMk cId="3206244346" sldId="2147483669"/>
              <pc:sldLayoutMk cId="2051491690" sldId="2147483677"/>
              <ac:picMk id="45" creationId="{BA147003-A468-0EE2-F0EF-F93223F2B022}"/>
            </ac:picMkLst>
          </pc:picChg>
          <pc:picChg chg="mod">
            <ac:chgData name="Franziska Händschel" userId="e2149472-3187-4d00-b16a-a19eff6fc04a" providerId="ADAL" clId="{ED89CE83-2F7E-4BC5-952D-C599240F993D}" dt="2024-02-15T14:16:31.924" v="86"/>
            <ac:picMkLst>
              <pc:docMk/>
              <pc:sldMasterMk cId="3206244346" sldId="2147483669"/>
              <pc:sldLayoutMk cId="2051491690" sldId="2147483677"/>
              <ac:picMk id="53" creationId="{1E3CA2AD-C3E9-814B-D529-6EB5B0268FAE}"/>
            </ac:picMkLst>
          </pc:picChg>
          <pc:picChg chg="mod">
            <ac:chgData name="Franziska Händschel" userId="e2149472-3187-4d00-b16a-a19eff6fc04a" providerId="ADAL" clId="{ED89CE83-2F7E-4BC5-952D-C599240F993D}" dt="2024-02-15T14:16:31.924" v="86"/>
            <ac:picMkLst>
              <pc:docMk/>
              <pc:sldMasterMk cId="3206244346" sldId="2147483669"/>
              <pc:sldLayoutMk cId="2051491690" sldId="2147483677"/>
              <ac:picMk id="60" creationId="{DAE0D2AC-DDF9-8A99-32F4-4BA12A7A2A53}"/>
            </ac:picMkLst>
          </pc:picChg>
          <pc:picChg chg="mod">
            <ac:chgData name="Franziska Händschel" userId="e2149472-3187-4d00-b16a-a19eff6fc04a" providerId="ADAL" clId="{ED89CE83-2F7E-4BC5-952D-C599240F993D}" dt="2024-02-15T14:16:41.374" v="90"/>
            <ac:picMkLst>
              <pc:docMk/>
              <pc:sldMasterMk cId="3206244346" sldId="2147483669"/>
              <pc:sldLayoutMk cId="2051491690" sldId="2147483677"/>
              <ac:picMk id="73" creationId="{30999995-AE26-3BBF-7DF7-6BE44AD5E032}"/>
            </ac:picMkLst>
          </pc:picChg>
          <pc:picChg chg="mod">
            <ac:chgData name="Franziska Händschel" userId="e2149472-3187-4d00-b16a-a19eff6fc04a" providerId="ADAL" clId="{ED89CE83-2F7E-4BC5-952D-C599240F993D}" dt="2024-02-15T14:16:41.374" v="90"/>
            <ac:picMkLst>
              <pc:docMk/>
              <pc:sldMasterMk cId="3206244346" sldId="2147483669"/>
              <pc:sldLayoutMk cId="2051491690" sldId="2147483677"/>
              <ac:picMk id="81" creationId="{0A1CE58C-DCB4-D3A5-33AE-CCD7329922F8}"/>
            </ac:picMkLst>
          </pc:picChg>
          <pc:picChg chg="mod">
            <ac:chgData name="Franziska Händschel" userId="e2149472-3187-4d00-b16a-a19eff6fc04a" providerId="ADAL" clId="{ED89CE83-2F7E-4BC5-952D-C599240F993D}" dt="2024-02-15T14:16:41.374" v="90"/>
            <ac:picMkLst>
              <pc:docMk/>
              <pc:sldMasterMk cId="3206244346" sldId="2147483669"/>
              <pc:sldLayoutMk cId="2051491690" sldId="2147483677"/>
              <ac:picMk id="88" creationId="{F247AEC6-B974-B09B-DBF6-1CD8CCECF177}"/>
            </ac:picMkLst>
          </pc:picChg>
        </pc:sldLayoutChg>
        <pc:sldLayoutChg chg="del">
          <pc:chgData name="Franziska Händschel" userId="e2149472-3187-4d00-b16a-a19eff6fc04a" providerId="ADAL" clId="{ED89CE83-2F7E-4BC5-952D-C599240F993D}" dt="2024-02-15T14:12:17.363" v="53" actId="2696"/>
          <pc:sldLayoutMkLst>
            <pc:docMk/>
            <pc:sldMasterMk cId="3206244346" sldId="2147483669"/>
            <pc:sldLayoutMk cId="347803320" sldId="2147483678"/>
          </pc:sldLayoutMkLst>
        </pc:sldLayoutChg>
        <pc:sldLayoutChg chg="del">
          <pc:chgData name="Franziska Händschel" userId="e2149472-3187-4d00-b16a-a19eff6fc04a" providerId="ADAL" clId="{ED89CE83-2F7E-4BC5-952D-C599240F993D}" dt="2024-02-15T14:12:18.177" v="54" actId="2696"/>
          <pc:sldLayoutMkLst>
            <pc:docMk/>
            <pc:sldMasterMk cId="3206244346" sldId="2147483669"/>
            <pc:sldLayoutMk cId="2069876669" sldId="2147483679"/>
          </pc:sldLayoutMkLst>
        </pc:sldLayoutChg>
        <pc:sldLayoutChg chg="del">
          <pc:chgData name="Franziska Händschel" userId="e2149472-3187-4d00-b16a-a19eff6fc04a" providerId="ADAL" clId="{ED89CE83-2F7E-4BC5-952D-C599240F993D}" dt="2024-02-15T14:12:18.824" v="55" actId="2696"/>
          <pc:sldLayoutMkLst>
            <pc:docMk/>
            <pc:sldMasterMk cId="3206244346" sldId="2147483669"/>
            <pc:sldLayoutMk cId="2756555684" sldId="2147483680"/>
          </pc:sldLayoutMkLst>
        </pc:sldLayoutChg>
      </pc:sldMasterChg>
      <pc:sldMasterChg chg="addSp delSp mod addSldLayout delSldLayout">
        <pc:chgData name="Franziska Händschel" userId="e2149472-3187-4d00-b16a-a19eff6fc04a" providerId="ADAL" clId="{ED89CE83-2F7E-4BC5-952D-C599240F993D}" dt="2024-02-15T14:08:33.932" v="29" actId="478"/>
        <pc:sldMasterMkLst>
          <pc:docMk/>
          <pc:sldMasterMk cId="3334278960" sldId="2147483669"/>
        </pc:sldMasterMkLst>
        <pc:spChg chg="add del">
          <ac:chgData name="Franziska Händschel" userId="e2149472-3187-4d00-b16a-a19eff6fc04a" providerId="ADAL" clId="{ED89CE83-2F7E-4BC5-952D-C599240F993D}" dt="2024-02-15T14:08:33.932" v="29" actId="478"/>
          <ac:spMkLst>
            <pc:docMk/>
            <pc:sldMasterMk cId="3334278960" sldId="2147483669"/>
            <ac:spMk id="2" creationId="{00000000-0000-0000-0000-000000000000}"/>
          </ac:spMkLst>
        </pc:spChg>
        <pc:spChg chg="add del">
          <ac:chgData name="Franziska Händschel" userId="e2149472-3187-4d00-b16a-a19eff6fc04a" providerId="ADAL" clId="{ED89CE83-2F7E-4BC5-952D-C599240F993D}" dt="2024-02-15T14:08:33.932" v="29" actId="478"/>
          <ac:spMkLst>
            <pc:docMk/>
            <pc:sldMasterMk cId="3334278960" sldId="2147483669"/>
            <ac:spMk id="3" creationId="{00000000-0000-0000-0000-000000000000}"/>
          </ac:spMkLst>
        </pc:spChg>
        <pc:spChg chg="add del">
          <ac:chgData name="Franziska Händschel" userId="e2149472-3187-4d00-b16a-a19eff6fc04a" providerId="ADAL" clId="{ED89CE83-2F7E-4BC5-952D-C599240F993D}" dt="2024-02-15T14:08:33.932" v="29" actId="478"/>
          <ac:spMkLst>
            <pc:docMk/>
            <pc:sldMasterMk cId="3334278960" sldId="2147483669"/>
            <ac:spMk id="4" creationId="{00000000-0000-0000-0000-000000000000}"/>
          </ac:spMkLst>
        </pc:spChg>
        <pc:spChg chg="add del">
          <ac:chgData name="Franziska Händschel" userId="e2149472-3187-4d00-b16a-a19eff6fc04a" providerId="ADAL" clId="{ED89CE83-2F7E-4BC5-952D-C599240F993D}" dt="2024-02-15T14:08:33.932" v="29" actId="478"/>
          <ac:spMkLst>
            <pc:docMk/>
            <pc:sldMasterMk cId="3334278960" sldId="2147483669"/>
            <ac:spMk id="5" creationId="{00000000-0000-0000-0000-000000000000}"/>
          </ac:spMkLst>
        </pc:spChg>
        <pc:spChg chg="add del">
          <ac:chgData name="Franziska Händschel" userId="e2149472-3187-4d00-b16a-a19eff6fc04a" providerId="ADAL" clId="{ED89CE83-2F7E-4BC5-952D-C599240F993D}" dt="2024-02-15T14:08:33.932" v="29" actId="478"/>
          <ac:spMkLst>
            <pc:docMk/>
            <pc:sldMasterMk cId="3334278960" sldId="2147483669"/>
            <ac:spMk id="6" creationId="{00000000-0000-0000-0000-000000000000}"/>
          </ac:spMkLst>
        </pc:spChg>
        <pc:grpChg chg="add del">
          <ac:chgData name="Franziska Händschel" userId="e2149472-3187-4d00-b16a-a19eff6fc04a" providerId="ADAL" clId="{ED89CE83-2F7E-4BC5-952D-C599240F993D}" dt="2024-02-15T14:08:33.932" v="29" actId="478"/>
          <ac:grpSpMkLst>
            <pc:docMk/>
            <pc:sldMasterMk cId="3334278960" sldId="2147483669"/>
            <ac:grpSpMk id="7" creationId="{3115ABA1-621A-4126-588F-268139FD4D89}"/>
          </ac:grpSpMkLst>
        </pc:grpChg>
        <pc:sldLayoutChg chg="add del">
          <pc:chgData name="Franziska Händschel" userId="e2149472-3187-4d00-b16a-a19eff6fc04a" providerId="ADAL" clId="{ED89CE83-2F7E-4BC5-952D-C599240F993D}" dt="2024-02-15T14:08:33.040" v="28" actId="2696"/>
          <pc:sldLayoutMkLst>
            <pc:docMk/>
            <pc:sldMasterMk cId="3334278960" sldId="2147483669"/>
            <pc:sldLayoutMk cId="100606361" sldId="2147483670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3.024" v="27" actId="2696"/>
          <pc:sldLayoutMkLst>
            <pc:docMk/>
            <pc:sldMasterMk cId="3334278960" sldId="2147483669"/>
            <pc:sldLayoutMk cId="1216275842" sldId="2147483671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3.024" v="26" actId="2696"/>
          <pc:sldLayoutMkLst>
            <pc:docMk/>
            <pc:sldMasterMk cId="3334278960" sldId="2147483669"/>
            <pc:sldLayoutMk cId="1759081585" sldId="2147483672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3.024" v="25" actId="2696"/>
          <pc:sldLayoutMkLst>
            <pc:docMk/>
            <pc:sldMasterMk cId="3334278960" sldId="2147483669"/>
            <pc:sldLayoutMk cId="706159444" sldId="2147483673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3.009" v="24" actId="2696"/>
          <pc:sldLayoutMkLst>
            <pc:docMk/>
            <pc:sldMasterMk cId="3334278960" sldId="2147483669"/>
            <pc:sldLayoutMk cId="3925086981" sldId="2147483674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3.009" v="23" actId="2696"/>
          <pc:sldLayoutMkLst>
            <pc:docMk/>
            <pc:sldMasterMk cId="3334278960" sldId="2147483669"/>
            <pc:sldLayoutMk cId="2331409575" sldId="2147483675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2.532" v="22" actId="2696"/>
          <pc:sldLayoutMkLst>
            <pc:docMk/>
            <pc:sldMasterMk cId="3334278960" sldId="2147483669"/>
            <pc:sldLayoutMk cId="3831463720" sldId="2147483677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2.516" v="21" actId="2696"/>
          <pc:sldLayoutMkLst>
            <pc:docMk/>
            <pc:sldMasterMk cId="3334278960" sldId="2147483669"/>
            <pc:sldLayoutMk cId="2631394564" sldId="2147483678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2.516" v="20" actId="2696"/>
          <pc:sldLayoutMkLst>
            <pc:docMk/>
            <pc:sldMasterMk cId="3334278960" sldId="2147483669"/>
            <pc:sldLayoutMk cId="337611093" sldId="2147483679"/>
          </pc:sldLayoutMkLst>
        </pc:sldLayoutChg>
        <pc:sldLayoutChg chg="add del">
          <pc:chgData name="Franziska Händschel" userId="e2149472-3187-4d00-b16a-a19eff6fc04a" providerId="ADAL" clId="{ED89CE83-2F7E-4BC5-952D-C599240F993D}" dt="2024-02-15T14:08:32.500" v="19" actId="2696"/>
          <pc:sldLayoutMkLst>
            <pc:docMk/>
            <pc:sldMasterMk cId="3334278960" sldId="2147483669"/>
            <pc:sldLayoutMk cId="3757639051" sldId="214748368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293428FD-0CEA-2DCB-2316-5F9A1E303A26}"/>
              </a:ext>
            </a:extLst>
          </p:cNvPr>
          <p:cNvSpPr/>
          <p:nvPr userDrawn="1"/>
        </p:nvSpPr>
        <p:spPr>
          <a:xfrm>
            <a:off x="2676706" y="1"/>
            <a:ext cx="5338401" cy="1551645"/>
          </a:xfrm>
          <a:custGeom>
            <a:avLst/>
            <a:gdLst>
              <a:gd name="connsiteX0" fmla="*/ 0 w 3463178"/>
              <a:gd name="connsiteY0" fmla="*/ 0 h 985605"/>
              <a:gd name="connsiteX1" fmla="*/ 3463178 w 3463178"/>
              <a:gd name="connsiteY1" fmla="*/ 0 h 985605"/>
              <a:gd name="connsiteX2" fmla="*/ 3400327 w 3463178"/>
              <a:gd name="connsiteY2" fmla="*/ 102922 h 985605"/>
              <a:gd name="connsiteX3" fmla="*/ 1731589 w 3463178"/>
              <a:gd name="connsiteY3" fmla="*/ 985605 h 985605"/>
              <a:gd name="connsiteX4" fmla="*/ 62851 w 3463178"/>
              <a:gd name="connsiteY4" fmla="*/ 102922 h 985605"/>
              <a:gd name="connsiteX5" fmla="*/ 0 w 3463178"/>
              <a:gd name="connsiteY5" fmla="*/ 0 h 985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3178" h="985605">
                <a:moveTo>
                  <a:pt x="0" y="0"/>
                </a:moveTo>
                <a:lnTo>
                  <a:pt x="3463178" y="0"/>
                </a:lnTo>
                <a:lnTo>
                  <a:pt x="3400327" y="102922"/>
                </a:lnTo>
                <a:cubicBezTo>
                  <a:pt x="3038679" y="635470"/>
                  <a:pt x="2426235" y="985605"/>
                  <a:pt x="1731589" y="985605"/>
                </a:cubicBezTo>
                <a:cubicBezTo>
                  <a:pt x="1036943" y="985605"/>
                  <a:pt x="424499" y="635470"/>
                  <a:pt x="62851" y="102922"/>
                </a:cubicBezTo>
                <a:lnTo>
                  <a:pt x="0" y="0"/>
                </a:lnTo>
                <a:close/>
              </a:path>
            </a:pathLst>
          </a:cu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8694" tIns="49347" rIns="98694" bIns="49347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250000"/>
              </a:lnSpc>
            </a:pPr>
            <a:endParaRPr lang="de-DE" sz="1727" dirty="0">
              <a:solidFill>
                <a:schemeClr val="tx1"/>
              </a:solidFill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CA49AD5-C851-E097-BA5C-EA4C1C321A75}"/>
              </a:ext>
            </a:extLst>
          </p:cNvPr>
          <p:cNvSpPr txBox="1"/>
          <p:nvPr userDrawn="1"/>
        </p:nvSpPr>
        <p:spPr>
          <a:xfrm>
            <a:off x="3325851" y="164191"/>
            <a:ext cx="4040113" cy="897056"/>
          </a:xfrm>
          <a:prstGeom prst="rect">
            <a:avLst/>
          </a:prstGeom>
          <a:noFill/>
        </p:spPr>
        <p:txBody>
          <a:bodyPr wrap="none" lIns="98695" tIns="49347" rIns="98695" bIns="49347" rtlCol="0" anchor="t">
            <a:spAutoFit/>
          </a:bodyPr>
          <a:lstStyle/>
          <a:p>
            <a:pPr algn="ctr"/>
            <a:r>
              <a:rPr lang="de-DE" sz="2591" dirty="0">
                <a:solidFill>
                  <a:srgbClr val="232F38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Energie sparen zu Hause:</a:t>
            </a:r>
            <a:br>
              <a:rPr lang="de-DE" sz="2591" dirty="0">
                <a:solidFill>
                  <a:srgbClr val="232F38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</a:br>
            <a:r>
              <a:rPr lang="de-DE" sz="2591" b="1" dirty="0">
                <a:solidFill>
                  <a:srgbClr val="232F38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Das können wir tun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AE06A9C-01A4-9CFA-CF08-1F29D69188A8}"/>
              </a:ext>
            </a:extLst>
          </p:cNvPr>
          <p:cNvSpPr/>
          <p:nvPr userDrawn="1"/>
        </p:nvSpPr>
        <p:spPr>
          <a:xfrm>
            <a:off x="4058025" y="1629786"/>
            <a:ext cx="5898594" cy="1785750"/>
          </a:xfrm>
          <a:prstGeom prst="rect">
            <a:avLst/>
          </a:prstGeom>
          <a:solidFill>
            <a:srgbClr val="009FAE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① Licht ausschalten bei Verlassen des Zimmers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② Alte (v. a. defekte) Leuchtmittel durch LEDs ersetzen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③ TV ganz ausschalten, nicht im Stand-by-Modus lassen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④ Nicht genutzte Steckerleisten ausschalten/abziehen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⑤ WLAN-Router ausschalten (v. a. bei längerer Abwesenheit)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59FF81D6-E22D-D2F5-129F-FF952E2E6BA6}"/>
              </a:ext>
            </a:extLst>
          </p:cNvPr>
          <p:cNvGrpSpPr/>
          <p:nvPr userDrawn="1"/>
        </p:nvGrpSpPr>
        <p:grpSpPr>
          <a:xfrm>
            <a:off x="653125" y="1629797"/>
            <a:ext cx="3177911" cy="1881186"/>
            <a:chOff x="608507" y="2308878"/>
            <a:chExt cx="2944344" cy="1706578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1247FE65-D405-468C-317F-D5DDA24E736F}"/>
                </a:ext>
              </a:extLst>
            </p:cNvPr>
            <p:cNvPicPr/>
            <p:nvPr/>
          </p:nvPicPr>
          <p:blipFill rotWithShape="1">
            <a:blip r:embed="rId2"/>
            <a:srcRect l="271" t="93" r="-58" b="-1"/>
            <a:stretch/>
          </p:blipFill>
          <p:spPr>
            <a:xfrm>
              <a:off x="663311" y="2308878"/>
              <a:ext cx="2876543" cy="1620000"/>
            </a:xfrm>
            <a:prstGeom prst="rect">
              <a:avLst/>
            </a:prstGeom>
            <a:ln w="6350">
              <a:solidFill>
                <a:srgbClr val="8F9797"/>
              </a:solidFill>
            </a:ln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A1A4BADA-BE89-2D84-F287-FFAAA5B8506D}"/>
                </a:ext>
              </a:extLst>
            </p:cNvPr>
            <p:cNvSpPr txBox="1"/>
            <p:nvPr/>
          </p:nvSpPr>
          <p:spPr>
            <a:xfrm>
              <a:off x="2217331" y="2590695"/>
              <a:ext cx="388701" cy="355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14998275-7EB1-3684-C4B6-96254903148F}"/>
                </a:ext>
              </a:extLst>
            </p:cNvPr>
            <p:cNvSpPr txBox="1"/>
            <p:nvPr/>
          </p:nvSpPr>
          <p:spPr>
            <a:xfrm>
              <a:off x="3164150" y="3254018"/>
              <a:ext cx="388701" cy="355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137B9701-D21A-B413-8D31-E17E1B3521EA}"/>
                </a:ext>
              </a:extLst>
            </p:cNvPr>
            <p:cNvSpPr txBox="1"/>
            <p:nvPr/>
          </p:nvSpPr>
          <p:spPr>
            <a:xfrm>
              <a:off x="1917828" y="3660452"/>
              <a:ext cx="388701" cy="355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②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70508FA9-D120-AA21-5A47-D29F5FF7D505}"/>
                </a:ext>
              </a:extLst>
            </p:cNvPr>
            <p:cNvSpPr txBox="1"/>
            <p:nvPr/>
          </p:nvSpPr>
          <p:spPr>
            <a:xfrm>
              <a:off x="1917828" y="2841190"/>
              <a:ext cx="388701" cy="355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③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139A540C-E3DF-119D-84CB-5170F1BD916E}"/>
                </a:ext>
              </a:extLst>
            </p:cNvPr>
            <p:cNvSpPr txBox="1"/>
            <p:nvPr/>
          </p:nvSpPr>
          <p:spPr>
            <a:xfrm>
              <a:off x="608507" y="3628190"/>
              <a:ext cx="388701" cy="355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④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867F8D31-D6F2-ED61-C83E-1F5235727CC8}"/>
                </a:ext>
              </a:extLst>
            </p:cNvPr>
            <p:cNvSpPr txBox="1"/>
            <p:nvPr/>
          </p:nvSpPr>
          <p:spPr>
            <a:xfrm>
              <a:off x="901868" y="3012461"/>
              <a:ext cx="388701" cy="35500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⑤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B04C738-516E-0B7B-9A13-4D75F478A579}"/>
              </a:ext>
            </a:extLst>
          </p:cNvPr>
          <p:cNvGrpSpPr/>
          <p:nvPr userDrawn="1"/>
        </p:nvGrpSpPr>
        <p:grpSpPr>
          <a:xfrm>
            <a:off x="653125" y="3628433"/>
            <a:ext cx="3291407" cy="1785750"/>
            <a:chOff x="599607" y="4266383"/>
            <a:chExt cx="3197337" cy="1698537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1A6FA1ED-44DF-A406-B821-A7D0E1B543DE}"/>
                </a:ext>
              </a:extLst>
            </p:cNvPr>
            <p:cNvPicPr/>
            <p:nvPr/>
          </p:nvPicPr>
          <p:blipFill rotWithShape="1">
            <a:blip r:embed="rId3"/>
            <a:srcRect l="176" t="537" r="750" b="644"/>
            <a:stretch/>
          </p:blipFill>
          <p:spPr>
            <a:xfrm>
              <a:off x="659298" y="4266383"/>
              <a:ext cx="3027394" cy="1698537"/>
            </a:xfrm>
            <a:prstGeom prst="rect">
              <a:avLst/>
            </a:prstGeom>
            <a:ln w="6350">
              <a:solidFill>
                <a:srgbClr val="8F9797"/>
              </a:solidFill>
            </a:ln>
          </p:spPr>
        </p:pic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7DBD497D-7B88-C713-14FD-BFF8850E5610}"/>
                </a:ext>
              </a:extLst>
            </p:cNvPr>
            <p:cNvSpPr txBox="1"/>
            <p:nvPr/>
          </p:nvSpPr>
          <p:spPr>
            <a:xfrm>
              <a:off x="2296332" y="4430144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59E1797F-E2B0-89E8-5724-BDC6C7CD5F5D}"/>
                </a:ext>
              </a:extLst>
            </p:cNvPr>
            <p:cNvSpPr txBox="1"/>
            <p:nvPr/>
          </p:nvSpPr>
          <p:spPr>
            <a:xfrm>
              <a:off x="3377844" y="5077564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1" name="Textfeld 20">
              <a:extLst>
                <a:ext uri="{FF2B5EF4-FFF2-40B4-BE49-F238E27FC236}">
                  <a16:creationId xmlns:a16="http://schemas.microsoft.com/office/drawing/2014/main" id="{743CC4F4-E3FD-1F50-FDEF-89792E4909C7}"/>
                </a:ext>
              </a:extLst>
            </p:cNvPr>
            <p:cNvSpPr txBox="1"/>
            <p:nvPr/>
          </p:nvSpPr>
          <p:spPr>
            <a:xfrm>
              <a:off x="2505882" y="5349196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②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74DF596F-5B08-6BC8-0D2C-9704A35A96B7}"/>
                </a:ext>
              </a:extLst>
            </p:cNvPr>
            <p:cNvSpPr txBox="1"/>
            <p:nvPr/>
          </p:nvSpPr>
          <p:spPr>
            <a:xfrm>
              <a:off x="1389920" y="5248112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③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BAD3AAD9-2B18-90EE-98A9-28ABED113ADC}"/>
                </a:ext>
              </a:extLst>
            </p:cNvPr>
            <p:cNvSpPr txBox="1"/>
            <p:nvPr/>
          </p:nvSpPr>
          <p:spPr>
            <a:xfrm>
              <a:off x="1180370" y="4510183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④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BB086493-4299-DDD8-936D-827270280FF6}"/>
                </a:ext>
              </a:extLst>
            </p:cNvPr>
            <p:cNvSpPr txBox="1"/>
            <p:nvPr/>
          </p:nvSpPr>
          <p:spPr>
            <a:xfrm>
              <a:off x="599607" y="5533863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⑤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AAE4A43F-4226-88CF-9D48-10DC7E20B978}"/>
                </a:ext>
              </a:extLst>
            </p:cNvPr>
            <p:cNvSpPr txBox="1"/>
            <p:nvPr/>
          </p:nvSpPr>
          <p:spPr>
            <a:xfrm>
              <a:off x="599607" y="4708232"/>
              <a:ext cx="419100" cy="37221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de-DE" sz="1943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⑥</a:t>
              </a:r>
              <a:endParaRPr lang="de-DE" sz="2115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6" name="Rechteck 25">
            <a:extLst>
              <a:ext uri="{FF2B5EF4-FFF2-40B4-BE49-F238E27FC236}">
                <a16:creationId xmlns:a16="http://schemas.microsoft.com/office/drawing/2014/main" id="{AF7C7B32-1D05-F98E-14CF-CE6AF5FD9594}"/>
              </a:ext>
            </a:extLst>
          </p:cNvPr>
          <p:cNvSpPr/>
          <p:nvPr userDrawn="1"/>
        </p:nvSpPr>
        <p:spPr>
          <a:xfrm>
            <a:off x="4058025" y="3627523"/>
            <a:ext cx="5898594" cy="1785750"/>
          </a:xfrm>
          <a:prstGeom prst="rect">
            <a:avLst/>
          </a:prstGeom>
          <a:solidFill>
            <a:srgbClr val="95C46C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① Licht ausschalten und Tageslicht nutzen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② Handy-Ladekabel nach dem Laden vom Strom nehmen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③ Heizung niedriger stellen (während des Lüftens ganz aus)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④ Richtig lüften im Winter: Stoßlüften statt Fenster kippen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⑤ Mind. 50 cm Platz zwischen Möbel und Heizung lassen</a:t>
            </a:r>
          </a:p>
          <a:p>
            <a:endParaRPr lang="de-DE" sz="432" dirty="0">
              <a:solidFill>
                <a:srgbClr val="24303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Außerdem:</a:t>
            </a:r>
          </a:p>
          <a:p>
            <a:r>
              <a:rPr lang="de-DE" sz="1295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⑥ Bei kalten Temperaturen Vorhänge über Nacht zuziehen</a:t>
            </a:r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D0309F30-6DB9-6B92-C3F3-2EC953EDC40A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E-2 1/2</a:t>
            </a:r>
          </a:p>
        </p:txBody>
      </p:sp>
    </p:spTree>
    <p:extLst>
      <p:ext uri="{BB962C8B-B14F-4D97-AF65-F5344CB8AC3E}">
        <p14:creationId xmlns:p14="http://schemas.microsoft.com/office/powerpoint/2010/main" val="3406840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hteck: abgerundete Ecken 36">
            <a:extLst>
              <a:ext uri="{FF2B5EF4-FFF2-40B4-BE49-F238E27FC236}">
                <a16:creationId xmlns:a16="http://schemas.microsoft.com/office/drawing/2014/main" id="{4D2045D5-2746-644C-47B6-402C7EB120E6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B8ED8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E-2 2/2</a:t>
            </a:r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E3763D6C-83C8-5B35-35CD-0B56E04FD89A}"/>
              </a:ext>
            </a:extLst>
          </p:cNvPr>
          <p:cNvGrpSpPr/>
          <p:nvPr userDrawn="1"/>
        </p:nvGrpSpPr>
        <p:grpSpPr>
          <a:xfrm>
            <a:off x="682274" y="1120141"/>
            <a:ext cx="9274346" cy="5723857"/>
            <a:chOff x="654935" y="936694"/>
            <a:chExt cx="8576961" cy="5266065"/>
          </a:xfrm>
        </p:grpSpPr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785FC207-97AC-C146-0CF0-71ECFF0967DD}"/>
                </a:ext>
              </a:extLst>
            </p:cNvPr>
            <p:cNvSpPr/>
            <p:nvPr/>
          </p:nvSpPr>
          <p:spPr>
            <a:xfrm>
              <a:off x="3761178" y="936694"/>
              <a:ext cx="5465068" cy="1620000"/>
            </a:xfrm>
            <a:prstGeom prst="rect">
              <a:avLst/>
            </a:prstGeom>
            <a:solidFill>
              <a:srgbClr val="B66BFF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 Kälter und kürzer duschen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② Nicht benötigte Lampen (z. B. Spiegelschrank) ausschalten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③ Elektrische Zahnbürste nur laden, wenn es nötig ist</a:t>
              </a:r>
            </a:p>
            <a:p>
              <a:endParaRPr lang="de-DE" sz="4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Außerdem: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④ Duschen statt baden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⑤ Wasser beim Einseifen der Hände abstellen</a:t>
              </a:r>
            </a:p>
          </p:txBody>
        </p:sp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C7FCA33B-BA69-C8C3-F372-6BE3CEF804DA}"/>
                </a:ext>
              </a:extLst>
            </p:cNvPr>
            <p:cNvGrpSpPr/>
            <p:nvPr/>
          </p:nvGrpSpPr>
          <p:grpSpPr>
            <a:xfrm>
              <a:off x="679758" y="939427"/>
              <a:ext cx="2872667" cy="1620000"/>
              <a:chOff x="674104" y="385787"/>
              <a:chExt cx="3001615" cy="1687879"/>
            </a:xfrm>
          </p:grpSpPr>
          <p:pic>
            <p:nvPicPr>
              <p:cNvPr id="88" name="Grafik 87">
                <a:extLst>
                  <a:ext uri="{FF2B5EF4-FFF2-40B4-BE49-F238E27FC236}">
                    <a16:creationId xmlns:a16="http://schemas.microsoft.com/office/drawing/2014/main" id="{F247AEC6-B974-B09B-DBF6-1CD8CCECF177}"/>
                  </a:ext>
                </a:extLst>
              </p:cNvPr>
              <p:cNvPicPr/>
              <p:nvPr/>
            </p:nvPicPr>
            <p:blipFill rotWithShape="1">
              <a:blip r:embed="rId2"/>
              <a:srcRect l="-60" t="3" r="46" b="17"/>
              <a:stretch/>
            </p:blipFill>
            <p:spPr>
              <a:xfrm>
                <a:off x="674104" y="385787"/>
                <a:ext cx="3001615" cy="1687879"/>
              </a:xfrm>
              <a:prstGeom prst="rect">
                <a:avLst/>
              </a:prstGeom>
              <a:ln w="6350">
                <a:solidFill>
                  <a:srgbClr val="8F9797"/>
                </a:solidFill>
              </a:ln>
            </p:spPr>
          </p:pic>
          <p:sp>
            <p:nvSpPr>
              <p:cNvPr id="89" name="Textfeld 88">
                <a:extLst>
                  <a:ext uri="{FF2B5EF4-FFF2-40B4-BE49-F238E27FC236}">
                    <a16:creationId xmlns:a16="http://schemas.microsoft.com/office/drawing/2014/main" id="{A3269445-9FFD-FD72-2B56-511827C8724A}"/>
                  </a:ext>
                </a:extLst>
              </p:cNvPr>
              <p:cNvSpPr txBox="1"/>
              <p:nvPr/>
            </p:nvSpPr>
            <p:spPr>
              <a:xfrm>
                <a:off x="1655404" y="978667"/>
                <a:ext cx="361950" cy="38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①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0" name="Textfeld 89">
                <a:extLst>
                  <a:ext uri="{FF2B5EF4-FFF2-40B4-BE49-F238E27FC236}">
                    <a16:creationId xmlns:a16="http://schemas.microsoft.com/office/drawing/2014/main" id="{517A4835-73B8-310F-DE61-EB217D5F845F}"/>
                  </a:ext>
                </a:extLst>
              </p:cNvPr>
              <p:cNvSpPr txBox="1"/>
              <p:nvPr/>
            </p:nvSpPr>
            <p:spPr>
              <a:xfrm>
                <a:off x="2842558" y="591806"/>
                <a:ext cx="361950" cy="38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②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1" name="Textfeld 90">
                <a:extLst>
                  <a:ext uri="{FF2B5EF4-FFF2-40B4-BE49-F238E27FC236}">
                    <a16:creationId xmlns:a16="http://schemas.microsoft.com/office/drawing/2014/main" id="{25885D75-5559-9A4C-2D7A-8E7A54C8A90E}"/>
                  </a:ext>
                </a:extLst>
              </p:cNvPr>
              <p:cNvSpPr txBox="1"/>
              <p:nvPr/>
            </p:nvSpPr>
            <p:spPr>
              <a:xfrm>
                <a:off x="1969405" y="917253"/>
                <a:ext cx="361950" cy="38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③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2" name="Textfeld 91">
                <a:extLst>
                  <a:ext uri="{FF2B5EF4-FFF2-40B4-BE49-F238E27FC236}">
                    <a16:creationId xmlns:a16="http://schemas.microsoft.com/office/drawing/2014/main" id="{61C10697-2D42-1A48-1785-BFC04BAC9660}"/>
                  </a:ext>
                </a:extLst>
              </p:cNvPr>
              <p:cNvSpPr txBox="1"/>
              <p:nvPr/>
            </p:nvSpPr>
            <p:spPr>
              <a:xfrm>
                <a:off x="896596" y="1570247"/>
                <a:ext cx="361950" cy="38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④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3" name="Textfeld 92">
                <a:extLst>
                  <a:ext uri="{FF2B5EF4-FFF2-40B4-BE49-F238E27FC236}">
                    <a16:creationId xmlns:a16="http://schemas.microsoft.com/office/drawing/2014/main" id="{654AAF54-AA47-AB01-17C4-3D994D43991D}"/>
                  </a:ext>
                </a:extLst>
              </p:cNvPr>
              <p:cNvSpPr txBox="1"/>
              <p:nvPr/>
            </p:nvSpPr>
            <p:spPr>
              <a:xfrm>
                <a:off x="2486299" y="1037122"/>
                <a:ext cx="361950" cy="3848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⑤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A489314E-039F-81FC-6E18-BA9412712803}"/>
                </a:ext>
              </a:extLst>
            </p:cNvPr>
            <p:cNvSpPr/>
            <p:nvPr/>
          </p:nvSpPr>
          <p:spPr>
            <a:xfrm>
              <a:off x="3766828" y="2757927"/>
              <a:ext cx="5465068" cy="1620000"/>
            </a:xfrm>
            <a:prstGeom prst="rect">
              <a:avLst/>
            </a:prstGeom>
            <a:solidFill>
              <a:srgbClr val="06A8F9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 Waschmaschine voll beladen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② Bei niedrigeren Temperaturen waschen, auf Vorwäsche verzichten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③ Wäsche an der Luft trocknen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④ Geräte und Licht nach Benutzung ausschalten</a:t>
              </a:r>
            </a:p>
            <a:p>
              <a:endParaRPr lang="de-DE" sz="4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Außerdem: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⑤ Noch saubere Kleidung mehrmals tragen</a:t>
              </a:r>
            </a:p>
          </p:txBody>
        </p:sp>
        <p:grpSp>
          <p:nvGrpSpPr>
            <p:cNvPr id="70" name="Gruppieren 69">
              <a:extLst>
                <a:ext uri="{FF2B5EF4-FFF2-40B4-BE49-F238E27FC236}">
                  <a16:creationId xmlns:a16="http://schemas.microsoft.com/office/drawing/2014/main" id="{0ED04D7C-6DF4-F235-6AE3-C1E8B0B77EE8}"/>
                </a:ext>
              </a:extLst>
            </p:cNvPr>
            <p:cNvGrpSpPr/>
            <p:nvPr/>
          </p:nvGrpSpPr>
          <p:grpSpPr>
            <a:xfrm>
              <a:off x="681333" y="2711735"/>
              <a:ext cx="2907174" cy="1666197"/>
              <a:chOff x="674104" y="2275541"/>
              <a:chExt cx="2884901" cy="1649226"/>
            </a:xfrm>
          </p:grpSpPr>
          <p:pic>
            <p:nvPicPr>
              <p:cNvPr id="81" name="Grafik 80">
                <a:extLst>
                  <a:ext uri="{FF2B5EF4-FFF2-40B4-BE49-F238E27FC236}">
                    <a16:creationId xmlns:a16="http://schemas.microsoft.com/office/drawing/2014/main" id="{0A1CE58C-DCB4-D3A5-33AE-CCD7329922F8}"/>
                  </a:ext>
                </a:extLst>
              </p:cNvPr>
              <p:cNvPicPr/>
              <p:nvPr/>
            </p:nvPicPr>
            <p:blipFill rotWithShape="1">
              <a:blip r:embed="rId3"/>
              <a:srcRect r="189"/>
              <a:stretch/>
            </p:blipFill>
            <p:spPr>
              <a:xfrm>
                <a:off x="674104" y="2321267"/>
                <a:ext cx="2845283" cy="1603500"/>
              </a:xfrm>
              <a:prstGeom prst="rect">
                <a:avLst/>
              </a:prstGeom>
              <a:ln w="6350">
                <a:solidFill>
                  <a:srgbClr val="8F9797"/>
                </a:solidFill>
              </a:ln>
            </p:spPr>
          </p:pic>
          <p:sp>
            <p:nvSpPr>
              <p:cNvPr id="82" name="Textfeld 81">
                <a:extLst>
                  <a:ext uri="{FF2B5EF4-FFF2-40B4-BE49-F238E27FC236}">
                    <a16:creationId xmlns:a16="http://schemas.microsoft.com/office/drawing/2014/main" id="{219327DF-8BC8-6670-C4F3-66DE88DDFEDB}"/>
                  </a:ext>
                </a:extLst>
              </p:cNvPr>
              <p:cNvSpPr txBox="1"/>
              <p:nvPr/>
            </p:nvSpPr>
            <p:spPr>
              <a:xfrm>
                <a:off x="1014822" y="3497161"/>
                <a:ext cx="361950" cy="36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①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3" name="Textfeld 82">
                <a:extLst>
                  <a:ext uri="{FF2B5EF4-FFF2-40B4-BE49-F238E27FC236}">
                    <a16:creationId xmlns:a16="http://schemas.microsoft.com/office/drawing/2014/main" id="{77464819-704F-875C-05DB-0EF9594012C2}"/>
                  </a:ext>
                </a:extLst>
              </p:cNvPr>
              <p:cNvSpPr txBox="1"/>
              <p:nvPr/>
            </p:nvSpPr>
            <p:spPr>
              <a:xfrm>
                <a:off x="1007085" y="3021720"/>
                <a:ext cx="361950" cy="36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②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4" name="Textfeld 83">
                <a:extLst>
                  <a:ext uri="{FF2B5EF4-FFF2-40B4-BE49-F238E27FC236}">
                    <a16:creationId xmlns:a16="http://schemas.microsoft.com/office/drawing/2014/main" id="{75E09EB1-66A2-7C56-3173-8A209455E5A7}"/>
                  </a:ext>
                </a:extLst>
              </p:cNvPr>
              <p:cNvSpPr txBox="1"/>
              <p:nvPr/>
            </p:nvSpPr>
            <p:spPr>
              <a:xfrm>
                <a:off x="2375391" y="3420317"/>
                <a:ext cx="361950" cy="36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③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5" name="Textfeld 84">
                <a:extLst>
                  <a:ext uri="{FF2B5EF4-FFF2-40B4-BE49-F238E27FC236}">
                    <a16:creationId xmlns:a16="http://schemas.microsoft.com/office/drawing/2014/main" id="{CC6BC50F-C0AA-0C4E-BFFD-85B3B82B7D4E}"/>
                  </a:ext>
                </a:extLst>
              </p:cNvPr>
              <p:cNvSpPr txBox="1"/>
              <p:nvPr/>
            </p:nvSpPr>
            <p:spPr>
              <a:xfrm>
                <a:off x="1376772" y="3208084"/>
                <a:ext cx="361950" cy="36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④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6" name="Textfeld 85">
                <a:extLst>
                  <a:ext uri="{FF2B5EF4-FFF2-40B4-BE49-F238E27FC236}">
                    <a16:creationId xmlns:a16="http://schemas.microsoft.com/office/drawing/2014/main" id="{6201BB0A-A4E7-5D71-A3AA-224C85461D0B}"/>
                  </a:ext>
                </a:extLst>
              </p:cNvPr>
              <p:cNvSpPr txBox="1"/>
              <p:nvPr/>
            </p:nvSpPr>
            <p:spPr>
              <a:xfrm>
                <a:off x="2692345" y="2275541"/>
                <a:ext cx="361950" cy="36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④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7" name="Textfeld 86">
                <a:extLst>
                  <a:ext uri="{FF2B5EF4-FFF2-40B4-BE49-F238E27FC236}">
                    <a16:creationId xmlns:a16="http://schemas.microsoft.com/office/drawing/2014/main" id="{877F10D2-3C93-9809-43D6-25917632C3C9}"/>
                  </a:ext>
                </a:extLst>
              </p:cNvPr>
              <p:cNvSpPr txBox="1"/>
              <p:nvPr/>
            </p:nvSpPr>
            <p:spPr>
              <a:xfrm>
                <a:off x="3197055" y="3420317"/>
                <a:ext cx="361950" cy="3655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⑤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71" name="Rechteck 70">
              <a:extLst>
                <a:ext uri="{FF2B5EF4-FFF2-40B4-BE49-F238E27FC236}">
                  <a16:creationId xmlns:a16="http://schemas.microsoft.com/office/drawing/2014/main" id="{167300A3-6D1C-7B6A-E1B1-5992713F0CB1}"/>
                </a:ext>
              </a:extLst>
            </p:cNvPr>
            <p:cNvSpPr/>
            <p:nvPr/>
          </p:nvSpPr>
          <p:spPr>
            <a:xfrm>
              <a:off x="3766828" y="4579160"/>
              <a:ext cx="5465068" cy="1620000"/>
            </a:xfrm>
            <a:prstGeom prst="rect">
              <a:avLst/>
            </a:prstGeom>
            <a:solidFill>
              <a:srgbClr val="6EF1D0">
                <a:alpha val="1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>
              <a:noAutofit/>
            </a:bodyPr>
            <a:lstStyle/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① Kochen mit geschlossenem Deckel, Dunstabzug ausschalten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② Kühlschranktür direkt wieder schließen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③ Backofen ohne Vorheizen nutzen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④ Tür schließen und beim Verlassen Licht ausschalten</a:t>
              </a:r>
            </a:p>
            <a:p>
              <a:endParaRPr lang="de-DE" sz="4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endParaRP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Außerdem: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⑤ Geschirrspüler nutzen (und voll beladen)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/>
                  <a:cs typeface="Helvetica"/>
                </a:rPr>
                <a:t>⑥ Wasserkocher entkalken, nur so weit befüllen wie nötig</a:t>
              </a:r>
            </a:p>
            <a:p>
              <a:r>
                <a:rPr lang="de-DE" sz="1300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⑦ Kühlschrank abtauen, Temperatur regeln (7°C bzw. -18°C ausreichend)</a:t>
              </a:r>
              <a:endParaRPr lang="de-DE" sz="13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72" name="Gruppieren 71">
              <a:extLst>
                <a:ext uri="{FF2B5EF4-FFF2-40B4-BE49-F238E27FC236}">
                  <a16:creationId xmlns:a16="http://schemas.microsoft.com/office/drawing/2014/main" id="{204FBC11-0C32-7139-23FE-DABDD3AAE734}"/>
                </a:ext>
              </a:extLst>
            </p:cNvPr>
            <p:cNvGrpSpPr/>
            <p:nvPr/>
          </p:nvGrpSpPr>
          <p:grpSpPr>
            <a:xfrm>
              <a:off x="654935" y="4582759"/>
              <a:ext cx="2916212" cy="1620000"/>
              <a:chOff x="643473" y="4260321"/>
              <a:chExt cx="2916212" cy="1620000"/>
            </a:xfrm>
          </p:grpSpPr>
          <p:pic>
            <p:nvPicPr>
              <p:cNvPr id="73" name="Grafik 72">
                <a:extLst>
                  <a:ext uri="{FF2B5EF4-FFF2-40B4-BE49-F238E27FC236}">
                    <a16:creationId xmlns:a16="http://schemas.microsoft.com/office/drawing/2014/main" id="{30999995-AE26-3BBF-7DF7-6BE44AD5E032}"/>
                  </a:ext>
                </a:extLst>
              </p:cNvPr>
              <p:cNvPicPr/>
              <p:nvPr/>
            </p:nvPicPr>
            <p:blipFill rotWithShape="1">
              <a:blip r:embed="rId4"/>
              <a:srcRect r="182"/>
              <a:stretch/>
            </p:blipFill>
            <p:spPr>
              <a:xfrm>
                <a:off x="674152" y="4260321"/>
                <a:ext cx="2885533" cy="1620000"/>
              </a:xfrm>
              <a:prstGeom prst="rect">
                <a:avLst/>
              </a:prstGeom>
              <a:ln w="6350">
                <a:solidFill>
                  <a:srgbClr val="8F9797"/>
                </a:solidFill>
              </a:ln>
            </p:spPr>
          </p:pic>
          <p:sp>
            <p:nvSpPr>
              <p:cNvPr id="74" name="Textfeld 73">
                <a:extLst>
                  <a:ext uri="{FF2B5EF4-FFF2-40B4-BE49-F238E27FC236}">
                    <a16:creationId xmlns:a16="http://schemas.microsoft.com/office/drawing/2014/main" id="{98E3B5DC-0001-9657-556B-6C6EE79EF6BD}"/>
                  </a:ext>
                </a:extLst>
              </p:cNvPr>
              <p:cNvSpPr txBox="1"/>
              <p:nvPr/>
            </p:nvSpPr>
            <p:spPr>
              <a:xfrm>
                <a:off x="2081148" y="4710011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①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302EB09D-5F7E-3D9D-02C9-CED45B5F311B}"/>
                  </a:ext>
                </a:extLst>
              </p:cNvPr>
              <p:cNvSpPr txBox="1"/>
              <p:nvPr/>
            </p:nvSpPr>
            <p:spPr>
              <a:xfrm>
                <a:off x="2988163" y="5427681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②</a:t>
                </a:r>
              </a:p>
            </p:txBody>
          </p:sp>
          <p:sp>
            <p:nvSpPr>
              <p:cNvPr id="76" name="Textfeld 75">
                <a:extLst>
                  <a:ext uri="{FF2B5EF4-FFF2-40B4-BE49-F238E27FC236}">
                    <a16:creationId xmlns:a16="http://schemas.microsoft.com/office/drawing/2014/main" id="{70F5AAB4-2E13-A1F0-93B2-915AAF48E68F}"/>
                  </a:ext>
                </a:extLst>
              </p:cNvPr>
              <p:cNvSpPr txBox="1"/>
              <p:nvPr/>
            </p:nvSpPr>
            <p:spPr>
              <a:xfrm>
                <a:off x="1931426" y="5296447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③</a:t>
                </a:r>
              </a:p>
            </p:txBody>
          </p:sp>
          <p:sp>
            <p:nvSpPr>
              <p:cNvPr id="77" name="Textfeld 76">
                <a:extLst>
                  <a:ext uri="{FF2B5EF4-FFF2-40B4-BE49-F238E27FC236}">
                    <a16:creationId xmlns:a16="http://schemas.microsoft.com/office/drawing/2014/main" id="{3813C188-825C-FCF1-2BFA-4DEB01FE009C}"/>
                  </a:ext>
                </a:extLst>
              </p:cNvPr>
              <p:cNvSpPr txBox="1"/>
              <p:nvPr/>
            </p:nvSpPr>
            <p:spPr>
              <a:xfrm>
                <a:off x="643473" y="4818105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④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8" name="Textfeld 77">
                <a:extLst>
                  <a:ext uri="{FF2B5EF4-FFF2-40B4-BE49-F238E27FC236}">
                    <a16:creationId xmlns:a16="http://schemas.microsoft.com/office/drawing/2014/main" id="{5FBE6245-59A9-5542-AA57-0012065A8686}"/>
                  </a:ext>
                </a:extLst>
              </p:cNvPr>
              <p:cNvSpPr txBox="1"/>
              <p:nvPr/>
            </p:nvSpPr>
            <p:spPr>
              <a:xfrm>
                <a:off x="1500778" y="4917919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⑤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9" name="Textfeld 78">
                <a:extLst>
                  <a:ext uri="{FF2B5EF4-FFF2-40B4-BE49-F238E27FC236}">
                    <a16:creationId xmlns:a16="http://schemas.microsoft.com/office/drawing/2014/main" id="{EEB17B53-2BC4-7996-08BB-64B4E77F7CBB}"/>
                  </a:ext>
                </a:extLst>
              </p:cNvPr>
              <p:cNvSpPr txBox="1"/>
              <p:nvPr/>
            </p:nvSpPr>
            <p:spPr>
              <a:xfrm>
                <a:off x="1153959" y="4721965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rgbClr val="243039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⑥</a:t>
                </a:r>
                <a:endParaRPr lang="de-DE" sz="1940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0" name="Textfeld 79">
                <a:extLst>
                  <a:ext uri="{FF2B5EF4-FFF2-40B4-BE49-F238E27FC236}">
                    <a16:creationId xmlns:a16="http://schemas.microsoft.com/office/drawing/2014/main" id="{44ED5B59-BDFB-7288-6587-AB2A4D03E5C0}"/>
                  </a:ext>
                </a:extLst>
              </p:cNvPr>
              <p:cNvSpPr txBox="1"/>
              <p:nvPr/>
            </p:nvSpPr>
            <p:spPr>
              <a:xfrm>
                <a:off x="3008337" y="4681194"/>
                <a:ext cx="3619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de-DE" sz="1940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1491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13EED246-2914-190A-4044-55E151319714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39E62578-6EB3-0B2F-A331-0F49B76255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B3F81A47-6EE4-F3BE-51D7-6222951EC582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24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84A0AFC9-AEC6-829E-E408-7E7AFBD675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71967" y="5652735"/>
            <a:ext cx="9284651" cy="1166467"/>
          </a:xfrm>
          <a:prstGeom prst="rect">
            <a:avLst/>
          </a:prstGeom>
          <a:solidFill>
            <a:srgbClr val="FFFFFF"/>
          </a:solidFill>
          <a:ln w="6350">
            <a:solidFill>
              <a:srgbClr val="F5F5F5"/>
            </a:solidFill>
          </a:ln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>
            <a:noAutofit/>
          </a:bodyPr>
          <a:lstStyle/>
          <a:p>
            <a:r>
              <a:rPr lang="de-DE" sz="1295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Weitere Energiespartipps, die uns einfallen: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45F3EA6-4F79-1C91-E24B-9F8EAB4CB8D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665" y="5734505"/>
            <a:ext cx="1408353" cy="100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494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5194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Props1.xml><?xml version="1.0" encoding="utf-8"?>
<ds:datastoreItem xmlns:ds="http://schemas.openxmlformats.org/officeDocument/2006/customXml" ds:itemID="{9F1FB2D5-E5EF-4923-9C04-1FA7B4EC924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C0FFF4-435C-4859-9747-AA1DF280B8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FDDFC2-420F-4C7A-A0C4-3F13DC39E0A2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</Words>
  <Application>Microsoft Office PowerPoint</Application>
  <PresentationFormat>Benutzerdefiniert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Helvetica</vt:lpstr>
      <vt:lpstr>Helvetica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48</cp:revision>
  <dcterms:created xsi:type="dcterms:W3CDTF">2022-09-27T08:31:17Z</dcterms:created>
  <dcterms:modified xsi:type="dcterms:W3CDTF">2024-02-15T14:16:49Z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