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sldIdLst>
    <p:sldId id="256" r:id="rId5"/>
    <p:sldId id="257" r:id="rId6"/>
    <p:sldId id="260" r:id="rId7"/>
    <p:sldId id="261" r:id="rId8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ED85"/>
    <a:srgbClr val="ECEEF2"/>
    <a:srgbClr val="243039"/>
    <a:srgbClr val="FFFFFF"/>
    <a:srgbClr val="4650DF"/>
    <a:srgbClr val="D1F4AA"/>
    <a:srgbClr val="945D2C"/>
    <a:srgbClr val="FFAC33"/>
    <a:srgbClr val="FFCC4D"/>
    <a:srgbClr val="DCDC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9EEDDA-A6DC-4F5E-AA54-3C4A95ADBA09}" v="4" dt="2024-02-15T14:56:52.5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1416" y="-10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479EEDDA-A6DC-4F5E-AA54-3C4A95ADBA09}"/>
    <pc:docChg chg="custSel modSld modMainMaster">
      <pc:chgData name="Franziska Händschel" userId="e2149472-3187-4d00-b16a-a19eff6fc04a" providerId="ADAL" clId="{479EEDDA-A6DC-4F5E-AA54-3C4A95ADBA09}" dt="2024-02-15T14:56:52.538" v="40"/>
      <pc:docMkLst>
        <pc:docMk/>
      </pc:docMkLst>
      <pc:sldMasterChg chg="addSp delSp modSp mod addSldLayout delSldLayout modSldLayout">
        <pc:chgData name="Franziska Händschel" userId="e2149472-3187-4d00-b16a-a19eff6fc04a" providerId="ADAL" clId="{479EEDDA-A6DC-4F5E-AA54-3C4A95ADBA09}" dt="2024-02-15T14:56:52.538" v="40"/>
        <pc:sldMasterMkLst>
          <pc:docMk/>
          <pc:sldMasterMk cId="2242158592" sldId="2147483663"/>
        </pc:sldMasterMkLst>
        <pc:spChg chg="del">
          <ac:chgData name="Franziska Händschel" userId="e2149472-3187-4d00-b16a-a19eff6fc04a" providerId="ADAL" clId="{479EEDDA-A6DC-4F5E-AA54-3C4A95ADBA09}" dt="2024-02-15T14:55:06.179" v="11" actId="478"/>
          <ac:spMkLst>
            <pc:docMk/>
            <pc:sldMasterMk cId="2242158592" sldId="2147483663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479EEDDA-A6DC-4F5E-AA54-3C4A95ADBA09}" dt="2024-02-15T14:55:06.179" v="11" actId="478"/>
          <ac:spMkLst>
            <pc:docMk/>
            <pc:sldMasterMk cId="2242158592" sldId="2147483663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479EEDDA-A6DC-4F5E-AA54-3C4A95ADBA09}" dt="2024-02-15T14:55:06.179" v="11" actId="478"/>
          <ac:spMkLst>
            <pc:docMk/>
            <pc:sldMasterMk cId="2242158592" sldId="2147483663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479EEDDA-A6DC-4F5E-AA54-3C4A95ADBA09}" dt="2024-02-15T14:55:06.179" v="11" actId="478"/>
          <ac:spMkLst>
            <pc:docMk/>
            <pc:sldMasterMk cId="2242158592" sldId="2147483663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479EEDDA-A6DC-4F5E-AA54-3C4A95ADBA09}" dt="2024-02-15T14:55:06.179" v="11" actId="478"/>
          <ac:spMkLst>
            <pc:docMk/>
            <pc:sldMasterMk cId="2242158592" sldId="2147483663"/>
            <ac:spMk id="6" creationId="{00000000-0000-0000-0000-000000000000}"/>
          </ac:spMkLst>
        </pc:spChg>
        <pc:spChg chg="del">
          <ac:chgData name="Franziska Händschel" userId="e2149472-3187-4d00-b16a-a19eff6fc04a" providerId="ADAL" clId="{479EEDDA-A6DC-4F5E-AA54-3C4A95ADBA09}" dt="2024-02-15T14:55:06.179" v="11" actId="478"/>
          <ac:spMkLst>
            <pc:docMk/>
            <pc:sldMasterMk cId="2242158592" sldId="2147483663"/>
            <ac:spMk id="7" creationId="{7A681B3F-2FE3-8260-FAC5-153449DF7FFC}"/>
          </ac:spMkLst>
        </pc:spChg>
        <pc:spChg chg="mod">
          <ac:chgData name="Franziska Händschel" userId="e2149472-3187-4d00-b16a-a19eff6fc04a" providerId="ADAL" clId="{479EEDDA-A6DC-4F5E-AA54-3C4A95ADBA09}" dt="2024-02-15T14:56:52.538" v="40"/>
          <ac:spMkLst>
            <pc:docMk/>
            <pc:sldMasterMk cId="2242158592" sldId="2147483663"/>
            <ac:spMk id="13" creationId="{FDE1D2A0-2289-D7D8-7C61-33B5B73E8F49}"/>
          </ac:spMkLst>
        </pc:spChg>
        <pc:grpChg chg="del">
          <ac:chgData name="Franziska Händschel" userId="e2149472-3187-4d00-b16a-a19eff6fc04a" providerId="ADAL" clId="{479EEDDA-A6DC-4F5E-AA54-3C4A95ADBA09}" dt="2024-02-15T14:55:06.179" v="11" actId="478"/>
          <ac:grpSpMkLst>
            <pc:docMk/>
            <pc:sldMasterMk cId="2242158592" sldId="2147483663"/>
            <ac:grpSpMk id="8" creationId="{A9D1F605-A8A7-199D-3718-7CEA63F463F5}"/>
          </ac:grpSpMkLst>
        </pc:grpChg>
        <pc:grpChg chg="add mod">
          <ac:chgData name="Franziska Händschel" userId="e2149472-3187-4d00-b16a-a19eff6fc04a" providerId="ADAL" clId="{479EEDDA-A6DC-4F5E-AA54-3C4A95ADBA09}" dt="2024-02-15T14:56:52.538" v="40"/>
          <ac:grpSpMkLst>
            <pc:docMk/>
            <pc:sldMasterMk cId="2242158592" sldId="2147483663"/>
            <ac:grpSpMk id="11" creationId="{B36B4467-FB86-20D3-392F-CA9ACB94198A}"/>
          </ac:grpSpMkLst>
        </pc:grpChg>
        <pc:picChg chg="mod">
          <ac:chgData name="Franziska Händschel" userId="e2149472-3187-4d00-b16a-a19eff6fc04a" providerId="ADAL" clId="{479EEDDA-A6DC-4F5E-AA54-3C4A95ADBA09}" dt="2024-02-15T14:56:52.538" v="40"/>
          <ac:picMkLst>
            <pc:docMk/>
            <pc:sldMasterMk cId="2242158592" sldId="2147483663"/>
            <ac:picMk id="12" creationId="{FBBAE7A9-3714-B457-AB10-C484F84AF463}"/>
          </ac:picMkLst>
        </pc:picChg>
        <pc:sldLayoutChg chg="del">
          <pc:chgData name="Franziska Händschel" userId="e2149472-3187-4d00-b16a-a19eff6fc04a" providerId="ADAL" clId="{479EEDDA-A6DC-4F5E-AA54-3C4A95ADBA09}" dt="2024-02-15T14:55:01.406" v="0" actId="2696"/>
          <pc:sldLayoutMkLst>
            <pc:docMk/>
            <pc:sldMasterMk cId="2242158592" sldId="2147483663"/>
            <pc:sldLayoutMk cId="3444922484" sldId="2147483664"/>
          </pc:sldLayoutMkLst>
        </pc:sldLayoutChg>
        <pc:sldLayoutChg chg="del">
          <pc:chgData name="Franziska Händschel" userId="e2149472-3187-4d00-b16a-a19eff6fc04a" providerId="ADAL" clId="{479EEDDA-A6DC-4F5E-AA54-3C4A95ADBA09}" dt="2024-02-15T14:55:01.422" v="1" actId="2696"/>
          <pc:sldLayoutMkLst>
            <pc:docMk/>
            <pc:sldMasterMk cId="2242158592" sldId="2147483663"/>
            <pc:sldLayoutMk cId="797271664" sldId="2147483665"/>
          </pc:sldLayoutMkLst>
        </pc:sldLayoutChg>
        <pc:sldLayoutChg chg="del">
          <pc:chgData name="Franziska Händschel" userId="e2149472-3187-4d00-b16a-a19eff6fc04a" providerId="ADAL" clId="{479EEDDA-A6DC-4F5E-AA54-3C4A95ADBA09}" dt="2024-02-15T14:55:01.422" v="2" actId="2696"/>
          <pc:sldLayoutMkLst>
            <pc:docMk/>
            <pc:sldMasterMk cId="2242158592" sldId="2147483663"/>
            <pc:sldLayoutMk cId="519741591" sldId="2147483666"/>
          </pc:sldLayoutMkLst>
        </pc:sldLayoutChg>
        <pc:sldLayoutChg chg="del">
          <pc:chgData name="Franziska Händschel" userId="e2149472-3187-4d00-b16a-a19eff6fc04a" providerId="ADAL" clId="{479EEDDA-A6DC-4F5E-AA54-3C4A95ADBA09}" dt="2024-02-15T14:55:01.438" v="3" actId="2696"/>
          <pc:sldLayoutMkLst>
            <pc:docMk/>
            <pc:sldMasterMk cId="2242158592" sldId="2147483663"/>
            <pc:sldLayoutMk cId="133811591" sldId="2147483667"/>
          </pc:sldLayoutMkLst>
        </pc:sldLayoutChg>
        <pc:sldLayoutChg chg="del">
          <pc:chgData name="Franziska Händschel" userId="e2149472-3187-4d00-b16a-a19eff6fc04a" providerId="ADAL" clId="{479EEDDA-A6DC-4F5E-AA54-3C4A95ADBA09}" dt="2024-02-15T14:55:01.470" v="4" actId="2696"/>
          <pc:sldLayoutMkLst>
            <pc:docMk/>
            <pc:sldMasterMk cId="2242158592" sldId="2147483663"/>
            <pc:sldLayoutMk cId="3351557037" sldId="2147483668"/>
          </pc:sldLayoutMkLst>
        </pc:sldLayoutChg>
        <pc:sldLayoutChg chg="del">
          <pc:chgData name="Franziska Händschel" userId="e2149472-3187-4d00-b16a-a19eff6fc04a" providerId="ADAL" clId="{479EEDDA-A6DC-4F5E-AA54-3C4A95ADBA09}" dt="2024-02-15T14:55:01.482" v="5" actId="2696"/>
          <pc:sldLayoutMkLst>
            <pc:docMk/>
            <pc:sldMasterMk cId="2242158592" sldId="2147483663"/>
            <pc:sldLayoutMk cId="3226682348" sldId="2147483669"/>
          </pc:sldLayoutMkLst>
        </pc:sldLayoutChg>
        <pc:sldLayoutChg chg="del">
          <pc:chgData name="Franziska Händschel" userId="e2149472-3187-4d00-b16a-a19eff6fc04a" providerId="ADAL" clId="{479EEDDA-A6DC-4F5E-AA54-3C4A95ADBA09}" dt="2024-02-15T14:55:01.483" v="6" actId="2696"/>
          <pc:sldLayoutMkLst>
            <pc:docMk/>
            <pc:sldMasterMk cId="2242158592" sldId="2147483663"/>
            <pc:sldLayoutMk cId="2800802430" sldId="2147483670"/>
          </pc:sldLayoutMkLst>
        </pc:sldLayoutChg>
        <pc:sldLayoutChg chg="del">
          <pc:chgData name="Franziska Händschel" userId="e2149472-3187-4d00-b16a-a19eff6fc04a" providerId="ADAL" clId="{479EEDDA-A6DC-4F5E-AA54-3C4A95ADBA09}" dt="2024-02-15T14:55:01.499" v="7" actId="2696"/>
          <pc:sldLayoutMkLst>
            <pc:docMk/>
            <pc:sldMasterMk cId="2242158592" sldId="2147483663"/>
            <pc:sldLayoutMk cId="2255270279" sldId="2147483671"/>
          </pc:sldLayoutMkLst>
        </pc:sldLayoutChg>
        <pc:sldLayoutChg chg="del">
          <pc:chgData name="Franziska Händschel" userId="e2149472-3187-4d00-b16a-a19eff6fc04a" providerId="ADAL" clId="{479EEDDA-A6DC-4F5E-AA54-3C4A95ADBA09}" dt="2024-02-15T14:55:01.515" v="8" actId="2696"/>
          <pc:sldLayoutMkLst>
            <pc:docMk/>
            <pc:sldMasterMk cId="2242158592" sldId="2147483663"/>
            <pc:sldLayoutMk cId="2307376909" sldId="2147483672"/>
          </pc:sldLayoutMkLst>
        </pc:sldLayoutChg>
        <pc:sldLayoutChg chg="del">
          <pc:chgData name="Franziska Händschel" userId="e2149472-3187-4d00-b16a-a19eff6fc04a" providerId="ADAL" clId="{479EEDDA-A6DC-4F5E-AA54-3C4A95ADBA09}" dt="2024-02-15T14:55:01.524" v="9" actId="2696"/>
          <pc:sldLayoutMkLst>
            <pc:docMk/>
            <pc:sldMasterMk cId="2242158592" sldId="2147483663"/>
            <pc:sldLayoutMk cId="2301443977" sldId="2147483673"/>
          </pc:sldLayoutMkLst>
        </pc:sldLayoutChg>
        <pc:sldLayoutChg chg="del">
          <pc:chgData name="Franziska Händschel" userId="e2149472-3187-4d00-b16a-a19eff6fc04a" providerId="ADAL" clId="{479EEDDA-A6DC-4F5E-AA54-3C4A95ADBA09}" dt="2024-02-15T14:55:01.541" v="10" actId="2696"/>
          <pc:sldLayoutMkLst>
            <pc:docMk/>
            <pc:sldMasterMk cId="2242158592" sldId="2147483663"/>
            <pc:sldLayoutMk cId="2452310075" sldId="2147483674"/>
          </pc:sldLayoutMkLst>
        </pc:sldLayoutChg>
        <pc:sldLayoutChg chg="addSp modSp mod">
          <pc:chgData name="Franziska Händschel" userId="e2149472-3187-4d00-b16a-a19eff6fc04a" providerId="ADAL" clId="{479EEDDA-A6DC-4F5E-AA54-3C4A95ADBA09}" dt="2024-02-15T14:56:32.493" v="39" actId="20577"/>
          <pc:sldLayoutMkLst>
            <pc:docMk/>
            <pc:sldMasterMk cId="2242158592" sldId="2147483663"/>
            <pc:sldLayoutMk cId="1496488986" sldId="2147483675"/>
          </pc:sldLayoutMkLst>
          <pc:spChg chg="add mod">
            <ac:chgData name="Franziska Händschel" userId="e2149472-3187-4d00-b16a-a19eff6fc04a" providerId="ADAL" clId="{479EEDDA-A6DC-4F5E-AA54-3C4A95ADBA09}" dt="2024-02-15T14:56:32.493" v="39" actId="20577"/>
            <ac:spMkLst>
              <pc:docMk/>
              <pc:sldMasterMk cId="2242158592" sldId="2147483663"/>
              <pc:sldLayoutMk cId="1496488986" sldId="2147483675"/>
              <ac:spMk id="2" creationId="{775A04C8-B990-EC10-B5CE-E6DBA53ED1E5}"/>
            </ac:spMkLst>
          </pc:spChg>
        </pc:sldLayoutChg>
        <pc:sldLayoutChg chg="addSp modSp mod">
          <pc:chgData name="Franziska Händschel" userId="e2149472-3187-4d00-b16a-a19eff6fc04a" providerId="ADAL" clId="{479EEDDA-A6DC-4F5E-AA54-3C4A95ADBA09}" dt="2024-02-15T14:56:22.704" v="34" actId="20577"/>
          <pc:sldLayoutMkLst>
            <pc:docMk/>
            <pc:sldMasterMk cId="2242158592" sldId="2147483663"/>
            <pc:sldLayoutMk cId="3848715070" sldId="2147483676"/>
          </pc:sldLayoutMkLst>
          <pc:spChg chg="add mod">
            <ac:chgData name="Franziska Händschel" userId="e2149472-3187-4d00-b16a-a19eff6fc04a" providerId="ADAL" clId="{479EEDDA-A6DC-4F5E-AA54-3C4A95ADBA09}" dt="2024-02-15T14:56:22.704" v="34" actId="20577"/>
            <ac:spMkLst>
              <pc:docMk/>
              <pc:sldMasterMk cId="2242158592" sldId="2147483663"/>
              <pc:sldLayoutMk cId="3848715070" sldId="2147483676"/>
              <ac:spMk id="2" creationId="{175C521B-B3DB-A6BB-3DF1-0663BFAFED61}"/>
            </ac:spMkLst>
          </pc:spChg>
        </pc:sldLayoutChg>
        <pc:sldLayoutChg chg="modSp add mod modTransition">
          <pc:chgData name="Franziska Händschel" userId="e2149472-3187-4d00-b16a-a19eff6fc04a" providerId="ADAL" clId="{479EEDDA-A6DC-4F5E-AA54-3C4A95ADBA09}" dt="2024-02-15T14:56:27.717" v="37" actId="20577"/>
          <pc:sldLayoutMkLst>
            <pc:docMk/>
            <pc:sldMasterMk cId="2242158592" sldId="2147483663"/>
            <pc:sldLayoutMk cId="3218685058" sldId="2147483677"/>
          </pc:sldLayoutMkLst>
          <pc:spChg chg="mod">
            <ac:chgData name="Franziska Händschel" userId="e2149472-3187-4d00-b16a-a19eff6fc04a" providerId="ADAL" clId="{479EEDDA-A6DC-4F5E-AA54-3C4A95ADBA09}" dt="2024-02-15T14:56:27.717" v="37" actId="20577"/>
            <ac:spMkLst>
              <pc:docMk/>
              <pc:sldMasterMk cId="2242158592" sldId="2147483663"/>
              <pc:sldLayoutMk cId="3218685058" sldId="2147483677"/>
              <ac:spMk id="2" creationId="{775A04C8-B990-EC10-B5CE-E6DBA53ED1E5}"/>
            </ac:spMkLst>
          </pc:spChg>
        </pc:sldLayoutChg>
        <pc:sldLayoutChg chg="modSp add mod modTransition">
          <pc:chgData name="Franziska Händschel" userId="e2149472-3187-4d00-b16a-a19eff6fc04a" providerId="ADAL" clId="{479EEDDA-A6DC-4F5E-AA54-3C4A95ADBA09}" dt="2024-02-15T14:56:18.265" v="31" actId="20577"/>
          <pc:sldLayoutMkLst>
            <pc:docMk/>
            <pc:sldMasterMk cId="2242158592" sldId="2147483663"/>
            <pc:sldLayoutMk cId="298315570" sldId="2147483678"/>
          </pc:sldLayoutMkLst>
          <pc:spChg chg="mod">
            <ac:chgData name="Franziska Händschel" userId="e2149472-3187-4d00-b16a-a19eff6fc04a" providerId="ADAL" clId="{479EEDDA-A6DC-4F5E-AA54-3C4A95ADBA09}" dt="2024-02-15T14:56:18.265" v="31" actId="20577"/>
            <ac:spMkLst>
              <pc:docMk/>
              <pc:sldMasterMk cId="2242158592" sldId="2147483663"/>
              <pc:sldLayoutMk cId="298315570" sldId="2147483678"/>
              <ac:spMk id="2" creationId="{175C521B-B3DB-A6BB-3DF1-0663BFAFED61}"/>
            </ac:spMkLst>
          </pc:spChg>
        </pc:sldLayoutChg>
      </pc:sldMasterChg>
    </pc:docChg>
  </pc:docChgLst>
  <pc:docChgLst>
    <pc:chgData name="Franziska Händschel" userId="e2149472-3187-4d00-b16a-a19eff6fc04a" providerId="ADAL" clId="{9356E647-33CD-4287-9DF1-8ED769D116C5}"/>
    <pc:docChg chg="undo custSel addSld delSld modSld">
      <pc:chgData name="Franziska Händschel" userId="e2149472-3187-4d00-b16a-a19eff6fc04a" providerId="ADAL" clId="{9356E647-33CD-4287-9DF1-8ED769D116C5}" dt="2023-09-07T12:57:28.960" v="256" actId="47"/>
      <pc:docMkLst>
        <pc:docMk/>
      </pc:docMkLst>
      <pc:sldChg chg="modSp mod">
        <pc:chgData name="Franziska Händschel" userId="e2149472-3187-4d00-b16a-a19eff6fc04a" providerId="ADAL" clId="{9356E647-33CD-4287-9DF1-8ED769D116C5}" dt="2023-09-07T12:50:19.328" v="10" actId="20577"/>
        <pc:sldMkLst>
          <pc:docMk/>
          <pc:sldMk cId="760979063" sldId="256"/>
        </pc:sldMkLst>
        <pc:spChg chg="mod">
          <ac:chgData name="Franziska Händschel" userId="e2149472-3187-4d00-b16a-a19eff6fc04a" providerId="ADAL" clId="{9356E647-33CD-4287-9DF1-8ED769D116C5}" dt="2023-09-07T12:50:19.328" v="10" actId="20577"/>
          <ac:spMkLst>
            <pc:docMk/>
            <pc:sldMk cId="760979063" sldId="256"/>
            <ac:spMk id="10" creationId="{797E85B7-E3F4-F400-0E0A-3BC53C6A71C7}"/>
          </ac:spMkLst>
        </pc:spChg>
      </pc:sldChg>
      <pc:sldChg chg="modSp add del mod">
        <pc:chgData name="Franziska Händschel" userId="e2149472-3187-4d00-b16a-a19eff6fc04a" providerId="ADAL" clId="{9356E647-33CD-4287-9DF1-8ED769D116C5}" dt="2023-09-07T12:51:58.892" v="45" actId="47"/>
        <pc:sldMkLst>
          <pc:docMk/>
          <pc:sldMk cId="950373330" sldId="262"/>
        </pc:sldMkLst>
        <pc:spChg chg="mod">
          <ac:chgData name="Franziska Händschel" userId="e2149472-3187-4d00-b16a-a19eff6fc04a" providerId="ADAL" clId="{9356E647-33CD-4287-9DF1-8ED769D116C5}" dt="2023-09-07T12:51:25.345" v="44" actId="20577"/>
          <ac:spMkLst>
            <pc:docMk/>
            <pc:sldMk cId="950373330" sldId="262"/>
            <ac:spMk id="10" creationId="{797E85B7-E3F4-F400-0E0A-3BC53C6A71C7}"/>
          </ac:spMkLst>
        </pc:spChg>
      </pc:sldChg>
      <pc:sldChg chg="modSp add del mod">
        <pc:chgData name="Franziska Händschel" userId="e2149472-3187-4d00-b16a-a19eff6fc04a" providerId="ADAL" clId="{9356E647-33CD-4287-9DF1-8ED769D116C5}" dt="2023-09-07T12:57:28.960" v="256" actId="47"/>
        <pc:sldMkLst>
          <pc:docMk/>
          <pc:sldMk cId="2728602119" sldId="262"/>
        </pc:sldMkLst>
        <pc:spChg chg="mod">
          <ac:chgData name="Franziska Händschel" userId="e2149472-3187-4d00-b16a-a19eff6fc04a" providerId="ADAL" clId="{9356E647-33CD-4287-9DF1-8ED769D116C5}" dt="2023-09-07T12:56:47.740" v="255" actId="6549"/>
          <ac:spMkLst>
            <pc:docMk/>
            <pc:sldMk cId="2728602119" sldId="262"/>
            <ac:spMk id="10" creationId="{797E85B7-E3F4-F400-0E0A-3BC53C6A71C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-6 1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B7654C23-FC98-A265-A9FD-EF06F6DA08C0}"/>
              </a:ext>
            </a:extLst>
          </p:cNvPr>
          <p:cNvSpPr txBox="1"/>
          <p:nvPr userDrawn="1"/>
        </p:nvSpPr>
        <p:spPr>
          <a:xfrm rot="21041047">
            <a:off x="849985" y="1417158"/>
            <a:ext cx="6346256" cy="690189"/>
          </a:xfrm>
          <a:prstGeom prst="rect">
            <a:avLst/>
          </a:prstGeom>
          <a:solidFill>
            <a:srgbClr val="4650DF"/>
          </a:solidFill>
        </p:spPr>
        <p:txBody>
          <a:bodyPr wrap="square" lIns="466269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885" b="1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Energiespar-Challenge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B83DB1F-EB48-E57B-0A52-51DC7710017D}"/>
              </a:ext>
            </a:extLst>
          </p:cNvPr>
          <p:cNvSpPr txBox="1"/>
          <p:nvPr userDrawn="1"/>
        </p:nvSpPr>
        <p:spPr>
          <a:xfrm rot="21035794">
            <a:off x="4430890" y="1848618"/>
            <a:ext cx="2977398" cy="7199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de-DE" sz="3238" b="1" dirty="0">
                <a:latin typeface="Helvetica" panose="020B0604020202020204" pitchFamily="34" charset="0"/>
                <a:cs typeface="Helvetica" panose="020B0604020202020204" pitchFamily="34" charset="0"/>
              </a:rPr>
              <a:t>DIE REGELN</a:t>
            </a:r>
          </a:p>
        </p:txBody>
      </p:sp>
      <p:pic>
        <p:nvPicPr>
          <p:cNvPr id="10" name="Grafik 9" descr="Ein Bild, das Text, iPod, Vektorgrafiken enthält.&#10;&#10;Automatisch generierte Beschreibung">
            <a:extLst>
              <a:ext uri="{FF2B5EF4-FFF2-40B4-BE49-F238E27FC236}">
                <a16:creationId xmlns:a16="http://schemas.microsoft.com/office/drawing/2014/main" id="{F77A1BEB-3D55-5CF8-6CBA-8FA57E24F0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24" y="1885257"/>
            <a:ext cx="1581064" cy="1102429"/>
          </a:xfrm>
          <a:prstGeom prst="rect">
            <a:avLst/>
          </a:prstGeom>
        </p:spPr>
      </p:pic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B5913E05-F66B-593A-FACB-D323C6EC41FA}"/>
              </a:ext>
            </a:extLst>
          </p:cNvPr>
          <p:cNvSpPr/>
          <p:nvPr userDrawn="1"/>
        </p:nvSpPr>
        <p:spPr>
          <a:xfrm flipH="1">
            <a:off x="0" y="7399865"/>
            <a:ext cx="4169277" cy="3291948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D1F4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775A04C8-B990-EC10-B5CE-E6DBA53ED1E5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EA-6 1/4</a:t>
            </a:r>
          </a:p>
        </p:txBody>
      </p:sp>
    </p:spTree>
    <p:extLst>
      <p:ext uri="{BB962C8B-B14F-4D97-AF65-F5344CB8AC3E}">
        <p14:creationId xmlns:p14="http://schemas.microsoft.com/office/powerpoint/2010/main" val="1496488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-6 2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>
            <a:extLst>
              <a:ext uri="{FF2B5EF4-FFF2-40B4-BE49-F238E27FC236}">
                <a16:creationId xmlns:a16="http://schemas.microsoft.com/office/drawing/2014/main" id="{B7654C23-FC98-A265-A9FD-EF06F6DA08C0}"/>
              </a:ext>
            </a:extLst>
          </p:cNvPr>
          <p:cNvSpPr txBox="1"/>
          <p:nvPr userDrawn="1"/>
        </p:nvSpPr>
        <p:spPr>
          <a:xfrm rot="21041047">
            <a:off x="849985" y="1417158"/>
            <a:ext cx="6346256" cy="690189"/>
          </a:xfrm>
          <a:prstGeom prst="rect">
            <a:avLst/>
          </a:prstGeom>
          <a:solidFill>
            <a:srgbClr val="4650DF"/>
          </a:solidFill>
        </p:spPr>
        <p:txBody>
          <a:bodyPr wrap="square" lIns="466269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885" b="1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Energiespar-Challenge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B83DB1F-EB48-E57B-0A52-51DC7710017D}"/>
              </a:ext>
            </a:extLst>
          </p:cNvPr>
          <p:cNvSpPr txBox="1"/>
          <p:nvPr userDrawn="1"/>
        </p:nvSpPr>
        <p:spPr>
          <a:xfrm rot="21035794">
            <a:off x="4430890" y="1848618"/>
            <a:ext cx="2977398" cy="7199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de-DE" sz="3238" b="1" dirty="0">
                <a:latin typeface="Helvetica" panose="020B0604020202020204" pitchFamily="34" charset="0"/>
                <a:cs typeface="Helvetica" panose="020B0604020202020204" pitchFamily="34" charset="0"/>
              </a:rPr>
              <a:t>DIE REGELN</a:t>
            </a:r>
          </a:p>
        </p:txBody>
      </p:sp>
      <p:pic>
        <p:nvPicPr>
          <p:cNvPr id="10" name="Grafik 9" descr="Ein Bild, das Text, iPod, Vektorgrafiken enthält.&#10;&#10;Automatisch generierte Beschreibung">
            <a:extLst>
              <a:ext uri="{FF2B5EF4-FFF2-40B4-BE49-F238E27FC236}">
                <a16:creationId xmlns:a16="http://schemas.microsoft.com/office/drawing/2014/main" id="{F77A1BEB-3D55-5CF8-6CBA-8FA57E24F0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24" y="1885257"/>
            <a:ext cx="1581064" cy="1102429"/>
          </a:xfrm>
          <a:prstGeom prst="rect">
            <a:avLst/>
          </a:prstGeom>
        </p:spPr>
      </p:pic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B5913E05-F66B-593A-FACB-D323C6EC41FA}"/>
              </a:ext>
            </a:extLst>
          </p:cNvPr>
          <p:cNvSpPr/>
          <p:nvPr userDrawn="1"/>
        </p:nvSpPr>
        <p:spPr>
          <a:xfrm flipH="1">
            <a:off x="0" y="7399865"/>
            <a:ext cx="4169277" cy="3291948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D1F4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775A04C8-B990-EC10-B5CE-E6DBA53ED1E5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EA-6 2/4</a:t>
            </a:r>
          </a:p>
        </p:txBody>
      </p:sp>
    </p:spTree>
    <p:extLst>
      <p:ext uri="{BB962C8B-B14F-4D97-AF65-F5344CB8AC3E}">
        <p14:creationId xmlns:p14="http://schemas.microsoft.com/office/powerpoint/2010/main" val="3218685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-6 3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2AFC3DA9-1D9F-F0A2-FFB5-BF802A26DB25}"/>
              </a:ext>
            </a:extLst>
          </p:cNvPr>
          <p:cNvSpPr txBox="1"/>
          <p:nvPr userDrawn="1"/>
        </p:nvSpPr>
        <p:spPr>
          <a:xfrm rot="21041047">
            <a:off x="849985" y="1417158"/>
            <a:ext cx="6346256" cy="690189"/>
          </a:xfrm>
          <a:prstGeom prst="rect">
            <a:avLst/>
          </a:prstGeom>
          <a:solidFill>
            <a:srgbClr val="4650DF"/>
          </a:solidFill>
        </p:spPr>
        <p:txBody>
          <a:bodyPr wrap="square" lIns="466269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885" b="1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Energiespar-Challenge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A17121F-78FE-0825-188A-9EBD47BA4C2F}"/>
              </a:ext>
            </a:extLst>
          </p:cNvPr>
          <p:cNvSpPr txBox="1"/>
          <p:nvPr userDrawn="1"/>
        </p:nvSpPr>
        <p:spPr>
          <a:xfrm rot="21035794">
            <a:off x="3195534" y="1948100"/>
            <a:ext cx="4221111" cy="7199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de-DE" sz="3238" b="1" dirty="0">
                <a:latin typeface="Helvetica" panose="020B0604020202020204" pitchFamily="34" charset="0"/>
                <a:cs typeface="Helvetica" panose="020B0604020202020204" pitchFamily="34" charset="0"/>
              </a:rPr>
              <a:t>UNSERE PUNKTE</a:t>
            </a:r>
          </a:p>
        </p:txBody>
      </p:sp>
      <p:pic>
        <p:nvPicPr>
          <p:cNvPr id="9" name="Grafik 8" descr="Ein Bild, das Text, iPod, Vektorgrafiken enthält.&#10;&#10;Automatisch generierte Beschreibung">
            <a:extLst>
              <a:ext uri="{FF2B5EF4-FFF2-40B4-BE49-F238E27FC236}">
                <a16:creationId xmlns:a16="http://schemas.microsoft.com/office/drawing/2014/main" id="{006412E3-21E8-EA62-6BF8-43C8E169EF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24" y="1885257"/>
            <a:ext cx="1581064" cy="1102429"/>
          </a:xfrm>
          <a:prstGeom prst="rect">
            <a:avLst/>
          </a:prstGeom>
        </p:spPr>
      </p:pic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175C521B-B3DB-A6BB-3DF1-0663BFAFED61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EA-6 3/4</a:t>
            </a:r>
          </a:p>
        </p:txBody>
      </p:sp>
    </p:spTree>
    <p:extLst>
      <p:ext uri="{BB962C8B-B14F-4D97-AF65-F5344CB8AC3E}">
        <p14:creationId xmlns:p14="http://schemas.microsoft.com/office/powerpoint/2010/main" val="3848715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-6 4/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2AFC3DA9-1D9F-F0A2-FFB5-BF802A26DB25}"/>
              </a:ext>
            </a:extLst>
          </p:cNvPr>
          <p:cNvSpPr txBox="1"/>
          <p:nvPr userDrawn="1"/>
        </p:nvSpPr>
        <p:spPr>
          <a:xfrm rot="21041047">
            <a:off x="849985" y="1417158"/>
            <a:ext cx="6346256" cy="690189"/>
          </a:xfrm>
          <a:prstGeom prst="rect">
            <a:avLst/>
          </a:prstGeom>
          <a:solidFill>
            <a:srgbClr val="4650DF"/>
          </a:solidFill>
        </p:spPr>
        <p:txBody>
          <a:bodyPr wrap="square" lIns="466269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885" b="1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Energiespar-Challenge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A17121F-78FE-0825-188A-9EBD47BA4C2F}"/>
              </a:ext>
            </a:extLst>
          </p:cNvPr>
          <p:cNvSpPr txBox="1"/>
          <p:nvPr userDrawn="1"/>
        </p:nvSpPr>
        <p:spPr>
          <a:xfrm rot="21035794">
            <a:off x="3195534" y="1948100"/>
            <a:ext cx="4221111" cy="7199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de-DE" sz="3238" b="1" dirty="0">
                <a:latin typeface="Helvetica" panose="020B0604020202020204" pitchFamily="34" charset="0"/>
                <a:cs typeface="Helvetica" panose="020B0604020202020204" pitchFamily="34" charset="0"/>
              </a:rPr>
              <a:t>UNSERE PUNKTE</a:t>
            </a:r>
          </a:p>
        </p:txBody>
      </p:sp>
      <p:pic>
        <p:nvPicPr>
          <p:cNvPr id="9" name="Grafik 8" descr="Ein Bild, das Text, iPod, Vektorgrafiken enthält.&#10;&#10;Automatisch generierte Beschreibung">
            <a:extLst>
              <a:ext uri="{FF2B5EF4-FFF2-40B4-BE49-F238E27FC236}">
                <a16:creationId xmlns:a16="http://schemas.microsoft.com/office/drawing/2014/main" id="{006412E3-21E8-EA62-6BF8-43C8E169EF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24" y="1885257"/>
            <a:ext cx="1581064" cy="1102429"/>
          </a:xfrm>
          <a:prstGeom prst="rect">
            <a:avLst/>
          </a:prstGeom>
        </p:spPr>
      </p:pic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175C521B-B3DB-A6BB-3DF1-0663BFAFED61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EA-6 4/4</a:t>
            </a:r>
          </a:p>
        </p:txBody>
      </p:sp>
    </p:spTree>
    <p:extLst>
      <p:ext uri="{BB962C8B-B14F-4D97-AF65-F5344CB8AC3E}">
        <p14:creationId xmlns:p14="http://schemas.microsoft.com/office/powerpoint/2010/main" val="298315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B36B4467-FB86-20D3-392F-CA9ACB94198A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6498246" y="9411823"/>
            <a:ext cx="1069511" cy="253546"/>
            <a:chOff x="4740892" y="3380559"/>
            <a:chExt cx="716795" cy="169928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FBBAE7A9-3714-B457-AB10-C484F84AF46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FDE1D2A0-2289-D7D8-7C61-33B5B73E8F49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2158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76" r:id="rId3"/>
    <p:sldLayoutId id="2147483678" r:id="rId4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>
            <a:extLst>
              <a:ext uri="{FF2B5EF4-FFF2-40B4-BE49-F238E27FC236}">
                <a16:creationId xmlns:a16="http://schemas.microsoft.com/office/drawing/2014/main" id="{797E85B7-E3F4-F400-0E0A-3BC53C6A71C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71770" y="3659889"/>
            <a:ext cx="6016127" cy="641946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2806" dirty="0">
                <a:latin typeface="Helvetica" panose="020B0604020202020204" pitchFamily="34" charset="0"/>
                <a:cs typeface="Helvetica" panose="020B0604020202020204" pitchFamily="34" charset="0"/>
              </a:rPr>
              <a:t>Wir sparen Energie und befolgen dazu die Punkte unserer Checkliste.</a:t>
            </a:r>
          </a:p>
          <a:p>
            <a:endParaRPr lang="de-DE" sz="2806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2806" dirty="0">
                <a:latin typeface="Helvetica" panose="020B0604020202020204" pitchFamily="34" charset="0"/>
                <a:cs typeface="Helvetica" panose="020B0604020202020204" pitchFamily="34" charset="0"/>
              </a:rPr>
              <a:t>Unsere Challenge startet am ______ und endet </a:t>
            </a:r>
            <a:r>
              <a:rPr lang="de-DE" sz="2806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am</a:t>
            </a:r>
            <a:r>
              <a:rPr lang="de-DE" sz="2806" dirty="0">
                <a:latin typeface="Helvetica" panose="020B0604020202020204" pitchFamily="34" charset="0"/>
                <a:cs typeface="Helvetica" panose="020B0604020202020204" pitchFamily="34" charset="0"/>
              </a:rPr>
              <a:t> ______.</a:t>
            </a:r>
          </a:p>
          <a:p>
            <a:endParaRPr lang="de-DE" sz="2806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2806" dirty="0">
                <a:latin typeface="Helvetica" panose="020B0604020202020204" pitchFamily="34" charset="0"/>
                <a:cs typeface="Helvetica" panose="020B0604020202020204" pitchFamily="34" charset="0"/>
              </a:rPr>
              <a:t>Für jede umgesetzte Maßnahme erhalten wir pro Tag einen Punkt.</a:t>
            </a:r>
          </a:p>
          <a:p>
            <a:endParaRPr lang="de-DE" sz="2806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2806" dirty="0">
                <a:latin typeface="Helvetica" panose="020B0604020202020204" pitchFamily="34" charset="0"/>
                <a:cs typeface="Helvetica" panose="020B0604020202020204" pitchFamily="34" charset="0"/>
              </a:rPr>
              <a:t>Je nach erreichter Punktzahl erhalten wir folgende Auszeichnung:</a:t>
            </a:r>
          </a:p>
          <a:p>
            <a:endParaRPr lang="de-DE" sz="2806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93456" indent="-493456">
              <a:buFont typeface="Arial" panose="020B0604020202020204" pitchFamily="34" charset="0"/>
              <a:buChar char="•"/>
            </a:pPr>
            <a:r>
              <a:rPr lang="de-DE" sz="2806" dirty="0">
                <a:latin typeface="Helvetica" panose="020B0604020202020204" pitchFamily="34" charset="0"/>
                <a:cs typeface="Helvetica" panose="020B0604020202020204" pitchFamily="34" charset="0"/>
              </a:rPr>
              <a:t>GOLD (170 bis 200 Punkte)</a:t>
            </a:r>
          </a:p>
          <a:p>
            <a:pPr marL="493456" indent="-493456">
              <a:buFont typeface="Arial" panose="020B0604020202020204" pitchFamily="34" charset="0"/>
              <a:buChar char="•"/>
            </a:pPr>
            <a:r>
              <a:rPr lang="de-DE" sz="2806" dirty="0">
                <a:latin typeface="Helvetica" panose="020B0604020202020204" pitchFamily="34" charset="0"/>
                <a:cs typeface="Helvetica" panose="020B0604020202020204" pitchFamily="34" charset="0"/>
              </a:rPr>
              <a:t>SILBER (140 bis 169 Punkte)</a:t>
            </a:r>
          </a:p>
          <a:p>
            <a:pPr marL="493456" indent="-493456">
              <a:buFont typeface="Arial" panose="020B0604020202020204" pitchFamily="34" charset="0"/>
              <a:buChar char="•"/>
            </a:pPr>
            <a:r>
              <a:rPr lang="de-DE" sz="2806" dirty="0">
                <a:latin typeface="Helvetica" panose="020B0604020202020204" pitchFamily="34" charset="0"/>
                <a:cs typeface="Helvetica" panose="020B0604020202020204" pitchFamily="34" charset="0"/>
              </a:rPr>
              <a:t>BRONZE (100 bis 139 Punkte)</a:t>
            </a:r>
          </a:p>
        </p:txBody>
      </p:sp>
    </p:spTree>
    <p:extLst>
      <p:ext uri="{BB962C8B-B14F-4D97-AF65-F5344CB8AC3E}">
        <p14:creationId xmlns:p14="http://schemas.microsoft.com/office/powerpoint/2010/main" val="760979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>
            <a:extLst>
              <a:ext uri="{FF2B5EF4-FFF2-40B4-BE49-F238E27FC236}">
                <a16:creationId xmlns:a16="http://schemas.microsoft.com/office/drawing/2014/main" id="{797E85B7-E3F4-F400-0E0A-3BC53C6A71C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71770" y="3605059"/>
            <a:ext cx="6016127" cy="651629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de-DE" sz="2806" dirty="0">
                <a:latin typeface="Helvetica" panose="020B0604020202020204" pitchFamily="34" charset="0"/>
                <a:cs typeface="Helvetica" panose="020B0604020202020204" pitchFamily="34" charset="0"/>
              </a:rPr>
              <a:t>Folgende Personen sind für die Dokumentation zuständig:</a:t>
            </a:r>
          </a:p>
          <a:p>
            <a:endParaRPr lang="de-DE" sz="2806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2806" dirty="0">
                <a:latin typeface="Helvetica" panose="020B0604020202020204" pitchFamily="34" charset="0"/>
                <a:cs typeface="Helvetica" panose="020B0604020202020204" pitchFamily="34" charset="0"/>
              </a:rPr>
              <a:t>Woche 1:</a:t>
            </a:r>
          </a:p>
          <a:p>
            <a:endParaRPr lang="de-DE" sz="2806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de-DE" sz="2806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2806" dirty="0">
                <a:latin typeface="Helvetica" panose="020B0604020202020204" pitchFamily="34" charset="0"/>
                <a:cs typeface="Helvetica" panose="020B0604020202020204" pitchFamily="34" charset="0"/>
              </a:rPr>
              <a:t>Woche 2:</a:t>
            </a:r>
          </a:p>
          <a:p>
            <a:br>
              <a:rPr lang="de-DE" sz="2806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de-DE" sz="2806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2806" dirty="0">
                <a:latin typeface="Helvetica" panose="020B0604020202020204" pitchFamily="34" charset="0"/>
                <a:cs typeface="Helvetica" panose="020B0604020202020204" pitchFamily="34" charset="0"/>
              </a:rPr>
              <a:t>Woche 3:</a:t>
            </a:r>
          </a:p>
          <a:p>
            <a:endParaRPr lang="de-DE" sz="2806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de-DE" sz="2806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2806" dirty="0">
                <a:latin typeface="Helvetica" panose="020B0604020202020204" pitchFamily="34" charset="0"/>
                <a:cs typeface="Helvetica" panose="020B0604020202020204" pitchFamily="34" charset="0"/>
              </a:rPr>
              <a:t>Woche 4:</a:t>
            </a:r>
          </a:p>
        </p:txBody>
      </p:sp>
    </p:spTree>
    <p:extLst>
      <p:ext uri="{BB962C8B-B14F-4D97-AF65-F5344CB8AC3E}">
        <p14:creationId xmlns:p14="http://schemas.microsoft.com/office/powerpoint/2010/main" val="1811002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echteck 176">
            <a:extLst>
              <a:ext uri="{FF2B5EF4-FFF2-40B4-BE49-F238E27FC236}">
                <a16:creationId xmlns:a16="http://schemas.microsoft.com/office/drawing/2014/main" id="{A0585344-1AB4-FC34-1CF2-8D60CF5CC4FD}"/>
              </a:ext>
            </a:extLst>
          </p:cNvPr>
          <p:cNvSpPr>
            <a:spLocks/>
          </p:cNvSpPr>
          <p:nvPr/>
        </p:nvSpPr>
        <p:spPr>
          <a:xfrm>
            <a:off x="895288" y="3879898"/>
            <a:ext cx="5767365" cy="699404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9" name="Rechteck 178">
            <a:extLst>
              <a:ext uri="{FF2B5EF4-FFF2-40B4-BE49-F238E27FC236}">
                <a16:creationId xmlns:a16="http://schemas.microsoft.com/office/drawing/2014/main" id="{7EBFAE40-9DB5-41DD-1BFD-40E19358B549}"/>
              </a:ext>
            </a:extLst>
          </p:cNvPr>
          <p:cNvSpPr>
            <a:spLocks/>
          </p:cNvSpPr>
          <p:nvPr/>
        </p:nvSpPr>
        <p:spPr>
          <a:xfrm>
            <a:off x="896208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0" name="Rechteck 179">
            <a:extLst>
              <a:ext uri="{FF2B5EF4-FFF2-40B4-BE49-F238E27FC236}">
                <a16:creationId xmlns:a16="http://schemas.microsoft.com/office/drawing/2014/main" id="{CD9A2E1A-8B2C-5D66-BD79-7246B746F89D}"/>
              </a:ext>
            </a:extLst>
          </p:cNvPr>
          <p:cNvSpPr>
            <a:spLocks/>
          </p:cNvSpPr>
          <p:nvPr/>
        </p:nvSpPr>
        <p:spPr>
          <a:xfrm>
            <a:off x="1185333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1" name="Rechteck 180">
            <a:extLst>
              <a:ext uri="{FF2B5EF4-FFF2-40B4-BE49-F238E27FC236}">
                <a16:creationId xmlns:a16="http://schemas.microsoft.com/office/drawing/2014/main" id="{E065CD7A-6FEF-1951-B84B-E02D0BBFCCFC}"/>
              </a:ext>
            </a:extLst>
          </p:cNvPr>
          <p:cNvSpPr>
            <a:spLocks/>
          </p:cNvSpPr>
          <p:nvPr/>
        </p:nvSpPr>
        <p:spPr>
          <a:xfrm>
            <a:off x="1473537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2" name="Rechteck 181">
            <a:extLst>
              <a:ext uri="{FF2B5EF4-FFF2-40B4-BE49-F238E27FC236}">
                <a16:creationId xmlns:a16="http://schemas.microsoft.com/office/drawing/2014/main" id="{36952977-B826-70B8-3E16-203BBFDA2C57}"/>
              </a:ext>
            </a:extLst>
          </p:cNvPr>
          <p:cNvSpPr>
            <a:spLocks/>
          </p:cNvSpPr>
          <p:nvPr/>
        </p:nvSpPr>
        <p:spPr>
          <a:xfrm>
            <a:off x="1763581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3" name="Rechteck 182">
            <a:extLst>
              <a:ext uri="{FF2B5EF4-FFF2-40B4-BE49-F238E27FC236}">
                <a16:creationId xmlns:a16="http://schemas.microsoft.com/office/drawing/2014/main" id="{D72267C5-0835-D0CA-B1AA-AF98FA81EABF}"/>
              </a:ext>
            </a:extLst>
          </p:cNvPr>
          <p:cNvSpPr>
            <a:spLocks/>
          </p:cNvSpPr>
          <p:nvPr/>
        </p:nvSpPr>
        <p:spPr>
          <a:xfrm>
            <a:off x="2052704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4" name="Rechteck 183">
            <a:extLst>
              <a:ext uri="{FF2B5EF4-FFF2-40B4-BE49-F238E27FC236}">
                <a16:creationId xmlns:a16="http://schemas.microsoft.com/office/drawing/2014/main" id="{E376A56A-B035-7F04-C193-E1F85F282397}"/>
              </a:ext>
            </a:extLst>
          </p:cNvPr>
          <p:cNvSpPr>
            <a:spLocks/>
          </p:cNvSpPr>
          <p:nvPr/>
        </p:nvSpPr>
        <p:spPr>
          <a:xfrm>
            <a:off x="2341754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5" name="Rechteck 184">
            <a:extLst>
              <a:ext uri="{FF2B5EF4-FFF2-40B4-BE49-F238E27FC236}">
                <a16:creationId xmlns:a16="http://schemas.microsoft.com/office/drawing/2014/main" id="{6BBCE042-3ABB-15CB-7D90-B6A053C6F8A4}"/>
              </a:ext>
            </a:extLst>
          </p:cNvPr>
          <p:cNvSpPr>
            <a:spLocks/>
          </p:cNvSpPr>
          <p:nvPr/>
        </p:nvSpPr>
        <p:spPr>
          <a:xfrm>
            <a:off x="2630879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6" name="Rechteck 185">
            <a:extLst>
              <a:ext uri="{FF2B5EF4-FFF2-40B4-BE49-F238E27FC236}">
                <a16:creationId xmlns:a16="http://schemas.microsoft.com/office/drawing/2014/main" id="{42A27613-EB95-1F03-6680-A6316FE19DD5}"/>
              </a:ext>
            </a:extLst>
          </p:cNvPr>
          <p:cNvSpPr>
            <a:spLocks/>
          </p:cNvSpPr>
          <p:nvPr/>
        </p:nvSpPr>
        <p:spPr>
          <a:xfrm>
            <a:off x="2920002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7" name="Rechteck 186">
            <a:extLst>
              <a:ext uri="{FF2B5EF4-FFF2-40B4-BE49-F238E27FC236}">
                <a16:creationId xmlns:a16="http://schemas.microsoft.com/office/drawing/2014/main" id="{497F6BB1-64E7-24B4-A5E5-52AF564E8515}"/>
              </a:ext>
            </a:extLst>
          </p:cNvPr>
          <p:cNvSpPr>
            <a:spLocks/>
          </p:cNvSpPr>
          <p:nvPr/>
        </p:nvSpPr>
        <p:spPr>
          <a:xfrm>
            <a:off x="3209126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8" name="Rechteck 187">
            <a:extLst>
              <a:ext uri="{FF2B5EF4-FFF2-40B4-BE49-F238E27FC236}">
                <a16:creationId xmlns:a16="http://schemas.microsoft.com/office/drawing/2014/main" id="{02A0E543-497E-C522-085D-ECA05B7B732C}"/>
              </a:ext>
            </a:extLst>
          </p:cNvPr>
          <p:cNvSpPr>
            <a:spLocks/>
          </p:cNvSpPr>
          <p:nvPr/>
        </p:nvSpPr>
        <p:spPr>
          <a:xfrm>
            <a:off x="3498250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C16A95D9-B4AE-DBC0-37A9-7903D3A3F1B4}"/>
              </a:ext>
            </a:extLst>
          </p:cNvPr>
          <p:cNvSpPr>
            <a:spLocks/>
          </p:cNvSpPr>
          <p:nvPr/>
        </p:nvSpPr>
        <p:spPr>
          <a:xfrm>
            <a:off x="3789574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F7FBB92-84BE-A78A-1806-0F6EEABFFB54}"/>
              </a:ext>
            </a:extLst>
          </p:cNvPr>
          <p:cNvSpPr>
            <a:spLocks/>
          </p:cNvSpPr>
          <p:nvPr/>
        </p:nvSpPr>
        <p:spPr>
          <a:xfrm>
            <a:off x="4078698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D8ED765-E296-2031-4E3E-D43D41C3A1B3}"/>
              </a:ext>
            </a:extLst>
          </p:cNvPr>
          <p:cNvSpPr>
            <a:spLocks/>
          </p:cNvSpPr>
          <p:nvPr/>
        </p:nvSpPr>
        <p:spPr>
          <a:xfrm>
            <a:off x="4367822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C0F56F4-31EC-BBEB-C4F3-AFEA09B39B95}"/>
              </a:ext>
            </a:extLst>
          </p:cNvPr>
          <p:cNvSpPr>
            <a:spLocks/>
          </p:cNvSpPr>
          <p:nvPr/>
        </p:nvSpPr>
        <p:spPr>
          <a:xfrm>
            <a:off x="4656946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9BE7B04-AFEF-B77A-F7BD-B7813C02AB88}"/>
              </a:ext>
            </a:extLst>
          </p:cNvPr>
          <p:cNvSpPr>
            <a:spLocks/>
          </p:cNvSpPr>
          <p:nvPr/>
        </p:nvSpPr>
        <p:spPr>
          <a:xfrm>
            <a:off x="4945996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5A1A670-BBEE-B72D-73CD-880AB6027C8F}"/>
              </a:ext>
            </a:extLst>
          </p:cNvPr>
          <p:cNvSpPr>
            <a:spLocks/>
          </p:cNvSpPr>
          <p:nvPr/>
        </p:nvSpPr>
        <p:spPr>
          <a:xfrm>
            <a:off x="5235120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98ECFC06-51C8-607D-25A7-575C007E6C57}"/>
              </a:ext>
            </a:extLst>
          </p:cNvPr>
          <p:cNvSpPr>
            <a:spLocks/>
          </p:cNvSpPr>
          <p:nvPr/>
        </p:nvSpPr>
        <p:spPr>
          <a:xfrm>
            <a:off x="5524244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48FCED3-B944-9F6C-36A5-43A7496A366C}"/>
              </a:ext>
            </a:extLst>
          </p:cNvPr>
          <p:cNvSpPr>
            <a:spLocks/>
          </p:cNvSpPr>
          <p:nvPr/>
        </p:nvSpPr>
        <p:spPr>
          <a:xfrm>
            <a:off x="5813368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C5F6671C-B732-D08C-9BAA-89188B8663DB}"/>
              </a:ext>
            </a:extLst>
          </p:cNvPr>
          <p:cNvSpPr>
            <a:spLocks/>
          </p:cNvSpPr>
          <p:nvPr/>
        </p:nvSpPr>
        <p:spPr>
          <a:xfrm>
            <a:off x="6102491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5ED20974-CDD3-4DC7-1E3B-92748ED5566E}"/>
              </a:ext>
            </a:extLst>
          </p:cNvPr>
          <p:cNvSpPr>
            <a:spLocks/>
          </p:cNvSpPr>
          <p:nvPr/>
        </p:nvSpPr>
        <p:spPr>
          <a:xfrm>
            <a:off x="6391616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4" name="Rechteck 273">
            <a:extLst>
              <a:ext uri="{FF2B5EF4-FFF2-40B4-BE49-F238E27FC236}">
                <a16:creationId xmlns:a16="http://schemas.microsoft.com/office/drawing/2014/main" id="{B0D51280-1846-DD5A-2359-F0F9CEA49472}"/>
              </a:ext>
            </a:extLst>
          </p:cNvPr>
          <p:cNvSpPr>
            <a:spLocks/>
          </p:cNvSpPr>
          <p:nvPr/>
        </p:nvSpPr>
        <p:spPr>
          <a:xfrm>
            <a:off x="895288" y="5131979"/>
            <a:ext cx="5767365" cy="699404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5" name="Rechteck 274">
            <a:extLst>
              <a:ext uri="{FF2B5EF4-FFF2-40B4-BE49-F238E27FC236}">
                <a16:creationId xmlns:a16="http://schemas.microsoft.com/office/drawing/2014/main" id="{E095F48B-17E7-BD06-9A72-BB26FF71D411}"/>
              </a:ext>
            </a:extLst>
          </p:cNvPr>
          <p:cNvSpPr>
            <a:spLocks/>
          </p:cNvSpPr>
          <p:nvPr/>
        </p:nvSpPr>
        <p:spPr>
          <a:xfrm>
            <a:off x="896208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6" name="Rechteck 275">
            <a:extLst>
              <a:ext uri="{FF2B5EF4-FFF2-40B4-BE49-F238E27FC236}">
                <a16:creationId xmlns:a16="http://schemas.microsoft.com/office/drawing/2014/main" id="{A6BFF2B3-1E00-05FA-EE86-59402066D7C3}"/>
              </a:ext>
            </a:extLst>
          </p:cNvPr>
          <p:cNvSpPr>
            <a:spLocks/>
          </p:cNvSpPr>
          <p:nvPr/>
        </p:nvSpPr>
        <p:spPr>
          <a:xfrm>
            <a:off x="1185333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7" name="Rechteck 276">
            <a:extLst>
              <a:ext uri="{FF2B5EF4-FFF2-40B4-BE49-F238E27FC236}">
                <a16:creationId xmlns:a16="http://schemas.microsoft.com/office/drawing/2014/main" id="{09E3B116-1672-40BE-F6C4-2C543DF9ADF2}"/>
              </a:ext>
            </a:extLst>
          </p:cNvPr>
          <p:cNvSpPr>
            <a:spLocks/>
          </p:cNvSpPr>
          <p:nvPr/>
        </p:nvSpPr>
        <p:spPr>
          <a:xfrm>
            <a:off x="1473537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8" name="Rechteck 277">
            <a:extLst>
              <a:ext uri="{FF2B5EF4-FFF2-40B4-BE49-F238E27FC236}">
                <a16:creationId xmlns:a16="http://schemas.microsoft.com/office/drawing/2014/main" id="{67598853-A9DF-1CDE-BCFD-C50EDBA7D7B6}"/>
              </a:ext>
            </a:extLst>
          </p:cNvPr>
          <p:cNvSpPr>
            <a:spLocks/>
          </p:cNvSpPr>
          <p:nvPr/>
        </p:nvSpPr>
        <p:spPr>
          <a:xfrm>
            <a:off x="1763581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9" name="Rechteck 278">
            <a:extLst>
              <a:ext uri="{FF2B5EF4-FFF2-40B4-BE49-F238E27FC236}">
                <a16:creationId xmlns:a16="http://schemas.microsoft.com/office/drawing/2014/main" id="{65D62E61-60B9-3D13-28E5-2C0FF59AA7C9}"/>
              </a:ext>
            </a:extLst>
          </p:cNvPr>
          <p:cNvSpPr>
            <a:spLocks/>
          </p:cNvSpPr>
          <p:nvPr/>
        </p:nvSpPr>
        <p:spPr>
          <a:xfrm>
            <a:off x="2052704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0" name="Rechteck 279">
            <a:extLst>
              <a:ext uri="{FF2B5EF4-FFF2-40B4-BE49-F238E27FC236}">
                <a16:creationId xmlns:a16="http://schemas.microsoft.com/office/drawing/2014/main" id="{E0B3DD3F-AEEE-765C-0120-726123F63371}"/>
              </a:ext>
            </a:extLst>
          </p:cNvPr>
          <p:cNvSpPr>
            <a:spLocks/>
          </p:cNvSpPr>
          <p:nvPr/>
        </p:nvSpPr>
        <p:spPr>
          <a:xfrm>
            <a:off x="2341754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1" name="Rechteck 280">
            <a:extLst>
              <a:ext uri="{FF2B5EF4-FFF2-40B4-BE49-F238E27FC236}">
                <a16:creationId xmlns:a16="http://schemas.microsoft.com/office/drawing/2014/main" id="{BF704BD7-4FF5-D27D-51DD-A493D0980D30}"/>
              </a:ext>
            </a:extLst>
          </p:cNvPr>
          <p:cNvSpPr>
            <a:spLocks/>
          </p:cNvSpPr>
          <p:nvPr/>
        </p:nvSpPr>
        <p:spPr>
          <a:xfrm>
            <a:off x="2630879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2" name="Rechteck 281">
            <a:extLst>
              <a:ext uri="{FF2B5EF4-FFF2-40B4-BE49-F238E27FC236}">
                <a16:creationId xmlns:a16="http://schemas.microsoft.com/office/drawing/2014/main" id="{20062E2B-2C32-AF76-F7A4-199009488640}"/>
              </a:ext>
            </a:extLst>
          </p:cNvPr>
          <p:cNvSpPr>
            <a:spLocks/>
          </p:cNvSpPr>
          <p:nvPr/>
        </p:nvSpPr>
        <p:spPr>
          <a:xfrm>
            <a:off x="2920002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3" name="Rechteck 282">
            <a:extLst>
              <a:ext uri="{FF2B5EF4-FFF2-40B4-BE49-F238E27FC236}">
                <a16:creationId xmlns:a16="http://schemas.microsoft.com/office/drawing/2014/main" id="{9512A7F4-9C86-3721-9CA4-B80CE5D39FB3}"/>
              </a:ext>
            </a:extLst>
          </p:cNvPr>
          <p:cNvSpPr>
            <a:spLocks/>
          </p:cNvSpPr>
          <p:nvPr/>
        </p:nvSpPr>
        <p:spPr>
          <a:xfrm>
            <a:off x="3209126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4" name="Rechteck 283">
            <a:extLst>
              <a:ext uri="{FF2B5EF4-FFF2-40B4-BE49-F238E27FC236}">
                <a16:creationId xmlns:a16="http://schemas.microsoft.com/office/drawing/2014/main" id="{565B84B1-4BA4-FC29-0787-D1F4638B5591}"/>
              </a:ext>
            </a:extLst>
          </p:cNvPr>
          <p:cNvSpPr>
            <a:spLocks/>
          </p:cNvSpPr>
          <p:nvPr/>
        </p:nvSpPr>
        <p:spPr>
          <a:xfrm>
            <a:off x="3498250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5" name="Rechteck 284">
            <a:extLst>
              <a:ext uri="{FF2B5EF4-FFF2-40B4-BE49-F238E27FC236}">
                <a16:creationId xmlns:a16="http://schemas.microsoft.com/office/drawing/2014/main" id="{D2B184B9-4CF7-B9A4-A291-89A29AF481DC}"/>
              </a:ext>
            </a:extLst>
          </p:cNvPr>
          <p:cNvSpPr>
            <a:spLocks/>
          </p:cNvSpPr>
          <p:nvPr/>
        </p:nvSpPr>
        <p:spPr>
          <a:xfrm>
            <a:off x="3789574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6" name="Rechteck 285">
            <a:extLst>
              <a:ext uri="{FF2B5EF4-FFF2-40B4-BE49-F238E27FC236}">
                <a16:creationId xmlns:a16="http://schemas.microsoft.com/office/drawing/2014/main" id="{F041A304-B000-334E-E221-08D734F6F0C3}"/>
              </a:ext>
            </a:extLst>
          </p:cNvPr>
          <p:cNvSpPr>
            <a:spLocks/>
          </p:cNvSpPr>
          <p:nvPr/>
        </p:nvSpPr>
        <p:spPr>
          <a:xfrm>
            <a:off x="4078698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7" name="Rechteck 286">
            <a:extLst>
              <a:ext uri="{FF2B5EF4-FFF2-40B4-BE49-F238E27FC236}">
                <a16:creationId xmlns:a16="http://schemas.microsoft.com/office/drawing/2014/main" id="{522872DC-E485-6678-B461-09DDB88037D7}"/>
              </a:ext>
            </a:extLst>
          </p:cNvPr>
          <p:cNvSpPr>
            <a:spLocks/>
          </p:cNvSpPr>
          <p:nvPr/>
        </p:nvSpPr>
        <p:spPr>
          <a:xfrm>
            <a:off x="4367822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8" name="Rechteck 287">
            <a:extLst>
              <a:ext uri="{FF2B5EF4-FFF2-40B4-BE49-F238E27FC236}">
                <a16:creationId xmlns:a16="http://schemas.microsoft.com/office/drawing/2014/main" id="{2B601018-5EF8-1802-F183-D73B4D403D7B}"/>
              </a:ext>
            </a:extLst>
          </p:cNvPr>
          <p:cNvSpPr>
            <a:spLocks/>
          </p:cNvSpPr>
          <p:nvPr/>
        </p:nvSpPr>
        <p:spPr>
          <a:xfrm>
            <a:off x="4656946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9" name="Rechteck 288">
            <a:extLst>
              <a:ext uri="{FF2B5EF4-FFF2-40B4-BE49-F238E27FC236}">
                <a16:creationId xmlns:a16="http://schemas.microsoft.com/office/drawing/2014/main" id="{D7BE74AA-F77C-B94D-CE59-B67B2ED2C16C}"/>
              </a:ext>
            </a:extLst>
          </p:cNvPr>
          <p:cNvSpPr>
            <a:spLocks/>
          </p:cNvSpPr>
          <p:nvPr/>
        </p:nvSpPr>
        <p:spPr>
          <a:xfrm>
            <a:off x="4945996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0" name="Rechteck 289">
            <a:extLst>
              <a:ext uri="{FF2B5EF4-FFF2-40B4-BE49-F238E27FC236}">
                <a16:creationId xmlns:a16="http://schemas.microsoft.com/office/drawing/2014/main" id="{C84CEA63-1908-65A1-D918-2E8C3E0C6B6E}"/>
              </a:ext>
            </a:extLst>
          </p:cNvPr>
          <p:cNvSpPr>
            <a:spLocks/>
          </p:cNvSpPr>
          <p:nvPr/>
        </p:nvSpPr>
        <p:spPr>
          <a:xfrm>
            <a:off x="5235120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1" name="Rechteck 290">
            <a:extLst>
              <a:ext uri="{FF2B5EF4-FFF2-40B4-BE49-F238E27FC236}">
                <a16:creationId xmlns:a16="http://schemas.microsoft.com/office/drawing/2014/main" id="{31A0291B-6141-22F9-5650-0B0447E4CBA3}"/>
              </a:ext>
            </a:extLst>
          </p:cNvPr>
          <p:cNvSpPr>
            <a:spLocks/>
          </p:cNvSpPr>
          <p:nvPr/>
        </p:nvSpPr>
        <p:spPr>
          <a:xfrm>
            <a:off x="5524244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2" name="Rechteck 291">
            <a:extLst>
              <a:ext uri="{FF2B5EF4-FFF2-40B4-BE49-F238E27FC236}">
                <a16:creationId xmlns:a16="http://schemas.microsoft.com/office/drawing/2014/main" id="{B56976A5-F629-204F-246C-3C5A403644F4}"/>
              </a:ext>
            </a:extLst>
          </p:cNvPr>
          <p:cNvSpPr>
            <a:spLocks/>
          </p:cNvSpPr>
          <p:nvPr/>
        </p:nvSpPr>
        <p:spPr>
          <a:xfrm>
            <a:off x="5813368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3" name="Rechteck 292">
            <a:extLst>
              <a:ext uri="{FF2B5EF4-FFF2-40B4-BE49-F238E27FC236}">
                <a16:creationId xmlns:a16="http://schemas.microsoft.com/office/drawing/2014/main" id="{FA47C21A-F073-5049-D719-1F51FECBB1CB}"/>
              </a:ext>
            </a:extLst>
          </p:cNvPr>
          <p:cNvSpPr>
            <a:spLocks/>
          </p:cNvSpPr>
          <p:nvPr/>
        </p:nvSpPr>
        <p:spPr>
          <a:xfrm>
            <a:off x="6102491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4" name="Rechteck 293">
            <a:extLst>
              <a:ext uri="{FF2B5EF4-FFF2-40B4-BE49-F238E27FC236}">
                <a16:creationId xmlns:a16="http://schemas.microsoft.com/office/drawing/2014/main" id="{0C9F5D3E-CDC3-462A-F875-362DA877E73E}"/>
              </a:ext>
            </a:extLst>
          </p:cNvPr>
          <p:cNvSpPr>
            <a:spLocks/>
          </p:cNvSpPr>
          <p:nvPr/>
        </p:nvSpPr>
        <p:spPr>
          <a:xfrm>
            <a:off x="6391616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6" name="Rechteck 295">
            <a:extLst>
              <a:ext uri="{FF2B5EF4-FFF2-40B4-BE49-F238E27FC236}">
                <a16:creationId xmlns:a16="http://schemas.microsoft.com/office/drawing/2014/main" id="{938354A1-52B8-BFED-65D2-1568D011C3A0}"/>
              </a:ext>
            </a:extLst>
          </p:cNvPr>
          <p:cNvSpPr>
            <a:spLocks/>
          </p:cNvSpPr>
          <p:nvPr/>
        </p:nvSpPr>
        <p:spPr>
          <a:xfrm>
            <a:off x="895288" y="6383520"/>
            <a:ext cx="5767365" cy="699404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7" name="Rechteck 296">
            <a:extLst>
              <a:ext uri="{FF2B5EF4-FFF2-40B4-BE49-F238E27FC236}">
                <a16:creationId xmlns:a16="http://schemas.microsoft.com/office/drawing/2014/main" id="{2755214B-72A7-56DB-680A-F064BB7E8D17}"/>
              </a:ext>
            </a:extLst>
          </p:cNvPr>
          <p:cNvSpPr>
            <a:spLocks/>
          </p:cNvSpPr>
          <p:nvPr/>
        </p:nvSpPr>
        <p:spPr>
          <a:xfrm>
            <a:off x="896208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8" name="Rechteck 297">
            <a:extLst>
              <a:ext uri="{FF2B5EF4-FFF2-40B4-BE49-F238E27FC236}">
                <a16:creationId xmlns:a16="http://schemas.microsoft.com/office/drawing/2014/main" id="{8AEDF6F7-68C1-8A5D-B06C-8A0A223F7E70}"/>
              </a:ext>
            </a:extLst>
          </p:cNvPr>
          <p:cNvSpPr>
            <a:spLocks/>
          </p:cNvSpPr>
          <p:nvPr/>
        </p:nvSpPr>
        <p:spPr>
          <a:xfrm>
            <a:off x="1185333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9" name="Rechteck 298">
            <a:extLst>
              <a:ext uri="{FF2B5EF4-FFF2-40B4-BE49-F238E27FC236}">
                <a16:creationId xmlns:a16="http://schemas.microsoft.com/office/drawing/2014/main" id="{4340AA3E-EC20-CAAF-9A31-C6911BC9788F}"/>
              </a:ext>
            </a:extLst>
          </p:cNvPr>
          <p:cNvSpPr>
            <a:spLocks/>
          </p:cNvSpPr>
          <p:nvPr/>
        </p:nvSpPr>
        <p:spPr>
          <a:xfrm>
            <a:off x="1473537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0" name="Rechteck 299">
            <a:extLst>
              <a:ext uri="{FF2B5EF4-FFF2-40B4-BE49-F238E27FC236}">
                <a16:creationId xmlns:a16="http://schemas.microsoft.com/office/drawing/2014/main" id="{1D2AA30F-6F0B-7119-98C1-13323458DC2C}"/>
              </a:ext>
            </a:extLst>
          </p:cNvPr>
          <p:cNvSpPr>
            <a:spLocks/>
          </p:cNvSpPr>
          <p:nvPr/>
        </p:nvSpPr>
        <p:spPr>
          <a:xfrm>
            <a:off x="1763581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1" name="Rechteck 300">
            <a:extLst>
              <a:ext uri="{FF2B5EF4-FFF2-40B4-BE49-F238E27FC236}">
                <a16:creationId xmlns:a16="http://schemas.microsoft.com/office/drawing/2014/main" id="{3B6D133E-66D0-0FA6-2A7D-A45A870F2867}"/>
              </a:ext>
            </a:extLst>
          </p:cNvPr>
          <p:cNvSpPr>
            <a:spLocks/>
          </p:cNvSpPr>
          <p:nvPr/>
        </p:nvSpPr>
        <p:spPr>
          <a:xfrm>
            <a:off x="2052704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2" name="Rechteck 301">
            <a:extLst>
              <a:ext uri="{FF2B5EF4-FFF2-40B4-BE49-F238E27FC236}">
                <a16:creationId xmlns:a16="http://schemas.microsoft.com/office/drawing/2014/main" id="{DAB649B7-FF00-A611-8753-29BE0CCCC812}"/>
              </a:ext>
            </a:extLst>
          </p:cNvPr>
          <p:cNvSpPr>
            <a:spLocks/>
          </p:cNvSpPr>
          <p:nvPr/>
        </p:nvSpPr>
        <p:spPr>
          <a:xfrm>
            <a:off x="2341754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3" name="Rechteck 302">
            <a:extLst>
              <a:ext uri="{FF2B5EF4-FFF2-40B4-BE49-F238E27FC236}">
                <a16:creationId xmlns:a16="http://schemas.microsoft.com/office/drawing/2014/main" id="{5010FC8B-460A-4793-E454-3F1C16A9889B}"/>
              </a:ext>
            </a:extLst>
          </p:cNvPr>
          <p:cNvSpPr>
            <a:spLocks/>
          </p:cNvSpPr>
          <p:nvPr/>
        </p:nvSpPr>
        <p:spPr>
          <a:xfrm>
            <a:off x="2630879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4" name="Rechteck 303">
            <a:extLst>
              <a:ext uri="{FF2B5EF4-FFF2-40B4-BE49-F238E27FC236}">
                <a16:creationId xmlns:a16="http://schemas.microsoft.com/office/drawing/2014/main" id="{211073CD-E1A1-1705-E608-2DFDA185849F}"/>
              </a:ext>
            </a:extLst>
          </p:cNvPr>
          <p:cNvSpPr>
            <a:spLocks/>
          </p:cNvSpPr>
          <p:nvPr/>
        </p:nvSpPr>
        <p:spPr>
          <a:xfrm>
            <a:off x="2920002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5" name="Rechteck 304">
            <a:extLst>
              <a:ext uri="{FF2B5EF4-FFF2-40B4-BE49-F238E27FC236}">
                <a16:creationId xmlns:a16="http://schemas.microsoft.com/office/drawing/2014/main" id="{176561EB-4474-FE79-1827-2C0D07D6E01C}"/>
              </a:ext>
            </a:extLst>
          </p:cNvPr>
          <p:cNvSpPr>
            <a:spLocks/>
          </p:cNvSpPr>
          <p:nvPr/>
        </p:nvSpPr>
        <p:spPr>
          <a:xfrm>
            <a:off x="3209126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6" name="Rechteck 305">
            <a:extLst>
              <a:ext uri="{FF2B5EF4-FFF2-40B4-BE49-F238E27FC236}">
                <a16:creationId xmlns:a16="http://schemas.microsoft.com/office/drawing/2014/main" id="{3C2B0EFA-580A-B1B4-16AA-8C358DD486B3}"/>
              </a:ext>
            </a:extLst>
          </p:cNvPr>
          <p:cNvSpPr>
            <a:spLocks/>
          </p:cNvSpPr>
          <p:nvPr/>
        </p:nvSpPr>
        <p:spPr>
          <a:xfrm>
            <a:off x="3498250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7" name="Rechteck 306">
            <a:extLst>
              <a:ext uri="{FF2B5EF4-FFF2-40B4-BE49-F238E27FC236}">
                <a16:creationId xmlns:a16="http://schemas.microsoft.com/office/drawing/2014/main" id="{28B4BF22-59E9-8588-770E-46527832A7F6}"/>
              </a:ext>
            </a:extLst>
          </p:cNvPr>
          <p:cNvSpPr>
            <a:spLocks/>
          </p:cNvSpPr>
          <p:nvPr/>
        </p:nvSpPr>
        <p:spPr>
          <a:xfrm>
            <a:off x="3789574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8" name="Rechteck 307">
            <a:extLst>
              <a:ext uri="{FF2B5EF4-FFF2-40B4-BE49-F238E27FC236}">
                <a16:creationId xmlns:a16="http://schemas.microsoft.com/office/drawing/2014/main" id="{3F2FAE9F-8E14-6B31-F8C2-3A8E25305ED5}"/>
              </a:ext>
            </a:extLst>
          </p:cNvPr>
          <p:cNvSpPr>
            <a:spLocks/>
          </p:cNvSpPr>
          <p:nvPr/>
        </p:nvSpPr>
        <p:spPr>
          <a:xfrm>
            <a:off x="4078698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9" name="Rechteck 308">
            <a:extLst>
              <a:ext uri="{FF2B5EF4-FFF2-40B4-BE49-F238E27FC236}">
                <a16:creationId xmlns:a16="http://schemas.microsoft.com/office/drawing/2014/main" id="{4E444253-0A5E-B10E-776F-F048BBA6AA82}"/>
              </a:ext>
            </a:extLst>
          </p:cNvPr>
          <p:cNvSpPr>
            <a:spLocks/>
          </p:cNvSpPr>
          <p:nvPr/>
        </p:nvSpPr>
        <p:spPr>
          <a:xfrm>
            <a:off x="4367822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0" name="Rechteck 309">
            <a:extLst>
              <a:ext uri="{FF2B5EF4-FFF2-40B4-BE49-F238E27FC236}">
                <a16:creationId xmlns:a16="http://schemas.microsoft.com/office/drawing/2014/main" id="{71219793-BE13-AFD2-D24D-F4B43719AEC9}"/>
              </a:ext>
            </a:extLst>
          </p:cNvPr>
          <p:cNvSpPr>
            <a:spLocks/>
          </p:cNvSpPr>
          <p:nvPr/>
        </p:nvSpPr>
        <p:spPr>
          <a:xfrm>
            <a:off x="4656946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1" name="Rechteck 310">
            <a:extLst>
              <a:ext uri="{FF2B5EF4-FFF2-40B4-BE49-F238E27FC236}">
                <a16:creationId xmlns:a16="http://schemas.microsoft.com/office/drawing/2014/main" id="{AB1921CD-5276-CAAF-FD55-3AE33DD6228B}"/>
              </a:ext>
            </a:extLst>
          </p:cNvPr>
          <p:cNvSpPr>
            <a:spLocks/>
          </p:cNvSpPr>
          <p:nvPr/>
        </p:nvSpPr>
        <p:spPr>
          <a:xfrm>
            <a:off x="4945996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2" name="Rechteck 311">
            <a:extLst>
              <a:ext uri="{FF2B5EF4-FFF2-40B4-BE49-F238E27FC236}">
                <a16:creationId xmlns:a16="http://schemas.microsoft.com/office/drawing/2014/main" id="{62709EBE-1CDC-B307-3763-612654D56171}"/>
              </a:ext>
            </a:extLst>
          </p:cNvPr>
          <p:cNvSpPr>
            <a:spLocks/>
          </p:cNvSpPr>
          <p:nvPr/>
        </p:nvSpPr>
        <p:spPr>
          <a:xfrm>
            <a:off x="5235120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3" name="Rechteck 312">
            <a:extLst>
              <a:ext uri="{FF2B5EF4-FFF2-40B4-BE49-F238E27FC236}">
                <a16:creationId xmlns:a16="http://schemas.microsoft.com/office/drawing/2014/main" id="{57565354-C826-8A8E-CDB6-71BB21F0D14F}"/>
              </a:ext>
            </a:extLst>
          </p:cNvPr>
          <p:cNvSpPr>
            <a:spLocks/>
          </p:cNvSpPr>
          <p:nvPr/>
        </p:nvSpPr>
        <p:spPr>
          <a:xfrm>
            <a:off x="5524244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4" name="Rechteck 313">
            <a:extLst>
              <a:ext uri="{FF2B5EF4-FFF2-40B4-BE49-F238E27FC236}">
                <a16:creationId xmlns:a16="http://schemas.microsoft.com/office/drawing/2014/main" id="{1A62A5F1-F770-4BCA-4279-372497778F29}"/>
              </a:ext>
            </a:extLst>
          </p:cNvPr>
          <p:cNvSpPr>
            <a:spLocks/>
          </p:cNvSpPr>
          <p:nvPr/>
        </p:nvSpPr>
        <p:spPr>
          <a:xfrm>
            <a:off x="5813368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5" name="Rechteck 314">
            <a:extLst>
              <a:ext uri="{FF2B5EF4-FFF2-40B4-BE49-F238E27FC236}">
                <a16:creationId xmlns:a16="http://schemas.microsoft.com/office/drawing/2014/main" id="{57989467-FFFE-109B-81CF-8D345421507B}"/>
              </a:ext>
            </a:extLst>
          </p:cNvPr>
          <p:cNvSpPr>
            <a:spLocks/>
          </p:cNvSpPr>
          <p:nvPr/>
        </p:nvSpPr>
        <p:spPr>
          <a:xfrm>
            <a:off x="6102491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6" name="Rechteck 315">
            <a:extLst>
              <a:ext uri="{FF2B5EF4-FFF2-40B4-BE49-F238E27FC236}">
                <a16:creationId xmlns:a16="http://schemas.microsoft.com/office/drawing/2014/main" id="{5BC2A9D0-ACB4-BE00-2227-9B9CDF2A44E2}"/>
              </a:ext>
            </a:extLst>
          </p:cNvPr>
          <p:cNvSpPr>
            <a:spLocks/>
          </p:cNvSpPr>
          <p:nvPr/>
        </p:nvSpPr>
        <p:spPr>
          <a:xfrm>
            <a:off x="6391616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8" name="Rechteck 317">
            <a:extLst>
              <a:ext uri="{FF2B5EF4-FFF2-40B4-BE49-F238E27FC236}">
                <a16:creationId xmlns:a16="http://schemas.microsoft.com/office/drawing/2014/main" id="{9DAEFD8F-EAD1-8F65-1916-F0250FD964A3}"/>
              </a:ext>
            </a:extLst>
          </p:cNvPr>
          <p:cNvSpPr>
            <a:spLocks/>
          </p:cNvSpPr>
          <p:nvPr/>
        </p:nvSpPr>
        <p:spPr>
          <a:xfrm>
            <a:off x="895288" y="7644738"/>
            <a:ext cx="5767365" cy="699404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9" name="Rechteck 318">
            <a:extLst>
              <a:ext uri="{FF2B5EF4-FFF2-40B4-BE49-F238E27FC236}">
                <a16:creationId xmlns:a16="http://schemas.microsoft.com/office/drawing/2014/main" id="{F565BBF4-D30D-63CE-C9C8-F1E711D7DAC7}"/>
              </a:ext>
            </a:extLst>
          </p:cNvPr>
          <p:cNvSpPr>
            <a:spLocks/>
          </p:cNvSpPr>
          <p:nvPr/>
        </p:nvSpPr>
        <p:spPr>
          <a:xfrm>
            <a:off x="896208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0" name="Rechteck 319">
            <a:extLst>
              <a:ext uri="{FF2B5EF4-FFF2-40B4-BE49-F238E27FC236}">
                <a16:creationId xmlns:a16="http://schemas.microsoft.com/office/drawing/2014/main" id="{4CC2DD08-9D5E-BDDA-A5C2-629BBF0D7B13}"/>
              </a:ext>
            </a:extLst>
          </p:cNvPr>
          <p:cNvSpPr>
            <a:spLocks/>
          </p:cNvSpPr>
          <p:nvPr/>
        </p:nvSpPr>
        <p:spPr>
          <a:xfrm>
            <a:off x="1185333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1" name="Rechteck 320">
            <a:extLst>
              <a:ext uri="{FF2B5EF4-FFF2-40B4-BE49-F238E27FC236}">
                <a16:creationId xmlns:a16="http://schemas.microsoft.com/office/drawing/2014/main" id="{ECBA5920-6380-94D6-022C-DFE9870B69C8}"/>
              </a:ext>
            </a:extLst>
          </p:cNvPr>
          <p:cNvSpPr>
            <a:spLocks/>
          </p:cNvSpPr>
          <p:nvPr/>
        </p:nvSpPr>
        <p:spPr>
          <a:xfrm>
            <a:off x="1473537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2" name="Rechteck 321">
            <a:extLst>
              <a:ext uri="{FF2B5EF4-FFF2-40B4-BE49-F238E27FC236}">
                <a16:creationId xmlns:a16="http://schemas.microsoft.com/office/drawing/2014/main" id="{3A6E6815-EB06-6EDF-1340-5A1735898674}"/>
              </a:ext>
            </a:extLst>
          </p:cNvPr>
          <p:cNvSpPr>
            <a:spLocks/>
          </p:cNvSpPr>
          <p:nvPr/>
        </p:nvSpPr>
        <p:spPr>
          <a:xfrm>
            <a:off x="1763581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3" name="Rechteck 322">
            <a:extLst>
              <a:ext uri="{FF2B5EF4-FFF2-40B4-BE49-F238E27FC236}">
                <a16:creationId xmlns:a16="http://schemas.microsoft.com/office/drawing/2014/main" id="{4E77E0E9-D879-82E3-0BBE-FE3FAAA101A2}"/>
              </a:ext>
            </a:extLst>
          </p:cNvPr>
          <p:cNvSpPr>
            <a:spLocks/>
          </p:cNvSpPr>
          <p:nvPr/>
        </p:nvSpPr>
        <p:spPr>
          <a:xfrm>
            <a:off x="2052704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4" name="Rechteck 323">
            <a:extLst>
              <a:ext uri="{FF2B5EF4-FFF2-40B4-BE49-F238E27FC236}">
                <a16:creationId xmlns:a16="http://schemas.microsoft.com/office/drawing/2014/main" id="{30868CD5-662D-4FA2-DEC0-308EEDAD627B}"/>
              </a:ext>
            </a:extLst>
          </p:cNvPr>
          <p:cNvSpPr>
            <a:spLocks/>
          </p:cNvSpPr>
          <p:nvPr/>
        </p:nvSpPr>
        <p:spPr>
          <a:xfrm>
            <a:off x="2341754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5" name="Rechteck 324">
            <a:extLst>
              <a:ext uri="{FF2B5EF4-FFF2-40B4-BE49-F238E27FC236}">
                <a16:creationId xmlns:a16="http://schemas.microsoft.com/office/drawing/2014/main" id="{FBDFC70A-4A28-8570-3DD6-30A3066DA54A}"/>
              </a:ext>
            </a:extLst>
          </p:cNvPr>
          <p:cNvSpPr>
            <a:spLocks/>
          </p:cNvSpPr>
          <p:nvPr/>
        </p:nvSpPr>
        <p:spPr>
          <a:xfrm>
            <a:off x="2630879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6" name="Rechteck 325">
            <a:extLst>
              <a:ext uri="{FF2B5EF4-FFF2-40B4-BE49-F238E27FC236}">
                <a16:creationId xmlns:a16="http://schemas.microsoft.com/office/drawing/2014/main" id="{610DF643-0AC4-8B5A-AEC2-867C105D54FC}"/>
              </a:ext>
            </a:extLst>
          </p:cNvPr>
          <p:cNvSpPr>
            <a:spLocks/>
          </p:cNvSpPr>
          <p:nvPr/>
        </p:nvSpPr>
        <p:spPr>
          <a:xfrm>
            <a:off x="2920002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7" name="Rechteck 326">
            <a:extLst>
              <a:ext uri="{FF2B5EF4-FFF2-40B4-BE49-F238E27FC236}">
                <a16:creationId xmlns:a16="http://schemas.microsoft.com/office/drawing/2014/main" id="{3E421836-3404-30D7-2990-282662F026BB}"/>
              </a:ext>
            </a:extLst>
          </p:cNvPr>
          <p:cNvSpPr>
            <a:spLocks/>
          </p:cNvSpPr>
          <p:nvPr/>
        </p:nvSpPr>
        <p:spPr>
          <a:xfrm>
            <a:off x="3209126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8" name="Rechteck 327">
            <a:extLst>
              <a:ext uri="{FF2B5EF4-FFF2-40B4-BE49-F238E27FC236}">
                <a16:creationId xmlns:a16="http://schemas.microsoft.com/office/drawing/2014/main" id="{15733F3F-734E-A17B-9445-2557C97E9326}"/>
              </a:ext>
            </a:extLst>
          </p:cNvPr>
          <p:cNvSpPr>
            <a:spLocks/>
          </p:cNvSpPr>
          <p:nvPr/>
        </p:nvSpPr>
        <p:spPr>
          <a:xfrm>
            <a:off x="3498250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9" name="Rechteck 328">
            <a:extLst>
              <a:ext uri="{FF2B5EF4-FFF2-40B4-BE49-F238E27FC236}">
                <a16:creationId xmlns:a16="http://schemas.microsoft.com/office/drawing/2014/main" id="{393B1083-9608-05C2-BF3E-18869E67B96D}"/>
              </a:ext>
            </a:extLst>
          </p:cNvPr>
          <p:cNvSpPr>
            <a:spLocks/>
          </p:cNvSpPr>
          <p:nvPr/>
        </p:nvSpPr>
        <p:spPr>
          <a:xfrm>
            <a:off x="3789574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0" name="Rechteck 329">
            <a:extLst>
              <a:ext uri="{FF2B5EF4-FFF2-40B4-BE49-F238E27FC236}">
                <a16:creationId xmlns:a16="http://schemas.microsoft.com/office/drawing/2014/main" id="{AD202F12-A44E-FD74-9A72-DE290ADBD9A3}"/>
              </a:ext>
            </a:extLst>
          </p:cNvPr>
          <p:cNvSpPr>
            <a:spLocks/>
          </p:cNvSpPr>
          <p:nvPr/>
        </p:nvSpPr>
        <p:spPr>
          <a:xfrm>
            <a:off x="4078698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1" name="Rechteck 330">
            <a:extLst>
              <a:ext uri="{FF2B5EF4-FFF2-40B4-BE49-F238E27FC236}">
                <a16:creationId xmlns:a16="http://schemas.microsoft.com/office/drawing/2014/main" id="{63AFEC69-61BD-F286-67EC-0F236CBBBE52}"/>
              </a:ext>
            </a:extLst>
          </p:cNvPr>
          <p:cNvSpPr>
            <a:spLocks/>
          </p:cNvSpPr>
          <p:nvPr/>
        </p:nvSpPr>
        <p:spPr>
          <a:xfrm>
            <a:off x="4367822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2" name="Rechteck 331">
            <a:extLst>
              <a:ext uri="{FF2B5EF4-FFF2-40B4-BE49-F238E27FC236}">
                <a16:creationId xmlns:a16="http://schemas.microsoft.com/office/drawing/2014/main" id="{3A2B7BA6-0ED7-0B08-8590-2A0DECB4DC76}"/>
              </a:ext>
            </a:extLst>
          </p:cNvPr>
          <p:cNvSpPr>
            <a:spLocks/>
          </p:cNvSpPr>
          <p:nvPr/>
        </p:nvSpPr>
        <p:spPr>
          <a:xfrm>
            <a:off x="4656946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3" name="Rechteck 332">
            <a:extLst>
              <a:ext uri="{FF2B5EF4-FFF2-40B4-BE49-F238E27FC236}">
                <a16:creationId xmlns:a16="http://schemas.microsoft.com/office/drawing/2014/main" id="{449C5EBD-FA18-101B-EB15-D7C946498DFE}"/>
              </a:ext>
            </a:extLst>
          </p:cNvPr>
          <p:cNvSpPr>
            <a:spLocks/>
          </p:cNvSpPr>
          <p:nvPr/>
        </p:nvSpPr>
        <p:spPr>
          <a:xfrm>
            <a:off x="4945996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4" name="Rechteck 333">
            <a:extLst>
              <a:ext uri="{FF2B5EF4-FFF2-40B4-BE49-F238E27FC236}">
                <a16:creationId xmlns:a16="http://schemas.microsoft.com/office/drawing/2014/main" id="{65848C12-B993-34CA-BF2D-47912BF8EE78}"/>
              </a:ext>
            </a:extLst>
          </p:cNvPr>
          <p:cNvSpPr>
            <a:spLocks/>
          </p:cNvSpPr>
          <p:nvPr/>
        </p:nvSpPr>
        <p:spPr>
          <a:xfrm>
            <a:off x="5235120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5" name="Rechteck 334">
            <a:extLst>
              <a:ext uri="{FF2B5EF4-FFF2-40B4-BE49-F238E27FC236}">
                <a16:creationId xmlns:a16="http://schemas.microsoft.com/office/drawing/2014/main" id="{6A03C5B3-05A7-CAE1-8499-701F0F94749C}"/>
              </a:ext>
            </a:extLst>
          </p:cNvPr>
          <p:cNvSpPr>
            <a:spLocks/>
          </p:cNvSpPr>
          <p:nvPr/>
        </p:nvSpPr>
        <p:spPr>
          <a:xfrm>
            <a:off x="5524244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6" name="Rechteck 335">
            <a:extLst>
              <a:ext uri="{FF2B5EF4-FFF2-40B4-BE49-F238E27FC236}">
                <a16:creationId xmlns:a16="http://schemas.microsoft.com/office/drawing/2014/main" id="{166AF72B-0FB4-4607-B915-65ECEFD07D67}"/>
              </a:ext>
            </a:extLst>
          </p:cNvPr>
          <p:cNvSpPr>
            <a:spLocks/>
          </p:cNvSpPr>
          <p:nvPr/>
        </p:nvSpPr>
        <p:spPr>
          <a:xfrm>
            <a:off x="5813368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7" name="Rechteck 336">
            <a:extLst>
              <a:ext uri="{FF2B5EF4-FFF2-40B4-BE49-F238E27FC236}">
                <a16:creationId xmlns:a16="http://schemas.microsoft.com/office/drawing/2014/main" id="{CD638E74-74F8-B676-B711-8B1EBF2B40AA}"/>
              </a:ext>
            </a:extLst>
          </p:cNvPr>
          <p:cNvSpPr>
            <a:spLocks/>
          </p:cNvSpPr>
          <p:nvPr/>
        </p:nvSpPr>
        <p:spPr>
          <a:xfrm>
            <a:off x="6102491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8" name="Rechteck 337">
            <a:extLst>
              <a:ext uri="{FF2B5EF4-FFF2-40B4-BE49-F238E27FC236}">
                <a16:creationId xmlns:a16="http://schemas.microsoft.com/office/drawing/2014/main" id="{A2590C11-08A9-AD13-EC93-CA76B7802574}"/>
              </a:ext>
            </a:extLst>
          </p:cNvPr>
          <p:cNvSpPr>
            <a:spLocks/>
          </p:cNvSpPr>
          <p:nvPr/>
        </p:nvSpPr>
        <p:spPr>
          <a:xfrm>
            <a:off x="6391616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0" name="Rechteck 339">
            <a:extLst>
              <a:ext uri="{FF2B5EF4-FFF2-40B4-BE49-F238E27FC236}">
                <a16:creationId xmlns:a16="http://schemas.microsoft.com/office/drawing/2014/main" id="{6BF3F9EE-2F0F-9AF4-E505-F3D47F91E272}"/>
              </a:ext>
            </a:extLst>
          </p:cNvPr>
          <p:cNvSpPr>
            <a:spLocks/>
          </p:cNvSpPr>
          <p:nvPr/>
        </p:nvSpPr>
        <p:spPr>
          <a:xfrm>
            <a:off x="895288" y="8905958"/>
            <a:ext cx="5767365" cy="699404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1" name="Rechteck 340">
            <a:extLst>
              <a:ext uri="{FF2B5EF4-FFF2-40B4-BE49-F238E27FC236}">
                <a16:creationId xmlns:a16="http://schemas.microsoft.com/office/drawing/2014/main" id="{FC428C5A-71E5-CC1B-913D-742C9D30068D}"/>
              </a:ext>
            </a:extLst>
          </p:cNvPr>
          <p:cNvSpPr>
            <a:spLocks/>
          </p:cNvSpPr>
          <p:nvPr/>
        </p:nvSpPr>
        <p:spPr>
          <a:xfrm>
            <a:off x="896208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2" name="Rechteck 341">
            <a:extLst>
              <a:ext uri="{FF2B5EF4-FFF2-40B4-BE49-F238E27FC236}">
                <a16:creationId xmlns:a16="http://schemas.microsoft.com/office/drawing/2014/main" id="{7F944F55-BBF5-D297-2E92-D7C2A32E5495}"/>
              </a:ext>
            </a:extLst>
          </p:cNvPr>
          <p:cNvSpPr>
            <a:spLocks/>
          </p:cNvSpPr>
          <p:nvPr/>
        </p:nvSpPr>
        <p:spPr>
          <a:xfrm>
            <a:off x="1185333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3" name="Rechteck 342">
            <a:extLst>
              <a:ext uri="{FF2B5EF4-FFF2-40B4-BE49-F238E27FC236}">
                <a16:creationId xmlns:a16="http://schemas.microsoft.com/office/drawing/2014/main" id="{313ECA53-6E5E-B341-42C1-821F00CF18E3}"/>
              </a:ext>
            </a:extLst>
          </p:cNvPr>
          <p:cNvSpPr>
            <a:spLocks/>
          </p:cNvSpPr>
          <p:nvPr/>
        </p:nvSpPr>
        <p:spPr>
          <a:xfrm>
            <a:off x="1473537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4" name="Rechteck 343">
            <a:extLst>
              <a:ext uri="{FF2B5EF4-FFF2-40B4-BE49-F238E27FC236}">
                <a16:creationId xmlns:a16="http://schemas.microsoft.com/office/drawing/2014/main" id="{42237D96-15F7-4CDD-93C0-8B184D0308B3}"/>
              </a:ext>
            </a:extLst>
          </p:cNvPr>
          <p:cNvSpPr>
            <a:spLocks/>
          </p:cNvSpPr>
          <p:nvPr/>
        </p:nvSpPr>
        <p:spPr>
          <a:xfrm>
            <a:off x="1763581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5" name="Rechteck 344">
            <a:extLst>
              <a:ext uri="{FF2B5EF4-FFF2-40B4-BE49-F238E27FC236}">
                <a16:creationId xmlns:a16="http://schemas.microsoft.com/office/drawing/2014/main" id="{ECA9FE82-746C-2F4E-6A6C-96E31D0A6D98}"/>
              </a:ext>
            </a:extLst>
          </p:cNvPr>
          <p:cNvSpPr>
            <a:spLocks/>
          </p:cNvSpPr>
          <p:nvPr/>
        </p:nvSpPr>
        <p:spPr>
          <a:xfrm>
            <a:off x="2052704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6" name="Rechteck 345">
            <a:extLst>
              <a:ext uri="{FF2B5EF4-FFF2-40B4-BE49-F238E27FC236}">
                <a16:creationId xmlns:a16="http://schemas.microsoft.com/office/drawing/2014/main" id="{3FC8EF08-10D0-72B1-6084-5B1FE6A471D8}"/>
              </a:ext>
            </a:extLst>
          </p:cNvPr>
          <p:cNvSpPr>
            <a:spLocks/>
          </p:cNvSpPr>
          <p:nvPr/>
        </p:nvSpPr>
        <p:spPr>
          <a:xfrm>
            <a:off x="2341754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7" name="Rechteck 346">
            <a:extLst>
              <a:ext uri="{FF2B5EF4-FFF2-40B4-BE49-F238E27FC236}">
                <a16:creationId xmlns:a16="http://schemas.microsoft.com/office/drawing/2014/main" id="{7244F5FE-3408-BE6B-588A-B2C75E1EB9D4}"/>
              </a:ext>
            </a:extLst>
          </p:cNvPr>
          <p:cNvSpPr>
            <a:spLocks/>
          </p:cNvSpPr>
          <p:nvPr/>
        </p:nvSpPr>
        <p:spPr>
          <a:xfrm>
            <a:off x="2630879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8" name="Rechteck 347">
            <a:extLst>
              <a:ext uri="{FF2B5EF4-FFF2-40B4-BE49-F238E27FC236}">
                <a16:creationId xmlns:a16="http://schemas.microsoft.com/office/drawing/2014/main" id="{745FDC36-A8C5-12A6-7569-5A6495DA3FAC}"/>
              </a:ext>
            </a:extLst>
          </p:cNvPr>
          <p:cNvSpPr>
            <a:spLocks/>
          </p:cNvSpPr>
          <p:nvPr/>
        </p:nvSpPr>
        <p:spPr>
          <a:xfrm>
            <a:off x="2920002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9" name="Rechteck 348">
            <a:extLst>
              <a:ext uri="{FF2B5EF4-FFF2-40B4-BE49-F238E27FC236}">
                <a16:creationId xmlns:a16="http://schemas.microsoft.com/office/drawing/2014/main" id="{1B91D083-3856-EC18-E380-AE942C990C43}"/>
              </a:ext>
            </a:extLst>
          </p:cNvPr>
          <p:cNvSpPr>
            <a:spLocks/>
          </p:cNvSpPr>
          <p:nvPr/>
        </p:nvSpPr>
        <p:spPr>
          <a:xfrm>
            <a:off x="3209126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0" name="Rechteck 349">
            <a:extLst>
              <a:ext uri="{FF2B5EF4-FFF2-40B4-BE49-F238E27FC236}">
                <a16:creationId xmlns:a16="http://schemas.microsoft.com/office/drawing/2014/main" id="{A653BAC8-C30A-410F-C54A-2E11FE6BB8C4}"/>
              </a:ext>
            </a:extLst>
          </p:cNvPr>
          <p:cNvSpPr>
            <a:spLocks/>
          </p:cNvSpPr>
          <p:nvPr/>
        </p:nvSpPr>
        <p:spPr>
          <a:xfrm>
            <a:off x="3498250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1" name="Rechteck 350">
            <a:extLst>
              <a:ext uri="{FF2B5EF4-FFF2-40B4-BE49-F238E27FC236}">
                <a16:creationId xmlns:a16="http://schemas.microsoft.com/office/drawing/2014/main" id="{4EA06E7F-94F0-61EA-4838-796984BE9F6C}"/>
              </a:ext>
            </a:extLst>
          </p:cNvPr>
          <p:cNvSpPr>
            <a:spLocks/>
          </p:cNvSpPr>
          <p:nvPr/>
        </p:nvSpPr>
        <p:spPr>
          <a:xfrm>
            <a:off x="3789574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2" name="Rechteck 351">
            <a:extLst>
              <a:ext uri="{FF2B5EF4-FFF2-40B4-BE49-F238E27FC236}">
                <a16:creationId xmlns:a16="http://schemas.microsoft.com/office/drawing/2014/main" id="{93D02B28-8899-D5E7-D8E4-031A9D1C493D}"/>
              </a:ext>
            </a:extLst>
          </p:cNvPr>
          <p:cNvSpPr>
            <a:spLocks/>
          </p:cNvSpPr>
          <p:nvPr/>
        </p:nvSpPr>
        <p:spPr>
          <a:xfrm>
            <a:off x="4078698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3" name="Rechteck 352">
            <a:extLst>
              <a:ext uri="{FF2B5EF4-FFF2-40B4-BE49-F238E27FC236}">
                <a16:creationId xmlns:a16="http://schemas.microsoft.com/office/drawing/2014/main" id="{23B02A2C-BF1B-2C0F-4F9B-E0C7C7D9F50F}"/>
              </a:ext>
            </a:extLst>
          </p:cNvPr>
          <p:cNvSpPr>
            <a:spLocks/>
          </p:cNvSpPr>
          <p:nvPr/>
        </p:nvSpPr>
        <p:spPr>
          <a:xfrm>
            <a:off x="4367822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4" name="Rechteck 353">
            <a:extLst>
              <a:ext uri="{FF2B5EF4-FFF2-40B4-BE49-F238E27FC236}">
                <a16:creationId xmlns:a16="http://schemas.microsoft.com/office/drawing/2014/main" id="{AA88C633-1FCA-BAE5-C55A-C982334A1A2C}"/>
              </a:ext>
            </a:extLst>
          </p:cNvPr>
          <p:cNvSpPr>
            <a:spLocks/>
          </p:cNvSpPr>
          <p:nvPr/>
        </p:nvSpPr>
        <p:spPr>
          <a:xfrm>
            <a:off x="4656946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5" name="Rechteck 354">
            <a:extLst>
              <a:ext uri="{FF2B5EF4-FFF2-40B4-BE49-F238E27FC236}">
                <a16:creationId xmlns:a16="http://schemas.microsoft.com/office/drawing/2014/main" id="{1BC236ED-24E9-BF99-9281-15C25C708CA4}"/>
              </a:ext>
            </a:extLst>
          </p:cNvPr>
          <p:cNvSpPr>
            <a:spLocks/>
          </p:cNvSpPr>
          <p:nvPr/>
        </p:nvSpPr>
        <p:spPr>
          <a:xfrm>
            <a:off x="4945996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6" name="Rechteck 355">
            <a:extLst>
              <a:ext uri="{FF2B5EF4-FFF2-40B4-BE49-F238E27FC236}">
                <a16:creationId xmlns:a16="http://schemas.microsoft.com/office/drawing/2014/main" id="{686B58E5-A315-A09C-61F7-D747F2591C7B}"/>
              </a:ext>
            </a:extLst>
          </p:cNvPr>
          <p:cNvSpPr>
            <a:spLocks/>
          </p:cNvSpPr>
          <p:nvPr/>
        </p:nvSpPr>
        <p:spPr>
          <a:xfrm>
            <a:off x="5235120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7" name="Rechteck 356">
            <a:extLst>
              <a:ext uri="{FF2B5EF4-FFF2-40B4-BE49-F238E27FC236}">
                <a16:creationId xmlns:a16="http://schemas.microsoft.com/office/drawing/2014/main" id="{C4777FB5-3545-97DA-30C0-BC1280A74D77}"/>
              </a:ext>
            </a:extLst>
          </p:cNvPr>
          <p:cNvSpPr>
            <a:spLocks/>
          </p:cNvSpPr>
          <p:nvPr/>
        </p:nvSpPr>
        <p:spPr>
          <a:xfrm>
            <a:off x="5524244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8" name="Rechteck 357">
            <a:extLst>
              <a:ext uri="{FF2B5EF4-FFF2-40B4-BE49-F238E27FC236}">
                <a16:creationId xmlns:a16="http://schemas.microsoft.com/office/drawing/2014/main" id="{2287CF26-104B-BF23-C6F5-D13768A5E699}"/>
              </a:ext>
            </a:extLst>
          </p:cNvPr>
          <p:cNvSpPr>
            <a:spLocks/>
          </p:cNvSpPr>
          <p:nvPr/>
        </p:nvSpPr>
        <p:spPr>
          <a:xfrm>
            <a:off x="5813368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9" name="Rechteck 358">
            <a:extLst>
              <a:ext uri="{FF2B5EF4-FFF2-40B4-BE49-F238E27FC236}">
                <a16:creationId xmlns:a16="http://schemas.microsoft.com/office/drawing/2014/main" id="{BDE027AE-765B-28C5-1636-8A6309AF532B}"/>
              </a:ext>
            </a:extLst>
          </p:cNvPr>
          <p:cNvSpPr>
            <a:spLocks/>
          </p:cNvSpPr>
          <p:nvPr/>
        </p:nvSpPr>
        <p:spPr>
          <a:xfrm>
            <a:off x="6102491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0" name="Rechteck 359">
            <a:extLst>
              <a:ext uri="{FF2B5EF4-FFF2-40B4-BE49-F238E27FC236}">
                <a16:creationId xmlns:a16="http://schemas.microsoft.com/office/drawing/2014/main" id="{13D80D76-E2EF-ECD0-1D99-69A829FD1363}"/>
              </a:ext>
            </a:extLst>
          </p:cNvPr>
          <p:cNvSpPr>
            <a:spLocks/>
          </p:cNvSpPr>
          <p:nvPr/>
        </p:nvSpPr>
        <p:spPr>
          <a:xfrm>
            <a:off x="6391616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9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echteck 176">
            <a:extLst>
              <a:ext uri="{FF2B5EF4-FFF2-40B4-BE49-F238E27FC236}">
                <a16:creationId xmlns:a16="http://schemas.microsoft.com/office/drawing/2014/main" id="{A0585344-1AB4-FC34-1CF2-8D60CF5CC4FD}"/>
              </a:ext>
            </a:extLst>
          </p:cNvPr>
          <p:cNvSpPr>
            <a:spLocks/>
          </p:cNvSpPr>
          <p:nvPr/>
        </p:nvSpPr>
        <p:spPr>
          <a:xfrm>
            <a:off x="895288" y="3879898"/>
            <a:ext cx="5767365" cy="699404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9" name="Rechteck 178">
            <a:extLst>
              <a:ext uri="{FF2B5EF4-FFF2-40B4-BE49-F238E27FC236}">
                <a16:creationId xmlns:a16="http://schemas.microsoft.com/office/drawing/2014/main" id="{7EBFAE40-9DB5-41DD-1BFD-40E19358B549}"/>
              </a:ext>
            </a:extLst>
          </p:cNvPr>
          <p:cNvSpPr>
            <a:spLocks/>
          </p:cNvSpPr>
          <p:nvPr/>
        </p:nvSpPr>
        <p:spPr>
          <a:xfrm>
            <a:off x="896208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0" name="Rechteck 179">
            <a:extLst>
              <a:ext uri="{FF2B5EF4-FFF2-40B4-BE49-F238E27FC236}">
                <a16:creationId xmlns:a16="http://schemas.microsoft.com/office/drawing/2014/main" id="{CD9A2E1A-8B2C-5D66-BD79-7246B746F89D}"/>
              </a:ext>
            </a:extLst>
          </p:cNvPr>
          <p:cNvSpPr>
            <a:spLocks/>
          </p:cNvSpPr>
          <p:nvPr/>
        </p:nvSpPr>
        <p:spPr>
          <a:xfrm>
            <a:off x="1185333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1" name="Rechteck 180">
            <a:extLst>
              <a:ext uri="{FF2B5EF4-FFF2-40B4-BE49-F238E27FC236}">
                <a16:creationId xmlns:a16="http://schemas.microsoft.com/office/drawing/2014/main" id="{E065CD7A-6FEF-1951-B84B-E02D0BBFCCFC}"/>
              </a:ext>
            </a:extLst>
          </p:cNvPr>
          <p:cNvSpPr>
            <a:spLocks/>
          </p:cNvSpPr>
          <p:nvPr/>
        </p:nvSpPr>
        <p:spPr>
          <a:xfrm>
            <a:off x="1473537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2" name="Rechteck 181">
            <a:extLst>
              <a:ext uri="{FF2B5EF4-FFF2-40B4-BE49-F238E27FC236}">
                <a16:creationId xmlns:a16="http://schemas.microsoft.com/office/drawing/2014/main" id="{36952977-B826-70B8-3E16-203BBFDA2C57}"/>
              </a:ext>
            </a:extLst>
          </p:cNvPr>
          <p:cNvSpPr>
            <a:spLocks/>
          </p:cNvSpPr>
          <p:nvPr/>
        </p:nvSpPr>
        <p:spPr>
          <a:xfrm>
            <a:off x="1763581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3" name="Rechteck 182">
            <a:extLst>
              <a:ext uri="{FF2B5EF4-FFF2-40B4-BE49-F238E27FC236}">
                <a16:creationId xmlns:a16="http://schemas.microsoft.com/office/drawing/2014/main" id="{D72267C5-0835-D0CA-B1AA-AF98FA81EABF}"/>
              </a:ext>
            </a:extLst>
          </p:cNvPr>
          <p:cNvSpPr>
            <a:spLocks/>
          </p:cNvSpPr>
          <p:nvPr/>
        </p:nvSpPr>
        <p:spPr>
          <a:xfrm>
            <a:off x="2052704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4" name="Rechteck 183">
            <a:extLst>
              <a:ext uri="{FF2B5EF4-FFF2-40B4-BE49-F238E27FC236}">
                <a16:creationId xmlns:a16="http://schemas.microsoft.com/office/drawing/2014/main" id="{E376A56A-B035-7F04-C193-E1F85F282397}"/>
              </a:ext>
            </a:extLst>
          </p:cNvPr>
          <p:cNvSpPr>
            <a:spLocks/>
          </p:cNvSpPr>
          <p:nvPr/>
        </p:nvSpPr>
        <p:spPr>
          <a:xfrm>
            <a:off x="2341754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5" name="Rechteck 184">
            <a:extLst>
              <a:ext uri="{FF2B5EF4-FFF2-40B4-BE49-F238E27FC236}">
                <a16:creationId xmlns:a16="http://schemas.microsoft.com/office/drawing/2014/main" id="{6BBCE042-3ABB-15CB-7D90-B6A053C6F8A4}"/>
              </a:ext>
            </a:extLst>
          </p:cNvPr>
          <p:cNvSpPr>
            <a:spLocks/>
          </p:cNvSpPr>
          <p:nvPr/>
        </p:nvSpPr>
        <p:spPr>
          <a:xfrm>
            <a:off x="2630879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6" name="Rechteck 185">
            <a:extLst>
              <a:ext uri="{FF2B5EF4-FFF2-40B4-BE49-F238E27FC236}">
                <a16:creationId xmlns:a16="http://schemas.microsoft.com/office/drawing/2014/main" id="{42A27613-EB95-1F03-6680-A6316FE19DD5}"/>
              </a:ext>
            </a:extLst>
          </p:cNvPr>
          <p:cNvSpPr>
            <a:spLocks/>
          </p:cNvSpPr>
          <p:nvPr/>
        </p:nvSpPr>
        <p:spPr>
          <a:xfrm>
            <a:off x="2920002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7" name="Rechteck 186">
            <a:extLst>
              <a:ext uri="{FF2B5EF4-FFF2-40B4-BE49-F238E27FC236}">
                <a16:creationId xmlns:a16="http://schemas.microsoft.com/office/drawing/2014/main" id="{497F6BB1-64E7-24B4-A5E5-52AF564E8515}"/>
              </a:ext>
            </a:extLst>
          </p:cNvPr>
          <p:cNvSpPr>
            <a:spLocks/>
          </p:cNvSpPr>
          <p:nvPr/>
        </p:nvSpPr>
        <p:spPr>
          <a:xfrm>
            <a:off x="3209126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8" name="Rechteck 187">
            <a:extLst>
              <a:ext uri="{FF2B5EF4-FFF2-40B4-BE49-F238E27FC236}">
                <a16:creationId xmlns:a16="http://schemas.microsoft.com/office/drawing/2014/main" id="{02A0E543-497E-C522-085D-ECA05B7B732C}"/>
              </a:ext>
            </a:extLst>
          </p:cNvPr>
          <p:cNvSpPr>
            <a:spLocks/>
          </p:cNvSpPr>
          <p:nvPr/>
        </p:nvSpPr>
        <p:spPr>
          <a:xfrm>
            <a:off x="3498250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C16A95D9-B4AE-DBC0-37A9-7903D3A3F1B4}"/>
              </a:ext>
            </a:extLst>
          </p:cNvPr>
          <p:cNvSpPr>
            <a:spLocks/>
          </p:cNvSpPr>
          <p:nvPr/>
        </p:nvSpPr>
        <p:spPr>
          <a:xfrm>
            <a:off x="3789574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F7FBB92-84BE-A78A-1806-0F6EEABFFB54}"/>
              </a:ext>
            </a:extLst>
          </p:cNvPr>
          <p:cNvSpPr>
            <a:spLocks/>
          </p:cNvSpPr>
          <p:nvPr/>
        </p:nvSpPr>
        <p:spPr>
          <a:xfrm>
            <a:off x="4078698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D8ED765-E296-2031-4E3E-D43D41C3A1B3}"/>
              </a:ext>
            </a:extLst>
          </p:cNvPr>
          <p:cNvSpPr>
            <a:spLocks/>
          </p:cNvSpPr>
          <p:nvPr/>
        </p:nvSpPr>
        <p:spPr>
          <a:xfrm>
            <a:off x="4367822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C0F56F4-31EC-BBEB-C4F3-AFEA09B39B95}"/>
              </a:ext>
            </a:extLst>
          </p:cNvPr>
          <p:cNvSpPr>
            <a:spLocks/>
          </p:cNvSpPr>
          <p:nvPr/>
        </p:nvSpPr>
        <p:spPr>
          <a:xfrm>
            <a:off x="4656946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9BE7B04-AFEF-B77A-F7BD-B7813C02AB88}"/>
              </a:ext>
            </a:extLst>
          </p:cNvPr>
          <p:cNvSpPr>
            <a:spLocks/>
          </p:cNvSpPr>
          <p:nvPr/>
        </p:nvSpPr>
        <p:spPr>
          <a:xfrm>
            <a:off x="4945996" y="462425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5A1A670-BBEE-B72D-73CD-880AB6027C8F}"/>
              </a:ext>
            </a:extLst>
          </p:cNvPr>
          <p:cNvSpPr>
            <a:spLocks/>
          </p:cNvSpPr>
          <p:nvPr/>
        </p:nvSpPr>
        <p:spPr>
          <a:xfrm>
            <a:off x="5235120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98ECFC06-51C8-607D-25A7-575C007E6C57}"/>
              </a:ext>
            </a:extLst>
          </p:cNvPr>
          <p:cNvSpPr>
            <a:spLocks/>
          </p:cNvSpPr>
          <p:nvPr/>
        </p:nvSpPr>
        <p:spPr>
          <a:xfrm>
            <a:off x="5524244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48FCED3-B944-9F6C-36A5-43A7496A366C}"/>
              </a:ext>
            </a:extLst>
          </p:cNvPr>
          <p:cNvSpPr>
            <a:spLocks/>
          </p:cNvSpPr>
          <p:nvPr/>
        </p:nvSpPr>
        <p:spPr>
          <a:xfrm>
            <a:off x="5813368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C5F6671C-B732-D08C-9BAA-89188B8663DB}"/>
              </a:ext>
            </a:extLst>
          </p:cNvPr>
          <p:cNvSpPr>
            <a:spLocks/>
          </p:cNvSpPr>
          <p:nvPr/>
        </p:nvSpPr>
        <p:spPr>
          <a:xfrm>
            <a:off x="6102491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5ED20974-CDD3-4DC7-1E3B-92748ED5566E}"/>
              </a:ext>
            </a:extLst>
          </p:cNvPr>
          <p:cNvSpPr>
            <a:spLocks/>
          </p:cNvSpPr>
          <p:nvPr/>
        </p:nvSpPr>
        <p:spPr>
          <a:xfrm>
            <a:off x="6391616" y="462425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4" name="Rechteck 273">
            <a:extLst>
              <a:ext uri="{FF2B5EF4-FFF2-40B4-BE49-F238E27FC236}">
                <a16:creationId xmlns:a16="http://schemas.microsoft.com/office/drawing/2014/main" id="{B0D51280-1846-DD5A-2359-F0F9CEA49472}"/>
              </a:ext>
            </a:extLst>
          </p:cNvPr>
          <p:cNvSpPr>
            <a:spLocks/>
          </p:cNvSpPr>
          <p:nvPr/>
        </p:nvSpPr>
        <p:spPr>
          <a:xfrm>
            <a:off x="895288" y="5131979"/>
            <a:ext cx="5767365" cy="699404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5" name="Rechteck 274">
            <a:extLst>
              <a:ext uri="{FF2B5EF4-FFF2-40B4-BE49-F238E27FC236}">
                <a16:creationId xmlns:a16="http://schemas.microsoft.com/office/drawing/2014/main" id="{E095F48B-17E7-BD06-9A72-BB26FF71D411}"/>
              </a:ext>
            </a:extLst>
          </p:cNvPr>
          <p:cNvSpPr>
            <a:spLocks/>
          </p:cNvSpPr>
          <p:nvPr/>
        </p:nvSpPr>
        <p:spPr>
          <a:xfrm>
            <a:off x="896208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6" name="Rechteck 275">
            <a:extLst>
              <a:ext uri="{FF2B5EF4-FFF2-40B4-BE49-F238E27FC236}">
                <a16:creationId xmlns:a16="http://schemas.microsoft.com/office/drawing/2014/main" id="{A6BFF2B3-1E00-05FA-EE86-59402066D7C3}"/>
              </a:ext>
            </a:extLst>
          </p:cNvPr>
          <p:cNvSpPr>
            <a:spLocks/>
          </p:cNvSpPr>
          <p:nvPr/>
        </p:nvSpPr>
        <p:spPr>
          <a:xfrm>
            <a:off x="1185333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7" name="Rechteck 276">
            <a:extLst>
              <a:ext uri="{FF2B5EF4-FFF2-40B4-BE49-F238E27FC236}">
                <a16:creationId xmlns:a16="http://schemas.microsoft.com/office/drawing/2014/main" id="{09E3B116-1672-40BE-F6C4-2C543DF9ADF2}"/>
              </a:ext>
            </a:extLst>
          </p:cNvPr>
          <p:cNvSpPr>
            <a:spLocks/>
          </p:cNvSpPr>
          <p:nvPr/>
        </p:nvSpPr>
        <p:spPr>
          <a:xfrm>
            <a:off x="1473537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8" name="Rechteck 277">
            <a:extLst>
              <a:ext uri="{FF2B5EF4-FFF2-40B4-BE49-F238E27FC236}">
                <a16:creationId xmlns:a16="http://schemas.microsoft.com/office/drawing/2014/main" id="{67598853-A9DF-1CDE-BCFD-C50EDBA7D7B6}"/>
              </a:ext>
            </a:extLst>
          </p:cNvPr>
          <p:cNvSpPr>
            <a:spLocks/>
          </p:cNvSpPr>
          <p:nvPr/>
        </p:nvSpPr>
        <p:spPr>
          <a:xfrm>
            <a:off x="1763581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9" name="Rechteck 278">
            <a:extLst>
              <a:ext uri="{FF2B5EF4-FFF2-40B4-BE49-F238E27FC236}">
                <a16:creationId xmlns:a16="http://schemas.microsoft.com/office/drawing/2014/main" id="{65D62E61-60B9-3D13-28E5-2C0FF59AA7C9}"/>
              </a:ext>
            </a:extLst>
          </p:cNvPr>
          <p:cNvSpPr>
            <a:spLocks/>
          </p:cNvSpPr>
          <p:nvPr/>
        </p:nvSpPr>
        <p:spPr>
          <a:xfrm>
            <a:off x="2052704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0" name="Rechteck 279">
            <a:extLst>
              <a:ext uri="{FF2B5EF4-FFF2-40B4-BE49-F238E27FC236}">
                <a16:creationId xmlns:a16="http://schemas.microsoft.com/office/drawing/2014/main" id="{E0B3DD3F-AEEE-765C-0120-726123F63371}"/>
              </a:ext>
            </a:extLst>
          </p:cNvPr>
          <p:cNvSpPr>
            <a:spLocks/>
          </p:cNvSpPr>
          <p:nvPr/>
        </p:nvSpPr>
        <p:spPr>
          <a:xfrm>
            <a:off x="2341754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1" name="Rechteck 280">
            <a:extLst>
              <a:ext uri="{FF2B5EF4-FFF2-40B4-BE49-F238E27FC236}">
                <a16:creationId xmlns:a16="http://schemas.microsoft.com/office/drawing/2014/main" id="{BF704BD7-4FF5-D27D-51DD-A493D0980D30}"/>
              </a:ext>
            </a:extLst>
          </p:cNvPr>
          <p:cNvSpPr>
            <a:spLocks/>
          </p:cNvSpPr>
          <p:nvPr/>
        </p:nvSpPr>
        <p:spPr>
          <a:xfrm>
            <a:off x="2630879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2" name="Rechteck 281">
            <a:extLst>
              <a:ext uri="{FF2B5EF4-FFF2-40B4-BE49-F238E27FC236}">
                <a16:creationId xmlns:a16="http://schemas.microsoft.com/office/drawing/2014/main" id="{20062E2B-2C32-AF76-F7A4-199009488640}"/>
              </a:ext>
            </a:extLst>
          </p:cNvPr>
          <p:cNvSpPr>
            <a:spLocks/>
          </p:cNvSpPr>
          <p:nvPr/>
        </p:nvSpPr>
        <p:spPr>
          <a:xfrm>
            <a:off x="2920002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3" name="Rechteck 282">
            <a:extLst>
              <a:ext uri="{FF2B5EF4-FFF2-40B4-BE49-F238E27FC236}">
                <a16:creationId xmlns:a16="http://schemas.microsoft.com/office/drawing/2014/main" id="{9512A7F4-9C86-3721-9CA4-B80CE5D39FB3}"/>
              </a:ext>
            </a:extLst>
          </p:cNvPr>
          <p:cNvSpPr>
            <a:spLocks/>
          </p:cNvSpPr>
          <p:nvPr/>
        </p:nvSpPr>
        <p:spPr>
          <a:xfrm>
            <a:off x="3209126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4" name="Rechteck 283">
            <a:extLst>
              <a:ext uri="{FF2B5EF4-FFF2-40B4-BE49-F238E27FC236}">
                <a16:creationId xmlns:a16="http://schemas.microsoft.com/office/drawing/2014/main" id="{565B84B1-4BA4-FC29-0787-D1F4638B5591}"/>
              </a:ext>
            </a:extLst>
          </p:cNvPr>
          <p:cNvSpPr>
            <a:spLocks/>
          </p:cNvSpPr>
          <p:nvPr/>
        </p:nvSpPr>
        <p:spPr>
          <a:xfrm>
            <a:off x="3498250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5" name="Rechteck 284">
            <a:extLst>
              <a:ext uri="{FF2B5EF4-FFF2-40B4-BE49-F238E27FC236}">
                <a16:creationId xmlns:a16="http://schemas.microsoft.com/office/drawing/2014/main" id="{D2B184B9-4CF7-B9A4-A291-89A29AF481DC}"/>
              </a:ext>
            </a:extLst>
          </p:cNvPr>
          <p:cNvSpPr>
            <a:spLocks/>
          </p:cNvSpPr>
          <p:nvPr/>
        </p:nvSpPr>
        <p:spPr>
          <a:xfrm>
            <a:off x="3789574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6" name="Rechteck 285">
            <a:extLst>
              <a:ext uri="{FF2B5EF4-FFF2-40B4-BE49-F238E27FC236}">
                <a16:creationId xmlns:a16="http://schemas.microsoft.com/office/drawing/2014/main" id="{F041A304-B000-334E-E221-08D734F6F0C3}"/>
              </a:ext>
            </a:extLst>
          </p:cNvPr>
          <p:cNvSpPr>
            <a:spLocks/>
          </p:cNvSpPr>
          <p:nvPr/>
        </p:nvSpPr>
        <p:spPr>
          <a:xfrm>
            <a:off x="4078698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7" name="Rechteck 286">
            <a:extLst>
              <a:ext uri="{FF2B5EF4-FFF2-40B4-BE49-F238E27FC236}">
                <a16:creationId xmlns:a16="http://schemas.microsoft.com/office/drawing/2014/main" id="{522872DC-E485-6678-B461-09DDB88037D7}"/>
              </a:ext>
            </a:extLst>
          </p:cNvPr>
          <p:cNvSpPr>
            <a:spLocks/>
          </p:cNvSpPr>
          <p:nvPr/>
        </p:nvSpPr>
        <p:spPr>
          <a:xfrm>
            <a:off x="4367822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8" name="Rechteck 287">
            <a:extLst>
              <a:ext uri="{FF2B5EF4-FFF2-40B4-BE49-F238E27FC236}">
                <a16:creationId xmlns:a16="http://schemas.microsoft.com/office/drawing/2014/main" id="{2B601018-5EF8-1802-F183-D73B4D403D7B}"/>
              </a:ext>
            </a:extLst>
          </p:cNvPr>
          <p:cNvSpPr>
            <a:spLocks/>
          </p:cNvSpPr>
          <p:nvPr/>
        </p:nvSpPr>
        <p:spPr>
          <a:xfrm>
            <a:off x="4656946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9" name="Rechteck 288">
            <a:extLst>
              <a:ext uri="{FF2B5EF4-FFF2-40B4-BE49-F238E27FC236}">
                <a16:creationId xmlns:a16="http://schemas.microsoft.com/office/drawing/2014/main" id="{D7BE74AA-F77C-B94D-CE59-B67B2ED2C16C}"/>
              </a:ext>
            </a:extLst>
          </p:cNvPr>
          <p:cNvSpPr>
            <a:spLocks/>
          </p:cNvSpPr>
          <p:nvPr/>
        </p:nvSpPr>
        <p:spPr>
          <a:xfrm>
            <a:off x="4945996" y="5876335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0" name="Rechteck 289">
            <a:extLst>
              <a:ext uri="{FF2B5EF4-FFF2-40B4-BE49-F238E27FC236}">
                <a16:creationId xmlns:a16="http://schemas.microsoft.com/office/drawing/2014/main" id="{C84CEA63-1908-65A1-D918-2E8C3E0C6B6E}"/>
              </a:ext>
            </a:extLst>
          </p:cNvPr>
          <p:cNvSpPr>
            <a:spLocks/>
          </p:cNvSpPr>
          <p:nvPr/>
        </p:nvSpPr>
        <p:spPr>
          <a:xfrm>
            <a:off x="5235120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1" name="Rechteck 290">
            <a:extLst>
              <a:ext uri="{FF2B5EF4-FFF2-40B4-BE49-F238E27FC236}">
                <a16:creationId xmlns:a16="http://schemas.microsoft.com/office/drawing/2014/main" id="{31A0291B-6141-22F9-5650-0B0447E4CBA3}"/>
              </a:ext>
            </a:extLst>
          </p:cNvPr>
          <p:cNvSpPr>
            <a:spLocks/>
          </p:cNvSpPr>
          <p:nvPr/>
        </p:nvSpPr>
        <p:spPr>
          <a:xfrm>
            <a:off x="5524244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2" name="Rechteck 291">
            <a:extLst>
              <a:ext uri="{FF2B5EF4-FFF2-40B4-BE49-F238E27FC236}">
                <a16:creationId xmlns:a16="http://schemas.microsoft.com/office/drawing/2014/main" id="{B56976A5-F629-204F-246C-3C5A403644F4}"/>
              </a:ext>
            </a:extLst>
          </p:cNvPr>
          <p:cNvSpPr>
            <a:spLocks/>
          </p:cNvSpPr>
          <p:nvPr/>
        </p:nvSpPr>
        <p:spPr>
          <a:xfrm>
            <a:off x="5813368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3" name="Rechteck 292">
            <a:extLst>
              <a:ext uri="{FF2B5EF4-FFF2-40B4-BE49-F238E27FC236}">
                <a16:creationId xmlns:a16="http://schemas.microsoft.com/office/drawing/2014/main" id="{FA47C21A-F073-5049-D719-1F51FECBB1CB}"/>
              </a:ext>
            </a:extLst>
          </p:cNvPr>
          <p:cNvSpPr>
            <a:spLocks/>
          </p:cNvSpPr>
          <p:nvPr/>
        </p:nvSpPr>
        <p:spPr>
          <a:xfrm>
            <a:off x="6102491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4" name="Rechteck 293">
            <a:extLst>
              <a:ext uri="{FF2B5EF4-FFF2-40B4-BE49-F238E27FC236}">
                <a16:creationId xmlns:a16="http://schemas.microsoft.com/office/drawing/2014/main" id="{0C9F5D3E-CDC3-462A-F875-362DA877E73E}"/>
              </a:ext>
            </a:extLst>
          </p:cNvPr>
          <p:cNvSpPr>
            <a:spLocks/>
          </p:cNvSpPr>
          <p:nvPr/>
        </p:nvSpPr>
        <p:spPr>
          <a:xfrm>
            <a:off x="6391616" y="5876335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6" name="Rechteck 295">
            <a:extLst>
              <a:ext uri="{FF2B5EF4-FFF2-40B4-BE49-F238E27FC236}">
                <a16:creationId xmlns:a16="http://schemas.microsoft.com/office/drawing/2014/main" id="{938354A1-52B8-BFED-65D2-1568D011C3A0}"/>
              </a:ext>
            </a:extLst>
          </p:cNvPr>
          <p:cNvSpPr>
            <a:spLocks/>
          </p:cNvSpPr>
          <p:nvPr/>
        </p:nvSpPr>
        <p:spPr>
          <a:xfrm>
            <a:off x="895288" y="6383520"/>
            <a:ext cx="5767365" cy="699404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7" name="Rechteck 296">
            <a:extLst>
              <a:ext uri="{FF2B5EF4-FFF2-40B4-BE49-F238E27FC236}">
                <a16:creationId xmlns:a16="http://schemas.microsoft.com/office/drawing/2014/main" id="{2755214B-72A7-56DB-680A-F064BB7E8D17}"/>
              </a:ext>
            </a:extLst>
          </p:cNvPr>
          <p:cNvSpPr>
            <a:spLocks/>
          </p:cNvSpPr>
          <p:nvPr/>
        </p:nvSpPr>
        <p:spPr>
          <a:xfrm>
            <a:off x="896208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8" name="Rechteck 297">
            <a:extLst>
              <a:ext uri="{FF2B5EF4-FFF2-40B4-BE49-F238E27FC236}">
                <a16:creationId xmlns:a16="http://schemas.microsoft.com/office/drawing/2014/main" id="{8AEDF6F7-68C1-8A5D-B06C-8A0A223F7E70}"/>
              </a:ext>
            </a:extLst>
          </p:cNvPr>
          <p:cNvSpPr>
            <a:spLocks/>
          </p:cNvSpPr>
          <p:nvPr/>
        </p:nvSpPr>
        <p:spPr>
          <a:xfrm>
            <a:off x="1185333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99" name="Rechteck 298">
            <a:extLst>
              <a:ext uri="{FF2B5EF4-FFF2-40B4-BE49-F238E27FC236}">
                <a16:creationId xmlns:a16="http://schemas.microsoft.com/office/drawing/2014/main" id="{4340AA3E-EC20-CAAF-9A31-C6911BC9788F}"/>
              </a:ext>
            </a:extLst>
          </p:cNvPr>
          <p:cNvSpPr>
            <a:spLocks/>
          </p:cNvSpPr>
          <p:nvPr/>
        </p:nvSpPr>
        <p:spPr>
          <a:xfrm>
            <a:off x="1473537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0" name="Rechteck 299">
            <a:extLst>
              <a:ext uri="{FF2B5EF4-FFF2-40B4-BE49-F238E27FC236}">
                <a16:creationId xmlns:a16="http://schemas.microsoft.com/office/drawing/2014/main" id="{1D2AA30F-6F0B-7119-98C1-13323458DC2C}"/>
              </a:ext>
            </a:extLst>
          </p:cNvPr>
          <p:cNvSpPr>
            <a:spLocks/>
          </p:cNvSpPr>
          <p:nvPr/>
        </p:nvSpPr>
        <p:spPr>
          <a:xfrm>
            <a:off x="1763581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1" name="Rechteck 300">
            <a:extLst>
              <a:ext uri="{FF2B5EF4-FFF2-40B4-BE49-F238E27FC236}">
                <a16:creationId xmlns:a16="http://schemas.microsoft.com/office/drawing/2014/main" id="{3B6D133E-66D0-0FA6-2A7D-A45A870F2867}"/>
              </a:ext>
            </a:extLst>
          </p:cNvPr>
          <p:cNvSpPr>
            <a:spLocks/>
          </p:cNvSpPr>
          <p:nvPr/>
        </p:nvSpPr>
        <p:spPr>
          <a:xfrm>
            <a:off x="2052704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2" name="Rechteck 301">
            <a:extLst>
              <a:ext uri="{FF2B5EF4-FFF2-40B4-BE49-F238E27FC236}">
                <a16:creationId xmlns:a16="http://schemas.microsoft.com/office/drawing/2014/main" id="{DAB649B7-FF00-A611-8753-29BE0CCCC812}"/>
              </a:ext>
            </a:extLst>
          </p:cNvPr>
          <p:cNvSpPr>
            <a:spLocks/>
          </p:cNvSpPr>
          <p:nvPr/>
        </p:nvSpPr>
        <p:spPr>
          <a:xfrm>
            <a:off x="2341754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3" name="Rechteck 302">
            <a:extLst>
              <a:ext uri="{FF2B5EF4-FFF2-40B4-BE49-F238E27FC236}">
                <a16:creationId xmlns:a16="http://schemas.microsoft.com/office/drawing/2014/main" id="{5010FC8B-460A-4793-E454-3F1C16A9889B}"/>
              </a:ext>
            </a:extLst>
          </p:cNvPr>
          <p:cNvSpPr>
            <a:spLocks/>
          </p:cNvSpPr>
          <p:nvPr/>
        </p:nvSpPr>
        <p:spPr>
          <a:xfrm>
            <a:off x="2630879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4" name="Rechteck 303">
            <a:extLst>
              <a:ext uri="{FF2B5EF4-FFF2-40B4-BE49-F238E27FC236}">
                <a16:creationId xmlns:a16="http://schemas.microsoft.com/office/drawing/2014/main" id="{211073CD-E1A1-1705-E608-2DFDA185849F}"/>
              </a:ext>
            </a:extLst>
          </p:cNvPr>
          <p:cNvSpPr>
            <a:spLocks/>
          </p:cNvSpPr>
          <p:nvPr/>
        </p:nvSpPr>
        <p:spPr>
          <a:xfrm>
            <a:off x="2920002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5" name="Rechteck 304">
            <a:extLst>
              <a:ext uri="{FF2B5EF4-FFF2-40B4-BE49-F238E27FC236}">
                <a16:creationId xmlns:a16="http://schemas.microsoft.com/office/drawing/2014/main" id="{176561EB-4474-FE79-1827-2C0D07D6E01C}"/>
              </a:ext>
            </a:extLst>
          </p:cNvPr>
          <p:cNvSpPr>
            <a:spLocks/>
          </p:cNvSpPr>
          <p:nvPr/>
        </p:nvSpPr>
        <p:spPr>
          <a:xfrm>
            <a:off x="3209126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6" name="Rechteck 305">
            <a:extLst>
              <a:ext uri="{FF2B5EF4-FFF2-40B4-BE49-F238E27FC236}">
                <a16:creationId xmlns:a16="http://schemas.microsoft.com/office/drawing/2014/main" id="{3C2B0EFA-580A-B1B4-16AA-8C358DD486B3}"/>
              </a:ext>
            </a:extLst>
          </p:cNvPr>
          <p:cNvSpPr>
            <a:spLocks/>
          </p:cNvSpPr>
          <p:nvPr/>
        </p:nvSpPr>
        <p:spPr>
          <a:xfrm>
            <a:off x="3498250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7" name="Rechteck 306">
            <a:extLst>
              <a:ext uri="{FF2B5EF4-FFF2-40B4-BE49-F238E27FC236}">
                <a16:creationId xmlns:a16="http://schemas.microsoft.com/office/drawing/2014/main" id="{28B4BF22-59E9-8588-770E-46527832A7F6}"/>
              </a:ext>
            </a:extLst>
          </p:cNvPr>
          <p:cNvSpPr>
            <a:spLocks/>
          </p:cNvSpPr>
          <p:nvPr/>
        </p:nvSpPr>
        <p:spPr>
          <a:xfrm>
            <a:off x="3789574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8" name="Rechteck 307">
            <a:extLst>
              <a:ext uri="{FF2B5EF4-FFF2-40B4-BE49-F238E27FC236}">
                <a16:creationId xmlns:a16="http://schemas.microsoft.com/office/drawing/2014/main" id="{3F2FAE9F-8E14-6B31-F8C2-3A8E25305ED5}"/>
              </a:ext>
            </a:extLst>
          </p:cNvPr>
          <p:cNvSpPr>
            <a:spLocks/>
          </p:cNvSpPr>
          <p:nvPr/>
        </p:nvSpPr>
        <p:spPr>
          <a:xfrm>
            <a:off x="4078698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9" name="Rechteck 308">
            <a:extLst>
              <a:ext uri="{FF2B5EF4-FFF2-40B4-BE49-F238E27FC236}">
                <a16:creationId xmlns:a16="http://schemas.microsoft.com/office/drawing/2014/main" id="{4E444253-0A5E-B10E-776F-F048BBA6AA82}"/>
              </a:ext>
            </a:extLst>
          </p:cNvPr>
          <p:cNvSpPr>
            <a:spLocks/>
          </p:cNvSpPr>
          <p:nvPr/>
        </p:nvSpPr>
        <p:spPr>
          <a:xfrm>
            <a:off x="4367822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0" name="Rechteck 309">
            <a:extLst>
              <a:ext uri="{FF2B5EF4-FFF2-40B4-BE49-F238E27FC236}">
                <a16:creationId xmlns:a16="http://schemas.microsoft.com/office/drawing/2014/main" id="{71219793-BE13-AFD2-D24D-F4B43719AEC9}"/>
              </a:ext>
            </a:extLst>
          </p:cNvPr>
          <p:cNvSpPr>
            <a:spLocks/>
          </p:cNvSpPr>
          <p:nvPr/>
        </p:nvSpPr>
        <p:spPr>
          <a:xfrm>
            <a:off x="4656946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1" name="Rechteck 310">
            <a:extLst>
              <a:ext uri="{FF2B5EF4-FFF2-40B4-BE49-F238E27FC236}">
                <a16:creationId xmlns:a16="http://schemas.microsoft.com/office/drawing/2014/main" id="{AB1921CD-5276-CAAF-FD55-3AE33DD6228B}"/>
              </a:ext>
            </a:extLst>
          </p:cNvPr>
          <p:cNvSpPr>
            <a:spLocks/>
          </p:cNvSpPr>
          <p:nvPr/>
        </p:nvSpPr>
        <p:spPr>
          <a:xfrm>
            <a:off x="4945996" y="71370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2" name="Rechteck 311">
            <a:extLst>
              <a:ext uri="{FF2B5EF4-FFF2-40B4-BE49-F238E27FC236}">
                <a16:creationId xmlns:a16="http://schemas.microsoft.com/office/drawing/2014/main" id="{62709EBE-1CDC-B307-3763-612654D56171}"/>
              </a:ext>
            </a:extLst>
          </p:cNvPr>
          <p:cNvSpPr>
            <a:spLocks/>
          </p:cNvSpPr>
          <p:nvPr/>
        </p:nvSpPr>
        <p:spPr>
          <a:xfrm>
            <a:off x="5235120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3" name="Rechteck 312">
            <a:extLst>
              <a:ext uri="{FF2B5EF4-FFF2-40B4-BE49-F238E27FC236}">
                <a16:creationId xmlns:a16="http://schemas.microsoft.com/office/drawing/2014/main" id="{57565354-C826-8A8E-CDB6-71BB21F0D14F}"/>
              </a:ext>
            </a:extLst>
          </p:cNvPr>
          <p:cNvSpPr>
            <a:spLocks/>
          </p:cNvSpPr>
          <p:nvPr/>
        </p:nvSpPr>
        <p:spPr>
          <a:xfrm>
            <a:off x="5524244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4" name="Rechteck 313">
            <a:extLst>
              <a:ext uri="{FF2B5EF4-FFF2-40B4-BE49-F238E27FC236}">
                <a16:creationId xmlns:a16="http://schemas.microsoft.com/office/drawing/2014/main" id="{1A62A5F1-F770-4BCA-4279-372497778F29}"/>
              </a:ext>
            </a:extLst>
          </p:cNvPr>
          <p:cNvSpPr>
            <a:spLocks/>
          </p:cNvSpPr>
          <p:nvPr/>
        </p:nvSpPr>
        <p:spPr>
          <a:xfrm>
            <a:off x="5813368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5" name="Rechteck 314">
            <a:extLst>
              <a:ext uri="{FF2B5EF4-FFF2-40B4-BE49-F238E27FC236}">
                <a16:creationId xmlns:a16="http://schemas.microsoft.com/office/drawing/2014/main" id="{57989467-FFFE-109B-81CF-8D345421507B}"/>
              </a:ext>
            </a:extLst>
          </p:cNvPr>
          <p:cNvSpPr>
            <a:spLocks/>
          </p:cNvSpPr>
          <p:nvPr/>
        </p:nvSpPr>
        <p:spPr>
          <a:xfrm>
            <a:off x="6102491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6" name="Rechteck 315">
            <a:extLst>
              <a:ext uri="{FF2B5EF4-FFF2-40B4-BE49-F238E27FC236}">
                <a16:creationId xmlns:a16="http://schemas.microsoft.com/office/drawing/2014/main" id="{5BC2A9D0-ACB4-BE00-2227-9B9CDF2A44E2}"/>
              </a:ext>
            </a:extLst>
          </p:cNvPr>
          <p:cNvSpPr>
            <a:spLocks/>
          </p:cNvSpPr>
          <p:nvPr/>
        </p:nvSpPr>
        <p:spPr>
          <a:xfrm>
            <a:off x="6391616" y="71370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8" name="Rechteck 317">
            <a:extLst>
              <a:ext uri="{FF2B5EF4-FFF2-40B4-BE49-F238E27FC236}">
                <a16:creationId xmlns:a16="http://schemas.microsoft.com/office/drawing/2014/main" id="{9DAEFD8F-EAD1-8F65-1916-F0250FD964A3}"/>
              </a:ext>
            </a:extLst>
          </p:cNvPr>
          <p:cNvSpPr>
            <a:spLocks/>
          </p:cNvSpPr>
          <p:nvPr/>
        </p:nvSpPr>
        <p:spPr>
          <a:xfrm>
            <a:off x="895288" y="7644738"/>
            <a:ext cx="5767365" cy="699404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19" name="Rechteck 318">
            <a:extLst>
              <a:ext uri="{FF2B5EF4-FFF2-40B4-BE49-F238E27FC236}">
                <a16:creationId xmlns:a16="http://schemas.microsoft.com/office/drawing/2014/main" id="{F565BBF4-D30D-63CE-C9C8-F1E711D7DAC7}"/>
              </a:ext>
            </a:extLst>
          </p:cNvPr>
          <p:cNvSpPr>
            <a:spLocks/>
          </p:cNvSpPr>
          <p:nvPr/>
        </p:nvSpPr>
        <p:spPr>
          <a:xfrm>
            <a:off x="896208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0" name="Rechteck 319">
            <a:extLst>
              <a:ext uri="{FF2B5EF4-FFF2-40B4-BE49-F238E27FC236}">
                <a16:creationId xmlns:a16="http://schemas.microsoft.com/office/drawing/2014/main" id="{4CC2DD08-9D5E-BDDA-A5C2-629BBF0D7B13}"/>
              </a:ext>
            </a:extLst>
          </p:cNvPr>
          <p:cNvSpPr>
            <a:spLocks/>
          </p:cNvSpPr>
          <p:nvPr/>
        </p:nvSpPr>
        <p:spPr>
          <a:xfrm>
            <a:off x="1185333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1" name="Rechteck 320">
            <a:extLst>
              <a:ext uri="{FF2B5EF4-FFF2-40B4-BE49-F238E27FC236}">
                <a16:creationId xmlns:a16="http://schemas.microsoft.com/office/drawing/2014/main" id="{ECBA5920-6380-94D6-022C-DFE9870B69C8}"/>
              </a:ext>
            </a:extLst>
          </p:cNvPr>
          <p:cNvSpPr>
            <a:spLocks/>
          </p:cNvSpPr>
          <p:nvPr/>
        </p:nvSpPr>
        <p:spPr>
          <a:xfrm>
            <a:off x="1473537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2" name="Rechteck 321">
            <a:extLst>
              <a:ext uri="{FF2B5EF4-FFF2-40B4-BE49-F238E27FC236}">
                <a16:creationId xmlns:a16="http://schemas.microsoft.com/office/drawing/2014/main" id="{3A6E6815-EB06-6EDF-1340-5A1735898674}"/>
              </a:ext>
            </a:extLst>
          </p:cNvPr>
          <p:cNvSpPr>
            <a:spLocks/>
          </p:cNvSpPr>
          <p:nvPr/>
        </p:nvSpPr>
        <p:spPr>
          <a:xfrm>
            <a:off x="1763581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3" name="Rechteck 322">
            <a:extLst>
              <a:ext uri="{FF2B5EF4-FFF2-40B4-BE49-F238E27FC236}">
                <a16:creationId xmlns:a16="http://schemas.microsoft.com/office/drawing/2014/main" id="{4E77E0E9-D879-82E3-0BBE-FE3FAAA101A2}"/>
              </a:ext>
            </a:extLst>
          </p:cNvPr>
          <p:cNvSpPr>
            <a:spLocks/>
          </p:cNvSpPr>
          <p:nvPr/>
        </p:nvSpPr>
        <p:spPr>
          <a:xfrm>
            <a:off x="2052704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4" name="Rechteck 323">
            <a:extLst>
              <a:ext uri="{FF2B5EF4-FFF2-40B4-BE49-F238E27FC236}">
                <a16:creationId xmlns:a16="http://schemas.microsoft.com/office/drawing/2014/main" id="{30868CD5-662D-4FA2-DEC0-308EEDAD627B}"/>
              </a:ext>
            </a:extLst>
          </p:cNvPr>
          <p:cNvSpPr>
            <a:spLocks/>
          </p:cNvSpPr>
          <p:nvPr/>
        </p:nvSpPr>
        <p:spPr>
          <a:xfrm>
            <a:off x="2341754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5" name="Rechteck 324">
            <a:extLst>
              <a:ext uri="{FF2B5EF4-FFF2-40B4-BE49-F238E27FC236}">
                <a16:creationId xmlns:a16="http://schemas.microsoft.com/office/drawing/2014/main" id="{FBDFC70A-4A28-8570-3DD6-30A3066DA54A}"/>
              </a:ext>
            </a:extLst>
          </p:cNvPr>
          <p:cNvSpPr>
            <a:spLocks/>
          </p:cNvSpPr>
          <p:nvPr/>
        </p:nvSpPr>
        <p:spPr>
          <a:xfrm>
            <a:off x="2630879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6" name="Rechteck 325">
            <a:extLst>
              <a:ext uri="{FF2B5EF4-FFF2-40B4-BE49-F238E27FC236}">
                <a16:creationId xmlns:a16="http://schemas.microsoft.com/office/drawing/2014/main" id="{610DF643-0AC4-8B5A-AEC2-867C105D54FC}"/>
              </a:ext>
            </a:extLst>
          </p:cNvPr>
          <p:cNvSpPr>
            <a:spLocks/>
          </p:cNvSpPr>
          <p:nvPr/>
        </p:nvSpPr>
        <p:spPr>
          <a:xfrm>
            <a:off x="2920002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7" name="Rechteck 326">
            <a:extLst>
              <a:ext uri="{FF2B5EF4-FFF2-40B4-BE49-F238E27FC236}">
                <a16:creationId xmlns:a16="http://schemas.microsoft.com/office/drawing/2014/main" id="{3E421836-3404-30D7-2990-282662F026BB}"/>
              </a:ext>
            </a:extLst>
          </p:cNvPr>
          <p:cNvSpPr>
            <a:spLocks/>
          </p:cNvSpPr>
          <p:nvPr/>
        </p:nvSpPr>
        <p:spPr>
          <a:xfrm>
            <a:off x="3209126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8" name="Rechteck 327">
            <a:extLst>
              <a:ext uri="{FF2B5EF4-FFF2-40B4-BE49-F238E27FC236}">
                <a16:creationId xmlns:a16="http://schemas.microsoft.com/office/drawing/2014/main" id="{15733F3F-734E-A17B-9445-2557C97E9326}"/>
              </a:ext>
            </a:extLst>
          </p:cNvPr>
          <p:cNvSpPr>
            <a:spLocks/>
          </p:cNvSpPr>
          <p:nvPr/>
        </p:nvSpPr>
        <p:spPr>
          <a:xfrm>
            <a:off x="3498250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9" name="Rechteck 328">
            <a:extLst>
              <a:ext uri="{FF2B5EF4-FFF2-40B4-BE49-F238E27FC236}">
                <a16:creationId xmlns:a16="http://schemas.microsoft.com/office/drawing/2014/main" id="{393B1083-9608-05C2-BF3E-18869E67B96D}"/>
              </a:ext>
            </a:extLst>
          </p:cNvPr>
          <p:cNvSpPr>
            <a:spLocks/>
          </p:cNvSpPr>
          <p:nvPr/>
        </p:nvSpPr>
        <p:spPr>
          <a:xfrm>
            <a:off x="3789574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0" name="Rechteck 329">
            <a:extLst>
              <a:ext uri="{FF2B5EF4-FFF2-40B4-BE49-F238E27FC236}">
                <a16:creationId xmlns:a16="http://schemas.microsoft.com/office/drawing/2014/main" id="{AD202F12-A44E-FD74-9A72-DE290ADBD9A3}"/>
              </a:ext>
            </a:extLst>
          </p:cNvPr>
          <p:cNvSpPr>
            <a:spLocks/>
          </p:cNvSpPr>
          <p:nvPr/>
        </p:nvSpPr>
        <p:spPr>
          <a:xfrm>
            <a:off x="4078698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1" name="Rechteck 330">
            <a:extLst>
              <a:ext uri="{FF2B5EF4-FFF2-40B4-BE49-F238E27FC236}">
                <a16:creationId xmlns:a16="http://schemas.microsoft.com/office/drawing/2014/main" id="{63AFEC69-61BD-F286-67EC-0F236CBBBE52}"/>
              </a:ext>
            </a:extLst>
          </p:cNvPr>
          <p:cNvSpPr>
            <a:spLocks/>
          </p:cNvSpPr>
          <p:nvPr/>
        </p:nvSpPr>
        <p:spPr>
          <a:xfrm>
            <a:off x="4367822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2" name="Rechteck 331">
            <a:extLst>
              <a:ext uri="{FF2B5EF4-FFF2-40B4-BE49-F238E27FC236}">
                <a16:creationId xmlns:a16="http://schemas.microsoft.com/office/drawing/2014/main" id="{3A2B7BA6-0ED7-0B08-8590-2A0DECB4DC76}"/>
              </a:ext>
            </a:extLst>
          </p:cNvPr>
          <p:cNvSpPr>
            <a:spLocks/>
          </p:cNvSpPr>
          <p:nvPr/>
        </p:nvSpPr>
        <p:spPr>
          <a:xfrm>
            <a:off x="4656946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3" name="Rechteck 332">
            <a:extLst>
              <a:ext uri="{FF2B5EF4-FFF2-40B4-BE49-F238E27FC236}">
                <a16:creationId xmlns:a16="http://schemas.microsoft.com/office/drawing/2014/main" id="{449C5EBD-FA18-101B-EB15-D7C946498DFE}"/>
              </a:ext>
            </a:extLst>
          </p:cNvPr>
          <p:cNvSpPr>
            <a:spLocks/>
          </p:cNvSpPr>
          <p:nvPr/>
        </p:nvSpPr>
        <p:spPr>
          <a:xfrm>
            <a:off x="4945996" y="8398233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4" name="Rechteck 333">
            <a:extLst>
              <a:ext uri="{FF2B5EF4-FFF2-40B4-BE49-F238E27FC236}">
                <a16:creationId xmlns:a16="http://schemas.microsoft.com/office/drawing/2014/main" id="{65848C12-B993-34CA-BF2D-47912BF8EE78}"/>
              </a:ext>
            </a:extLst>
          </p:cNvPr>
          <p:cNvSpPr>
            <a:spLocks/>
          </p:cNvSpPr>
          <p:nvPr/>
        </p:nvSpPr>
        <p:spPr>
          <a:xfrm>
            <a:off x="5235120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5" name="Rechteck 334">
            <a:extLst>
              <a:ext uri="{FF2B5EF4-FFF2-40B4-BE49-F238E27FC236}">
                <a16:creationId xmlns:a16="http://schemas.microsoft.com/office/drawing/2014/main" id="{6A03C5B3-05A7-CAE1-8499-701F0F94749C}"/>
              </a:ext>
            </a:extLst>
          </p:cNvPr>
          <p:cNvSpPr>
            <a:spLocks/>
          </p:cNvSpPr>
          <p:nvPr/>
        </p:nvSpPr>
        <p:spPr>
          <a:xfrm>
            <a:off x="5524244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6" name="Rechteck 335">
            <a:extLst>
              <a:ext uri="{FF2B5EF4-FFF2-40B4-BE49-F238E27FC236}">
                <a16:creationId xmlns:a16="http://schemas.microsoft.com/office/drawing/2014/main" id="{166AF72B-0FB4-4607-B915-65ECEFD07D67}"/>
              </a:ext>
            </a:extLst>
          </p:cNvPr>
          <p:cNvSpPr>
            <a:spLocks/>
          </p:cNvSpPr>
          <p:nvPr/>
        </p:nvSpPr>
        <p:spPr>
          <a:xfrm>
            <a:off x="5813368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7" name="Rechteck 336">
            <a:extLst>
              <a:ext uri="{FF2B5EF4-FFF2-40B4-BE49-F238E27FC236}">
                <a16:creationId xmlns:a16="http://schemas.microsoft.com/office/drawing/2014/main" id="{CD638E74-74F8-B676-B711-8B1EBF2B40AA}"/>
              </a:ext>
            </a:extLst>
          </p:cNvPr>
          <p:cNvSpPr>
            <a:spLocks/>
          </p:cNvSpPr>
          <p:nvPr/>
        </p:nvSpPr>
        <p:spPr>
          <a:xfrm>
            <a:off x="6102491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8" name="Rechteck 337">
            <a:extLst>
              <a:ext uri="{FF2B5EF4-FFF2-40B4-BE49-F238E27FC236}">
                <a16:creationId xmlns:a16="http://schemas.microsoft.com/office/drawing/2014/main" id="{A2590C11-08A9-AD13-EC93-CA76B7802574}"/>
              </a:ext>
            </a:extLst>
          </p:cNvPr>
          <p:cNvSpPr>
            <a:spLocks/>
          </p:cNvSpPr>
          <p:nvPr/>
        </p:nvSpPr>
        <p:spPr>
          <a:xfrm>
            <a:off x="6391616" y="8398233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0" name="Rechteck 339">
            <a:extLst>
              <a:ext uri="{FF2B5EF4-FFF2-40B4-BE49-F238E27FC236}">
                <a16:creationId xmlns:a16="http://schemas.microsoft.com/office/drawing/2014/main" id="{6BF3F9EE-2F0F-9AF4-E505-F3D47F91E272}"/>
              </a:ext>
            </a:extLst>
          </p:cNvPr>
          <p:cNvSpPr>
            <a:spLocks/>
          </p:cNvSpPr>
          <p:nvPr/>
        </p:nvSpPr>
        <p:spPr>
          <a:xfrm>
            <a:off x="895288" y="8905958"/>
            <a:ext cx="5767365" cy="699404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1" name="Rechteck 340">
            <a:extLst>
              <a:ext uri="{FF2B5EF4-FFF2-40B4-BE49-F238E27FC236}">
                <a16:creationId xmlns:a16="http://schemas.microsoft.com/office/drawing/2014/main" id="{FC428C5A-71E5-CC1B-913D-742C9D30068D}"/>
              </a:ext>
            </a:extLst>
          </p:cNvPr>
          <p:cNvSpPr>
            <a:spLocks/>
          </p:cNvSpPr>
          <p:nvPr/>
        </p:nvSpPr>
        <p:spPr>
          <a:xfrm>
            <a:off x="896208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2" name="Rechteck 341">
            <a:extLst>
              <a:ext uri="{FF2B5EF4-FFF2-40B4-BE49-F238E27FC236}">
                <a16:creationId xmlns:a16="http://schemas.microsoft.com/office/drawing/2014/main" id="{7F944F55-BBF5-D297-2E92-D7C2A32E5495}"/>
              </a:ext>
            </a:extLst>
          </p:cNvPr>
          <p:cNvSpPr>
            <a:spLocks/>
          </p:cNvSpPr>
          <p:nvPr/>
        </p:nvSpPr>
        <p:spPr>
          <a:xfrm>
            <a:off x="1185333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3" name="Rechteck 342">
            <a:extLst>
              <a:ext uri="{FF2B5EF4-FFF2-40B4-BE49-F238E27FC236}">
                <a16:creationId xmlns:a16="http://schemas.microsoft.com/office/drawing/2014/main" id="{313ECA53-6E5E-B341-42C1-821F00CF18E3}"/>
              </a:ext>
            </a:extLst>
          </p:cNvPr>
          <p:cNvSpPr>
            <a:spLocks/>
          </p:cNvSpPr>
          <p:nvPr/>
        </p:nvSpPr>
        <p:spPr>
          <a:xfrm>
            <a:off x="1473537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4" name="Rechteck 343">
            <a:extLst>
              <a:ext uri="{FF2B5EF4-FFF2-40B4-BE49-F238E27FC236}">
                <a16:creationId xmlns:a16="http://schemas.microsoft.com/office/drawing/2014/main" id="{42237D96-15F7-4CDD-93C0-8B184D0308B3}"/>
              </a:ext>
            </a:extLst>
          </p:cNvPr>
          <p:cNvSpPr>
            <a:spLocks/>
          </p:cNvSpPr>
          <p:nvPr/>
        </p:nvSpPr>
        <p:spPr>
          <a:xfrm>
            <a:off x="1763581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5" name="Rechteck 344">
            <a:extLst>
              <a:ext uri="{FF2B5EF4-FFF2-40B4-BE49-F238E27FC236}">
                <a16:creationId xmlns:a16="http://schemas.microsoft.com/office/drawing/2014/main" id="{ECA9FE82-746C-2F4E-6A6C-96E31D0A6D98}"/>
              </a:ext>
            </a:extLst>
          </p:cNvPr>
          <p:cNvSpPr>
            <a:spLocks/>
          </p:cNvSpPr>
          <p:nvPr/>
        </p:nvSpPr>
        <p:spPr>
          <a:xfrm>
            <a:off x="2052704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6" name="Rechteck 345">
            <a:extLst>
              <a:ext uri="{FF2B5EF4-FFF2-40B4-BE49-F238E27FC236}">
                <a16:creationId xmlns:a16="http://schemas.microsoft.com/office/drawing/2014/main" id="{3FC8EF08-10D0-72B1-6084-5B1FE6A471D8}"/>
              </a:ext>
            </a:extLst>
          </p:cNvPr>
          <p:cNvSpPr>
            <a:spLocks/>
          </p:cNvSpPr>
          <p:nvPr/>
        </p:nvSpPr>
        <p:spPr>
          <a:xfrm>
            <a:off x="2341754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7" name="Rechteck 346">
            <a:extLst>
              <a:ext uri="{FF2B5EF4-FFF2-40B4-BE49-F238E27FC236}">
                <a16:creationId xmlns:a16="http://schemas.microsoft.com/office/drawing/2014/main" id="{7244F5FE-3408-BE6B-588A-B2C75E1EB9D4}"/>
              </a:ext>
            </a:extLst>
          </p:cNvPr>
          <p:cNvSpPr>
            <a:spLocks/>
          </p:cNvSpPr>
          <p:nvPr/>
        </p:nvSpPr>
        <p:spPr>
          <a:xfrm>
            <a:off x="2630879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8" name="Rechteck 347">
            <a:extLst>
              <a:ext uri="{FF2B5EF4-FFF2-40B4-BE49-F238E27FC236}">
                <a16:creationId xmlns:a16="http://schemas.microsoft.com/office/drawing/2014/main" id="{745FDC36-A8C5-12A6-7569-5A6495DA3FAC}"/>
              </a:ext>
            </a:extLst>
          </p:cNvPr>
          <p:cNvSpPr>
            <a:spLocks/>
          </p:cNvSpPr>
          <p:nvPr/>
        </p:nvSpPr>
        <p:spPr>
          <a:xfrm>
            <a:off x="2920002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9" name="Rechteck 348">
            <a:extLst>
              <a:ext uri="{FF2B5EF4-FFF2-40B4-BE49-F238E27FC236}">
                <a16:creationId xmlns:a16="http://schemas.microsoft.com/office/drawing/2014/main" id="{1B91D083-3856-EC18-E380-AE942C990C43}"/>
              </a:ext>
            </a:extLst>
          </p:cNvPr>
          <p:cNvSpPr>
            <a:spLocks/>
          </p:cNvSpPr>
          <p:nvPr/>
        </p:nvSpPr>
        <p:spPr>
          <a:xfrm>
            <a:off x="3209126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0" name="Rechteck 349">
            <a:extLst>
              <a:ext uri="{FF2B5EF4-FFF2-40B4-BE49-F238E27FC236}">
                <a16:creationId xmlns:a16="http://schemas.microsoft.com/office/drawing/2014/main" id="{A653BAC8-C30A-410F-C54A-2E11FE6BB8C4}"/>
              </a:ext>
            </a:extLst>
          </p:cNvPr>
          <p:cNvSpPr>
            <a:spLocks/>
          </p:cNvSpPr>
          <p:nvPr/>
        </p:nvSpPr>
        <p:spPr>
          <a:xfrm>
            <a:off x="3498250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1" name="Rechteck 350">
            <a:extLst>
              <a:ext uri="{FF2B5EF4-FFF2-40B4-BE49-F238E27FC236}">
                <a16:creationId xmlns:a16="http://schemas.microsoft.com/office/drawing/2014/main" id="{4EA06E7F-94F0-61EA-4838-796984BE9F6C}"/>
              </a:ext>
            </a:extLst>
          </p:cNvPr>
          <p:cNvSpPr>
            <a:spLocks/>
          </p:cNvSpPr>
          <p:nvPr/>
        </p:nvSpPr>
        <p:spPr>
          <a:xfrm>
            <a:off x="3789574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2" name="Rechteck 351">
            <a:extLst>
              <a:ext uri="{FF2B5EF4-FFF2-40B4-BE49-F238E27FC236}">
                <a16:creationId xmlns:a16="http://schemas.microsoft.com/office/drawing/2014/main" id="{93D02B28-8899-D5E7-D8E4-031A9D1C493D}"/>
              </a:ext>
            </a:extLst>
          </p:cNvPr>
          <p:cNvSpPr>
            <a:spLocks/>
          </p:cNvSpPr>
          <p:nvPr/>
        </p:nvSpPr>
        <p:spPr>
          <a:xfrm>
            <a:off x="4078698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3" name="Rechteck 352">
            <a:extLst>
              <a:ext uri="{FF2B5EF4-FFF2-40B4-BE49-F238E27FC236}">
                <a16:creationId xmlns:a16="http://schemas.microsoft.com/office/drawing/2014/main" id="{23B02A2C-BF1B-2C0F-4F9B-E0C7C7D9F50F}"/>
              </a:ext>
            </a:extLst>
          </p:cNvPr>
          <p:cNvSpPr>
            <a:spLocks/>
          </p:cNvSpPr>
          <p:nvPr/>
        </p:nvSpPr>
        <p:spPr>
          <a:xfrm>
            <a:off x="4367822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4" name="Rechteck 353">
            <a:extLst>
              <a:ext uri="{FF2B5EF4-FFF2-40B4-BE49-F238E27FC236}">
                <a16:creationId xmlns:a16="http://schemas.microsoft.com/office/drawing/2014/main" id="{AA88C633-1FCA-BAE5-C55A-C982334A1A2C}"/>
              </a:ext>
            </a:extLst>
          </p:cNvPr>
          <p:cNvSpPr>
            <a:spLocks/>
          </p:cNvSpPr>
          <p:nvPr/>
        </p:nvSpPr>
        <p:spPr>
          <a:xfrm>
            <a:off x="4656946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5" name="Rechteck 354">
            <a:extLst>
              <a:ext uri="{FF2B5EF4-FFF2-40B4-BE49-F238E27FC236}">
                <a16:creationId xmlns:a16="http://schemas.microsoft.com/office/drawing/2014/main" id="{1BC236ED-24E9-BF99-9281-15C25C708CA4}"/>
              </a:ext>
            </a:extLst>
          </p:cNvPr>
          <p:cNvSpPr>
            <a:spLocks/>
          </p:cNvSpPr>
          <p:nvPr/>
        </p:nvSpPr>
        <p:spPr>
          <a:xfrm>
            <a:off x="4945996" y="9650314"/>
            <a:ext cx="271036" cy="396954"/>
          </a:xfrm>
          <a:prstGeom prst="rect">
            <a:avLst/>
          </a:prstGeom>
          <a:solidFill>
            <a:schemeClr val="bg2"/>
          </a:solidFill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6" name="Rechteck 355">
            <a:extLst>
              <a:ext uri="{FF2B5EF4-FFF2-40B4-BE49-F238E27FC236}">
                <a16:creationId xmlns:a16="http://schemas.microsoft.com/office/drawing/2014/main" id="{686B58E5-A315-A09C-61F7-D747F2591C7B}"/>
              </a:ext>
            </a:extLst>
          </p:cNvPr>
          <p:cNvSpPr>
            <a:spLocks/>
          </p:cNvSpPr>
          <p:nvPr/>
        </p:nvSpPr>
        <p:spPr>
          <a:xfrm>
            <a:off x="5235120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7" name="Rechteck 356">
            <a:extLst>
              <a:ext uri="{FF2B5EF4-FFF2-40B4-BE49-F238E27FC236}">
                <a16:creationId xmlns:a16="http://schemas.microsoft.com/office/drawing/2014/main" id="{C4777FB5-3545-97DA-30C0-BC1280A74D77}"/>
              </a:ext>
            </a:extLst>
          </p:cNvPr>
          <p:cNvSpPr>
            <a:spLocks/>
          </p:cNvSpPr>
          <p:nvPr/>
        </p:nvSpPr>
        <p:spPr>
          <a:xfrm>
            <a:off x="5524244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8" name="Rechteck 357">
            <a:extLst>
              <a:ext uri="{FF2B5EF4-FFF2-40B4-BE49-F238E27FC236}">
                <a16:creationId xmlns:a16="http://schemas.microsoft.com/office/drawing/2014/main" id="{2287CF26-104B-BF23-C6F5-D13768A5E699}"/>
              </a:ext>
            </a:extLst>
          </p:cNvPr>
          <p:cNvSpPr>
            <a:spLocks/>
          </p:cNvSpPr>
          <p:nvPr/>
        </p:nvSpPr>
        <p:spPr>
          <a:xfrm>
            <a:off x="5813368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9" name="Rechteck 358">
            <a:extLst>
              <a:ext uri="{FF2B5EF4-FFF2-40B4-BE49-F238E27FC236}">
                <a16:creationId xmlns:a16="http://schemas.microsoft.com/office/drawing/2014/main" id="{BDE027AE-765B-28C5-1636-8A6309AF532B}"/>
              </a:ext>
            </a:extLst>
          </p:cNvPr>
          <p:cNvSpPr>
            <a:spLocks/>
          </p:cNvSpPr>
          <p:nvPr/>
        </p:nvSpPr>
        <p:spPr>
          <a:xfrm>
            <a:off x="6102491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0" name="Rechteck 359">
            <a:extLst>
              <a:ext uri="{FF2B5EF4-FFF2-40B4-BE49-F238E27FC236}">
                <a16:creationId xmlns:a16="http://schemas.microsoft.com/office/drawing/2014/main" id="{13D80D76-E2EF-ECD0-1D99-69A829FD1363}"/>
              </a:ext>
            </a:extLst>
          </p:cNvPr>
          <p:cNvSpPr>
            <a:spLocks/>
          </p:cNvSpPr>
          <p:nvPr/>
        </p:nvSpPr>
        <p:spPr>
          <a:xfrm>
            <a:off x="6391616" y="9650314"/>
            <a:ext cx="271036" cy="396954"/>
          </a:xfrm>
          <a:prstGeom prst="rect">
            <a:avLst/>
          </a:prstGeom>
          <a:noFill/>
          <a:ln w="6350">
            <a:solidFill>
              <a:srgbClr val="ECEE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8856" tIns="38856" rIns="38856" bIns="38856" rtlCol="0" anchor="ctr"/>
          <a:lstStyle/>
          <a:p>
            <a:pPr algn="ctr"/>
            <a:endParaRPr lang="de-DE" sz="1295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8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DFD4212-9552-4256-9D10-FCF97D54E48C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2.xml><?xml version="1.0" encoding="utf-8"?>
<ds:datastoreItem xmlns:ds="http://schemas.openxmlformats.org/officeDocument/2006/customXml" ds:itemID="{5E4B8E3B-E451-4329-90A4-62A6654436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4D8F64B-E6EF-496C-B205-9FF1F670FB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82</Words>
  <Application>Microsoft Office PowerPoint</Application>
  <PresentationFormat>Benutzerdefiniert</PresentationFormat>
  <Paragraphs>22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8" baseType="lpstr">
      <vt:lpstr>Arial</vt:lpstr>
      <vt:lpstr>Helvetica</vt:lpstr>
      <vt:lpstr>Helvetica</vt:lpstr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5</cp:revision>
  <dcterms:created xsi:type="dcterms:W3CDTF">2022-09-28T15:24:02Z</dcterms:created>
  <dcterms:modified xsi:type="dcterms:W3CDTF">2024-02-15T14:57:02Z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