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</p:sldMasterIdLst>
  <p:sldIdLst>
    <p:sldId id="258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ED85"/>
    <a:srgbClr val="D1F4AA"/>
    <a:srgbClr val="FFFFFF"/>
    <a:srgbClr val="ECEEF2"/>
    <a:srgbClr val="243039"/>
    <a:srgbClr val="CCF6E5"/>
    <a:srgbClr val="D09EFF"/>
    <a:srgbClr val="05C9D3"/>
    <a:srgbClr val="FFDC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322032-9475-42AB-A27A-9E2C48B81C20}" v="6" dt="2024-02-15T14:54:05.8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2172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F221AEE2-677C-4703-8488-7CFF545B2524}"/>
    <pc:docChg chg="undo custSel addSld delSld modSld sldOrd">
      <pc:chgData name="Franziska Händschel" userId="e2149472-3187-4d00-b16a-a19eff6fc04a" providerId="ADAL" clId="{F221AEE2-677C-4703-8488-7CFF545B2524}" dt="2022-10-12T13:30:33.262" v="3558" actId="47"/>
      <pc:docMkLst>
        <pc:docMk/>
      </pc:docMkLst>
      <pc:sldChg chg="addSp delSp modSp del mod">
        <pc:chgData name="Franziska Händschel" userId="e2149472-3187-4d00-b16a-a19eff6fc04a" providerId="ADAL" clId="{F221AEE2-677C-4703-8488-7CFF545B2524}" dt="2022-10-04T10:42:04.097" v="3513" actId="47"/>
        <pc:sldMkLst>
          <pc:docMk/>
          <pc:sldMk cId="3384407834" sldId="256"/>
        </pc:sldMkLst>
        <pc:spChg chg="add del mod">
          <ac:chgData name="Franziska Händschel" userId="e2149472-3187-4d00-b16a-a19eff6fc04a" providerId="ADAL" clId="{F221AEE2-677C-4703-8488-7CFF545B2524}" dt="2022-10-04T10:30:33.615" v="3397" actId="478"/>
          <ac:spMkLst>
            <pc:docMk/>
            <pc:sldMk cId="3384407834" sldId="256"/>
            <ac:spMk id="2" creationId="{71277F67-3A0D-7BB0-E8C8-A11CCE47E687}"/>
          </ac:spMkLst>
        </pc:spChg>
        <pc:spChg chg="add 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3" creationId="{6F66E394-7E6C-7011-E0FA-9C1849BA7EDD}"/>
          </ac:spMkLst>
        </pc:spChg>
        <pc:spChg chg="add mod">
          <ac:chgData name="Franziska Händschel" userId="e2149472-3187-4d00-b16a-a19eff6fc04a" providerId="ADAL" clId="{F221AEE2-677C-4703-8488-7CFF545B2524}" dt="2022-10-04T10:30:14.276" v="3393" actId="34135"/>
          <ac:spMkLst>
            <pc:docMk/>
            <pc:sldMk cId="3384407834" sldId="256"/>
            <ac:spMk id="4" creationId="{38A5592F-1ED5-54ED-C994-183301A52F5C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4" creationId="{B1DED4AB-8B9F-4D9B-621F-C1CD1ACC0CCA}"/>
          </ac:spMkLst>
        </pc:spChg>
        <pc:spChg chg="mod">
          <ac:chgData name="Franziska Händschel" userId="e2149472-3187-4d00-b16a-a19eff6fc04a" providerId="ADAL" clId="{F221AEE2-677C-4703-8488-7CFF545B2524}" dt="2022-10-04T10:23:24.156" v="3253"/>
          <ac:spMkLst>
            <pc:docMk/>
            <pc:sldMk cId="3384407834" sldId="256"/>
            <ac:spMk id="6" creationId="{D0BEC34E-D720-1232-9885-603AAF88220C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0" creationId="{91CD2AC1-CA29-DF96-3D55-51DF0A9D46E4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50" creationId="{3296FC17-4C8D-C973-5B5F-1F4F68DBB233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51" creationId="{C0DFD4B8-A9FD-53DA-F17D-7CF3FE8E0CBF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52" creationId="{1835DF34-9D08-A546-678F-374068241CB2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53" creationId="{0AB746DC-7352-EA14-CF39-2B00AFB3F703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54" creationId="{ED0B30DF-DEB7-429F-0422-9282E7D54C05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55" creationId="{874E7CF7-BF8D-BC24-297D-EA302EE55AB3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56" creationId="{CFA80567-CB79-EE77-CEBE-857EB2DCF65A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57" creationId="{A327718C-6C41-7774-3CE4-2FD1C6F23E7E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58" creationId="{C84669C1-2959-03E5-765C-A27A42B0BC0D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74" creationId="{0FAF095C-36D8-2612-C038-64A443B5EDAD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75" creationId="{12383621-2A16-0C8B-D736-EAC17496CAC2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76" creationId="{F2122842-BC79-78F0-AF2C-34465CB96CE9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77" creationId="{A00567AC-D039-0CDD-CAC7-C49E639F4BA5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78" creationId="{99A91F32-9537-7C00-ED31-8C500DAF092C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79" creationId="{0CB66184-98F7-3FFA-27EF-A464D7645FEB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80" creationId="{7D14B32F-687C-2418-B6B1-744F4C6DDA85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81" creationId="{7C91B3E2-3A4F-D2B4-845D-6393184C98CB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82" creationId="{E8A9F191-8A4D-9D5C-9C26-32FA354AB4EE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83" creationId="{D3DE3389-ED7E-43DC-F8F7-2D47A4D40D31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84" creationId="{4FEBC209-E6EB-42A0-1FD4-BE1CAB89AD59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86" creationId="{8FA5DEED-D3AF-E485-1C59-51751BBAD520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87" creationId="{45180BC0-BEAF-8135-336D-5224C6291675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88" creationId="{74F08083-2561-7253-93F4-1CEF54E0C211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89" creationId="{086574C7-3191-F8F4-D79C-6949AB11073C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90" creationId="{46196F8B-1AD2-2DB8-E49A-ED62038AB333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91" creationId="{E6E5181D-3B00-514D-0652-9FEC4EFB9090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92" creationId="{60230D03-7D32-2215-409F-4EF11DC09F41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93" creationId="{5BBB0866-545C-EC4F-89DD-C20792A569DB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94" creationId="{66FC86D7-2552-0E77-DA20-CD8688713E18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95" creationId="{5C02BC7B-66EA-2FAF-339E-909A599EF863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96" creationId="{7C27CE65-F180-65D4-3523-680D1207B305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98" creationId="{0AA22747-8230-B719-E0F3-7E28A76103F6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99" creationId="{CBC571E8-CE9F-CDE3-FAE6-C9E966788FAA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00" creationId="{47E6791C-B6A6-FBAE-362E-E4AA7902E3B1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01" creationId="{89C05952-2ADE-2761-5E91-226686776EB3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02" creationId="{E125C50A-B32C-1DBF-DDBE-0E99ABECFBF8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03" creationId="{6B8B7F6B-85A7-438A-77E4-D56A42FB005D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04" creationId="{E1BD9135-4EB1-27EF-9CDF-30CC6DC1DD3C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05" creationId="{0C1511FB-4F47-518D-A34F-AF7E81394D36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06" creationId="{99EF8FF4-2E82-117D-C8BA-0D514B11533B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07" creationId="{454746FA-DA85-92DF-8F17-A99D8FD9E9CF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08" creationId="{79FFEC57-3564-EE76-E022-12300154DBA0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10" creationId="{058F43D4-83E3-D889-4C3C-F8E981260FFA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11" creationId="{12226BFE-A9BA-9779-5769-76BBEDE1C3B8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12" creationId="{4100D3B8-7D9A-6BE4-036E-76F71753E993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13" creationId="{CAC09BD7-4334-FC2D-C3B3-5B5FCC8546B0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14" creationId="{5ECCD0EA-A05A-572E-82C6-B745E32E521A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15" creationId="{0E5E054F-F5FF-16D0-2F8C-BE9B68DE018C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16" creationId="{8BA4E3D1-A522-8B2E-9E28-64BAE292AEB6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17" creationId="{065E3D12-7516-13C7-2FC0-EA0E2018AF3B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18" creationId="{22214D90-2C8C-E380-9941-ACB78963FB3E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19" creationId="{56584C55-DDA2-E04B-07EC-3FC13523401D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20" creationId="{C85E7C93-B97F-3C75-843C-C7AD81DA8005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22" creationId="{659F3A62-C3BA-0AC3-3816-7D207C02628E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23" creationId="{CD54F855-677D-888C-5C40-6456500A3978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24" creationId="{7D2769D6-ED7C-7911-6FE7-0A7A9D5EC4F5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25" creationId="{0073366A-46A8-B4D5-9F44-0521DE24B6DC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26" creationId="{981548B2-5155-86DA-AE7A-E3E03D037BC0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27" creationId="{74694C7A-2EE6-0A1C-189C-9BC35AE52025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28" creationId="{EF03D14E-00B4-7635-B62F-5CDB9D63030F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29" creationId="{96D4577F-E830-2707-FC79-9672CAE111CB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30" creationId="{10F1C44D-CAD6-EAB8-D745-2D2679EABE99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31" creationId="{F5574E98-9A33-20B4-20F4-74B46C19C381}"/>
          </ac:spMkLst>
        </pc:spChg>
        <pc:spChg chg="del mod">
          <ac:chgData name="Franziska Händschel" userId="e2149472-3187-4d00-b16a-a19eff6fc04a" providerId="ADAL" clId="{F221AEE2-677C-4703-8488-7CFF545B2524}" dt="2022-09-28T14:19:42.314" v="2432" actId="478"/>
          <ac:spMkLst>
            <pc:docMk/>
            <pc:sldMk cId="3384407834" sldId="256"/>
            <ac:spMk id="132" creationId="{E8CE3F46-E97E-63FE-75FD-64902941DFD5}"/>
          </ac:spMkLst>
        </pc:spChg>
        <pc:spChg chg="del mod">
          <ac:chgData name="Franziska Händschel" userId="e2149472-3187-4d00-b16a-a19eff6fc04a" providerId="ADAL" clId="{F221AEE2-677C-4703-8488-7CFF545B2524}" dt="2022-09-29T14:49:51.189" v="3121" actId="478"/>
          <ac:spMkLst>
            <pc:docMk/>
            <pc:sldMk cId="3384407834" sldId="256"/>
            <ac:spMk id="145" creationId="{C882E89E-DA8F-93D3-CE1D-4E684A3272F5}"/>
          </ac:spMkLst>
        </pc:spChg>
        <pc:spChg chg="del mod">
          <ac:chgData name="Franziska Händschel" userId="e2149472-3187-4d00-b16a-a19eff6fc04a" providerId="ADAL" clId="{F221AEE2-677C-4703-8488-7CFF545B2524}" dt="2022-09-29T14:49:53.616" v="3122" actId="478"/>
          <ac:spMkLst>
            <pc:docMk/>
            <pc:sldMk cId="3384407834" sldId="256"/>
            <ac:spMk id="147" creationId="{359B8D8E-EE1E-ADF9-B457-13B58495DB13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52" creationId="{E13E3877-A4D3-23CD-2A48-9039DB4C578E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54" creationId="{CC73BA8A-9B5B-1C58-11AF-57389841216E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56" creationId="{EAF073BD-EB7B-E89A-F1E0-E662C0E7EB45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57" creationId="{807DD638-442B-5D3D-A372-C9075C4D528C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58" creationId="{CB105F7D-E583-44E9-EB7F-072462F55661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59" creationId="{980EE2A0-9CF9-883F-CC72-74C0F4734C8D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60" creationId="{640AC146-0B7C-5DE1-863A-B5663B2DB665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61" creationId="{470AC56A-EEBD-1307-9570-F1F2A12B518C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62" creationId="{39FE21C2-8CA9-5B7A-B676-BD850CB84454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63" creationId="{46626892-29AA-F9EC-04E5-7361993D90E3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64" creationId="{5C3936CE-9E30-1EA1-D503-8B2A0DE20D9C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65" creationId="{9FDFB8C5-28D4-3613-A619-40F054B84B13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66" creationId="{DC96F32D-1330-D15B-D5E9-7C1B22291F03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67" creationId="{989FDE91-91A8-0DD5-4EA6-7499C24973D4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68" creationId="{B37D7026-98B3-5570-B2C9-494DF3D8C9DF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69" creationId="{428D60C2-89D9-AEF1-B83A-FCA679E9881D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70" creationId="{42CE909E-A4D1-CAA7-E6B2-5084FAD0222D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71" creationId="{822A37DA-1CE4-1F17-1FFC-2C86047C8583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72" creationId="{7A1FA6F2-6272-E4B4-0B53-1738576F42C2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73" creationId="{4A8D1E12-D79C-41A6-FF4D-2B9D0DC5B2A7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74" creationId="{DC2A87FB-566E-F4AA-7FE7-C08033951639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75" creationId="{D9142B0A-B0D4-4100-C67A-51EA2342E369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77" creationId="{A0585344-1AB4-FC34-1CF2-8D60CF5CC4FD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79" creationId="{7EBFAE40-9DB5-41DD-1BFD-40E19358B549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80" creationId="{CD9A2E1A-8B2C-5D66-BD79-7246B746F89D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81" creationId="{E065CD7A-6FEF-1951-B84B-E02D0BBFCCFC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82" creationId="{36952977-B826-70B8-3E16-203BBFDA2C57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83" creationId="{D72267C5-0835-D0CA-B1AA-AF98FA81EABF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84" creationId="{E376A56A-B035-7F04-C193-E1F85F282397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85" creationId="{6BBCE042-3ABB-15CB-7D90-B6A053C6F8A4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86" creationId="{42A27613-EB95-1F03-6680-A6316FE19DD5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87" creationId="{497F6BB1-64E7-24B4-A5E5-52AF564E8515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88" creationId="{02A0E543-497E-C522-085D-ECA05B7B732C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89" creationId="{89C85699-3211-E3EB-FFE0-B173D756DAC1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90" creationId="{2F2C9D3B-1F80-5433-5252-782BB8C21C59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91" creationId="{9AFF8340-EDC2-870F-0006-F250A8B7A1D8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92" creationId="{2B5FFB09-BF9E-A60F-6FAA-F058ACB288FF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93" creationId="{0B6BED9C-3218-386D-21D9-CEA2D39BF55F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94" creationId="{993935A0-81C6-A748-B501-E2D77BAFF8EB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95" creationId="{5142EA27-9823-6D42-5B5D-268BA7192341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96" creationId="{0C74E3AF-A7CC-DD6C-DA7C-7890C922F55D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97" creationId="{FE830170-A5DB-E9E5-5E04-ABEBA3EDA524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198" creationId="{C6CEF7AB-AAEF-C588-83E2-D1F2969E83F9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00" creationId="{0D36EC40-B662-F74D-C631-3044930C84CD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02" creationId="{0A5947C2-0578-3E63-7E20-759AD88478F6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03" creationId="{625E060B-F7CE-F858-D88C-1E171C849961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04" creationId="{84633396-62CC-62E0-D034-675FC3D4019A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05" creationId="{C81F10C0-2399-B932-4302-88C737D9941A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06" creationId="{8BCFCC77-BDEE-D99F-1C20-F8C91DAFCAAA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07" creationId="{E6B010AA-6C0E-37F7-E1A4-76616F32A908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08" creationId="{3236BCDE-93D2-A46C-267A-1B9918039428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09" creationId="{A37C2E4D-E676-855A-D030-CA239CCE024F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10" creationId="{3C6C47EF-61B5-4412-B1B6-9D6440B07425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11" creationId="{89442394-CF71-F3FE-352B-37C6DCA97B2C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12" creationId="{829A1518-F4EC-BB86-DE4D-0F2DDF4B263C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13" creationId="{035D746B-AC96-A718-3C86-1C38D6AB03E1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14" creationId="{41A09A41-A9F3-6689-1E32-01C3A9197698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15" creationId="{E158F78F-D490-A8FF-1C25-77A6AB558A74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16" creationId="{CB55F6F7-88E4-93A9-381D-6972E868534F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17" creationId="{73AF1FC3-1DEA-D0B1-A9E5-6465D32F0A81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18" creationId="{23239F77-CF84-3591-6CFF-7CCBA9340334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19" creationId="{7113AADB-29D7-E2C7-FFA5-E67942D3DA07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20" creationId="{3BAD2FAC-2B5F-1EF9-7701-C0678985DC8A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21" creationId="{1A3C4D1D-95CC-9989-FDF3-FFB83E804C01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23" creationId="{970B7C56-EDE5-853D-87F4-EC6787B955D6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25" creationId="{F539E057-0C6B-F2E9-CD40-018357CEFDAD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26" creationId="{80DEA17A-41DA-8252-DD41-990C53F74BD7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27" creationId="{8FE87818-B6DD-7177-8392-5AAD6E3642C5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28" creationId="{AE85308D-5F92-E105-F66F-56143A06954A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29" creationId="{EAC09A0C-694B-502E-7471-60F3DFB24ED9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30" creationId="{4BBC370C-6DC3-21CE-D4A0-950459463A5B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31" creationId="{A9059913-571B-B8A4-6F28-5366A4B868D2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32" creationId="{648E9A55-70AA-F367-AF16-0C593662A076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33" creationId="{2929D2DC-B8B7-5FF8-A24B-290490FBE7E1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34" creationId="{77410C1C-D02A-CFF4-8295-4570D8DAEEEC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35" creationId="{DD7FD512-065B-6DE2-6526-C1F1556458C0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36" creationId="{1B314C20-D838-F2E6-A335-09C6B80AB663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37" creationId="{F8F1F98C-EF1E-FB49-E1CE-0DC79DB115DE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38" creationId="{22744E9D-A94E-0823-82A3-D0C68BEEC50E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39" creationId="{07EE4B56-AE55-2DEE-0E38-DE153558981B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40" creationId="{0D83FCD2-B246-23B2-DF4D-67DBB6D739B7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41" creationId="{05C53900-B3DC-BB0B-3911-8101E4D4C417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42" creationId="{162A3EC8-2F64-4B58-C20E-75EFD3A5D1BF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43" creationId="{D3B8C1E4-3A2F-C529-F91F-9BEA157EEB3D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44" creationId="{F63EBF0A-7004-6E20-9577-52A17EA93756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46" creationId="{A3EA3086-B2A3-C3E9-F291-3F60F476B675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48" creationId="{2E624EBD-3AF9-C0B7-36A9-6ADEAD8E5906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49" creationId="{16C98C0A-27A4-640A-1150-44EE145952D8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50" creationId="{F1EF65B0-F101-8C91-E940-79ADE9FA94B0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51" creationId="{9F9E4CD4-F70D-8268-67EF-8EC744395E9D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52" creationId="{EF756A19-42F9-A3E8-D489-6B3ECDFC1B38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53" creationId="{B372141D-1194-0F46-122B-C7E7E26C1379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54" creationId="{9604B3E7-E572-C709-791F-AF8E5E98CF97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55" creationId="{ABFA30F2-B54C-9BB7-4E9A-504CD3A8C9D1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56" creationId="{AB2E14D2-02FF-AE40-4404-D6012E487F8C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57" creationId="{C8482BE5-80F5-609F-BB6F-46C077577170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58" creationId="{7072AAC4-EFA3-A2F2-4D20-5D130207508E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59" creationId="{9EE5F391-3599-8DD4-8852-D56091CBE5B8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60" creationId="{11818C2E-1E9A-5753-DFB6-DFB78081291A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61" creationId="{498D7B85-7390-D043-FA87-A77D28C4035F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62" creationId="{786C3298-EEAF-F878-F050-C5D4979B614E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63" creationId="{478CCBB2-0CB3-0F8F-1893-46091CCB28F5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64" creationId="{413330CD-A93F-FD4D-45C7-B9B046FB0A0D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65" creationId="{BD8CD480-D17C-2AD9-5173-2D403E4010D8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66" creationId="{44FBAAC4-6DDD-6E91-C22B-ADF32F5039C5}"/>
          </ac:spMkLst>
        </pc:spChg>
        <pc:spChg chg="mod">
          <ac:chgData name="Franziska Händschel" userId="e2149472-3187-4d00-b16a-a19eff6fc04a" providerId="ADAL" clId="{F221AEE2-677C-4703-8488-7CFF545B2524}" dt="2022-09-29T14:51:17.143" v="3149" actId="34135"/>
          <ac:spMkLst>
            <pc:docMk/>
            <pc:sldMk cId="3384407834" sldId="256"/>
            <ac:spMk id="267" creationId="{9ACEB636-25DA-E1D1-78B3-05D7151067C1}"/>
          </ac:spMkLst>
        </pc:spChg>
        <pc:grpChg chg="add del mod">
          <ac:chgData name="Franziska Händschel" userId="e2149472-3187-4d00-b16a-a19eff6fc04a" providerId="ADAL" clId="{F221AEE2-677C-4703-8488-7CFF545B2524}" dt="2022-10-04T10:23:35.995" v="3254"/>
          <ac:grpSpMkLst>
            <pc:docMk/>
            <pc:sldMk cId="3384407834" sldId="256"/>
            <ac:grpSpMk id="5" creationId="{F90554C8-6F93-290C-C7EE-39421E457E12}"/>
          </ac:grpSpMkLst>
        </pc:grpChg>
        <pc:grpChg chg="mod">
          <ac:chgData name="Franziska Händschel" userId="e2149472-3187-4d00-b16a-a19eff6fc04a" providerId="ADAL" clId="{F221AEE2-677C-4703-8488-7CFF545B2524}" dt="2022-09-29T14:51:17.143" v="3149" actId="34135"/>
          <ac:grpSpMkLst>
            <pc:docMk/>
            <pc:sldMk cId="3384407834" sldId="256"/>
            <ac:grpSpMk id="150" creationId="{11BBB88E-F2E3-B80D-39C7-88C8930095FF}"/>
          </ac:grpSpMkLst>
        </pc:grpChg>
        <pc:grpChg chg="add mod">
          <ac:chgData name="Franziska Händschel" userId="e2149472-3187-4d00-b16a-a19eff6fc04a" providerId="ADAL" clId="{F221AEE2-677C-4703-8488-7CFF545B2524}" dt="2022-09-29T14:51:17.143" v="3149" actId="34135"/>
          <ac:grpSpMkLst>
            <pc:docMk/>
            <pc:sldMk cId="3384407834" sldId="256"/>
            <ac:grpSpMk id="153" creationId="{623B6C8E-97BD-B4BB-FBBF-71C54B263099}"/>
          </ac:grpSpMkLst>
        </pc:grpChg>
        <pc:grpChg chg="mod">
          <ac:chgData name="Franziska Händschel" userId="e2149472-3187-4d00-b16a-a19eff6fc04a" providerId="ADAL" clId="{F221AEE2-677C-4703-8488-7CFF545B2524}" dt="2022-09-29T14:51:17.143" v="3149" actId="34135"/>
          <ac:grpSpMkLst>
            <pc:docMk/>
            <pc:sldMk cId="3384407834" sldId="256"/>
            <ac:grpSpMk id="155" creationId="{C1441153-92DE-CD7A-3E3F-6111E9E8AD5D}"/>
          </ac:grpSpMkLst>
        </pc:grpChg>
        <pc:grpChg chg="add mod">
          <ac:chgData name="Franziska Händschel" userId="e2149472-3187-4d00-b16a-a19eff6fc04a" providerId="ADAL" clId="{F221AEE2-677C-4703-8488-7CFF545B2524}" dt="2022-09-29T14:51:17.143" v="3149" actId="34135"/>
          <ac:grpSpMkLst>
            <pc:docMk/>
            <pc:sldMk cId="3384407834" sldId="256"/>
            <ac:grpSpMk id="176" creationId="{FCBFEC1A-E1C6-ADAF-20AE-C0C9718B46DC}"/>
          </ac:grpSpMkLst>
        </pc:grpChg>
        <pc:grpChg chg="mod">
          <ac:chgData name="Franziska Händschel" userId="e2149472-3187-4d00-b16a-a19eff6fc04a" providerId="ADAL" clId="{F221AEE2-677C-4703-8488-7CFF545B2524}" dt="2022-09-29T14:51:17.143" v="3149" actId="34135"/>
          <ac:grpSpMkLst>
            <pc:docMk/>
            <pc:sldMk cId="3384407834" sldId="256"/>
            <ac:grpSpMk id="178" creationId="{20A554E1-2350-B20C-73F8-C486AC7F08F3}"/>
          </ac:grpSpMkLst>
        </pc:grpChg>
        <pc:grpChg chg="add mod">
          <ac:chgData name="Franziska Händschel" userId="e2149472-3187-4d00-b16a-a19eff6fc04a" providerId="ADAL" clId="{F221AEE2-677C-4703-8488-7CFF545B2524}" dt="2022-09-29T14:51:17.143" v="3149" actId="34135"/>
          <ac:grpSpMkLst>
            <pc:docMk/>
            <pc:sldMk cId="3384407834" sldId="256"/>
            <ac:grpSpMk id="199" creationId="{AAE6C21B-4DE5-344F-2C70-6A418AB786D8}"/>
          </ac:grpSpMkLst>
        </pc:grpChg>
        <pc:grpChg chg="mod">
          <ac:chgData name="Franziska Händschel" userId="e2149472-3187-4d00-b16a-a19eff6fc04a" providerId="ADAL" clId="{F221AEE2-677C-4703-8488-7CFF545B2524}" dt="2022-09-29T14:51:17.143" v="3149" actId="34135"/>
          <ac:grpSpMkLst>
            <pc:docMk/>
            <pc:sldMk cId="3384407834" sldId="256"/>
            <ac:grpSpMk id="201" creationId="{DC2A8343-DEAC-4907-C3BB-E922A34FFA8D}"/>
          </ac:grpSpMkLst>
        </pc:grpChg>
        <pc:grpChg chg="add mod">
          <ac:chgData name="Franziska Händschel" userId="e2149472-3187-4d00-b16a-a19eff6fc04a" providerId="ADAL" clId="{F221AEE2-677C-4703-8488-7CFF545B2524}" dt="2022-09-29T14:51:17.143" v="3149" actId="34135"/>
          <ac:grpSpMkLst>
            <pc:docMk/>
            <pc:sldMk cId="3384407834" sldId="256"/>
            <ac:grpSpMk id="222" creationId="{E11E613E-C94E-F083-3C93-15AD83961D8D}"/>
          </ac:grpSpMkLst>
        </pc:grpChg>
        <pc:grpChg chg="mod">
          <ac:chgData name="Franziska Händschel" userId="e2149472-3187-4d00-b16a-a19eff6fc04a" providerId="ADAL" clId="{F221AEE2-677C-4703-8488-7CFF545B2524}" dt="2022-09-29T14:51:17.143" v="3149" actId="34135"/>
          <ac:grpSpMkLst>
            <pc:docMk/>
            <pc:sldMk cId="3384407834" sldId="256"/>
            <ac:grpSpMk id="224" creationId="{2E6C4B5D-655A-7CED-338B-B94F5F895342}"/>
          </ac:grpSpMkLst>
        </pc:grpChg>
        <pc:grpChg chg="add mod">
          <ac:chgData name="Franziska Händschel" userId="e2149472-3187-4d00-b16a-a19eff6fc04a" providerId="ADAL" clId="{F221AEE2-677C-4703-8488-7CFF545B2524}" dt="2022-09-29T14:51:17.143" v="3149" actId="34135"/>
          <ac:grpSpMkLst>
            <pc:docMk/>
            <pc:sldMk cId="3384407834" sldId="256"/>
            <ac:grpSpMk id="245" creationId="{D84F6303-E793-70E3-C7D2-33A69F1F7906}"/>
          </ac:grpSpMkLst>
        </pc:grpChg>
        <pc:grpChg chg="mod">
          <ac:chgData name="Franziska Händschel" userId="e2149472-3187-4d00-b16a-a19eff6fc04a" providerId="ADAL" clId="{F221AEE2-677C-4703-8488-7CFF545B2524}" dt="2022-09-29T14:51:17.143" v="3149" actId="34135"/>
          <ac:grpSpMkLst>
            <pc:docMk/>
            <pc:sldMk cId="3384407834" sldId="256"/>
            <ac:grpSpMk id="247" creationId="{CE417115-0164-98FD-A813-D972B7E1ABF4}"/>
          </ac:grpSpMkLst>
        </pc:grpChg>
        <pc:picChg chg="mod">
          <ac:chgData name="Franziska Händschel" userId="e2149472-3187-4d00-b16a-a19eff6fc04a" providerId="ADAL" clId="{F221AEE2-677C-4703-8488-7CFF545B2524}" dt="2022-10-04T10:23:24.156" v="3253"/>
          <ac:picMkLst>
            <pc:docMk/>
            <pc:sldMk cId="3384407834" sldId="256"/>
            <ac:picMk id="7" creationId="{FD44EF2C-107D-1995-A5E4-4402FCDF0495}"/>
          </ac:picMkLst>
        </pc:picChg>
        <pc:picChg chg="mod ord">
          <ac:chgData name="Franziska Händschel" userId="e2149472-3187-4d00-b16a-a19eff6fc04a" providerId="ADAL" clId="{F221AEE2-677C-4703-8488-7CFF545B2524}" dt="2022-09-29T14:51:17.143" v="3149" actId="34135"/>
          <ac:picMkLst>
            <pc:docMk/>
            <pc:sldMk cId="3384407834" sldId="256"/>
            <ac:picMk id="146" creationId="{A60786A5-8B69-AC80-30B0-8FE2F815F9A5}"/>
          </ac:picMkLst>
        </pc:picChg>
        <pc:picChg chg="mod">
          <ac:chgData name="Franziska Händschel" userId="e2149472-3187-4d00-b16a-a19eff6fc04a" providerId="ADAL" clId="{F221AEE2-677C-4703-8488-7CFF545B2524}" dt="2022-09-29T14:51:17.143" v="3149" actId="34135"/>
          <ac:picMkLst>
            <pc:docMk/>
            <pc:sldMk cId="3384407834" sldId="256"/>
            <ac:picMk id="151" creationId="{5F0DA6CE-22FC-48A0-5C93-AB9FE3A3C021}"/>
          </ac:picMkLst>
        </pc:picChg>
      </pc:sldChg>
      <pc:sldChg chg="addSp delSp modSp add del mod ord">
        <pc:chgData name="Franziska Händschel" userId="e2149472-3187-4d00-b16a-a19eff6fc04a" providerId="ADAL" clId="{F221AEE2-677C-4703-8488-7CFF545B2524}" dt="2022-10-04T10:42:04.939" v="3514" actId="47"/>
        <pc:sldMkLst>
          <pc:docMk/>
          <pc:sldMk cId="678247763" sldId="257"/>
        </pc:sldMkLst>
        <pc:spChg chg="add mod">
          <ac:chgData name="Franziska Händschel" userId="e2149472-3187-4d00-b16a-a19eff6fc04a" providerId="ADAL" clId="{F221AEE2-677C-4703-8488-7CFF545B2524}" dt="2022-10-04T10:30:19.412" v="3395"/>
          <ac:spMkLst>
            <pc:docMk/>
            <pc:sldMk cId="678247763" sldId="257"/>
            <ac:spMk id="2" creationId="{6EADBD68-5743-24A6-E933-2E7EE78513EC}"/>
          </ac:spMkLst>
        </pc:spChg>
        <pc:spChg chg="del mod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4" creationId="{B1DED4AB-8B9F-4D9B-621F-C1CD1ACC0CCA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5" creationId="{A4ED61AA-9419-FB29-9EC2-9EB025CBFBAF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6" creationId="{77DABD99-8F4A-AD8F-3C9E-34392258698D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7" creationId="{B16FF1C4-DD87-32FB-1CDE-B61759D8E310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8" creationId="{4F6F64E7-BE4C-4860-501C-0D915F4D3491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9" creationId="{7A3DCA82-9825-D7F5-9347-6AFE826E6040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10" creationId="{91CD2AC1-CA29-DF96-3D55-51DF0A9D46E4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11" creationId="{843F511F-26D4-F5C3-6CA7-1385D6D66368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12" creationId="{AF85D387-1A7F-F9E1-9EE1-15BD86238854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13" creationId="{8ED4FAAA-9878-EB37-8F9D-2ACBAB9B6439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14" creationId="{5FC49471-2540-5EE5-023F-C919EB0231B2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15" creationId="{14A3F98A-5EF1-7941-CC2D-B7524804B0B3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16" creationId="{8B5F31DB-B7A8-2ABD-9E53-928B688E9B88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17" creationId="{A15417E5-A85E-04E5-455B-65AB9E5FB2D5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18" creationId="{4E48E0DF-9DDD-D212-B941-F81B5C81E1B6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19" creationId="{052CC549-DA1B-DB60-3897-C0442EDA3938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20" creationId="{5C91A61B-713E-E676-8954-07D8A0069F73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21" creationId="{61CA57EA-6E7A-4140-F110-9EB7AD18771B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22" creationId="{52408A60-30F3-66DF-D990-3DDB0A3D54A9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23" creationId="{1B108DF5-F3BA-9AFE-8CE2-01CC9E3E6853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24" creationId="{F0019840-41DC-600F-E4A7-67CDB71A70AC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25" creationId="{242A7ED2-33E6-12D3-4C93-2FB9055DB09A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26" creationId="{EC78816D-876C-C836-A91C-D62AEF10EC7D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27" creationId="{D1371ABE-F026-D3CF-F4E9-B6346396B1EF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28" creationId="{17DEF80A-9137-66EB-BF84-ECA02D2C7398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29" creationId="{BCF55214-6F5C-652C-7823-AE225EF4C8A7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30" creationId="{4168035A-D224-7819-D7B2-886DB2D4CAF4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31" creationId="{28DAA211-A030-9F0D-8742-43B29D4CBF85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32" creationId="{A4E2DA49-8B62-7E4D-D32B-95B5AB4D55BC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33" creationId="{480644FC-C0EF-A39F-8475-10DF4EF042CC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34" creationId="{F32E48E1-8BE4-A0F1-CFA0-ACD45A6B8158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35" creationId="{9010258F-D667-F67A-F9A5-21AD7DA67A27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36" creationId="{68A824D7-5EB1-C80A-7544-CF87A5CAF747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37" creationId="{2CAE11D4-2D0D-88EB-C743-6C7FDD7CB793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38" creationId="{98976654-1DB1-954A-4EA9-2224C8581856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39" creationId="{83517A9F-E5B4-55EB-FB02-E69BD48E622C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40" creationId="{DCF57D44-BE86-53F0-5D26-A84D78700F5E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41" creationId="{54E5D755-36A3-1B67-8297-7D3B8AE0411C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42" creationId="{729AC4A7-7317-3DA6-58D4-8A9028BCE7F9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43" creationId="{AAE422EF-5926-4121-95CF-13820D921EE8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44" creationId="{6D116A4D-3C45-2A3A-86D8-CED0D5333E7D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45" creationId="{CEB6B13F-B28C-1582-72A8-2A338DA8ACA6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46" creationId="{10E99E95-4522-78C0-368A-9D8F96D865B5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47" creationId="{8BD5D857-BC9B-D8FD-B310-C861073CE9C9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48" creationId="{C3982BB7-B281-3F58-0A8C-E5051E7FEAD1}"/>
          </ac:spMkLst>
        </pc:spChg>
        <pc:spChg chg="add del mod">
          <ac:chgData name="Franziska Händschel" userId="e2149472-3187-4d00-b16a-a19eff6fc04a" providerId="ADAL" clId="{F221AEE2-677C-4703-8488-7CFF545B2524}" dt="2022-09-28T14:18:35.697" v="2416" actId="478"/>
          <ac:spMkLst>
            <pc:docMk/>
            <pc:sldMk cId="678247763" sldId="257"/>
            <ac:spMk id="49" creationId="{7BCD767C-AF14-6BE9-0F90-B84217ED2AAC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50" creationId="{3296FC17-4C8D-C973-5B5F-1F4F68DBB233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51" creationId="{C0DFD4B8-A9FD-53DA-F17D-7CF3FE8E0CBF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52" creationId="{1835DF34-9D08-A546-678F-374068241CB2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53" creationId="{0AB746DC-7352-EA14-CF39-2B00AFB3F703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54" creationId="{ED0B30DF-DEB7-429F-0422-9282E7D54C05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55" creationId="{874E7CF7-BF8D-BC24-297D-EA302EE55AB3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56" creationId="{CFA80567-CB79-EE77-CEBE-857EB2DCF65A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57" creationId="{A327718C-6C41-7774-3CE4-2FD1C6F23E7E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58" creationId="{C84669C1-2959-03E5-765C-A27A42B0BC0D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61" creationId="{4348AFAA-1B17-16E2-918E-E30DB5F6DDB7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63" creationId="{AAA90377-90CC-6BC9-79EC-432CA41B94F5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64" creationId="{1A104031-DBC7-9405-5543-F95DECCC6EB3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65" creationId="{C0C73B78-D10C-FB38-0876-7731B7201720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66" creationId="{09515095-DB69-CDB2-33F9-92B836D72887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67" creationId="{FBC37FC5-EA92-FC1B-6C95-9FA7BEDA219D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68" creationId="{DF991DCD-79F5-44FA-01CE-77D0B93A8EB9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69" creationId="{A21193E7-2F9D-C2EB-2B6E-9A9DB972CE81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70" creationId="{10F84495-5E76-3F03-059B-8292231BB1B7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71" creationId="{0D1203D8-B3D5-3457-C5FB-856F339E23C9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72" creationId="{456A74FB-605C-6E5C-59C0-B18B945F3ADC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73" creationId="{DF91AD7C-D77E-74ED-C636-1253C25CF209}"/>
          </ac:spMkLst>
        </pc:spChg>
        <pc:spChg chg="del mod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74" creationId="{0FAF095C-36D8-2612-C038-64A443B5EDAD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75" creationId="{12383621-2A16-0C8B-D736-EAC17496CAC2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76" creationId="{F2122842-BC79-78F0-AF2C-34465CB96CE9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77" creationId="{A00567AC-D039-0CDD-CAC7-C49E639F4BA5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78" creationId="{99A91F32-9537-7C00-ED31-8C500DAF092C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79" creationId="{0CB66184-98F7-3FFA-27EF-A464D7645FEB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80" creationId="{7D14B32F-687C-2418-B6B1-744F4C6DDA85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81" creationId="{7C91B3E2-3A4F-D2B4-845D-6393184C98CB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82" creationId="{E8A9F191-8A4D-9D5C-9C26-32FA354AB4EE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83" creationId="{D3DE3389-ED7E-43DC-F8F7-2D47A4D40D31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84" creationId="{4FEBC209-E6EB-42A0-1FD4-BE1CAB89AD59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85" creationId="{5AF32492-8A15-5230-FEEF-9468326F3079}"/>
          </ac:spMkLst>
        </pc:spChg>
        <pc:spChg chg="del mod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86" creationId="{8FA5DEED-D3AF-E485-1C59-51751BBAD520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87" creationId="{45180BC0-BEAF-8135-336D-5224C6291675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88" creationId="{74F08083-2561-7253-93F4-1CEF54E0C211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89" creationId="{086574C7-3191-F8F4-D79C-6949AB11073C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90" creationId="{46196F8B-1AD2-2DB8-E49A-ED62038AB333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91" creationId="{E6E5181D-3B00-514D-0652-9FEC4EFB9090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92" creationId="{60230D03-7D32-2215-409F-4EF11DC09F41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93" creationId="{5BBB0866-545C-EC4F-89DD-C20792A569DB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94" creationId="{66FC86D7-2552-0E77-DA20-CD8688713E18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95" creationId="{5C02BC7B-66EA-2FAF-339E-909A599EF863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96" creationId="{7C27CE65-F180-65D4-3523-680D1207B305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97" creationId="{5816A7CE-F4C9-57CF-C1AE-A06C4AA8EDCD}"/>
          </ac:spMkLst>
        </pc:spChg>
        <pc:spChg chg="del mod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98" creationId="{0AA22747-8230-B719-E0F3-7E28A76103F6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99" creationId="{CBC571E8-CE9F-CDE3-FAE6-C9E966788FAA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100" creationId="{47E6791C-B6A6-FBAE-362E-E4AA7902E3B1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101" creationId="{89C05952-2ADE-2761-5E91-226686776EB3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102" creationId="{E125C50A-B32C-1DBF-DDBE-0E99ABECFBF8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103" creationId="{6B8B7F6B-85A7-438A-77E4-D56A42FB005D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104" creationId="{E1BD9135-4EB1-27EF-9CDF-30CC6DC1DD3C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105" creationId="{0C1511FB-4F47-518D-A34F-AF7E81394D36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106" creationId="{99EF8FF4-2E82-117D-C8BA-0D514B11533B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107" creationId="{454746FA-DA85-92DF-8F17-A99D8FD9E9CF}"/>
          </ac:spMkLst>
        </pc:spChg>
        <pc:spChg chg="del">
          <ac:chgData name="Franziska Händschel" userId="e2149472-3187-4d00-b16a-a19eff6fc04a" providerId="ADAL" clId="{F221AEE2-677C-4703-8488-7CFF545B2524}" dt="2022-09-28T13:55:04.906" v="1590" actId="478"/>
          <ac:spMkLst>
            <pc:docMk/>
            <pc:sldMk cId="678247763" sldId="257"/>
            <ac:spMk id="108" creationId="{79FFEC57-3564-EE76-E022-12300154DBA0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09" creationId="{2632433A-5650-AAA7-8005-39FAB874B481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21" creationId="{17F0236A-2BDE-71C3-1806-77136EA3AC64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33" creationId="{91639212-4366-6CA7-108F-3E07035EFE84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34" creationId="{34005EDD-65FB-E730-CC02-71D7FE03908F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35" creationId="{2C35A6C3-729D-FE71-46E0-62B9E4760B35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36" creationId="{4B917AFB-4DCB-9213-C28C-E2E2F58AD33A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37" creationId="{5F20B2DE-6372-8A0C-85AF-7B5739501BC6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39" creationId="{AD501A06-ECC2-BA69-9D68-44F4F209C497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41" creationId="{01934B10-3EBF-9BFD-0228-598678D1AFD8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42" creationId="{2D91F038-5A13-604F-C53C-D07CE83EA19E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43" creationId="{2CE29A1B-68F9-E659-77B3-DB2D377F42E2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44" creationId="{AAC1D605-FEFF-9C3B-89A5-C559D800EC30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48" creationId="{E81A4356-9133-B996-DBDA-FB0F3934734B}"/>
          </ac:spMkLst>
        </pc:spChg>
        <pc:spChg chg="del mod">
          <ac:chgData name="Franziska Händschel" userId="e2149472-3187-4d00-b16a-a19eff6fc04a" providerId="ADAL" clId="{F221AEE2-677C-4703-8488-7CFF545B2524}" dt="2022-10-04T10:30:18.648" v="3394" actId="478"/>
          <ac:spMkLst>
            <pc:docMk/>
            <pc:sldMk cId="678247763" sldId="257"/>
            <ac:spMk id="149" creationId="{0F2D68D8-F983-AF4A-FF5A-F14711417219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52" creationId="{E13E3877-A4D3-23CD-2A48-9039DB4C578E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53" creationId="{F1305B8F-8011-C841-F271-5B935A11975C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54" creationId="{21FEB589-E292-F5E4-6530-091C3B3E36F5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55" creationId="{3951CC90-04FA-1F0B-BC85-0F5DFFA15AB5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56" creationId="{C0EDD2B1-1567-6106-3C6A-D56A3D36CBE0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57" creationId="{C6B736EA-899B-AED9-0667-6704F0F6A752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58" creationId="{7D8B1F54-57AD-0EC2-A1B4-3AD64B416D8B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59" creationId="{C23A4B07-D368-0B25-91FE-CB6A767A1B27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60" creationId="{933F5653-31C1-E833-60B8-150EFB24E143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61" creationId="{498E58E3-9716-9A27-9589-F846381237FF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62" creationId="{0087648F-5067-F31B-85E6-4792E47DE25E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63" creationId="{DFFA873F-A727-98BC-37F0-1CFAB6A409BC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64" creationId="{36F64DE8-8AF8-3230-A422-0818E95D73CA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65" creationId="{1864D0C5-2F04-A763-3076-B17035A88E74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66" creationId="{7FD8514E-0B5E-2813-1426-A00896153C16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67" creationId="{1AEC92B7-1B6E-4E0A-10D3-7780C3EEE135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68" creationId="{6BEEEAF2-9295-7434-D3C6-B5744018C83C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70" creationId="{AA1A4FED-18D7-E0F5-B55F-EABFA6F417B9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72" creationId="{53E1E9C5-B9FA-657B-8F85-E833EF65CD1B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73" creationId="{2FF36429-92D6-AED6-55BD-046941BF39E8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74" creationId="{BD28A163-7A96-A0D1-2583-A377E692E1E9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75" creationId="{C739E50F-957C-51D6-C96E-36137BCF272A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76" creationId="{94858F06-76A7-E878-7A99-69E8BD451AA5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77" creationId="{670DB09C-7171-EE5F-0FB3-DC94EB560D96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78" creationId="{6279F2F0-1707-0016-E007-F11006EEE41A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79" creationId="{7DDFD133-274A-6D1F-8477-E3E8CF33380B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80" creationId="{43239087-2A43-10AE-8C10-D68FFC651C97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81" creationId="{0BD17154-88C7-B43C-B8EC-78BB9A988264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82" creationId="{D21DEFF2-1CFC-7AE1-32DF-E8DF3B8EBCA2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83" creationId="{77F217E0-2A06-D9B2-93E1-22E52C05E07D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84" creationId="{F5C024FD-507A-9245-DAA2-0A9BCDD2B9C2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85" creationId="{7E14DE19-12A0-8D19-41A6-18E82A010F87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86" creationId="{51A3C016-616F-B416-A150-2659EEE2C752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87" creationId="{C11D8105-1163-1E09-2E44-076B61A4D1B1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88" creationId="{DEEF9AE2-E5FD-DEB0-AB87-D895DF94360D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89" creationId="{919B7D66-288F-16A5-DDD9-73F1CBD43B52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90" creationId="{9A5907FC-307E-0389-D555-E5426582028E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91" creationId="{0722CF7B-42CA-D682-9D7E-9BDA4743C3C6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93" creationId="{299B0208-753B-66B9-547B-AE1A5679AD13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95" creationId="{CB1EC982-E35F-D2AC-4A18-152472B932EC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96" creationId="{78FF318F-AE6D-9FD5-B96F-C082F36BC47F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97" creationId="{C431AEC7-50A6-F94F-14F9-F3B67502868D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98" creationId="{BB8D7537-F010-4B68-71F2-2FAAD75320E2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199" creationId="{348543DF-1DBD-0CA9-4177-86C37A56761F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00" creationId="{1A9B4C44-583E-57AC-39C7-08DED6A487F7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01" creationId="{7572F68D-79E9-1C2E-CE71-F823CD67C26E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02" creationId="{2F036E18-8A96-8863-8693-8EB2147984FB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03" creationId="{086EEB3F-166E-DD18-5F5B-9CBDBDE2790C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04" creationId="{D6FDDBEC-A8FC-C92C-5D35-CF82254C90AC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05" creationId="{B16AA2D4-3E65-0A3F-DB20-01B6FB9EF0BB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06" creationId="{04054091-6EBF-7ADC-D25B-2EE776284099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07" creationId="{7E0F4512-E85A-5858-BFA2-39473B016601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08" creationId="{879A7BD6-A5E0-C9A4-0003-8EF3FDDB80DA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09" creationId="{917DB425-9AC4-8581-9BB9-A10026CB058D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10" creationId="{898E1242-AF6D-8439-3CC1-6DACCD7B068B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11" creationId="{3994C7D4-BB89-7E34-1561-C8C3858B3DA6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12" creationId="{092EDC89-AA47-DA49-8214-06827574F838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13" creationId="{5DEF3A5A-5B2A-68FA-6008-FAFA02E46E91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14" creationId="{57A04192-7FEB-59F1-C736-BCEC4A2E50CE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16" creationId="{C0475878-3D03-1602-BA48-752D4EE3ADAA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18" creationId="{0432A40F-0B0A-3FF5-1A77-384807AF6F2E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19" creationId="{D9578A89-D9A0-C7E0-3D5F-B046827E245B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20" creationId="{90CCB161-C5D5-BFDD-45B6-252F37221267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21" creationId="{8B6C2BFA-1ED8-185A-C893-BAC84160EBFE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22" creationId="{91E74859-191D-5023-1F32-808ECC71D2FE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23" creationId="{9D17BD47-DE0C-2E59-7DD6-C76413B5D0E5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24" creationId="{E00CD537-D4E2-0FD2-12CC-1F47BE43B75E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25" creationId="{89DB4707-9E60-F228-9423-C5349BBFCBCC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26" creationId="{3144577C-38BE-7E82-81C3-723453501D7F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27" creationId="{98CDF531-35C6-B1C1-428F-FA838FCBC1D2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28" creationId="{1B81E102-C744-5F44-3378-2CAD16CC2A0D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29" creationId="{C0B3CADF-0A1A-05C6-BCFD-DB4A2D15A3D4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30" creationId="{A9B83E2E-BD54-ADD6-5693-DF3438FF25B1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31" creationId="{A5030870-2062-DC70-C763-9403C2B9D0F3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32" creationId="{829A8BF3-AD19-19C6-35D4-5A61DFCDEA23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33" creationId="{E1697D64-018B-6C86-7C2A-1B44BDA34BCB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34" creationId="{8E64090A-F889-F5CC-896E-7411FF620096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35" creationId="{F7C30EA8-DCBD-802E-B348-6BF0057D3856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36" creationId="{F4E243D5-AF01-5E7D-06FC-CE9FD7E81DBF}"/>
          </ac:spMkLst>
        </pc:spChg>
        <pc:spChg chg="mod">
          <ac:chgData name="Franziska Händschel" userId="e2149472-3187-4d00-b16a-a19eff6fc04a" providerId="ADAL" clId="{F221AEE2-677C-4703-8488-7CFF545B2524}" dt="2022-09-29T14:52:09.777" v="3160" actId="34135"/>
          <ac:spMkLst>
            <pc:docMk/>
            <pc:sldMk cId="678247763" sldId="257"/>
            <ac:spMk id="237" creationId="{E15FD8C9-6285-0D64-06C6-5C9F215436D9}"/>
          </ac:spMkLst>
        </pc:spChg>
        <pc:grpChg chg="add mod">
          <ac:chgData name="Franziska Händschel" userId="e2149472-3187-4d00-b16a-a19eff6fc04a" providerId="ADAL" clId="{F221AEE2-677C-4703-8488-7CFF545B2524}" dt="2022-09-29T14:52:09.777" v="3160" actId="34135"/>
          <ac:grpSpMkLst>
            <pc:docMk/>
            <pc:sldMk cId="678247763" sldId="257"/>
            <ac:grpSpMk id="59" creationId="{D7F913F1-72AB-58D6-8433-89E769B9205F}"/>
          </ac:grpSpMkLst>
        </pc:grpChg>
        <pc:grpChg chg="mod">
          <ac:chgData name="Franziska Händschel" userId="e2149472-3187-4d00-b16a-a19eff6fc04a" providerId="ADAL" clId="{F221AEE2-677C-4703-8488-7CFF545B2524}" dt="2022-09-29T14:52:09.777" v="3160" actId="34135"/>
          <ac:grpSpMkLst>
            <pc:docMk/>
            <pc:sldMk cId="678247763" sldId="257"/>
            <ac:grpSpMk id="62" creationId="{0DAB3F5F-6864-F26B-B220-40E860BD0CE5}"/>
          </ac:grpSpMkLst>
        </pc:grpChg>
        <pc:grpChg chg="add mod">
          <ac:chgData name="Franziska Händschel" userId="e2149472-3187-4d00-b16a-a19eff6fc04a" providerId="ADAL" clId="{F221AEE2-677C-4703-8488-7CFF545B2524}" dt="2022-09-29T14:52:09.777" v="3160" actId="34135"/>
          <ac:grpSpMkLst>
            <pc:docMk/>
            <pc:sldMk cId="678247763" sldId="257"/>
            <ac:grpSpMk id="138" creationId="{304B849F-4F07-AF15-29C2-F1380B2F522C}"/>
          </ac:grpSpMkLst>
        </pc:grpChg>
        <pc:grpChg chg="mod">
          <ac:chgData name="Franziska Händschel" userId="e2149472-3187-4d00-b16a-a19eff6fc04a" providerId="ADAL" clId="{F221AEE2-677C-4703-8488-7CFF545B2524}" dt="2022-09-29T14:52:09.777" v="3160" actId="34135"/>
          <ac:grpSpMkLst>
            <pc:docMk/>
            <pc:sldMk cId="678247763" sldId="257"/>
            <ac:grpSpMk id="140" creationId="{B1748701-B4EB-19C8-7CE5-3E1602641D54}"/>
          </ac:grpSpMkLst>
        </pc:grpChg>
        <pc:grpChg chg="mod">
          <ac:chgData name="Franziska Händschel" userId="e2149472-3187-4d00-b16a-a19eff6fc04a" providerId="ADAL" clId="{F221AEE2-677C-4703-8488-7CFF545B2524}" dt="2022-09-29T14:52:09.777" v="3160" actId="34135"/>
          <ac:grpSpMkLst>
            <pc:docMk/>
            <pc:sldMk cId="678247763" sldId="257"/>
            <ac:grpSpMk id="150" creationId="{11BBB88E-F2E3-B80D-39C7-88C8930095FF}"/>
          </ac:grpSpMkLst>
        </pc:grpChg>
        <pc:grpChg chg="add mod">
          <ac:chgData name="Franziska Händschel" userId="e2149472-3187-4d00-b16a-a19eff6fc04a" providerId="ADAL" clId="{F221AEE2-677C-4703-8488-7CFF545B2524}" dt="2022-09-29T14:52:09.777" v="3160" actId="34135"/>
          <ac:grpSpMkLst>
            <pc:docMk/>
            <pc:sldMk cId="678247763" sldId="257"/>
            <ac:grpSpMk id="169" creationId="{EC268C42-3B2C-6ED3-27F4-A6A4DEF4AACE}"/>
          </ac:grpSpMkLst>
        </pc:grpChg>
        <pc:grpChg chg="mod">
          <ac:chgData name="Franziska Händschel" userId="e2149472-3187-4d00-b16a-a19eff6fc04a" providerId="ADAL" clId="{F221AEE2-677C-4703-8488-7CFF545B2524}" dt="2022-09-29T14:52:09.777" v="3160" actId="34135"/>
          <ac:grpSpMkLst>
            <pc:docMk/>
            <pc:sldMk cId="678247763" sldId="257"/>
            <ac:grpSpMk id="171" creationId="{C3BAA502-920E-8E85-268B-598C70DB5A6C}"/>
          </ac:grpSpMkLst>
        </pc:grpChg>
        <pc:grpChg chg="add mod">
          <ac:chgData name="Franziska Händschel" userId="e2149472-3187-4d00-b16a-a19eff6fc04a" providerId="ADAL" clId="{F221AEE2-677C-4703-8488-7CFF545B2524}" dt="2022-09-29T14:52:09.777" v="3160" actId="34135"/>
          <ac:grpSpMkLst>
            <pc:docMk/>
            <pc:sldMk cId="678247763" sldId="257"/>
            <ac:grpSpMk id="192" creationId="{A080C234-1326-B47D-196E-CA2860637A06}"/>
          </ac:grpSpMkLst>
        </pc:grpChg>
        <pc:grpChg chg="mod">
          <ac:chgData name="Franziska Händschel" userId="e2149472-3187-4d00-b16a-a19eff6fc04a" providerId="ADAL" clId="{F221AEE2-677C-4703-8488-7CFF545B2524}" dt="2022-09-29T14:52:09.777" v="3160" actId="34135"/>
          <ac:grpSpMkLst>
            <pc:docMk/>
            <pc:sldMk cId="678247763" sldId="257"/>
            <ac:grpSpMk id="194" creationId="{B646F593-FAD1-3F7E-8A36-1139C5E9A448}"/>
          </ac:grpSpMkLst>
        </pc:grpChg>
        <pc:grpChg chg="add mod">
          <ac:chgData name="Franziska Händschel" userId="e2149472-3187-4d00-b16a-a19eff6fc04a" providerId="ADAL" clId="{F221AEE2-677C-4703-8488-7CFF545B2524}" dt="2022-09-29T14:52:09.777" v="3160" actId="34135"/>
          <ac:grpSpMkLst>
            <pc:docMk/>
            <pc:sldMk cId="678247763" sldId="257"/>
            <ac:grpSpMk id="215" creationId="{38360392-653C-0153-5BEA-C23BDA113550}"/>
          </ac:grpSpMkLst>
        </pc:grpChg>
        <pc:grpChg chg="mod">
          <ac:chgData name="Franziska Händschel" userId="e2149472-3187-4d00-b16a-a19eff6fc04a" providerId="ADAL" clId="{F221AEE2-677C-4703-8488-7CFF545B2524}" dt="2022-09-29T14:52:09.777" v="3160" actId="34135"/>
          <ac:grpSpMkLst>
            <pc:docMk/>
            <pc:sldMk cId="678247763" sldId="257"/>
            <ac:grpSpMk id="217" creationId="{2E08ABE0-C56A-6B5C-F349-C47ACBA385BE}"/>
          </ac:grpSpMkLst>
        </pc:grpChg>
        <pc:picChg chg="mod">
          <ac:chgData name="Franziska Händschel" userId="e2149472-3187-4d00-b16a-a19eff6fc04a" providerId="ADAL" clId="{F221AEE2-677C-4703-8488-7CFF545B2524}" dt="2022-09-29T14:52:09.777" v="3160" actId="34135"/>
          <ac:picMkLst>
            <pc:docMk/>
            <pc:sldMk cId="678247763" sldId="257"/>
            <ac:picMk id="3" creationId="{48C009FD-D4E1-6AFE-7DA9-875256B48276}"/>
          </ac:picMkLst>
        </pc:picChg>
        <pc:picChg chg="mod">
          <ac:chgData name="Franziska Händschel" userId="e2149472-3187-4d00-b16a-a19eff6fc04a" providerId="ADAL" clId="{F221AEE2-677C-4703-8488-7CFF545B2524}" dt="2022-09-29T14:52:09.777" v="3160" actId="34135"/>
          <ac:picMkLst>
            <pc:docMk/>
            <pc:sldMk cId="678247763" sldId="257"/>
            <ac:picMk id="151" creationId="{5F0DA6CE-22FC-48A0-5C93-AB9FE3A3C021}"/>
          </ac:picMkLst>
        </pc:picChg>
      </pc:sldChg>
      <pc:sldChg chg="addSp delSp modSp mod">
        <pc:chgData name="Franziska Händschel" userId="e2149472-3187-4d00-b16a-a19eff6fc04a" providerId="ADAL" clId="{F221AEE2-677C-4703-8488-7CFF545B2524}" dt="2022-09-28T14:35:05.971" v="3109" actId="207"/>
        <pc:sldMkLst>
          <pc:docMk/>
          <pc:sldMk cId="131610955" sldId="258"/>
        </pc:sldMkLst>
        <pc:spChg chg="add mod">
          <ac:chgData name="Franziska Händschel" userId="e2149472-3187-4d00-b16a-a19eff6fc04a" providerId="ADAL" clId="{F221AEE2-677C-4703-8488-7CFF545B2524}" dt="2022-09-28T14:35:05.971" v="3109" actId="207"/>
          <ac:spMkLst>
            <pc:docMk/>
            <pc:sldMk cId="131610955" sldId="258"/>
            <ac:spMk id="2" creationId="{6B7773F7-3800-C832-756E-15B8C0627974}"/>
          </ac:spMkLst>
        </pc:spChg>
        <pc:spChg chg="add mod">
          <ac:chgData name="Franziska Händschel" userId="e2149472-3187-4d00-b16a-a19eff6fc04a" providerId="ADAL" clId="{F221AEE2-677C-4703-8488-7CFF545B2524}" dt="2022-09-28T14:12:30.441" v="2044" actId="164"/>
          <ac:spMkLst>
            <pc:docMk/>
            <pc:sldMk cId="131610955" sldId="258"/>
            <ac:spMk id="3" creationId="{3099D559-E822-0D40-BBC1-50C98FE2CC97}"/>
          </ac:spMkLst>
        </pc:spChg>
        <pc:spChg chg="mod">
          <ac:chgData name="Franziska Händschel" userId="e2149472-3187-4d00-b16a-a19eff6fc04a" providerId="ADAL" clId="{F221AEE2-677C-4703-8488-7CFF545B2524}" dt="2022-09-28T14:13:03.780" v="2049" actId="164"/>
          <ac:spMkLst>
            <pc:docMk/>
            <pc:sldMk cId="131610955" sldId="258"/>
            <ac:spMk id="4" creationId="{B1DED4AB-8B9F-4D9B-621F-C1CD1ACC0CCA}"/>
          </ac:spMkLst>
        </pc:spChg>
        <pc:spChg chg="add mod">
          <ac:chgData name="Franziska Händschel" userId="e2149472-3187-4d00-b16a-a19eff6fc04a" providerId="ADAL" clId="{F221AEE2-677C-4703-8488-7CFF545B2524}" dt="2022-09-28T14:12:30.441" v="2044" actId="164"/>
          <ac:spMkLst>
            <pc:docMk/>
            <pc:sldMk cId="131610955" sldId="258"/>
            <ac:spMk id="5" creationId="{2B5553C9-F3B1-CC0A-3D5E-58B7CEBEE8B9}"/>
          </ac:spMkLst>
        </pc:spChg>
        <pc:spChg chg="add mod">
          <ac:chgData name="Franziska Händschel" userId="e2149472-3187-4d00-b16a-a19eff6fc04a" providerId="ADAL" clId="{F221AEE2-677C-4703-8488-7CFF545B2524}" dt="2022-09-28T14:12:30.441" v="2044" actId="164"/>
          <ac:spMkLst>
            <pc:docMk/>
            <pc:sldMk cId="131610955" sldId="258"/>
            <ac:spMk id="6" creationId="{E3A62DB8-C259-55F1-D670-8C6180B73B36}"/>
          </ac:spMkLst>
        </pc:spChg>
        <pc:spChg chg="add mod">
          <ac:chgData name="Franziska Händschel" userId="e2149472-3187-4d00-b16a-a19eff6fc04a" providerId="ADAL" clId="{F221AEE2-677C-4703-8488-7CFF545B2524}" dt="2022-09-28T14:12:30.441" v="2044" actId="164"/>
          <ac:spMkLst>
            <pc:docMk/>
            <pc:sldMk cId="131610955" sldId="258"/>
            <ac:spMk id="7" creationId="{9F340C78-B2B9-8448-B700-832121359129}"/>
          </ac:spMkLst>
        </pc:spChg>
        <pc:spChg chg="add mod">
          <ac:chgData name="Franziska Händschel" userId="e2149472-3187-4d00-b16a-a19eff6fc04a" providerId="ADAL" clId="{F221AEE2-677C-4703-8488-7CFF545B2524}" dt="2022-09-28T14:12:30.441" v="2044" actId="164"/>
          <ac:spMkLst>
            <pc:docMk/>
            <pc:sldMk cId="131610955" sldId="258"/>
            <ac:spMk id="8" creationId="{77194D23-C021-C156-04AF-14216994AA59}"/>
          </ac:spMkLst>
        </pc:spChg>
        <pc:spChg chg="add mod">
          <ac:chgData name="Franziska Händschel" userId="e2149472-3187-4d00-b16a-a19eff6fc04a" providerId="ADAL" clId="{F221AEE2-677C-4703-8488-7CFF545B2524}" dt="2022-09-28T14:12:30.441" v="2044" actId="164"/>
          <ac:spMkLst>
            <pc:docMk/>
            <pc:sldMk cId="131610955" sldId="258"/>
            <ac:spMk id="9" creationId="{0D1A19DC-D6D0-85E6-5E3F-29D4984FF285}"/>
          </ac:spMkLst>
        </pc:spChg>
        <pc:spChg chg="del">
          <ac:chgData name="Franziska Händschel" userId="e2149472-3187-4d00-b16a-a19eff6fc04a" providerId="ADAL" clId="{F221AEE2-677C-4703-8488-7CFF545B2524}" dt="2022-09-28T13:55:52.709" v="1599" actId="478"/>
          <ac:spMkLst>
            <pc:docMk/>
            <pc:sldMk cId="131610955" sldId="258"/>
            <ac:spMk id="10" creationId="{91CD2AC1-CA29-DF96-3D55-51DF0A9D46E4}"/>
          </ac:spMkLst>
        </pc:spChg>
        <pc:spChg chg="add mod">
          <ac:chgData name="Franziska Händschel" userId="e2149472-3187-4d00-b16a-a19eff6fc04a" providerId="ADAL" clId="{F221AEE2-677C-4703-8488-7CFF545B2524}" dt="2022-09-28T14:12:30.441" v="2044" actId="164"/>
          <ac:spMkLst>
            <pc:docMk/>
            <pc:sldMk cId="131610955" sldId="258"/>
            <ac:spMk id="11" creationId="{AB4957C1-0842-4B1E-CBB2-AB721261E008}"/>
          </ac:spMkLst>
        </pc:spChg>
        <pc:spChg chg="add mod">
          <ac:chgData name="Franziska Händschel" userId="e2149472-3187-4d00-b16a-a19eff6fc04a" providerId="ADAL" clId="{F221AEE2-677C-4703-8488-7CFF545B2524}" dt="2022-09-28T14:12:30.441" v="2044" actId="164"/>
          <ac:spMkLst>
            <pc:docMk/>
            <pc:sldMk cId="131610955" sldId="258"/>
            <ac:spMk id="12" creationId="{496BD1D0-2146-C715-9B7A-6B868007FF2E}"/>
          </ac:spMkLst>
        </pc:spChg>
        <pc:spChg chg="add mod">
          <ac:chgData name="Franziska Händschel" userId="e2149472-3187-4d00-b16a-a19eff6fc04a" providerId="ADAL" clId="{F221AEE2-677C-4703-8488-7CFF545B2524}" dt="2022-09-28T14:12:30.441" v="2044" actId="164"/>
          <ac:spMkLst>
            <pc:docMk/>
            <pc:sldMk cId="131610955" sldId="258"/>
            <ac:spMk id="13" creationId="{8047C88C-F4AD-F3E4-030D-3E4D5304C5CE}"/>
          </ac:spMkLst>
        </pc:spChg>
        <pc:spChg chg="add mod">
          <ac:chgData name="Franziska Händschel" userId="e2149472-3187-4d00-b16a-a19eff6fc04a" providerId="ADAL" clId="{F221AEE2-677C-4703-8488-7CFF545B2524}" dt="2022-09-28T14:12:30.441" v="2044" actId="164"/>
          <ac:spMkLst>
            <pc:docMk/>
            <pc:sldMk cId="131610955" sldId="258"/>
            <ac:spMk id="14" creationId="{978F0672-F350-7546-D34B-B0CD09D04208}"/>
          </ac:spMkLst>
        </pc:spChg>
        <pc:spChg chg="add mod">
          <ac:chgData name="Franziska Händschel" userId="e2149472-3187-4d00-b16a-a19eff6fc04a" providerId="ADAL" clId="{F221AEE2-677C-4703-8488-7CFF545B2524}" dt="2022-09-28T14:12:30.441" v="2044" actId="164"/>
          <ac:spMkLst>
            <pc:docMk/>
            <pc:sldMk cId="131610955" sldId="258"/>
            <ac:spMk id="15" creationId="{FBE3816A-75E1-A1B3-2705-388C24C21278}"/>
          </ac:spMkLst>
        </pc:spChg>
        <pc:spChg chg="add mod">
          <ac:chgData name="Franziska Händschel" userId="e2149472-3187-4d00-b16a-a19eff6fc04a" providerId="ADAL" clId="{F221AEE2-677C-4703-8488-7CFF545B2524}" dt="2022-09-28T14:12:30.441" v="2044" actId="164"/>
          <ac:spMkLst>
            <pc:docMk/>
            <pc:sldMk cId="131610955" sldId="258"/>
            <ac:spMk id="16" creationId="{AC39724C-9DF5-98B7-646D-AF7A450CCA11}"/>
          </ac:spMkLst>
        </pc:spChg>
        <pc:spChg chg="add mod">
          <ac:chgData name="Franziska Händschel" userId="e2149472-3187-4d00-b16a-a19eff6fc04a" providerId="ADAL" clId="{F221AEE2-677C-4703-8488-7CFF545B2524}" dt="2022-09-28T14:12:30.441" v="2044" actId="164"/>
          <ac:spMkLst>
            <pc:docMk/>
            <pc:sldMk cId="131610955" sldId="258"/>
            <ac:spMk id="17" creationId="{DF065DBD-D15C-F773-A7FD-87B14C6C4F35}"/>
          </ac:spMkLst>
        </pc:spChg>
        <pc:spChg chg="add mod">
          <ac:chgData name="Franziska Händschel" userId="e2149472-3187-4d00-b16a-a19eff6fc04a" providerId="ADAL" clId="{F221AEE2-677C-4703-8488-7CFF545B2524}" dt="2022-09-28T14:12:30.441" v="2044" actId="164"/>
          <ac:spMkLst>
            <pc:docMk/>
            <pc:sldMk cId="131610955" sldId="258"/>
            <ac:spMk id="18" creationId="{A318F4BC-C7A7-EA00-C816-28EB94432339}"/>
          </ac:spMkLst>
        </pc:spChg>
        <pc:spChg chg="add mod">
          <ac:chgData name="Franziska Händschel" userId="e2149472-3187-4d00-b16a-a19eff6fc04a" providerId="ADAL" clId="{F221AEE2-677C-4703-8488-7CFF545B2524}" dt="2022-09-28T14:12:30.441" v="2044" actId="164"/>
          <ac:spMkLst>
            <pc:docMk/>
            <pc:sldMk cId="131610955" sldId="258"/>
            <ac:spMk id="19" creationId="{6C7FDCAA-8907-BB8B-FF6D-35B22DBFB512}"/>
          </ac:spMkLst>
        </pc:spChg>
        <pc:spChg chg="add mod">
          <ac:chgData name="Franziska Händschel" userId="e2149472-3187-4d00-b16a-a19eff6fc04a" providerId="ADAL" clId="{F221AEE2-677C-4703-8488-7CFF545B2524}" dt="2022-09-28T14:12:30.441" v="2044" actId="164"/>
          <ac:spMkLst>
            <pc:docMk/>
            <pc:sldMk cId="131610955" sldId="258"/>
            <ac:spMk id="20" creationId="{06314976-EC7C-53E5-153B-B57E7DC2816A}"/>
          </ac:spMkLst>
        </pc:spChg>
        <pc:spChg chg="add mod">
          <ac:chgData name="Franziska Händschel" userId="e2149472-3187-4d00-b16a-a19eff6fc04a" providerId="ADAL" clId="{F221AEE2-677C-4703-8488-7CFF545B2524}" dt="2022-09-28T14:12:30.441" v="2044" actId="164"/>
          <ac:spMkLst>
            <pc:docMk/>
            <pc:sldMk cId="131610955" sldId="258"/>
            <ac:spMk id="21" creationId="{637F493D-7481-A258-8C8B-46AFC5EAC56A}"/>
          </ac:spMkLst>
        </pc:spChg>
        <pc:spChg chg="add mod">
          <ac:chgData name="Franziska Händschel" userId="e2149472-3187-4d00-b16a-a19eff6fc04a" providerId="ADAL" clId="{F221AEE2-677C-4703-8488-7CFF545B2524}" dt="2022-09-28T14:12:30.441" v="2044" actId="164"/>
          <ac:spMkLst>
            <pc:docMk/>
            <pc:sldMk cId="131610955" sldId="258"/>
            <ac:spMk id="22" creationId="{267736E0-F648-C7B8-9437-BD1B8E2CD416}"/>
          </ac:spMkLst>
        </pc:spChg>
        <pc:spChg chg="add mod">
          <ac:chgData name="Franziska Händschel" userId="e2149472-3187-4d00-b16a-a19eff6fc04a" providerId="ADAL" clId="{F221AEE2-677C-4703-8488-7CFF545B2524}" dt="2022-09-28T14:12:30.441" v="2044" actId="164"/>
          <ac:spMkLst>
            <pc:docMk/>
            <pc:sldMk cId="131610955" sldId="258"/>
            <ac:spMk id="23" creationId="{0D4D7FE8-6C7C-4246-5FEF-4D91F0288CA3}"/>
          </ac:spMkLst>
        </pc:spChg>
        <pc:spChg chg="add del mod">
          <ac:chgData name="Franziska Händschel" userId="e2149472-3187-4d00-b16a-a19eff6fc04a" providerId="ADAL" clId="{F221AEE2-677C-4703-8488-7CFF545B2524}" dt="2022-09-28T14:08:54.755" v="1970" actId="478"/>
          <ac:spMkLst>
            <pc:docMk/>
            <pc:sldMk cId="131610955" sldId="258"/>
            <ac:spMk id="24" creationId="{65428F6C-40FD-2049-268D-86390BC77A68}"/>
          </ac:spMkLst>
        </pc:spChg>
        <pc:spChg chg="add del mod">
          <ac:chgData name="Franziska Händschel" userId="e2149472-3187-4d00-b16a-a19eff6fc04a" providerId="ADAL" clId="{F221AEE2-677C-4703-8488-7CFF545B2524}" dt="2022-09-28T14:08:54.755" v="1970" actId="478"/>
          <ac:spMkLst>
            <pc:docMk/>
            <pc:sldMk cId="131610955" sldId="258"/>
            <ac:spMk id="25" creationId="{544E3E7E-E0ED-3804-373F-F03540AA74B9}"/>
          </ac:spMkLst>
        </pc:spChg>
        <pc:spChg chg="add del mod">
          <ac:chgData name="Franziska Händschel" userId="e2149472-3187-4d00-b16a-a19eff6fc04a" providerId="ADAL" clId="{F221AEE2-677C-4703-8488-7CFF545B2524}" dt="2022-09-28T14:08:54.755" v="1970" actId="478"/>
          <ac:spMkLst>
            <pc:docMk/>
            <pc:sldMk cId="131610955" sldId="258"/>
            <ac:spMk id="26" creationId="{8B24A7C5-BDA1-3D72-EEF3-13FB1D059722}"/>
          </ac:spMkLst>
        </pc:spChg>
        <pc:spChg chg="add del mod">
          <ac:chgData name="Franziska Händschel" userId="e2149472-3187-4d00-b16a-a19eff6fc04a" providerId="ADAL" clId="{F221AEE2-677C-4703-8488-7CFF545B2524}" dt="2022-09-28T14:08:54.755" v="1970" actId="478"/>
          <ac:spMkLst>
            <pc:docMk/>
            <pc:sldMk cId="131610955" sldId="258"/>
            <ac:spMk id="27" creationId="{D4B7A8E5-3B90-CEDF-2172-9CAE6888F7ED}"/>
          </ac:spMkLst>
        </pc:spChg>
        <pc:spChg chg="add del mod">
          <ac:chgData name="Franziska Händschel" userId="e2149472-3187-4d00-b16a-a19eff6fc04a" providerId="ADAL" clId="{F221AEE2-677C-4703-8488-7CFF545B2524}" dt="2022-09-28T14:08:54.755" v="1970" actId="478"/>
          <ac:spMkLst>
            <pc:docMk/>
            <pc:sldMk cId="131610955" sldId="258"/>
            <ac:spMk id="28" creationId="{BCAC5AFD-8DF4-E6FE-D4CC-FA0927266AF3}"/>
          </ac:spMkLst>
        </pc:spChg>
        <pc:spChg chg="add del mod">
          <ac:chgData name="Franziska Händschel" userId="e2149472-3187-4d00-b16a-a19eff6fc04a" providerId="ADAL" clId="{F221AEE2-677C-4703-8488-7CFF545B2524}" dt="2022-09-28T14:08:54.755" v="1970" actId="478"/>
          <ac:spMkLst>
            <pc:docMk/>
            <pc:sldMk cId="131610955" sldId="258"/>
            <ac:spMk id="29" creationId="{3A35D306-3099-97C9-8968-78F73C547492}"/>
          </ac:spMkLst>
        </pc:spChg>
        <pc:spChg chg="add del mod">
          <ac:chgData name="Franziska Händschel" userId="e2149472-3187-4d00-b16a-a19eff6fc04a" providerId="ADAL" clId="{F221AEE2-677C-4703-8488-7CFF545B2524}" dt="2022-09-28T14:08:54.755" v="1970" actId="478"/>
          <ac:spMkLst>
            <pc:docMk/>
            <pc:sldMk cId="131610955" sldId="258"/>
            <ac:spMk id="30" creationId="{B128A2BA-C77A-17AA-0072-B22CE74B3D69}"/>
          </ac:spMkLst>
        </pc:spChg>
        <pc:spChg chg="add del mod">
          <ac:chgData name="Franziska Händschel" userId="e2149472-3187-4d00-b16a-a19eff6fc04a" providerId="ADAL" clId="{F221AEE2-677C-4703-8488-7CFF545B2524}" dt="2022-09-28T14:08:54.755" v="1970" actId="478"/>
          <ac:spMkLst>
            <pc:docMk/>
            <pc:sldMk cId="131610955" sldId="258"/>
            <ac:spMk id="31" creationId="{ADDF257A-4B72-437F-89BF-5E27E4F964D5}"/>
          </ac:spMkLst>
        </pc:spChg>
        <pc:spChg chg="add del mod">
          <ac:chgData name="Franziska Händschel" userId="e2149472-3187-4d00-b16a-a19eff6fc04a" providerId="ADAL" clId="{F221AEE2-677C-4703-8488-7CFF545B2524}" dt="2022-09-28T14:08:54.755" v="1970" actId="478"/>
          <ac:spMkLst>
            <pc:docMk/>
            <pc:sldMk cId="131610955" sldId="258"/>
            <ac:spMk id="32" creationId="{471E4618-35B4-47E5-B1C1-8628DD2E8EB8}"/>
          </ac:spMkLst>
        </pc:spChg>
        <pc:spChg chg="add del mod">
          <ac:chgData name="Franziska Händschel" userId="e2149472-3187-4d00-b16a-a19eff6fc04a" providerId="ADAL" clId="{F221AEE2-677C-4703-8488-7CFF545B2524}" dt="2022-09-28T14:08:54.755" v="1970" actId="478"/>
          <ac:spMkLst>
            <pc:docMk/>
            <pc:sldMk cId="131610955" sldId="258"/>
            <ac:spMk id="33" creationId="{49115211-AE6B-BC90-1898-15D7C630716E}"/>
          </ac:spMkLst>
        </pc:spChg>
        <pc:spChg chg="add mod">
          <ac:chgData name="Franziska Händschel" userId="e2149472-3187-4d00-b16a-a19eff6fc04a" providerId="ADAL" clId="{F221AEE2-677C-4703-8488-7CFF545B2524}" dt="2022-09-28T14:12:34.920" v="2045" actId="164"/>
          <ac:spMkLst>
            <pc:docMk/>
            <pc:sldMk cId="131610955" sldId="258"/>
            <ac:spMk id="34" creationId="{18B7FD98-7D87-4500-B697-57551D0BF4CB}"/>
          </ac:spMkLst>
        </pc:spChg>
        <pc:spChg chg="add mod">
          <ac:chgData name="Franziska Händschel" userId="e2149472-3187-4d00-b16a-a19eff6fc04a" providerId="ADAL" clId="{F221AEE2-677C-4703-8488-7CFF545B2524}" dt="2022-09-28T14:12:34.920" v="2045" actId="164"/>
          <ac:spMkLst>
            <pc:docMk/>
            <pc:sldMk cId="131610955" sldId="258"/>
            <ac:spMk id="35" creationId="{4D0A7CCF-9860-0752-EDF7-4F8348EA6A68}"/>
          </ac:spMkLst>
        </pc:spChg>
        <pc:spChg chg="add mod">
          <ac:chgData name="Franziska Händschel" userId="e2149472-3187-4d00-b16a-a19eff6fc04a" providerId="ADAL" clId="{F221AEE2-677C-4703-8488-7CFF545B2524}" dt="2022-09-28T14:12:34.920" v="2045" actId="164"/>
          <ac:spMkLst>
            <pc:docMk/>
            <pc:sldMk cId="131610955" sldId="258"/>
            <ac:spMk id="36" creationId="{53A1E932-9BB3-2BB3-E57F-2E04BB2DC2CD}"/>
          </ac:spMkLst>
        </pc:spChg>
        <pc:spChg chg="add mod">
          <ac:chgData name="Franziska Händschel" userId="e2149472-3187-4d00-b16a-a19eff6fc04a" providerId="ADAL" clId="{F221AEE2-677C-4703-8488-7CFF545B2524}" dt="2022-09-28T14:12:34.920" v="2045" actId="164"/>
          <ac:spMkLst>
            <pc:docMk/>
            <pc:sldMk cId="131610955" sldId="258"/>
            <ac:spMk id="37" creationId="{9447E727-11A6-2910-7A1A-3B3AD5FAA9FB}"/>
          </ac:spMkLst>
        </pc:spChg>
        <pc:spChg chg="add mod">
          <ac:chgData name="Franziska Händschel" userId="e2149472-3187-4d00-b16a-a19eff6fc04a" providerId="ADAL" clId="{F221AEE2-677C-4703-8488-7CFF545B2524}" dt="2022-09-28T14:12:34.920" v="2045" actId="164"/>
          <ac:spMkLst>
            <pc:docMk/>
            <pc:sldMk cId="131610955" sldId="258"/>
            <ac:spMk id="38" creationId="{03611AEC-E3C1-1571-8FEE-00755734CDB7}"/>
          </ac:spMkLst>
        </pc:spChg>
        <pc:spChg chg="add mod">
          <ac:chgData name="Franziska Händschel" userId="e2149472-3187-4d00-b16a-a19eff6fc04a" providerId="ADAL" clId="{F221AEE2-677C-4703-8488-7CFF545B2524}" dt="2022-09-28T14:12:34.920" v="2045" actId="164"/>
          <ac:spMkLst>
            <pc:docMk/>
            <pc:sldMk cId="131610955" sldId="258"/>
            <ac:spMk id="39" creationId="{33DBF199-B046-3E2B-1350-F9DD1520CB77}"/>
          </ac:spMkLst>
        </pc:spChg>
        <pc:spChg chg="add mod">
          <ac:chgData name="Franziska Händschel" userId="e2149472-3187-4d00-b16a-a19eff6fc04a" providerId="ADAL" clId="{F221AEE2-677C-4703-8488-7CFF545B2524}" dt="2022-09-28T14:12:34.920" v="2045" actId="164"/>
          <ac:spMkLst>
            <pc:docMk/>
            <pc:sldMk cId="131610955" sldId="258"/>
            <ac:spMk id="40" creationId="{D65CE0FD-4541-4B3F-D340-50D463B4A4C8}"/>
          </ac:spMkLst>
        </pc:spChg>
        <pc:spChg chg="add mod">
          <ac:chgData name="Franziska Händschel" userId="e2149472-3187-4d00-b16a-a19eff6fc04a" providerId="ADAL" clId="{F221AEE2-677C-4703-8488-7CFF545B2524}" dt="2022-09-28T14:12:34.920" v="2045" actId="164"/>
          <ac:spMkLst>
            <pc:docMk/>
            <pc:sldMk cId="131610955" sldId="258"/>
            <ac:spMk id="41" creationId="{4FE8D1BC-49AB-269D-24DC-C8BC4AF78508}"/>
          </ac:spMkLst>
        </pc:spChg>
        <pc:spChg chg="add mod">
          <ac:chgData name="Franziska Händschel" userId="e2149472-3187-4d00-b16a-a19eff6fc04a" providerId="ADAL" clId="{F221AEE2-677C-4703-8488-7CFF545B2524}" dt="2022-09-28T14:12:34.920" v="2045" actId="164"/>
          <ac:spMkLst>
            <pc:docMk/>
            <pc:sldMk cId="131610955" sldId="258"/>
            <ac:spMk id="42" creationId="{5F594509-B72F-7EDB-31DB-CD2AEDFFD982}"/>
          </ac:spMkLst>
        </pc:spChg>
        <pc:spChg chg="add mod">
          <ac:chgData name="Franziska Händschel" userId="e2149472-3187-4d00-b16a-a19eff6fc04a" providerId="ADAL" clId="{F221AEE2-677C-4703-8488-7CFF545B2524}" dt="2022-09-28T14:12:34.920" v="2045" actId="164"/>
          <ac:spMkLst>
            <pc:docMk/>
            <pc:sldMk cId="131610955" sldId="258"/>
            <ac:spMk id="43" creationId="{BB650530-7691-2A0A-BAA5-C5133CEE8DCA}"/>
          </ac:spMkLst>
        </pc:spChg>
        <pc:spChg chg="add mod">
          <ac:chgData name="Franziska Händschel" userId="e2149472-3187-4d00-b16a-a19eff6fc04a" providerId="ADAL" clId="{F221AEE2-677C-4703-8488-7CFF545B2524}" dt="2022-09-28T14:12:34.920" v="2045" actId="164"/>
          <ac:spMkLst>
            <pc:docMk/>
            <pc:sldMk cId="131610955" sldId="258"/>
            <ac:spMk id="44" creationId="{E10C1103-E212-0771-319F-999BF53169C0}"/>
          </ac:spMkLst>
        </pc:spChg>
        <pc:spChg chg="add mod">
          <ac:chgData name="Franziska Händschel" userId="e2149472-3187-4d00-b16a-a19eff6fc04a" providerId="ADAL" clId="{F221AEE2-677C-4703-8488-7CFF545B2524}" dt="2022-09-28T14:12:34.920" v="2045" actId="164"/>
          <ac:spMkLst>
            <pc:docMk/>
            <pc:sldMk cId="131610955" sldId="258"/>
            <ac:spMk id="45" creationId="{F2059A1F-C30B-C603-5311-62478DA6CB47}"/>
          </ac:spMkLst>
        </pc:spChg>
        <pc:spChg chg="add mod">
          <ac:chgData name="Franziska Händschel" userId="e2149472-3187-4d00-b16a-a19eff6fc04a" providerId="ADAL" clId="{F221AEE2-677C-4703-8488-7CFF545B2524}" dt="2022-09-28T14:12:34.920" v="2045" actId="164"/>
          <ac:spMkLst>
            <pc:docMk/>
            <pc:sldMk cId="131610955" sldId="258"/>
            <ac:spMk id="46" creationId="{B619E5DD-D7C7-11FA-F236-58CE0F6A9B29}"/>
          </ac:spMkLst>
        </pc:spChg>
        <pc:spChg chg="add mod">
          <ac:chgData name="Franziska Händschel" userId="e2149472-3187-4d00-b16a-a19eff6fc04a" providerId="ADAL" clId="{F221AEE2-677C-4703-8488-7CFF545B2524}" dt="2022-09-28T14:12:34.920" v="2045" actId="164"/>
          <ac:spMkLst>
            <pc:docMk/>
            <pc:sldMk cId="131610955" sldId="258"/>
            <ac:spMk id="47" creationId="{1B47AA3D-C129-EBB6-ADF7-7ACEC7FC44A9}"/>
          </ac:spMkLst>
        </pc:spChg>
        <pc:spChg chg="add mod">
          <ac:chgData name="Franziska Händschel" userId="e2149472-3187-4d00-b16a-a19eff6fc04a" providerId="ADAL" clId="{F221AEE2-677C-4703-8488-7CFF545B2524}" dt="2022-09-28T14:12:34.920" v="2045" actId="164"/>
          <ac:spMkLst>
            <pc:docMk/>
            <pc:sldMk cId="131610955" sldId="258"/>
            <ac:spMk id="48" creationId="{4619DE79-16F0-D4E4-4370-6CC399EFF9F1}"/>
          </ac:spMkLst>
        </pc:spChg>
        <pc:spChg chg="add mod">
          <ac:chgData name="Franziska Händschel" userId="e2149472-3187-4d00-b16a-a19eff6fc04a" providerId="ADAL" clId="{F221AEE2-677C-4703-8488-7CFF545B2524}" dt="2022-09-28T14:12:34.920" v="2045" actId="164"/>
          <ac:spMkLst>
            <pc:docMk/>
            <pc:sldMk cId="131610955" sldId="258"/>
            <ac:spMk id="49" creationId="{20A12FBF-B8E2-2939-73C6-67024FBC49A7}"/>
          </ac:spMkLst>
        </pc:spChg>
        <pc:spChg chg="del">
          <ac:chgData name="Franziska Händschel" userId="e2149472-3187-4d00-b16a-a19eff6fc04a" providerId="ADAL" clId="{F221AEE2-677C-4703-8488-7CFF545B2524}" dt="2022-09-28T13:55:52.709" v="1599" actId="478"/>
          <ac:spMkLst>
            <pc:docMk/>
            <pc:sldMk cId="131610955" sldId="258"/>
            <ac:spMk id="50" creationId="{3296FC17-4C8D-C973-5B5F-1F4F68DBB233}"/>
          </ac:spMkLst>
        </pc:spChg>
        <pc:spChg chg="del">
          <ac:chgData name="Franziska Händschel" userId="e2149472-3187-4d00-b16a-a19eff6fc04a" providerId="ADAL" clId="{F221AEE2-677C-4703-8488-7CFF545B2524}" dt="2022-09-28T13:55:52.709" v="1599" actId="478"/>
          <ac:spMkLst>
            <pc:docMk/>
            <pc:sldMk cId="131610955" sldId="258"/>
            <ac:spMk id="51" creationId="{C0DFD4B8-A9FD-53DA-F17D-7CF3FE8E0CBF}"/>
          </ac:spMkLst>
        </pc:spChg>
        <pc:spChg chg="del">
          <ac:chgData name="Franziska Händschel" userId="e2149472-3187-4d00-b16a-a19eff6fc04a" providerId="ADAL" clId="{F221AEE2-677C-4703-8488-7CFF545B2524}" dt="2022-09-28T13:55:52.709" v="1599" actId="478"/>
          <ac:spMkLst>
            <pc:docMk/>
            <pc:sldMk cId="131610955" sldId="258"/>
            <ac:spMk id="52" creationId="{1835DF34-9D08-A546-678F-374068241CB2}"/>
          </ac:spMkLst>
        </pc:spChg>
        <pc:spChg chg="del">
          <ac:chgData name="Franziska Händschel" userId="e2149472-3187-4d00-b16a-a19eff6fc04a" providerId="ADAL" clId="{F221AEE2-677C-4703-8488-7CFF545B2524}" dt="2022-09-28T13:55:52.709" v="1599" actId="478"/>
          <ac:spMkLst>
            <pc:docMk/>
            <pc:sldMk cId="131610955" sldId="258"/>
            <ac:spMk id="53" creationId="{0AB746DC-7352-EA14-CF39-2B00AFB3F703}"/>
          </ac:spMkLst>
        </pc:spChg>
        <pc:spChg chg="del">
          <ac:chgData name="Franziska Händschel" userId="e2149472-3187-4d00-b16a-a19eff6fc04a" providerId="ADAL" clId="{F221AEE2-677C-4703-8488-7CFF545B2524}" dt="2022-09-28T13:55:52.709" v="1599" actId="478"/>
          <ac:spMkLst>
            <pc:docMk/>
            <pc:sldMk cId="131610955" sldId="258"/>
            <ac:spMk id="54" creationId="{ED0B30DF-DEB7-429F-0422-9282E7D54C05}"/>
          </ac:spMkLst>
        </pc:spChg>
        <pc:spChg chg="del">
          <ac:chgData name="Franziska Händschel" userId="e2149472-3187-4d00-b16a-a19eff6fc04a" providerId="ADAL" clId="{F221AEE2-677C-4703-8488-7CFF545B2524}" dt="2022-09-28T13:55:52.709" v="1599" actId="478"/>
          <ac:spMkLst>
            <pc:docMk/>
            <pc:sldMk cId="131610955" sldId="258"/>
            <ac:spMk id="55" creationId="{874E7CF7-BF8D-BC24-297D-EA302EE55AB3}"/>
          </ac:spMkLst>
        </pc:spChg>
        <pc:spChg chg="del">
          <ac:chgData name="Franziska Händschel" userId="e2149472-3187-4d00-b16a-a19eff6fc04a" providerId="ADAL" clId="{F221AEE2-677C-4703-8488-7CFF545B2524}" dt="2022-09-28T13:55:52.709" v="1599" actId="478"/>
          <ac:spMkLst>
            <pc:docMk/>
            <pc:sldMk cId="131610955" sldId="258"/>
            <ac:spMk id="56" creationId="{CFA80567-CB79-EE77-CEBE-857EB2DCF65A}"/>
          </ac:spMkLst>
        </pc:spChg>
        <pc:spChg chg="del">
          <ac:chgData name="Franziska Händschel" userId="e2149472-3187-4d00-b16a-a19eff6fc04a" providerId="ADAL" clId="{F221AEE2-677C-4703-8488-7CFF545B2524}" dt="2022-09-28T13:55:52.709" v="1599" actId="478"/>
          <ac:spMkLst>
            <pc:docMk/>
            <pc:sldMk cId="131610955" sldId="258"/>
            <ac:spMk id="57" creationId="{A327718C-6C41-7774-3CE4-2FD1C6F23E7E}"/>
          </ac:spMkLst>
        </pc:spChg>
        <pc:spChg chg="del">
          <ac:chgData name="Franziska Händschel" userId="e2149472-3187-4d00-b16a-a19eff6fc04a" providerId="ADAL" clId="{F221AEE2-677C-4703-8488-7CFF545B2524}" dt="2022-09-28T13:55:52.709" v="1599" actId="478"/>
          <ac:spMkLst>
            <pc:docMk/>
            <pc:sldMk cId="131610955" sldId="258"/>
            <ac:spMk id="58" creationId="{C84669C1-2959-03E5-765C-A27A42B0BC0D}"/>
          </ac:spMkLst>
        </pc:spChg>
        <pc:spChg chg="add mod">
          <ac:chgData name="Franziska Händschel" userId="e2149472-3187-4d00-b16a-a19eff6fc04a" providerId="ADAL" clId="{F221AEE2-677C-4703-8488-7CFF545B2524}" dt="2022-09-28T14:12:34.920" v="2045" actId="164"/>
          <ac:spMkLst>
            <pc:docMk/>
            <pc:sldMk cId="131610955" sldId="258"/>
            <ac:spMk id="59" creationId="{BCBE993C-E3CB-76B2-13DA-75391FA1C8BC}"/>
          </ac:spMkLst>
        </pc:spChg>
        <pc:spChg chg="add mod">
          <ac:chgData name="Franziska Händschel" userId="e2149472-3187-4d00-b16a-a19eff6fc04a" providerId="ADAL" clId="{F221AEE2-677C-4703-8488-7CFF545B2524}" dt="2022-09-28T14:12:34.920" v="2045" actId="164"/>
          <ac:spMkLst>
            <pc:docMk/>
            <pc:sldMk cId="131610955" sldId="258"/>
            <ac:spMk id="61" creationId="{E31B41E0-2537-A925-2533-BC0CD58B4BB0}"/>
          </ac:spMkLst>
        </pc:spChg>
        <pc:spChg chg="add mod">
          <ac:chgData name="Franziska Händschel" userId="e2149472-3187-4d00-b16a-a19eff6fc04a" providerId="ADAL" clId="{F221AEE2-677C-4703-8488-7CFF545B2524}" dt="2022-09-28T14:12:34.920" v="2045" actId="164"/>
          <ac:spMkLst>
            <pc:docMk/>
            <pc:sldMk cId="131610955" sldId="258"/>
            <ac:spMk id="62" creationId="{190468C4-F60F-D678-ECC5-2ED7DFC2A0B3}"/>
          </ac:spMkLst>
        </pc:spChg>
        <pc:spChg chg="add mod">
          <ac:chgData name="Franziska Händschel" userId="e2149472-3187-4d00-b16a-a19eff6fc04a" providerId="ADAL" clId="{F221AEE2-677C-4703-8488-7CFF545B2524}" dt="2022-09-28T14:12:34.920" v="2045" actId="164"/>
          <ac:spMkLst>
            <pc:docMk/>
            <pc:sldMk cId="131610955" sldId="258"/>
            <ac:spMk id="63" creationId="{BF6D9CB6-7082-5274-A46E-18654F093015}"/>
          </ac:spMkLst>
        </pc:spChg>
        <pc:spChg chg="add mod">
          <ac:chgData name="Franziska Händschel" userId="e2149472-3187-4d00-b16a-a19eff6fc04a" providerId="ADAL" clId="{F221AEE2-677C-4703-8488-7CFF545B2524}" dt="2022-09-28T14:12:39.203" v="2046" actId="164"/>
          <ac:spMkLst>
            <pc:docMk/>
            <pc:sldMk cId="131610955" sldId="258"/>
            <ac:spMk id="64" creationId="{7966E06F-142A-B3BF-5F24-91D9B28D88A9}"/>
          </ac:spMkLst>
        </pc:spChg>
        <pc:spChg chg="add mod">
          <ac:chgData name="Franziska Händschel" userId="e2149472-3187-4d00-b16a-a19eff6fc04a" providerId="ADAL" clId="{F221AEE2-677C-4703-8488-7CFF545B2524}" dt="2022-09-28T14:12:39.203" v="2046" actId="164"/>
          <ac:spMkLst>
            <pc:docMk/>
            <pc:sldMk cId="131610955" sldId="258"/>
            <ac:spMk id="65" creationId="{A19839A5-6485-3E67-180C-69A3CA7FBD2A}"/>
          </ac:spMkLst>
        </pc:spChg>
        <pc:spChg chg="add mod">
          <ac:chgData name="Franziska Händschel" userId="e2149472-3187-4d00-b16a-a19eff6fc04a" providerId="ADAL" clId="{F221AEE2-677C-4703-8488-7CFF545B2524}" dt="2022-09-28T14:12:39.203" v="2046" actId="164"/>
          <ac:spMkLst>
            <pc:docMk/>
            <pc:sldMk cId="131610955" sldId="258"/>
            <ac:spMk id="66" creationId="{6950F6DA-8230-611E-68A1-3815587F4D8C}"/>
          </ac:spMkLst>
        </pc:spChg>
        <pc:spChg chg="add mod">
          <ac:chgData name="Franziska Händschel" userId="e2149472-3187-4d00-b16a-a19eff6fc04a" providerId="ADAL" clId="{F221AEE2-677C-4703-8488-7CFF545B2524}" dt="2022-09-28T14:12:39.203" v="2046" actId="164"/>
          <ac:spMkLst>
            <pc:docMk/>
            <pc:sldMk cId="131610955" sldId="258"/>
            <ac:spMk id="67" creationId="{6B4F591F-B1BB-948C-D6F2-B9162D65FC5A}"/>
          </ac:spMkLst>
        </pc:spChg>
        <pc:spChg chg="add mod">
          <ac:chgData name="Franziska Händschel" userId="e2149472-3187-4d00-b16a-a19eff6fc04a" providerId="ADAL" clId="{F221AEE2-677C-4703-8488-7CFF545B2524}" dt="2022-09-28T14:12:39.203" v="2046" actId="164"/>
          <ac:spMkLst>
            <pc:docMk/>
            <pc:sldMk cId="131610955" sldId="258"/>
            <ac:spMk id="68" creationId="{8D14594F-5C7C-AFCF-F8C4-CA59DBCBD61A}"/>
          </ac:spMkLst>
        </pc:spChg>
        <pc:spChg chg="add mod">
          <ac:chgData name="Franziska Händschel" userId="e2149472-3187-4d00-b16a-a19eff6fc04a" providerId="ADAL" clId="{F221AEE2-677C-4703-8488-7CFF545B2524}" dt="2022-09-28T14:12:39.203" v="2046" actId="164"/>
          <ac:spMkLst>
            <pc:docMk/>
            <pc:sldMk cId="131610955" sldId="258"/>
            <ac:spMk id="69" creationId="{03363FF6-D90A-403E-F99C-67FFD842F64D}"/>
          </ac:spMkLst>
        </pc:spChg>
        <pc:spChg chg="add mod">
          <ac:chgData name="Franziska Händschel" userId="e2149472-3187-4d00-b16a-a19eff6fc04a" providerId="ADAL" clId="{F221AEE2-677C-4703-8488-7CFF545B2524}" dt="2022-09-28T14:12:39.203" v="2046" actId="164"/>
          <ac:spMkLst>
            <pc:docMk/>
            <pc:sldMk cId="131610955" sldId="258"/>
            <ac:spMk id="70" creationId="{E44BC79B-4AF9-781B-FB9C-AC9A70938C21}"/>
          </ac:spMkLst>
        </pc:spChg>
        <pc:spChg chg="add mod">
          <ac:chgData name="Franziska Händschel" userId="e2149472-3187-4d00-b16a-a19eff6fc04a" providerId="ADAL" clId="{F221AEE2-677C-4703-8488-7CFF545B2524}" dt="2022-09-28T14:12:39.203" v="2046" actId="164"/>
          <ac:spMkLst>
            <pc:docMk/>
            <pc:sldMk cId="131610955" sldId="258"/>
            <ac:spMk id="71" creationId="{4E3A0ED5-5408-4436-0242-147851683B73}"/>
          </ac:spMkLst>
        </pc:spChg>
        <pc:spChg chg="add mod">
          <ac:chgData name="Franziska Händschel" userId="e2149472-3187-4d00-b16a-a19eff6fc04a" providerId="ADAL" clId="{F221AEE2-677C-4703-8488-7CFF545B2524}" dt="2022-09-28T14:12:39.203" v="2046" actId="164"/>
          <ac:spMkLst>
            <pc:docMk/>
            <pc:sldMk cId="131610955" sldId="258"/>
            <ac:spMk id="72" creationId="{34A47805-4556-CBC9-A25A-029337C06011}"/>
          </ac:spMkLst>
        </pc:spChg>
        <pc:spChg chg="add mod">
          <ac:chgData name="Franziska Händschel" userId="e2149472-3187-4d00-b16a-a19eff6fc04a" providerId="ADAL" clId="{F221AEE2-677C-4703-8488-7CFF545B2524}" dt="2022-09-28T14:12:39.203" v="2046" actId="164"/>
          <ac:spMkLst>
            <pc:docMk/>
            <pc:sldMk cId="131610955" sldId="258"/>
            <ac:spMk id="73" creationId="{F502A186-2431-3C0A-F066-D3A3E745D5B9}"/>
          </ac:spMkLst>
        </pc:spChg>
        <pc:spChg chg="mod">
          <ac:chgData name="Franziska Händschel" userId="e2149472-3187-4d00-b16a-a19eff6fc04a" providerId="ADAL" clId="{F221AEE2-677C-4703-8488-7CFF545B2524}" dt="2022-09-28T14:13:09.791" v="2050" actId="164"/>
          <ac:spMkLst>
            <pc:docMk/>
            <pc:sldMk cId="131610955" sldId="258"/>
            <ac:spMk id="74" creationId="{0FAF095C-36D8-2612-C038-64A443B5EDAD}"/>
          </ac:spMkLst>
        </pc:spChg>
        <pc:spChg chg="del mod">
          <ac:chgData name="Franziska Händschel" userId="e2149472-3187-4d00-b16a-a19eff6fc04a" providerId="ADAL" clId="{F221AEE2-677C-4703-8488-7CFF545B2524}" dt="2022-09-28T14:08:54.755" v="1970" actId="478"/>
          <ac:spMkLst>
            <pc:docMk/>
            <pc:sldMk cId="131610955" sldId="258"/>
            <ac:spMk id="75" creationId="{12383621-2A16-0C8B-D736-EAC17496CAC2}"/>
          </ac:spMkLst>
        </pc:spChg>
        <pc:spChg chg="del mod">
          <ac:chgData name="Franziska Händschel" userId="e2149472-3187-4d00-b16a-a19eff6fc04a" providerId="ADAL" clId="{F221AEE2-677C-4703-8488-7CFF545B2524}" dt="2022-09-28T14:08:54.755" v="1970" actId="478"/>
          <ac:spMkLst>
            <pc:docMk/>
            <pc:sldMk cId="131610955" sldId="258"/>
            <ac:spMk id="76" creationId="{F2122842-BC79-78F0-AF2C-34465CB96CE9}"/>
          </ac:spMkLst>
        </pc:spChg>
        <pc:spChg chg="del mod">
          <ac:chgData name="Franziska Händschel" userId="e2149472-3187-4d00-b16a-a19eff6fc04a" providerId="ADAL" clId="{F221AEE2-677C-4703-8488-7CFF545B2524}" dt="2022-09-28T14:08:54.755" v="1970" actId="478"/>
          <ac:spMkLst>
            <pc:docMk/>
            <pc:sldMk cId="131610955" sldId="258"/>
            <ac:spMk id="77" creationId="{A00567AC-D039-0CDD-CAC7-C49E639F4BA5}"/>
          </ac:spMkLst>
        </pc:spChg>
        <pc:spChg chg="del mod">
          <ac:chgData name="Franziska Händschel" userId="e2149472-3187-4d00-b16a-a19eff6fc04a" providerId="ADAL" clId="{F221AEE2-677C-4703-8488-7CFF545B2524}" dt="2022-09-28T14:08:54.755" v="1970" actId="478"/>
          <ac:spMkLst>
            <pc:docMk/>
            <pc:sldMk cId="131610955" sldId="258"/>
            <ac:spMk id="78" creationId="{99A91F32-9537-7C00-ED31-8C500DAF092C}"/>
          </ac:spMkLst>
        </pc:spChg>
        <pc:spChg chg="del mod">
          <ac:chgData name="Franziska Händschel" userId="e2149472-3187-4d00-b16a-a19eff6fc04a" providerId="ADAL" clId="{F221AEE2-677C-4703-8488-7CFF545B2524}" dt="2022-09-28T14:08:54.755" v="1970" actId="478"/>
          <ac:spMkLst>
            <pc:docMk/>
            <pc:sldMk cId="131610955" sldId="258"/>
            <ac:spMk id="79" creationId="{0CB66184-98F7-3FFA-27EF-A464D7645FEB}"/>
          </ac:spMkLst>
        </pc:spChg>
        <pc:spChg chg="del mod">
          <ac:chgData name="Franziska Händschel" userId="e2149472-3187-4d00-b16a-a19eff6fc04a" providerId="ADAL" clId="{F221AEE2-677C-4703-8488-7CFF545B2524}" dt="2022-09-28T14:08:54.755" v="1970" actId="478"/>
          <ac:spMkLst>
            <pc:docMk/>
            <pc:sldMk cId="131610955" sldId="258"/>
            <ac:spMk id="80" creationId="{7D14B32F-687C-2418-B6B1-744F4C6DDA85}"/>
          </ac:spMkLst>
        </pc:spChg>
        <pc:spChg chg="del mod">
          <ac:chgData name="Franziska Händschel" userId="e2149472-3187-4d00-b16a-a19eff6fc04a" providerId="ADAL" clId="{F221AEE2-677C-4703-8488-7CFF545B2524}" dt="2022-09-28T14:08:54.755" v="1970" actId="478"/>
          <ac:spMkLst>
            <pc:docMk/>
            <pc:sldMk cId="131610955" sldId="258"/>
            <ac:spMk id="81" creationId="{7C91B3E2-3A4F-D2B4-845D-6393184C98CB}"/>
          </ac:spMkLst>
        </pc:spChg>
        <pc:spChg chg="del mod">
          <ac:chgData name="Franziska Händschel" userId="e2149472-3187-4d00-b16a-a19eff6fc04a" providerId="ADAL" clId="{F221AEE2-677C-4703-8488-7CFF545B2524}" dt="2022-09-28T14:08:54.755" v="1970" actId="478"/>
          <ac:spMkLst>
            <pc:docMk/>
            <pc:sldMk cId="131610955" sldId="258"/>
            <ac:spMk id="82" creationId="{E8A9F191-8A4D-9D5C-9C26-32FA354AB4EE}"/>
          </ac:spMkLst>
        </pc:spChg>
        <pc:spChg chg="del mod">
          <ac:chgData name="Franziska Händschel" userId="e2149472-3187-4d00-b16a-a19eff6fc04a" providerId="ADAL" clId="{F221AEE2-677C-4703-8488-7CFF545B2524}" dt="2022-09-28T14:08:54.755" v="1970" actId="478"/>
          <ac:spMkLst>
            <pc:docMk/>
            <pc:sldMk cId="131610955" sldId="258"/>
            <ac:spMk id="83" creationId="{D3DE3389-ED7E-43DC-F8F7-2D47A4D40D31}"/>
          </ac:spMkLst>
        </pc:spChg>
        <pc:spChg chg="del mod">
          <ac:chgData name="Franziska Händschel" userId="e2149472-3187-4d00-b16a-a19eff6fc04a" providerId="ADAL" clId="{F221AEE2-677C-4703-8488-7CFF545B2524}" dt="2022-09-28T14:08:54.755" v="1970" actId="478"/>
          <ac:spMkLst>
            <pc:docMk/>
            <pc:sldMk cId="131610955" sldId="258"/>
            <ac:spMk id="84" creationId="{4FEBC209-E6EB-42A0-1FD4-BE1CAB89AD59}"/>
          </ac:spMkLst>
        </pc:spChg>
        <pc:spChg chg="add mod">
          <ac:chgData name="Franziska Händschel" userId="e2149472-3187-4d00-b16a-a19eff6fc04a" providerId="ADAL" clId="{F221AEE2-677C-4703-8488-7CFF545B2524}" dt="2022-09-28T14:12:39.203" v="2046" actId="164"/>
          <ac:spMkLst>
            <pc:docMk/>
            <pc:sldMk cId="131610955" sldId="258"/>
            <ac:spMk id="85" creationId="{066EA9DD-487A-9E3F-9BBC-A9E45F74D446}"/>
          </ac:spMkLst>
        </pc:spChg>
        <pc:spChg chg="mod">
          <ac:chgData name="Franziska Händschel" userId="e2149472-3187-4d00-b16a-a19eff6fc04a" providerId="ADAL" clId="{F221AEE2-677C-4703-8488-7CFF545B2524}" dt="2022-09-28T14:13:15.782" v="2051" actId="164"/>
          <ac:spMkLst>
            <pc:docMk/>
            <pc:sldMk cId="131610955" sldId="258"/>
            <ac:spMk id="86" creationId="{8FA5DEED-D3AF-E485-1C59-51751BBAD520}"/>
          </ac:spMkLst>
        </pc:spChg>
        <pc:spChg chg="del mod">
          <ac:chgData name="Franziska Händschel" userId="e2149472-3187-4d00-b16a-a19eff6fc04a" providerId="ADAL" clId="{F221AEE2-677C-4703-8488-7CFF545B2524}" dt="2022-09-28T14:08:57.131" v="1971" actId="478"/>
          <ac:spMkLst>
            <pc:docMk/>
            <pc:sldMk cId="131610955" sldId="258"/>
            <ac:spMk id="87" creationId="{45180BC0-BEAF-8135-336D-5224C6291675}"/>
          </ac:spMkLst>
        </pc:spChg>
        <pc:spChg chg="del mod">
          <ac:chgData name="Franziska Händschel" userId="e2149472-3187-4d00-b16a-a19eff6fc04a" providerId="ADAL" clId="{F221AEE2-677C-4703-8488-7CFF545B2524}" dt="2022-09-28T14:08:57.131" v="1971" actId="478"/>
          <ac:spMkLst>
            <pc:docMk/>
            <pc:sldMk cId="131610955" sldId="258"/>
            <ac:spMk id="88" creationId="{74F08083-2561-7253-93F4-1CEF54E0C211}"/>
          </ac:spMkLst>
        </pc:spChg>
        <pc:spChg chg="del mod">
          <ac:chgData name="Franziska Händschel" userId="e2149472-3187-4d00-b16a-a19eff6fc04a" providerId="ADAL" clId="{F221AEE2-677C-4703-8488-7CFF545B2524}" dt="2022-09-28T14:08:57.131" v="1971" actId="478"/>
          <ac:spMkLst>
            <pc:docMk/>
            <pc:sldMk cId="131610955" sldId="258"/>
            <ac:spMk id="89" creationId="{086574C7-3191-F8F4-D79C-6949AB11073C}"/>
          </ac:spMkLst>
        </pc:spChg>
        <pc:spChg chg="del mod">
          <ac:chgData name="Franziska Händschel" userId="e2149472-3187-4d00-b16a-a19eff6fc04a" providerId="ADAL" clId="{F221AEE2-677C-4703-8488-7CFF545B2524}" dt="2022-09-28T14:08:57.131" v="1971" actId="478"/>
          <ac:spMkLst>
            <pc:docMk/>
            <pc:sldMk cId="131610955" sldId="258"/>
            <ac:spMk id="90" creationId="{46196F8B-1AD2-2DB8-E49A-ED62038AB333}"/>
          </ac:spMkLst>
        </pc:spChg>
        <pc:spChg chg="del mod">
          <ac:chgData name="Franziska Händschel" userId="e2149472-3187-4d00-b16a-a19eff6fc04a" providerId="ADAL" clId="{F221AEE2-677C-4703-8488-7CFF545B2524}" dt="2022-09-28T14:08:57.131" v="1971" actId="478"/>
          <ac:spMkLst>
            <pc:docMk/>
            <pc:sldMk cId="131610955" sldId="258"/>
            <ac:spMk id="91" creationId="{E6E5181D-3B00-514D-0652-9FEC4EFB9090}"/>
          </ac:spMkLst>
        </pc:spChg>
        <pc:spChg chg="del mod">
          <ac:chgData name="Franziska Händschel" userId="e2149472-3187-4d00-b16a-a19eff6fc04a" providerId="ADAL" clId="{F221AEE2-677C-4703-8488-7CFF545B2524}" dt="2022-09-28T14:08:57.131" v="1971" actId="478"/>
          <ac:spMkLst>
            <pc:docMk/>
            <pc:sldMk cId="131610955" sldId="258"/>
            <ac:spMk id="92" creationId="{60230D03-7D32-2215-409F-4EF11DC09F41}"/>
          </ac:spMkLst>
        </pc:spChg>
        <pc:spChg chg="del mod">
          <ac:chgData name="Franziska Händschel" userId="e2149472-3187-4d00-b16a-a19eff6fc04a" providerId="ADAL" clId="{F221AEE2-677C-4703-8488-7CFF545B2524}" dt="2022-09-28T14:08:57.131" v="1971" actId="478"/>
          <ac:spMkLst>
            <pc:docMk/>
            <pc:sldMk cId="131610955" sldId="258"/>
            <ac:spMk id="93" creationId="{5BBB0866-545C-EC4F-89DD-C20792A569DB}"/>
          </ac:spMkLst>
        </pc:spChg>
        <pc:spChg chg="del mod">
          <ac:chgData name="Franziska Händschel" userId="e2149472-3187-4d00-b16a-a19eff6fc04a" providerId="ADAL" clId="{F221AEE2-677C-4703-8488-7CFF545B2524}" dt="2022-09-28T14:08:57.131" v="1971" actId="478"/>
          <ac:spMkLst>
            <pc:docMk/>
            <pc:sldMk cId="131610955" sldId="258"/>
            <ac:spMk id="94" creationId="{66FC86D7-2552-0E77-DA20-CD8688713E18}"/>
          </ac:spMkLst>
        </pc:spChg>
        <pc:spChg chg="del mod">
          <ac:chgData name="Franziska Händschel" userId="e2149472-3187-4d00-b16a-a19eff6fc04a" providerId="ADAL" clId="{F221AEE2-677C-4703-8488-7CFF545B2524}" dt="2022-09-28T14:08:57.131" v="1971" actId="478"/>
          <ac:spMkLst>
            <pc:docMk/>
            <pc:sldMk cId="131610955" sldId="258"/>
            <ac:spMk id="95" creationId="{5C02BC7B-66EA-2FAF-339E-909A599EF863}"/>
          </ac:spMkLst>
        </pc:spChg>
        <pc:spChg chg="del mod">
          <ac:chgData name="Franziska Händschel" userId="e2149472-3187-4d00-b16a-a19eff6fc04a" providerId="ADAL" clId="{F221AEE2-677C-4703-8488-7CFF545B2524}" dt="2022-09-28T14:08:57.131" v="1971" actId="478"/>
          <ac:spMkLst>
            <pc:docMk/>
            <pc:sldMk cId="131610955" sldId="258"/>
            <ac:spMk id="96" creationId="{7C27CE65-F180-65D4-3523-680D1207B305}"/>
          </ac:spMkLst>
        </pc:spChg>
        <pc:spChg chg="add mod">
          <ac:chgData name="Franziska Händschel" userId="e2149472-3187-4d00-b16a-a19eff6fc04a" providerId="ADAL" clId="{F221AEE2-677C-4703-8488-7CFF545B2524}" dt="2022-09-28T14:12:39.203" v="2046" actId="164"/>
          <ac:spMkLst>
            <pc:docMk/>
            <pc:sldMk cId="131610955" sldId="258"/>
            <ac:spMk id="97" creationId="{3EA17B72-0873-92B5-9F01-8CEFF1EBE057}"/>
          </ac:spMkLst>
        </pc:spChg>
        <pc:spChg chg="mod">
          <ac:chgData name="Franziska Händschel" userId="e2149472-3187-4d00-b16a-a19eff6fc04a" providerId="ADAL" clId="{F221AEE2-677C-4703-8488-7CFF545B2524}" dt="2022-09-28T14:16:29.413" v="2403" actId="20577"/>
          <ac:spMkLst>
            <pc:docMk/>
            <pc:sldMk cId="131610955" sldId="258"/>
            <ac:spMk id="98" creationId="{0AA22747-8230-B719-E0F3-7E28A76103F6}"/>
          </ac:spMkLst>
        </pc:spChg>
        <pc:spChg chg="del mod">
          <ac:chgData name="Franziska Händschel" userId="e2149472-3187-4d00-b16a-a19eff6fc04a" providerId="ADAL" clId="{F221AEE2-677C-4703-8488-7CFF545B2524}" dt="2022-09-28T14:08:59.528" v="1972" actId="478"/>
          <ac:spMkLst>
            <pc:docMk/>
            <pc:sldMk cId="131610955" sldId="258"/>
            <ac:spMk id="99" creationId="{CBC571E8-CE9F-CDE3-FAE6-C9E966788FAA}"/>
          </ac:spMkLst>
        </pc:spChg>
        <pc:spChg chg="del mod">
          <ac:chgData name="Franziska Händschel" userId="e2149472-3187-4d00-b16a-a19eff6fc04a" providerId="ADAL" clId="{F221AEE2-677C-4703-8488-7CFF545B2524}" dt="2022-09-28T14:08:59.528" v="1972" actId="478"/>
          <ac:spMkLst>
            <pc:docMk/>
            <pc:sldMk cId="131610955" sldId="258"/>
            <ac:spMk id="100" creationId="{47E6791C-B6A6-FBAE-362E-E4AA7902E3B1}"/>
          </ac:spMkLst>
        </pc:spChg>
        <pc:spChg chg="del mod">
          <ac:chgData name="Franziska Händschel" userId="e2149472-3187-4d00-b16a-a19eff6fc04a" providerId="ADAL" clId="{F221AEE2-677C-4703-8488-7CFF545B2524}" dt="2022-09-28T14:08:59.528" v="1972" actId="478"/>
          <ac:spMkLst>
            <pc:docMk/>
            <pc:sldMk cId="131610955" sldId="258"/>
            <ac:spMk id="101" creationId="{89C05952-2ADE-2761-5E91-226686776EB3}"/>
          </ac:spMkLst>
        </pc:spChg>
        <pc:spChg chg="del mod">
          <ac:chgData name="Franziska Händschel" userId="e2149472-3187-4d00-b16a-a19eff6fc04a" providerId="ADAL" clId="{F221AEE2-677C-4703-8488-7CFF545B2524}" dt="2022-09-28T14:08:59.528" v="1972" actId="478"/>
          <ac:spMkLst>
            <pc:docMk/>
            <pc:sldMk cId="131610955" sldId="258"/>
            <ac:spMk id="102" creationId="{E125C50A-B32C-1DBF-DDBE-0E99ABECFBF8}"/>
          </ac:spMkLst>
        </pc:spChg>
        <pc:spChg chg="del mod">
          <ac:chgData name="Franziska Händschel" userId="e2149472-3187-4d00-b16a-a19eff6fc04a" providerId="ADAL" clId="{F221AEE2-677C-4703-8488-7CFF545B2524}" dt="2022-09-28T14:08:59.528" v="1972" actId="478"/>
          <ac:spMkLst>
            <pc:docMk/>
            <pc:sldMk cId="131610955" sldId="258"/>
            <ac:spMk id="103" creationId="{6B8B7F6B-85A7-438A-77E4-D56A42FB005D}"/>
          </ac:spMkLst>
        </pc:spChg>
        <pc:spChg chg="del mod">
          <ac:chgData name="Franziska Händschel" userId="e2149472-3187-4d00-b16a-a19eff6fc04a" providerId="ADAL" clId="{F221AEE2-677C-4703-8488-7CFF545B2524}" dt="2022-09-28T14:08:59.528" v="1972" actId="478"/>
          <ac:spMkLst>
            <pc:docMk/>
            <pc:sldMk cId="131610955" sldId="258"/>
            <ac:spMk id="104" creationId="{E1BD9135-4EB1-27EF-9CDF-30CC6DC1DD3C}"/>
          </ac:spMkLst>
        </pc:spChg>
        <pc:spChg chg="del mod">
          <ac:chgData name="Franziska Händschel" userId="e2149472-3187-4d00-b16a-a19eff6fc04a" providerId="ADAL" clId="{F221AEE2-677C-4703-8488-7CFF545B2524}" dt="2022-09-28T14:08:59.528" v="1972" actId="478"/>
          <ac:spMkLst>
            <pc:docMk/>
            <pc:sldMk cId="131610955" sldId="258"/>
            <ac:spMk id="105" creationId="{0C1511FB-4F47-518D-A34F-AF7E81394D36}"/>
          </ac:spMkLst>
        </pc:spChg>
        <pc:spChg chg="del mod">
          <ac:chgData name="Franziska Händschel" userId="e2149472-3187-4d00-b16a-a19eff6fc04a" providerId="ADAL" clId="{F221AEE2-677C-4703-8488-7CFF545B2524}" dt="2022-09-28T14:08:59.528" v="1972" actId="478"/>
          <ac:spMkLst>
            <pc:docMk/>
            <pc:sldMk cId="131610955" sldId="258"/>
            <ac:spMk id="106" creationId="{99EF8FF4-2E82-117D-C8BA-0D514B11533B}"/>
          </ac:spMkLst>
        </pc:spChg>
        <pc:spChg chg="del mod">
          <ac:chgData name="Franziska Händschel" userId="e2149472-3187-4d00-b16a-a19eff6fc04a" providerId="ADAL" clId="{F221AEE2-677C-4703-8488-7CFF545B2524}" dt="2022-09-28T14:08:59.528" v="1972" actId="478"/>
          <ac:spMkLst>
            <pc:docMk/>
            <pc:sldMk cId="131610955" sldId="258"/>
            <ac:spMk id="107" creationId="{454746FA-DA85-92DF-8F17-A99D8FD9E9CF}"/>
          </ac:spMkLst>
        </pc:spChg>
        <pc:spChg chg="del mod">
          <ac:chgData name="Franziska Händschel" userId="e2149472-3187-4d00-b16a-a19eff6fc04a" providerId="ADAL" clId="{F221AEE2-677C-4703-8488-7CFF545B2524}" dt="2022-09-28T14:08:59.528" v="1972" actId="478"/>
          <ac:spMkLst>
            <pc:docMk/>
            <pc:sldMk cId="131610955" sldId="258"/>
            <ac:spMk id="108" creationId="{79FFEC57-3564-EE76-E022-12300154DBA0}"/>
          </ac:spMkLst>
        </pc:spChg>
        <pc:spChg chg="add mod">
          <ac:chgData name="Franziska Händschel" userId="e2149472-3187-4d00-b16a-a19eff6fc04a" providerId="ADAL" clId="{F221AEE2-677C-4703-8488-7CFF545B2524}" dt="2022-09-28T14:12:39.203" v="2046" actId="164"/>
          <ac:spMkLst>
            <pc:docMk/>
            <pc:sldMk cId="131610955" sldId="258"/>
            <ac:spMk id="109" creationId="{A230694D-5E9A-69F4-1293-40BB3E7907CE}"/>
          </ac:spMkLst>
        </pc:spChg>
        <pc:spChg chg="mod">
          <ac:chgData name="Franziska Händschel" userId="e2149472-3187-4d00-b16a-a19eff6fc04a" providerId="ADAL" clId="{F221AEE2-677C-4703-8488-7CFF545B2524}" dt="2022-09-28T14:13:25.367" v="2053" actId="164"/>
          <ac:spMkLst>
            <pc:docMk/>
            <pc:sldMk cId="131610955" sldId="258"/>
            <ac:spMk id="110" creationId="{058F43D4-83E3-D889-4C3C-F8E981260FFA}"/>
          </ac:spMkLst>
        </pc:spChg>
        <pc:spChg chg="del mod">
          <ac:chgData name="Franziska Händschel" userId="e2149472-3187-4d00-b16a-a19eff6fc04a" providerId="ADAL" clId="{F221AEE2-677C-4703-8488-7CFF545B2524}" dt="2022-09-28T14:09:01.969" v="1973" actId="478"/>
          <ac:spMkLst>
            <pc:docMk/>
            <pc:sldMk cId="131610955" sldId="258"/>
            <ac:spMk id="111" creationId="{12226BFE-A9BA-9779-5769-76BBEDE1C3B8}"/>
          </ac:spMkLst>
        </pc:spChg>
        <pc:spChg chg="del mod">
          <ac:chgData name="Franziska Händschel" userId="e2149472-3187-4d00-b16a-a19eff6fc04a" providerId="ADAL" clId="{F221AEE2-677C-4703-8488-7CFF545B2524}" dt="2022-09-28T14:09:01.969" v="1973" actId="478"/>
          <ac:spMkLst>
            <pc:docMk/>
            <pc:sldMk cId="131610955" sldId="258"/>
            <ac:spMk id="112" creationId="{4100D3B8-7D9A-6BE4-036E-76F71753E993}"/>
          </ac:spMkLst>
        </pc:spChg>
        <pc:spChg chg="del mod">
          <ac:chgData name="Franziska Händschel" userId="e2149472-3187-4d00-b16a-a19eff6fc04a" providerId="ADAL" clId="{F221AEE2-677C-4703-8488-7CFF545B2524}" dt="2022-09-28T14:09:01.969" v="1973" actId="478"/>
          <ac:spMkLst>
            <pc:docMk/>
            <pc:sldMk cId="131610955" sldId="258"/>
            <ac:spMk id="113" creationId="{CAC09BD7-4334-FC2D-C3B3-5B5FCC8546B0}"/>
          </ac:spMkLst>
        </pc:spChg>
        <pc:spChg chg="del mod">
          <ac:chgData name="Franziska Händschel" userId="e2149472-3187-4d00-b16a-a19eff6fc04a" providerId="ADAL" clId="{F221AEE2-677C-4703-8488-7CFF545B2524}" dt="2022-09-28T14:09:01.969" v="1973" actId="478"/>
          <ac:spMkLst>
            <pc:docMk/>
            <pc:sldMk cId="131610955" sldId="258"/>
            <ac:spMk id="114" creationId="{5ECCD0EA-A05A-572E-82C6-B745E32E521A}"/>
          </ac:spMkLst>
        </pc:spChg>
        <pc:spChg chg="del mod">
          <ac:chgData name="Franziska Händschel" userId="e2149472-3187-4d00-b16a-a19eff6fc04a" providerId="ADAL" clId="{F221AEE2-677C-4703-8488-7CFF545B2524}" dt="2022-09-28T14:09:01.969" v="1973" actId="478"/>
          <ac:spMkLst>
            <pc:docMk/>
            <pc:sldMk cId="131610955" sldId="258"/>
            <ac:spMk id="115" creationId="{0E5E054F-F5FF-16D0-2F8C-BE9B68DE018C}"/>
          </ac:spMkLst>
        </pc:spChg>
        <pc:spChg chg="del mod">
          <ac:chgData name="Franziska Händschel" userId="e2149472-3187-4d00-b16a-a19eff6fc04a" providerId="ADAL" clId="{F221AEE2-677C-4703-8488-7CFF545B2524}" dt="2022-09-28T14:09:01.969" v="1973" actId="478"/>
          <ac:spMkLst>
            <pc:docMk/>
            <pc:sldMk cId="131610955" sldId="258"/>
            <ac:spMk id="116" creationId="{8BA4E3D1-A522-8B2E-9E28-64BAE292AEB6}"/>
          </ac:spMkLst>
        </pc:spChg>
        <pc:spChg chg="del mod">
          <ac:chgData name="Franziska Händschel" userId="e2149472-3187-4d00-b16a-a19eff6fc04a" providerId="ADAL" clId="{F221AEE2-677C-4703-8488-7CFF545B2524}" dt="2022-09-28T14:09:01.969" v="1973" actId="478"/>
          <ac:spMkLst>
            <pc:docMk/>
            <pc:sldMk cId="131610955" sldId="258"/>
            <ac:spMk id="117" creationId="{065E3D12-7516-13C7-2FC0-EA0E2018AF3B}"/>
          </ac:spMkLst>
        </pc:spChg>
        <pc:spChg chg="del mod">
          <ac:chgData name="Franziska Händschel" userId="e2149472-3187-4d00-b16a-a19eff6fc04a" providerId="ADAL" clId="{F221AEE2-677C-4703-8488-7CFF545B2524}" dt="2022-09-28T14:09:01.969" v="1973" actId="478"/>
          <ac:spMkLst>
            <pc:docMk/>
            <pc:sldMk cId="131610955" sldId="258"/>
            <ac:spMk id="118" creationId="{22214D90-2C8C-E380-9941-ACB78963FB3E}"/>
          </ac:spMkLst>
        </pc:spChg>
        <pc:spChg chg="del mod">
          <ac:chgData name="Franziska Händschel" userId="e2149472-3187-4d00-b16a-a19eff6fc04a" providerId="ADAL" clId="{F221AEE2-677C-4703-8488-7CFF545B2524}" dt="2022-09-28T14:09:01.969" v="1973" actId="478"/>
          <ac:spMkLst>
            <pc:docMk/>
            <pc:sldMk cId="131610955" sldId="258"/>
            <ac:spMk id="119" creationId="{56584C55-DDA2-E04B-07EC-3FC13523401D}"/>
          </ac:spMkLst>
        </pc:spChg>
        <pc:spChg chg="del mod">
          <ac:chgData name="Franziska Händschel" userId="e2149472-3187-4d00-b16a-a19eff6fc04a" providerId="ADAL" clId="{F221AEE2-677C-4703-8488-7CFF545B2524}" dt="2022-09-28T14:09:01.969" v="1973" actId="478"/>
          <ac:spMkLst>
            <pc:docMk/>
            <pc:sldMk cId="131610955" sldId="258"/>
            <ac:spMk id="120" creationId="{C85E7C93-B97F-3C75-843C-C7AD81DA8005}"/>
          </ac:spMkLst>
        </pc:spChg>
        <pc:spChg chg="add mod">
          <ac:chgData name="Franziska Händschel" userId="e2149472-3187-4d00-b16a-a19eff6fc04a" providerId="ADAL" clId="{F221AEE2-677C-4703-8488-7CFF545B2524}" dt="2022-09-28T14:12:39.203" v="2046" actId="164"/>
          <ac:spMkLst>
            <pc:docMk/>
            <pc:sldMk cId="131610955" sldId="258"/>
            <ac:spMk id="121" creationId="{CAA3E130-16C3-A85D-29D2-67ED70BB6501}"/>
          </ac:spMkLst>
        </pc:spChg>
        <pc:spChg chg="del mod">
          <ac:chgData name="Franziska Händschel" userId="e2149472-3187-4d00-b16a-a19eff6fc04a" providerId="ADAL" clId="{F221AEE2-677C-4703-8488-7CFF545B2524}" dt="2022-09-28T14:07:09.745" v="1880" actId="478"/>
          <ac:spMkLst>
            <pc:docMk/>
            <pc:sldMk cId="131610955" sldId="258"/>
            <ac:spMk id="122" creationId="{659F3A62-C3BA-0AC3-3816-7D207C02628E}"/>
          </ac:spMkLst>
        </pc:spChg>
        <pc:spChg chg="del">
          <ac:chgData name="Franziska Händschel" userId="e2149472-3187-4d00-b16a-a19eff6fc04a" providerId="ADAL" clId="{F221AEE2-677C-4703-8488-7CFF545B2524}" dt="2022-09-28T14:07:09.745" v="1880" actId="478"/>
          <ac:spMkLst>
            <pc:docMk/>
            <pc:sldMk cId="131610955" sldId="258"/>
            <ac:spMk id="123" creationId="{CD54F855-677D-888C-5C40-6456500A3978}"/>
          </ac:spMkLst>
        </pc:spChg>
        <pc:spChg chg="del">
          <ac:chgData name="Franziska Händschel" userId="e2149472-3187-4d00-b16a-a19eff6fc04a" providerId="ADAL" clId="{F221AEE2-677C-4703-8488-7CFF545B2524}" dt="2022-09-28T14:07:09.745" v="1880" actId="478"/>
          <ac:spMkLst>
            <pc:docMk/>
            <pc:sldMk cId="131610955" sldId="258"/>
            <ac:spMk id="124" creationId="{7D2769D6-ED7C-7911-6FE7-0A7A9D5EC4F5}"/>
          </ac:spMkLst>
        </pc:spChg>
        <pc:spChg chg="del">
          <ac:chgData name="Franziska Händschel" userId="e2149472-3187-4d00-b16a-a19eff6fc04a" providerId="ADAL" clId="{F221AEE2-677C-4703-8488-7CFF545B2524}" dt="2022-09-28T14:07:09.745" v="1880" actId="478"/>
          <ac:spMkLst>
            <pc:docMk/>
            <pc:sldMk cId="131610955" sldId="258"/>
            <ac:spMk id="125" creationId="{0073366A-46A8-B4D5-9F44-0521DE24B6DC}"/>
          </ac:spMkLst>
        </pc:spChg>
        <pc:spChg chg="del">
          <ac:chgData name="Franziska Händschel" userId="e2149472-3187-4d00-b16a-a19eff6fc04a" providerId="ADAL" clId="{F221AEE2-677C-4703-8488-7CFF545B2524}" dt="2022-09-28T14:07:09.745" v="1880" actId="478"/>
          <ac:spMkLst>
            <pc:docMk/>
            <pc:sldMk cId="131610955" sldId="258"/>
            <ac:spMk id="126" creationId="{981548B2-5155-86DA-AE7A-E3E03D037BC0}"/>
          </ac:spMkLst>
        </pc:spChg>
        <pc:spChg chg="del">
          <ac:chgData name="Franziska Händschel" userId="e2149472-3187-4d00-b16a-a19eff6fc04a" providerId="ADAL" clId="{F221AEE2-677C-4703-8488-7CFF545B2524}" dt="2022-09-28T14:07:09.745" v="1880" actId="478"/>
          <ac:spMkLst>
            <pc:docMk/>
            <pc:sldMk cId="131610955" sldId="258"/>
            <ac:spMk id="127" creationId="{74694C7A-2EE6-0A1C-189C-9BC35AE52025}"/>
          </ac:spMkLst>
        </pc:spChg>
        <pc:spChg chg="del">
          <ac:chgData name="Franziska Händschel" userId="e2149472-3187-4d00-b16a-a19eff6fc04a" providerId="ADAL" clId="{F221AEE2-677C-4703-8488-7CFF545B2524}" dt="2022-09-28T14:07:09.745" v="1880" actId="478"/>
          <ac:spMkLst>
            <pc:docMk/>
            <pc:sldMk cId="131610955" sldId="258"/>
            <ac:spMk id="128" creationId="{EF03D14E-00B4-7635-B62F-5CDB9D63030F}"/>
          </ac:spMkLst>
        </pc:spChg>
        <pc:spChg chg="del">
          <ac:chgData name="Franziska Händschel" userId="e2149472-3187-4d00-b16a-a19eff6fc04a" providerId="ADAL" clId="{F221AEE2-677C-4703-8488-7CFF545B2524}" dt="2022-09-28T14:07:09.745" v="1880" actId="478"/>
          <ac:spMkLst>
            <pc:docMk/>
            <pc:sldMk cId="131610955" sldId="258"/>
            <ac:spMk id="129" creationId="{96D4577F-E830-2707-FC79-9672CAE111CB}"/>
          </ac:spMkLst>
        </pc:spChg>
        <pc:spChg chg="del">
          <ac:chgData name="Franziska Händschel" userId="e2149472-3187-4d00-b16a-a19eff6fc04a" providerId="ADAL" clId="{F221AEE2-677C-4703-8488-7CFF545B2524}" dt="2022-09-28T14:07:09.745" v="1880" actId="478"/>
          <ac:spMkLst>
            <pc:docMk/>
            <pc:sldMk cId="131610955" sldId="258"/>
            <ac:spMk id="130" creationId="{10F1C44D-CAD6-EAB8-D745-2D2679EABE99}"/>
          </ac:spMkLst>
        </pc:spChg>
        <pc:spChg chg="del">
          <ac:chgData name="Franziska Händschel" userId="e2149472-3187-4d00-b16a-a19eff6fc04a" providerId="ADAL" clId="{F221AEE2-677C-4703-8488-7CFF545B2524}" dt="2022-09-28T14:07:09.745" v="1880" actId="478"/>
          <ac:spMkLst>
            <pc:docMk/>
            <pc:sldMk cId="131610955" sldId="258"/>
            <ac:spMk id="131" creationId="{F5574E98-9A33-20B4-20F4-74B46C19C381}"/>
          </ac:spMkLst>
        </pc:spChg>
        <pc:spChg chg="del">
          <ac:chgData name="Franziska Händschel" userId="e2149472-3187-4d00-b16a-a19eff6fc04a" providerId="ADAL" clId="{F221AEE2-677C-4703-8488-7CFF545B2524}" dt="2022-09-28T14:07:09.745" v="1880" actId="478"/>
          <ac:spMkLst>
            <pc:docMk/>
            <pc:sldMk cId="131610955" sldId="258"/>
            <ac:spMk id="132" creationId="{E8CE3F46-E97E-63FE-75FD-64902941DFD5}"/>
          </ac:spMkLst>
        </pc:spChg>
        <pc:spChg chg="add mod">
          <ac:chgData name="Franziska Händschel" userId="e2149472-3187-4d00-b16a-a19eff6fc04a" providerId="ADAL" clId="{F221AEE2-677C-4703-8488-7CFF545B2524}" dt="2022-09-28T14:12:39.203" v="2046" actId="164"/>
          <ac:spMkLst>
            <pc:docMk/>
            <pc:sldMk cId="131610955" sldId="258"/>
            <ac:spMk id="133" creationId="{F7B5AD7E-2409-2AF7-6A60-1F090A888652}"/>
          </ac:spMkLst>
        </pc:spChg>
        <pc:spChg chg="add mod">
          <ac:chgData name="Franziska Händschel" userId="e2149472-3187-4d00-b16a-a19eff6fc04a" providerId="ADAL" clId="{F221AEE2-677C-4703-8488-7CFF545B2524}" dt="2022-09-28T14:12:39.203" v="2046" actId="164"/>
          <ac:spMkLst>
            <pc:docMk/>
            <pc:sldMk cId="131610955" sldId="258"/>
            <ac:spMk id="134" creationId="{B33C6D84-7189-4B6C-8345-3E26344F5E97}"/>
          </ac:spMkLst>
        </pc:spChg>
        <pc:spChg chg="add mod">
          <ac:chgData name="Franziska Händschel" userId="e2149472-3187-4d00-b16a-a19eff6fc04a" providerId="ADAL" clId="{F221AEE2-677C-4703-8488-7CFF545B2524}" dt="2022-09-28T14:12:39.203" v="2046" actId="164"/>
          <ac:spMkLst>
            <pc:docMk/>
            <pc:sldMk cId="131610955" sldId="258"/>
            <ac:spMk id="135" creationId="{0F938B65-5B1D-C58D-CFD0-BD983D4FCD04}"/>
          </ac:spMkLst>
        </pc:spChg>
        <pc:spChg chg="add mod">
          <ac:chgData name="Franziska Händschel" userId="e2149472-3187-4d00-b16a-a19eff6fc04a" providerId="ADAL" clId="{F221AEE2-677C-4703-8488-7CFF545B2524}" dt="2022-09-28T14:12:39.203" v="2046" actId="164"/>
          <ac:spMkLst>
            <pc:docMk/>
            <pc:sldMk cId="131610955" sldId="258"/>
            <ac:spMk id="136" creationId="{DDA1980A-D3FB-A0A2-D414-1EFF93658B45}"/>
          </ac:spMkLst>
        </pc:spChg>
        <pc:spChg chg="add mod">
          <ac:chgData name="Franziska Händschel" userId="e2149472-3187-4d00-b16a-a19eff6fc04a" providerId="ADAL" clId="{F221AEE2-677C-4703-8488-7CFF545B2524}" dt="2022-09-28T14:12:39.203" v="2046" actId="164"/>
          <ac:spMkLst>
            <pc:docMk/>
            <pc:sldMk cId="131610955" sldId="258"/>
            <ac:spMk id="137" creationId="{802F9652-75C8-4A02-47C2-B43796420BCA}"/>
          </ac:spMkLst>
        </pc:spChg>
        <pc:spChg chg="add mod">
          <ac:chgData name="Franziska Händschel" userId="e2149472-3187-4d00-b16a-a19eff6fc04a" providerId="ADAL" clId="{F221AEE2-677C-4703-8488-7CFF545B2524}" dt="2022-09-28T14:12:39.203" v="2046" actId="164"/>
          <ac:spMkLst>
            <pc:docMk/>
            <pc:sldMk cId="131610955" sldId="258"/>
            <ac:spMk id="138" creationId="{2D7C99E7-A820-A666-FCF2-A61B79A4AF89}"/>
          </ac:spMkLst>
        </pc:spChg>
        <pc:spChg chg="add mod">
          <ac:chgData name="Franziska Händschel" userId="e2149472-3187-4d00-b16a-a19eff6fc04a" providerId="ADAL" clId="{F221AEE2-677C-4703-8488-7CFF545B2524}" dt="2022-09-28T14:12:44.426" v="2047" actId="164"/>
          <ac:spMkLst>
            <pc:docMk/>
            <pc:sldMk cId="131610955" sldId="258"/>
            <ac:spMk id="139" creationId="{7323AD08-5568-0B27-ABC9-278C89176105}"/>
          </ac:spMkLst>
        </pc:spChg>
        <pc:spChg chg="add mod">
          <ac:chgData name="Franziska Händschel" userId="e2149472-3187-4d00-b16a-a19eff6fc04a" providerId="ADAL" clId="{F221AEE2-677C-4703-8488-7CFF545B2524}" dt="2022-09-28T14:12:44.426" v="2047" actId="164"/>
          <ac:spMkLst>
            <pc:docMk/>
            <pc:sldMk cId="131610955" sldId="258"/>
            <ac:spMk id="140" creationId="{DCE0C072-40BC-8829-6731-ADA337A3A528}"/>
          </ac:spMkLst>
        </pc:spChg>
        <pc:spChg chg="add mod">
          <ac:chgData name="Franziska Händschel" userId="e2149472-3187-4d00-b16a-a19eff6fc04a" providerId="ADAL" clId="{F221AEE2-677C-4703-8488-7CFF545B2524}" dt="2022-09-28T14:12:44.426" v="2047" actId="164"/>
          <ac:spMkLst>
            <pc:docMk/>
            <pc:sldMk cId="131610955" sldId="258"/>
            <ac:spMk id="141" creationId="{8B3DC3DE-FCFB-B68C-9558-B07057FC1E69}"/>
          </ac:spMkLst>
        </pc:spChg>
        <pc:spChg chg="add mod">
          <ac:chgData name="Franziska Händschel" userId="e2149472-3187-4d00-b16a-a19eff6fc04a" providerId="ADAL" clId="{F221AEE2-677C-4703-8488-7CFF545B2524}" dt="2022-09-28T14:12:44.426" v="2047" actId="164"/>
          <ac:spMkLst>
            <pc:docMk/>
            <pc:sldMk cId="131610955" sldId="258"/>
            <ac:spMk id="142" creationId="{CBAB146B-AA70-25E9-B834-D6A131200F52}"/>
          </ac:spMkLst>
        </pc:spChg>
        <pc:spChg chg="add mod">
          <ac:chgData name="Franziska Händschel" userId="e2149472-3187-4d00-b16a-a19eff6fc04a" providerId="ADAL" clId="{F221AEE2-677C-4703-8488-7CFF545B2524}" dt="2022-09-28T14:12:44.426" v="2047" actId="164"/>
          <ac:spMkLst>
            <pc:docMk/>
            <pc:sldMk cId="131610955" sldId="258"/>
            <ac:spMk id="143" creationId="{6BC7ED71-FFBE-D5ED-613F-8A73CCAEF588}"/>
          </ac:spMkLst>
        </pc:spChg>
        <pc:spChg chg="add mod">
          <ac:chgData name="Franziska Händschel" userId="e2149472-3187-4d00-b16a-a19eff6fc04a" providerId="ADAL" clId="{F221AEE2-677C-4703-8488-7CFF545B2524}" dt="2022-09-28T14:12:44.426" v="2047" actId="164"/>
          <ac:spMkLst>
            <pc:docMk/>
            <pc:sldMk cId="131610955" sldId="258"/>
            <ac:spMk id="144" creationId="{4A4475CC-B413-55B7-83D0-36B00DA74476}"/>
          </ac:spMkLst>
        </pc:spChg>
        <pc:spChg chg="mod">
          <ac:chgData name="Franziska Händschel" userId="e2149472-3187-4d00-b16a-a19eff6fc04a" providerId="ADAL" clId="{F221AEE2-677C-4703-8488-7CFF545B2524}" dt="2022-09-28T14:07:42.601" v="1886" actId="34136"/>
          <ac:spMkLst>
            <pc:docMk/>
            <pc:sldMk cId="131610955" sldId="258"/>
            <ac:spMk id="145" creationId="{C882E89E-DA8F-93D3-CE1D-4E684A3272F5}"/>
          </ac:spMkLst>
        </pc:spChg>
        <pc:spChg chg="mod">
          <ac:chgData name="Franziska Händschel" userId="e2149472-3187-4d00-b16a-a19eff6fc04a" providerId="ADAL" clId="{F221AEE2-677C-4703-8488-7CFF545B2524}" dt="2022-09-28T14:07:42.601" v="1886" actId="34136"/>
          <ac:spMkLst>
            <pc:docMk/>
            <pc:sldMk cId="131610955" sldId="258"/>
            <ac:spMk id="147" creationId="{359B8D8E-EE1E-ADF9-B457-13B58495DB13}"/>
          </ac:spMkLst>
        </pc:spChg>
        <pc:spChg chg="add mod">
          <ac:chgData name="Franziska Händschel" userId="e2149472-3187-4d00-b16a-a19eff6fc04a" providerId="ADAL" clId="{F221AEE2-677C-4703-8488-7CFF545B2524}" dt="2022-09-28T14:12:44.426" v="2047" actId="164"/>
          <ac:spMkLst>
            <pc:docMk/>
            <pc:sldMk cId="131610955" sldId="258"/>
            <ac:spMk id="148" creationId="{384EB31E-BFCC-FBB6-F94D-3A0F9990B456}"/>
          </ac:spMkLst>
        </pc:spChg>
        <pc:spChg chg="add mod">
          <ac:chgData name="Franziska Händschel" userId="e2149472-3187-4d00-b16a-a19eff6fc04a" providerId="ADAL" clId="{F221AEE2-677C-4703-8488-7CFF545B2524}" dt="2022-09-28T14:12:44.426" v="2047" actId="164"/>
          <ac:spMkLst>
            <pc:docMk/>
            <pc:sldMk cId="131610955" sldId="258"/>
            <ac:spMk id="149" creationId="{A2FEB14A-D800-C0CC-FB49-DBD32202BB42}"/>
          </ac:spMkLst>
        </pc:spChg>
        <pc:spChg chg="mod">
          <ac:chgData name="Franziska Händschel" userId="e2149472-3187-4d00-b16a-a19eff6fc04a" providerId="ADAL" clId="{F221AEE2-677C-4703-8488-7CFF545B2524}" dt="2022-09-28T14:07:42.601" v="1886" actId="34136"/>
          <ac:spMkLst>
            <pc:docMk/>
            <pc:sldMk cId="131610955" sldId="258"/>
            <ac:spMk id="152" creationId="{E13E3877-A4D3-23CD-2A48-9039DB4C578E}"/>
          </ac:spMkLst>
        </pc:spChg>
        <pc:spChg chg="add mod">
          <ac:chgData name="Franziska Händschel" userId="e2149472-3187-4d00-b16a-a19eff6fc04a" providerId="ADAL" clId="{F221AEE2-677C-4703-8488-7CFF545B2524}" dt="2022-09-28T14:12:44.426" v="2047" actId="164"/>
          <ac:spMkLst>
            <pc:docMk/>
            <pc:sldMk cId="131610955" sldId="258"/>
            <ac:spMk id="153" creationId="{088568F5-B992-0EBD-547C-7E8B7C3FF86D}"/>
          </ac:spMkLst>
        </pc:spChg>
        <pc:spChg chg="add mod">
          <ac:chgData name="Franziska Händschel" userId="e2149472-3187-4d00-b16a-a19eff6fc04a" providerId="ADAL" clId="{F221AEE2-677C-4703-8488-7CFF545B2524}" dt="2022-09-28T14:12:44.426" v="2047" actId="164"/>
          <ac:spMkLst>
            <pc:docMk/>
            <pc:sldMk cId="131610955" sldId="258"/>
            <ac:spMk id="154" creationId="{E239AF2D-6844-2EB8-A13F-15F2799E4A01}"/>
          </ac:spMkLst>
        </pc:spChg>
        <pc:spChg chg="add mod">
          <ac:chgData name="Franziska Händschel" userId="e2149472-3187-4d00-b16a-a19eff6fc04a" providerId="ADAL" clId="{F221AEE2-677C-4703-8488-7CFF545B2524}" dt="2022-09-28T14:12:44.426" v="2047" actId="164"/>
          <ac:spMkLst>
            <pc:docMk/>
            <pc:sldMk cId="131610955" sldId="258"/>
            <ac:spMk id="155" creationId="{05BD9CFB-A986-1BA7-303B-587505DC01B2}"/>
          </ac:spMkLst>
        </pc:spChg>
        <pc:spChg chg="add mod">
          <ac:chgData name="Franziska Händschel" userId="e2149472-3187-4d00-b16a-a19eff6fc04a" providerId="ADAL" clId="{F221AEE2-677C-4703-8488-7CFF545B2524}" dt="2022-09-28T14:12:44.426" v="2047" actId="164"/>
          <ac:spMkLst>
            <pc:docMk/>
            <pc:sldMk cId="131610955" sldId="258"/>
            <ac:spMk id="156" creationId="{D43676AB-CD54-3A8C-9E65-4AF9502335E5}"/>
          </ac:spMkLst>
        </pc:spChg>
        <pc:spChg chg="add mod">
          <ac:chgData name="Franziska Händschel" userId="e2149472-3187-4d00-b16a-a19eff6fc04a" providerId="ADAL" clId="{F221AEE2-677C-4703-8488-7CFF545B2524}" dt="2022-09-28T14:12:44.426" v="2047" actId="164"/>
          <ac:spMkLst>
            <pc:docMk/>
            <pc:sldMk cId="131610955" sldId="258"/>
            <ac:spMk id="157" creationId="{382B99AE-E978-FA1C-AA7B-D81EC680725F}"/>
          </ac:spMkLst>
        </pc:spChg>
        <pc:spChg chg="add mod">
          <ac:chgData name="Franziska Händschel" userId="e2149472-3187-4d00-b16a-a19eff6fc04a" providerId="ADAL" clId="{F221AEE2-677C-4703-8488-7CFF545B2524}" dt="2022-09-28T14:12:44.426" v="2047" actId="164"/>
          <ac:spMkLst>
            <pc:docMk/>
            <pc:sldMk cId="131610955" sldId="258"/>
            <ac:spMk id="158" creationId="{588794F1-8A16-C1F8-6204-1B537B350819}"/>
          </ac:spMkLst>
        </pc:spChg>
        <pc:spChg chg="add mod">
          <ac:chgData name="Franziska Händschel" userId="e2149472-3187-4d00-b16a-a19eff6fc04a" providerId="ADAL" clId="{F221AEE2-677C-4703-8488-7CFF545B2524}" dt="2022-09-28T14:12:44.426" v="2047" actId="164"/>
          <ac:spMkLst>
            <pc:docMk/>
            <pc:sldMk cId="131610955" sldId="258"/>
            <ac:spMk id="159" creationId="{ECD0C940-EC77-71F1-BEFC-5390F437489C}"/>
          </ac:spMkLst>
        </pc:spChg>
        <pc:spChg chg="add mod">
          <ac:chgData name="Franziska Händschel" userId="e2149472-3187-4d00-b16a-a19eff6fc04a" providerId="ADAL" clId="{F221AEE2-677C-4703-8488-7CFF545B2524}" dt="2022-09-28T14:12:44.426" v="2047" actId="164"/>
          <ac:spMkLst>
            <pc:docMk/>
            <pc:sldMk cId="131610955" sldId="258"/>
            <ac:spMk id="160" creationId="{DB90DB70-0EE5-51C3-554F-12880CC302C3}"/>
          </ac:spMkLst>
        </pc:spChg>
        <pc:spChg chg="add mod">
          <ac:chgData name="Franziska Händschel" userId="e2149472-3187-4d00-b16a-a19eff6fc04a" providerId="ADAL" clId="{F221AEE2-677C-4703-8488-7CFF545B2524}" dt="2022-09-28T14:12:44.426" v="2047" actId="164"/>
          <ac:spMkLst>
            <pc:docMk/>
            <pc:sldMk cId="131610955" sldId="258"/>
            <ac:spMk id="161" creationId="{1DF22B69-5211-B4CB-76C3-C80373CEDA29}"/>
          </ac:spMkLst>
        </pc:spChg>
        <pc:spChg chg="add mod">
          <ac:chgData name="Franziska Händschel" userId="e2149472-3187-4d00-b16a-a19eff6fc04a" providerId="ADAL" clId="{F221AEE2-677C-4703-8488-7CFF545B2524}" dt="2022-09-28T14:12:44.426" v="2047" actId="164"/>
          <ac:spMkLst>
            <pc:docMk/>
            <pc:sldMk cId="131610955" sldId="258"/>
            <ac:spMk id="162" creationId="{2CE5E67E-DA6A-8C12-E635-42567F169D5E}"/>
          </ac:spMkLst>
        </pc:spChg>
        <pc:spChg chg="add mod">
          <ac:chgData name="Franziska Händschel" userId="e2149472-3187-4d00-b16a-a19eff6fc04a" providerId="ADAL" clId="{F221AEE2-677C-4703-8488-7CFF545B2524}" dt="2022-09-28T14:12:44.426" v="2047" actId="164"/>
          <ac:spMkLst>
            <pc:docMk/>
            <pc:sldMk cId="131610955" sldId="258"/>
            <ac:spMk id="163" creationId="{44A43811-4ED8-8676-D9D5-90FCF30E99E1}"/>
          </ac:spMkLst>
        </pc:spChg>
        <pc:spChg chg="add mod">
          <ac:chgData name="Franziska Händschel" userId="e2149472-3187-4d00-b16a-a19eff6fc04a" providerId="ADAL" clId="{F221AEE2-677C-4703-8488-7CFF545B2524}" dt="2022-09-28T14:12:44.426" v="2047" actId="164"/>
          <ac:spMkLst>
            <pc:docMk/>
            <pc:sldMk cId="131610955" sldId="258"/>
            <ac:spMk id="164" creationId="{E5F5E3F4-0D7B-3C5E-F7EA-B2AAC468334D}"/>
          </ac:spMkLst>
        </pc:spChg>
        <pc:spChg chg="add del mod">
          <ac:chgData name="Franziska Händschel" userId="e2149472-3187-4d00-b16a-a19eff6fc04a" providerId="ADAL" clId="{F221AEE2-677C-4703-8488-7CFF545B2524}" dt="2022-09-28T14:11:25.836" v="2033"/>
          <ac:spMkLst>
            <pc:docMk/>
            <pc:sldMk cId="131610955" sldId="258"/>
            <ac:spMk id="165" creationId="{17C71842-77E8-7DAA-E455-06C93F5B5745}"/>
          </ac:spMkLst>
        </pc:spChg>
        <pc:spChg chg="add del mod">
          <ac:chgData name="Franziska Händschel" userId="e2149472-3187-4d00-b16a-a19eff6fc04a" providerId="ADAL" clId="{F221AEE2-677C-4703-8488-7CFF545B2524}" dt="2022-09-28T14:11:25.836" v="2033"/>
          <ac:spMkLst>
            <pc:docMk/>
            <pc:sldMk cId="131610955" sldId="258"/>
            <ac:spMk id="166" creationId="{8985FBDA-B431-3FCF-9BE5-6CEDB506FB5E}"/>
          </ac:spMkLst>
        </pc:spChg>
        <pc:spChg chg="add del mod">
          <ac:chgData name="Franziska Händschel" userId="e2149472-3187-4d00-b16a-a19eff6fc04a" providerId="ADAL" clId="{F221AEE2-677C-4703-8488-7CFF545B2524}" dt="2022-09-28T14:11:25.836" v="2033"/>
          <ac:spMkLst>
            <pc:docMk/>
            <pc:sldMk cId="131610955" sldId="258"/>
            <ac:spMk id="167" creationId="{E176B761-D032-9ACD-9415-E77D5EF87A16}"/>
          </ac:spMkLst>
        </pc:spChg>
        <pc:spChg chg="add del mod">
          <ac:chgData name="Franziska Händschel" userId="e2149472-3187-4d00-b16a-a19eff6fc04a" providerId="ADAL" clId="{F221AEE2-677C-4703-8488-7CFF545B2524}" dt="2022-09-28T14:11:25.836" v="2033"/>
          <ac:spMkLst>
            <pc:docMk/>
            <pc:sldMk cId="131610955" sldId="258"/>
            <ac:spMk id="168" creationId="{F1BBD7BB-D52B-221C-A218-849433C08696}"/>
          </ac:spMkLst>
        </pc:spChg>
        <pc:spChg chg="add del mod">
          <ac:chgData name="Franziska Händschel" userId="e2149472-3187-4d00-b16a-a19eff6fc04a" providerId="ADAL" clId="{F221AEE2-677C-4703-8488-7CFF545B2524}" dt="2022-09-28T14:11:25.836" v="2033"/>
          <ac:spMkLst>
            <pc:docMk/>
            <pc:sldMk cId="131610955" sldId="258"/>
            <ac:spMk id="169" creationId="{A8C72B6A-0EC9-20EE-1087-9AA3177930F7}"/>
          </ac:spMkLst>
        </pc:spChg>
        <pc:spChg chg="add del mod">
          <ac:chgData name="Franziska Händschel" userId="e2149472-3187-4d00-b16a-a19eff6fc04a" providerId="ADAL" clId="{F221AEE2-677C-4703-8488-7CFF545B2524}" dt="2022-09-28T14:11:25.836" v="2033"/>
          <ac:spMkLst>
            <pc:docMk/>
            <pc:sldMk cId="131610955" sldId="258"/>
            <ac:spMk id="170" creationId="{815A4939-0DC6-E92E-9DB5-2B1561FC52CA}"/>
          </ac:spMkLst>
        </pc:spChg>
        <pc:spChg chg="add del mod">
          <ac:chgData name="Franziska Händschel" userId="e2149472-3187-4d00-b16a-a19eff6fc04a" providerId="ADAL" clId="{F221AEE2-677C-4703-8488-7CFF545B2524}" dt="2022-09-28T14:11:25.836" v="2033"/>
          <ac:spMkLst>
            <pc:docMk/>
            <pc:sldMk cId="131610955" sldId="258"/>
            <ac:spMk id="171" creationId="{34951588-5056-B915-85C1-77595C7D57B3}"/>
          </ac:spMkLst>
        </pc:spChg>
        <pc:spChg chg="add del mod">
          <ac:chgData name="Franziska Händschel" userId="e2149472-3187-4d00-b16a-a19eff6fc04a" providerId="ADAL" clId="{F221AEE2-677C-4703-8488-7CFF545B2524}" dt="2022-09-28T14:11:25.836" v="2033"/>
          <ac:spMkLst>
            <pc:docMk/>
            <pc:sldMk cId="131610955" sldId="258"/>
            <ac:spMk id="172" creationId="{260B958D-7CAD-D305-37EB-F5C7086AE265}"/>
          </ac:spMkLst>
        </pc:spChg>
        <pc:spChg chg="add del mod">
          <ac:chgData name="Franziska Händschel" userId="e2149472-3187-4d00-b16a-a19eff6fc04a" providerId="ADAL" clId="{F221AEE2-677C-4703-8488-7CFF545B2524}" dt="2022-09-28T14:11:25.836" v="2033"/>
          <ac:spMkLst>
            <pc:docMk/>
            <pc:sldMk cId="131610955" sldId="258"/>
            <ac:spMk id="173" creationId="{C728D218-EB2D-36DC-E0FD-DA5F2D61A425}"/>
          </ac:spMkLst>
        </pc:spChg>
        <pc:spChg chg="add del mod">
          <ac:chgData name="Franziska Händschel" userId="e2149472-3187-4d00-b16a-a19eff6fc04a" providerId="ADAL" clId="{F221AEE2-677C-4703-8488-7CFF545B2524}" dt="2022-09-28T14:11:25.836" v="2033"/>
          <ac:spMkLst>
            <pc:docMk/>
            <pc:sldMk cId="131610955" sldId="258"/>
            <ac:spMk id="174" creationId="{27B55B61-559B-2B7B-5D35-BED7E69557ED}"/>
          </ac:spMkLst>
        </pc:spChg>
        <pc:spChg chg="add del mod">
          <ac:chgData name="Franziska Händschel" userId="e2149472-3187-4d00-b16a-a19eff6fc04a" providerId="ADAL" clId="{F221AEE2-677C-4703-8488-7CFF545B2524}" dt="2022-09-28T14:11:25.836" v="2033"/>
          <ac:spMkLst>
            <pc:docMk/>
            <pc:sldMk cId="131610955" sldId="258"/>
            <ac:spMk id="175" creationId="{A158E407-9FB5-2038-F7DB-1E5FB6A2A007}"/>
          </ac:spMkLst>
        </pc:spChg>
        <pc:spChg chg="add del mod">
          <ac:chgData name="Franziska Händschel" userId="e2149472-3187-4d00-b16a-a19eff6fc04a" providerId="ADAL" clId="{F221AEE2-677C-4703-8488-7CFF545B2524}" dt="2022-09-28T14:11:25.836" v="2033"/>
          <ac:spMkLst>
            <pc:docMk/>
            <pc:sldMk cId="131610955" sldId="258"/>
            <ac:spMk id="176" creationId="{8D0FBBBE-3FE8-4E74-39E0-E3EFA8ABAD1F}"/>
          </ac:spMkLst>
        </pc:spChg>
        <pc:spChg chg="add del mod">
          <ac:chgData name="Franziska Händschel" userId="e2149472-3187-4d00-b16a-a19eff6fc04a" providerId="ADAL" clId="{F221AEE2-677C-4703-8488-7CFF545B2524}" dt="2022-09-28T14:11:25.836" v="2033"/>
          <ac:spMkLst>
            <pc:docMk/>
            <pc:sldMk cId="131610955" sldId="258"/>
            <ac:spMk id="177" creationId="{00960E81-4F30-0884-611C-BF6BB10C7786}"/>
          </ac:spMkLst>
        </pc:spChg>
        <pc:spChg chg="add del mod">
          <ac:chgData name="Franziska Händschel" userId="e2149472-3187-4d00-b16a-a19eff6fc04a" providerId="ADAL" clId="{F221AEE2-677C-4703-8488-7CFF545B2524}" dt="2022-09-28T14:11:25.836" v="2033"/>
          <ac:spMkLst>
            <pc:docMk/>
            <pc:sldMk cId="131610955" sldId="258"/>
            <ac:spMk id="178" creationId="{23A0173B-42BF-52AD-B22E-3EFD44CAF88E}"/>
          </ac:spMkLst>
        </pc:spChg>
        <pc:spChg chg="add del mod">
          <ac:chgData name="Franziska Händschel" userId="e2149472-3187-4d00-b16a-a19eff6fc04a" providerId="ADAL" clId="{F221AEE2-677C-4703-8488-7CFF545B2524}" dt="2022-09-28T14:11:25.836" v="2033"/>
          <ac:spMkLst>
            <pc:docMk/>
            <pc:sldMk cId="131610955" sldId="258"/>
            <ac:spMk id="179" creationId="{539F5BCB-7678-98DE-DB82-3A2126FFCA9A}"/>
          </ac:spMkLst>
        </pc:spChg>
        <pc:spChg chg="add del mod">
          <ac:chgData name="Franziska Händschel" userId="e2149472-3187-4d00-b16a-a19eff6fc04a" providerId="ADAL" clId="{F221AEE2-677C-4703-8488-7CFF545B2524}" dt="2022-09-28T14:11:25.836" v="2033"/>
          <ac:spMkLst>
            <pc:docMk/>
            <pc:sldMk cId="131610955" sldId="258"/>
            <ac:spMk id="180" creationId="{515A6799-EBEE-4760-50AF-8642F87D4155}"/>
          </ac:spMkLst>
        </pc:spChg>
        <pc:spChg chg="add del mod">
          <ac:chgData name="Franziska Händschel" userId="e2149472-3187-4d00-b16a-a19eff6fc04a" providerId="ADAL" clId="{F221AEE2-677C-4703-8488-7CFF545B2524}" dt="2022-09-28T14:11:25.836" v="2033"/>
          <ac:spMkLst>
            <pc:docMk/>
            <pc:sldMk cId="131610955" sldId="258"/>
            <ac:spMk id="181" creationId="{75974C8D-A5EA-44C1-D500-A13609CD36CB}"/>
          </ac:spMkLst>
        </pc:spChg>
        <pc:spChg chg="add del mod">
          <ac:chgData name="Franziska Händschel" userId="e2149472-3187-4d00-b16a-a19eff6fc04a" providerId="ADAL" clId="{F221AEE2-677C-4703-8488-7CFF545B2524}" dt="2022-09-28T14:11:25.836" v="2033"/>
          <ac:spMkLst>
            <pc:docMk/>
            <pc:sldMk cId="131610955" sldId="258"/>
            <ac:spMk id="182" creationId="{6B0B5E44-5991-716B-4734-051EC5B74D4A}"/>
          </ac:spMkLst>
        </pc:spChg>
        <pc:spChg chg="add del mod">
          <ac:chgData name="Franziska Händschel" userId="e2149472-3187-4d00-b16a-a19eff6fc04a" providerId="ADAL" clId="{F221AEE2-677C-4703-8488-7CFF545B2524}" dt="2022-09-28T14:11:25.836" v="2033"/>
          <ac:spMkLst>
            <pc:docMk/>
            <pc:sldMk cId="131610955" sldId="258"/>
            <ac:spMk id="183" creationId="{92BCEA95-1B98-CF6D-A47F-9B1AC354C6F0}"/>
          </ac:spMkLst>
        </pc:spChg>
        <pc:spChg chg="add del mod">
          <ac:chgData name="Franziska Händschel" userId="e2149472-3187-4d00-b16a-a19eff6fc04a" providerId="ADAL" clId="{F221AEE2-677C-4703-8488-7CFF545B2524}" dt="2022-09-28T14:11:25.836" v="2033"/>
          <ac:spMkLst>
            <pc:docMk/>
            <pc:sldMk cId="131610955" sldId="258"/>
            <ac:spMk id="184" creationId="{5A5FD0E2-79CF-BC0D-8BD8-5C3F70D95150}"/>
          </ac:spMkLst>
        </pc:spChg>
        <pc:spChg chg="add mod">
          <ac:chgData name="Franziska Händschel" userId="e2149472-3187-4d00-b16a-a19eff6fc04a" providerId="ADAL" clId="{F221AEE2-677C-4703-8488-7CFF545B2524}" dt="2022-09-28T14:12:49.400" v="2048" actId="164"/>
          <ac:spMkLst>
            <pc:docMk/>
            <pc:sldMk cId="131610955" sldId="258"/>
            <ac:spMk id="185" creationId="{148CC74D-5590-9BCC-C5DF-7567F9F26F85}"/>
          </ac:spMkLst>
        </pc:spChg>
        <pc:spChg chg="add mod">
          <ac:chgData name="Franziska Händschel" userId="e2149472-3187-4d00-b16a-a19eff6fc04a" providerId="ADAL" clId="{F221AEE2-677C-4703-8488-7CFF545B2524}" dt="2022-09-28T14:12:49.400" v="2048" actId="164"/>
          <ac:spMkLst>
            <pc:docMk/>
            <pc:sldMk cId="131610955" sldId="258"/>
            <ac:spMk id="186" creationId="{F89D207E-7245-A22D-82AF-2AED144AB521}"/>
          </ac:spMkLst>
        </pc:spChg>
        <pc:spChg chg="add mod">
          <ac:chgData name="Franziska Händschel" userId="e2149472-3187-4d00-b16a-a19eff6fc04a" providerId="ADAL" clId="{F221AEE2-677C-4703-8488-7CFF545B2524}" dt="2022-09-28T14:12:49.400" v="2048" actId="164"/>
          <ac:spMkLst>
            <pc:docMk/>
            <pc:sldMk cId="131610955" sldId="258"/>
            <ac:spMk id="187" creationId="{B7728103-F825-89E7-DBC5-FD6F33014A16}"/>
          </ac:spMkLst>
        </pc:spChg>
        <pc:spChg chg="add mod">
          <ac:chgData name="Franziska Händschel" userId="e2149472-3187-4d00-b16a-a19eff6fc04a" providerId="ADAL" clId="{F221AEE2-677C-4703-8488-7CFF545B2524}" dt="2022-09-28T14:12:49.400" v="2048" actId="164"/>
          <ac:spMkLst>
            <pc:docMk/>
            <pc:sldMk cId="131610955" sldId="258"/>
            <ac:spMk id="188" creationId="{B6F4CD6D-A18F-3B2F-B0B9-5352C051374D}"/>
          </ac:spMkLst>
        </pc:spChg>
        <pc:spChg chg="add mod">
          <ac:chgData name="Franziska Händschel" userId="e2149472-3187-4d00-b16a-a19eff6fc04a" providerId="ADAL" clId="{F221AEE2-677C-4703-8488-7CFF545B2524}" dt="2022-09-28T14:12:49.400" v="2048" actId="164"/>
          <ac:spMkLst>
            <pc:docMk/>
            <pc:sldMk cId="131610955" sldId="258"/>
            <ac:spMk id="189" creationId="{456423B2-B22E-E26E-AD4F-4370A151F3D8}"/>
          </ac:spMkLst>
        </pc:spChg>
        <pc:spChg chg="add mod">
          <ac:chgData name="Franziska Händschel" userId="e2149472-3187-4d00-b16a-a19eff6fc04a" providerId="ADAL" clId="{F221AEE2-677C-4703-8488-7CFF545B2524}" dt="2022-09-28T14:12:49.400" v="2048" actId="164"/>
          <ac:spMkLst>
            <pc:docMk/>
            <pc:sldMk cId="131610955" sldId="258"/>
            <ac:spMk id="190" creationId="{EFFD25FE-D7DE-E6A3-DD9D-933B30FE65F2}"/>
          </ac:spMkLst>
        </pc:spChg>
        <pc:spChg chg="add mod">
          <ac:chgData name="Franziska Händschel" userId="e2149472-3187-4d00-b16a-a19eff6fc04a" providerId="ADAL" clId="{F221AEE2-677C-4703-8488-7CFF545B2524}" dt="2022-09-28T14:12:49.400" v="2048" actId="164"/>
          <ac:spMkLst>
            <pc:docMk/>
            <pc:sldMk cId="131610955" sldId="258"/>
            <ac:spMk id="191" creationId="{C6D92E28-32DF-09F3-5F7E-FB72B261FDE3}"/>
          </ac:spMkLst>
        </pc:spChg>
        <pc:spChg chg="add mod">
          <ac:chgData name="Franziska Händschel" userId="e2149472-3187-4d00-b16a-a19eff6fc04a" providerId="ADAL" clId="{F221AEE2-677C-4703-8488-7CFF545B2524}" dt="2022-09-28T14:12:49.400" v="2048" actId="164"/>
          <ac:spMkLst>
            <pc:docMk/>
            <pc:sldMk cId="131610955" sldId="258"/>
            <ac:spMk id="192" creationId="{EC9042D2-CE24-F7E4-7254-B69D5D6E8551}"/>
          </ac:spMkLst>
        </pc:spChg>
        <pc:spChg chg="add mod">
          <ac:chgData name="Franziska Händschel" userId="e2149472-3187-4d00-b16a-a19eff6fc04a" providerId="ADAL" clId="{F221AEE2-677C-4703-8488-7CFF545B2524}" dt="2022-09-28T14:12:49.400" v="2048" actId="164"/>
          <ac:spMkLst>
            <pc:docMk/>
            <pc:sldMk cId="131610955" sldId="258"/>
            <ac:spMk id="193" creationId="{6BBE807D-61F6-3368-1B6E-639017ED3F1E}"/>
          </ac:spMkLst>
        </pc:spChg>
        <pc:spChg chg="add mod">
          <ac:chgData name="Franziska Händschel" userId="e2149472-3187-4d00-b16a-a19eff6fc04a" providerId="ADAL" clId="{F221AEE2-677C-4703-8488-7CFF545B2524}" dt="2022-09-28T14:12:49.400" v="2048" actId="164"/>
          <ac:spMkLst>
            <pc:docMk/>
            <pc:sldMk cId="131610955" sldId="258"/>
            <ac:spMk id="194" creationId="{FEC8094C-D878-DF27-8FC1-CBE12A13AD44}"/>
          </ac:spMkLst>
        </pc:spChg>
        <pc:spChg chg="add mod">
          <ac:chgData name="Franziska Händschel" userId="e2149472-3187-4d00-b16a-a19eff6fc04a" providerId="ADAL" clId="{F221AEE2-677C-4703-8488-7CFF545B2524}" dt="2022-09-28T14:12:49.400" v="2048" actId="164"/>
          <ac:spMkLst>
            <pc:docMk/>
            <pc:sldMk cId="131610955" sldId="258"/>
            <ac:spMk id="195" creationId="{7458AD28-CD14-34E2-042A-B27F95217C93}"/>
          </ac:spMkLst>
        </pc:spChg>
        <pc:spChg chg="add mod">
          <ac:chgData name="Franziska Händschel" userId="e2149472-3187-4d00-b16a-a19eff6fc04a" providerId="ADAL" clId="{F221AEE2-677C-4703-8488-7CFF545B2524}" dt="2022-09-28T14:12:49.400" v="2048" actId="164"/>
          <ac:spMkLst>
            <pc:docMk/>
            <pc:sldMk cId="131610955" sldId="258"/>
            <ac:spMk id="196" creationId="{AC5377AB-F27A-544E-83D7-CB4C4137A6BF}"/>
          </ac:spMkLst>
        </pc:spChg>
        <pc:spChg chg="add mod">
          <ac:chgData name="Franziska Händschel" userId="e2149472-3187-4d00-b16a-a19eff6fc04a" providerId="ADAL" clId="{F221AEE2-677C-4703-8488-7CFF545B2524}" dt="2022-09-28T14:12:49.400" v="2048" actId="164"/>
          <ac:spMkLst>
            <pc:docMk/>
            <pc:sldMk cId="131610955" sldId="258"/>
            <ac:spMk id="197" creationId="{CC153257-7ECF-ECF5-4660-71DAD501C7B4}"/>
          </ac:spMkLst>
        </pc:spChg>
        <pc:spChg chg="add mod">
          <ac:chgData name="Franziska Händschel" userId="e2149472-3187-4d00-b16a-a19eff6fc04a" providerId="ADAL" clId="{F221AEE2-677C-4703-8488-7CFF545B2524}" dt="2022-09-28T14:12:49.400" v="2048" actId="164"/>
          <ac:spMkLst>
            <pc:docMk/>
            <pc:sldMk cId="131610955" sldId="258"/>
            <ac:spMk id="198" creationId="{3FF4A737-4481-3632-9B2C-E9FE9E405E93}"/>
          </ac:spMkLst>
        </pc:spChg>
        <pc:spChg chg="add mod">
          <ac:chgData name="Franziska Händschel" userId="e2149472-3187-4d00-b16a-a19eff6fc04a" providerId="ADAL" clId="{F221AEE2-677C-4703-8488-7CFF545B2524}" dt="2022-09-28T14:12:49.400" v="2048" actId="164"/>
          <ac:spMkLst>
            <pc:docMk/>
            <pc:sldMk cId="131610955" sldId="258"/>
            <ac:spMk id="199" creationId="{7E22D777-4D81-E23C-7884-01C4D3B2F2B4}"/>
          </ac:spMkLst>
        </pc:spChg>
        <pc:spChg chg="add mod">
          <ac:chgData name="Franziska Händschel" userId="e2149472-3187-4d00-b16a-a19eff6fc04a" providerId="ADAL" clId="{F221AEE2-677C-4703-8488-7CFF545B2524}" dt="2022-09-28T14:12:49.400" v="2048" actId="164"/>
          <ac:spMkLst>
            <pc:docMk/>
            <pc:sldMk cId="131610955" sldId="258"/>
            <ac:spMk id="200" creationId="{E88513C5-9B92-3EE7-9561-32D9F5EA7271}"/>
          </ac:spMkLst>
        </pc:spChg>
        <pc:spChg chg="add mod">
          <ac:chgData name="Franziska Händschel" userId="e2149472-3187-4d00-b16a-a19eff6fc04a" providerId="ADAL" clId="{F221AEE2-677C-4703-8488-7CFF545B2524}" dt="2022-09-28T14:12:49.400" v="2048" actId="164"/>
          <ac:spMkLst>
            <pc:docMk/>
            <pc:sldMk cId="131610955" sldId="258"/>
            <ac:spMk id="201" creationId="{6B05C65F-15D3-B44B-B792-A9F8577A4622}"/>
          </ac:spMkLst>
        </pc:spChg>
        <pc:spChg chg="add mod">
          <ac:chgData name="Franziska Händschel" userId="e2149472-3187-4d00-b16a-a19eff6fc04a" providerId="ADAL" clId="{F221AEE2-677C-4703-8488-7CFF545B2524}" dt="2022-09-28T14:12:49.400" v="2048" actId="164"/>
          <ac:spMkLst>
            <pc:docMk/>
            <pc:sldMk cId="131610955" sldId="258"/>
            <ac:spMk id="202" creationId="{BB07E55B-AA74-7A25-A82C-CA7E3B531794}"/>
          </ac:spMkLst>
        </pc:spChg>
        <pc:spChg chg="add mod">
          <ac:chgData name="Franziska Händschel" userId="e2149472-3187-4d00-b16a-a19eff6fc04a" providerId="ADAL" clId="{F221AEE2-677C-4703-8488-7CFF545B2524}" dt="2022-09-28T14:12:49.400" v="2048" actId="164"/>
          <ac:spMkLst>
            <pc:docMk/>
            <pc:sldMk cId="131610955" sldId="258"/>
            <ac:spMk id="203" creationId="{EF42BF12-899C-B8E2-1F9C-90D3BB6BFDCD}"/>
          </ac:spMkLst>
        </pc:spChg>
        <pc:spChg chg="add mod">
          <ac:chgData name="Franziska Händschel" userId="e2149472-3187-4d00-b16a-a19eff6fc04a" providerId="ADAL" clId="{F221AEE2-677C-4703-8488-7CFF545B2524}" dt="2022-09-28T14:12:49.400" v="2048" actId="164"/>
          <ac:spMkLst>
            <pc:docMk/>
            <pc:sldMk cId="131610955" sldId="258"/>
            <ac:spMk id="204" creationId="{6B5EE5CC-8A6A-1D60-622E-9289DEE68F29}"/>
          </ac:spMkLst>
        </pc:spChg>
        <pc:grpChg chg="mod">
          <ac:chgData name="Franziska Händschel" userId="e2149472-3187-4d00-b16a-a19eff6fc04a" providerId="ADAL" clId="{F221AEE2-677C-4703-8488-7CFF545B2524}" dt="2022-09-28T14:07:42.601" v="1886" actId="34136"/>
          <ac:grpSpMkLst>
            <pc:docMk/>
            <pc:sldMk cId="131610955" sldId="258"/>
            <ac:grpSpMk id="150" creationId="{11BBB88E-F2E3-B80D-39C7-88C8930095FF}"/>
          </ac:grpSpMkLst>
        </pc:grpChg>
        <pc:grpChg chg="add mod">
          <ac:chgData name="Franziska Händschel" userId="e2149472-3187-4d00-b16a-a19eff6fc04a" providerId="ADAL" clId="{F221AEE2-677C-4703-8488-7CFF545B2524}" dt="2022-09-28T14:13:03.780" v="2049" actId="164"/>
          <ac:grpSpMkLst>
            <pc:docMk/>
            <pc:sldMk cId="131610955" sldId="258"/>
            <ac:grpSpMk id="205" creationId="{1C1C7C30-D04E-4214-14AB-C28A0DFB40C2}"/>
          </ac:grpSpMkLst>
        </pc:grpChg>
        <pc:grpChg chg="add mod">
          <ac:chgData name="Franziska Händschel" userId="e2149472-3187-4d00-b16a-a19eff6fc04a" providerId="ADAL" clId="{F221AEE2-677C-4703-8488-7CFF545B2524}" dt="2022-09-28T14:13:09.791" v="2050" actId="164"/>
          <ac:grpSpMkLst>
            <pc:docMk/>
            <pc:sldMk cId="131610955" sldId="258"/>
            <ac:grpSpMk id="206" creationId="{2EC1B4A6-6797-3E7A-E01D-DDD870B9574D}"/>
          </ac:grpSpMkLst>
        </pc:grpChg>
        <pc:grpChg chg="add mod">
          <ac:chgData name="Franziska Händschel" userId="e2149472-3187-4d00-b16a-a19eff6fc04a" providerId="ADAL" clId="{F221AEE2-677C-4703-8488-7CFF545B2524}" dt="2022-09-28T14:13:15.782" v="2051" actId="164"/>
          <ac:grpSpMkLst>
            <pc:docMk/>
            <pc:sldMk cId="131610955" sldId="258"/>
            <ac:grpSpMk id="207" creationId="{9FBE53D2-2E90-C414-57E5-98F6CC8BE3BF}"/>
          </ac:grpSpMkLst>
        </pc:grpChg>
        <pc:grpChg chg="add mod">
          <ac:chgData name="Franziska Händschel" userId="e2149472-3187-4d00-b16a-a19eff6fc04a" providerId="ADAL" clId="{F221AEE2-677C-4703-8488-7CFF545B2524}" dt="2022-09-28T14:13:20.367" v="2052" actId="164"/>
          <ac:grpSpMkLst>
            <pc:docMk/>
            <pc:sldMk cId="131610955" sldId="258"/>
            <ac:grpSpMk id="208" creationId="{A5111F38-6B10-9632-BC3B-A1B3987916CC}"/>
          </ac:grpSpMkLst>
        </pc:grpChg>
        <pc:grpChg chg="add mod">
          <ac:chgData name="Franziska Händschel" userId="e2149472-3187-4d00-b16a-a19eff6fc04a" providerId="ADAL" clId="{F221AEE2-677C-4703-8488-7CFF545B2524}" dt="2022-09-28T14:13:25.367" v="2053" actId="164"/>
          <ac:grpSpMkLst>
            <pc:docMk/>
            <pc:sldMk cId="131610955" sldId="258"/>
            <ac:grpSpMk id="209" creationId="{2F882ECE-9BC8-0908-13A4-A2AB0C80A560}"/>
          </ac:grpSpMkLst>
        </pc:grpChg>
        <pc:grpChg chg="add mod">
          <ac:chgData name="Franziska Händschel" userId="e2149472-3187-4d00-b16a-a19eff6fc04a" providerId="ADAL" clId="{F221AEE2-677C-4703-8488-7CFF545B2524}" dt="2022-09-28T14:13:46.069" v="2055" actId="1076"/>
          <ac:grpSpMkLst>
            <pc:docMk/>
            <pc:sldMk cId="131610955" sldId="258"/>
            <ac:grpSpMk id="210" creationId="{BDF1501F-C26B-E15C-3E83-13EF1BE1D372}"/>
          </ac:grpSpMkLst>
        </pc:grpChg>
        <pc:grpChg chg="add mod">
          <ac:chgData name="Franziska Händschel" userId="e2149472-3187-4d00-b16a-a19eff6fc04a" providerId="ADAL" clId="{F221AEE2-677C-4703-8488-7CFF545B2524}" dt="2022-09-28T14:13:36.509" v="2054" actId="1076"/>
          <ac:grpSpMkLst>
            <pc:docMk/>
            <pc:sldMk cId="131610955" sldId="258"/>
            <ac:grpSpMk id="211" creationId="{4219E443-B298-C6C2-EC86-48D99F68FF13}"/>
          </ac:grpSpMkLst>
        </pc:grpChg>
        <pc:grpChg chg="add mod">
          <ac:chgData name="Franziska Händschel" userId="e2149472-3187-4d00-b16a-a19eff6fc04a" providerId="ADAL" clId="{F221AEE2-677C-4703-8488-7CFF545B2524}" dt="2022-09-28T14:13:15.782" v="2051" actId="164"/>
          <ac:grpSpMkLst>
            <pc:docMk/>
            <pc:sldMk cId="131610955" sldId="258"/>
            <ac:grpSpMk id="212" creationId="{223B6E95-A3EC-E1EE-D467-A76AA4FA412B}"/>
          </ac:grpSpMkLst>
        </pc:grpChg>
        <pc:grpChg chg="add mod">
          <ac:chgData name="Franziska Händschel" userId="e2149472-3187-4d00-b16a-a19eff6fc04a" providerId="ADAL" clId="{F221AEE2-677C-4703-8488-7CFF545B2524}" dt="2022-09-28T14:13:20.367" v="2052" actId="164"/>
          <ac:grpSpMkLst>
            <pc:docMk/>
            <pc:sldMk cId="131610955" sldId="258"/>
            <ac:grpSpMk id="213" creationId="{8791951D-6ED0-A4D1-BCBB-517A3075BB2E}"/>
          </ac:grpSpMkLst>
        </pc:grpChg>
        <pc:grpChg chg="add mod">
          <ac:chgData name="Franziska Händschel" userId="e2149472-3187-4d00-b16a-a19eff6fc04a" providerId="ADAL" clId="{F221AEE2-677C-4703-8488-7CFF545B2524}" dt="2022-09-28T14:13:25.367" v="2053" actId="164"/>
          <ac:grpSpMkLst>
            <pc:docMk/>
            <pc:sldMk cId="131610955" sldId="258"/>
            <ac:grpSpMk id="214" creationId="{32989FBA-7A62-311A-4868-3C57DF74C6B1}"/>
          </ac:grpSpMkLst>
        </pc:grpChg>
        <pc:picChg chg="del">
          <ac:chgData name="Franziska Händschel" userId="e2149472-3187-4d00-b16a-a19eff6fc04a" providerId="ADAL" clId="{F221AEE2-677C-4703-8488-7CFF545B2524}" dt="2022-09-28T13:56:56.548" v="1615" actId="478"/>
          <ac:picMkLst>
            <pc:docMk/>
            <pc:sldMk cId="131610955" sldId="258"/>
            <ac:picMk id="60" creationId="{407C467C-DE83-FC9C-FE73-F5C7E3BD83FF}"/>
          </ac:picMkLst>
        </pc:picChg>
        <pc:picChg chg="del mod ord">
          <ac:chgData name="Franziska Händschel" userId="e2149472-3187-4d00-b16a-a19eff6fc04a" providerId="ADAL" clId="{F221AEE2-677C-4703-8488-7CFF545B2524}" dt="2022-09-28T14:14:22.369" v="2064" actId="478"/>
          <ac:picMkLst>
            <pc:docMk/>
            <pc:sldMk cId="131610955" sldId="258"/>
            <ac:picMk id="146" creationId="{A60786A5-8B69-AC80-30B0-8FE2F815F9A5}"/>
          </ac:picMkLst>
        </pc:picChg>
        <pc:picChg chg="mod">
          <ac:chgData name="Franziska Händschel" userId="e2149472-3187-4d00-b16a-a19eff6fc04a" providerId="ADAL" clId="{F221AEE2-677C-4703-8488-7CFF545B2524}" dt="2022-09-28T14:07:42.601" v="1886" actId="34136"/>
          <ac:picMkLst>
            <pc:docMk/>
            <pc:sldMk cId="131610955" sldId="258"/>
            <ac:picMk id="151" creationId="{5F0DA6CE-22FC-48A0-5C93-AB9FE3A3C021}"/>
          </ac:picMkLst>
        </pc:picChg>
        <pc:picChg chg="add mod">
          <ac:chgData name="Franziska Händschel" userId="e2149472-3187-4d00-b16a-a19eff6fc04a" providerId="ADAL" clId="{F221AEE2-677C-4703-8488-7CFF545B2524}" dt="2022-09-28T14:20:21.461" v="2443"/>
          <ac:picMkLst>
            <pc:docMk/>
            <pc:sldMk cId="131610955" sldId="258"/>
            <ac:picMk id="215" creationId="{3F3CF3A5-A9FC-68B3-F9BE-D8BD42974876}"/>
          </ac:picMkLst>
        </pc:picChg>
      </pc:sldChg>
      <pc:sldChg chg="modSp add del mod">
        <pc:chgData name="Franziska Händschel" userId="e2149472-3187-4d00-b16a-a19eff6fc04a" providerId="ADAL" clId="{F221AEE2-677C-4703-8488-7CFF545B2524}" dt="2022-09-29T16:13:01.870" v="3252" actId="47"/>
        <pc:sldMkLst>
          <pc:docMk/>
          <pc:sldMk cId="1270029262" sldId="258"/>
        </pc:sldMkLst>
        <pc:spChg chg="mod">
          <ac:chgData name="Franziska Händschel" userId="e2149472-3187-4d00-b16a-a19eff6fc04a" providerId="ADAL" clId="{F221AEE2-677C-4703-8488-7CFF545B2524}" dt="2022-09-29T16:12:23.015" v="3244" actId="20577"/>
          <ac:spMkLst>
            <pc:docMk/>
            <pc:sldMk cId="1270029262" sldId="258"/>
            <ac:spMk id="154" creationId="{CC73BA8A-9B5B-1C58-11AF-57389841216E}"/>
          </ac:spMkLst>
        </pc:spChg>
        <pc:spChg chg="mod">
          <ac:chgData name="Franziska Händschel" userId="e2149472-3187-4d00-b16a-a19eff6fc04a" providerId="ADAL" clId="{F221AEE2-677C-4703-8488-7CFF545B2524}" dt="2022-09-29T16:12:51.911" v="3251" actId="2711"/>
          <ac:spMkLst>
            <pc:docMk/>
            <pc:sldMk cId="1270029262" sldId="258"/>
            <ac:spMk id="156" creationId="{EAF073BD-EB7B-E89A-F1E0-E662C0E7EB45}"/>
          </ac:spMkLst>
        </pc:spChg>
      </pc:sldChg>
      <pc:sldChg chg="addSp delSp modSp add mod ord setBg">
        <pc:chgData name="Franziska Händschel" userId="e2149472-3187-4d00-b16a-a19eff6fc04a" providerId="ADAL" clId="{F221AEE2-677C-4703-8488-7CFF545B2524}" dt="2022-10-12T13:09:11.795" v="3531" actId="2085"/>
        <pc:sldMkLst>
          <pc:docMk/>
          <pc:sldMk cId="3752605263" sldId="258"/>
        </pc:sldMkLst>
        <pc:spChg chg="mod">
          <ac:chgData name="Franziska Händschel" userId="e2149472-3187-4d00-b16a-a19eff6fc04a" providerId="ADAL" clId="{F221AEE2-677C-4703-8488-7CFF545B2524}" dt="2022-10-12T13:07:35.575" v="3522" actId="2711"/>
          <ac:spMkLst>
            <pc:docMk/>
            <pc:sldMk cId="3752605263" sldId="258"/>
            <ac:spMk id="2" creationId="{71277F67-3A0D-7BB0-E8C8-A11CCE47E687}"/>
          </ac:spMkLst>
        </pc:spChg>
        <pc:spChg chg="mod">
          <ac:chgData name="Franziska Händschel" userId="e2149472-3187-4d00-b16a-a19eff6fc04a" providerId="ADAL" clId="{F221AEE2-677C-4703-8488-7CFF545B2524}" dt="2022-10-12T13:07:35.575" v="3522" actId="2711"/>
          <ac:spMkLst>
            <pc:docMk/>
            <pc:sldMk cId="3752605263" sldId="258"/>
            <ac:spMk id="3" creationId="{6F66E394-7E6C-7011-E0FA-9C1849BA7EDD}"/>
          </ac:spMkLst>
        </pc:spChg>
        <pc:spChg chg="mod">
          <ac:chgData name="Franziska Händschel" userId="e2149472-3187-4d00-b16a-a19eff6fc04a" providerId="ADAL" clId="{F221AEE2-677C-4703-8488-7CFF545B2524}" dt="2022-10-12T13:07:35.575" v="3522" actId="2711"/>
          <ac:spMkLst>
            <pc:docMk/>
            <pc:sldMk cId="3752605263" sldId="258"/>
            <ac:spMk id="4" creationId="{38A5592F-1ED5-54ED-C994-183301A52F5C}"/>
          </ac:spMkLst>
        </pc:spChg>
        <pc:spChg chg="add mod">
          <ac:chgData name="Franziska Händschel" userId="e2149472-3187-4d00-b16a-a19eff6fc04a" providerId="ADAL" clId="{F221AEE2-677C-4703-8488-7CFF545B2524}" dt="2022-10-12T13:09:11.795" v="3531" actId="2085"/>
          <ac:spMkLst>
            <pc:docMk/>
            <pc:sldMk cId="3752605263" sldId="258"/>
            <ac:spMk id="5" creationId="{91DF7583-C1C1-955F-3661-22704B915D23}"/>
          </ac:spMkLst>
        </pc:spChg>
        <pc:spChg chg="add mod">
          <ac:chgData name="Franziska Händschel" userId="e2149472-3187-4d00-b16a-a19eff6fc04a" providerId="ADAL" clId="{F221AEE2-677C-4703-8488-7CFF545B2524}" dt="2022-10-12T13:09:11.795" v="3531" actId="2085"/>
          <ac:spMkLst>
            <pc:docMk/>
            <pc:sldMk cId="3752605263" sldId="258"/>
            <ac:spMk id="6" creationId="{D1F3833D-FE2D-36D0-02E9-CA12B03105A1}"/>
          </ac:spMkLst>
        </pc:spChg>
        <pc:spChg chg="add mod">
          <ac:chgData name="Franziska Händschel" userId="e2149472-3187-4d00-b16a-a19eff6fc04a" providerId="ADAL" clId="{F221AEE2-677C-4703-8488-7CFF545B2524}" dt="2022-10-12T13:09:11.795" v="3531" actId="2085"/>
          <ac:spMkLst>
            <pc:docMk/>
            <pc:sldMk cId="3752605263" sldId="258"/>
            <ac:spMk id="7" creationId="{F3DE6EA9-4798-0BEC-2DCE-904B159927AA}"/>
          </ac:spMkLst>
        </pc:spChg>
        <pc:spChg chg="add mod">
          <ac:chgData name="Franziska Händschel" userId="e2149472-3187-4d00-b16a-a19eff6fc04a" providerId="ADAL" clId="{F221AEE2-677C-4703-8488-7CFF545B2524}" dt="2022-10-12T13:09:11.795" v="3531" actId="2085"/>
          <ac:spMkLst>
            <pc:docMk/>
            <pc:sldMk cId="3752605263" sldId="258"/>
            <ac:spMk id="8" creationId="{38250686-4FFA-8032-AC41-EA2EDBD1B9A9}"/>
          </ac:spMkLst>
        </pc:spChg>
        <pc:spChg chg="add mod">
          <ac:chgData name="Franziska Händschel" userId="e2149472-3187-4d00-b16a-a19eff6fc04a" providerId="ADAL" clId="{F221AEE2-677C-4703-8488-7CFF545B2524}" dt="2022-10-12T13:09:11.795" v="3531" actId="2085"/>
          <ac:spMkLst>
            <pc:docMk/>
            <pc:sldMk cId="3752605263" sldId="258"/>
            <ac:spMk id="9" creationId="{EDEEB382-ADDC-B0B8-1B44-08EF037F272A}"/>
          </ac:spMkLst>
        </pc:spChg>
        <pc:spChg chg="mod">
          <ac:chgData name="Franziska Händschel" userId="e2149472-3187-4d00-b16a-a19eff6fc04a" providerId="ADAL" clId="{F221AEE2-677C-4703-8488-7CFF545B2524}" dt="2022-10-12T13:07:35.575" v="3522" actId="2711"/>
          <ac:spMkLst>
            <pc:docMk/>
            <pc:sldMk cId="3752605263" sldId="258"/>
            <ac:spMk id="152" creationId="{E13E3877-A4D3-23CD-2A48-9039DB4C578E}"/>
          </ac:spMkLst>
        </pc:spChg>
        <pc:spChg chg="mod topLvl">
          <ac:chgData name="Franziska Händschel" userId="e2149472-3187-4d00-b16a-a19eff6fc04a" providerId="ADAL" clId="{F221AEE2-677C-4703-8488-7CFF545B2524}" dt="2022-10-12T13:09:11.795" v="3531" actId="2085"/>
          <ac:spMkLst>
            <pc:docMk/>
            <pc:sldMk cId="3752605263" sldId="258"/>
            <ac:spMk id="154" creationId="{CC73BA8A-9B5B-1C58-11AF-57389841216E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56" creationId="{EAF073BD-EB7B-E89A-F1E0-E662C0E7EB45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57" creationId="{807DD638-442B-5D3D-A372-C9075C4D528C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58" creationId="{CB105F7D-E583-44E9-EB7F-072462F55661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59" creationId="{980EE2A0-9CF9-883F-CC72-74C0F4734C8D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60" creationId="{640AC146-0B7C-5DE1-863A-B5663B2DB665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61" creationId="{470AC56A-EEBD-1307-9570-F1F2A12B518C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62" creationId="{39FE21C2-8CA9-5B7A-B676-BD850CB84454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63" creationId="{46626892-29AA-F9EC-04E5-7361993D90E3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64" creationId="{5C3936CE-9E30-1EA1-D503-8B2A0DE20D9C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65" creationId="{9FDFB8C5-28D4-3613-A619-40F054B84B13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66" creationId="{DC96F32D-1330-D15B-D5E9-7C1B22291F03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67" creationId="{989FDE91-91A8-0DD5-4EA6-7499C24973D4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68" creationId="{B37D7026-98B3-5570-B2C9-494DF3D8C9DF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69" creationId="{428D60C2-89D9-AEF1-B83A-FCA679E9881D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70" creationId="{42CE909E-A4D1-CAA7-E6B2-5084FAD0222D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71" creationId="{822A37DA-1CE4-1F17-1FFC-2C86047C8583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72" creationId="{7A1FA6F2-6272-E4B4-0B53-1738576F42C2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73" creationId="{4A8D1E12-D79C-41A6-FF4D-2B9D0DC5B2A7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74" creationId="{DC2A87FB-566E-F4AA-7FE7-C08033951639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75" creationId="{D9142B0A-B0D4-4100-C67A-51EA2342E369}"/>
          </ac:spMkLst>
        </pc:spChg>
        <pc:spChg chg="mod topLvl">
          <ac:chgData name="Franziska Händschel" userId="e2149472-3187-4d00-b16a-a19eff6fc04a" providerId="ADAL" clId="{F221AEE2-677C-4703-8488-7CFF545B2524}" dt="2022-10-12T13:09:11.795" v="3531" actId="2085"/>
          <ac:spMkLst>
            <pc:docMk/>
            <pc:sldMk cId="3752605263" sldId="258"/>
            <ac:spMk id="177" creationId="{A0585344-1AB4-FC34-1CF2-8D60CF5CC4FD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79" creationId="{7EBFAE40-9DB5-41DD-1BFD-40E19358B549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80" creationId="{CD9A2E1A-8B2C-5D66-BD79-7246B746F89D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81" creationId="{E065CD7A-6FEF-1951-B84B-E02D0BBFCCFC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82" creationId="{36952977-B826-70B8-3E16-203BBFDA2C57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83" creationId="{D72267C5-0835-D0CA-B1AA-AF98FA81EABF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84" creationId="{E376A56A-B035-7F04-C193-E1F85F282397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85" creationId="{6BBCE042-3ABB-15CB-7D90-B6A053C6F8A4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86" creationId="{42A27613-EB95-1F03-6680-A6316FE19DD5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87" creationId="{497F6BB1-64E7-24B4-A5E5-52AF564E8515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88" creationId="{02A0E543-497E-C522-085D-ECA05B7B732C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89" creationId="{89C85699-3211-E3EB-FFE0-B173D756DAC1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90" creationId="{2F2C9D3B-1F80-5433-5252-782BB8C21C59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91" creationId="{9AFF8340-EDC2-870F-0006-F250A8B7A1D8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92" creationId="{2B5FFB09-BF9E-A60F-6FAA-F058ACB288FF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93" creationId="{0B6BED9C-3218-386D-21D9-CEA2D39BF55F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94" creationId="{993935A0-81C6-A748-B501-E2D77BAFF8EB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95" creationId="{5142EA27-9823-6D42-5B5D-268BA7192341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96" creationId="{0C74E3AF-A7CC-DD6C-DA7C-7890C922F55D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97" creationId="{FE830170-A5DB-E9E5-5E04-ABEBA3EDA524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198" creationId="{C6CEF7AB-AAEF-C588-83E2-D1F2969E83F9}"/>
          </ac:spMkLst>
        </pc:spChg>
        <pc:spChg chg="mod topLvl">
          <ac:chgData name="Franziska Händschel" userId="e2149472-3187-4d00-b16a-a19eff6fc04a" providerId="ADAL" clId="{F221AEE2-677C-4703-8488-7CFF545B2524}" dt="2022-10-12T13:09:11.795" v="3531" actId="2085"/>
          <ac:spMkLst>
            <pc:docMk/>
            <pc:sldMk cId="3752605263" sldId="258"/>
            <ac:spMk id="200" creationId="{0D36EC40-B662-F74D-C631-3044930C84CD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02" creationId="{0A5947C2-0578-3E63-7E20-759AD88478F6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03" creationId="{625E060B-F7CE-F858-D88C-1E171C849961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04" creationId="{84633396-62CC-62E0-D034-675FC3D4019A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05" creationId="{C81F10C0-2399-B932-4302-88C737D9941A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06" creationId="{8BCFCC77-BDEE-D99F-1C20-F8C91DAFCAAA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07" creationId="{E6B010AA-6C0E-37F7-E1A4-76616F32A908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08" creationId="{3236BCDE-93D2-A46C-267A-1B9918039428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09" creationId="{A37C2E4D-E676-855A-D030-CA239CCE024F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10" creationId="{3C6C47EF-61B5-4412-B1B6-9D6440B07425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11" creationId="{89442394-CF71-F3FE-352B-37C6DCA97B2C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12" creationId="{829A1518-F4EC-BB86-DE4D-0F2DDF4B263C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13" creationId="{035D746B-AC96-A718-3C86-1C38D6AB03E1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14" creationId="{41A09A41-A9F3-6689-1E32-01C3A9197698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15" creationId="{E158F78F-D490-A8FF-1C25-77A6AB558A74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16" creationId="{CB55F6F7-88E4-93A9-381D-6972E868534F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17" creationId="{73AF1FC3-1DEA-D0B1-A9E5-6465D32F0A81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18" creationId="{23239F77-CF84-3591-6CFF-7CCBA9340334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19" creationId="{7113AADB-29D7-E2C7-FFA5-E67942D3DA07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20" creationId="{3BAD2FAC-2B5F-1EF9-7701-C0678985DC8A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21" creationId="{1A3C4D1D-95CC-9989-FDF3-FFB83E804C01}"/>
          </ac:spMkLst>
        </pc:spChg>
        <pc:spChg chg="mod topLvl">
          <ac:chgData name="Franziska Händschel" userId="e2149472-3187-4d00-b16a-a19eff6fc04a" providerId="ADAL" clId="{F221AEE2-677C-4703-8488-7CFF545B2524}" dt="2022-10-12T13:09:11.795" v="3531" actId="2085"/>
          <ac:spMkLst>
            <pc:docMk/>
            <pc:sldMk cId="3752605263" sldId="258"/>
            <ac:spMk id="223" creationId="{970B7C56-EDE5-853D-87F4-EC6787B955D6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25" creationId="{F539E057-0C6B-F2E9-CD40-018357CEFDAD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26" creationId="{80DEA17A-41DA-8252-DD41-990C53F74BD7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27" creationId="{8FE87818-B6DD-7177-8392-5AAD6E3642C5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28" creationId="{AE85308D-5F92-E105-F66F-56143A06954A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29" creationId="{EAC09A0C-694B-502E-7471-60F3DFB24ED9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30" creationId="{4BBC370C-6DC3-21CE-D4A0-950459463A5B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31" creationId="{A9059913-571B-B8A4-6F28-5366A4B868D2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32" creationId="{648E9A55-70AA-F367-AF16-0C593662A076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33" creationId="{2929D2DC-B8B7-5FF8-A24B-290490FBE7E1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34" creationId="{77410C1C-D02A-CFF4-8295-4570D8DAEEEC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35" creationId="{DD7FD512-065B-6DE2-6526-C1F1556458C0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36" creationId="{1B314C20-D838-F2E6-A335-09C6B80AB663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37" creationId="{F8F1F98C-EF1E-FB49-E1CE-0DC79DB115DE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38" creationId="{22744E9D-A94E-0823-82A3-D0C68BEEC50E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39" creationId="{07EE4B56-AE55-2DEE-0E38-DE153558981B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40" creationId="{0D83FCD2-B246-23B2-DF4D-67DBB6D739B7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41" creationId="{05C53900-B3DC-BB0B-3911-8101E4D4C417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42" creationId="{162A3EC8-2F64-4B58-C20E-75EFD3A5D1BF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43" creationId="{D3B8C1E4-3A2F-C529-F91F-9BEA157EEB3D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44" creationId="{F63EBF0A-7004-6E20-9577-52A17EA93756}"/>
          </ac:spMkLst>
        </pc:spChg>
        <pc:spChg chg="mod topLvl">
          <ac:chgData name="Franziska Händschel" userId="e2149472-3187-4d00-b16a-a19eff6fc04a" providerId="ADAL" clId="{F221AEE2-677C-4703-8488-7CFF545B2524}" dt="2022-10-12T13:09:11.795" v="3531" actId="2085"/>
          <ac:spMkLst>
            <pc:docMk/>
            <pc:sldMk cId="3752605263" sldId="258"/>
            <ac:spMk id="246" creationId="{A3EA3086-B2A3-C3E9-F291-3F60F476B675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48" creationId="{2E624EBD-3AF9-C0B7-36A9-6ADEAD8E5906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49" creationId="{16C98C0A-27A4-640A-1150-44EE145952D8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50" creationId="{F1EF65B0-F101-8C91-E940-79ADE9FA94B0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51" creationId="{9F9E4CD4-F70D-8268-67EF-8EC744395E9D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52" creationId="{EF756A19-42F9-A3E8-D489-6B3ECDFC1B38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53" creationId="{B372141D-1194-0F46-122B-C7E7E26C1379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54" creationId="{9604B3E7-E572-C709-791F-AF8E5E98CF97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55" creationId="{ABFA30F2-B54C-9BB7-4E9A-504CD3A8C9D1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56" creationId="{AB2E14D2-02FF-AE40-4404-D6012E487F8C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57" creationId="{C8482BE5-80F5-609F-BB6F-46C077577170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58" creationId="{7072AAC4-EFA3-A2F2-4D20-5D130207508E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59" creationId="{9EE5F391-3599-8DD4-8852-D56091CBE5B8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60" creationId="{11818C2E-1E9A-5753-DFB6-DFB78081291A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61" creationId="{498D7B85-7390-D043-FA87-A77D28C4035F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62" creationId="{786C3298-EEAF-F878-F050-C5D4979B614E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63" creationId="{478CCBB2-0CB3-0F8F-1893-46091CCB28F5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64" creationId="{413330CD-A93F-FD4D-45C7-B9B046FB0A0D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65" creationId="{BD8CD480-D17C-2AD9-5173-2D403E4010D8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66" creationId="{44FBAAC4-6DDD-6E91-C22B-ADF32F5039C5}"/>
          </ac:spMkLst>
        </pc:spChg>
        <pc:spChg chg="mod">
          <ac:chgData name="Franziska Händschel" userId="e2149472-3187-4d00-b16a-a19eff6fc04a" providerId="ADAL" clId="{F221AEE2-677C-4703-8488-7CFF545B2524}" dt="2022-10-04T10:26:08.826" v="3257" actId="165"/>
          <ac:spMkLst>
            <pc:docMk/>
            <pc:sldMk cId="3752605263" sldId="258"/>
            <ac:spMk id="267" creationId="{9ACEB636-25DA-E1D1-78B3-05D7151067C1}"/>
          </ac:spMkLst>
        </pc:spChg>
        <pc:grpChg chg="mod">
          <ac:chgData name="Franziska Händschel" userId="e2149472-3187-4d00-b16a-a19eff6fc04a" providerId="ADAL" clId="{F221AEE2-677C-4703-8488-7CFF545B2524}" dt="2022-10-04T10:59:59.929" v="3519" actId="34135"/>
          <ac:grpSpMkLst>
            <pc:docMk/>
            <pc:sldMk cId="3752605263" sldId="258"/>
            <ac:grpSpMk id="150" creationId="{11BBB88E-F2E3-B80D-39C7-88C8930095FF}"/>
          </ac:grpSpMkLst>
        </pc:grpChg>
        <pc:grpChg chg="del mod">
          <ac:chgData name="Franziska Händschel" userId="e2149472-3187-4d00-b16a-a19eff6fc04a" providerId="ADAL" clId="{F221AEE2-677C-4703-8488-7CFF545B2524}" dt="2022-10-04T10:26:08.826" v="3257" actId="165"/>
          <ac:grpSpMkLst>
            <pc:docMk/>
            <pc:sldMk cId="3752605263" sldId="258"/>
            <ac:grpSpMk id="153" creationId="{623B6C8E-97BD-B4BB-FBBF-71C54B263099}"/>
          </ac:grpSpMkLst>
        </pc:grpChg>
        <pc:grpChg chg="del mod topLvl">
          <ac:chgData name="Franziska Händschel" userId="e2149472-3187-4d00-b16a-a19eff6fc04a" providerId="ADAL" clId="{F221AEE2-677C-4703-8488-7CFF545B2524}" dt="2022-10-04T10:26:11.795" v="3258" actId="478"/>
          <ac:grpSpMkLst>
            <pc:docMk/>
            <pc:sldMk cId="3752605263" sldId="258"/>
            <ac:grpSpMk id="155" creationId="{C1441153-92DE-CD7A-3E3F-6111E9E8AD5D}"/>
          </ac:grpSpMkLst>
        </pc:grpChg>
        <pc:grpChg chg="del mod">
          <ac:chgData name="Franziska Händschel" userId="e2149472-3187-4d00-b16a-a19eff6fc04a" providerId="ADAL" clId="{F221AEE2-677C-4703-8488-7CFF545B2524}" dt="2022-10-04T10:26:08.826" v="3257" actId="165"/>
          <ac:grpSpMkLst>
            <pc:docMk/>
            <pc:sldMk cId="3752605263" sldId="258"/>
            <ac:grpSpMk id="176" creationId="{FCBFEC1A-E1C6-ADAF-20AE-C0C9718B46DC}"/>
          </ac:grpSpMkLst>
        </pc:grpChg>
        <pc:grpChg chg="del mod topLvl">
          <ac:chgData name="Franziska Händschel" userId="e2149472-3187-4d00-b16a-a19eff6fc04a" providerId="ADAL" clId="{F221AEE2-677C-4703-8488-7CFF545B2524}" dt="2022-10-04T10:26:14.681" v="3259" actId="478"/>
          <ac:grpSpMkLst>
            <pc:docMk/>
            <pc:sldMk cId="3752605263" sldId="258"/>
            <ac:grpSpMk id="178" creationId="{20A554E1-2350-B20C-73F8-C486AC7F08F3}"/>
          </ac:grpSpMkLst>
        </pc:grpChg>
        <pc:grpChg chg="del mod">
          <ac:chgData name="Franziska Händschel" userId="e2149472-3187-4d00-b16a-a19eff6fc04a" providerId="ADAL" clId="{F221AEE2-677C-4703-8488-7CFF545B2524}" dt="2022-10-04T10:26:08.826" v="3257" actId="165"/>
          <ac:grpSpMkLst>
            <pc:docMk/>
            <pc:sldMk cId="3752605263" sldId="258"/>
            <ac:grpSpMk id="199" creationId="{AAE6C21B-4DE5-344F-2C70-6A418AB786D8}"/>
          </ac:grpSpMkLst>
        </pc:grpChg>
        <pc:grpChg chg="del mod topLvl">
          <ac:chgData name="Franziska Händschel" userId="e2149472-3187-4d00-b16a-a19eff6fc04a" providerId="ADAL" clId="{F221AEE2-677C-4703-8488-7CFF545B2524}" dt="2022-10-04T10:26:17" v="3260" actId="478"/>
          <ac:grpSpMkLst>
            <pc:docMk/>
            <pc:sldMk cId="3752605263" sldId="258"/>
            <ac:grpSpMk id="201" creationId="{DC2A8343-DEAC-4907-C3BB-E922A34FFA8D}"/>
          </ac:grpSpMkLst>
        </pc:grpChg>
        <pc:grpChg chg="del mod">
          <ac:chgData name="Franziska Händschel" userId="e2149472-3187-4d00-b16a-a19eff6fc04a" providerId="ADAL" clId="{F221AEE2-677C-4703-8488-7CFF545B2524}" dt="2022-10-04T10:26:08.826" v="3257" actId="165"/>
          <ac:grpSpMkLst>
            <pc:docMk/>
            <pc:sldMk cId="3752605263" sldId="258"/>
            <ac:grpSpMk id="222" creationId="{E11E613E-C94E-F083-3C93-15AD83961D8D}"/>
          </ac:grpSpMkLst>
        </pc:grpChg>
        <pc:grpChg chg="del mod topLvl">
          <ac:chgData name="Franziska Händschel" userId="e2149472-3187-4d00-b16a-a19eff6fc04a" providerId="ADAL" clId="{F221AEE2-677C-4703-8488-7CFF545B2524}" dt="2022-10-04T10:26:19.542" v="3261" actId="478"/>
          <ac:grpSpMkLst>
            <pc:docMk/>
            <pc:sldMk cId="3752605263" sldId="258"/>
            <ac:grpSpMk id="224" creationId="{2E6C4B5D-655A-7CED-338B-B94F5F895342}"/>
          </ac:grpSpMkLst>
        </pc:grpChg>
        <pc:grpChg chg="del mod">
          <ac:chgData name="Franziska Händschel" userId="e2149472-3187-4d00-b16a-a19eff6fc04a" providerId="ADAL" clId="{F221AEE2-677C-4703-8488-7CFF545B2524}" dt="2022-10-04T10:26:08.826" v="3257" actId="165"/>
          <ac:grpSpMkLst>
            <pc:docMk/>
            <pc:sldMk cId="3752605263" sldId="258"/>
            <ac:grpSpMk id="245" creationId="{D84F6303-E793-70E3-C7D2-33A69F1F7906}"/>
          </ac:grpSpMkLst>
        </pc:grpChg>
        <pc:grpChg chg="del mod topLvl">
          <ac:chgData name="Franziska Händschel" userId="e2149472-3187-4d00-b16a-a19eff6fc04a" providerId="ADAL" clId="{F221AEE2-677C-4703-8488-7CFF545B2524}" dt="2022-10-04T10:26:22.132" v="3262" actId="478"/>
          <ac:grpSpMkLst>
            <pc:docMk/>
            <pc:sldMk cId="3752605263" sldId="258"/>
            <ac:grpSpMk id="247" creationId="{CE417115-0164-98FD-A813-D972B7E1ABF4}"/>
          </ac:grpSpMkLst>
        </pc:grpChg>
        <pc:picChg chg="add del mod">
          <ac:chgData name="Franziska Händschel" userId="e2149472-3187-4d00-b16a-a19eff6fc04a" providerId="ADAL" clId="{F221AEE2-677C-4703-8488-7CFF545B2524}" dt="2022-10-04T10:27:19.700" v="3275" actId="478"/>
          <ac:picMkLst>
            <pc:docMk/>
            <pc:sldMk cId="3752605263" sldId="258"/>
            <ac:picMk id="10" creationId="{C513C1C8-CAD7-BA09-7461-CBE1EF76255D}"/>
          </ac:picMkLst>
        </pc:picChg>
        <pc:picChg chg="mod ord">
          <ac:chgData name="Franziska Händschel" userId="e2149472-3187-4d00-b16a-a19eff6fc04a" providerId="ADAL" clId="{F221AEE2-677C-4703-8488-7CFF545B2524}" dt="2022-10-04T10:59:59.929" v="3519" actId="34135"/>
          <ac:picMkLst>
            <pc:docMk/>
            <pc:sldMk cId="3752605263" sldId="258"/>
            <ac:picMk id="146" creationId="{A60786A5-8B69-AC80-30B0-8FE2F815F9A5}"/>
          </ac:picMkLst>
        </pc:picChg>
        <pc:picChg chg="mod">
          <ac:chgData name="Franziska Händschel" userId="e2149472-3187-4d00-b16a-a19eff6fc04a" providerId="ADAL" clId="{F221AEE2-677C-4703-8488-7CFF545B2524}" dt="2022-10-04T10:59:59.929" v="3519" actId="34135"/>
          <ac:picMkLst>
            <pc:docMk/>
            <pc:sldMk cId="3752605263" sldId="258"/>
            <ac:picMk id="151" creationId="{5F0DA6CE-22FC-48A0-5C93-AB9FE3A3C021}"/>
          </ac:picMkLst>
        </pc:picChg>
      </pc:sldChg>
      <pc:sldChg chg="addSp delSp modSp mod">
        <pc:chgData name="Franziska Händschel" userId="e2149472-3187-4d00-b16a-a19eff6fc04a" providerId="ADAL" clId="{F221AEE2-677C-4703-8488-7CFF545B2524}" dt="2022-09-28T14:34:06.018" v="3106" actId="20577"/>
        <pc:sldMkLst>
          <pc:docMk/>
          <pc:sldMk cId="1015306225" sldId="259"/>
        </pc:sldMkLst>
        <pc:spChg chg="del mod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4" creationId="{B1DED4AB-8B9F-4D9B-621F-C1CD1ACC0CCA}"/>
          </ac:spMkLst>
        </pc:spChg>
        <pc:spChg chg="add del">
          <ac:chgData name="Franziska Händschel" userId="e2149472-3187-4d00-b16a-a19eff6fc04a" providerId="ADAL" clId="{F221AEE2-677C-4703-8488-7CFF545B2524}" dt="2022-09-28T14:05:24.975" v="1639" actId="22"/>
          <ac:spMkLst>
            <pc:docMk/>
            <pc:sldMk cId="1015306225" sldId="259"/>
            <ac:spMk id="5" creationId="{88A81CA5-E778-31C8-EA45-983A42464AAC}"/>
          </ac:spMkLst>
        </pc:spChg>
        <pc:spChg chg="mod">
          <ac:chgData name="Franziska Händschel" userId="e2149472-3187-4d00-b16a-a19eff6fc04a" providerId="ADAL" clId="{F221AEE2-677C-4703-8488-7CFF545B2524}" dt="2022-09-28T14:14:36.008" v="2066"/>
          <ac:spMkLst>
            <pc:docMk/>
            <pc:sldMk cId="1015306225" sldId="259"/>
            <ac:spMk id="7" creationId="{391FB643-C346-2EC7-E70C-79D44C00E7FD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9" creationId="{3A615BA2-6333-1BF7-C119-5615F7CDB22B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10" creationId="{91CD2AC1-CA29-DF96-3D55-51DF0A9D46E4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1" creationId="{A1A8DDBD-9844-0F7C-BC59-2537756D9C08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2" creationId="{620EF535-5867-83EA-315D-69B9258BE2D8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3" creationId="{5393C300-E7B1-5CA1-DAE9-19C800EF6E7D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4" creationId="{5E520BDB-1926-6CAE-92C5-12108CCC5D5E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5" creationId="{3B1CB800-43EC-6487-F56F-C4340362738C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6" creationId="{20A41AAE-219D-5963-69CD-DB4C9710A84E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7" creationId="{F519875B-5486-BC6E-EBE9-6F4C264A43BA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8" creationId="{ADFC6A2A-F160-9094-663F-DBD9E01BFDF8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9" creationId="{3B17942A-0778-3FC9-0028-D9D9DF30F393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20" creationId="{652E7172-0CF0-113F-9A20-CBA820F902BF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21" creationId="{BA31E50A-B6F6-D4A2-9340-DB85E3728816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22" creationId="{D7305554-F1DB-F3B7-96F7-EA642226AFFA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23" creationId="{E7F66ED1-C822-8A6F-3A24-EBCAABD6A5B2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24" creationId="{FC9F7F33-6877-3B66-693C-BE4E2B31090D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25" creationId="{452D7A4C-15CB-3D9F-B99B-2C590AA4C108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26" creationId="{99610E65-D372-ADCB-1026-7189148997E5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27" creationId="{4326979F-DB82-818C-3CAF-F57DCC4E159B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28" creationId="{9625D9FD-82A3-BAF2-E547-9DCDDD1575A3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29" creationId="{35BA9CA5-28C3-BA65-8947-B415F97020F2}"/>
          </ac:spMkLst>
        </pc:spChg>
        <pc:spChg chg="mod">
          <ac:chgData name="Franziska Händschel" userId="e2149472-3187-4d00-b16a-a19eff6fc04a" providerId="ADAL" clId="{F221AEE2-677C-4703-8488-7CFF545B2524}" dt="2022-09-28T14:16:46.277" v="2404"/>
          <ac:spMkLst>
            <pc:docMk/>
            <pc:sldMk cId="1015306225" sldId="259"/>
            <ac:spMk id="31" creationId="{FA824754-5724-D9A9-BE72-E21418F2A4EB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33" creationId="{BC82B7D4-D884-032B-E379-8D0F4B562505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34" creationId="{A083D0D0-3E7B-8C9D-4613-2B0D660B9B26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35" creationId="{8DB9E345-5F23-166B-A4FD-60A033C85E11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36" creationId="{853103DE-F0A1-A39B-9AFB-EBB0017E90C2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37" creationId="{2541358E-3162-BE03-835A-232885617478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38" creationId="{562F1F95-142D-EE24-4E10-947390038F09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39" creationId="{C2593CDE-2253-18E4-C84C-5E8C9AD7D66E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40" creationId="{860A5F28-67A1-1D46-DCAE-F3E7650D9CC7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41" creationId="{C20756C9-1DC0-4250-3480-FA2272A8CB34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42" creationId="{79BA067D-5A6A-3415-3E8C-8E0F1A7A87AB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43" creationId="{38E16A2E-0CA4-92CB-342B-4184173F8F86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44" creationId="{37D35722-550F-1E3F-EDF5-B99AED614C0A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45" creationId="{4D516BE6-356C-4FC9-B056-E084E588C0C5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46" creationId="{6FEE316F-1A85-BA3F-5FBD-A11529968798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47" creationId="{79559F1E-51B1-3AE2-5185-895C18DD01E9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48" creationId="{78FF6CB2-91D9-303A-D0EB-091E714B9251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49" creationId="{4BB37066-F0B4-E663-B24E-DB92E1086166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50" creationId="{3296FC17-4C8D-C973-5B5F-1F4F68DBB233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51" creationId="{C0DFD4B8-A9FD-53DA-F17D-7CF3FE8E0CBF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52" creationId="{1835DF34-9D08-A546-678F-374068241CB2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53" creationId="{0AB746DC-7352-EA14-CF39-2B00AFB3F703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54" creationId="{ED0B30DF-DEB7-429F-0422-9282E7D54C05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55" creationId="{874E7CF7-BF8D-BC24-297D-EA302EE55AB3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56" creationId="{CFA80567-CB79-EE77-CEBE-857EB2DCF65A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57" creationId="{A327718C-6C41-7774-3CE4-2FD1C6F23E7E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58" creationId="{C84669C1-2959-03E5-765C-A27A42B0BC0D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59" creationId="{F8E05C15-29DC-05A7-5AF2-B557E1D354FA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61" creationId="{8810B2B8-64EF-9067-C701-31EDC7313837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62" creationId="{743AFDDC-1E8A-37A3-6306-7BF682E2BEA2}"/>
          </ac:spMkLst>
        </pc:spChg>
        <pc:spChg chg="mod">
          <ac:chgData name="Franziska Händschel" userId="e2149472-3187-4d00-b16a-a19eff6fc04a" providerId="ADAL" clId="{F221AEE2-677C-4703-8488-7CFF545B2524}" dt="2022-09-28T14:16:54.414" v="2405"/>
          <ac:spMkLst>
            <pc:docMk/>
            <pc:sldMk cId="1015306225" sldId="259"/>
            <ac:spMk id="64" creationId="{6DE2E145-D071-AF4C-091A-59DAD92E1068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66" creationId="{DC68EE89-975B-D701-4479-E2BC2FD01DAB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67" creationId="{26299376-313C-366C-FAEA-AAB6ABBEE0D0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68" creationId="{C62D45F7-5A41-7960-A125-52286AEE0E94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69" creationId="{32AD7BFD-19BA-CE95-BF03-74F5B5ECCCB6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70" creationId="{3854C700-BEE5-6755-B37B-2FCE31C78DCE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71" creationId="{DD98054C-E540-37AC-2FE2-594411174C1F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72" creationId="{8EE1E8AA-A45E-BC5B-3CA0-E878E91B5E98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73" creationId="{BCFE6A1D-9F5D-104C-8656-966DF1E1989D}"/>
          </ac:spMkLst>
        </pc:spChg>
        <pc:spChg chg="del mod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74" creationId="{0FAF095C-36D8-2612-C038-64A443B5EDAD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75" creationId="{12383621-2A16-0C8B-D736-EAC17496CAC2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76" creationId="{F2122842-BC79-78F0-AF2C-34465CB96CE9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77" creationId="{A00567AC-D039-0CDD-CAC7-C49E639F4BA5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78" creationId="{99A91F32-9537-7C00-ED31-8C500DAF092C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79" creationId="{0CB66184-98F7-3FFA-27EF-A464D7645FEB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80" creationId="{7D14B32F-687C-2418-B6B1-744F4C6DDA85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81" creationId="{7C91B3E2-3A4F-D2B4-845D-6393184C98CB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82" creationId="{E8A9F191-8A4D-9D5C-9C26-32FA354AB4EE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83" creationId="{D3DE3389-ED7E-43DC-F8F7-2D47A4D40D31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84" creationId="{4FEBC209-E6EB-42A0-1FD4-BE1CAB89AD59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85" creationId="{3A6E8243-42C4-2209-DABD-1D6E88A1C301}"/>
          </ac:spMkLst>
        </pc:spChg>
        <pc:spChg chg="del mod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86" creationId="{8FA5DEED-D3AF-E485-1C59-51751BBAD520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87" creationId="{45180BC0-BEAF-8135-336D-5224C6291675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88" creationId="{74F08083-2561-7253-93F4-1CEF54E0C211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89" creationId="{086574C7-3191-F8F4-D79C-6949AB11073C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90" creationId="{46196F8B-1AD2-2DB8-E49A-ED62038AB333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91" creationId="{E6E5181D-3B00-514D-0652-9FEC4EFB9090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92" creationId="{60230D03-7D32-2215-409F-4EF11DC09F41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93" creationId="{5BBB0866-545C-EC4F-89DD-C20792A569DB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94" creationId="{66FC86D7-2552-0E77-DA20-CD8688713E18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95" creationId="{5C02BC7B-66EA-2FAF-339E-909A599EF863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96" creationId="{7C27CE65-F180-65D4-3523-680D1207B305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97" creationId="{D22D2F65-7DCB-CD45-B6F4-578F9FEE9609}"/>
          </ac:spMkLst>
        </pc:spChg>
        <pc:spChg chg="del mod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98" creationId="{0AA22747-8230-B719-E0F3-7E28A76103F6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99" creationId="{CBC571E8-CE9F-CDE3-FAE6-C9E966788FAA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100" creationId="{47E6791C-B6A6-FBAE-362E-E4AA7902E3B1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101" creationId="{89C05952-2ADE-2761-5E91-226686776EB3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102" creationId="{E125C50A-B32C-1DBF-DDBE-0E99ABECFBF8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103" creationId="{6B8B7F6B-85A7-438A-77E4-D56A42FB005D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104" creationId="{E1BD9135-4EB1-27EF-9CDF-30CC6DC1DD3C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105" creationId="{0C1511FB-4F47-518D-A34F-AF7E81394D36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106" creationId="{99EF8FF4-2E82-117D-C8BA-0D514B11533B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107" creationId="{454746FA-DA85-92DF-8F17-A99D8FD9E9CF}"/>
          </ac:spMkLst>
        </pc:spChg>
        <pc:spChg chg="del">
          <ac:chgData name="Franziska Händschel" userId="e2149472-3187-4d00-b16a-a19eff6fc04a" providerId="ADAL" clId="{F221AEE2-677C-4703-8488-7CFF545B2524}" dt="2022-09-28T14:13:53.638" v="2056" actId="478"/>
          <ac:spMkLst>
            <pc:docMk/>
            <pc:sldMk cId="1015306225" sldId="259"/>
            <ac:spMk id="108" creationId="{79FFEC57-3564-EE76-E022-12300154DBA0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09" creationId="{B1D7B36D-01AB-9157-19B9-79972F91ADA6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10" creationId="{94EEECCA-9421-AD66-EF5C-2C7D712DBC01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11" creationId="{B8BD9247-46D6-B357-8ED8-38D22CE0BA5D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12" creationId="{599F9AE8-AF10-FF8D-4526-D22D32AD5978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13" creationId="{AD33F3A1-6149-0236-E14F-F18414CAB148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14" creationId="{FB8D145B-6A8E-1C5C-9B83-53920B9C02C9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15" creationId="{EA183AEE-ABBD-97BE-AC69-79C0146ECA23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16" creationId="{69A58CEC-D009-F2E4-A6D9-F42F966BBDBF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17" creationId="{F8C3CF81-CA50-F3A3-EF34-F1622491B8D5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18" creationId="{AB448C34-D08F-FABE-B629-EE95C5ADB18D}"/>
          </ac:spMkLst>
        </pc:spChg>
        <pc:spChg chg="mod">
          <ac:chgData name="Franziska Händschel" userId="e2149472-3187-4d00-b16a-a19eff6fc04a" providerId="ADAL" clId="{F221AEE2-677C-4703-8488-7CFF545B2524}" dt="2022-09-28T14:31:42.602" v="2632" actId="20577"/>
          <ac:spMkLst>
            <pc:docMk/>
            <pc:sldMk cId="1015306225" sldId="259"/>
            <ac:spMk id="120" creationId="{3297CB9E-4DEB-0209-596D-5B115830E1DE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22" creationId="{19954EC9-B473-79D8-E2A9-B590FB135C2F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23" creationId="{A892523E-3ACF-954D-7E3E-8757EFA91578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24" creationId="{9E6C3D84-E8FB-A4AB-0184-B0C6DF0EB6FD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25" creationId="{F7B0BBF9-C82C-6027-CC68-AD5F3B16652E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26" creationId="{F5FA472F-0ACF-620E-C42C-615B07760173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27" creationId="{1542AAEE-1404-5BC9-94FC-37BBA1A0DD95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28" creationId="{A67D3682-E50D-86D5-CFF5-FDEB7ADC3425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29" creationId="{666D38EB-4301-A850-AF1E-50C49646F069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30" creationId="{474D356C-1982-2DA6-FAA3-FB94A0805269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31" creationId="{661C6B5D-6200-E587-D79B-DA83063E5890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32" creationId="{8D4738EE-3441-D0AC-7346-2DDD07F0E01A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33" creationId="{8B4CC7AE-B822-1706-5670-7726CC734572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34" creationId="{FD54732D-8A76-AD63-407B-5F730853002F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35" creationId="{52A3F27E-7070-70E5-0B27-416FD74F1D4A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36" creationId="{5910F460-41FD-4FAD-A79A-0D7A90B45A9E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37" creationId="{095C030E-D2B3-3447-5193-1450EBD77CC5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38" creationId="{8824CC2B-1033-A56D-9B6B-8C3D8D0ABA94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39" creationId="{4F42676F-C038-F6DD-4B4F-186744F5DE7A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40" creationId="{DDA84B28-B821-14A2-09C3-49FCE946829E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41" creationId="{9D485F5D-EE67-9F38-9F63-8806CFA0CD47}"/>
          </ac:spMkLst>
        </pc:spChg>
        <pc:spChg chg="mod">
          <ac:chgData name="Franziska Händschel" userId="e2149472-3187-4d00-b16a-a19eff6fc04a" providerId="ADAL" clId="{F221AEE2-677C-4703-8488-7CFF545B2524}" dt="2022-09-28T14:34:06.018" v="3106" actId="20577"/>
          <ac:spMkLst>
            <pc:docMk/>
            <pc:sldMk cId="1015306225" sldId="259"/>
            <ac:spMk id="143" creationId="{A6CE32EB-49A0-CDFD-4D90-5B7188B58CA6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45" creationId="{EF5BD691-319C-1633-EA4C-A83DFF7B3E0C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46" creationId="{7495C1AB-847F-7326-B558-6B800946295C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47" creationId="{2B800A45-D92A-2A67-8E09-917F241831DB}"/>
          </ac:spMkLst>
        </pc:spChg>
        <pc:spChg chg="mod">
          <ac:chgData name="Franziska Händschel" userId="e2149472-3187-4d00-b16a-a19eff6fc04a" providerId="ADAL" clId="{F221AEE2-677C-4703-8488-7CFF545B2524}" dt="2022-09-28T13:57:25.190" v="1630" actId="20577"/>
          <ac:spMkLst>
            <pc:docMk/>
            <pc:sldMk cId="1015306225" sldId="259"/>
            <ac:spMk id="149" creationId="{0F2D68D8-F983-AF4A-FF5A-F14711417219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53" creationId="{164EC6C8-D248-B780-96EF-EC492D95B8F6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54" creationId="{CDE7BC85-3647-3250-AC2F-783B529E851F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55" creationId="{EB488757-8C7A-72BA-54A0-07AE8434EF7A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56" creationId="{DDC278A4-6E0F-ED4F-B128-7CCBBCD969CD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57" creationId="{47819DA5-41F1-8B1D-0A7E-D870924699A2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58" creationId="{E616201E-4A87-69D2-329E-18469B5B9CF3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59" creationId="{01E7B25C-C9F4-007F-B2D5-F2B3306AD2BE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60" creationId="{A19168B6-EC84-08EB-9A2C-BD2007A87089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61" creationId="{E366A04C-4050-9F98-2421-C10BFC252B79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62" creationId="{3F6BB585-CFB9-D3F8-B48A-A5B67C954D5C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63" creationId="{B5E87797-D858-FA46-9E84-A8F3A903D461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64" creationId="{886F62A0-64A6-5A82-779E-D99E31F554EF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65" creationId="{064FA34F-01CC-97DC-3921-9E7912A548D6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66" creationId="{FB480283-85B8-20FD-EF15-CC68D3FBB0B9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67" creationId="{252A105E-9DA6-3F42-1CCF-B7FD6BACAE4C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68" creationId="{DBDC30C3-B87F-6D09-2ED7-CA801A067080}"/>
          </ac:spMkLst>
        </pc:spChg>
        <pc:spChg chg="mod">
          <ac:chgData name="Franziska Händschel" userId="e2149472-3187-4d00-b16a-a19eff6fc04a" providerId="ADAL" clId="{F221AEE2-677C-4703-8488-7CFF545B2524}" dt="2022-09-28T14:13:54.011" v="2057"/>
          <ac:spMkLst>
            <pc:docMk/>
            <pc:sldMk cId="1015306225" sldId="259"/>
            <ac:spMk id="169" creationId="{0615CB43-12C7-2D6A-30BB-76B9B2DC5C27}"/>
          </ac:spMkLst>
        </pc:spChg>
        <pc:grpChg chg="add mod">
          <ac:chgData name="Franziska Händschel" userId="e2149472-3187-4d00-b16a-a19eff6fc04a" providerId="ADAL" clId="{F221AEE2-677C-4703-8488-7CFF545B2524}" dt="2022-09-28T14:13:54.011" v="2057"/>
          <ac:grpSpMkLst>
            <pc:docMk/>
            <pc:sldMk cId="1015306225" sldId="259"/>
            <ac:grpSpMk id="6" creationId="{5C5DAB60-E8CF-D200-5B14-EFC4374CFCF9}"/>
          </ac:grpSpMkLst>
        </pc:grpChg>
        <pc:grpChg chg="mod">
          <ac:chgData name="Franziska Händschel" userId="e2149472-3187-4d00-b16a-a19eff6fc04a" providerId="ADAL" clId="{F221AEE2-677C-4703-8488-7CFF545B2524}" dt="2022-09-28T14:13:54.011" v="2057"/>
          <ac:grpSpMkLst>
            <pc:docMk/>
            <pc:sldMk cId="1015306225" sldId="259"/>
            <ac:grpSpMk id="8" creationId="{4CA6AA86-E372-9F0C-2E0F-1A063423E4E8}"/>
          </ac:grpSpMkLst>
        </pc:grpChg>
        <pc:grpChg chg="add mod">
          <ac:chgData name="Franziska Händschel" userId="e2149472-3187-4d00-b16a-a19eff6fc04a" providerId="ADAL" clId="{F221AEE2-677C-4703-8488-7CFF545B2524}" dt="2022-09-28T14:13:54.011" v="2057"/>
          <ac:grpSpMkLst>
            <pc:docMk/>
            <pc:sldMk cId="1015306225" sldId="259"/>
            <ac:grpSpMk id="30" creationId="{E80C9200-4CAC-FF1C-6E4C-9BD1E5308066}"/>
          </ac:grpSpMkLst>
        </pc:grpChg>
        <pc:grpChg chg="mod">
          <ac:chgData name="Franziska Händschel" userId="e2149472-3187-4d00-b16a-a19eff6fc04a" providerId="ADAL" clId="{F221AEE2-677C-4703-8488-7CFF545B2524}" dt="2022-09-28T14:13:54.011" v="2057"/>
          <ac:grpSpMkLst>
            <pc:docMk/>
            <pc:sldMk cId="1015306225" sldId="259"/>
            <ac:grpSpMk id="32" creationId="{0FDE1154-14CD-BEFF-7DEA-A7C74E1085BE}"/>
          </ac:grpSpMkLst>
        </pc:grpChg>
        <pc:grpChg chg="add mod">
          <ac:chgData name="Franziska Händschel" userId="e2149472-3187-4d00-b16a-a19eff6fc04a" providerId="ADAL" clId="{F221AEE2-677C-4703-8488-7CFF545B2524}" dt="2022-09-28T14:13:54.011" v="2057"/>
          <ac:grpSpMkLst>
            <pc:docMk/>
            <pc:sldMk cId="1015306225" sldId="259"/>
            <ac:grpSpMk id="63" creationId="{40627145-CA3B-77ED-059A-723189FCD1EB}"/>
          </ac:grpSpMkLst>
        </pc:grpChg>
        <pc:grpChg chg="mod">
          <ac:chgData name="Franziska Händschel" userId="e2149472-3187-4d00-b16a-a19eff6fc04a" providerId="ADAL" clId="{F221AEE2-677C-4703-8488-7CFF545B2524}" dt="2022-09-28T14:13:54.011" v="2057"/>
          <ac:grpSpMkLst>
            <pc:docMk/>
            <pc:sldMk cId="1015306225" sldId="259"/>
            <ac:grpSpMk id="65" creationId="{C481876F-DC9F-EB27-D0E9-7BF0D1967412}"/>
          </ac:grpSpMkLst>
        </pc:grpChg>
        <pc:grpChg chg="add mod">
          <ac:chgData name="Franziska Händschel" userId="e2149472-3187-4d00-b16a-a19eff6fc04a" providerId="ADAL" clId="{F221AEE2-677C-4703-8488-7CFF545B2524}" dt="2022-09-28T14:13:54.011" v="2057"/>
          <ac:grpSpMkLst>
            <pc:docMk/>
            <pc:sldMk cId="1015306225" sldId="259"/>
            <ac:grpSpMk id="119" creationId="{0F70AC45-46EC-0C9F-84CF-F46B1EF1E205}"/>
          </ac:grpSpMkLst>
        </pc:grpChg>
        <pc:grpChg chg="mod">
          <ac:chgData name="Franziska Händschel" userId="e2149472-3187-4d00-b16a-a19eff6fc04a" providerId="ADAL" clId="{F221AEE2-677C-4703-8488-7CFF545B2524}" dt="2022-09-28T14:13:54.011" v="2057"/>
          <ac:grpSpMkLst>
            <pc:docMk/>
            <pc:sldMk cId="1015306225" sldId="259"/>
            <ac:grpSpMk id="121" creationId="{6FC40C37-A98A-69A1-D429-8487B4F9A5E7}"/>
          </ac:grpSpMkLst>
        </pc:grpChg>
        <pc:grpChg chg="add mod">
          <ac:chgData name="Franziska Händschel" userId="e2149472-3187-4d00-b16a-a19eff6fc04a" providerId="ADAL" clId="{F221AEE2-677C-4703-8488-7CFF545B2524}" dt="2022-09-28T14:13:54.011" v="2057"/>
          <ac:grpSpMkLst>
            <pc:docMk/>
            <pc:sldMk cId="1015306225" sldId="259"/>
            <ac:grpSpMk id="142" creationId="{2CFCEFED-57C3-ADAB-48C1-4F329A9F80AA}"/>
          </ac:grpSpMkLst>
        </pc:grpChg>
        <pc:grpChg chg="mod">
          <ac:chgData name="Franziska Händschel" userId="e2149472-3187-4d00-b16a-a19eff6fc04a" providerId="ADAL" clId="{F221AEE2-677C-4703-8488-7CFF545B2524}" dt="2022-09-28T14:13:54.011" v="2057"/>
          <ac:grpSpMkLst>
            <pc:docMk/>
            <pc:sldMk cId="1015306225" sldId="259"/>
            <ac:grpSpMk id="144" creationId="{EAB17A27-00B0-32ED-659B-A6C5F3500E72}"/>
          </ac:grpSpMkLst>
        </pc:grpChg>
        <pc:picChg chg="del mod">
          <ac:chgData name="Franziska Händschel" userId="e2149472-3187-4d00-b16a-a19eff6fc04a" providerId="ADAL" clId="{F221AEE2-677C-4703-8488-7CFF545B2524}" dt="2022-09-28T14:14:25.783" v="2065" actId="478"/>
          <ac:picMkLst>
            <pc:docMk/>
            <pc:sldMk cId="1015306225" sldId="259"/>
            <ac:picMk id="3" creationId="{48C009FD-D4E1-6AFE-7DA9-875256B48276}"/>
          </ac:picMkLst>
        </pc:picChg>
        <pc:picChg chg="del mod">
          <ac:chgData name="Franziska Händschel" userId="e2149472-3187-4d00-b16a-a19eff6fc04a" providerId="ADAL" clId="{F221AEE2-677C-4703-8488-7CFF545B2524}" dt="2022-09-28T14:26:09.324" v="2453" actId="478"/>
          <ac:picMkLst>
            <pc:docMk/>
            <pc:sldMk cId="1015306225" sldId="259"/>
            <ac:picMk id="60" creationId="{407C467C-DE83-FC9C-FE73-F5C7E3BD83FF}"/>
          </ac:picMkLst>
        </pc:picChg>
        <pc:picChg chg="add mod">
          <ac:chgData name="Franziska Händschel" userId="e2149472-3187-4d00-b16a-a19eff6fc04a" providerId="ADAL" clId="{F221AEE2-677C-4703-8488-7CFF545B2524}" dt="2022-09-28T14:18:49.646" v="2420"/>
          <ac:picMkLst>
            <pc:docMk/>
            <pc:sldMk cId="1015306225" sldId="259"/>
            <ac:picMk id="170" creationId="{1F9F9A90-B511-D3AC-40FB-C3680B946E73}"/>
          </ac:picMkLst>
        </pc:picChg>
      </pc:sldChg>
      <pc:sldChg chg="addSp delSp modSp add del mod">
        <pc:chgData name="Franziska Händschel" userId="e2149472-3187-4d00-b16a-a19eff6fc04a" providerId="ADAL" clId="{F221AEE2-677C-4703-8488-7CFF545B2524}" dt="2022-10-04T10:40:51.054" v="3506" actId="47"/>
        <pc:sldMkLst>
          <pc:docMk/>
          <pc:sldMk cId="3418069379" sldId="259"/>
        </pc:sldMkLst>
        <pc:spChg chg="del">
          <ac:chgData name="Franziska Händschel" userId="e2149472-3187-4d00-b16a-a19eff6fc04a" providerId="ADAL" clId="{F221AEE2-677C-4703-8488-7CFF545B2524}" dt="2022-10-04T10:30:59.916" v="3399" actId="478"/>
          <ac:spMkLst>
            <pc:docMk/>
            <pc:sldMk cId="3418069379" sldId="259"/>
            <ac:spMk id="2" creationId="{71277F67-3A0D-7BB0-E8C8-A11CCE47E687}"/>
          </ac:spMkLst>
        </pc:spChg>
        <pc:spChg chg="mod">
          <ac:chgData name="Franziska Händschel" userId="e2149472-3187-4d00-b16a-a19eff6fc04a" providerId="ADAL" clId="{F221AEE2-677C-4703-8488-7CFF545B2524}" dt="2022-10-04T10:31:00.469" v="3400"/>
          <ac:spMkLst>
            <pc:docMk/>
            <pc:sldMk cId="3418069379" sldId="259"/>
            <ac:spMk id="6" creationId="{5D0A9914-9C1B-2262-7702-F973803826E9}"/>
          </ac:spMkLst>
        </pc:spChg>
        <pc:spChg chg="add mod">
          <ac:chgData name="Franziska Händschel" userId="e2149472-3187-4d00-b16a-a19eff6fc04a" providerId="ADAL" clId="{F221AEE2-677C-4703-8488-7CFF545B2524}" dt="2022-10-04T10:31:12.646" v="3414" actId="14100"/>
          <ac:spMkLst>
            <pc:docMk/>
            <pc:sldMk cId="3418069379" sldId="259"/>
            <ac:spMk id="8" creationId="{872E3B02-F99A-FAF1-3CBC-30A6338EA599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54" creationId="{CC73BA8A-9B5B-1C58-11AF-57389841216E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56" creationId="{EAF073BD-EB7B-E89A-F1E0-E662C0E7EB45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57" creationId="{807DD638-442B-5D3D-A372-C9075C4D528C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58" creationId="{CB105F7D-E583-44E9-EB7F-072462F55661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59" creationId="{980EE2A0-9CF9-883F-CC72-74C0F4734C8D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60" creationId="{640AC146-0B7C-5DE1-863A-B5663B2DB665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61" creationId="{470AC56A-EEBD-1307-9570-F1F2A12B518C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62" creationId="{39FE21C2-8CA9-5B7A-B676-BD850CB84454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63" creationId="{46626892-29AA-F9EC-04E5-7361993D90E3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64" creationId="{5C3936CE-9E30-1EA1-D503-8B2A0DE20D9C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65" creationId="{9FDFB8C5-28D4-3613-A619-40F054B84B13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66" creationId="{DC96F32D-1330-D15B-D5E9-7C1B22291F03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67" creationId="{989FDE91-91A8-0DD5-4EA6-7499C24973D4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68" creationId="{B37D7026-98B3-5570-B2C9-494DF3D8C9DF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69" creationId="{428D60C2-89D9-AEF1-B83A-FCA679E9881D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70" creationId="{42CE909E-A4D1-CAA7-E6B2-5084FAD0222D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71" creationId="{822A37DA-1CE4-1F17-1FFC-2C86047C8583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72" creationId="{7A1FA6F2-6272-E4B4-0B53-1738576F42C2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73" creationId="{4A8D1E12-D79C-41A6-FF4D-2B9D0DC5B2A7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74" creationId="{DC2A87FB-566E-F4AA-7FE7-C08033951639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75" creationId="{D9142B0A-B0D4-4100-C67A-51EA2342E369}"/>
          </ac:spMkLst>
        </pc:spChg>
        <pc:spChg chg="mod">
          <ac:chgData name="Franziska Händschel" userId="e2149472-3187-4d00-b16a-a19eff6fc04a" providerId="ADAL" clId="{F221AEE2-677C-4703-8488-7CFF545B2524}" dt="2022-10-04T10:33:12.659" v="3448" actId="207"/>
          <ac:spMkLst>
            <pc:docMk/>
            <pc:sldMk cId="3418069379" sldId="259"/>
            <ac:spMk id="177" creationId="{A0585344-1AB4-FC34-1CF2-8D60CF5CC4FD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79" creationId="{7EBFAE40-9DB5-41DD-1BFD-40E19358B549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80" creationId="{CD9A2E1A-8B2C-5D66-BD79-7246B746F89D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81" creationId="{E065CD7A-6FEF-1951-B84B-E02D0BBFCCFC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82" creationId="{36952977-B826-70B8-3E16-203BBFDA2C57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83" creationId="{D72267C5-0835-D0CA-B1AA-AF98FA81EABF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84" creationId="{E376A56A-B035-7F04-C193-E1F85F282397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85" creationId="{6BBCE042-3ABB-15CB-7D90-B6A053C6F8A4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86" creationId="{42A27613-EB95-1F03-6680-A6316FE19DD5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87" creationId="{497F6BB1-64E7-24B4-A5E5-52AF564E8515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88" creationId="{02A0E543-497E-C522-085D-ECA05B7B732C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89" creationId="{89C85699-3211-E3EB-FFE0-B173D756DAC1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90" creationId="{2F2C9D3B-1F80-5433-5252-782BB8C21C59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91" creationId="{9AFF8340-EDC2-870F-0006-F250A8B7A1D8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92" creationId="{2B5FFB09-BF9E-A60F-6FAA-F058ACB288FF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93" creationId="{0B6BED9C-3218-386D-21D9-CEA2D39BF55F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94" creationId="{993935A0-81C6-A748-B501-E2D77BAFF8EB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95" creationId="{5142EA27-9823-6D42-5B5D-268BA7192341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96" creationId="{0C74E3AF-A7CC-DD6C-DA7C-7890C922F55D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97" creationId="{FE830170-A5DB-E9E5-5E04-ABEBA3EDA524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198" creationId="{C6CEF7AB-AAEF-C588-83E2-D1F2969E83F9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00" creationId="{0D36EC40-B662-F74D-C631-3044930C84CD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02" creationId="{0A5947C2-0578-3E63-7E20-759AD88478F6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03" creationId="{625E060B-F7CE-F858-D88C-1E171C849961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04" creationId="{84633396-62CC-62E0-D034-675FC3D4019A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05" creationId="{C81F10C0-2399-B932-4302-88C737D9941A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06" creationId="{8BCFCC77-BDEE-D99F-1C20-F8C91DAFCAAA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07" creationId="{E6B010AA-6C0E-37F7-E1A4-76616F32A908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08" creationId="{3236BCDE-93D2-A46C-267A-1B9918039428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09" creationId="{A37C2E4D-E676-855A-D030-CA239CCE024F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10" creationId="{3C6C47EF-61B5-4412-B1B6-9D6440B07425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11" creationId="{89442394-CF71-F3FE-352B-37C6DCA97B2C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12" creationId="{829A1518-F4EC-BB86-DE4D-0F2DDF4B263C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13" creationId="{035D746B-AC96-A718-3C86-1C38D6AB03E1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14" creationId="{41A09A41-A9F3-6689-1E32-01C3A9197698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15" creationId="{E158F78F-D490-A8FF-1C25-77A6AB558A74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16" creationId="{CB55F6F7-88E4-93A9-381D-6972E868534F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17" creationId="{73AF1FC3-1DEA-D0B1-A9E5-6465D32F0A81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18" creationId="{23239F77-CF84-3591-6CFF-7CCBA9340334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19" creationId="{7113AADB-29D7-E2C7-FFA5-E67942D3DA07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20" creationId="{3BAD2FAC-2B5F-1EF9-7701-C0678985DC8A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21" creationId="{1A3C4D1D-95CC-9989-FDF3-FFB83E804C01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23" creationId="{970B7C56-EDE5-853D-87F4-EC6787B955D6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25" creationId="{F539E057-0C6B-F2E9-CD40-018357CEFDAD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26" creationId="{80DEA17A-41DA-8252-DD41-990C53F74BD7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27" creationId="{8FE87818-B6DD-7177-8392-5AAD6E3642C5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28" creationId="{AE85308D-5F92-E105-F66F-56143A06954A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29" creationId="{EAC09A0C-694B-502E-7471-60F3DFB24ED9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30" creationId="{4BBC370C-6DC3-21CE-D4A0-950459463A5B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31" creationId="{A9059913-571B-B8A4-6F28-5366A4B868D2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32" creationId="{648E9A55-70AA-F367-AF16-0C593662A076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33" creationId="{2929D2DC-B8B7-5FF8-A24B-290490FBE7E1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34" creationId="{77410C1C-D02A-CFF4-8295-4570D8DAEEEC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35" creationId="{DD7FD512-065B-6DE2-6526-C1F1556458C0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36" creationId="{1B314C20-D838-F2E6-A335-09C6B80AB663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37" creationId="{F8F1F98C-EF1E-FB49-E1CE-0DC79DB115DE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38" creationId="{22744E9D-A94E-0823-82A3-D0C68BEEC50E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39" creationId="{07EE4B56-AE55-2DEE-0E38-DE153558981B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40" creationId="{0D83FCD2-B246-23B2-DF4D-67DBB6D739B7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41" creationId="{05C53900-B3DC-BB0B-3911-8101E4D4C417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42" creationId="{162A3EC8-2F64-4B58-C20E-75EFD3A5D1BF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43" creationId="{D3B8C1E4-3A2F-C529-F91F-9BEA157EEB3D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44" creationId="{F63EBF0A-7004-6E20-9577-52A17EA93756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46" creationId="{A3EA3086-B2A3-C3E9-F291-3F60F476B675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48" creationId="{2E624EBD-3AF9-C0B7-36A9-6ADEAD8E5906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49" creationId="{16C98C0A-27A4-640A-1150-44EE145952D8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50" creationId="{F1EF65B0-F101-8C91-E940-79ADE9FA94B0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51" creationId="{9F9E4CD4-F70D-8268-67EF-8EC744395E9D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52" creationId="{EF756A19-42F9-A3E8-D489-6B3ECDFC1B38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53" creationId="{B372141D-1194-0F46-122B-C7E7E26C1379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54" creationId="{9604B3E7-E572-C709-791F-AF8E5E98CF97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55" creationId="{ABFA30F2-B54C-9BB7-4E9A-504CD3A8C9D1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56" creationId="{AB2E14D2-02FF-AE40-4404-D6012E487F8C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57" creationId="{C8482BE5-80F5-609F-BB6F-46C077577170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58" creationId="{7072AAC4-EFA3-A2F2-4D20-5D130207508E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59" creationId="{9EE5F391-3599-8DD4-8852-D56091CBE5B8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60" creationId="{11818C2E-1E9A-5753-DFB6-DFB78081291A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61" creationId="{498D7B85-7390-D043-FA87-A77D28C4035F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62" creationId="{786C3298-EEAF-F878-F050-C5D4979B614E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63" creationId="{478CCBB2-0CB3-0F8F-1893-46091CCB28F5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64" creationId="{413330CD-A93F-FD4D-45C7-B9B046FB0A0D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65" creationId="{BD8CD480-D17C-2AD9-5173-2D403E4010D8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66" creationId="{44FBAAC4-6DDD-6E91-C22B-ADF32F5039C5}"/>
          </ac:spMkLst>
        </pc:spChg>
        <pc:spChg chg="mod">
          <ac:chgData name="Franziska Händschel" userId="e2149472-3187-4d00-b16a-a19eff6fc04a" providerId="ADAL" clId="{F221AEE2-677C-4703-8488-7CFF545B2524}" dt="2022-10-04T10:31:31.231" v="3415" actId="34136"/>
          <ac:spMkLst>
            <pc:docMk/>
            <pc:sldMk cId="3418069379" sldId="259"/>
            <ac:spMk id="267" creationId="{9ACEB636-25DA-E1D1-78B3-05D7151067C1}"/>
          </ac:spMkLst>
        </pc:spChg>
        <pc:grpChg chg="add mod">
          <ac:chgData name="Franziska Händschel" userId="e2149472-3187-4d00-b16a-a19eff6fc04a" providerId="ADAL" clId="{F221AEE2-677C-4703-8488-7CFF545B2524}" dt="2022-10-04T10:31:00.469" v="3400"/>
          <ac:grpSpMkLst>
            <pc:docMk/>
            <pc:sldMk cId="3418069379" sldId="259"/>
            <ac:grpSpMk id="5" creationId="{D7175D9B-2F80-DBA8-C25F-C43A9E05329F}"/>
          </ac:grpSpMkLst>
        </pc:grpChg>
        <pc:grpChg chg="mod">
          <ac:chgData name="Franziska Händschel" userId="e2149472-3187-4d00-b16a-a19eff6fc04a" providerId="ADAL" clId="{F221AEE2-677C-4703-8488-7CFF545B2524}" dt="2022-10-04T10:31:31.231" v="3415" actId="34136"/>
          <ac:grpSpMkLst>
            <pc:docMk/>
            <pc:sldMk cId="3418069379" sldId="259"/>
            <ac:grpSpMk id="153" creationId="{623B6C8E-97BD-B4BB-FBBF-71C54B263099}"/>
          </ac:grpSpMkLst>
        </pc:grpChg>
        <pc:grpChg chg="mod">
          <ac:chgData name="Franziska Händschel" userId="e2149472-3187-4d00-b16a-a19eff6fc04a" providerId="ADAL" clId="{F221AEE2-677C-4703-8488-7CFF545B2524}" dt="2022-10-04T10:31:31.231" v="3415" actId="34136"/>
          <ac:grpSpMkLst>
            <pc:docMk/>
            <pc:sldMk cId="3418069379" sldId="259"/>
            <ac:grpSpMk id="155" creationId="{C1441153-92DE-CD7A-3E3F-6111E9E8AD5D}"/>
          </ac:grpSpMkLst>
        </pc:grpChg>
        <pc:grpChg chg="mod">
          <ac:chgData name="Franziska Händschel" userId="e2149472-3187-4d00-b16a-a19eff6fc04a" providerId="ADAL" clId="{F221AEE2-677C-4703-8488-7CFF545B2524}" dt="2022-10-04T10:31:31.231" v="3415" actId="34136"/>
          <ac:grpSpMkLst>
            <pc:docMk/>
            <pc:sldMk cId="3418069379" sldId="259"/>
            <ac:grpSpMk id="176" creationId="{FCBFEC1A-E1C6-ADAF-20AE-C0C9718B46DC}"/>
          </ac:grpSpMkLst>
        </pc:grpChg>
        <pc:grpChg chg="mod">
          <ac:chgData name="Franziska Händschel" userId="e2149472-3187-4d00-b16a-a19eff6fc04a" providerId="ADAL" clId="{F221AEE2-677C-4703-8488-7CFF545B2524}" dt="2022-10-04T10:31:31.231" v="3415" actId="34136"/>
          <ac:grpSpMkLst>
            <pc:docMk/>
            <pc:sldMk cId="3418069379" sldId="259"/>
            <ac:grpSpMk id="178" creationId="{20A554E1-2350-B20C-73F8-C486AC7F08F3}"/>
          </ac:grpSpMkLst>
        </pc:grpChg>
        <pc:grpChg chg="mod">
          <ac:chgData name="Franziska Händschel" userId="e2149472-3187-4d00-b16a-a19eff6fc04a" providerId="ADAL" clId="{F221AEE2-677C-4703-8488-7CFF545B2524}" dt="2022-10-04T10:31:46.838" v="3446" actId="1036"/>
          <ac:grpSpMkLst>
            <pc:docMk/>
            <pc:sldMk cId="3418069379" sldId="259"/>
            <ac:grpSpMk id="199" creationId="{AAE6C21B-4DE5-344F-2C70-6A418AB786D8}"/>
          </ac:grpSpMkLst>
        </pc:grpChg>
        <pc:grpChg chg="mod">
          <ac:chgData name="Franziska Händschel" userId="e2149472-3187-4d00-b16a-a19eff6fc04a" providerId="ADAL" clId="{F221AEE2-677C-4703-8488-7CFF545B2524}" dt="2022-10-04T10:31:31.231" v="3415" actId="34136"/>
          <ac:grpSpMkLst>
            <pc:docMk/>
            <pc:sldMk cId="3418069379" sldId="259"/>
            <ac:grpSpMk id="201" creationId="{DC2A8343-DEAC-4907-C3BB-E922A34FFA8D}"/>
          </ac:grpSpMkLst>
        </pc:grpChg>
        <pc:grpChg chg="mod">
          <ac:chgData name="Franziska Händschel" userId="e2149472-3187-4d00-b16a-a19eff6fc04a" providerId="ADAL" clId="{F221AEE2-677C-4703-8488-7CFF545B2524}" dt="2022-10-04T10:31:47.183" v="3447" actId="1036"/>
          <ac:grpSpMkLst>
            <pc:docMk/>
            <pc:sldMk cId="3418069379" sldId="259"/>
            <ac:grpSpMk id="222" creationId="{E11E613E-C94E-F083-3C93-15AD83961D8D}"/>
          </ac:grpSpMkLst>
        </pc:grpChg>
        <pc:grpChg chg="mod">
          <ac:chgData name="Franziska Händschel" userId="e2149472-3187-4d00-b16a-a19eff6fc04a" providerId="ADAL" clId="{F221AEE2-677C-4703-8488-7CFF545B2524}" dt="2022-10-04T10:31:31.231" v="3415" actId="34136"/>
          <ac:grpSpMkLst>
            <pc:docMk/>
            <pc:sldMk cId="3418069379" sldId="259"/>
            <ac:grpSpMk id="224" creationId="{2E6C4B5D-655A-7CED-338B-B94F5F895342}"/>
          </ac:grpSpMkLst>
        </pc:grpChg>
        <pc:grpChg chg="mod">
          <ac:chgData name="Franziska Händschel" userId="e2149472-3187-4d00-b16a-a19eff6fc04a" providerId="ADAL" clId="{F221AEE2-677C-4703-8488-7CFF545B2524}" dt="2022-10-04T10:31:31.231" v="3415" actId="34136"/>
          <ac:grpSpMkLst>
            <pc:docMk/>
            <pc:sldMk cId="3418069379" sldId="259"/>
            <ac:grpSpMk id="245" creationId="{D84F6303-E793-70E3-C7D2-33A69F1F7906}"/>
          </ac:grpSpMkLst>
        </pc:grpChg>
        <pc:grpChg chg="mod">
          <ac:chgData name="Franziska Händschel" userId="e2149472-3187-4d00-b16a-a19eff6fc04a" providerId="ADAL" clId="{F221AEE2-677C-4703-8488-7CFF545B2524}" dt="2022-10-04T10:31:31.231" v="3415" actId="34136"/>
          <ac:grpSpMkLst>
            <pc:docMk/>
            <pc:sldMk cId="3418069379" sldId="259"/>
            <ac:grpSpMk id="247" creationId="{CE417115-0164-98FD-A813-D972B7E1ABF4}"/>
          </ac:grpSpMkLst>
        </pc:grpChg>
        <pc:picChg chg="mod">
          <ac:chgData name="Franziska Händschel" userId="e2149472-3187-4d00-b16a-a19eff6fc04a" providerId="ADAL" clId="{F221AEE2-677C-4703-8488-7CFF545B2524}" dt="2022-10-04T10:31:00.469" v="3400"/>
          <ac:picMkLst>
            <pc:docMk/>
            <pc:sldMk cId="3418069379" sldId="259"/>
            <ac:picMk id="7" creationId="{28109C59-C1C5-2427-A7DC-6B493F995B0B}"/>
          </ac:picMkLst>
        </pc:picChg>
      </pc:sldChg>
      <pc:sldChg chg="addSp delSp modSp add del mod setBg">
        <pc:chgData name="Franziska Händschel" userId="e2149472-3187-4d00-b16a-a19eff6fc04a" providerId="ADAL" clId="{F221AEE2-677C-4703-8488-7CFF545B2524}" dt="2022-10-12T13:30:33.262" v="3558" actId="47"/>
        <pc:sldMkLst>
          <pc:docMk/>
          <pc:sldMk cId="4116010883" sldId="259"/>
        </pc:sldMkLst>
        <pc:spChg chg="mod">
          <ac:chgData name="Franziska Händschel" userId="e2149472-3187-4d00-b16a-a19eff6fc04a" providerId="ADAL" clId="{F221AEE2-677C-4703-8488-7CFF545B2524}" dt="2022-10-12T13:28:44.056" v="3537" actId="20577"/>
          <ac:spMkLst>
            <pc:docMk/>
            <pc:sldMk cId="4116010883" sldId="259"/>
            <ac:spMk id="5" creationId="{91DF7583-C1C1-955F-3661-22704B915D23}"/>
          </ac:spMkLst>
        </pc:spChg>
        <pc:spChg chg="mod">
          <ac:chgData name="Franziska Händschel" userId="e2149472-3187-4d00-b16a-a19eff6fc04a" providerId="ADAL" clId="{F221AEE2-677C-4703-8488-7CFF545B2524}" dt="2022-10-12T13:28:53.656" v="3541" actId="20577"/>
          <ac:spMkLst>
            <pc:docMk/>
            <pc:sldMk cId="4116010883" sldId="259"/>
            <ac:spMk id="6" creationId="{D1F3833D-FE2D-36D0-02E9-CA12B03105A1}"/>
          </ac:spMkLst>
        </pc:spChg>
        <pc:spChg chg="mod">
          <ac:chgData name="Franziska Händschel" userId="e2149472-3187-4d00-b16a-a19eff6fc04a" providerId="ADAL" clId="{F221AEE2-677C-4703-8488-7CFF545B2524}" dt="2022-10-12T13:29:03.806" v="3545" actId="20577"/>
          <ac:spMkLst>
            <pc:docMk/>
            <pc:sldMk cId="4116010883" sldId="259"/>
            <ac:spMk id="7" creationId="{F3DE6EA9-4798-0BEC-2DCE-904B159927AA}"/>
          </ac:spMkLst>
        </pc:spChg>
        <pc:spChg chg="mod">
          <ac:chgData name="Franziska Händschel" userId="e2149472-3187-4d00-b16a-a19eff6fc04a" providerId="ADAL" clId="{F221AEE2-677C-4703-8488-7CFF545B2524}" dt="2022-10-12T13:29:12.918" v="3549" actId="20577"/>
          <ac:spMkLst>
            <pc:docMk/>
            <pc:sldMk cId="4116010883" sldId="259"/>
            <ac:spMk id="8" creationId="{38250686-4FFA-8032-AC41-EA2EDBD1B9A9}"/>
          </ac:spMkLst>
        </pc:spChg>
        <pc:spChg chg="mod">
          <ac:chgData name="Franziska Händschel" userId="e2149472-3187-4d00-b16a-a19eff6fc04a" providerId="ADAL" clId="{F221AEE2-677C-4703-8488-7CFF545B2524}" dt="2022-10-12T13:29:22.638" v="3553" actId="20577"/>
          <ac:spMkLst>
            <pc:docMk/>
            <pc:sldMk cId="4116010883" sldId="259"/>
            <ac:spMk id="9" creationId="{EDEEB382-ADDC-B0B8-1B44-08EF037F272A}"/>
          </ac:spMkLst>
        </pc:spChg>
        <pc:spChg chg="mod">
          <ac:chgData name="Franziska Händschel" userId="e2149472-3187-4d00-b16a-a19eff6fc04a" providerId="ADAL" clId="{F221AEE2-677C-4703-8488-7CFF545B2524}" dt="2022-10-12T13:28:37.423" v="3535" actId="20577"/>
          <ac:spMkLst>
            <pc:docMk/>
            <pc:sldMk cId="4116010883" sldId="259"/>
            <ac:spMk id="154" creationId="{CC73BA8A-9B5B-1C58-11AF-57389841216E}"/>
          </ac:spMkLst>
        </pc:spChg>
        <pc:spChg chg="mod">
          <ac:chgData name="Franziska Händschel" userId="e2149472-3187-4d00-b16a-a19eff6fc04a" providerId="ADAL" clId="{F221AEE2-677C-4703-8488-7CFF545B2524}" dt="2022-10-12T13:28:48.840" v="3539" actId="20577"/>
          <ac:spMkLst>
            <pc:docMk/>
            <pc:sldMk cId="4116010883" sldId="259"/>
            <ac:spMk id="177" creationId="{A0585344-1AB4-FC34-1CF2-8D60CF5CC4FD}"/>
          </ac:spMkLst>
        </pc:spChg>
        <pc:spChg chg="mod">
          <ac:chgData name="Franziska Händschel" userId="e2149472-3187-4d00-b16a-a19eff6fc04a" providerId="ADAL" clId="{F221AEE2-677C-4703-8488-7CFF545B2524}" dt="2022-10-12T13:28:59.197" v="3543" actId="20577"/>
          <ac:spMkLst>
            <pc:docMk/>
            <pc:sldMk cId="4116010883" sldId="259"/>
            <ac:spMk id="200" creationId="{0D36EC40-B662-F74D-C631-3044930C84CD}"/>
          </ac:spMkLst>
        </pc:spChg>
        <pc:spChg chg="mod">
          <ac:chgData name="Franziska Händschel" userId="e2149472-3187-4d00-b16a-a19eff6fc04a" providerId="ADAL" clId="{F221AEE2-677C-4703-8488-7CFF545B2524}" dt="2022-10-12T13:29:08.173" v="3547" actId="20577"/>
          <ac:spMkLst>
            <pc:docMk/>
            <pc:sldMk cId="4116010883" sldId="259"/>
            <ac:spMk id="223" creationId="{970B7C56-EDE5-853D-87F4-EC6787B955D6}"/>
          </ac:spMkLst>
        </pc:spChg>
        <pc:spChg chg="mod">
          <ac:chgData name="Franziska Händschel" userId="e2149472-3187-4d00-b16a-a19eff6fc04a" providerId="ADAL" clId="{F221AEE2-677C-4703-8488-7CFF545B2524}" dt="2022-10-12T13:29:17.892" v="3551" actId="20577"/>
          <ac:spMkLst>
            <pc:docMk/>
            <pc:sldMk cId="4116010883" sldId="259"/>
            <ac:spMk id="246" creationId="{A3EA3086-B2A3-C3E9-F291-3F60F476B675}"/>
          </ac:spMkLst>
        </pc:spChg>
        <pc:picChg chg="add del">
          <ac:chgData name="Franziska Händschel" userId="e2149472-3187-4d00-b16a-a19eff6fc04a" providerId="ADAL" clId="{F221AEE2-677C-4703-8488-7CFF545B2524}" dt="2022-10-12T13:29:46.663" v="3557" actId="21"/>
          <ac:picMkLst>
            <pc:docMk/>
            <pc:sldMk cId="4116010883" sldId="259"/>
            <ac:picMk id="10" creationId="{44FFFBE1-A616-D4B2-84FC-883B5A79898C}"/>
          </ac:picMkLst>
        </pc:picChg>
      </pc:sldChg>
      <pc:sldChg chg="addSp delSp modSp add del mod">
        <pc:chgData name="Franziska Händschel" userId="e2149472-3187-4d00-b16a-a19eff6fc04a" providerId="ADAL" clId="{F221AEE2-677C-4703-8488-7CFF545B2524}" dt="2022-10-04T10:42:05.751" v="3515" actId="47"/>
        <pc:sldMkLst>
          <pc:docMk/>
          <pc:sldMk cId="31729334" sldId="260"/>
        </pc:sldMkLst>
        <pc:spChg chg="add mod topLvl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" creationId="{C16A95D9-B4AE-DBC0-37A9-7903D3A3F1B4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" creationId="{6F66E394-7E6C-7011-E0FA-9C1849BA7EDD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4" creationId="{38A5592F-1ED5-54ED-C994-183301A52F5C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6" creationId="{5D0A9914-9C1B-2262-7702-F973803826E9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8" creationId="{872E3B02-F99A-FAF1-3CBC-30A6338EA599}"/>
          </ac:spMkLst>
        </pc:spChg>
        <pc:spChg chg="add mod topLvl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9" creationId="{2F7FBB92-84BE-A78A-1806-0F6EEABFFB54}"/>
          </ac:spMkLst>
        </pc:spChg>
        <pc:spChg chg="add mod topLvl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10" creationId="{5D8ED765-E296-2031-4E3E-D43D41C3A1B3}"/>
          </ac:spMkLst>
        </pc:spChg>
        <pc:spChg chg="add mod topLvl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11" creationId="{1C0F56F4-31EC-BBEB-C4F3-AFEA09B39B95}"/>
          </ac:spMkLst>
        </pc:spChg>
        <pc:spChg chg="add mod topLvl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12" creationId="{69BE7B04-AFEF-B77A-F7BD-B7813C02AB88}"/>
          </ac:spMkLst>
        </pc:spChg>
        <pc:spChg chg="add mod topLvl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13" creationId="{55A1A670-BBEE-B72D-73CD-880AB6027C8F}"/>
          </ac:spMkLst>
        </pc:spChg>
        <pc:spChg chg="add mod topLvl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14" creationId="{98ECFC06-51C8-607D-25A7-575C007E6C57}"/>
          </ac:spMkLst>
        </pc:spChg>
        <pc:spChg chg="add mod topLvl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15" creationId="{448FCED3-B944-9F6C-36A5-43A7496A366C}"/>
          </ac:spMkLst>
        </pc:spChg>
        <pc:spChg chg="add mod topLvl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16" creationId="{C5F6671C-B732-D08C-9BAA-89188B8663DB}"/>
          </ac:spMkLst>
        </pc:spChg>
        <pc:spChg chg="add mod topLvl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17" creationId="{5ED20974-CDD3-4DC7-1E3B-92748ED5566E}"/>
          </ac:spMkLst>
        </pc:spChg>
        <pc:spChg chg="mod">
          <ac:chgData name="Franziska Händschel" userId="e2149472-3187-4d00-b16a-a19eff6fc04a" providerId="ADAL" clId="{F221AEE2-677C-4703-8488-7CFF545B2524}" dt="2022-10-04T10:39:02.970" v="3477"/>
          <ac:spMkLst>
            <pc:docMk/>
            <pc:sldMk cId="31729334" sldId="260"/>
            <ac:spMk id="21" creationId="{30A72FB8-7871-3632-3E2D-74BF0153814D}"/>
          </ac:spMkLst>
        </pc:spChg>
        <pc:spChg chg="mod">
          <ac:chgData name="Franziska Händschel" userId="e2149472-3187-4d00-b16a-a19eff6fc04a" providerId="ADAL" clId="{F221AEE2-677C-4703-8488-7CFF545B2524}" dt="2022-10-04T10:39:02.970" v="3477"/>
          <ac:spMkLst>
            <pc:docMk/>
            <pc:sldMk cId="31729334" sldId="260"/>
            <ac:spMk id="23" creationId="{A049AE80-FB99-41AD-4347-3B7C0D2353AD}"/>
          </ac:spMkLst>
        </pc:spChg>
        <pc:spChg chg="mod">
          <ac:chgData name="Franziska Händschel" userId="e2149472-3187-4d00-b16a-a19eff6fc04a" providerId="ADAL" clId="{F221AEE2-677C-4703-8488-7CFF545B2524}" dt="2022-10-04T10:39:02.970" v="3477"/>
          <ac:spMkLst>
            <pc:docMk/>
            <pc:sldMk cId="31729334" sldId="260"/>
            <ac:spMk id="24" creationId="{8CC6DCE1-9DCF-5E85-C774-BE1CA1C3C515}"/>
          </ac:spMkLst>
        </pc:spChg>
        <pc:spChg chg="mod">
          <ac:chgData name="Franziska Händschel" userId="e2149472-3187-4d00-b16a-a19eff6fc04a" providerId="ADAL" clId="{F221AEE2-677C-4703-8488-7CFF545B2524}" dt="2022-10-04T10:39:02.970" v="3477"/>
          <ac:spMkLst>
            <pc:docMk/>
            <pc:sldMk cId="31729334" sldId="260"/>
            <ac:spMk id="25" creationId="{4E183292-DF15-447F-5C02-81FAE3AEE77D}"/>
          </ac:spMkLst>
        </pc:spChg>
        <pc:spChg chg="mod">
          <ac:chgData name="Franziska Händschel" userId="e2149472-3187-4d00-b16a-a19eff6fc04a" providerId="ADAL" clId="{F221AEE2-677C-4703-8488-7CFF545B2524}" dt="2022-10-04T10:39:02.970" v="3477"/>
          <ac:spMkLst>
            <pc:docMk/>
            <pc:sldMk cId="31729334" sldId="260"/>
            <ac:spMk id="26" creationId="{DE02AC1A-5272-704F-EFFF-EB2FE2305281}"/>
          </ac:spMkLst>
        </pc:spChg>
        <pc:spChg chg="mod">
          <ac:chgData name="Franziska Händschel" userId="e2149472-3187-4d00-b16a-a19eff6fc04a" providerId="ADAL" clId="{F221AEE2-677C-4703-8488-7CFF545B2524}" dt="2022-10-04T10:39:02.970" v="3477"/>
          <ac:spMkLst>
            <pc:docMk/>
            <pc:sldMk cId="31729334" sldId="260"/>
            <ac:spMk id="27" creationId="{6C75436F-5060-FA48-F9AF-F33113AAC08D}"/>
          </ac:spMkLst>
        </pc:spChg>
        <pc:spChg chg="mod">
          <ac:chgData name="Franziska Händschel" userId="e2149472-3187-4d00-b16a-a19eff6fc04a" providerId="ADAL" clId="{F221AEE2-677C-4703-8488-7CFF545B2524}" dt="2022-10-04T10:39:02.970" v="3477"/>
          <ac:spMkLst>
            <pc:docMk/>
            <pc:sldMk cId="31729334" sldId="260"/>
            <ac:spMk id="28" creationId="{2FCE0509-B496-5D33-7C07-B79DF2782F83}"/>
          </ac:spMkLst>
        </pc:spChg>
        <pc:spChg chg="mod">
          <ac:chgData name="Franziska Händschel" userId="e2149472-3187-4d00-b16a-a19eff6fc04a" providerId="ADAL" clId="{F221AEE2-677C-4703-8488-7CFF545B2524}" dt="2022-10-04T10:39:02.970" v="3477"/>
          <ac:spMkLst>
            <pc:docMk/>
            <pc:sldMk cId="31729334" sldId="260"/>
            <ac:spMk id="29" creationId="{CF8F71AC-AC07-88C7-8ABC-2CBBDF6A11E5}"/>
          </ac:spMkLst>
        </pc:spChg>
        <pc:spChg chg="mod">
          <ac:chgData name="Franziska Händschel" userId="e2149472-3187-4d00-b16a-a19eff6fc04a" providerId="ADAL" clId="{F221AEE2-677C-4703-8488-7CFF545B2524}" dt="2022-10-04T10:39:02.970" v="3477"/>
          <ac:spMkLst>
            <pc:docMk/>
            <pc:sldMk cId="31729334" sldId="260"/>
            <ac:spMk id="30" creationId="{D8ED824F-6E28-C9D8-D023-E934A2B21EF9}"/>
          </ac:spMkLst>
        </pc:spChg>
        <pc:spChg chg="mod">
          <ac:chgData name="Franziska Händschel" userId="e2149472-3187-4d00-b16a-a19eff6fc04a" providerId="ADAL" clId="{F221AEE2-677C-4703-8488-7CFF545B2524}" dt="2022-10-04T10:39:02.970" v="3477"/>
          <ac:spMkLst>
            <pc:docMk/>
            <pc:sldMk cId="31729334" sldId="260"/>
            <ac:spMk id="31" creationId="{2AACA49F-FD58-C554-7A5B-D78E51E7A54C}"/>
          </ac:spMkLst>
        </pc:spChg>
        <pc:spChg chg="mod">
          <ac:chgData name="Franziska Händschel" userId="e2149472-3187-4d00-b16a-a19eff6fc04a" providerId="ADAL" clId="{F221AEE2-677C-4703-8488-7CFF545B2524}" dt="2022-10-04T10:39:02.970" v="3477"/>
          <ac:spMkLst>
            <pc:docMk/>
            <pc:sldMk cId="31729334" sldId="260"/>
            <ac:spMk id="32" creationId="{CBD74394-0CB0-B8B0-94AF-C29B6D7B6712}"/>
          </ac:spMkLst>
        </pc:spChg>
        <pc:spChg chg="mod">
          <ac:chgData name="Franziska Händschel" userId="e2149472-3187-4d00-b16a-a19eff6fc04a" providerId="ADAL" clId="{F221AEE2-677C-4703-8488-7CFF545B2524}" dt="2022-10-04T10:39:02.970" v="3477"/>
          <ac:spMkLst>
            <pc:docMk/>
            <pc:sldMk cId="31729334" sldId="260"/>
            <ac:spMk id="33" creationId="{8F4A8DD2-8D7A-60ED-00A6-373FC984FFB8}"/>
          </ac:spMkLst>
        </pc:spChg>
        <pc:spChg chg="mod">
          <ac:chgData name="Franziska Händschel" userId="e2149472-3187-4d00-b16a-a19eff6fc04a" providerId="ADAL" clId="{F221AEE2-677C-4703-8488-7CFF545B2524}" dt="2022-10-04T10:39:02.970" v="3477"/>
          <ac:spMkLst>
            <pc:docMk/>
            <pc:sldMk cId="31729334" sldId="260"/>
            <ac:spMk id="34" creationId="{DFA31907-7AA4-5C30-8584-A27F990B0937}"/>
          </ac:spMkLst>
        </pc:spChg>
        <pc:spChg chg="mod">
          <ac:chgData name="Franziska Händschel" userId="e2149472-3187-4d00-b16a-a19eff6fc04a" providerId="ADAL" clId="{F221AEE2-677C-4703-8488-7CFF545B2524}" dt="2022-10-04T10:39:02.970" v="3477"/>
          <ac:spMkLst>
            <pc:docMk/>
            <pc:sldMk cId="31729334" sldId="260"/>
            <ac:spMk id="35" creationId="{A32DF58C-1695-B462-0B83-E3AFA56FCA69}"/>
          </ac:spMkLst>
        </pc:spChg>
        <pc:spChg chg="mod">
          <ac:chgData name="Franziska Händschel" userId="e2149472-3187-4d00-b16a-a19eff6fc04a" providerId="ADAL" clId="{F221AEE2-677C-4703-8488-7CFF545B2524}" dt="2022-10-04T10:39:02.970" v="3477"/>
          <ac:spMkLst>
            <pc:docMk/>
            <pc:sldMk cId="31729334" sldId="260"/>
            <ac:spMk id="36" creationId="{0E2CC93A-2513-9D90-6D94-F80CBFC1A0F5}"/>
          </ac:spMkLst>
        </pc:spChg>
        <pc:spChg chg="mod">
          <ac:chgData name="Franziska Händschel" userId="e2149472-3187-4d00-b16a-a19eff6fc04a" providerId="ADAL" clId="{F221AEE2-677C-4703-8488-7CFF545B2524}" dt="2022-10-04T10:39:02.970" v="3477"/>
          <ac:spMkLst>
            <pc:docMk/>
            <pc:sldMk cId="31729334" sldId="260"/>
            <ac:spMk id="37" creationId="{68DEA851-40FE-9F10-AD92-055C7D8866FA}"/>
          </ac:spMkLst>
        </pc:spChg>
        <pc:spChg chg="mod">
          <ac:chgData name="Franziska Händschel" userId="e2149472-3187-4d00-b16a-a19eff6fc04a" providerId="ADAL" clId="{F221AEE2-677C-4703-8488-7CFF545B2524}" dt="2022-10-04T10:39:02.970" v="3477"/>
          <ac:spMkLst>
            <pc:docMk/>
            <pc:sldMk cId="31729334" sldId="260"/>
            <ac:spMk id="38" creationId="{3B5AA58B-32E8-E863-E014-948D91D6C8A5}"/>
          </ac:spMkLst>
        </pc:spChg>
        <pc:spChg chg="mod">
          <ac:chgData name="Franziska Händschel" userId="e2149472-3187-4d00-b16a-a19eff6fc04a" providerId="ADAL" clId="{F221AEE2-677C-4703-8488-7CFF545B2524}" dt="2022-10-04T10:39:02.970" v="3477"/>
          <ac:spMkLst>
            <pc:docMk/>
            <pc:sldMk cId="31729334" sldId="260"/>
            <ac:spMk id="39" creationId="{7FCB553B-63CB-6BE7-B30A-DD192A5854BE}"/>
          </ac:spMkLst>
        </pc:spChg>
        <pc:spChg chg="mod">
          <ac:chgData name="Franziska Händschel" userId="e2149472-3187-4d00-b16a-a19eff6fc04a" providerId="ADAL" clId="{F221AEE2-677C-4703-8488-7CFF545B2524}" dt="2022-10-04T10:39:02.970" v="3477"/>
          <ac:spMkLst>
            <pc:docMk/>
            <pc:sldMk cId="31729334" sldId="260"/>
            <ac:spMk id="40" creationId="{9E1C82E4-2521-2B49-36A9-0F8302489EF0}"/>
          </ac:spMkLst>
        </pc:spChg>
        <pc:spChg chg="mod">
          <ac:chgData name="Franziska Händschel" userId="e2149472-3187-4d00-b16a-a19eff6fc04a" providerId="ADAL" clId="{F221AEE2-677C-4703-8488-7CFF545B2524}" dt="2022-10-04T10:39:02.970" v="3477"/>
          <ac:spMkLst>
            <pc:docMk/>
            <pc:sldMk cId="31729334" sldId="260"/>
            <ac:spMk id="41" creationId="{8FEDA5A9-2F78-2ACD-2F2D-1851F8C2556A}"/>
          </ac:spMkLst>
        </pc:spChg>
        <pc:spChg chg="mod">
          <ac:chgData name="Franziska Händschel" userId="e2149472-3187-4d00-b16a-a19eff6fc04a" providerId="ADAL" clId="{F221AEE2-677C-4703-8488-7CFF545B2524}" dt="2022-10-04T10:39:02.970" v="3477"/>
          <ac:spMkLst>
            <pc:docMk/>
            <pc:sldMk cId="31729334" sldId="260"/>
            <ac:spMk id="42" creationId="{0ACFF5F4-8DC5-8AFD-EDA4-29B933423F5E}"/>
          </ac:spMkLst>
        </pc:spChg>
        <pc:spChg chg="mod">
          <ac:chgData name="Franziska Händschel" userId="e2149472-3187-4d00-b16a-a19eff6fc04a" providerId="ADAL" clId="{F221AEE2-677C-4703-8488-7CFF545B2524}" dt="2022-10-04T10:39:06.921" v="3479"/>
          <ac:spMkLst>
            <pc:docMk/>
            <pc:sldMk cId="31729334" sldId="260"/>
            <ac:spMk id="44" creationId="{121AC495-6F8D-444D-F430-98074C389A83}"/>
          </ac:spMkLst>
        </pc:spChg>
        <pc:spChg chg="mod">
          <ac:chgData name="Franziska Händschel" userId="e2149472-3187-4d00-b16a-a19eff6fc04a" providerId="ADAL" clId="{F221AEE2-677C-4703-8488-7CFF545B2524}" dt="2022-10-04T10:39:06.921" v="3479"/>
          <ac:spMkLst>
            <pc:docMk/>
            <pc:sldMk cId="31729334" sldId="260"/>
            <ac:spMk id="46" creationId="{5C9961F9-F844-ADD8-3EE3-E8004EAD0F65}"/>
          </ac:spMkLst>
        </pc:spChg>
        <pc:spChg chg="mod">
          <ac:chgData name="Franziska Händschel" userId="e2149472-3187-4d00-b16a-a19eff6fc04a" providerId="ADAL" clId="{F221AEE2-677C-4703-8488-7CFF545B2524}" dt="2022-10-04T10:39:06.921" v="3479"/>
          <ac:spMkLst>
            <pc:docMk/>
            <pc:sldMk cId="31729334" sldId="260"/>
            <ac:spMk id="47" creationId="{A9C4F797-3CB9-6109-552D-8C32E64243E2}"/>
          </ac:spMkLst>
        </pc:spChg>
        <pc:spChg chg="mod">
          <ac:chgData name="Franziska Händschel" userId="e2149472-3187-4d00-b16a-a19eff6fc04a" providerId="ADAL" clId="{F221AEE2-677C-4703-8488-7CFF545B2524}" dt="2022-10-04T10:39:06.921" v="3479"/>
          <ac:spMkLst>
            <pc:docMk/>
            <pc:sldMk cId="31729334" sldId="260"/>
            <ac:spMk id="48" creationId="{43ADB0BC-664B-6645-6CDC-2766011F0E67}"/>
          </ac:spMkLst>
        </pc:spChg>
        <pc:spChg chg="mod">
          <ac:chgData name="Franziska Händschel" userId="e2149472-3187-4d00-b16a-a19eff6fc04a" providerId="ADAL" clId="{F221AEE2-677C-4703-8488-7CFF545B2524}" dt="2022-10-04T10:39:06.921" v="3479"/>
          <ac:spMkLst>
            <pc:docMk/>
            <pc:sldMk cId="31729334" sldId="260"/>
            <ac:spMk id="49" creationId="{C58C054E-6135-ABEC-360E-9A0CAF85AAEA}"/>
          </ac:spMkLst>
        </pc:spChg>
        <pc:spChg chg="mod">
          <ac:chgData name="Franziska Händschel" userId="e2149472-3187-4d00-b16a-a19eff6fc04a" providerId="ADAL" clId="{F221AEE2-677C-4703-8488-7CFF545B2524}" dt="2022-10-04T10:39:06.921" v="3479"/>
          <ac:spMkLst>
            <pc:docMk/>
            <pc:sldMk cId="31729334" sldId="260"/>
            <ac:spMk id="50" creationId="{3E0D4E50-5E0D-28A7-DD28-7C58B80D36D7}"/>
          </ac:spMkLst>
        </pc:spChg>
        <pc:spChg chg="mod">
          <ac:chgData name="Franziska Händschel" userId="e2149472-3187-4d00-b16a-a19eff6fc04a" providerId="ADAL" clId="{F221AEE2-677C-4703-8488-7CFF545B2524}" dt="2022-10-04T10:39:06.921" v="3479"/>
          <ac:spMkLst>
            <pc:docMk/>
            <pc:sldMk cId="31729334" sldId="260"/>
            <ac:spMk id="51" creationId="{ECE23CEA-6251-FB86-B3EB-014D111409F6}"/>
          </ac:spMkLst>
        </pc:spChg>
        <pc:spChg chg="mod">
          <ac:chgData name="Franziska Händschel" userId="e2149472-3187-4d00-b16a-a19eff6fc04a" providerId="ADAL" clId="{F221AEE2-677C-4703-8488-7CFF545B2524}" dt="2022-10-04T10:39:06.921" v="3479"/>
          <ac:spMkLst>
            <pc:docMk/>
            <pc:sldMk cId="31729334" sldId="260"/>
            <ac:spMk id="52" creationId="{3DD36469-EAFE-CAF9-C1F1-C14E7E9A4CC7}"/>
          </ac:spMkLst>
        </pc:spChg>
        <pc:spChg chg="mod">
          <ac:chgData name="Franziska Händschel" userId="e2149472-3187-4d00-b16a-a19eff6fc04a" providerId="ADAL" clId="{F221AEE2-677C-4703-8488-7CFF545B2524}" dt="2022-10-04T10:39:06.921" v="3479"/>
          <ac:spMkLst>
            <pc:docMk/>
            <pc:sldMk cId="31729334" sldId="260"/>
            <ac:spMk id="53" creationId="{43969C36-78C9-9899-A74C-605D9AA51426}"/>
          </ac:spMkLst>
        </pc:spChg>
        <pc:spChg chg="mod">
          <ac:chgData name="Franziska Händschel" userId="e2149472-3187-4d00-b16a-a19eff6fc04a" providerId="ADAL" clId="{F221AEE2-677C-4703-8488-7CFF545B2524}" dt="2022-10-04T10:39:06.921" v="3479"/>
          <ac:spMkLst>
            <pc:docMk/>
            <pc:sldMk cId="31729334" sldId="260"/>
            <ac:spMk id="54" creationId="{9AA14DDF-C5AA-48B3-3ABE-890C812F98D7}"/>
          </ac:spMkLst>
        </pc:spChg>
        <pc:spChg chg="mod">
          <ac:chgData name="Franziska Händschel" userId="e2149472-3187-4d00-b16a-a19eff6fc04a" providerId="ADAL" clId="{F221AEE2-677C-4703-8488-7CFF545B2524}" dt="2022-10-04T10:39:06.921" v="3479"/>
          <ac:spMkLst>
            <pc:docMk/>
            <pc:sldMk cId="31729334" sldId="260"/>
            <ac:spMk id="55" creationId="{8C4C3577-4373-85A3-C52E-6E932B8489E2}"/>
          </ac:spMkLst>
        </pc:spChg>
        <pc:spChg chg="mod">
          <ac:chgData name="Franziska Händschel" userId="e2149472-3187-4d00-b16a-a19eff6fc04a" providerId="ADAL" clId="{F221AEE2-677C-4703-8488-7CFF545B2524}" dt="2022-10-04T10:39:06.921" v="3479"/>
          <ac:spMkLst>
            <pc:docMk/>
            <pc:sldMk cId="31729334" sldId="260"/>
            <ac:spMk id="56" creationId="{1C36469D-2325-493D-9CE6-0CB7707D333E}"/>
          </ac:spMkLst>
        </pc:spChg>
        <pc:spChg chg="mod">
          <ac:chgData name="Franziska Händschel" userId="e2149472-3187-4d00-b16a-a19eff6fc04a" providerId="ADAL" clId="{F221AEE2-677C-4703-8488-7CFF545B2524}" dt="2022-10-04T10:39:06.921" v="3479"/>
          <ac:spMkLst>
            <pc:docMk/>
            <pc:sldMk cId="31729334" sldId="260"/>
            <ac:spMk id="57" creationId="{C682741A-AAEE-6A38-4807-B38C26E6FA77}"/>
          </ac:spMkLst>
        </pc:spChg>
        <pc:spChg chg="mod">
          <ac:chgData name="Franziska Händschel" userId="e2149472-3187-4d00-b16a-a19eff6fc04a" providerId="ADAL" clId="{F221AEE2-677C-4703-8488-7CFF545B2524}" dt="2022-10-04T10:39:06.921" v="3479"/>
          <ac:spMkLst>
            <pc:docMk/>
            <pc:sldMk cId="31729334" sldId="260"/>
            <ac:spMk id="58" creationId="{B44AA3C7-641D-975C-DAED-8A037BCEF4F0}"/>
          </ac:spMkLst>
        </pc:spChg>
        <pc:spChg chg="mod">
          <ac:chgData name="Franziska Händschel" userId="e2149472-3187-4d00-b16a-a19eff6fc04a" providerId="ADAL" clId="{F221AEE2-677C-4703-8488-7CFF545B2524}" dt="2022-10-04T10:39:06.921" v="3479"/>
          <ac:spMkLst>
            <pc:docMk/>
            <pc:sldMk cId="31729334" sldId="260"/>
            <ac:spMk id="59" creationId="{106A81EF-BA05-2681-81F8-180B8381954E}"/>
          </ac:spMkLst>
        </pc:spChg>
        <pc:spChg chg="mod">
          <ac:chgData name="Franziska Händschel" userId="e2149472-3187-4d00-b16a-a19eff6fc04a" providerId="ADAL" clId="{F221AEE2-677C-4703-8488-7CFF545B2524}" dt="2022-10-04T10:39:06.921" v="3479"/>
          <ac:spMkLst>
            <pc:docMk/>
            <pc:sldMk cId="31729334" sldId="260"/>
            <ac:spMk id="60" creationId="{390BAFDB-8C35-F523-4A0A-6AF8A390EB7E}"/>
          </ac:spMkLst>
        </pc:spChg>
        <pc:spChg chg="mod">
          <ac:chgData name="Franziska Händschel" userId="e2149472-3187-4d00-b16a-a19eff6fc04a" providerId="ADAL" clId="{F221AEE2-677C-4703-8488-7CFF545B2524}" dt="2022-10-04T10:39:06.921" v="3479"/>
          <ac:spMkLst>
            <pc:docMk/>
            <pc:sldMk cId="31729334" sldId="260"/>
            <ac:spMk id="61" creationId="{CC3B6AFC-5E12-EAD0-9E06-1AF3DFDDF739}"/>
          </ac:spMkLst>
        </pc:spChg>
        <pc:spChg chg="mod">
          <ac:chgData name="Franziska Händschel" userId="e2149472-3187-4d00-b16a-a19eff6fc04a" providerId="ADAL" clId="{F221AEE2-677C-4703-8488-7CFF545B2524}" dt="2022-10-04T10:39:06.921" v="3479"/>
          <ac:spMkLst>
            <pc:docMk/>
            <pc:sldMk cId="31729334" sldId="260"/>
            <ac:spMk id="62" creationId="{3681C748-7557-A9BD-7B4F-F7BE04AD2C93}"/>
          </ac:spMkLst>
        </pc:spChg>
        <pc:spChg chg="mod">
          <ac:chgData name="Franziska Händschel" userId="e2149472-3187-4d00-b16a-a19eff6fc04a" providerId="ADAL" clId="{F221AEE2-677C-4703-8488-7CFF545B2524}" dt="2022-10-04T10:39:06.921" v="3479"/>
          <ac:spMkLst>
            <pc:docMk/>
            <pc:sldMk cId="31729334" sldId="260"/>
            <ac:spMk id="63" creationId="{7386831D-6C85-8DB7-352F-DB31A99D210C}"/>
          </ac:spMkLst>
        </pc:spChg>
        <pc:spChg chg="mod">
          <ac:chgData name="Franziska Händschel" userId="e2149472-3187-4d00-b16a-a19eff6fc04a" providerId="ADAL" clId="{F221AEE2-677C-4703-8488-7CFF545B2524}" dt="2022-10-04T10:39:06.921" v="3479"/>
          <ac:spMkLst>
            <pc:docMk/>
            <pc:sldMk cId="31729334" sldId="260"/>
            <ac:spMk id="128" creationId="{A5AEA9CD-7855-F2BB-A06C-B777CB61AAA6}"/>
          </ac:spMkLst>
        </pc:spChg>
        <pc:spChg chg="mod">
          <ac:chgData name="Franziska Händschel" userId="e2149472-3187-4d00-b16a-a19eff6fc04a" providerId="ADAL" clId="{F221AEE2-677C-4703-8488-7CFF545B2524}" dt="2022-10-04T10:39:06.921" v="3479"/>
          <ac:spMkLst>
            <pc:docMk/>
            <pc:sldMk cId="31729334" sldId="260"/>
            <ac:spMk id="129" creationId="{640A4F37-12E2-8F73-1480-1FFEB06167AB}"/>
          </ac:spMkLst>
        </pc:spChg>
        <pc:spChg chg="mod">
          <ac:chgData name="Franziska Händschel" userId="e2149472-3187-4d00-b16a-a19eff6fc04a" providerId="ADAL" clId="{F221AEE2-677C-4703-8488-7CFF545B2524}" dt="2022-10-04T10:39:10.095" v="3481"/>
          <ac:spMkLst>
            <pc:docMk/>
            <pc:sldMk cId="31729334" sldId="260"/>
            <ac:spMk id="131" creationId="{9DE6058D-5F94-BAFA-6960-60CEB96038DD}"/>
          </ac:spMkLst>
        </pc:spChg>
        <pc:spChg chg="mod">
          <ac:chgData name="Franziska Händschel" userId="e2149472-3187-4d00-b16a-a19eff6fc04a" providerId="ADAL" clId="{F221AEE2-677C-4703-8488-7CFF545B2524}" dt="2022-10-04T10:39:10.095" v="3481"/>
          <ac:spMkLst>
            <pc:docMk/>
            <pc:sldMk cId="31729334" sldId="260"/>
            <ac:spMk id="133" creationId="{C597498D-5D25-89D2-F9C1-218F68DEC247}"/>
          </ac:spMkLst>
        </pc:spChg>
        <pc:spChg chg="mod">
          <ac:chgData name="Franziska Händschel" userId="e2149472-3187-4d00-b16a-a19eff6fc04a" providerId="ADAL" clId="{F221AEE2-677C-4703-8488-7CFF545B2524}" dt="2022-10-04T10:39:10.095" v="3481"/>
          <ac:spMkLst>
            <pc:docMk/>
            <pc:sldMk cId="31729334" sldId="260"/>
            <ac:spMk id="134" creationId="{B45A8FD7-CBB3-0530-C997-BC5527253E1B}"/>
          </ac:spMkLst>
        </pc:spChg>
        <pc:spChg chg="mod">
          <ac:chgData name="Franziska Händschel" userId="e2149472-3187-4d00-b16a-a19eff6fc04a" providerId="ADAL" clId="{F221AEE2-677C-4703-8488-7CFF545B2524}" dt="2022-10-04T10:39:10.095" v="3481"/>
          <ac:spMkLst>
            <pc:docMk/>
            <pc:sldMk cId="31729334" sldId="260"/>
            <ac:spMk id="135" creationId="{CE34EC8C-B76A-852A-109E-302FBAFAD3BF}"/>
          </ac:spMkLst>
        </pc:spChg>
        <pc:spChg chg="mod">
          <ac:chgData name="Franziska Händschel" userId="e2149472-3187-4d00-b16a-a19eff6fc04a" providerId="ADAL" clId="{F221AEE2-677C-4703-8488-7CFF545B2524}" dt="2022-10-04T10:39:10.095" v="3481"/>
          <ac:spMkLst>
            <pc:docMk/>
            <pc:sldMk cId="31729334" sldId="260"/>
            <ac:spMk id="136" creationId="{3143C237-72B6-B9E9-F9A3-A088162F1CB5}"/>
          </ac:spMkLst>
        </pc:spChg>
        <pc:spChg chg="mod">
          <ac:chgData name="Franziska Händschel" userId="e2149472-3187-4d00-b16a-a19eff6fc04a" providerId="ADAL" clId="{F221AEE2-677C-4703-8488-7CFF545B2524}" dt="2022-10-04T10:39:10.095" v="3481"/>
          <ac:spMkLst>
            <pc:docMk/>
            <pc:sldMk cId="31729334" sldId="260"/>
            <ac:spMk id="137" creationId="{41F2A5C0-4696-10EC-E161-12D337CC5B75}"/>
          </ac:spMkLst>
        </pc:spChg>
        <pc:spChg chg="mod">
          <ac:chgData name="Franziska Händschel" userId="e2149472-3187-4d00-b16a-a19eff6fc04a" providerId="ADAL" clId="{F221AEE2-677C-4703-8488-7CFF545B2524}" dt="2022-10-04T10:39:10.095" v="3481"/>
          <ac:spMkLst>
            <pc:docMk/>
            <pc:sldMk cId="31729334" sldId="260"/>
            <ac:spMk id="138" creationId="{B4AC0AAB-F5E1-A531-207A-08EFCEB7452A}"/>
          </ac:spMkLst>
        </pc:spChg>
        <pc:spChg chg="mod">
          <ac:chgData name="Franziska Händschel" userId="e2149472-3187-4d00-b16a-a19eff6fc04a" providerId="ADAL" clId="{F221AEE2-677C-4703-8488-7CFF545B2524}" dt="2022-10-04T10:39:10.095" v="3481"/>
          <ac:spMkLst>
            <pc:docMk/>
            <pc:sldMk cId="31729334" sldId="260"/>
            <ac:spMk id="139" creationId="{F8A9092F-6BDB-CE0A-D980-8590E7F21DAE}"/>
          </ac:spMkLst>
        </pc:spChg>
        <pc:spChg chg="mod">
          <ac:chgData name="Franziska Händschel" userId="e2149472-3187-4d00-b16a-a19eff6fc04a" providerId="ADAL" clId="{F221AEE2-677C-4703-8488-7CFF545B2524}" dt="2022-10-04T10:39:10.095" v="3481"/>
          <ac:spMkLst>
            <pc:docMk/>
            <pc:sldMk cId="31729334" sldId="260"/>
            <ac:spMk id="140" creationId="{8D559DCB-0CF9-BC2B-C12E-F9DA5F67489C}"/>
          </ac:spMkLst>
        </pc:spChg>
        <pc:spChg chg="mod">
          <ac:chgData name="Franziska Händschel" userId="e2149472-3187-4d00-b16a-a19eff6fc04a" providerId="ADAL" clId="{F221AEE2-677C-4703-8488-7CFF545B2524}" dt="2022-10-04T10:39:10.095" v="3481"/>
          <ac:spMkLst>
            <pc:docMk/>
            <pc:sldMk cId="31729334" sldId="260"/>
            <ac:spMk id="141" creationId="{CB368692-8350-6445-281B-75979BAFFEB8}"/>
          </ac:spMkLst>
        </pc:spChg>
        <pc:spChg chg="mod">
          <ac:chgData name="Franziska Händschel" userId="e2149472-3187-4d00-b16a-a19eff6fc04a" providerId="ADAL" clId="{F221AEE2-677C-4703-8488-7CFF545B2524}" dt="2022-10-04T10:39:10.095" v="3481"/>
          <ac:spMkLst>
            <pc:docMk/>
            <pc:sldMk cId="31729334" sldId="260"/>
            <ac:spMk id="142" creationId="{AC47B6EC-B332-FF91-0687-1A5A45F712FA}"/>
          </ac:spMkLst>
        </pc:spChg>
        <pc:spChg chg="mod">
          <ac:chgData name="Franziska Händschel" userId="e2149472-3187-4d00-b16a-a19eff6fc04a" providerId="ADAL" clId="{F221AEE2-677C-4703-8488-7CFF545B2524}" dt="2022-10-04T10:39:10.095" v="3481"/>
          <ac:spMkLst>
            <pc:docMk/>
            <pc:sldMk cId="31729334" sldId="260"/>
            <ac:spMk id="143" creationId="{C158D902-7324-2035-AC8D-7DC18B153D0A}"/>
          </ac:spMkLst>
        </pc:spChg>
        <pc:spChg chg="mod">
          <ac:chgData name="Franziska Händschel" userId="e2149472-3187-4d00-b16a-a19eff6fc04a" providerId="ADAL" clId="{F221AEE2-677C-4703-8488-7CFF545B2524}" dt="2022-10-04T10:39:10.095" v="3481"/>
          <ac:spMkLst>
            <pc:docMk/>
            <pc:sldMk cId="31729334" sldId="260"/>
            <ac:spMk id="144" creationId="{60FB6B8E-DD2C-FD1B-0D41-E1689266B002}"/>
          </ac:spMkLst>
        </pc:spChg>
        <pc:spChg chg="mod">
          <ac:chgData name="Franziska Händschel" userId="e2149472-3187-4d00-b16a-a19eff6fc04a" providerId="ADAL" clId="{F221AEE2-677C-4703-8488-7CFF545B2524}" dt="2022-10-04T10:39:10.095" v="3481"/>
          <ac:spMkLst>
            <pc:docMk/>
            <pc:sldMk cId="31729334" sldId="260"/>
            <ac:spMk id="145" creationId="{CB7D5234-098B-A86E-1524-DC2637760E80}"/>
          </ac:spMkLst>
        </pc:spChg>
        <pc:spChg chg="mod">
          <ac:chgData name="Franziska Händschel" userId="e2149472-3187-4d00-b16a-a19eff6fc04a" providerId="ADAL" clId="{F221AEE2-677C-4703-8488-7CFF545B2524}" dt="2022-10-04T10:39:10.095" v="3481"/>
          <ac:spMkLst>
            <pc:docMk/>
            <pc:sldMk cId="31729334" sldId="260"/>
            <ac:spMk id="147" creationId="{1C5574CC-AB43-0292-3B5F-0265983B88FA}"/>
          </ac:spMkLst>
        </pc:spChg>
        <pc:spChg chg="mod">
          <ac:chgData name="Franziska Händschel" userId="e2149472-3187-4d00-b16a-a19eff6fc04a" providerId="ADAL" clId="{F221AEE2-677C-4703-8488-7CFF545B2524}" dt="2022-10-04T10:39:10.095" v="3481"/>
          <ac:spMkLst>
            <pc:docMk/>
            <pc:sldMk cId="31729334" sldId="260"/>
            <ac:spMk id="148" creationId="{8CD6B4BE-2B6B-2A2C-5F05-E2460AEEBA57}"/>
          </ac:spMkLst>
        </pc:spChg>
        <pc:spChg chg="mod">
          <ac:chgData name="Franziska Händschel" userId="e2149472-3187-4d00-b16a-a19eff6fc04a" providerId="ADAL" clId="{F221AEE2-677C-4703-8488-7CFF545B2524}" dt="2022-10-04T10:39:10.095" v="3481"/>
          <ac:spMkLst>
            <pc:docMk/>
            <pc:sldMk cId="31729334" sldId="260"/>
            <ac:spMk id="149" creationId="{FB085459-4B79-C19E-3C37-412526F2BB6A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152" creationId="{E13E3877-A4D3-23CD-2A48-9039DB4C578E}"/>
          </ac:spMkLst>
        </pc:spChg>
        <pc:spChg chg="mod topLvl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177" creationId="{A0585344-1AB4-FC34-1CF2-8D60CF5CC4FD}"/>
          </ac:spMkLst>
        </pc:spChg>
        <pc:spChg chg="mod topLvl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179" creationId="{7EBFAE40-9DB5-41DD-1BFD-40E19358B549}"/>
          </ac:spMkLst>
        </pc:spChg>
        <pc:spChg chg="mod topLvl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180" creationId="{CD9A2E1A-8B2C-5D66-BD79-7246B746F89D}"/>
          </ac:spMkLst>
        </pc:spChg>
        <pc:spChg chg="mod topLvl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181" creationId="{E065CD7A-6FEF-1951-B84B-E02D0BBFCCFC}"/>
          </ac:spMkLst>
        </pc:spChg>
        <pc:spChg chg="mod topLvl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182" creationId="{36952977-B826-70B8-3E16-203BBFDA2C57}"/>
          </ac:spMkLst>
        </pc:spChg>
        <pc:spChg chg="mod topLvl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183" creationId="{D72267C5-0835-D0CA-B1AA-AF98FA81EABF}"/>
          </ac:spMkLst>
        </pc:spChg>
        <pc:spChg chg="mod topLvl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184" creationId="{E376A56A-B035-7F04-C193-E1F85F282397}"/>
          </ac:spMkLst>
        </pc:spChg>
        <pc:spChg chg="mod topLvl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185" creationId="{6BBCE042-3ABB-15CB-7D90-B6A053C6F8A4}"/>
          </ac:spMkLst>
        </pc:spChg>
        <pc:spChg chg="mod topLvl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186" creationId="{42A27613-EB95-1F03-6680-A6316FE19DD5}"/>
          </ac:spMkLst>
        </pc:spChg>
        <pc:spChg chg="mod topLvl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187" creationId="{497F6BB1-64E7-24B4-A5E5-52AF564E8515}"/>
          </ac:spMkLst>
        </pc:spChg>
        <pc:spChg chg="mod topLvl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188" creationId="{02A0E543-497E-C522-085D-ECA05B7B732C}"/>
          </ac:spMkLst>
        </pc:spChg>
        <pc:spChg chg="del mod topLvl">
          <ac:chgData name="Franziska Händschel" userId="e2149472-3187-4d00-b16a-a19eff6fc04a" providerId="ADAL" clId="{F221AEE2-677C-4703-8488-7CFF545B2524}" dt="2022-10-04T10:36:36.178" v="3455" actId="478"/>
          <ac:spMkLst>
            <pc:docMk/>
            <pc:sldMk cId="31729334" sldId="260"/>
            <ac:spMk id="189" creationId="{89C85699-3211-E3EB-FFE0-B173D756DAC1}"/>
          </ac:spMkLst>
        </pc:spChg>
        <pc:spChg chg="del mod topLvl">
          <ac:chgData name="Franziska Händschel" userId="e2149472-3187-4d00-b16a-a19eff6fc04a" providerId="ADAL" clId="{F221AEE2-677C-4703-8488-7CFF545B2524}" dt="2022-10-04T10:36:36.178" v="3455" actId="478"/>
          <ac:spMkLst>
            <pc:docMk/>
            <pc:sldMk cId="31729334" sldId="260"/>
            <ac:spMk id="190" creationId="{2F2C9D3B-1F80-5433-5252-782BB8C21C59}"/>
          </ac:spMkLst>
        </pc:spChg>
        <pc:spChg chg="del mod topLvl">
          <ac:chgData name="Franziska Händschel" userId="e2149472-3187-4d00-b16a-a19eff6fc04a" providerId="ADAL" clId="{F221AEE2-677C-4703-8488-7CFF545B2524}" dt="2022-10-04T10:36:36.178" v="3455" actId="478"/>
          <ac:spMkLst>
            <pc:docMk/>
            <pc:sldMk cId="31729334" sldId="260"/>
            <ac:spMk id="191" creationId="{9AFF8340-EDC2-870F-0006-F250A8B7A1D8}"/>
          </ac:spMkLst>
        </pc:spChg>
        <pc:spChg chg="del mod topLvl">
          <ac:chgData name="Franziska Händschel" userId="e2149472-3187-4d00-b16a-a19eff6fc04a" providerId="ADAL" clId="{F221AEE2-677C-4703-8488-7CFF545B2524}" dt="2022-10-04T10:36:36.178" v="3455" actId="478"/>
          <ac:spMkLst>
            <pc:docMk/>
            <pc:sldMk cId="31729334" sldId="260"/>
            <ac:spMk id="192" creationId="{2B5FFB09-BF9E-A60F-6FAA-F058ACB288FF}"/>
          </ac:spMkLst>
        </pc:spChg>
        <pc:spChg chg="del mod topLvl">
          <ac:chgData name="Franziska Händschel" userId="e2149472-3187-4d00-b16a-a19eff6fc04a" providerId="ADAL" clId="{F221AEE2-677C-4703-8488-7CFF545B2524}" dt="2022-10-04T10:36:36.178" v="3455" actId="478"/>
          <ac:spMkLst>
            <pc:docMk/>
            <pc:sldMk cId="31729334" sldId="260"/>
            <ac:spMk id="193" creationId="{0B6BED9C-3218-386D-21D9-CEA2D39BF55F}"/>
          </ac:spMkLst>
        </pc:spChg>
        <pc:spChg chg="del mod topLvl">
          <ac:chgData name="Franziska Händschel" userId="e2149472-3187-4d00-b16a-a19eff6fc04a" providerId="ADAL" clId="{F221AEE2-677C-4703-8488-7CFF545B2524}" dt="2022-10-04T10:36:36.178" v="3455" actId="478"/>
          <ac:spMkLst>
            <pc:docMk/>
            <pc:sldMk cId="31729334" sldId="260"/>
            <ac:spMk id="194" creationId="{993935A0-81C6-A748-B501-E2D77BAFF8EB}"/>
          </ac:spMkLst>
        </pc:spChg>
        <pc:spChg chg="del mod topLvl">
          <ac:chgData name="Franziska Händschel" userId="e2149472-3187-4d00-b16a-a19eff6fc04a" providerId="ADAL" clId="{F221AEE2-677C-4703-8488-7CFF545B2524}" dt="2022-10-04T10:36:36.178" v="3455" actId="478"/>
          <ac:spMkLst>
            <pc:docMk/>
            <pc:sldMk cId="31729334" sldId="260"/>
            <ac:spMk id="195" creationId="{5142EA27-9823-6D42-5B5D-268BA7192341}"/>
          </ac:spMkLst>
        </pc:spChg>
        <pc:spChg chg="del mod topLvl">
          <ac:chgData name="Franziska Händschel" userId="e2149472-3187-4d00-b16a-a19eff6fc04a" providerId="ADAL" clId="{F221AEE2-677C-4703-8488-7CFF545B2524}" dt="2022-10-04T10:36:36.178" v="3455" actId="478"/>
          <ac:spMkLst>
            <pc:docMk/>
            <pc:sldMk cId="31729334" sldId="260"/>
            <ac:spMk id="196" creationId="{0C74E3AF-A7CC-DD6C-DA7C-7890C922F55D}"/>
          </ac:spMkLst>
        </pc:spChg>
        <pc:spChg chg="del mod topLvl">
          <ac:chgData name="Franziska Händschel" userId="e2149472-3187-4d00-b16a-a19eff6fc04a" providerId="ADAL" clId="{F221AEE2-677C-4703-8488-7CFF545B2524}" dt="2022-10-04T10:36:36.178" v="3455" actId="478"/>
          <ac:spMkLst>
            <pc:docMk/>
            <pc:sldMk cId="31729334" sldId="260"/>
            <ac:spMk id="197" creationId="{FE830170-A5DB-E9E5-5E04-ABEBA3EDA524}"/>
          </ac:spMkLst>
        </pc:spChg>
        <pc:spChg chg="del mod topLvl">
          <ac:chgData name="Franziska Händschel" userId="e2149472-3187-4d00-b16a-a19eff6fc04a" providerId="ADAL" clId="{F221AEE2-677C-4703-8488-7CFF545B2524}" dt="2022-10-04T10:36:36.178" v="3455" actId="478"/>
          <ac:spMkLst>
            <pc:docMk/>
            <pc:sldMk cId="31729334" sldId="260"/>
            <ac:spMk id="198" creationId="{C6CEF7AB-AAEF-C588-83E2-D1F2969E83F9}"/>
          </ac:spMkLst>
        </pc:spChg>
        <pc:spChg chg="mod">
          <ac:chgData name="Franziska Händschel" userId="e2149472-3187-4d00-b16a-a19eff6fc04a" providerId="ADAL" clId="{F221AEE2-677C-4703-8488-7CFF545B2524}" dt="2022-10-04T10:39:10.095" v="3481"/>
          <ac:spMkLst>
            <pc:docMk/>
            <pc:sldMk cId="31729334" sldId="260"/>
            <ac:spMk id="268" creationId="{7132BC22-6E86-39C9-3F11-D81B175E838F}"/>
          </ac:spMkLst>
        </pc:spChg>
        <pc:spChg chg="mod">
          <ac:chgData name="Franziska Händschel" userId="e2149472-3187-4d00-b16a-a19eff6fc04a" providerId="ADAL" clId="{F221AEE2-677C-4703-8488-7CFF545B2524}" dt="2022-10-04T10:39:10.095" v="3481"/>
          <ac:spMkLst>
            <pc:docMk/>
            <pc:sldMk cId="31729334" sldId="260"/>
            <ac:spMk id="269" creationId="{48ACD991-4344-D075-599F-E91EDA43B91A}"/>
          </ac:spMkLst>
        </pc:spChg>
        <pc:spChg chg="mod">
          <ac:chgData name="Franziska Händschel" userId="e2149472-3187-4d00-b16a-a19eff6fc04a" providerId="ADAL" clId="{F221AEE2-677C-4703-8488-7CFF545B2524}" dt="2022-10-04T10:39:10.095" v="3481"/>
          <ac:spMkLst>
            <pc:docMk/>
            <pc:sldMk cId="31729334" sldId="260"/>
            <ac:spMk id="270" creationId="{33A693D3-5F03-DD7D-DCFF-E7D12E2EF934}"/>
          </ac:spMkLst>
        </pc:spChg>
        <pc:spChg chg="mod">
          <ac:chgData name="Franziska Händschel" userId="e2149472-3187-4d00-b16a-a19eff6fc04a" providerId="ADAL" clId="{F221AEE2-677C-4703-8488-7CFF545B2524}" dt="2022-10-04T10:39:10.095" v="3481"/>
          <ac:spMkLst>
            <pc:docMk/>
            <pc:sldMk cId="31729334" sldId="260"/>
            <ac:spMk id="271" creationId="{89A6A0B9-1AAB-8F3E-5C0D-1D05F244F3E9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74" creationId="{B0D51280-1846-DD5A-2359-F0F9CEA49472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75" creationId="{E095F48B-17E7-BD06-9A72-BB26FF71D411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76" creationId="{A6BFF2B3-1E00-05FA-EE86-59402066D7C3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77" creationId="{09E3B116-1672-40BE-F6C4-2C543DF9ADF2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78" creationId="{67598853-A9DF-1CDE-BCFD-C50EDBA7D7B6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79" creationId="{65D62E61-60B9-3D13-28E5-2C0FF59AA7C9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80" creationId="{E0B3DD3F-AEEE-765C-0120-726123F63371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81" creationId="{BF704BD7-4FF5-D27D-51DD-A493D0980D30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82" creationId="{20062E2B-2C32-AF76-F7A4-199009488640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83" creationId="{9512A7F4-9C86-3721-9CA4-B80CE5D39FB3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84" creationId="{565B84B1-4BA4-FC29-0787-D1F4638B5591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85" creationId="{D2B184B9-4CF7-B9A4-A291-89A29AF481DC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86" creationId="{F041A304-B000-334E-E221-08D734F6F0C3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87" creationId="{522872DC-E485-6678-B461-09DDB88037D7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88" creationId="{2B601018-5EF8-1802-F183-D73B4D403D7B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89" creationId="{D7BE74AA-F77C-B94D-CE59-B67B2ED2C16C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90" creationId="{C84CEA63-1908-65A1-D918-2E8C3E0C6B6E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91" creationId="{31A0291B-6141-22F9-5650-0B0447E4CBA3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92" creationId="{B56976A5-F629-204F-246C-3C5A403644F4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93" creationId="{FA47C21A-F073-5049-D719-1F51FECBB1CB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94" creationId="{0C9F5D3E-CDC3-462A-F875-362DA877E73E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96" creationId="{938354A1-52B8-BFED-65D2-1568D011C3A0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97" creationId="{2755214B-72A7-56DB-680A-F064BB7E8D17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98" creationId="{8AEDF6F7-68C1-8A5D-B06C-8A0A223F7E70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299" creationId="{4340AA3E-EC20-CAAF-9A31-C6911BC9788F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00" creationId="{1D2AA30F-6F0B-7119-98C1-13323458DC2C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01" creationId="{3B6D133E-66D0-0FA6-2A7D-A45A870F2867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02" creationId="{DAB649B7-FF00-A611-8753-29BE0CCCC812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03" creationId="{5010FC8B-460A-4793-E454-3F1C16A9889B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04" creationId="{211073CD-E1A1-1705-E608-2DFDA185849F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05" creationId="{176561EB-4474-FE79-1827-2C0D07D6E01C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06" creationId="{3C2B0EFA-580A-B1B4-16AA-8C358DD486B3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07" creationId="{28B4BF22-59E9-8588-770E-46527832A7F6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08" creationId="{3F2FAE9F-8E14-6B31-F8C2-3A8E25305ED5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09" creationId="{4E444253-0A5E-B10E-776F-F048BBA6AA82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10" creationId="{71219793-BE13-AFD2-D24D-F4B43719AEC9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11" creationId="{AB1921CD-5276-CAAF-FD55-3AE33DD6228B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12" creationId="{62709EBE-1CDC-B307-3763-612654D56171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13" creationId="{57565354-C826-8A8E-CDB6-71BB21F0D14F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14" creationId="{1A62A5F1-F770-4BCA-4279-372497778F29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15" creationId="{57989467-FFFE-109B-81CF-8D345421507B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16" creationId="{5BC2A9D0-ACB4-BE00-2227-9B9CDF2A44E2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18" creationId="{9DAEFD8F-EAD1-8F65-1916-F0250FD964A3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19" creationId="{F565BBF4-D30D-63CE-C9C8-F1E711D7DAC7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20" creationId="{4CC2DD08-9D5E-BDDA-A5C2-629BBF0D7B13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21" creationId="{ECBA5920-6380-94D6-022C-DFE9870B69C8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22" creationId="{3A6E6815-EB06-6EDF-1340-5A1735898674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23" creationId="{4E77E0E9-D879-82E3-0BBE-FE3FAAA101A2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24" creationId="{30868CD5-662D-4FA2-DEC0-308EEDAD627B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25" creationId="{FBDFC70A-4A28-8570-3DD6-30A3066DA54A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26" creationId="{610DF643-0AC4-8B5A-AEC2-867C105D54FC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27" creationId="{3E421836-3404-30D7-2990-282662F026BB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28" creationId="{15733F3F-734E-A17B-9445-2557C97E9326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29" creationId="{393B1083-9608-05C2-BF3E-18869E67B96D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30" creationId="{AD202F12-A44E-FD74-9A72-DE290ADBD9A3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31" creationId="{63AFEC69-61BD-F286-67EC-0F236CBBBE52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32" creationId="{3A2B7BA6-0ED7-0B08-8590-2A0DECB4DC76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33" creationId="{449C5EBD-FA18-101B-EB15-D7C946498DFE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34" creationId="{65848C12-B993-34CA-BF2D-47912BF8EE78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35" creationId="{6A03C5B3-05A7-CAE1-8499-701F0F94749C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36" creationId="{166AF72B-0FB4-4607-B915-65ECEFD07D67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37" creationId="{CD638E74-74F8-B676-B711-8B1EBF2B40AA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38" creationId="{A2590C11-08A9-AD13-EC93-CA76B7802574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40" creationId="{6BF3F9EE-2F0F-9AF4-E505-F3D47F91E272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41" creationId="{FC428C5A-71E5-CC1B-913D-742C9D30068D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42" creationId="{7F944F55-BBF5-D297-2E92-D7C2A32E5495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43" creationId="{313ECA53-6E5E-B341-42C1-821F00CF18E3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44" creationId="{42237D96-15F7-4CDD-93C0-8B184D0308B3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45" creationId="{ECA9FE82-746C-2F4E-6A6C-96E31D0A6D98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46" creationId="{3FC8EF08-10D0-72B1-6084-5B1FE6A471D8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47" creationId="{7244F5FE-3408-BE6B-588A-B2C75E1EB9D4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48" creationId="{745FDC36-A8C5-12A6-7569-5A6495DA3FAC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49" creationId="{1B91D083-3856-EC18-E380-AE942C990C43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50" creationId="{A653BAC8-C30A-410F-C54A-2E11FE6BB8C4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51" creationId="{4EA06E7F-94F0-61EA-4838-796984BE9F6C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52" creationId="{93D02B28-8899-D5E7-D8E4-031A9D1C493D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53" creationId="{23B02A2C-BF1B-2C0F-4F9B-E0C7C7D9F50F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54" creationId="{AA88C633-1FCA-BAE5-C55A-C982334A1A2C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55" creationId="{1BC236ED-24E9-BF99-9281-15C25C708CA4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56" creationId="{686B58E5-A315-A09C-61F7-D747F2591C7B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57" creationId="{C4777FB5-3545-97DA-30C0-BC1280A74D77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58" creationId="{2287CF26-104B-BF23-C6F5-D13768A5E699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59" creationId="{BDE027AE-765B-28C5-1636-8A6309AF532B}"/>
          </ac:spMkLst>
        </pc:spChg>
        <pc:spChg chg="mod">
          <ac:chgData name="Franziska Händschel" userId="e2149472-3187-4d00-b16a-a19eff6fc04a" providerId="ADAL" clId="{F221AEE2-677C-4703-8488-7CFF545B2524}" dt="2022-10-04T10:41:19.841" v="3511" actId="34135"/>
          <ac:spMkLst>
            <pc:docMk/>
            <pc:sldMk cId="31729334" sldId="260"/>
            <ac:spMk id="360" creationId="{13D80D76-E2EF-ECD0-1D99-69A829FD1363}"/>
          </ac:spMkLst>
        </pc:spChg>
        <pc:grpChg chg="mod">
          <ac:chgData name="Franziska Händschel" userId="e2149472-3187-4d00-b16a-a19eff6fc04a" providerId="ADAL" clId="{F221AEE2-677C-4703-8488-7CFF545B2524}" dt="2022-10-04T10:41:19.841" v="3511" actId="34135"/>
          <ac:grpSpMkLst>
            <pc:docMk/>
            <pc:sldMk cId="31729334" sldId="260"/>
            <ac:grpSpMk id="5" creationId="{D7175D9B-2F80-DBA8-C25F-C43A9E05329F}"/>
          </ac:grpSpMkLst>
        </pc:grpChg>
        <pc:grpChg chg="add del mod topLvl">
          <ac:chgData name="Franziska Händschel" userId="e2149472-3187-4d00-b16a-a19eff6fc04a" providerId="ADAL" clId="{F221AEE2-677C-4703-8488-7CFF545B2524}" dt="2022-10-04T10:39:31.416" v="3487" actId="165"/>
          <ac:grpSpMkLst>
            <pc:docMk/>
            <pc:sldMk cId="31729334" sldId="260"/>
            <ac:grpSpMk id="18" creationId="{B0C605C6-CC25-B072-252C-35574AE29391}"/>
          </ac:grpSpMkLst>
        </pc:grpChg>
        <pc:grpChg chg="add del mod">
          <ac:chgData name="Franziska Händschel" userId="e2149472-3187-4d00-b16a-a19eff6fc04a" providerId="ADAL" clId="{F221AEE2-677C-4703-8488-7CFF545B2524}" dt="2022-10-04T10:39:25.827" v="3486" actId="165"/>
          <ac:grpSpMkLst>
            <pc:docMk/>
            <pc:sldMk cId="31729334" sldId="260"/>
            <ac:grpSpMk id="19" creationId="{C2196D87-05C9-A5E4-B954-6878DE00764A}"/>
          </ac:grpSpMkLst>
        </pc:grpChg>
        <pc:grpChg chg="add del mod">
          <ac:chgData name="Franziska Händschel" userId="e2149472-3187-4d00-b16a-a19eff6fc04a" providerId="ADAL" clId="{F221AEE2-677C-4703-8488-7CFF545B2524}" dt="2022-10-04T10:39:21.759" v="3485" actId="478"/>
          <ac:grpSpMkLst>
            <pc:docMk/>
            <pc:sldMk cId="31729334" sldId="260"/>
            <ac:grpSpMk id="20" creationId="{A238EBB6-4DB5-1A72-BC05-FA9A423762BC}"/>
          </ac:grpSpMkLst>
        </pc:grpChg>
        <pc:grpChg chg="mod">
          <ac:chgData name="Franziska Händschel" userId="e2149472-3187-4d00-b16a-a19eff6fc04a" providerId="ADAL" clId="{F221AEE2-677C-4703-8488-7CFF545B2524}" dt="2022-10-04T10:39:02.970" v="3477"/>
          <ac:grpSpMkLst>
            <pc:docMk/>
            <pc:sldMk cId="31729334" sldId="260"/>
            <ac:grpSpMk id="22" creationId="{6434078C-5A97-6E22-1A32-9693B4F7BD22}"/>
          </ac:grpSpMkLst>
        </pc:grpChg>
        <pc:grpChg chg="add del mod">
          <ac:chgData name="Franziska Händschel" userId="e2149472-3187-4d00-b16a-a19eff6fc04a" providerId="ADAL" clId="{F221AEE2-677C-4703-8488-7CFF545B2524}" dt="2022-10-04T10:39:20.090" v="3484" actId="478"/>
          <ac:grpSpMkLst>
            <pc:docMk/>
            <pc:sldMk cId="31729334" sldId="260"/>
            <ac:grpSpMk id="43" creationId="{4AAEF5F1-6EBC-FD17-70D9-F43CA1542824}"/>
          </ac:grpSpMkLst>
        </pc:grpChg>
        <pc:grpChg chg="mod">
          <ac:chgData name="Franziska Händschel" userId="e2149472-3187-4d00-b16a-a19eff6fc04a" providerId="ADAL" clId="{F221AEE2-677C-4703-8488-7CFF545B2524}" dt="2022-10-04T10:39:06.921" v="3479"/>
          <ac:grpSpMkLst>
            <pc:docMk/>
            <pc:sldMk cId="31729334" sldId="260"/>
            <ac:grpSpMk id="45" creationId="{6F7E6919-0446-B304-1B2A-24FDF273CADB}"/>
          </ac:grpSpMkLst>
        </pc:grpChg>
        <pc:grpChg chg="add del mod">
          <ac:chgData name="Franziska Händschel" userId="e2149472-3187-4d00-b16a-a19eff6fc04a" providerId="ADAL" clId="{F221AEE2-677C-4703-8488-7CFF545B2524}" dt="2022-10-04T10:39:18.708" v="3483" actId="478"/>
          <ac:grpSpMkLst>
            <pc:docMk/>
            <pc:sldMk cId="31729334" sldId="260"/>
            <ac:grpSpMk id="130" creationId="{C5951C3A-8C00-A908-6E97-2324732E0429}"/>
          </ac:grpSpMkLst>
        </pc:grpChg>
        <pc:grpChg chg="mod">
          <ac:chgData name="Franziska Händschel" userId="e2149472-3187-4d00-b16a-a19eff6fc04a" providerId="ADAL" clId="{F221AEE2-677C-4703-8488-7CFF545B2524}" dt="2022-10-04T10:39:10.095" v="3481"/>
          <ac:grpSpMkLst>
            <pc:docMk/>
            <pc:sldMk cId="31729334" sldId="260"/>
            <ac:grpSpMk id="132" creationId="{BCAA3F54-C84B-B2BC-A9A2-7269A85B95C0}"/>
          </ac:grpSpMkLst>
        </pc:grpChg>
        <pc:grpChg chg="mod">
          <ac:chgData name="Franziska Händschel" userId="e2149472-3187-4d00-b16a-a19eff6fc04a" providerId="ADAL" clId="{F221AEE2-677C-4703-8488-7CFF545B2524}" dt="2022-10-04T10:41:19.841" v="3511" actId="34135"/>
          <ac:grpSpMkLst>
            <pc:docMk/>
            <pc:sldMk cId="31729334" sldId="260"/>
            <ac:grpSpMk id="150" creationId="{11BBB88E-F2E3-B80D-39C7-88C8930095FF}"/>
          </ac:grpSpMkLst>
        </pc:grpChg>
        <pc:grpChg chg="del">
          <ac:chgData name="Franziska Händschel" userId="e2149472-3187-4d00-b16a-a19eff6fc04a" providerId="ADAL" clId="{F221AEE2-677C-4703-8488-7CFF545B2524}" dt="2022-10-04T10:39:00.296" v="3476" actId="478"/>
          <ac:grpSpMkLst>
            <pc:docMk/>
            <pc:sldMk cId="31729334" sldId="260"/>
            <ac:grpSpMk id="153" creationId="{623B6C8E-97BD-B4BB-FBBF-71C54B263099}"/>
          </ac:grpSpMkLst>
        </pc:grpChg>
        <pc:grpChg chg="del">
          <ac:chgData name="Franziska Händschel" userId="e2149472-3187-4d00-b16a-a19eff6fc04a" providerId="ADAL" clId="{F221AEE2-677C-4703-8488-7CFF545B2524}" dt="2022-10-04T10:36:09.961" v="3450" actId="165"/>
          <ac:grpSpMkLst>
            <pc:docMk/>
            <pc:sldMk cId="31729334" sldId="260"/>
            <ac:grpSpMk id="176" creationId="{FCBFEC1A-E1C6-ADAF-20AE-C0C9718B46DC}"/>
          </ac:grpSpMkLst>
        </pc:grpChg>
        <pc:grpChg chg="add del mod topLvl">
          <ac:chgData name="Franziska Händschel" userId="e2149472-3187-4d00-b16a-a19eff6fc04a" providerId="ADAL" clId="{F221AEE2-677C-4703-8488-7CFF545B2524}" dt="2022-10-04T10:36:33.554" v="3454" actId="165"/>
          <ac:grpSpMkLst>
            <pc:docMk/>
            <pc:sldMk cId="31729334" sldId="260"/>
            <ac:grpSpMk id="178" creationId="{20A554E1-2350-B20C-73F8-C486AC7F08F3}"/>
          </ac:grpSpMkLst>
        </pc:grpChg>
        <pc:grpChg chg="del">
          <ac:chgData name="Franziska Händschel" userId="e2149472-3187-4d00-b16a-a19eff6fc04a" providerId="ADAL" clId="{F221AEE2-677C-4703-8488-7CFF545B2524}" dt="2022-10-04T10:38:56.123" v="3473" actId="478"/>
          <ac:grpSpMkLst>
            <pc:docMk/>
            <pc:sldMk cId="31729334" sldId="260"/>
            <ac:grpSpMk id="199" creationId="{AAE6C21B-4DE5-344F-2C70-6A418AB786D8}"/>
          </ac:grpSpMkLst>
        </pc:grpChg>
        <pc:grpChg chg="del">
          <ac:chgData name="Franziska Händschel" userId="e2149472-3187-4d00-b16a-a19eff6fc04a" providerId="ADAL" clId="{F221AEE2-677C-4703-8488-7CFF545B2524}" dt="2022-10-04T10:38:57.444" v="3474" actId="478"/>
          <ac:grpSpMkLst>
            <pc:docMk/>
            <pc:sldMk cId="31729334" sldId="260"/>
            <ac:grpSpMk id="222" creationId="{E11E613E-C94E-F083-3C93-15AD83961D8D}"/>
          </ac:grpSpMkLst>
        </pc:grpChg>
        <pc:grpChg chg="del">
          <ac:chgData name="Franziska Händschel" userId="e2149472-3187-4d00-b16a-a19eff6fc04a" providerId="ADAL" clId="{F221AEE2-677C-4703-8488-7CFF545B2524}" dt="2022-10-04T10:38:58.741" v="3475" actId="478"/>
          <ac:grpSpMkLst>
            <pc:docMk/>
            <pc:sldMk cId="31729334" sldId="260"/>
            <ac:grpSpMk id="245" creationId="{D84F6303-E793-70E3-C7D2-33A69F1F7906}"/>
          </ac:grpSpMkLst>
        </pc:grpChg>
        <pc:grpChg chg="add mod">
          <ac:chgData name="Franziska Händschel" userId="e2149472-3187-4d00-b16a-a19eff6fc04a" providerId="ADAL" clId="{F221AEE2-677C-4703-8488-7CFF545B2524}" dt="2022-10-04T10:41:19.841" v="3511" actId="34135"/>
          <ac:grpSpMkLst>
            <pc:docMk/>
            <pc:sldMk cId="31729334" sldId="260"/>
            <ac:grpSpMk id="272" creationId="{3F044F51-FDAB-3AD6-3106-5F21D7789730}"/>
          </ac:grpSpMkLst>
        </pc:grpChg>
        <pc:grpChg chg="add mod">
          <ac:chgData name="Franziska Händschel" userId="e2149472-3187-4d00-b16a-a19eff6fc04a" providerId="ADAL" clId="{F221AEE2-677C-4703-8488-7CFF545B2524}" dt="2022-10-04T10:41:19.841" v="3511" actId="34135"/>
          <ac:grpSpMkLst>
            <pc:docMk/>
            <pc:sldMk cId="31729334" sldId="260"/>
            <ac:grpSpMk id="273" creationId="{43F07F27-194C-9719-0E86-2048950FDE10}"/>
          </ac:grpSpMkLst>
        </pc:grpChg>
        <pc:grpChg chg="add mod">
          <ac:chgData name="Franziska Händschel" userId="e2149472-3187-4d00-b16a-a19eff6fc04a" providerId="ADAL" clId="{F221AEE2-677C-4703-8488-7CFF545B2524}" dt="2022-10-04T10:41:19.841" v="3511" actId="34135"/>
          <ac:grpSpMkLst>
            <pc:docMk/>
            <pc:sldMk cId="31729334" sldId="260"/>
            <ac:grpSpMk id="295" creationId="{C668D5CA-2DA3-1B32-234E-3ED6C1457754}"/>
          </ac:grpSpMkLst>
        </pc:grpChg>
        <pc:grpChg chg="add mod">
          <ac:chgData name="Franziska Händschel" userId="e2149472-3187-4d00-b16a-a19eff6fc04a" providerId="ADAL" clId="{F221AEE2-677C-4703-8488-7CFF545B2524}" dt="2022-10-04T10:41:19.841" v="3511" actId="34135"/>
          <ac:grpSpMkLst>
            <pc:docMk/>
            <pc:sldMk cId="31729334" sldId="260"/>
            <ac:grpSpMk id="317" creationId="{D7B713BB-17B7-009F-0465-D0FACC5E6F8A}"/>
          </ac:grpSpMkLst>
        </pc:grpChg>
        <pc:grpChg chg="add mod">
          <ac:chgData name="Franziska Händschel" userId="e2149472-3187-4d00-b16a-a19eff6fc04a" providerId="ADAL" clId="{F221AEE2-677C-4703-8488-7CFF545B2524}" dt="2022-10-04T10:41:19.841" v="3511" actId="34135"/>
          <ac:grpSpMkLst>
            <pc:docMk/>
            <pc:sldMk cId="31729334" sldId="260"/>
            <ac:grpSpMk id="339" creationId="{78D48C70-2C06-CF90-F9BE-BD3D07053FA5}"/>
          </ac:grpSpMkLst>
        </pc:grpChg>
        <pc:picChg chg="mod">
          <ac:chgData name="Franziska Händschel" userId="e2149472-3187-4d00-b16a-a19eff6fc04a" providerId="ADAL" clId="{F221AEE2-677C-4703-8488-7CFF545B2524}" dt="2022-10-04T10:41:19.841" v="3511" actId="34135"/>
          <ac:picMkLst>
            <pc:docMk/>
            <pc:sldMk cId="31729334" sldId="260"/>
            <ac:picMk id="7" creationId="{28109C59-C1C5-2427-A7DC-6B493F995B0B}"/>
          </ac:picMkLst>
        </pc:picChg>
        <pc:picChg chg="mod">
          <ac:chgData name="Franziska Händschel" userId="e2149472-3187-4d00-b16a-a19eff6fc04a" providerId="ADAL" clId="{F221AEE2-677C-4703-8488-7CFF545B2524}" dt="2022-10-04T10:41:19.841" v="3511" actId="34135"/>
          <ac:picMkLst>
            <pc:docMk/>
            <pc:sldMk cId="31729334" sldId="260"/>
            <ac:picMk id="146" creationId="{A60786A5-8B69-AC80-30B0-8FE2F815F9A5}"/>
          </ac:picMkLst>
        </pc:picChg>
        <pc:picChg chg="mod">
          <ac:chgData name="Franziska Händschel" userId="e2149472-3187-4d00-b16a-a19eff6fc04a" providerId="ADAL" clId="{F221AEE2-677C-4703-8488-7CFF545B2524}" dt="2022-10-04T10:41:19.841" v="3511" actId="34135"/>
          <ac:picMkLst>
            <pc:docMk/>
            <pc:sldMk cId="31729334" sldId="260"/>
            <ac:picMk id="151" creationId="{5F0DA6CE-22FC-48A0-5C93-AB9FE3A3C021}"/>
          </ac:picMkLst>
        </pc:picChg>
      </pc:sldChg>
      <pc:sldChg chg="add del setBg">
        <pc:chgData name="Franziska Händschel" userId="e2149472-3187-4d00-b16a-a19eff6fc04a" providerId="ADAL" clId="{F221AEE2-677C-4703-8488-7CFF545B2524}" dt="2022-10-12T13:29:43.494" v="3555"/>
        <pc:sldMkLst>
          <pc:docMk/>
          <pc:sldMk cId="2605224964" sldId="260"/>
        </pc:sldMkLst>
      </pc:sldChg>
      <pc:sldChg chg="add del">
        <pc:chgData name="Franziska Händschel" userId="e2149472-3187-4d00-b16a-a19eff6fc04a" providerId="ADAL" clId="{F221AEE2-677C-4703-8488-7CFF545B2524}" dt="2022-09-28T14:18:22.026" v="2415" actId="47"/>
        <pc:sldMkLst>
          <pc:docMk/>
          <pc:sldMk cId="3143284698" sldId="260"/>
        </pc:sldMkLst>
      </pc:sldChg>
      <pc:sldChg chg="modSp add del mod setBg">
        <pc:chgData name="Franziska Händschel" userId="e2149472-3187-4d00-b16a-a19eff6fc04a" providerId="ADAL" clId="{F221AEE2-677C-4703-8488-7CFF545B2524}" dt="2022-10-04T10:42:06.579" v="3516" actId="47"/>
        <pc:sldMkLst>
          <pc:docMk/>
          <pc:sldMk cId="2434139136" sldId="261"/>
        </pc:sldMkLst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" creationId="{C16A95D9-B4AE-DBC0-37A9-7903D3A3F1B4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" creationId="{6F66E394-7E6C-7011-E0FA-9C1849BA7EDD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4" creationId="{38A5592F-1ED5-54ED-C994-183301A52F5C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6" creationId="{5D0A9914-9C1B-2262-7702-F973803826E9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8" creationId="{872E3B02-F99A-FAF1-3CBC-30A6338EA599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9" creationId="{2F7FBB92-84BE-A78A-1806-0F6EEABFFB54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10" creationId="{5D8ED765-E296-2031-4E3E-D43D41C3A1B3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11" creationId="{1C0F56F4-31EC-BBEB-C4F3-AFEA09B39B95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12" creationId="{69BE7B04-AFEF-B77A-F7BD-B7813C02AB88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13" creationId="{55A1A670-BBEE-B72D-73CD-880AB6027C8F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14" creationId="{98ECFC06-51C8-607D-25A7-575C007E6C57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15" creationId="{448FCED3-B944-9F6C-36A5-43A7496A366C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16" creationId="{C5F6671C-B732-D08C-9BAA-89188B8663DB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17" creationId="{5ED20974-CDD3-4DC7-1E3B-92748ED5566E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152" creationId="{E13E3877-A4D3-23CD-2A48-9039DB4C578E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177" creationId="{A0585344-1AB4-FC34-1CF2-8D60CF5CC4FD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179" creationId="{7EBFAE40-9DB5-41DD-1BFD-40E19358B549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180" creationId="{CD9A2E1A-8B2C-5D66-BD79-7246B746F89D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181" creationId="{E065CD7A-6FEF-1951-B84B-E02D0BBFCCFC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182" creationId="{36952977-B826-70B8-3E16-203BBFDA2C57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183" creationId="{D72267C5-0835-D0CA-B1AA-AF98FA81EABF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184" creationId="{E376A56A-B035-7F04-C193-E1F85F282397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185" creationId="{6BBCE042-3ABB-15CB-7D90-B6A053C6F8A4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186" creationId="{42A27613-EB95-1F03-6680-A6316FE19DD5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187" creationId="{497F6BB1-64E7-24B4-A5E5-52AF564E8515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188" creationId="{02A0E543-497E-C522-085D-ECA05B7B732C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74" creationId="{B0D51280-1846-DD5A-2359-F0F9CEA49472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75" creationId="{E095F48B-17E7-BD06-9A72-BB26FF71D411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76" creationId="{A6BFF2B3-1E00-05FA-EE86-59402066D7C3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77" creationId="{09E3B116-1672-40BE-F6C4-2C543DF9ADF2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78" creationId="{67598853-A9DF-1CDE-BCFD-C50EDBA7D7B6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79" creationId="{65D62E61-60B9-3D13-28E5-2C0FF59AA7C9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80" creationId="{E0B3DD3F-AEEE-765C-0120-726123F63371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81" creationId="{BF704BD7-4FF5-D27D-51DD-A493D0980D30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82" creationId="{20062E2B-2C32-AF76-F7A4-199009488640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83" creationId="{9512A7F4-9C86-3721-9CA4-B80CE5D39FB3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84" creationId="{565B84B1-4BA4-FC29-0787-D1F4638B5591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85" creationId="{D2B184B9-4CF7-B9A4-A291-89A29AF481DC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86" creationId="{F041A304-B000-334E-E221-08D734F6F0C3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87" creationId="{522872DC-E485-6678-B461-09DDB88037D7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88" creationId="{2B601018-5EF8-1802-F183-D73B4D403D7B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89" creationId="{D7BE74AA-F77C-B94D-CE59-B67B2ED2C16C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90" creationId="{C84CEA63-1908-65A1-D918-2E8C3E0C6B6E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91" creationId="{31A0291B-6141-22F9-5650-0B0447E4CBA3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92" creationId="{B56976A5-F629-204F-246C-3C5A403644F4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93" creationId="{FA47C21A-F073-5049-D719-1F51FECBB1CB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94" creationId="{0C9F5D3E-CDC3-462A-F875-362DA877E73E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96" creationId="{938354A1-52B8-BFED-65D2-1568D011C3A0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97" creationId="{2755214B-72A7-56DB-680A-F064BB7E8D17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98" creationId="{8AEDF6F7-68C1-8A5D-B06C-8A0A223F7E70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299" creationId="{4340AA3E-EC20-CAAF-9A31-C6911BC9788F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00" creationId="{1D2AA30F-6F0B-7119-98C1-13323458DC2C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01" creationId="{3B6D133E-66D0-0FA6-2A7D-A45A870F2867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02" creationId="{DAB649B7-FF00-A611-8753-29BE0CCCC812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03" creationId="{5010FC8B-460A-4793-E454-3F1C16A9889B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04" creationId="{211073CD-E1A1-1705-E608-2DFDA185849F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05" creationId="{176561EB-4474-FE79-1827-2C0D07D6E01C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06" creationId="{3C2B0EFA-580A-B1B4-16AA-8C358DD486B3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07" creationId="{28B4BF22-59E9-8588-770E-46527832A7F6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08" creationId="{3F2FAE9F-8E14-6B31-F8C2-3A8E25305ED5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09" creationId="{4E444253-0A5E-B10E-776F-F048BBA6AA82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10" creationId="{71219793-BE13-AFD2-D24D-F4B43719AEC9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11" creationId="{AB1921CD-5276-CAAF-FD55-3AE33DD6228B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12" creationId="{62709EBE-1CDC-B307-3763-612654D56171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13" creationId="{57565354-C826-8A8E-CDB6-71BB21F0D14F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14" creationId="{1A62A5F1-F770-4BCA-4279-372497778F29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15" creationId="{57989467-FFFE-109B-81CF-8D345421507B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16" creationId="{5BC2A9D0-ACB4-BE00-2227-9B9CDF2A44E2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18" creationId="{9DAEFD8F-EAD1-8F65-1916-F0250FD964A3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19" creationId="{F565BBF4-D30D-63CE-C9C8-F1E711D7DAC7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20" creationId="{4CC2DD08-9D5E-BDDA-A5C2-629BBF0D7B13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21" creationId="{ECBA5920-6380-94D6-022C-DFE9870B69C8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22" creationId="{3A6E6815-EB06-6EDF-1340-5A1735898674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23" creationId="{4E77E0E9-D879-82E3-0BBE-FE3FAAA101A2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24" creationId="{30868CD5-662D-4FA2-DEC0-308EEDAD627B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25" creationId="{FBDFC70A-4A28-8570-3DD6-30A3066DA54A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26" creationId="{610DF643-0AC4-8B5A-AEC2-867C105D54FC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27" creationId="{3E421836-3404-30D7-2990-282662F026BB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28" creationId="{15733F3F-734E-A17B-9445-2557C97E9326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29" creationId="{393B1083-9608-05C2-BF3E-18869E67B96D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30" creationId="{AD202F12-A44E-FD74-9A72-DE290ADBD9A3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31" creationId="{63AFEC69-61BD-F286-67EC-0F236CBBBE52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32" creationId="{3A2B7BA6-0ED7-0B08-8590-2A0DECB4DC76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33" creationId="{449C5EBD-FA18-101B-EB15-D7C946498DFE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34" creationId="{65848C12-B993-34CA-BF2D-47912BF8EE78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35" creationId="{6A03C5B3-05A7-CAE1-8499-701F0F94749C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36" creationId="{166AF72B-0FB4-4607-B915-65ECEFD07D67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37" creationId="{CD638E74-74F8-B676-B711-8B1EBF2B40AA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38" creationId="{A2590C11-08A9-AD13-EC93-CA76B7802574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40" creationId="{6BF3F9EE-2F0F-9AF4-E505-F3D47F91E272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41" creationId="{FC428C5A-71E5-CC1B-913D-742C9D30068D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42" creationId="{7F944F55-BBF5-D297-2E92-D7C2A32E5495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43" creationId="{313ECA53-6E5E-B341-42C1-821F00CF18E3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44" creationId="{42237D96-15F7-4CDD-93C0-8B184D0308B3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45" creationId="{ECA9FE82-746C-2F4E-6A6C-96E31D0A6D98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46" creationId="{3FC8EF08-10D0-72B1-6084-5B1FE6A471D8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47" creationId="{7244F5FE-3408-BE6B-588A-B2C75E1EB9D4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48" creationId="{745FDC36-A8C5-12A6-7569-5A6495DA3FAC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49" creationId="{1B91D083-3856-EC18-E380-AE942C990C43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50" creationId="{A653BAC8-C30A-410F-C54A-2E11FE6BB8C4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51" creationId="{4EA06E7F-94F0-61EA-4838-796984BE9F6C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52" creationId="{93D02B28-8899-D5E7-D8E4-031A9D1C493D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53" creationId="{23B02A2C-BF1B-2C0F-4F9B-E0C7C7D9F50F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54" creationId="{AA88C633-1FCA-BAE5-C55A-C982334A1A2C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55" creationId="{1BC236ED-24E9-BF99-9281-15C25C708CA4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56" creationId="{686B58E5-A315-A09C-61F7-D747F2591C7B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57" creationId="{C4777FB5-3545-97DA-30C0-BC1280A74D77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58" creationId="{2287CF26-104B-BF23-C6F5-D13768A5E699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59" creationId="{BDE027AE-765B-28C5-1636-8A6309AF532B}"/>
          </ac:spMkLst>
        </pc:spChg>
        <pc:spChg chg="mod">
          <ac:chgData name="Franziska Händschel" userId="e2149472-3187-4d00-b16a-a19eff6fc04a" providerId="ADAL" clId="{F221AEE2-677C-4703-8488-7CFF545B2524}" dt="2022-10-04T10:41:14.728" v="3510" actId="34135"/>
          <ac:spMkLst>
            <pc:docMk/>
            <pc:sldMk cId="2434139136" sldId="261"/>
            <ac:spMk id="360" creationId="{13D80D76-E2EF-ECD0-1D99-69A829FD1363}"/>
          </ac:spMkLst>
        </pc:spChg>
        <pc:grpChg chg="mod">
          <ac:chgData name="Franziska Händschel" userId="e2149472-3187-4d00-b16a-a19eff6fc04a" providerId="ADAL" clId="{F221AEE2-677C-4703-8488-7CFF545B2524}" dt="2022-10-04T10:41:14.728" v="3510" actId="34135"/>
          <ac:grpSpMkLst>
            <pc:docMk/>
            <pc:sldMk cId="2434139136" sldId="261"/>
            <ac:grpSpMk id="5" creationId="{D7175D9B-2F80-DBA8-C25F-C43A9E05329F}"/>
          </ac:grpSpMkLst>
        </pc:grpChg>
        <pc:grpChg chg="mod">
          <ac:chgData name="Franziska Händschel" userId="e2149472-3187-4d00-b16a-a19eff6fc04a" providerId="ADAL" clId="{F221AEE2-677C-4703-8488-7CFF545B2524}" dt="2022-10-04T10:41:14.728" v="3510" actId="34135"/>
          <ac:grpSpMkLst>
            <pc:docMk/>
            <pc:sldMk cId="2434139136" sldId="261"/>
            <ac:grpSpMk id="150" creationId="{11BBB88E-F2E3-B80D-39C7-88C8930095FF}"/>
          </ac:grpSpMkLst>
        </pc:grpChg>
        <pc:grpChg chg="mod">
          <ac:chgData name="Franziska Händschel" userId="e2149472-3187-4d00-b16a-a19eff6fc04a" providerId="ADAL" clId="{F221AEE2-677C-4703-8488-7CFF545B2524}" dt="2022-10-04T10:41:14.728" v="3510" actId="34135"/>
          <ac:grpSpMkLst>
            <pc:docMk/>
            <pc:sldMk cId="2434139136" sldId="261"/>
            <ac:grpSpMk id="272" creationId="{3F044F51-FDAB-3AD6-3106-5F21D7789730}"/>
          </ac:grpSpMkLst>
        </pc:grpChg>
        <pc:grpChg chg="mod">
          <ac:chgData name="Franziska Händschel" userId="e2149472-3187-4d00-b16a-a19eff6fc04a" providerId="ADAL" clId="{F221AEE2-677C-4703-8488-7CFF545B2524}" dt="2022-10-04T10:41:14.728" v="3510" actId="34135"/>
          <ac:grpSpMkLst>
            <pc:docMk/>
            <pc:sldMk cId="2434139136" sldId="261"/>
            <ac:grpSpMk id="273" creationId="{43F07F27-194C-9719-0E86-2048950FDE10}"/>
          </ac:grpSpMkLst>
        </pc:grpChg>
        <pc:grpChg chg="mod">
          <ac:chgData name="Franziska Händschel" userId="e2149472-3187-4d00-b16a-a19eff6fc04a" providerId="ADAL" clId="{F221AEE2-677C-4703-8488-7CFF545B2524}" dt="2022-10-04T10:41:14.728" v="3510" actId="34135"/>
          <ac:grpSpMkLst>
            <pc:docMk/>
            <pc:sldMk cId="2434139136" sldId="261"/>
            <ac:grpSpMk id="295" creationId="{C668D5CA-2DA3-1B32-234E-3ED6C1457754}"/>
          </ac:grpSpMkLst>
        </pc:grpChg>
        <pc:grpChg chg="mod">
          <ac:chgData name="Franziska Händschel" userId="e2149472-3187-4d00-b16a-a19eff6fc04a" providerId="ADAL" clId="{F221AEE2-677C-4703-8488-7CFF545B2524}" dt="2022-10-04T10:41:14.728" v="3510" actId="34135"/>
          <ac:grpSpMkLst>
            <pc:docMk/>
            <pc:sldMk cId="2434139136" sldId="261"/>
            <ac:grpSpMk id="317" creationId="{D7B713BB-17B7-009F-0465-D0FACC5E6F8A}"/>
          </ac:grpSpMkLst>
        </pc:grpChg>
        <pc:grpChg chg="mod">
          <ac:chgData name="Franziska Händschel" userId="e2149472-3187-4d00-b16a-a19eff6fc04a" providerId="ADAL" clId="{F221AEE2-677C-4703-8488-7CFF545B2524}" dt="2022-10-04T10:41:14.728" v="3510" actId="34135"/>
          <ac:grpSpMkLst>
            <pc:docMk/>
            <pc:sldMk cId="2434139136" sldId="261"/>
            <ac:grpSpMk id="339" creationId="{78D48C70-2C06-CF90-F9BE-BD3D07053FA5}"/>
          </ac:grpSpMkLst>
        </pc:grpChg>
        <pc:picChg chg="mod">
          <ac:chgData name="Franziska Händschel" userId="e2149472-3187-4d00-b16a-a19eff6fc04a" providerId="ADAL" clId="{F221AEE2-677C-4703-8488-7CFF545B2524}" dt="2022-10-04T10:41:14.728" v="3510" actId="34135"/>
          <ac:picMkLst>
            <pc:docMk/>
            <pc:sldMk cId="2434139136" sldId="261"/>
            <ac:picMk id="7" creationId="{28109C59-C1C5-2427-A7DC-6B493F995B0B}"/>
          </ac:picMkLst>
        </pc:picChg>
        <pc:picChg chg="mod">
          <ac:chgData name="Franziska Händschel" userId="e2149472-3187-4d00-b16a-a19eff6fc04a" providerId="ADAL" clId="{F221AEE2-677C-4703-8488-7CFF545B2524}" dt="2022-10-04T10:41:14.728" v="3510" actId="34135"/>
          <ac:picMkLst>
            <pc:docMk/>
            <pc:sldMk cId="2434139136" sldId="261"/>
            <ac:picMk id="146" creationId="{A60786A5-8B69-AC80-30B0-8FE2F815F9A5}"/>
          </ac:picMkLst>
        </pc:picChg>
        <pc:picChg chg="mod">
          <ac:chgData name="Franziska Händschel" userId="e2149472-3187-4d00-b16a-a19eff6fc04a" providerId="ADAL" clId="{F221AEE2-677C-4703-8488-7CFF545B2524}" dt="2022-10-04T10:41:14.728" v="3510" actId="34135"/>
          <ac:picMkLst>
            <pc:docMk/>
            <pc:sldMk cId="2434139136" sldId="261"/>
            <ac:picMk id="151" creationId="{5F0DA6CE-22FC-48A0-5C93-AB9FE3A3C021}"/>
          </ac:picMkLst>
        </pc:picChg>
      </pc:sldChg>
    </pc:docChg>
  </pc:docChgLst>
  <pc:docChgLst>
    <pc:chgData name="Franziska Händschel" userId="S::franziska.haendschel@finanztip.de::e2149472-3187-4d00-b16a-a19eff6fc04a" providerId="AD" clId="Web-{017E0A61-6767-551B-3B96-0646A9D86FDC}"/>
    <pc:docChg chg="delSld">
      <pc:chgData name="Franziska Händschel" userId="S::franziska.haendschel@finanztip.de::e2149472-3187-4d00-b16a-a19eff6fc04a" providerId="AD" clId="Web-{017E0A61-6767-551B-3B96-0646A9D86FDC}" dt="2022-09-29T14:46:07.549" v="1"/>
      <pc:docMkLst>
        <pc:docMk/>
      </pc:docMkLst>
      <pc:sldChg chg="del">
        <pc:chgData name="Franziska Händschel" userId="S::franziska.haendschel@finanztip.de::e2149472-3187-4d00-b16a-a19eff6fc04a" providerId="AD" clId="Web-{017E0A61-6767-551B-3B96-0646A9D86FDC}" dt="2022-09-29T14:46:06.064" v="0"/>
        <pc:sldMkLst>
          <pc:docMk/>
          <pc:sldMk cId="131610955" sldId="258"/>
        </pc:sldMkLst>
      </pc:sldChg>
      <pc:sldChg chg="del">
        <pc:chgData name="Franziska Händschel" userId="S::franziska.haendschel@finanztip.de::e2149472-3187-4d00-b16a-a19eff6fc04a" providerId="AD" clId="Web-{017E0A61-6767-551B-3B96-0646A9D86FDC}" dt="2022-09-29T14:46:07.549" v="1"/>
        <pc:sldMkLst>
          <pc:docMk/>
          <pc:sldMk cId="1015306225" sldId="259"/>
        </pc:sldMkLst>
      </pc:sldChg>
    </pc:docChg>
  </pc:docChgLst>
  <pc:docChgLst>
    <pc:chgData name="Franziska Händschel" userId="e2149472-3187-4d00-b16a-a19eff6fc04a" providerId="ADAL" clId="{4B322032-9475-42AB-A27A-9E2C48B81C20}"/>
    <pc:docChg chg="custSel modSld modMainMaster">
      <pc:chgData name="Franziska Händschel" userId="e2149472-3187-4d00-b16a-a19eff6fc04a" providerId="ADAL" clId="{4B322032-9475-42AB-A27A-9E2C48B81C20}" dt="2024-02-15T14:57:27.528" v="24" actId="6014"/>
      <pc:docMkLst>
        <pc:docMk/>
      </pc:docMkLst>
      <pc:sldChg chg="addSp delSp modSp mod">
        <pc:chgData name="Franziska Händschel" userId="e2149472-3187-4d00-b16a-a19eff6fc04a" providerId="ADAL" clId="{4B322032-9475-42AB-A27A-9E2C48B81C20}" dt="2024-02-15T14:54:03.341" v="20" actId="21"/>
        <pc:sldMkLst>
          <pc:docMk/>
          <pc:sldMk cId="3752605263" sldId="258"/>
        </pc:sldMkLst>
        <pc:spChg chg="add del mod">
          <ac:chgData name="Franziska Händschel" userId="e2149472-3187-4d00-b16a-a19eff6fc04a" providerId="ADAL" clId="{4B322032-9475-42AB-A27A-9E2C48B81C20}" dt="2024-02-15T14:54:03.341" v="20" actId="21"/>
          <ac:spMkLst>
            <pc:docMk/>
            <pc:sldMk cId="3752605263" sldId="258"/>
            <ac:spMk id="2" creationId="{7B530096-B6CB-B348-8E61-771539694C8B}"/>
          </ac:spMkLst>
        </pc:spChg>
      </pc:sldChg>
      <pc:sldMasterChg chg="addSp delSp modSp mod delSldLayout modSldLayout">
        <pc:chgData name="Franziska Händschel" userId="e2149472-3187-4d00-b16a-a19eff6fc04a" providerId="ADAL" clId="{4B322032-9475-42AB-A27A-9E2C48B81C20}" dt="2024-02-15T14:57:27.528" v="24" actId="6014"/>
        <pc:sldMasterMkLst>
          <pc:docMk/>
          <pc:sldMasterMk cId="1789971020" sldId="2147483662"/>
        </pc:sldMasterMkLst>
        <pc:spChg chg="del">
          <ac:chgData name="Franziska Händschel" userId="e2149472-3187-4d00-b16a-a19eff6fc04a" providerId="ADAL" clId="{4B322032-9475-42AB-A27A-9E2C48B81C20}" dt="2024-02-15T14:52:39.183" v="11" actId="478"/>
          <ac:spMkLst>
            <pc:docMk/>
            <pc:sldMasterMk cId="1789971020" sldId="2147483662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4B322032-9475-42AB-A27A-9E2C48B81C20}" dt="2024-02-15T14:52:39.183" v="11" actId="478"/>
          <ac:spMkLst>
            <pc:docMk/>
            <pc:sldMasterMk cId="1789971020" sldId="2147483662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4B322032-9475-42AB-A27A-9E2C48B81C20}" dt="2024-02-15T14:52:39.183" v="11" actId="478"/>
          <ac:spMkLst>
            <pc:docMk/>
            <pc:sldMasterMk cId="1789971020" sldId="2147483662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4B322032-9475-42AB-A27A-9E2C48B81C20}" dt="2024-02-15T14:52:39.183" v="11" actId="478"/>
          <ac:spMkLst>
            <pc:docMk/>
            <pc:sldMasterMk cId="1789971020" sldId="2147483662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4B322032-9475-42AB-A27A-9E2C48B81C20}" dt="2024-02-15T14:52:39.183" v="11" actId="478"/>
          <ac:spMkLst>
            <pc:docMk/>
            <pc:sldMasterMk cId="1789971020" sldId="2147483662"/>
            <ac:spMk id="6" creationId="{00000000-0000-0000-0000-000000000000}"/>
          </ac:spMkLst>
        </pc:spChg>
        <pc:spChg chg="del">
          <ac:chgData name="Franziska Händschel" userId="e2149472-3187-4d00-b16a-a19eff6fc04a" providerId="ADAL" clId="{4B322032-9475-42AB-A27A-9E2C48B81C20}" dt="2024-02-15T14:52:39.183" v="11" actId="478"/>
          <ac:spMkLst>
            <pc:docMk/>
            <pc:sldMasterMk cId="1789971020" sldId="2147483662"/>
            <ac:spMk id="7" creationId="{66C4ECA2-E05A-E38A-6DE2-ADC9AC66C115}"/>
          </ac:spMkLst>
        </pc:spChg>
        <pc:spChg chg="mod">
          <ac:chgData name="Franziska Händschel" userId="e2149472-3187-4d00-b16a-a19eff6fc04a" providerId="ADAL" clId="{4B322032-9475-42AB-A27A-9E2C48B81C20}" dt="2024-02-15T14:53:17.852" v="18"/>
          <ac:spMkLst>
            <pc:docMk/>
            <pc:sldMasterMk cId="1789971020" sldId="2147483662"/>
            <ac:spMk id="13" creationId="{86D2B2D4-BB7B-13CE-3E41-67513A428AC5}"/>
          </ac:spMkLst>
        </pc:spChg>
        <pc:grpChg chg="del">
          <ac:chgData name="Franziska Händschel" userId="e2149472-3187-4d00-b16a-a19eff6fc04a" providerId="ADAL" clId="{4B322032-9475-42AB-A27A-9E2C48B81C20}" dt="2024-02-15T14:52:39.183" v="11" actId="478"/>
          <ac:grpSpMkLst>
            <pc:docMk/>
            <pc:sldMasterMk cId="1789971020" sldId="2147483662"/>
            <ac:grpSpMk id="8" creationId="{D5CA488B-BA44-C3F5-622D-E5A7668BAAE3}"/>
          </ac:grpSpMkLst>
        </pc:grpChg>
        <pc:grpChg chg="add mod">
          <ac:chgData name="Franziska Händschel" userId="e2149472-3187-4d00-b16a-a19eff6fc04a" providerId="ADAL" clId="{4B322032-9475-42AB-A27A-9E2C48B81C20}" dt="2024-02-15T14:53:17.852" v="18"/>
          <ac:grpSpMkLst>
            <pc:docMk/>
            <pc:sldMasterMk cId="1789971020" sldId="2147483662"/>
            <ac:grpSpMk id="11" creationId="{E1D35B4C-A24C-EDEA-8C35-1D37F3FE0E72}"/>
          </ac:grpSpMkLst>
        </pc:grpChg>
        <pc:picChg chg="mod">
          <ac:chgData name="Franziska Händschel" userId="e2149472-3187-4d00-b16a-a19eff6fc04a" providerId="ADAL" clId="{4B322032-9475-42AB-A27A-9E2C48B81C20}" dt="2024-02-15T14:53:17.852" v="18"/>
          <ac:picMkLst>
            <pc:docMk/>
            <pc:sldMasterMk cId="1789971020" sldId="2147483662"/>
            <ac:picMk id="12" creationId="{3A578E29-5A74-6FAC-1429-42C328F17B6E}"/>
          </ac:picMkLst>
        </pc:picChg>
        <pc:sldLayoutChg chg="del">
          <pc:chgData name="Franziska Händschel" userId="e2149472-3187-4d00-b16a-a19eff6fc04a" providerId="ADAL" clId="{4B322032-9475-42AB-A27A-9E2C48B81C20}" dt="2024-02-15T14:52:25.614" v="0" actId="2696"/>
          <pc:sldLayoutMkLst>
            <pc:docMk/>
            <pc:sldMasterMk cId="1789971020" sldId="2147483662"/>
            <pc:sldLayoutMk cId="1748930232" sldId="2147483663"/>
          </pc:sldLayoutMkLst>
        </pc:sldLayoutChg>
        <pc:sldLayoutChg chg="del">
          <pc:chgData name="Franziska Händschel" userId="e2149472-3187-4d00-b16a-a19eff6fc04a" providerId="ADAL" clId="{4B322032-9475-42AB-A27A-9E2C48B81C20}" dt="2024-02-15T14:52:26.055" v="1" actId="2696"/>
          <pc:sldLayoutMkLst>
            <pc:docMk/>
            <pc:sldMasterMk cId="1789971020" sldId="2147483662"/>
            <pc:sldLayoutMk cId="126508086" sldId="2147483664"/>
          </pc:sldLayoutMkLst>
        </pc:sldLayoutChg>
        <pc:sldLayoutChg chg="del">
          <pc:chgData name="Franziska Händschel" userId="e2149472-3187-4d00-b16a-a19eff6fc04a" providerId="ADAL" clId="{4B322032-9475-42AB-A27A-9E2C48B81C20}" dt="2024-02-15T14:52:26.471" v="2" actId="2696"/>
          <pc:sldLayoutMkLst>
            <pc:docMk/>
            <pc:sldMasterMk cId="1789971020" sldId="2147483662"/>
            <pc:sldLayoutMk cId="1281766587" sldId="2147483665"/>
          </pc:sldLayoutMkLst>
        </pc:sldLayoutChg>
        <pc:sldLayoutChg chg="del">
          <pc:chgData name="Franziska Händschel" userId="e2149472-3187-4d00-b16a-a19eff6fc04a" providerId="ADAL" clId="{4B322032-9475-42AB-A27A-9E2C48B81C20}" dt="2024-02-15T14:52:26.935" v="3" actId="2696"/>
          <pc:sldLayoutMkLst>
            <pc:docMk/>
            <pc:sldMasterMk cId="1789971020" sldId="2147483662"/>
            <pc:sldLayoutMk cId="3054006497" sldId="2147483666"/>
          </pc:sldLayoutMkLst>
        </pc:sldLayoutChg>
        <pc:sldLayoutChg chg="del">
          <pc:chgData name="Franziska Händschel" userId="e2149472-3187-4d00-b16a-a19eff6fc04a" providerId="ADAL" clId="{4B322032-9475-42AB-A27A-9E2C48B81C20}" dt="2024-02-15T14:52:27.422" v="4" actId="2696"/>
          <pc:sldLayoutMkLst>
            <pc:docMk/>
            <pc:sldMasterMk cId="1789971020" sldId="2147483662"/>
            <pc:sldLayoutMk cId="3232010965" sldId="2147483667"/>
          </pc:sldLayoutMkLst>
        </pc:sldLayoutChg>
        <pc:sldLayoutChg chg="del">
          <pc:chgData name="Franziska Händschel" userId="e2149472-3187-4d00-b16a-a19eff6fc04a" providerId="ADAL" clId="{4B322032-9475-42AB-A27A-9E2C48B81C20}" dt="2024-02-15T14:52:28.056" v="5" actId="2696"/>
          <pc:sldLayoutMkLst>
            <pc:docMk/>
            <pc:sldMasterMk cId="1789971020" sldId="2147483662"/>
            <pc:sldLayoutMk cId="126054964" sldId="2147483668"/>
          </pc:sldLayoutMkLst>
        </pc:sldLayoutChg>
        <pc:sldLayoutChg chg="del">
          <pc:chgData name="Franziska Händschel" userId="e2149472-3187-4d00-b16a-a19eff6fc04a" providerId="ADAL" clId="{4B322032-9475-42AB-A27A-9E2C48B81C20}" dt="2024-02-15T14:52:28.870" v="6" actId="2696"/>
          <pc:sldLayoutMkLst>
            <pc:docMk/>
            <pc:sldMasterMk cId="1789971020" sldId="2147483662"/>
            <pc:sldLayoutMk cId="3551286038" sldId="2147483669"/>
          </pc:sldLayoutMkLst>
        </pc:sldLayoutChg>
        <pc:sldLayoutChg chg="del">
          <pc:chgData name="Franziska Händschel" userId="e2149472-3187-4d00-b16a-a19eff6fc04a" providerId="ADAL" clId="{4B322032-9475-42AB-A27A-9E2C48B81C20}" dt="2024-02-15T14:52:30.358" v="7" actId="2696"/>
          <pc:sldLayoutMkLst>
            <pc:docMk/>
            <pc:sldMasterMk cId="1789971020" sldId="2147483662"/>
            <pc:sldLayoutMk cId="288767351" sldId="2147483670"/>
          </pc:sldLayoutMkLst>
        </pc:sldLayoutChg>
        <pc:sldLayoutChg chg="del">
          <pc:chgData name="Franziska Händschel" userId="e2149472-3187-4d00-b16a-a19eff6fc04a" providerId="ADAL" clId="{4B322032-9475-42AB-A27A-9E2C48B81C20}" dt="2024-02-15T14:52:30.920" v="8" actId="2696"/>
          <pc:sldLayoutMkLst>
            <pc:docMk/>
            <pc:sldMasterMk cId="1789971020" sldId="2147483662"/>
            <pc:sldLayoutMk cId="2886376882" sldId="2147483671"/>
          </pc:sldLayoutMkLst>
        </pc:sldLayoutChg>
        <pc:sldLayoutChg chg="del">
          <pc:chgData name="Franziska Händschel" userId="e2149472-3187-4d00-b16a-a19eff6fc04a" providerId="ADAL" clId="{4B322032-9475-42AB-A27A-9E2C48B81C20}" dt="2024-02-15T14:52:31.504" v="9" actId="2696"/>
          <pc:sldLayoutMkLst>
            <pc:docMk/>
            <pc:sldMasterMk cId="1789971020" sldId="2147483662"/>
            <pc:sldLayoutMk cId="1505878222" sldId="2147483672"/>
          </pc:sldLayoutMkLst>
        </pc:sldLayoutChg>
        <pc:sldLayoutChg chg="del">
          <pc:chgData name="Franziska Händschel" userId="e2149472-3187-4d00-b16a-a19eff6fc04a" providerId="ADAL" clId="{4B322032-9475-42AB-A27A-9E2C48B81C20}" dt="2024-02-15T14:52:32.488" v="10" actId="2696"/>
          <pc:sldLayoutMkLst>
            <pc:docMk/>
            <pc:sldMasterMk cId="1789971020" sldId="2147483662"/>
            <pc:sldLayoutMk cId="310222705" sldId="2147483673"/>
          </pc:sldLayoutMkLst>
        </pc:sldLayoutChg>
        <pc:sldLayoutChg chg="addSp delSp modSp mod">
          <pc:chgData name="Franziska Händschel" userId="e2149472-3187-4d00-b16a-a19eff6fc04a" providerId="ADAL" clId="{4B322032-9475-42AB-A27A-9E2C48B81C20}" dt="2024-02-15T14:57:27.528" v="24" actId="6014"/>
          <pc:sldLayoutMkLst>
            <pc:docMk/>
            <pc:sldMasterMk cId="1789971020" sldId="2147483662"/>
            <pc:sldLayoutMk cId="3056340832" sldId="2147483674"/>
          </pc:sldLayoutMkLst>
          <pc:spChg chg="add mod">
            <ac:chgData name="Franziska Händschel" userId="e2149472-3187-4d00-b16a-a19eff6fc04a" providerId="ADAL" clId="{4B322032-9475-42AB-A27A-9E2C48B81C20}" dt="2024-02-15T14:54:09.269" v="22" actId="1076"/>
            <ac:spMkLst>
              <pc:docMk/>
              <pc:sldMasterMk cId="1789971020" sldId="2147483662"/>
              <pc:sldLayoutMk cId="3056340832" sldId="2147483674"/>
              <ac:spMk id="2" creationId="{F5BBCAEE-89F7-228B-1C2B-836DB872A3D1}"/>
            </ac:spMkLst>
          </pc:spChg>
          <pc:spChg chg="add del mod">
            <ac:chgData name="Franziska Händschel" userId="e2149472-3187-4d00-b16a-a19eff6fc04a" providerId="ADAL" clId="{4B322032-9475-42AB-A27A-9E2C48B81C20}" dt="2024-02-15T14:54:11.075" v="23" actId="478"/>
            <ac:spMkLst>
              <pc:docMk/>
              <pc:sldMasterMk cId="1789971020" sldId="2147483662"/>
              <pc:sldLayoutMk cId="3056340832" sldId="2147483674"/>
              <ac:spMk id="3" creationId="{B9EFEFDD-8EFC-3F4D-DB72-6CA10AAB2CF9}"/>
            </ac:spMkLst>
          </pc:spChg>
        </pc:sldLayoutChg>
      </pc:sldMasterChg>
    </pc:docChg>
  </pc:docChgLst>
  <pc:docChgLst>
    <pc:chgData name="Franziska Händschel" userId="e2149472-3187-4d00-b16a-a19eff6fc04a" providerId="ADAL" clId="{5116109B-1F5E-481E-8519-2E1143767F9B}"/>
    <pc:docChg chg="custSel addSld delSld modSld">
      <pc:chgData name="Franziska Händschel" userId="e2149472-3187-4d00-b16a-a19eff6fc04a" providerId="ADAL" clId="{5116109B-1F5E-481E-8519-2E1143767F9B}" dt="2023-09-07T13:02:49.390" v="5" actId="47"/>
      <pc:docMkLst>
        <pc:docMk/>
      </pc:docMkLst>
      <pc:sldChg chg="addSp delSp modSp add del mod">
        <pc:chgData name="Franziska Händschel" userId="e2149472-3187-4d00-b16a-a19eff6fc04a" providerId="ADAL" clId="{5116109B-1F5E-481E-8519-2E1143767F9B}" dt="2023-09-07T13:02:49.390" v="5" actId="47"/>
        <pc:sldMkLst>
          <pc:docMk/>
          <pc:sldMk cId="1582196417" sldId="259"/>
        </pc:sldMkLst>
        <pc:spChg chg="add mod">
          <ac:chgData name="Franziska Händschel" userId="e2149472-3187-4d00-b16a-a19eff6fc04a" providerId="ADAL" clId="{5116109B-1F5E-481E-8519-2E1143767F9B}" dt="2023-09-07T13:00:08.578" v="4" actId="207"/>
          <ac:spMkLst>
            <pc:docMk/>
            <pc:sldMk cId="1582196417" sldId="259"/>
            <ac:spMk id="2" creationId="{C1E66C28-A5C1-0FC3-D125-627BAAE9F7AC}"/>
          </ac:spMkLst>
        </pc:spChg>
        <pc:spChg chg="add mod">
          <ac:chgData name="Franziska Händschel" userId="e2149472-3187-4d00-b16a-a19eff6fc04a" providerId="ADAL" clId="{5116109B-1F5E-481E-8519-2E1143767F9B}" dt="2023-09-07T13:00:08.578" v="4" actId="207"/>
          <ac:spMkLst>
            <pc:docMk/>
            <pc:sldMk cId="1582196417" sldId="259"/>
            <ac:spMk id="3" creationId="{4BB65B7A-59ED-6749-D293-7A5BC3E68BE0}"/>
          </ac:spMkLst>
        </pc:spChg>
        <pc:spChg chg="add mod">
          <ac:chgData name="Franziska Händschel" userId="e2149472-3187-4d00-b16a-a19eff6fc04a" providerId="ADAL" clId="{5116109B-1F5E-481E-8519-2E1143767F9B}" dt="2023-09-07T13:00:08.578" v="4" actId="207"/>
          <ac:spMkLst>
            <pc:docMk/>
            <pc:sldMk cId="1582196417" sldId="259"/>
            <ac:spMk id="4" creationId="{997BF5D5-2DD6-03D5-2A78-56D8B6DE0387}"/>
          </ac:spMkLst>
        </pc:spChg>
        <pc:spChg chg="del">
          <ac:chgData name="Franziska Händschel" userId="e2149472-3187-4d00-b16a-a19eff6fc04a" providerId="ADAL" clId="{5116109B-1F5E-481E-8519-2E1143767F9B}" dt="2023-09-07T12:59:57.626" v="1" actId="478"/>
          <ac:spMkLst>
            <pc:docMk/>
            <pc:sldMk cId="1582196417" sldId="259"/>
            <ac:spMk id="5" creationId="{91DF7583-C1C1-955F-3661-22704B915D23}"/>
          </ac:spMkLst>
        </pc:spChg>
        <pc:spChg chg="del">
          <ac:chgData name="Franziska Händschel" userId="e2149472-3187-4d00-b16a-a19eff6fc04a" providerId="ADAL" clId="{5116109B-1F5E-481E-8519-2E1143767F9B}" dt="2023-09-07T12:59:57.626" v="1" actId="478"/>
          <ac:spMkLst>
            <pc:docMk/>
            <pc:sldMk cId="1582196417" sldId="259"/>
            <ac:spMk id="6" creationId="{D1F3833D-FE2D-36D0-02E9-CA12B03105A1}"/>
          </ac:spMkLst>
        </pc:spChg>
        <pc:spChg chg="del">
          <ac:chgData name="Franziska Händschel" userId="e2149472-3187-4d00-b16a-a19eff6fc04a" providerId="ADAL" clId="{5116109B-1F5E-481E-8519-2E1143767F9B}" dt="2023-09-07T12:59:57.626" v="1" actId="478"/>
          <ac:spMkLst>
            <pc:docMk/>
            <pc:sldMk cId="1582196417" sldId="259"/>
            <ac:spMk id="7" creationId="{F3DE6EA9-4798-0BEC-2DCE-904B159927AA}"/>
          </ac:spMkLst>
        </pc:spChg>
        <pc:spChg chg="del">
          <ac:chgData name="Franziska Händschel" userId="e2149472-3187-4d00-b16a-a19eff6fc04a" providerId="ADAL" clId="{5116109B-1F5E-481E-8519-2E1143767F9B}" dt="2023-09-07T12:59:57.626" v="1" actId="478"/>
          <ac:spMkLst>
            <pc:docMk/>
            <pc:sldMk cId="1582196417" sldId="259"/>
            <ac:spMk id="8" creationId="{38250686-4FFA-8032-AC41-EA2EDBD1B9A9}"/>
          </ac:spMkLst>
        </pc:spChg>
        <pc:spChg chg="del">
          <ac:chgData name="Franziska Händschel" userId="e2149472-3187-4d00-b16a-a19eff6fc04a" providerId="ADAL" clId="{5116109B-1F5E-481E-8519-2E1143767F9B}" dt="2023-09-07T12:59:57.626" v="1" actId="478"/>
          <ac:spMkLst>
            <pc:docMk/>
            <pc:sldMk cId="1582196417" sldId="259"/>
            <ac:spMk id="9" creationId="{EDEEB382-ADDC-B0B8-1B44-08EF037F272A}"/>
          </ac:spMkLst>
        </pc:spChg>
        <pc:spChg chg="add mod">
          <ac:chgData name="Franziska Händschel" userId="e2149472-3187-4d00-b16a-a19eff6fc04a" providerId="ADAL" clId="{5116109B-1F5E-481E-8519-2E1143767F9B}" dt="2023-09-07T13:00:08.578" v="4" actId="207"/>
          <ac:spMkLst>
            <pc:docMk/>
            <pc:sldMk cId="1582196417" sldId="259"/>
            <ac:spMk id="10" creationId="{3C67F70D-746F-6E1C-4063-76C36E597CF8}"/>
          </ac:spMkLst>
        </pc:spChg>
        <pc:spChg chg="add mod">
          <ac:chgData name="Franziska Händschel" userId="e2149472-3187-4d00-b16a-a19eff6fc04a" providerId="ADAL" clId="{5116109B-1F5E-481E-8519-2E1143767F9B}" dt="2023-09-07T13:00:08.578" v="4" actId="207"/>
          <ac:spMkLst>
            <pc:docMk/>
            <pc:sldMk cId="1582196417" sldId="259"/>
            <ac:spMk id="11" creationId="{47BEBD7F-DE27-E7B5-B012-3E6235482028}"/>
          </ac:spMkLst>
        </pc:spChg>
        <pc:spChg chg="add mod">
          <ac:chgData name="Franziska Händschel" userId="e2149472-3187-4d00-b16a-a19eff6fc04a" providerId="ADAL" clId="{5116109B-1F5E-481E-8519-2E1143767F9B}" dt="2023-09-07T13:00:08.578" v="4" actId="207"/>
          <ac:spMkLst>
            <pc:docMk/>
            <pc:sldMk cId="1582196417" sldId="259"/>
            <ac:spMk id="12" creationId="{79A146BD-8F7B-F7BF-257D-0D354241B2CD}"/>
          </ac:spMkLst>
        </pc:spChg>
        <pc:spChg chg="add mod">
          <ac:chgData name="Franziska Händschel" userId="e2149472-3187-4d00-b16a-a19eff6fc04a" providerId="ADAL" clId="{5116109B-1F5E-481E-8519-2E1143767F9B}" dt="2023-09-07T13:00:08.578" v="4" actId="207"/>
          <ac:spMkLst>
            <pc:docMk/>
            <pc:sldMk cId="1582196417" sldId="259"/>
            <ac:spMk id="13" creationId="{17B6E66A-BDB2-5546-4987-193B4AD951AD}"/>
          </ac:spMkLst>
        </pc:spChg>
        <pc:spChg chg="add mod">
          <ac:chgData name="Franziska Händschel" userId="e2149472-3187-4d00-b16a-a19eff6fc04a" providerId="ADAL" clId="{5116109B-1F5E-481E-8519-2E1143767F9B}" dt="2023-09-07T13:00:08.578" v="4" actId="207"/>
          <ac:spMkLst>
            <pc:docMk/>
            <pc:sldMk cId="1582196417" sldId="259"/>
            <ac:spMk id="14" creationId="{0B978F64-3072-F061-6DE6-13AC3B3C839A}"/>
          </ac:spMkLst>
        </pc:spChg>
        <pc:spChg chg="add mod">
          <ac:chgData name="Franziska Händschel" userId="e2149472-3187-4d00-b16a-a19eff6fc04a" providerId="ADAL" clId="{5116109B-1F5E-481E-8519-2E1143767F9B}" dt="2023-09-07T13:00:08.578" v="4" actId="207"/>
          <ac:spMkLst>
            <pc:docMk/>
            <pc:sldMk cId="1582196417" sldId="259"/>
            <ac:spMk id="15" creationId="{CF49084F-833C-30A7-EDCE-DF5AEDC7524F}"/>
          </ac:spMkLst>
        </pc:spChg>
        <pc:spChg chg="add mod">
          <ac:chgData name="Franziska Händschel" userId="e2149472-3187-4d00-b16a-a19eff6fc04a" providerId="ADAL" clId="{5116109B-1F5E-481E-8519-2E1143767F9B}" dt="2023-09-07T13:00:08.578" v="4" actId="207"/>
          <ac:spMkLst>
            <pc:docMk/>
            <pc:sldMk cId="1582196417" sldId="259"/>
            <ac:spMk id="16" creationId="{B87C8290-97B3-48AC-2A16-F0915D3F0F4F}"/>
          </ac:spMkLst>
        </pc:spChg>
        <pc:spChg chg="del">
          <ac:chgData name="Franziska Händschel" userId="e2149472-3187-4d00-b16a-a19eff6fc04a" providerId="ADAL" clId="{5116109B-1F5E-481E-8519-2E1143767F9B}" dt="2023-09-07T12:59:57.626" v="1" actId="478"/>
          <ac:spMkLst>
            <pc:docMk/>
            <pc:sldMk cId="1582196417" sldId="259"/>
            <ac:spMk id="154" creationId="{CC73BA8A-9B5B-1C58-11AF-57389841216E}"/>
          </ac:spMkLst>
        </pc:spChg>
        <pc:spChg chg="del">
          <ac:chgData name="Franziska Händschel" userId="e2149472-3187-4d00-b16a-a19eff6fc04a" providerId="ADAL" clId="{5116109B-1F5E-481E-8519-2E1143767F9B}" dt="2023-09-07T12:59:57.626" v="1" actId="478"/>
          <ac:spMkLst>
            <pc:docMk/>
            <pc:sldMk cId="1582196417" sldId="259"/>
            <ac:spMk id="177" creationId="{A0585344-1AB4-FC34-1CF2-8D60CF5CC4FD}"/>
          </ac:spMkLst>
        </pc:spChg>
        <pc:spChg chg="del">
          <ac:chgData name="Franziska Händschel" userId="e2149472-3187-4d00-b16a-a19eff6fc04a" providerId="ADAL" clId="{5116109B-1F5E-481E-8519-2E1143767F9B}" dt="2023-09-07T12:59:57.626" v="1" actId="478"/>
          <ac:spMkLst>
            <pc:docMk/>
            <pc:sldMk cId="1582196417" sldId="259"/>
            <ac:spMk id="200" creationId="{0D36EC40-B662-F74D-C631-3044930C84CD}"/>
          </ac:spMkLst>
        </pc:spChg>
        <pc:spChg chg="del">
          <ac:chgData name="Franziska Händschel" userId="e2149472-3187-4d00-b16a-a19eff6fc04a" providerId="ADAL" clId="{5116109B-1F5E-481E-8519-2E1143767F9B}" dt="2023-09-07T12:59:57.626" v="1" actId="478"/>
          <ac:spMkLst>
            <pc:docMk/>
            <pc:sldMk cId="1582196417" sldId="259"/>
            <ac:spMk id="223" creationId="{970B7C56-EDE5-853D-87F4-EC6787B955D6}"/>
          </ac:spMkLst>
        </pc:spChg>
        <pc:spChg chg="del">
          <ac:chgData name="Franziska Händschel" userId="e2149472-3187-4d00-b16a-a19eff6fc04a" providerId="ADAL" clId="{5116109B-1F5E-481E-8519-2E1143767F9B}" dt="2023-09-07T12:59:57.626" v="1" actId="478"/>
          <ac:spMkLst>
            <pc:docMk/>
            <pc:sldMk cId="1582196417" sldId="259"/>
            <ac:spMk id="246" creationId="{A3EA3086-B2A3-C3E9-F291-3F60F476B675}"/>
          </ac:spMkLst>
        </pc:spChg>
      </pc:sldChg>
    </pc:docChg>
  </pc:docChgLst>
  <pc:docChgLst>
    <pc:chgData name="Franziska Händschel" userId="e2149472-3187-4d00-b16a-a19eff6fc04a" providerId="ADAL" clId="{2D5E5A8C-05CD-4AE4-ADF0-7434593717F0}"/>
    <pc:docChg chg="undo custSel modSld modMainMaster">
      <pc:chgData name="Franziska Händschel" userId="e2149472-3187-4d00-b16a-a19eff6fc04a" providerId="ADAL" clId="{2D5E5A8C-05CD-4AE4-ADF0-7434593717F0}" dt="2023-09-06T13:40:24.475" v="69"/>
      <pc:docMkLst>
        <pc:docMk/>
      </pc:docMkLst>
      <pc:sldChg chg="delSp modSp mod">
        <pc:chgData name="Franziska Händschel" userId="e2149472-3187-4d00-b16a-a19eff6fc04a" providerId="ADAL" clId="{2D5E5A8C-05CD-4AE4-ADF0-7434593717F0}" dt="2023-09-06T13:40:14.544" v="67" actId="21"/>
        <pc:sldMkLst>
          <pc:docMk/>
          <pc:sldMk cId="3752605263" sldId="258"/>
        </pc:sldMkLst>
        <pc:spChg chg="del mod">
          <ac:chgData name="Franziska Händschel" userId="e2149472-3187-4d00-b16a-a19eff6fc04a" providerId="ADAL" clId="{2D5E5A8C-05CD-4AE4-ADF0-7434593717F0}" dt="2023-09-06T13:40:14.544" v="67" actId="21"/>
          <ac:spMkLst>
            <pc:docMk/>
            <pc:sldMk cId="3752605263" sldId="258"/>
            <ac:spMk id="2" creationId="{71277F67-3A0D-7BB0-E8C8-A11CCE47E687}"/>
          </ac:spMkLst>
        </pc:spChg>
        <pc:spChg chg="del">
          <ac:chgData name="Franziska Händschel" userId="e2149472-3187-4d00-b16a-a19eff6fc04a" providerId="ADAL" clId="{2D5E5A8C-05CD-4AE4-ADF0-7434593717F0}" dt="2023-09-06T13:31:26.138" v="21" actId="478"/>
          <ac:spMkLst>
            <pc:docMk/>
            <pc:sldMk cId="3752605263" sldId="258"/>
            <ac:spMk id="3" creationId="{6F66E394-7E6C-7011-E0FA-9C1849BA7EDD}"/>
          </ac:spMkLst>
        </pc:spChg>
        <pc:spChg chg="del">
          <ac:chgData name="Franziska Händschel" userId="e2149472-3187-4d00-b16a-a19eff6fc04a" providerId="ADAL" clId="{2D5E5A8C-05CD-4AE4-ADF0-7434593717F0}" dt="2023-09-06T13:31:26.138" v="21" actId="478"/>
          <ac:spMkLst>
            <pc:docMk/>
            <pc:sldMk cId="3752605263" sldId="258"/>
            <ac:spMk id="4" creationId="{38A5592F-1ED5-54ED-C994-183301A52F5C}"/>
          </ac:spMkLst>
        </pc:spChg>
        <pc:spChg chg="mod">
          <ac:chgData name="Franziska Händschel" userId="e2149472-3187-4d00-b16a-a19eff6fc04a" providerId="ADAL" clId="{2D5E5A8C-05CD-4AE4-ADF0-7434593717F0}" dt="2023-09-06T13:40:12.258" v="66" actId="34135"/>
          <ac:spMkLst>
            <pc:docMk/>
            <pc:sldMk cId="3752605263" sldId="258"/>
            <ac:spMk id="5" creationId="{91DF7583-C1C1-955F-3661-22704B915D23}"/>
          </ac:spMkLst>
        </pc:spChg>
        <pc:spChg chg="mod">
          <ac:chgData name="Franziska Händschel" userId="e2149472-3187-4d00-b16a-a19eff6fc04a" providerId="ADAL" clId="{2D5E5A8C-05CD-4AE4-ADF0-7434593717F0}" dt="2023-09-06T13:40:12.258" v="66" actId="34135"/>
          <ac:spMkLst>
            <pc:docMk/>
            <pc:sldMk cId="3752605263" sldId="258"/>
            <ac:spMk id="6" creationId="{D1F3833D-FE2D-36D0-02E9-CA12B03105A1}"/>
          </ac:spMkLst>
        </pc:spChg>
        <pc:spChg chg="mod">
          <ac:chgData name="Franziska Händschel" userId="e2149472-3187-4d00-b16a-a19eff6fc04a" providerId="ADAL" clId="{2D5E5A8C-05CD-4AE4-ADF0-7434593717F0}" dt="2023-09-06T13:40:12.258" v="66" actId="34135"/>
          <ac:spMkLst>
            <pc:docMk/>
            <pc:sldMk cId="3752605263" sldId="258"/>
            <ac:spMk id="7" creationId="{F3DE6EA9-4798-0BEC-2DCE-904B159927AA}"/>
          </ac:spMkLst>
        </pc:spChg>
        <pc:spChg chg="mod">
          <ac:chgData name="Franziska Händschel" userId="e2149472-3187-4d00-b16a-a19eff6fc04a" providerId="ADAL" clId="{2D5E5A8C-05CD-4AE4-ADF0-7434593717F0}" dt="2023-09-06T13:40:12.258" v="66" actId="34135"/>
          <ac:spMkLst>
            <pc:docMk/>
            <pc:sldMk cId="3752605263" sldId="258"/>
            <ac:spMk id="8" creationId="{38250686-4FFA-8032-AC41-EA2EDBD1B9A9}"/>
          </ac:spMkLst>
        </pc:spChg>
        <pc:spChg chg="mod">
          <ac:chgData name="Franziska Händschel" userId="e2149472-3187-4d00-b16a-a19eff6fc04a" providerId="ADAL" clId="{2D5E5A8C-05CD-4AE4-ADF0-7434593717F0}" dt="2023-09-06T13:40:12.258" v="66" actId="34135"/>
          <ac:spMkLst>
            <pc:docMk/>
            <pc:sldMk cId="3752605263" sldId="258"/>
            <ac:spMk id="9" creationId="{EDEEB382-ADDC-B0B8-1B44-08EF037F272A}"/>
          </ac:spMkLst>
        </pc:spChg>
        <pc:spChg chg="mod">
          <ac:chgData name="Franziska Händschel" userId="e2149472-3187-4d00-b16a-a19eff6fc04a" providerId="ADAL" clId="{2D5E5A8C-05CD-4AE4-ADF0-7434593717F0}" dt="2023-09-06T13:40:12.258" v="66" actId="34135"/>
          <ac:spMkLst>
            <pc:docMk/>
            <pc:sldMk cId="3752605263" sldId="258"/>
            <ac:spMk id="154" creationId="{CC73BA8A-9B5B-1C58-11AF-57389841216E}"/>
          </ac:spMkLst>
        </pc:spChg>
        <pc:spChg chg="mod">
          <ac:chgData name="Franziska Händschel" userId="e2149472-3187-4d00-b16a-a19eff6fc04a" providerId="ADAL" clId="{2D5E5A8C-05CD-4AE4-ADF0-7434593717F0}" dt="2023-09-06T13:40:12.258" v="66" actId="34135"/>
          <ac:spMkLst>
            <pc:docMk/>
            <pc:sldMk cId="3752605263" sldId="258"/>
            <ac:spMk id="177" creationId="{A0585344-1AB4-FC34-1CF2-8D60CF5CC4FD}"/>
          </ac:spMkLst>
        </pc:spChg>
        <pc:spChg chg="mod">
          <ac:chgData name="Franziska Händschel" userId="e2149472-3187-4d00-b16a-a19eff6fc04a" providerId="ADAL" clId="{2D5E5A8C-05CD-4AE4-ADF0-7434593717F0}" dt="2023-09-06T13:40:12.258" v="66" actId="34135"/>
          <ac:spMkLst>
            <pc:docMk/>
            <pc:sldMk cId="3752605263" sldId="258"/>
            <ac:spMk id="200" creationId="{0D36EC40-B662-F74D-C631-3044930C84CD}"/>
          </ac:spMkLst>
        </pc:spChg>
        <pc:spChg chg="mod">
          <ac:chgData name="Franziska Händschel" userId="e2149472-3187-4d00-b16a-a19eff6fc04a" providerId="ADAL" clId="{2D5E5A8C-05CD-4AE4-ADF0-7434593717F0}" dt="2023-09-06T13:40:12.258" v="66" actId="34135"/>
          <ac:spMkLst>
            <pc:docMk/>
            <pc:sldMk cId="3752605263" sldId="258"/>
            <ac:spMk id="223" creationId="{970B7C56-EDE5-853D-87F4-EC6787B955D6}"/>
          </ac:spMkLst>
        </pc:spChg>
        <pc:spChg chg="mod">
          <ac:chgData name="Franziska Händschel" userId="e2149472-3187-4d00-b16a-a19eff6fc04a" providerId="ADAL" clId="{2D5E5A8C-05CD-4AE4-ADF0-7434593717F0}" dt="2023-09-06T13:40:12.258" v="66" actId="34135"/>
          <ac:spMkLst>
            <pc:docMk/>
            <pc:sldMk cId="3752605263" sldId="258"/>
            <ac:spMk id="246" creationId="{A3EA3086-B2A3-C3E9-F291-3F60F476B675}"/>
          </ac:spMkLst>
        </pc:spChg>
        <pc:grpChg chg="del">
          <ac:chgData name="Franziska Händschel" userId="e2149472-3187-4d00-b16a-a19eff6fc04a" providerId="ADAL" clId="{2D5E5A8C-05CD-4AE4-ADF0-7434593717F0}" dt="2023-09-06T13:31:32.101" v="22" actId="478"/>
          <ac:grpSpMkLst>
            <pc:docMk/>
            <pc:sldMk cId="3752605263" sldId="258"/>
            <ac:grpSpMk id="150" creationId="{11BBB88E-F2E3-B80D-39C7-88C8930095FF}"/>
          </ac:grpSpMkLst>
        </pc:grpChg>
        <pc:picChg chg="del mod">
          <ac:chgData name="Franziska Händschel" userId="e2149472-3187-4d00-b16a-a19eff6fc04a" providerId="ADAL" clId="{2D5E5A8C-05CD-4AE4-ADF0-7434593717F0}" dt="2023-09-06T13:40:14.544" v="67" actId="21"/>
          <ac:picMkLst>
            <pc:docMk/>
            <pc:sldMk cId="3752605263" sldId="258"/>
            <ac:picMk id="146" creationId="{A60786A5-8B69-AC80-30B0-8FE2F815F9A5}"/>
          </ac:picMkLst>
        </pc:picChg>
      </pc:sldChg>
      <pc:sldMasterChg chg="addSp delSp modSp mod setBg delSldLayout modSldLayout">
        <pc:chgData name="Franziska Händschel" userId="e2149472-3187-4d00-b16a-a19eff6fc04a" providerId="ADAL" clId="{2D5E5A8C-05CD-4AE4-ADF0-7434593717F0}" dt="2023-09-06T13:40:24.475" v="69"/>
        <pc:sldMasterMkLst>
          <pc:docMk/>
          <pc:sldMasterMk cId="561937973" sldId="2147483660"/>
        </pc:sldMasterMkLst>
        <pc:spChg chg="del">
          <ac:chgData name="Franziska Händschel" userId="e2149472-3187-4d00-b16a-a19eff6fc04a" providerId="ADAL" clId="{2D5E5A8C-05CD-4AE4-ADF0-7434593717F0}" dt="2023-09-06T13:30:42.210" v="0" actId="478"/>
          <ac:spMkLst>
            <pc:docMk/>
            <pc:sldMasterMk cId="561937973" sldId="2147483660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2D5E5A8C-05CD-4AE4-ADF0-7434593717F0}" dt="2023-09-06T13:30:42.210" v="0" actId="478"/>
          <ac:spMkLst>
            <pc:docMk/>
            <pc:sldMasterMk cId="561937973" sldId="2147483660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2D5E5A8C-05CD-4AE4-ADF0-7434593717F0}" dt="2023-09-06T13:30:42.210" v="0" actId="478"/>
          <ac:spMkLst>
            <pc:docMk/>
            <pc:sldMasterMk cId="561937973" sldId="2147483660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2D5E5A8C-05CD-4AE4-ADF0-7434593717F0}" dt="2023-09-06T13:30:42.210" v="0" actId="478"/>
          <ac:spMkLst>
            <pc:docMk/>
            <pc:sldMasterMk cId="561937973" sldId="2147483660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2D5E5A8C-05CD-4AE4-ADF0-7434593717F0}" dt="2023-09-06T13:30:42.210" v="0" actId="478"/>
          <ac:spMkLst>
            <pc:docMk/>
            <pc:sldMasterMk cId="561937973" sldId="2147483660"/>
            <ac:spMk id="6" creationId="{00000000-0000-0000-0000-000000000000}"/>
          </ac:spMkLst>
        </pc:spChg>
        <pc:spChg chg="add mod">
          <ac:chgData name="Franziska Händschel" userId="e2149472-3187-4d00-b16a-a19eff6fc04a" providerId="ADAL" clId="{2D5E5A8C-05CD-4AE4-ADF0-7434593717F0}" dt="2023-09-06T13:31:19.254" v="20" actId="20577"/>
          <ac:spMkLst>
            <pc:docMk/>
            <pc:sldMasterMk cId="561937973" sldId="2147483660"/>
            <ac:spMk id="7" creationId="{042AD8D7-F3A6-E650-DF47-FBA6562A807A}"/>
          </ac:spMkLst>
        </pc:spChg>
        <pc:spChg chg="mod">
          <ac:chgData name="Franziska Händschel" userId="e2149472-3187-4d00-b16a-a19eff6fc04a" providerId="ADAL" clId="{2D5E5A8C-05CD-4AE4-ADF0-7434593717F0}" dt="2023-09-06T13:31:09.689" v="14"/>
          <ac:spMkLst>
            <pc:docMk/>
            <pc:sldMasterMk cId="561937973" sldId="2147483660"/>
            <ac:spMk id="10" creationId="{1A36E65A-2682-70F5-D244-E4B5DA711ED6}"/>
          </ac:spMkLst>
        </pc:spChg>
        <pc:grpChg chg="add mod">
          <ac:chgData name="Franziska Händschel" userId="e2149472-3187-4d00-b16a-a19eff6fc04a" providerId="ADAL" clId="{2D5E5A8C-05CD-4AE4-ADF0-7434593717F0}" dt="2023-09-06T13:31:09.689" v="14"/>
          <ac:grpSpMkLst>
            <pc:docMk/>
            <pc:sldMasterMk cId="561937973" sldId="2147483660"/>
            <ac:grpSpMk id="8" creationId="{BA0EAE93-E1CB-B84B-3FE4-2A58E0BFD46C}"/>
          </ac:grpSpMkLst>
        </pc:grpChg>
        <pc:picChg chg="mod">
          <ac:chgData name="Franziska Händschel" userId="e2149472-3187-4d00-b16a-a19eff6fc04a" providerId="ADAL" clId="{2D5E5A8C-05CD-4AE4-ADF0-7434593717F0}" dt="2023-09-06T13:31:09.689" v="14"/>
          <ac:picMkLst>
            <pc:docMk/>
            <pc:sldMasterMk cId="561937973" sldId="2147483660"/>
            <ac:picMk id="9" creationId="{8688FBF0-D5A1-4169-FE77-672778B5BEAC}"/>
          </ac:picMkLst>
        </pc:picChg>
        <pc:sldLayoutChg chg="addSp delSp modSp mod">
          <pc:chgData name="Franziska Händschel" userId="e2149472-3187-4d00-b16a-a19eff6fc04a" providerId="ADAL" clId="{2D5E5A8C-05CD-4AE4-ADF0-7434593717F0}" dt="2023-09-06T13:40:18.046" v="68"/>
          <pc:sldLayoutMkLst>
            <pc:docMk/>
            <pc:sldMasterMk cId="561937973" sldId="2147483660"/>
            <pc:sldLayoutMk cId="3413340349" sldId="2147483661"/>
          </pc:sldLayoutMkLst>
          <pc:spChg chg="del">
            <ac:chgData name="Franziska Händschel" userId="e2149472-3187-4d00-b16a-a19eff6fc04a" providerId="ADAL" clId="{2D5E5A8C-05CD-4AE4-ADF0-7434593717F0}" dt="2023-09-06T13:30:44.772" v="1" actId="478"/>
            <ac:spMkLst>
              <pc:docMk/>
              <pc:sldMasterMk cId="561937973" sldId="2147483660"/>
              <pc:sldLayoutMk cId="3413340349" sldId="2147483661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2D5E5A8C-05CD-4AE4-ADF0-7434593717F0}" dt="2023-09-06T13:30:44.772" v="1" actId="478"/>
            <ac:spMkLst>
              <pc:docMk/>
              <pc:sldMasterMk cId="561937973" sldId="2147483660"/>
              <pc:sldLayoutMk cId="3413340349" sldId="2147483661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2D5E5A8C-05CD-4AE4-ADF0-7434593717F0}" dt="2023-09-06T13:30:44.772" v="1" actId="478"/>
            <ac:spMkLst>
              <pc:docMk/>
              <pc:sldMasterMk cId="561937973" sldId="2147483660"/>
              <pc:sldLayoutMk cId="3413340349" sldId="2147483661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2D5E5A8C-05CD-4AE4-ADF0-7434593717F0}" dt="2023-09-06T13:30:44.772" v="1" actId="478"/>
            <ac:spMkLst>
              <pc:docMk/>
              <pc:sldMasterMk cId="561937973" sldId="2147483660"/>
              <pc:sldLayoutMk cId="3413340349" sldId="2147483661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2D5E5A8C-05CD-4AE4-ADF0-7434593717F0}" dt="2023-09-06T13:30:44.772" v="1" actId="478"/>
            <ac:spMkLst>
              <pc:docMk/>
              <pc:sldMasterMk cId="561937973" sldId="2147483660"/>
              <pc:sldLayoutMk cId="3413340349" sldId="2147483661"/>
              <ac:spMk id="6" creationId="{00000000-0000-0000-0000-000000000000}"/>
            </ac:spMkLst>
          </pc:spChg>
          <pc:spChg chg="add del mod">
            <ac:chgData name="Franziska Händschel" userId="e2149472-3187-4d00-b16a-a19eff6fc04a" providerId="ADAL" clId="{2D5E5A8C-05CD-4AE4-ADF0-7434593717F0}" dt="2023-09-06T13:31:08.387" v="13"/>
            <ac:spMkLst>
              <pc:docMk/>
              <pc:sldMasterMk cId="561937973" sldId="2147483660"/>
              <pc:sldLayoutMk cId="3413340349" sldId="2147483661"/>
              <ac:spMk id="7" creationId="{B2252CC6-6984-6506-F435-C346AB629D33}"/>
            </ac:spMkLst>
          </pc:spChg>
          <pc:spChg chg="mod">
            <ac:chgData name="Franziska Händschel" userId="e2149472-3187-4d00-b16a-a19eff6fc04a" providerId="ADAL" clId="{2D5E5A8C-05CD-4AE4-ADF0-7434593717F0}" dt="2023-09-06T13:31:07.317" v="12"/>
            <ac:spMkLst>
              <pc:docMk/>
              <pc:sldMasterMk cId="561937973" sldId="2147483660"/>
              <pc:sldLayoutMk cId="3413340349" sldId="2147483661"/>
              <ac:spMk id="10" creationId="{6993A92C-31F7-CE26-F4C6-FF996EF60CBC}"/>
            </ac:spMkLst>
          </pc:spChg>
          <pc:spChg chg="add mod">
            <ac:chgData name="Franziska Händschel" userId="e2149472-3187-4d00-b16a-a19eff6fc04a" providerId="ADAL" clId="{2D5E5A8C-05CD-4AE4-ADF0-7434593717F0}" dt="2023-09-06T13:40:18.046" v="68"/>
            <ac:spMkLst>
              <pc:docMk/>
              <pc:sldMasterMk cId="561937973" sldId="2147483660"/>
              <pc:sldLayoutMk cId="3413340349" sldId="2147483661"/>
              <ac:spMk id="11" creationId="{BA864735-B109-7DAA-AA46-8062E7C6CA21}"/>
            </ac:spMkLst>
          </pc:spChg>
          <pc:grpChg chg="add del mod">
            <ac:chgData name="Franziska Händschel" userId="e2149472-3187-4d00-b16a-a19eff6fc04a" providerId="ADAL" clId="{2D5E5A8C-05CD-4AE4-ADF0-7434593717F0}" dt="2023-09-06T13:31:08.387" v="13"/>
            <ac:grpSpMkLst>
              <pc:docMk/>
              <pc:sldMasterMk cId="561937973" sldId="2147483660"/>
              <pc:sldLayoutMk cId="3413340349" sldId="2147483661"/>
              <ac:grpSpMk id="8" creationId="{4F3836D4-B4C1-34B7-0083-471139C90D71}"/>
            </ac:grpSpMkLst>
          </pc:grpChg>
          <pc:picChg chg="mod">
            <ac:chgData name="Franziska Händschel" userId="e2149472-3187-4d00-b16a-a19eff6fc04a" providerId="ADAL" clId="{2D5E5A8C-05CD-4AE4-ADF0-7434593717F0}" dt="2023-09-06T13:31:07.317" v="12"/>
            <ac:picMkLst>
              <pc:docMk/>
              <pc:sldMasterMk cId="561937973" sldId="2147483660"/>
              <pc:sldLayoutMk cId="3413340349" sldId="2147483661"/>
              <ac:picMk id="9" creationId="{DA3FA968-B3ED-FBE6-0A19-03F42F7F4349}"/>
            </ac:picMkLst>
          </pc:picChg>
          <pc:picChg chg="add mod">
            <ac:chgData name="Franziska Händschel" userId="e2149472-3187-4d00-b16a-a19eff6fc04a" providerId="ADAL" clId="{2D5E5A8C-05CD-4AE4-ADF0-7434593717F0}" dt="2023-09-06T13:40:18.046" v="68"/>
            <ac:picMkLst>
              <pc:docMk/>
              <pc:sldMasterMk cId="561937973" sldId="2147483660"/>
              <pc:sldLayoutMk cId="3413340349" sldId="2147483661"/>
              <ac:picMk id="12" creationId="{2AD8E8B6-04B9-1703-DB65-4B101EAA23B4}"/>
            </ac:picMkLst>
          </pc:picChg>
        </pc:sldLayoutChg>
        <pc:sldLayoutChg chg="del">
          <pc:chgData name="Franziska Händschel" userId="e2149472-3187-4d00-b16a-a19eff6fc04a" providerId="ADAL" clId="{2D5E5A8C-05CD-4AE4-ADF0-7434593717F0}" dt="2023-09-06T13:30:46.442" v="2" actId="2696"/>
          <pc:sldLayoutMkLst>
            <pc:docMk/>
            <pc:sldMasterMk cId="561937973" sldId="2147483660"/>
            <pc:sldLayoutMk cId="389826631" sldId="2147483662"/>
          </pc:sldLayoutMkLst>
        </pc:sldLayoutChg>
        <pc:sldLayoutChg chg="del">
          <pc:chgData name="Franziska Händschel" userId="e2149472-3187-4d00-b16a-a19eff6fc04a" providerId="ADAL" clId="{2D5E5A8C-05CD-4AE4-ADF0-7434593717F0}" dt="2023-09-06T13:30:46.873" v="3" actId="2696"/>
          <pc:sldLayoutMkLst>
            <pc:docMk/>
            <pc:sldMasterMk cId="561937973" sldId="2147483660"/>
            <pc:sldLayoutMk cId="4150884143" sldId="2147483663"/>
          </pc:sldLayoutMkLst>
        </pc:sldLayoutChg>
        <pc:sldLayoutChg chg="del">
          <pc:chgData name="Franziska Händschel" userId="e2149472-3187-4d00-b16a-a19eff6fc04a" providerId="ADAL" clId="{2D5E5A8C-05CD-4AE4-ADF0-7434593717F0}" dt="2023-09-06T13:30:47.050" v="4" actId="2696"/>
          <pc:sldLayoutMkLst>
            <pc:docMk/>
            <pc:sldMasterMk cId="561937973" sldId="2147483660"/>
            <pc:sldLayoutMk cId="182476785" sldId="2147483664"/>
          </pc:sldLayoutMkLst>
        </pc:sldLayoutChg>
        <pc:sldLayoutChg chg="del">
          <pc:chgData name="Franziska Händschel" userId="e2149472-3187-4d00-b16a-a19eff6fc04a" providerId="ADAL" clId="{2D5E5A8C-05CD-4AE4-ADF0-7434593717F0}" dt="2023-09-06T13:30:47.199" v="5" actId="2696"/>
          <pc:sldLayoutMkLst>
            <pc:docMk/>
            <pc:sldMasterMk cId="561937973" sldId="2147483660"/>
            <pc:sldLayoutMk cId="3072180226" sldId="2147483665"/>
          </pc:sldLayoutMkLst>
        </pc:sldLayoutChg>
        <pc:sldLayoutChg chg="del">
          <pc:chgData name="Franziska Händschel" userId="e2149472-3187-4d00-b16a-a19eff6fc04a" providerId="ADAL" clId="{2D5E5A8C-05CD-4AE4-ADF0-7434593717F0}" dt="2023-09-06T13:30:47.371" v="6" actId="2696"/>
          <pc:sldLayoutMkLst>
            <pc:docMk/>
            <pc:sldMasterMk cId="561937973" sldId="2147483660"/>
            <pc:sldLayoutMk cId="3726609302" sldId="2147483666"/>
          </pc:sldLayoutMkLst>
        </pc:sldLayoutChg>
        <pc:sldLayoutChg chg="del">
          <pc:chgData name="Franziska Händschel" userId="e2149472-3187-4d00-b16a-a19eff6fc04a" providerId="ADAL" clId="{2D5E5A8C-05CD-4AE4-ADF0-7434593717F0}" dt="2023-09-06T13:30:47.623" v="7" actId="2696"/>
          <pc:sldLayoutMkLst>
            <pc:docMk/>
            <pc:sldMasterMk cId="561937973" sldId="2147483660"/>
            <pc:sldLayoutMk cId="2745915761" sldId="2147483667"/>
          </pc:sldLayoutMkLst>
        </pc:sldLayoutChg>
        <pc:sldLayoutChg chg="del">
          <pc:chgData name="Franziska Händschel" userId="e2149472-3187-4d00-b16a-a19eff6fc04a" providerId="ADAL" clId="{2D5E5A8C-05CD-4AE4-ADF0-7434593717F0}" dt="2023-09-06T13:30:48.225" v="8" actId="2696"/>
          <pc:sldLayoutMkLst>
            <pc:docMk/>
            <pc:sldMasterMk cId="561937973" sldId="2147483660"/>
            <pc:sldLayoutMk cId="3707025100" sldId="2147483668"/>
          </pc:sldLayoutMkLst>
        </pc:sldLayoutChg>
        <pc:sldLayoutChg chg="del">
          <pc:chgData name="Franziska Händschel" userId="e2149472-3187-4d00-b16a-a19eff6fc04a" providerId="ADAL" clId="{2D5E5A8C-05CD-4AE4-ADF0-7434593717F0}" dt="2023-09-06T13:30:48.766" v="9" actId="2696"/>
          <pc:sldLayoutMkLst>
            <pc:docMk/>
            <pc:sldMasterMk cId="561937973" sldId="2147483660"/>
            <pc:sldLayoutMk cId="1218937292" sldId="2147483669"/>
          </pc:sldLayoutMkLst>
        </pc:sldLayoutChg>
        <pc:sldLayoutChg chg="del">
          <pc:chgData name="Franziska Händschel" userId="e2149472-3187-4d00-b16a-a19eff6fc04a" providerId="ADAL" clId="{2D5E5A8C-05CD-4AE4-ADF0-7434593717F0}" dt="2023-09-06T13:30:49.368" v="10" actId="2696"/>
          <pc:sldLayoutMkLst>
            <pc:docMk/>
            <pc:sldMasterMk cId="561937973" sldId="2147483660"/>
            <pc:sldLayoutMk cId="3148844419" sldId="2147483670"/>
          </pc:sldLayoutMkLst>
        </pc:sldLayoutChg>
        <pc:sldLayoutChg chg="del">
          <pc:chgData name="Franziska Händschel" userId="e2149472-3187-4d00-b16a-a19eff6fc04a" providerId="ADAL" clId="{2D5E5A8C-05CD-4AE4-ADF0-7434593717F0}" dt="2023-09-06T13:30:49.707" v="11" actId="2696"/>
          <pc:sldLayoutMkLst>
            <pc:docMk/>
            <pc:sldMasterMk cId="561937973" sldId="2147483660"/>
            <pc:sldLayoutMk cId="2620815311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-5 1/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>
            <a:extLst>
              <a:ext uri="{FF2B5EF4-FFF2-40B4-BE49-F238E27FC236}">
                <a16:creationId xmlns:a16="http://schemas.microsoft.com/office/drawing/2014/main" id="{BA864735-B109-7DAA-AA46-8062E7C6CA21}"/>
              </a:ext>
            </a:extLst>
          </p:cNvPr>
          <p:cNvSpPr txBox="1">
            <a:spLocks/>
          </p:cNvSpPr>
          <p:nvPr userDrawn="1"/>
        </p:nvSpPr>
        <p:spPr>
          <a:xfrm>
            <a:off x="831997" y="1123948"/>
            <a:ext cx="4474254" cy="847227"/>
          </a:xfrm>
          <a:prstGeom prst="rect">
            <a:avLst/>
          </a:prstGeom>
          <a:noFill/>
        </p:spPr>
        <p:txBody>
          <a:bodyPr wrap="none" lIns="0" tIns="0" rIns="98695" bIns="49347" rtlCol="0" anchor="t">
            <a:spAutoFit/>
          </a:bodyPr>
          <a:lstStyle/>
          <a:p>
            <a:r>
              <a:rPr lang="de-DE" sz="2591" dirty="0">
                <a:solidFill>
                  <a:srgbClr val="243039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Energie sparen in der Schule:</a:t>
            </a:r>
            <a:br>
              <a:rPr lang="de-DE" sz="2591" dirty="0">
                <a:solidFill>
                  <a:srgbClr val="243039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2591" b="1" dirty="0">
                <a:solidFill>
                  <a:srgbClr val="243039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Darauf achten wir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2AD8E8B6-04B9-1703-DB65-4B101EAA23B4}"/>
              </a:ext>
            </a:extLst>
          </p:cNvPr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796" y="1123947"/>
            <a:ext cx="1046401" cy="729625"/>
          </a:xfrm>
          <a:prstGeom prst="rect">
            <a:avLst/>
          </a:prstGeom>
        </p:spPr>
      </p:pic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F5BBCAEE-89F7-228B-1C2B-836DB872A3D1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B8ED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E-5 1/1</a:t>
            </a:r>
          </a:p>
        </p:txBody>
      </p:sp>
    </p:spTree>
    <p:extLst>
      <p:ext uri="{BB962C8B-B14F-4D97-AF65-F5344CB8AC3E}">
        <p14:creationId xmlns:p14="http://schemas.microsoft.com/office/powerpoint/2010/main" val="3056340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E1D35B4C-A24C-EDEA-8C35-1D37F3FE0E72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6498246" y="9411823"/>
            <a:ext cx="1069511" cy="253546"/>
            <a:chOff x="4740892" y="3380559"/>
            <a:chExt cx="716795" cy="169928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3A578E29-5A74-6FAC-1429-42C328F17B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86D2B2D4-BB7B-13CE-3E41-67513A428AC5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997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Rechteck 153">
            <a:extLst>
              <a:ext uri="{FF2B5EF4-FFF2-40B4-BE49-F238E27FC236}">
                <a16:creationId xmlns:a16="http://schemas.microsoft.com/office/drawing/2014/main" id="{CC73BA8A-9B5B-1C58-11AF-57389841216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3471" y="2686537"/>
            <a:ext cx="5767365" cy="543981"/>
          </a:xfrm>
          <a:prstGeom prst="rect">
            <a:avLst/>
          </a:prstGeom>
          <a:solidFill>
            <a:srgbClr val="D1F4AA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511">
              <a:solidFill>
                <a:srgbClr val="243039"/>
              </a:solidFill>
              <a:latin typeface="Ink Free" panose="03080402000500000000" pitchFamily="66" charset="0"/>
            </a:endParaRPr>
          </a:p>
        </p:txBody>
      </p:sp>
      <p:sp>
        <p:nvSpPr>
          <p:cNvPr id="177" name="Rechteck 176">
            <a:extLst>
              <a:ext uri="{FF2B5EF4-FFF2-40B4-BE49-F238E27FC236}">
                <a16:creationId xmlns:a16="http://schemas.microsoft.com/office/drawing/2014/main" id="{A0585344-1AB4-FC34-1CF2-8D60CF5CC4F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3471" y="4212737"/>
            <a:ext cx="5767365" cy="543981"/>
          </a:xfrm>
          <a:prstGeom prst="rect">
            <a:avLst/>
          </a:prstGeom>
          <a:solidFill>
            <a:srgbClr val="D1F4AA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511">
              <a:solidFill>
                <a:srgbClr val="243039"/>
              </a:solidFill>
              <a:latin typeface="Ink Free" panose="03080402000500000000" pitchFamily="66" charset="0"/>
            </a:endParaRPr>
          </a:p>
        </p:txBody>
      </p:sp>
      <p:sp>
        <p:nvSpPr>
          <p:cNvPr id="200" name="Rechteck 199">
            <a:extLst>
              <a:ext uri="{FF2B5EF4-FFF2-40B4-BE49-F238E27FC236}">
                <a16:creationId xmlns:a16="http://schemas.microsoft.com/office/drawing/2014/main" id="{0D36EC40-B662-F74D-C631-3044930C84C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3471" y="5730781"/>
            <a:ext cx="5767365" cy="543981"/>
          </a:xfrm>
          <a:prstGeom prst="rect">
            <a:avLst/>
          </a:prstGeom>
          <a:solidFill>
            <a:srgbClr val="D1F4AA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511">
              <a:solidFill>
                <a:srgbClr val="243039"/>
              </a:solidFill>
              <a:latin typeface="Ink Free" panose="03080402000500000000" pitchFamily="66" charset="0"/>
            </a:endParaRPr>
          </a:p>
        </p:txBody>
      </p:sp>
      <p:sp>
        <p:nvSpPr>
          <p:cNvPr id="223" name="Rechteck 222">
            <a:extLst>
              <a:ext uri="{FF2B5EF4-FFF2-40B4-BE49-F238E27FC236}">
                <a16:creationId xmlns:a16="http://schemas.microsoft.com/office/drawing/2014/main" id="{970B7C56-EDE5-853D-87F4-EC6787B955D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3471" y="7243799"/>
            <a:ext cx="5767365" cy="543981"/>
          </a:xfrm>
          <a:prstGeom prst="rect">
            <a:avLst/>
          </a:prstGeom>
          <a:solidFill>
            <a:srgbClr val="D1F4AA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511">
              <a:solidFill>
                <a:srgbClr val="243039"/>
              </a:solidFill>
              <a:latin typeface="Ink Free" panose="03080402000500000000" pitchFamily="66" charset="0"/>
            </a:endParaRPr>
          </a:p>
        </p:txBody>
      </p:sp>
      <p:sp>
        <p:nvSpPr>
          <p:cNvPr id="246" name="Rechteck 245">
            <a:extLst>
              <a:ext uri="{FF2B5EF4-FFF2-40B4-BE49-F238E27FC236}">
                <a16:creationId xmlns:a16="http://schemas.microsoft.com/office/drawing/2014/main" id="{A3EA3086-B2A3-C3E9-F291-3F60F476B67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3471" y="8774103"/>
            <a:ext cx="5767365" cy="543981"/>
          </a:xfrm>
          <a:prstGeom prst="rect">
            <a:avLst/>
          </a:prstGeom>
          <a:solidFill>
            <a:srgbClr val="D1F4AA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511">
              <a:solidFill>
                <a:srgbClr val="243039"/>
              </a:solidFill>
              <a:latin typeface="Ink Free" panose="03080402000500000000" pitchFamily="66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1DF7583-C1C1-955F-3661-22704B915D2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3471" y="3454065"/>
            <a:ext cx="5767365" cy="543981"/>
          </a:xfrm>
          <a:prstGeom prst="rect">
            <a:avLst/>
          </a:prstGeom>
          <a:solidFill>
            <a:srgbClr val="D1F4AA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511">
              <a:solidFill>
                <a:srgbClr val="243039"/>
              </a:solidFill>
              <a:latin typeface="Ink Free" panose="03080402000500000000" pitchFamily="66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D1F3833D-FE2D-36D0-02E9-CA12B03105A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3471" y="4980264"/>
            <a:ext cx="5767365" cy="543981"/>
          </a:xfrm>
          <a:prstGeom prst="rect">
            <a:avLst/>
          </a:prstGeom>
          <a:solidFill>
            <a:srgbClr val="D1F4AA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511">
              <a:solidFill>
                <a:srgbClr val="243039"/>
              </a:solidFill>
              <a:latin typeface="Ink Free" panose="03080402000500000000" pitchFamily="66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3DE6EA9-4798-0BEC-2DCE-904B159927A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3471" y="6498309"/>
            <a:ext cx="5767365" cy="543981"/>
          </a:xfrm>
          <a:prstGeom prst="rect">
            <a:avLst/>
          </a:prstGeom>
          <a:solidFill>
            <a:srgbClr val="D1F4AA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511">
              <a:solidFill>
                <a:srgbClr val="243039"/>
              </a:solidFill>
              <a:latin typeface="Ink Free" panose="03080402000500000000" pitchFamily="66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38250686-4FFA-8032-AC41-EA2EDBD1B9A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3471" y="8011326"/>
            <a:ext cx="5767365" cy="543981"/>
          </a:xfrm>
          <a:prstGeom prst="rect">
            <a:avLst/>
          </a:prstGeom>
          <a:solidFill>
            <a:srgbClr val="D1F4AA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511">
              <a:solidFill>
                <a:srgbClr val="243039"/>
              </a:solidFill>
              <a:latin typeface="Ink Free" panose="03080402000500000000" pitchFamily="66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DEEB382-ADDC-B0B8-1B44-08EF037F272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3471" y="9541631"/>
            <a:ext cx="5767365" cy="543981"/>
          </a:xfrm>
          <a:prstGeom prst="rect">
            <a:avLst/>
          </a:prstGeom>
          <a:solidFill>
            <a:srgbClr val="D1F4AA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511">
              <a:solidFill>
                <a:srgbClr val="243039"/>
              </a:solidFill>
              <a:latin typeface="Ink Free" panose="030804020005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605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99E09D0-A1C3-4C53-A44E-574E3D339645}">
  <ds:schemaRefs>
    <ds:schemaRef ds:uri="14e3e585-18c1-444e-a2b2-7bdbe51b187b"/>
    <ds:schemaRef ds:uri="436f5ecc-5095-4337-8a5c-a427a102b955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F87076E-D101-491F-96E3-3D2F5E97AA3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67968C1-1D7A-4B0E-AA73-B3AF796B3A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Helvetica</vt:lpstr>
      <vt:lpstr>Helvetica</vt:lpstr>
      <vt:lpstr>Ink Free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2</cp:revision>
  <dcterms:created xsi:type="dcterms:W3CDTF">2022-09-28T11:46:10Z</dcterms:created>
  <dcterms:modified xsi:type="dcterms:W3CDTF">2024-02-15T14:57:28Z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