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56"/>
  </p:notesMasterIdLst>
  <p:handoutMasterIdLst>
    <p:handoutMasterId r:id="rId57"/>
  </p:handoutMasterIdLst>
  <p:sldIdLst>
    <p:sldId id="278" r:id="rId5"/>
    <p:sldId id="320" r:id="rId6"/>
    <p:sldId id="314" r:id="rId7"/>
    <p:sldId id="294" r:id="rId8"/>
    <p:sldId id="411" r:id="rId9"/>
    <p:sldId id="436" r:id="rId10"/>
    <p:sldId id="431" r:id="rId11"/>
    <p:sldId id="433" r:id="rId12"/>
    <p:sldId id="434" r:id="rId13"/>
    <p:sldId id="435" r:id="rId14"/>
    <p:sldId id="437" r:id="rId15"/>
    <p:sldId id="443" r:id="rId16"/>
    <p:sldId id="441" r:id="rId17"/>
    <p:sldId id="440" r:id="rId18"/>
    <p:sldId id="394" r:id="rId19"/>
    <p:sldId id="414" r:id="rId20"/>
    <p:sldId id="413" r:id="rId21"/>
    <p:sldId id="415" r:id="rId22"/>
    <p:sldId id="416" r:id="rId23"/>
    <p:sldId id="444" r:id="rId24"/>
    <p:sldId id="418" r:id="rId25"/>
    <p:sldId id="445" r:id="rId26"/>
    <p:sldId id="297" r:id="rId27"/>
    <p:sldId id="275" r:id="rId28"/>
    <p:sldId id="447" r:id="rId29"/>
    <p:sldId id="345" r:id="rId30"/>
    <p:sldId id="346" r:id="rId31"/>
    <p:sldId id="347" r:id="rId32"/>
    <p:sldId id="348" r:id="rId33"/>
    <p:sldId id="349" r:id="rId34"/>
    <p:sldId id="350" r:id="rId35"/>
    <p:sldId id="351" r:id="rId36"/>
    <p:sldId id="352" r:id="rId37"/>
    <p:sldId id="353" r:id="rId38"/>
    <p:sldId id="354" r:id="rId39"/>
    <p:sldId id="355" r:id="rId40"/>
    <p:sldId id="356" r:id="rId41"/>
    <p:sldId id="339" r:id="rId42"/>
    <p:sldId id="340" r:id="rId43"/>
    <p:sldId id="341" r:id="rId44"/>
    <p:sldId id="342" r:id="rId45"/>
    <p:sldId id="343" r:id="rId46"/>
    <p:sldId id="372" r:id="rId47"/>
    <p:sldId id="363" r:id="rId48"/>
    <p:sldId id="364" r:id="rId49"/>
    <p:sldId id="365" r:id="rId50"/>
    <p:sldId id="366" r:id="rId51"/>
    <p:sldId id="370" r:id="rId52"/>
    <p:sldId id="367" r:id="rId53"/>
    <p:sldId id="369" r:id="rId54"/>
    <p:sldId id="368" r:id="rId55"/>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lassenmaterial" id="{33CE9CC4-6952-4709-A5C3-805833D66570}">
          <p14:sldIdLst>
            <p14:sldId id="278"/>
            <p14:sldId id="320"/>
            <p14:sldId id="314"/>
            <p14:sldId id="294"/>
            <p14:sldId id="411"/>
            <p14:sldId id="436"/>
            <p14:sldId id="431"/>
            <p14:sldId id="433"/>
            <p14:sldId id="434"/>
            <p14:sldId id="435"/>
            <p14:sldId id="437"/>
            <p14:sldId id="443"/>
            <p14:sldId id="441"/>
            <p14:sldId id="440"/>
            <p14:sldId id="394"/>
            <p14:sldId id="414"/>
            <p14:sldId id="413"/>
            <p14:sldId id="415"/>
            <p14:sldId id="416"/>
            <p14:sldId id="444"/>
            <p14:sldId id="418"/>
            <p14:sldId id="445"/>
            <p14:sldId id="297"/>
            <p14:sldId id="275"/>
            <p14:sldId id="447"/>
            <p14:sldId id="345"/>
            <p14:sldId id="346"/>
            <p14:sldId id="347"/>
            <p14:sldId id="348"/>
            <p14:sldId id="349"/>
            <p14:sldId id="350"/>
            <p14:sldId id="351"/>
            <p14:sldId id="352"/>
            <p14:sldId id="353"/>
            <p14:sldId id="354"/>
            <p14:sldId id="355"/>
            <p14:sldId id="356"/>
            <p14:sldId id="339"/>
            <p14:sldId id="340"/>
            <p14:sldId id="341"/>
            <p14:sldId id="342"/>
            <p14:sldId id="343"/>
            <p14:sldId id="372"/>
            <p14:sldId id="363"/>
            <p14:sldId id="364"/>
            <p14:sldId id="365"/>
            <p14:sldId id="366"/>
            <p14:sldId id="370"/>
            <p14:sldId id="367"/>
            <p14:sldId id="369"/>
            <p14:sldId id="36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265816-72C3-BE86-008B-7C65DFBFE058}" name="Wienecke, Lorenzo" initials="LW" userId="S::l.wienecke@blauphase.com::e3bbe1e4-589a-4552-afd6-3c4b14256f75" providerId="AD"/>
  <p188:author id="{B37AC298-A055-DF51-2FE7-6FE883FBC784}" name="Anna Wienecke" initials="" userId="S::a.wienecke@IWJBgGmbH.onmicrosoft.com::c110f3fa-9869-4665-a5b9-1c6222bb080d" providerId="AD"/>
  <p188:author id="{71787EBE-AB02-5C23-8377-19B28DB68E2C}" name="Dirk Ahrends" initials="DA" userId="S::dirk.ahrends@finanztip.de::4319949e-1bf1-4fae-94f5-c7e80ffaa492" providerId="AD"/>
  <p188:author id="{F14C9DBF-3B87-1AD5-69DC-9DE5CA09B5FC}" name="Franziska Händschel" initials="FH" userId="S::franziska.haendschel@finanztip.de::e2149472-3187-4d00-b16a-a19eff6fc04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FF00FF"/>
    <a:srgbClr val="00FFFF"/>
    <a:srgbClr val="FFFF00"/>
    <a:srgbClr val="00FF00"/>
    <a:srgbClr val="8FD04C"/>
    <a:srgbClr val="F5F5F5"/>
    <a:srgbClr val="FC6E44"/>
    <a:srgbClr val="00A8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1144" y="5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ziska Händschel" userId="e2149472-3187-4d00-b16a-a19eff6fc04a" providerId="ADAL" clId="{9C070D62-10E8-4E50-82C7-41C935F06A0E}"/>
    <pc:docChg chg="custSel delSld modSld delSection modSection">
      <pc:chgData name="Franziska Händschel" userId="e2149472-3187-4d00-b16a-a19eff6fc04a" providerId="ADAL" clId="{9C070D62-10E8-4E50-82C7-41C935F06A0E}" dt="2024-01-18T17:26:22.816" v="3" actId="478"/>
      <pc:docMkLst>
        <pc:docMk/>
      </pc:docMkLst>
      <pc:sldChg chg="del">
        <pc:chgData name="Franziska Händschel" userId="e2149472-3187-4d00-b16a-a19eff6fc04a" providerId="ADAL" clId="{9C070D62-10E8-4E50-82C7-41C935F06A0E}" dt="2024-01-18T17:26:10.226" v="0" actId="47"/>
        <pc:sldMkLst>
          <pc:docMk/>
          <pc:sldMk cId="2089067474" sldId="281"/>
        </pc:sldMkLst>
      </pc:sldChg>
      <pc:sldChg chg="del">
        <pc:chgData name="Franziska Händschel" userId="e2149472-3187-4d00-b16a-a19eff6fc04a" providerId="ADAL" clId="{9C070D62-10E8-4E50-82C7-41C935F06A0E}" dt="2024-01-18T17:26:10.226" v="0" actId="47"/>
        <pc:sldMkLst>
          <pc:docMk/>
          <pc:sldMk cId="3155422422" sldId="299"/>
        </pc:sldMkLst>
      </pc:sldChg>
      <pc:sldChg chg="del">
        <pc:chgData name="Franziska Händschel" userId="e2149472-3187-4d00-b16a-a19eff6fc04a" providerId="ADAL" clId="{9C070D62-10E8-4E50-82C7-41C935F06A0E}" dt="2024-01-18T17:26:10.226" v="0" actId="47"/>
        <pc:sldMkLst>
          <pc:docMk/>
          <pc:sldMk cId="2557648584" sldId="300"/>
        </pc:sldMkLst>
      </pc:sldChg>
      <pc:sldChg chg="del">
        <pc:chgData name="Franziska Händschel" userId="e2149472-3187-4d00-b16a-a19eff6fc04a" providerId="ADAL" clId="{9C070D62-10E8-4E50-82C7-41C935F06A0E}" dt="2024-01-18T17:26:12.346" v="1" actId="47"/>
        <pc:sldMkLst>
          <pc:docMk/>
          <pc:sldMk cId="3709740208" sldId="313"/>
        </pc:sldMkLst>
      </pc:sldChg>
      <pc:sldChg chg="delSp mod">
        <pc:chgData name="Franziska Händschel" userId="e2149472-3187-4d00-b16a-a19eff6fc04a" providerId="ADAL" clId="{9C070D62-10E8-4E50-82C7-41C935F06A0E}" dt="2024-01-18T17:26:22.816" v="3" actId="478"/>
        <pc:sldMkLst>
          <pc:docMk/>
          <pc:sldMk cId="1060718673" sldId="314"/>
        </pc:sldMkLst>
        <pc:spChg chg="del">
          <ac:chgData name="Franziska Händschel" userId="e2149472-3187-4d00-b16a-a19eff6fc04a" providerId="ADAL" clId="{9C070D62-10E8-4E50-82C7-41C935F06A0E}" dt="2024-01-18T17:26:21.596" v="2" actId="478"/>
          <ac:spMkLst>
            <pc:docMk/>
            <pc:sldMk cId="1060718673" sldId="314"/>
            <ac:spMk id="4" creationId="{ED56A6BD-F905-1DD1-A082-C54817C20B22}"/>
          </ac:spMkLst>
        </pc:spChg>
        <pc:grpChg chg="del">
          <ac:chgData name="Franziska Händschel" userId="e2149472-3187-4d00-b16a-a19eff6fc04a" providerId="ADAL" clId="{9C070D62-10E8-4E50-82C7-41C935F06A0E}" dt="2024-01-18T17:26:22.816" v="3" actId="478"/>
          <ac:grpSpMkLst>
            <pc:docMk/>
            <pc:sldMk cId="1060718673" sldId="314"/>
            <ac:grpSpMk id="5" creationId="{3544A723-BBCD-35DB-5AA4-3E16934435D1}"/>
          </ac:grpSpMkLst>
        </pc:grpChg>
      </pc:sldChg>
      <pc:sldChg chg="del">
        <pc:chgData name="Franziska Händschel" userId="e2149472-3187-4d00-b16a-a19eff6fc04a" providerId="ADAL" clId="{9C070D62-10E8-4E50-82C7-41C935F06A0E}" dt="2024-01-18T17:26:10.226" v="0" actId="47"/>
        <pc:sldMkLst>
          <pc:docMk/>
          <pc:sldMk cId="3265285676" sldId="315"/>
        </pc:sldMkLst>
      </pc:sldChg>
      <pc:sldChg chg="del">
        <pc:chgData name="Franziska Händschel" userId="e2149472-3187-4d00-b16a-a19eff6fc04a" providerId="ADAL" clId="{9C070D62-10E8-4E50-82C7-41C935F06A0E}" dt="2024-01-18T17:26:12.346" v="1" actId="47"/>
        <pc:sldMkLst>
          <pc:docMk/>
          <pc:sldMk cId="2117206163" sldId="317"/>
        </pc:sldMkLst>
      </pc:sldChg>
      <pc:sldChg chg="del">
        <pc:chgData name="Franziska Händschel" userId="e2149472-3187-4d00-b16a-a19eff6fc04a" providerId="ADAL" clId="{9C070D62-10E8-4E50-82C7-41C935F06A0E}" dt="2024-01-18T17:26:10.226" v="0" actId="47"/>
        <pc:sldMkLst>
          <pc:docMk/>
          <pc:sldMk cId="3500899235" sldId="321"/>
        </pc:sldMkLst>
      </pc:sldChg>
      <pc:sldChg chg="del">
        <pc:chgData name="Franziska Händschel" userId="e2149472-3187-4d00-b16a-a19eff6fc04a" providerId="ADAL" clId="{9C070D62-10E8-4E50-82C7-41C935F06A0E}" dt="2024-01-18T17:26:10.226" v="0" actId="47"/>
        <pc:sldMkLst>
          <pc:docMk/>
          <pc:sldMk cId="2245902718" sldId="322"/>
        </pc:sldMkLst>
      </pc:sldChg>
      <pc:sldChg chg="del">
        <pc:chgData name="Franziska Händschel" userId="e2149472-3187-4d00-b16a-a19eff6fc04a" providerId="ADAL" clId="{9C070D62-10E8-4E50-82C7-41C935F06A0E}" dt="2024-01-18T17:26:10.226" v="0" actId="47"/>
        <pc:sldMkLst>
          <pc:docMk/>
          <pc:sldMk cId="3059459186" sldId="357"/>
        </pc:sldMkLst>
      </pc:sldChg>
      <pc:sldChg chg="del">
        <pc:chgData name="Franziska Händschel" userId="e2149472-3187-4d00-b16a-a19eff6fc04a" providerId="ADAL" clId="{9C070D62-10E8-4E50-82C7-41C935F06A0E}" dt="2024-01-18T17:26:10.226" v="0" actId="47"/>
        <pc:sldMkLst>
          <pc:docMk/>
          <pc:sldMk cId="2059624613" sldId="358"/>
        </pc:sldMkLst>
      </pc:sldChg>
      <pc:sldChg chg="del">
        <pc:chgData name="Franziska Händschel" userId="e2149472-3187-4d00-b16a-a19eff6fc04a" providerId="ADAL" clId="{9C070D62-10E8-4E50-82C7-41C935F06A0E}" dt="2024-01-18T17:26:10.226" v="0" actId="47"/>
        <pc:sldMkLst>
          <pc:docMk/>
          <pc:sldMk cId="3674408426" sldId="359"/>
        </pc:sldMkLst>
      </pc:sldChg>
      <pc:sldChg chg="del">
        <pc:chgData name="Franziska Händschel" userId="e2149472-3187-4d00-b16a-a19eff6fc04a" providerId="ADAL" clId="{9C070D62-10E8-4E50-82C7-41C935F06A0E}" dt="2024-01-18T17:26:10.226" v="0" actId="47"/>
        <pc:sldMkLst>
          <pc:docMk/>
          <pc:sldMk cId="653923462" sldId="360"/>
        </pc:sldMkLst>
      </pc:sldChg>
      <pc:sldChg chg="del">
        <pc:chgData name="Franziska Händschel" userId="e2149472-3187-4d00-b16a-a19eff6fc04a" providerId="ADAL" clId="{9C070D62-10E8-4E50-82C7-41C935F06A0E}" dt="2024-01-18T17:26:10.226" v="0" actId="47"/>
        <pc:sldMkLst>
          <pc:docMk/>
          <pc:sldMk cId="1139283421" sldId="371"/>
        </pc:sldMkLst>
      </pc:sldChg>
      <pc:sldChg chg="del">
        <pc:chgData name="Franziska Händschel" userId="e2149472-3187-4d00-b16a-a19eff6fc04a" providerId="ADAL" clId="{9C070D62-10E8-4E50-82C7-41C935F06A0E}" dt="2024-01-18T17:26:10.226" v="0" actId="47"/>
        <pc:sldMkLst>
          <pc:docMk/>
          <pc:sldMk cId="98616887" sldId="374"/>
        </pc:sldMkLst>
      </pc:sldChg>
      <pc:sldChg chg="del">
        <pc:chgData name="Franziska Händschel" userId="e2149472-3187-4d00-b16a-a19eff6fc04a" providerId="ADAL" clId="{9C070D62-10E8-4E50-82C7-41C935F06A0E}" dt="2024-01-18T17:26:10.226" v="0" actId="47"/>
        <pc:sldMkLst>
          <pc:docMk/>
          <pc:sldMk cId="1379593673" sldId="375"/>
        </pc:sldMkLst>
      </pc:sldChg>
      <pc:sldChg chg="del">
        <pc:chgData name="Franziska Händschel" userId="e2149472-3187-4d00-b16a-a19eff6fc04a" providerId="ADAL" clId="{9C070D62-10E8-4E50-82C7-41C935F06A0E}" dt="2024-01-18T17:26:10.226" v="0" actId="47"/>
        <pc:sldMkLst>
          <pc:docMk/>
          <pc:sldMk cId="2629405743" sldId="376"/>
        </pc:sldMkLst>
      </pc:sldChg>
      <pc:sldChg chg="del">
        <pc:chgData name="Franziska Händschel" userId="e2149472-3187-4d00-b16a-a19eff6fc04a" providerId="ADAL" clId="{9C070D62-10E8-4E50-82C7-41C935F06A0E}" dt="2024-01-18T17:26:10.226" v="0" actId="47"/>
        <pc:sldMkLst>
          <pc:docMk/>
          <pc:sldMk cId="585540519" sldId="377"/>
        </pc:sldMkLst>
      </pc:sldChg>
      <pc:sldChg chg="del">
        <pc:chgData name="Franziska Händschel" userId="e2149472-3187-4d00-b16a-a19eff6fc04a" providerId="ADAL" clId="{9C070D62-10E8-4E50-82C7-41C935F06A0E}" dt="2024-01-18T17:26:10.226" v="0" actId="47"/>
        <pc:sldMkLst>
          <pc:docMk/>
          <pc:sldMk cId="646921020" sldId="378"/>
        </pc:sldMkLst>
      </pc:sldChg>
      <pc:sldChg chg="del">
        <pc:chgData name="Franziska Händschel" userId="e2149472-3187-4d00-b16a-a19eff6fc04a" providerId="ADAL" clId="{9C070D62-10E8-4E50-82C7-41C935F06A0E}" dt="2024-01-18T17:26:10.226" v="0" actId="47"/>
        <pc:sldMkLst>
          <pc:docMk/>
          <pc:sldMk cId="386464750" sldId="379"/>
        </pc:sldMkLst>
      </pc:sldChg>
      <pc:sldChg chg="del">
        <pc:chgData name="Franziska Händschel" userId="e2149472-3187-4d00-b16a-a19eff6fc04a" providerId="ADAL" clId="{9C070D62-10E8-4E50-82C7-41C935F06A0E}" dt="2024-01-18T17:26:10.226" v="0" actId="47"/>
        <pc:sldMkLst>
          <pc:docMk/>
          <pc:sldMk cId="1370298940" sldId="380"/>
        </pc:sldMkLst>
      </pc:sldChg>
      <pc:sldChg chg="del">
        <pc:chgData name="Franziska Händschel" userId="e2149472-3187-4d00-b16a-a19eff6fc04a" providerId="ADAL" clId="{9C070D62-10E8-4E50-82C7-41C935F06A0E}" dt="2024-01-18T17:26:10.226" v="0" actId="47"/>
        <pc:sldMkLst>
          <pc:docMk/>
          <pc:sldMk cId="773886867" sldId="381"/>
        </pc:sldMkLst>
      </pc:sldChg>
      <pc:sldChg chg="del">
        <pc:chgData name="Franziska Händschel" userId="e2149472-3187-4d00-b16a-a19eff6fc04a" providerId="ADAL" clId="{9C070D62-10E8-4E50-82C7-41C935F06A0E}" dt="2024-01-18T17:26:10.226" v="0" actId="47"/>
        <pc:sldMkLst>
          <pc:docMk/>
          <pc:sldMk cId="2217416751" sldId="382"/>
        </pc:sldMkLst>
      </pc:sldChg>
      <pc:sldChg chg="del">
        <pc:chgData name="Franziska Händschel" userId="e2149472-3187-4d00-b16a-a19eff6fc04a" providerId="ADAL" clId="{9C070D62-10E8-4E50-82C7-41C935F06A0E}" dt="2024-01-18T17:26:10.226" v="0" actId="47"/>
        <pc:sldMkLst>
          <pc:docMk/>
          <pc:sldMk cId="2334683313" sldId="383"/>
        </pc:sldMkLst>
      </pc:sldChg>
      <pc:sldChg chg="del">
        <pc:chgData name="Franziska Händschel" userId="e2149472-3187-4d00-b16a-a19eff6fc04a" providerId="ADAL" clId="{9C070D62-10E8-4E50-82C7-41C935F06A0E}" dt="2024-01-18T17:26:10.226" v="0" actId="47"/>
        <pc:sldMkLst>
          <pc:docMk/>
          <pc:sldMk cId="2899422791" sldId="384"/>
        </pc:sldMkLst>
      </pc:sldChg>
      <pc:sldChg chg="del">
        <pc:chgData name="Franziska Händschel" userId="e2149472-3187-4d00-b16a-a19eff6fc04a" providerId="ADAL" clId="{9C070D62-10E8-4E50-82C7-41C935F06A0E}" dt="2024-01-18T17:26:10.226" v="0" actId="47"/>
        <pc:sldMkLst>
          <pc:docMk/>
          <pc:sldMk cId="1473906113" sldId="385"/>
        </pc:sldMkLst>
      </pc:sldChg>
      <pc:sldChg chg="del">
        <pc:chgData name="Franziska Händschel" userId="e2149472-3187-4d00-b16a-a19eff6fc04a" providerId="ADAL" clId="{9C070D62-10E8-4E50-82C7-41C935F06A0E}" dt="2024-01-18T17:26:10.226" v="0" actId="47"/>
        <pc:sldMkLst>
          <pc:docMk/>
          <pc:sldMk cId="3996273715" sldId="386"/>
        </pc:sldMkLst>
      </pc:sldChg>
      <pc:sldChg chg="del">
        <pc:chgData name="Franziska Händschel" userId="e2149472-3187-4d00-b16a-a19eff6fc04a" providerId="ADAL" clId="{9C070D62-10E8-4E50-82C7-41C935F06A0E}" dt="2024-01-18T17:26:10.226" v="0" actId="47"/>
        <pc:sldMkLst>
          <pc:docMk/>
          <pc:sldMk cId="3696732851" sldId="446"/>
        </pc:sldMkLst>
      </pc:sldChg>
      <pc:sldChg chg="del">
        <pc:chgData name="Franziska Händschel" userId="e2149472-3187-4d00-b16a-a19eff6fc04a" providerId="ADAL" clId="{9C070D62-10E8-4E50-82C7-41C935F06A0E}" dt="2024-01-18T17:26:10.226" v="0" actId="47"/>
        <pc:sldMkLst>
          <pc:docMk/>
          <pc:sldMk cId="1628830725" sldId="448"/>
        </pc:sldMkLst>
      </pc:sldChg>
      <pc:sldChg chg="del">
        <pc:chgData name="Franziska Händschel" userId="e2149472-3187-4d00-b16a-a19eff6fc04a" providerId="ADAL" clId="{9C070D62-10E8-4E50-82C7-41C935F06A0E}" dt="2024-01-18T17:26:10.226" v="0" actId="47"/>
        <pc:sldMkLst>
          <pc:docMk/>
          <pc:sldMk cId="3552438582" sldId="449"/>
        </pc:sldMkLst>
      </pc:sldChg>
      <pc:sldChg chg="del">
        <pc:chgData name="Franziska Händschel" userId="e2149472-3187-4d00-b16a-a19eff6fc04a" providerId="ADAL" clId="{9C070D62-10E8-4E50-82C7-41C935F06A0E}" dt="2024-01-18T17:26:10.226" v="0" actId="47"/>
        <pc:sldMkLst>
          <pc:docMk/>
          <pc:sldMk cId="1179277725" sldId="450"/>
        </pc:sldMkLst>
      </pc:sldChg>
      <pc:sldChg chg="del">
        <pc:chgData name="Franziska Händschel" userId="e2149472-3187-4d00-b16a-a19eff6fc04a" providerId="ADAL" clId="{9C070D62-10E8-4E50-82C7-41C935F06A0E}" dt="2024-01-18T17:26:10.226" v="0" actId="47"/>
        <pc:sldMkLst>
          <pc:docMk/>
          <pc:sldMk cId="12433152" sldId="451"/>
        </pc:sldMkLst>
      </pc:sldChg>
      <pc:sldChg chg="del">
        <pc:chgData name="Franziska Händschel" userId="e2149472-3187-4d00-b16a-a19eff6fc04a" providerId="ADAL" clId="{9C070D62-10E8-4E50-82C7-41C935F06A0E}" dt="2024-01-18T17:26:10.226" v="0" actId="47"/>
        <pc:sldMkLst>
          <pc:docMk/>
          <pc:sldMk cId="1803766376" sldId="452"/>
        </pc:sldMkLst>
      </pc:sldChg>
      <pc:sldChg chg="del">
        <pc:chgData name="Franziska Händschel" userId="e2149472-3187-4d00-b16a-a19eff6fc04a" providerId="ADAL" clId="{9C070D62-10E8-4E50-82C7-41C935F06A0E}" dt="2024-01-18T17:26:10.226" v="0" actId="47"/>
        <pc:sldMkLst>
          <pc:docMk/>
          <pc:sldMk cId="2500120258" sldId="453"/>
        </pc:sldMkLst>
      </pc:sldChg>
      <pc:sldChg chg="del">
        <pc:chgData name="Franziska Händschel" userId="e2149472-3187-4d00-b16a-a19eff6fc04a" providerId="ADAL" clId="{9C070D62-10E8-4E50-82C7-41C935F06A0E}" dt="2024-01-18T17:26:10.226" v="0" actId="47"/>
        <pc:sldMkLst>
          <pc:docMk/>
          <pc:sldMk cId="2040770192" sldId="454"/>
        </pc:sldMkLst>
      </pc:sldChg>
      <pc:sldChg chg="del">
        <pc:chgData name="Franziska Händschel" userId="e2149472-3187-4d00-b16a-a19eff6fc04a" providerId="ADAL" clId="{9C070D62-10E8-4E50-82C7-41C935F06A0E}" dt="2024-01-18T17:26:10.226" v="0" actId="47"/>
        <pc:sldMkLst>
          <pc:docMk/>
          <pc:sldMk cId="3254853600" sldId="455"/>
        </pc:sldMkLst>
      </pc:sldChg>
      <pc:sldChg chg="del">
        <pc:chgData name="Franziska Händschel" userId="e2149472-3187-4d00-b16a-a19eff6fc04a" providerId="ADAL" clId="{9C070D62-10E8-4E50-82C7-41C935F06A0E}" dt="2024-01-18T17:26:10.226" v="0" actId="47"/>
        <pc:sldMkLst>
          <pc:docMk/>
          <pc:sldMk cId="405220486" sldId="456"/>
        </pc:sldMkLst>
      </pc:sldChg>
      <pc:sldChg chg="del">
        <pc:chgData name="Franziska Händschel" userId="e2149472-3187-4d00-b16a-a19eff6fc04a" providerId="ADAL" clId="{9C070D62-10E8-4E50-82C7-41C935F06A0E}" dt="2024-01-18T17:26:10.226" v="0" actId="47"/>
        <pc:sldMkLst>
          <pc:docMk/>
          <pc:sldMk cId="1042275440" sldId="457"/>
        </pc:sldMkLst>
      </pc:sldChg>
      <pc:sldChg chg="del">
        <pc:chgData name="Franziska Händschel" userId="e2149472-3187-4d00-b16a-a19eff6fc04a" providerId="ADAL" clId="{9C070D62-10E8-4E50-82C7-41C935F06A0E}" dt="2024-01-18T17:26:10.226" v="0" actId="47"/>
        <pc:sldMkLst>
          <pc:docMk/>
          <pc:sldMk cId="2893663827" sldId="458"/>
        </pc:sldMkLst>
      </pc:sldChg>
      <pc:sldChg chg="del">
        <pc:chgData name="Franziska Händschel" userId="e2149472-3187-4d00-b16a-a19eff6fc04a" providerId="ADAL" clId="{9C070D62-10E8-4E50-82C7-41C935F06A0E}" dt="2024-01-18T17:26:10.226" v="0" actId="47"/>
        <pc:sldMkLst>
          <pc:docMk/>
          <pc:sldMk cId="1968538866" sldId="459"/>
        </pc:sldMkLst>
      </pc:sldChg>
      <pc:sldChg chg="del">
        <pc:chgData name="Franziska Händschel" userId="e2149472-3187-4d00-b16a-a19eff6fc04a" providerId="ADAL" clId="{9C070D62-10E8-4E50-82C7-41C935F06A0E}" dt="2024-01-18T17:26:10.226" v="0" actId="47"/>
        <pc:sldMkLst>
          <pc:docMk/>
          <pc:sldMk cId="3169995941" sldId="460"/>
        </pc:sldMkLst>
      </pc:sldChg>
      <pc:sldChg chg="del">
        <pc:chgData name="Franziska Händschel" userId="e2149472-3187-4d00-b16a-a19eff6fc04a" providerId="ADAL" clId="{9C070D62-10E8-4E50-82C7-41C935F06A0E}" dt="2024-01-18T17:26:10.226" v="0" actId="47"/>
        <pc:sldMkLst>
          <pc:docMk/>
          <pc:sldMk cId="2389167221" sldId="461"/>
        </pc:sldMkLst>
      </pc:sldChg>
      <pc:sldChg chg="del">
        <pc:chgData name="Franziska Händschel" userId="e2149472-3187-4d00-b16a-a19eff6fc04a" providerId="ADAL" clId="{9C070D62-10E8-4E50-82C7-41C935F06A0E}" dt="2024-01-18T17:26:10.226" v="0" actId="47"/>
        <pc:sldMkLst>
          <pc:docMk/>
          <pc:sldMk cId="1013062075" sldId="462"/>
        </pc:sldMkLst>
      </pc:sldChg>
      <pc:sldMasterChg chg="delSldLayout">
        <pc:chgData name="Franziska Händschel" userId="e2149472-3187-4d00-b16a-a19eff6fc04a" providerId="ADAL" clId="{9C070D62-10E8-4E50-82C7-41C935F06A0E}" dt="2024-01-18T17:26:10.226" v="0" actId="47"/>
        <pc:sldMasterMkLst>
          <pc:docMk/>
          <pc:sldMasterMk cId="2120382524" sldId="2147483663"/>
        </pc:sldMasterMkLst>
        <pc:sldLayoutChg chg="del">
          <pc:chgData name="Franziska Händschel" userId="e2149472-3187-4d00-b16a-a19eff6fc04a" providerId="ADAL" clId="{9C070D62-10E8-4E50-82C7-41C935F06A0E}" dt="2024-01-18T17:26:10.226" v="0" actId="47"/>
          <pc:sldLayoutMkLst>
            <pc:docMk/>
            <pc:sldMasterMk cId="2120382524" sldId="2147483663"/>
            <pc:sldLayoutMk cId="2789220155" sldId="2147483818"/>
          </pc:sldLayoutMkLst>
        </pc:sldLayoutChg>
      </pc:sldMasterChg>
    </pc:docChg>
  </pc:docChgLst>
  <pc:docChgLst>
    <pc:chgData name="Franziska Händschel" userId="e2149472-3187-4d00-b16a-a19eff6fc04a" providerId="ADAL" clId="{F0D981F6-8A0E-46EB-BAD8-223F30F46486}"/>
    <pc:docChg chg="delSld modMainMaster modSection">
      <pc:chgData name="Franziska Händschel" userId="e2149472-3187-4d00-b16a-a19eff6fc04a" providerId="ADAL" clId="{F0D981F6-8A0E-46EB-BAD8-223F30F46486}" dt="2024-04-22T09:51:44.900" v="8" actId="2696"/>
      <pc:docMkLst>
        <pc:docMk/>
      </pc:docMkLst>
      <pc:sldChg chg="del">
        <pc:chgData name="Franziska Händschel" userId="e2149472-3187-4d00-b16a-a19eff6fc04a" providerId="ADAL" clId="{F0D981F6-8A0E-46EB-BAD8-223F30F46486}" dt="2024-04-22T09:51:19.847" v="7" actId="47"/>
        <pc:sldMkLst>
          <pc:docMk/>
          <pc:sldMk cId="3937326769" sldId="344"/>
        </pc:sldMkLst>
      </pc:sldChg>
      <pc:sldMasterChg chg="delSldLayout modSldLayout">
        <pc:chgData name="Franziska Händschel" userId="e2149472-3187-4d00-b16a-a19eff6fc04a" providerId="ADAL" clId="{F0D981F6-8A0E-46EB-BAD8-223F30F46486}" dt="2024-04-22T09:51:44.900" v="8" actId="2696"/>
        <pc:sldMasterMkLst>
          <pc:docMk/>
          <pc:sldMasterMk cId="2120382524" sldId="2147483663"/>
        </pc:sldMasterMkLst>
        <pc:sldLayoutChg chg="modSp mod">
          <pc:chgData name="Franziska Händschel" userId="e2149472-3187-4d00-b16a-a19eff6fc04a" providerId="ADAL" clId="{F0D981F6-8A0E-46EB-BAD8-223F30F46486}" dt="2024-04-19T09:29:18.359" v="6" actId="6014"/>
          <pc:sldLayoutMkLst>
            <pc:docMk/>
            <pc:sldMasterMk cId="2120382524" sldId="2147483663"/>
            <pc:sldLayoutMk cId="6298434" sldId="2147483717"/>
          </pc:sldLayoutMkLst>
          <pc:spChg chg="mod">
            <ac:chgData name="Franziska Händschel" userId="e2149472-3187-4d00-b16a-a19eff6fc04a" providerId="ADAL" clId="{F0D981F6-8A0E-46EB-BAD8-223F30F46486}" dt="2024-04-19T09:29:14.612" v="5" actId="20577"/>
            <ac:spMkLst>
              <pc:docMk/>
              <pc:sldMasterMk cId="2120382524" sldId="2147483663"/>
              <pc:sldLayoutMk cId="6298434" sldId="2147483717"/>
              <ac:spMk id="2" creationId="{BFDF01C8-AEF8-C40A-E5E5-101C46BF2560}"/>
            </ac:spMkLst>
          </pc:spChg>
        </pc:sldLayoutChg>
        <pc:sldLayoutChg chg="del">
          <pc:chgData name="Franziska Händschel" userId="e2149472-3187-4d00-b16a-a19eff6fc04a" providerId="ADAL" clId="{F0D981F6-8A0E-46EB-BAD8-223F30F46486}" dt="2024-04-22T09:51:44.900" v="8" actId="2696"/>
          <pc:sldLayoutMkLst>
            <pc:docMk/>
            <pc:sldMasterMk cId="2120382524" sldId="2147483663"/>
            <pc:sldLayoutMk cId="2236350008" sldId="214748374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216198-B46F-9C8F-7064-535B0A50E1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a:extLst>
              <a:ext uri="{FF2B5EF4-FFF2-40B4-BE49-F238E27FC236}">
                <a16:creationId xmlns:a16="http://schemas.microsoft.com/office/drawing/2014/main" id="{EB60D18A-C71C-4520-1E75-04C295E420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A5C405-4413-4F39-979E-7C4627C146DE}" type="datetimeFigureOut">
              <a:rPr lang="de-DE" smtClean="0"/>
              <a:t>22.04.2024</a:t>
            </a:fld>
            <a:endParaRPr lang="de-DE"/>
          </a:p>
        </p:txBody>
      </p:sp>
      <p:sp>
        <p:nvSpPr>
          <p:cNvPr id="4" name="Footer Placeholder 3">
            <a:extLst>
              <a:ext uri="{FF2B5EF4-FFF2-40B4-BE49-F238E27FC236}">
                <a16:creationId xmlns:a16="http://schemas.microsoft.com/office/drawing/2014/main" id="{78942C94-BF04-665E-3071-80324C3BDA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a:extLst>
              <a:ext uri="{FF2B5EF4-FFF2-40B4-BE49-F238E27FC236}">
                <a16:creationId xmlns:a16="http://schemas.microsoft.com/office/drawing/2014/main" id="{FA5E07B0-8610-5409-468C-55FF173F8D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A980CF-4382-4242-BE00-978232471F34}" type="slidenum">
              <a:rPr lang="de-DE" smtClean="0"/>
              <a:t>‹Nr.›</a:t>
            </a:fld>
            <a:endParaRPr lang="de-DE"/>
          </a:p>
        </p:txBody>
      </p:sp>
    </p:spTree>
    <p:extLst>
      <p:ext uri="{BB962C8B-B14F-4D97-AF65-F5344CB8AC3E}">
        <p14:creationId xmlns:p14="http://schemas.microsoft.com/office/powerpoint/2010/main" val="3102976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9C0408-E563-4282-AA09-4DC6E176CA63}" type="datetimeFigureOut">
              <a:rPr lang="de-DE" smtClean="0"/>
              <a:t>22.04.2024</a:t>
            </a:fld>
            <a:endParaRPr lang="de-DE"/>
          </a:p>
        </p:txBody>
      </p:sp>
      <p:sp>
        <p:nvSpPr>
          <p:cNvPr id="4" name="Folienbildplatzhalt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4CCAE-46F2-4D4F-96D3-076690B5BFB8}" type="slidenum">
              <a:rPr lang="de-DE" smtClean="0"/>
              <a:t>‹Nr.›</a:t>
            </a:fld>
            <a:endParaRPr lang="de-DE"/>
          </a:p>
        </p:txBody>
      </p:sp>
    </p:spTree>
    <p:extLst>
      <p:ext uri="{BB962C8B-B14F-4D97-AF65-F5344CB8AC3E}">
        <p14:creationId xmlns:p14="http://schemas.microsoft.com/office/powerpoint/2010/main" val="2283298094"/>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FE4CCAE-46F2-4D4F-96D3-076690B5BFB8}" type="slidenum">
              <a:rPr lang="de-DE" smtClean="0"/>
              <a:t>7</a:t>
            </a:fld>
            <a:endParaRPr lang="de-DE"/>
          </a:p>
        </p:txBody>
      </p:sp>
    </p:spTree>
    <p:extLst>
      <p:ext uri="{BB962C8B-B14F-4D97-AF65-F5344CB8AC3E}">
        <p14:creationId xmlns:p14="http://schemas.microsoft.com/office/powerpoint/2010/main" val="2744552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FE4CCAE-46F2-4D4F-96D3-076690B5BFB8}" type="slidenum">
              <a:rPr lang="de-DE" smtClean="0"/>
              <a:t>18</a:t>
            </a:fld>
            <a:endParaRPr lang="de-DE"/>
          </a:p>
        </p:txBody>
      </p:sp>
    </p:spTree>
    <p:extLst>
      <p:ext uri="{BB962C8B-B14F-4D97-AF65-F5344CB8AC3E}">
        <p14:creationId xmlns:p14="http://schemas.microsoft.com/office/powerpoint/2010/main" val="2844588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FE4CCAE-46F2-4D4F-96D3-076690B5BFB8}" type="slidenum">
              <a:rPr lang="de-DE" smtClean="0"/>
              <a:t>20</a:t>
            </a:fld>
            <a:endParaRPr lang="de-DE"/>
          </a:p>
        </p:txBody>
      </p:sp>
    </p:spTree>
    <p:extLst>
      <p:ext uri="{BB962C8B-B14F-4D97-AF65-F5344CB8AC3E}">
        <p14:creationId xmlns:p14="http://schemas.microsoft.com/office/powerpoint/2010/main" val="4120586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FE4CCAE-46F2-4D4F-96D3-076690B5BFB8}" type="slidenum">
              <a:rPr lang="de-DE" smtClean="0"/>
              <a:t>22</a:t>
            </a:fld>
            <a:endParaRPr lang="de-DE"/>
          </a:p>
        </p:txBody>
      </p:sp>
    </p:spTree>
    <p:extLst>
      <p:ext uri="{BB962C8B-B14F-4D97-AF65-F5344CB8AC3E}">
        <p14:creationId xmlns:p14="http://schemas.microsoft.com/office/powerpoint/2010/main" val="3467105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6188" y="1143000"/>
            <a:ext cx="4365625"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FE4CCAE-46F2-4D4F-96D3-076690B5BFB8}" type="slidenum">
              <a:rPr lang="de-DE" smtClean="0"/>
              <a:t>24</a:t>
            </a:fld>
            <a:endParaRPr lang="de-DE"/>
          </a:p>
        </p:txBody>
      </p:sp>
    </p:spTree>
    <p:extLst>
      <p:ext uri="{BB962C8B-B14F-4D97-AF65-F5344CB8AC3E}">
        <p14:creationId xmlns:p14="http://schemas.microsoft.com/office/powerpoint/2010/main" val="3144743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FE4CCAE-46F2-4D4F-96D3-076690B5BFB8}" type="slidenum">
              <a:rPr lang="de-DE" smtClean="0"/>
              <a:t>8</a:t>
            </a:fld>
            <a:endParaRPr lang="de-DE"/>
          </a:p>
        </p:txBody>
      </p:sp>
    </p:spTree>
    <p:extLst>
      <p:ext uri="{BB962C8B-B14F-4D97-AF65-F5344CB8AC3E}">
        <p14:creationId xmlns:p14="http://schemas.microsoft.com/office/powerpoint/2010/main" val="739669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FE4CCAE-46F2-4D4F-96D3-076690B5BFB8}" type="slidenum">
              <a:rPr lang="de-DE" smtClean="0"/>
              <a:t>9</a:t>
            </a:fld>
            <a:endParaRPr lang="de-DE"/>
          </a:p>
        </p:txBody>
      </p:sp>
    </p:spTree>
    <p:extLst>
      <p:ext uri="{BB962C8B-B14F-4D97-AF65-F5344CB8AC3E}">
        <p14:creationId xmlns:p14="http://schemas.microsoft.com/office/powerpoint/2010/main" val="3898802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FE4CCAE-46F2-4D4F-96D3-076690B5BFB8}" type="slidenum">
              <a:rPr lang="de-DE" smtClean="0"/>
              <a:t>10</a:t>
            </a:fld>
            <a:endParaRPr lang="de-DE"/>
          </a:p>
        </p:txBody>
      </p:sp>
    </p:spTree>
    <p:extLst>
      <p:ext uri="{BB962C8B-B14F-4D97-AF65-F5344CB8AC3E}">
        <p14:creationId xmlns:p14="http://schemas.microsoft.com/office/powerpoint/2010/main" val="963642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FE4CCAE-46F2-4D4F-96D3-076690B5BFB8}" type="slidenum">
              <a:rPr lang="de-DE" smtClean="0"/>
              <a:t>11</a:t>
            </a:fld>
            <a:endParaRPr lang="de-DE"/>
          </a:p>
        </p:txBody>
      </p:sp>
    </p:spTree>
    <p:extLst>
      <p:ext uri="{BB962C8B-B14F-4D97-AF65-F5344CB8AC3E}">
        <p14:creationId xmlns:p14="http://schemas.microsoft.com/office/powerpoint/2010/main" val="923336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FE4CCAE-46F2-4D4F-96D3-076690B5BFB8}" type="slidenum">
              <a:rPr lang="de-DE" smtClean="0"/>
              <a:t>12</a:t>
            </a:fld>
            <a:endParaRPr lang="de-DE"/>
          </a:p>
        </p:txBody>
      </p:sp>
    </p:spTree>
    <p:extLst>
      <p:ext uri="{BB962C8B-B14F-4D97-AF65-F5344CB8AC3E}">
        <p14:creationId xmlns:p14="http://schemas.microsoft.com/office/powerpoint/2010/main" val="4243748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FE4CCAE-46F2-4D4F-96D3-076690B5BFB8}" type="slidenum">
              <a:rPr lang="de-DE" smtClean="0"/>
              <a:t>13</a:t>
            </a:fld>
            <a:endParaRPr lang="de-DE"/>
          </a:p>
        </p:txBody>
      </p:sp>
    </p:spTree>
    <p:extLst>
      <p:ext uri="{BB962C8B-B14F-4D97-AF65-F5344CB8AC3E}">
        <p14:creationId xmlns:p14="http://schemas.microsoft.com/office/powerpoint/2010/main" val="317781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FE4CCAE-46F2-4D4F-96D3-076690B5BFB8}" type="slidenum">
              <a:rPr lang="de-DE" smtClean="0"/>
              <a:t>14</a:t>
            </a:fld>
            <a:endParaRPr lang="de-DE"/>
          </a:p>
        </p:txBody>
      </p:sp>
    </p:spTree>
    <p:extLst>
      <p:ext uri="{BB962C8B-B14F-4D97-AF65-F5344CB8AC3E}">
        <p14:creationId xmlns:p14="http://schemas.microsoft.com/office/powerpoint/2010/main" val="506217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FE4CCAE-46F2-4D4F-96D3-076690B5BFB8}" type="slidenum">
              <a:rPr lang="de-DE" smtClean="0"/>
              <a:t>16</a:t>
            </a:fld>
            <a:endParaRPr lang="de-DE"/>
          </a:p>
        </p:txBody>
      </p:sp>
    </p:spTree>
    <p:extLst>
      <p:ext uri="{BB962C8B-B14F-4D97-AF65-F5344CB8AC3E}">
        <p14:creationId xmlns:p14="http://schemas.microsoft.com/office/powerpoint/2010/main" val="19363119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2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0.svg"/><Relationship Id="rId7"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26.png"/><Relationship Id="rId5" Type="http://schemas.openxmlformats.org/officeDocument/2006/relationships/image" Target="../media/image23.png"/><Relationship Id="rId4" Type="http://schemas.openxmlformats.org/officeDocument/2006/relationships/image" Target="../media/image2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20.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blatt | Klassenmaterial">
    <p:spTree>
      <p:nvGrpSpPr>
        <p:cNvPr id="1" name=""/>
        <p:cNvGrpSpPr/>
        <p:nvPr/>
      </p:nvGrpSpPr>
      <p:grpSpPr>
        <a:xfrm>
          <a:off x="0" y="0"/>
          <a:ext cx="0" cy="0"/>
          <a:chOff x="0" y="0"/>
          <a:chExt cx="0" cy="0"/>
        </a:xfrm>
      </p:grpSpPr>
      <p:pic>
        <p:nvPicPr>
          <p:cNvPr id="3" name="Google Shape;16;p111">
            <a:extLst>
              <a:ext uri="{FF2B5EF4-FFF2-40B4-BE49-F238E27FC236}">
                <a16:creationId xmlns:a16="http://schemas.microsoft.com/office/drawing/2014/main" id="{8E5AEDFB-B29F-16D9-A791-D78EFADB28A1}"/>
              </a:ext>
            </a:extLst>
          </p:cNvPr>
          <p:cNvPicPr preferRelativeResize="0"/>
          <p:nvPr userDrawn="1"/>
        </p:nvPicPr>
        <p:blipFill rotWithShape="1">
          <a:blip r:embed="rId2">
            <a:alphaModFix/>
          </a:blip>
          <a:srcRect r="15539"/>
          <a:stretch/>
        </p:blipFill>
        <p:spPr>
          <a:xfrm>
            <a:off x="0" y="1"/>
            <a:ext cx="10691814" cy="7559674"/>
          </a:xfrm>
          <a:prstGeom prst="rect">
            <a:avLst/>
          </a:prstGeom>
          <a:noFill/>
          <a:ln>
            <a:noFill/>
          </a:ln>
        </p:spPr>
      </p:pic>
      <p:grpSp>
        <p:nvGrpSpPr>
          <p:cNvPr id="5" name="Gruppieren 4">
            <a:extLst>
              <a:ext uri="{FF2B5EF4-FFF2-40B4-BE49-F238E27FC236}">
                <a16:creationId xmlns:a16="http://schemas.microsoft.com/office/drawing/2014/main" id="{2BAA9D63-67B0-79DA-3718-BEB986193C3F}"/>
              </a:ext>
            </a:extLst>
          </p:cNvPr>
          <p:cNvGrpSpPr/>
          <p:nvPr userDrawn="1"/>
        </p:nvGrpSpPr>
        <p:grpSpPr>
          <a:xfrm>
            <a:off x="7053580" y="0"/>
            <a:ext cx="3376246" cy="1899323"/>
            <a:chOff x="8412480" y="0"/>
            <a:chExt cx="3376246" cy="1899323"/>
          </a:xfrm>
        </p:grpSpPr>
        <p:sp>
          <p:nvSpPr>
            <p:cNvPr id="6" name="Google Shape;186;p2">
              <a:extLst>
                <a:ext uri="{FF2B5EF4-FFF2-40B4-BE49-F238E27FC236}">
                  <a16:creationId xmlns:a16="http://schemas.microsoft.com/office/drawing/2014/main" id="{9AB00991-70A2-2228-3C77-1A0F1F1E55F1}"/>
                </a:ext>
              </a:extLst>
            </p:cNvPr>
            <p:cNvSpPr/>
            <p:nvPr/>
          </p:nvSpPr>
          <p:spPr>
            <a:xfrm>
              <a:off x="8412480" y="499403"/>
              <a:ext cx="3376246" cy="879231"/>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Bahnschrift" panose="020B0502040204020203" pitchFamily="34" charset="0"/>
                <a:ea typeface="Calibri"/>
                <a:cs typeface="Calibri"/>
                <a:sym typeface="Calibri"/>
              </a:endParaRPr>
            </a:p>
          </p:txBody>
        </p:sp>
        <p:pic>
          <p:nvPicPr>
            <p:cNvPr id="7" name="Google Shape;187;p2">
              <a:extLst>
                <a:ext uri="{FF2B5EF4-FFF2-40B4-BE49-F238E27FC236}">
                  <a16:creationId xmlns:a16="http://schemas.microsoft.com/office/drawing/2014/main" id="{C661D7DE-A590-C824-FA4F-CBA3FD360CDC}"/>
                </a:ext>
              </a:extLst>
            </p:cNvPr>
            <p:cNvPicPr preferRelativeResize="0"/>
            <p:nvPr/>
          </p:nvPicPr>
          <p:blipFill rotWithShape="1">
            <a:blip r:embed="rId3">
              <a:alphaModFix/>
            </a:blip>
            <a:srcRect/>
            <a:stretch/>
          </p:blipFill>
          <p:spPr>
            <a:xfrm>
              <a:off x="8412480" y="0"/>
              <a:ext cx="3376246" cy="1899323"/>
            </a:xfrm>
            <a:prstGeom prst="rect">
              <a:avLst/>
            </a:prstGeom>
            <a:noFill/>
            <a:ln>
              <a:noFill/>
            </a:ln>
          </p:spPr>
        </p:pic>
      </p:grpSp>
      <p:grpSp>
        <p:nvGrpSpPr>
          <p:cNvPr id="15" name="Gruppieren 14">
            <a:extLst>
              <a:ext uri="{FF2B5EF4-FFF2-40B4-BE49-F238E27FC236}">
                <a16:creationId xmlns:a16="http://schemas.microsoft.com/office/drawing/2014/main" id="{500970D0-4486-758B-5659-74E0F2A92FC2}"/>
              </a:ext>
            </a:extLst>
          </p:cNvPr>
          <p:cNvGrpSpPr/>
          <p:nvPr userDrawn="1"/>
        </p:nvGrpSpPr>
        <p:grpSpPr>
          <a:xfrm>
            <a:off x="668216" y="2024322"/>
            <a:ext cx="9148884" cy="1899759"/>
            <a:chOff x="668216" y="3730010"/>
            <a:chExt cx="11251716" cy="2336410"/>
          </a:xfrm>
        </p:grpSpPr>
        <p:sp>
          <p:nvSpPr>
            <p:cNvPr id="10" name="Google Shape;183;p2">
              <a:extLst>
                <a:ext uri="{FF2B5EF4-FFF2-40B4-BE49-F238E27FC236}">
                  <a16:creationId xmlns:a16="http://schemas.microsoft.com/office/drawing/2014/main" id="{4ABADE99-6DAF-96A1-68D1-BA98A25093B2}"/>
                </a:ext>
              </a:extLst>
            </p:cNvPr>
            <p:cNvSpPr txBox="1"/>
            <p:nvPr userDrawn="1"/>
          </p:nvSpPr>
          <p:spPr>
            <a:xfrm>
              <a:off x="3297417" y="4003373"/>
              <a:ext cx="6748874" cy="1003641"/>
            </a:xfrm>
            <a:prstGeom prst="rect">
              <a:avLst/>
            </a:prstGeom>
            <a:noFill/>
            <a:ln>
              <a:noFill/>
            </a:ln>
            <a:effectLst>
              <a:outerShdw blurRad="292100" dist="38100" dir="2700000" algn="tl" rotWithShape="0">
                <a:srgbClr val="000000">
                  <a:alpha val="2196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6000"/>
                <a:buFont typeface="Arial"/>
                <a:buNone/>
              </a:pPr>
              <a:r>
                <a:rPr lang="de-DE" sz="4800" b="1">
                  <a:solidFill>
                    <a:schemeClr val="lt1"/>
                  </a:solidFill>
                  <a:latin typeface="Bahnschrift" panose="020B0502040204020203" pitchFamily="34" charset="0"/>
                  <a:sym typeface="Arial"/>
                </a:rPr>
                <a:t>Deep Dive</a:t>
              </a:r>
              <a:endParaRPr sz="1400">
                <a:latin typeface="Bahnschrift" panose="020B0502040204020203" pitchFamily="34" charset="0"/>
              </a:endParaRPr>
            </a:p>
          </p:txBody>
        </p:sp>
        <p:sp>
          <p:nvSpPr>
            <p:cNvPr id="11" name="Google Shape;184;p2">
              <a:extLst>
                <a:ext uri="{FF2B5EF4-FFF2-40B4-BE49-F238E27FC236}">
                  <a16:creationId xmlns:a16="http://schemas.microsoft.com/office/drawing/2014/main" id="{138FB444-A6F0-0336-96B5-916BBEB44F4F}"/>
                </a:ext>
              </a:extLst>
            </p:cNvPr>
            <p:cNvSpPr txBox="1"/>
            <p:nvPr userDrawn="1"/>
          </p:nvSpPr>
          <p:spPr>
            <a:xfrm>
              <a:off x="3297417" y="4694568"/>
              <a:ext cx="8622515" cy="1003641"/>
            </a:xfrm>
            <a:prstGeom prst="rect">
              <a:avLst/>
            </a:prstGeom>
            <a:noFill/>
            <a:ln>
              <a:noFill/>
            </a:ln>
            <a:effectLst>
              <a:outerShdw blurRad="292100" dist="38100" dir="2700000" algn="tl" rotWithShape="0">
                <a:srgbClr val="000000">
                  <a:alpha val="2196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8800"/>
                <a:buFont typeface="Arial"/>
                <a:buNone/>
              </a:pPr>
              <a:r>
                <a:rPr lang="de-DE" sz="7200" b="1">
                  <a:solidFill>
                    <a:schemeClr val="lt1"/>
                  </a:solidFill>
                  <a:latin typeface="Bahnschrift" panose="020B0502040204020203" pitchFamily="34" charset="0"/>
                  <a:sym typeface="Arial"/>
                </a:rPr>
                <a:t>Wohnen</a:t>
              </a:r>
              <a:endParaRPr sz="1400">
                <a:latin typeface="Bahnschrift" panose="020B0502040204020203" pitchFamily="34" charset="0"/>
              </a:endParaRPr>
            </a:p>
          </p:txBody>
        </p:sp>
        <p:sp>
          <p:nvSpPr>
            <p:cNvPr id="12" name="Google Shape;185;p2">
              <a:extLst>
                <a:ext uri="{FF2B5EF4-FFF2-40B4-BE49-F238E27FC236}">
                  <a16:creationId xmlns:a16="http://schemas.microsoft.com/office/drawing/2014/main" id="{2B33B139-43A5-347F-D31D-C28D36869643}"/>
                </a:ext>
              </a:extLst>
            </p:cNvPr>
            <p:cNvSpPr/>
            <p:nvPr userDrawn="1"/>
          </p:nvSpPr>
          <p:spPr>
            <a:xfrm>
              <a:off x="668216" y="3730010"/>
              <a:ext cx="2336410" cy="2336410"/>
            </a:xfrm>
            <a:prstGeom prst="ellipse">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Bahnschrift" panose="020B0502040204020203" pitchFamily="34" charset="0"/>
                <a:ea typeface="Calibri"/>
                <a:cs typeface="Calibri"/>
                <a:sym typeface="Calibri"/>
              </a:endParaRPr>
            </a:p>
          </p:txBody>
        </p:sp>
      </p:grpSp>
      <p:sp>
        <p:nvSpPr>
          <p:cNvPr id="14" name="Freihandform: Form 13">
            <a:extLst>
              <a:ext uri="{FF2B5EF4-FFF2-40B4-BE49-F238E27FC236}">
                <a16:creationId xmlns:a16="http://schemas.microsoft.com/office/drawing/2014/main" id="{F2B1C175-34DA-44DC-D2E9-7BB698559257}"/>
              </a:ext>
            </a:extLst>
          </p:cNvPr>
          <p:cNvSpPr/>
          <p:nvPr userDrawn="1"/>
        </p:nvSpPr>
        <p:spPr>
          <a:xfrm>
            <a:off x="6183334" y="3924082"/>
            <a:ext cx="4508480" cy="3635594"/>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Inter" panose="020B0502030000000004" pitchFamily="34" charset="0"/>
              <a:ea typeface="Inter" panose="020B0502030000000004" pitchFamily="34" charset="0"/>
              <a:cs typeface="Inter" panose="020B0502030000000004" pitchFamily="34" charset="0"/>
            </a:endParaRPr>
          </a:p>
        </p:txBody>
      </p:sp>
      <p:pic>
        <p:nvPicPr>
          <p:cNvPr id="9" name="Grafik 8">
            <a:extLst>
              <a:ext uri="{FF2B5EF4-FFF2-40B4-BE49-F238E27FC236}">
                <a16:creationId xmlns:a16="http://schemas.microsoft.com/office/drawing/2014/main" id="{7604F997-5687-8FF6-3F7B-2A73835C4155}"/>
              </a:ext>
            </a:extLst>
          </p:cNvPr>
          <p:cNvPicPr>
            <a:picLocks noChangeAspect="1"/>
          </p:cNvPicPr>
          <p:nvPr userDrawn="1"/>
        </p:nvPicPr>
        <p:blipFill>
          <a:blip r:embed="rId4"/>
          <a:stretch>
            <a:fillRect/>
          </a:stretch>
        </p:blipFill>
        <p:spPr>
          <a:xfrm>
            <a:off x="7053580" y="6063616"/>
            <a:ext cx="3376246" cy="486832"/>
          </a:xfrm>
          <a:prstGeom prst="rect">
            <a:avLst/>
          </a:prstGeom>
        </p:spPr>
      </p:pic>
      <p:sp>
        <p:nvSpPr>
          <p:cNvPr id="16" name="Google Shape;183;p2">
            <a:extLst>
              <a:ext uri="{FF2B5EF4-FFF2-40B4-BE49-F238E27FC236}">
                <a16:creationId xmlns:a16="http://schemas.microsoft.com/office/drawing/2014/main" id="{10E22ECC-9A04-DE32-5766-0DCF255EAEDD}"/>
              </a:ext>
            </a:extLst>
          </p:cNvPr>
          <p:cNvSpPr txBox="1"/>
          <p:nvPr userDrawn="1"/>
        </p:nvSpPr>
        <p:spPr>
          <a:xfrm>
            <a:off x="7167042" y="5403466"/>
            <a:ext cx="3149321" cy="510451"/>
          </a:xfrm>
          <a:prstGeom prst="rect">
            <a:avLst/>
          </a:prstGeom>
          <a:noFill/>
          <a:ln>
            <a:noFill/>
          </a:ln>
          <a:effectLst/>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6000"/>
              <a:buFont typeface="Arial"/>
              <a:buNone/>
            </a:pPr>
            <a:r>
              <a:rPr lang="de-DE" sz="2000" b="1">
                <a:solidFill>
                  <a:schemeClr val="tx1"/>
                </a:solidFill>
                <a:effectLst/>
                <a:latin typeface="Bahnschrift" panose="020B0502040204020203" pitchFamily="34" charset="0"/>
                <a:cs typeface="Helvetica" panose="020B0604020202020204" pitchFamily="34" charset="0"/>
                <a:sym typeface="Arial"/>
              </a:rPr>
              <a:t>In Zusammenarbeit mit</a:t>
            </a:r>
            <a:endParaRPr sz="2000">
              <a:solidFill>
                <a:schemeClr val="tx1"/>
              </a:solidFill>
              <a:effectLst/>
              <a:latin typeface="Bahnschrift" panose="020B0502040204020203" pitchFamily="34" charset="0"/>
              <a:cs typeface="Helvetica" panose="020B0604020202020204" pitchFamily="34" charset="0"/>
            </a:endParaRPr>
          </a:p>
        </p:txBody>
      </p:sp>
      <p:sp>
        <p:nvSpPr>
          <p:cNvPr id="27" name="Rechteck: abgerundete Ecken 26">
            <a:extLst>
              <a:ext uri="{FF2B5EF4-FFF2-40B4-BE49-F238E27FC236}">
                <a16:creationId xmlns:a16="http://schemas.microsoft.com/office/drawing/2014/main" id="{78AADB32-82ED-6B31-B0A7-114CB20FE87B}"/>
              </a:ext>
            </a:extLst>
          </p:cNvPr>
          <p:cNvSpPr/>
          <p:nvPr userDrawn="1"/>
        </p:nvSpPr>
        <p:spPr>
          <a:xfrm>
            <a:off x="668216" y="4402182"/>
            <a:ext cx="3394841" cy="1093929"/>
          </a:xfrm>
          <a:prstGeom prst="roundRect">
            <a:avLst>
              <a:gd name="adj" fmla="val 50000"/>
            </a:avLst>
          </a:prstGeom>
          <a:solidFill>
            <a:srgbClr val="8FD0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a:latin typeface="Bahnschrift" panose="020B0502040204020203" pitchFamily="34" charset="0"/>
              </a:rPr>
              <a:t>Klassenmaterial</a:t>
            </a:r>
          </a:p>
        </p:txBody>
      </p:sp>
      <p:pic>
        <p:nvPicPr>
          <p:cNvPr id="8" name="Grafik 7">
            <a:extLst>
              <a:ext uri="{FF2B5EF4-FFF2-40B4-BE49-F238E27FC236}">
                <a16:creationId xmlns:a16="http://schemas.microsoft.com/office/drawing/2014/main" id="{C9C99CDA-DC91-109F-046B-5F85E5466BB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4713" y="2280412"/>
            <a:ext cx="1468652" cy="1252454"/>
          </a:xfrm>
          <a:prstGeom prst="rect">
            <a:avLst/>
          </a:prstGeom>
        </p:spPr>
      </p:pic>
      <p:pic>
        <p:nvPicPr>
          <p:cNvPr id="21" name="Grafik 20">
            <a:extLst>
              <a:ext uri="{FF2B5EF4-FFF2-40B4-BE49-F238E27FC236}">
                <a16:creationId xmlns:a16="http://schemas.microsoft.com/office/drawing/2014/main" id="{0E65B083-6AE5-7D0D-F80F-FA57B6E3A883}"/>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771176">
            <a:off x="5293314" y="4839963"/>
            <a:ext cx="2036516" cy="2108643"/>
          </a:xfrm>
          <a:prstGeom prst="rect">
            <a:avLst/>
          </a:prstGeom>
        </p:spPr>
      </p:pic>
    </p:spTree>
    <p:extLst>
      <p:ext uri="{BB962C8B-B14F-4D97-AF65-F5344CB8AC3E}">
        <p14:creationId xmlns:p14="http://schemas.microsoft.com/office/powerpoint/2010/main" val="284155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F-3 2/2">
    <p:spTree>
      <p:nvGrpSpPr>
        <p:cNvPr id="1" name=""/>
        <p:cNvGrpSpPr/>
        <p:nvPr/>
      </p:nvGrpSpPr>
      <p:grpSpPr>
        <a:xfrm>
          <a:off x="0" y="0"/>
          <a:ext cx="0" cy="0"/>
          <a:chOff x="0" y="0"/>
          <a:chExt cx="0" cy="0"/>
        </a:xfrm>
      </p:grpSpPr>
      <p:sp>
        <p:nvSpPr>
          <p:cNvPr id="8" name="Freihandform: Form 21">
            <a:extLst>
              <a:ext uri="{FF2B5EF4-FFF2-40B4-BE49-F238E27FC236}">
                <a16:creationId xmlns:a16="http://schemas.microsoft.com/office/drawing/2014/main" id="{0DFC1CD9-E165-CB76-E08B-BD49E5707CB4}"/>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00A8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14" name="Rechteck: abgerundete Ecken 1">
            <a:extLst>
              <a:ext uri="{FF2B5EF4-FFF2-40B4-BE49-F238E27FC236}">
                <a16:creationId xmlns:a16="http://schemas.microsoft.com/office/drawing/2014/main" id="{9C4C251A-72F5-873E-E73A-098DFC0EFC18}"/>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a:solidFill>
                  <a:schemeClr val="bg1"/>
                </a:solidFill>
                <a:latin typeface="Bahnschrift" panose="020B0502040204020203" pitchFamily="34" charset="0"/>
              </a:rPr>
              <a:t>WF-3 2/2</a:t>
            </a:r>
          </a:p>
        </p:txBody>
      </p:sp>
      <p:sp>
        <p:nvSpPr>
          <p:cNvPr id="11" name="Google Shape;389;p14">
            <a:extLst>
              <a:ext uri="{FF2B5EF4-FFF2-40B4-BE49-F238E27FC236}">
                <a16:creationId xmlns:a16="http://schemas.microsoft.com/office/drawing/2014/main" id="{3A933C80-DED2-7204-677D-0AFDDBF026B6}"/>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Wohnungssuche: </a:t>
            </a:r>
            <a:r>
              <a:rPr lang="de-DE" sz="2800" b="1">
                <a:solidFill>
                  <a:srgbClr val="91D14C"/>
                </a:solidFill>
                <a:latin typeface="Bahnschrift" panose="020B0502040204020203" pitchFamily="34" charset="0"/>
                <a:sym typeface="Arial"/>
              </a:rPr>
              <a:t>Suchauftrag</a:t>
            </a:r>
            <a:endParaRPr lang="de-DE" sz="2800">
              <a:solidFill>
                <a:srgbClr val="91D14C"/>
              </a:solidFill>
              <a:latin typeface="Bahnschrift" panose="020B0502040204020203" pitchFamily="34" charset="0"/>
            </a:endParaRPr>
          </a:p>
        </p:txBody>
      </p:sp>
      <p:sp>
        <p:nvSpPr>
          <p:cNvPr id="216" name="Rechteck: abgerundete Ecken 215">
            <a:extLst>
              <a:ext uri="{FF2B5EF4-FFF2-40B4-BE49-F238E27FC236}">
                <a16:creationId xmlns:a16="http://schemas.microsoft.com/office/drawing/2014/main" id="{204D6041-1BB4-68AD-1B34-9EE2D553C16F}"/>
              </a:ext>
            </a:extLst>
          </p:cNvPr>
          <p:cNvSpPr/>
          <p:nvPr userDrawn="1"/>
        </p:nvSpPr>
        <p:spPr>
          <a:xfrm>
            <a:off x="895149" y="2002056"/>
            <a:ext cx="9213050" cy="518447"/>
          </a:xfrm>
          <a:prstGeom prst="roundRect">
            <a:avLst>
              <a:gd name="adj" fmla="val 5782"/>
            </a:avLst>
          </a:prstGeom>
          <a:solidFill>
            <a:srgbClr val="00A8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bg1"/>
                </a:solidFill>
                <a:latin typeface="Bahnschrift" panose="020B0502040204020203" pitchFamily="34" charset="0"/>
                <a:cs typeface="Helvetica" panose="020B0604020202020204" pitchFamily="34" charset="0"/>
              </a:rPr>
              <a:t>Regel 3: Zeitnah auf Nachrichten von potentiellen Vermietern antworten</a:t>
            </a:r>
          </a:p>
        </p:txBody>
      </p:sp>
      <p:pic>
        <p:nvPicPr>
          <p:cNvPr id="3" name="Grafik 2">
            <a:extLst>
              <a:ext uri="{FF2B5EF4-FFF2-40B4-BE49-F238E27FC236}">
                <a16:creationId xmlns:a16="http://schemas.microsoft.com/office/drawing/2014/main" id="{CE2BBA49-98C5-EE4D-BFDB-E237DDC54A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1829" y="5918866"/>
            <a:ext cx="1559184" cy="1218236"/>
          </a:xfrm>
          <a:prstGeom prst="rect">
            <a:avLst/>
          </a:prstGeom>
        </p:spPr>
      </p:pic>
      <p:sp>
        <p:nvSpPr>
          <p:cNvPr id="4" name="Rechteck: abgerundete Ecken 3">
            <a:extLst>
              <a:ext uri="{FF2B5EF4-FFF2-40B4-BE49-F238E27FC236}">
                <a16:creationId xmlns:a16="http://schemas.microsoft.com/office/drawing/2014/main" id="{AA4B7806-F433-DF82-A199-B9A60C021268}"/>
              </a:ext>
            </a:extLst>
          </p:cNvPr>
          <p:cNvSpPr/>
          <p:nvPr userDrawn="1"/>
        </p:nvSpPr>
        <p:spPr>
          <a:xfrm>
            <a:off x="895149" y="3449609"/>
            <a:ext cx="9213050" cy="518447"/>
          </a:xfrm>
          <a:prstGeom prst="roundRect">
            <a:avLst>
              <a:gd name="adj" fmla="val 5782"/>
            </a:avLst>
          </a:prstGeom>
          <a:solidFill>
            <a:srgbClr val="00A8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bg1"/>
                </a:solidFill>
                <a:latin typeface="Bahnschrift" panose="020B0502040204020203" pitchFamily="34" charset="0"/>
                <a:cs typeface="Helvetica" panose="020B0604020202020204" pitchFamily="34" charset="0"/>
              </a:rPr>
              <a:t>Regel 4: Auf verschiedenen Portalen gleichzeitig suchen</a:t>
            </a:r>
          </a:p>
        </p:txBody>
      </p:sp>
      <p:sp>
        <p:nvSpPr>
          <p:cNvPr id="6" name="Rechteck: abgerundete Ecken 5">
            <a:extLst>
              <a:ext uri="{FF2B5EF4-FFF2-40B4-BE49-F238E27FC236}">
                <a16:creationId xmlns:a16="http://schemas.microsoft.com/office/drawing/2014/main" id="{5CC69ADD-65AC-8E12-E78D-1C96B88D004F}"/>
              </a:ext>
            </a:extLst>
          </p:cNvPr>
          <p:cNvSpPr/>
          <p:nvPr userDrawn="1"/>
        </p:nvSpPr>
        <p:spPr>
          <a:xfrm>
            <a:off x="895149" y="4951514"/>
            <a:ext cx="9213050" cy="518447"/>
          </a:xfrm>
          <a:prstGeom prst="roundRect">
            <a:avLst>
              <a:gd name="adj" fmla="val 5782"/>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tx1"/>
                </a:solidFill>
                <a:latin typeface="Bahnschrift" panose="020B0502040204020203" pitchFamily="34" charset="0"/>
                <a:cs typeface="Helvetica" panose="020B0604020202020204" pitchFamily="34" charset="0"/>
              </a:rPr>
              <a:t>Das finden wir außerdem wichtig:</a:t>
            </a:r>
          </a:p>
        </p:txBody>
      </p:sp>
    </p:spTree>
    <p:extLst>
      <p:ext uri="{BB962C8B-B14F-4D97-AF65-F5344CB8AC3E}">
        <p14:creationId xmlns:p14="http://schemas.microsoft.com/office/powerpoint/2010/main" val="1703231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F-4 1/2">
    <p:spTree>
      <p:nvGrpSpPr>
        <p:cNvPr id="1" name=""/>
        <p:cNvGrpSpPr/>
        <p:nvPr/>
      </p:nvGrpSpPr>
      <p:grpSpPr>
        <a:xfrm>
          <a:off x="0" y="0"/>
          <a:ext cx="0" cy="0"/>
          <a:chOff x="0" y="0"/>
          <a:chExt cx="0" cy="0"/>
        </a:xfrm>
      </p:grpSpPr>
      <p:sp>
        <p:nvSpPr>
          <p:cNvPr id="8" name="Freihandform: Form 21">
            <a:extLst>
              <a:ext uri="{FF2B5EF4-FFF2-40B4-BE49-F238E27FC236}">
                <a16:creationId xmlns:a16="http://schemas.microsoft.com/office/drawing/2014/main" id="{0DFC1CD9-E165-CB76-E08B-BD49E5707CB4}"/>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00A8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14" name="Rechteck: abgerundete Ecken 1">
            <a:extLst>
              <a:ext uri="{FF2B5EF4-FFF2-40B4-BE49-F238E27FC236}">
                <a16:creationId xmlns:a16="http://schemas.microsoft.com/office/drawing/2014/main" id="{9C4C251A-72F5-873E-E73A-098DFC0EFC18}"/>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a:solidFill>
                  <a:schemeClr val="bg1"/>
                </a:solidFill>
                <a:latin typeface="Bahnschrift" panose="020B0502040204020203" pitchFamily="34" charset="0"/>
              </a:rPr>
              <a:t>WF-4 1/2</a:t>
            </a:r>
          </a:p>
        </p:txBody>
      </p:sp>
      <p:sp>
        <p:nvSpPr>
          <p:cNvPr id="11" name="Google Shape;389;p14">
            <a:extLst>
              <a:ext uri="{FF2B5EF4-FFF2-40B4-BE49-F238E27FC236}">
                <a16:creationId xmlns:a16="http://schemas.microsoft.com/office/drawing/2014/main" id="{3A933C80-DED2-7204-677D-0AFDDBF026B6}"/>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Wohnungssuche: </a:t>
            </a:r>
            <a:r>
              <a:rPr lang="de-DE" sz="2800" b="1">
                <a:solidFill>
                  <a:srgbClr val="91D14C"/>
                </a:solidFill>
                <a:latin typeface="Bahnschrift" panose="020B0502040204020203" pitchFamily="34" charset="0"/>
                <a:sym typeface="Arial"/>
              </a:rPr>
              <a:t>Anschreiben </a:t>
            </a:r>
            <a:r>
              <a:rPr lang="de-DE" sz="2800" b="1">
                <a:latin typeface="Bahnschrift" panose="020B0502040204020203" pitchFamily="34" charset="0"/>
                <a:sym typeface="Arial"/>
              </a:rPr>
              <a:t>(Variante A)</a:t>
            </a:r>
            <a:endParaRPr lang="de-DE" sz="2800">
              <a:latin typeface="Bahnschrift" panose="020B0502040204020203" pitchFamily="34" charset="0"/>
            </a:endParaRPr>
          </a:p>
        </p:txBody>
      </p:sp>
      <p:sp>
        <p:nvSpPr>
          <p:cNvPr id="216" name="Rechteck: abgerundete Ecken 215">
            <a:extLst>
              <a:ext uri="{FF2B5EF4-FFF2-40B4-BE49-F238E27FC236}">
                <a16:creationId xmlns:a16="http://schemas.microsoft.com/office/drawing/2014/main" id="{204D6041-1BB4-68AD-1B34-9EE2D553C16F}"/>
              </a:ext>
            </a:extLst>
          </p:cNvPr>
          <p:cNvSpPr/>
          <p:nvPr userDrawn="1"/>
        </p:nvSpPr>
        <p:spPr>
          <a:xfrm>
            <a:off x="895149" y="2002057"/>
            <a:ext cx="4735630" cy="658608"/>
          </a:xfrm>
          <a:prstGeom prst="roundRect">
            <a:avLst>
              <a:gd name="adj" fmla="val 5782"/>
            </a:avLst>
          </a:prstGeom>
          <a:solidFill>
            <a:srgbClr val="F5F5F5">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rgbClr val="00A8FF"/>
                </a:solidFill>
                <a:latin typeface="Bahnschrift" panose="020B0502040204020203" pitchFamily="34" charset="0"/>
                <a:cs typeface="Helvetica" panose="020B0604020202020204" pitchFamily="34" charset="0"/>
              </a:rPr>
              <a:t>Angaben zur Lebenssituation </a:t>
            </a:r>
            <a:br>
              <a:rPr lang="de-DE" sz="1600" b="1">
                <a:solidFill>
                  <a:schemeClr val="tx1"/>
                </a:solidFill>
                <a:latin typeface="Bahnschrift" panose="020B0502040204020203" pitchFamily="34" charset="0"/>
                <a:cs typeface="Helvetica" panose="020B0604020202020204" pitchFamily="34" charset="0"/>
              </a:rPr>
            </a:br>
            <a:r>
              <a:rPr lang="de-DE" sz="1600">
                <a:solidFill>
                  <a:schemeClr val="tx1"/>
                </a:solidFill>
                <a:latin typeface="Bahnschrift" panose="020B0502040204020203" pitchFamily="34" charset="0"/>
                <a:cs typeface="Helvetica" panose="020B0604020202020204" pitchFamily="34" charset="0"/>
              </a:rPr>
              <a:t>(z. B. Beruf/Ausbildung/Studium)</a:t>
            </a:r>
          </a:p>
        </p:txBody>
      </p:sp>
      <p:sp>
        <p:nvSpPr>
          <p:cNvPr id="288" name="Rechteck: abgerundete Ecken 287">
            <a:extLst>
              <a:ext uri="{FF2B5EF4-FFF2-40B4-BE49-F238E27FC236}">
                <a16:creationId xmlns:a16="http://schemas.microsoft.com/office/drawing/2014/main" id="{E9C608BE-7592-E07F-418D-22EC4B23FC5A}"/>
              </a:ext>
            </a:extLst>
          </p:cNvPr>
          <p:cNvSpPr/>
          <p:nvPr userDrawn="1"/>
        </p:nvSpPr>
        <p:spPr>
          <a:xfrm>
            <a:off x="6646477" y="2163006"/>
            <a:ext cx="355134" cy="336711"/>
          </a:xfrm>
          <a:prstGeom prst="roundRect">
            <a:avLst>
              <a:gd name="adj" fmla="val 5782"/>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ja</a:t>
            </a:r>
          </a:p>
        </p:txBody>
      </p:sp>
      <p:pic>
        <p:nvPicPr>
          <p:cNvPr id="3" name="Grafik 2">
            <a:extLst>
              <a:ext uri="{FF2B5EF4-FFF2-40B4-BE49-F238E27FC236}">
                <a16:creationId xmlns:a16="http://schemas.microsoft.com/office/drawing/2014/main" id="{A5BCB76F-A52A-41DD-A67A-2949C1577EB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5292" y="5960164"/>
            <a:ext cx="1853715" cy="1305892"/>
          </a:xfrm>
          <a:prstGeom prst="rect">
            <a:avLst/>
          </a:prstGeom>
        </p:spPr>
      </p:pic>
      <p:sp>
        <p:nvSpPr>
          <p:cNvPr id="4" name="Rechteck: abgerundete Ecken 3">
            <a:extLst>
              <a:ext uri="{FF2B5EF4-FFF2-40B4-BE49-F238E27FC236}">
                <a16:creationId xmlns:a16="http://schemas.microsoft.com/office/drawing/2014/main" id="{D9F3BF1D-5295-CE89-4A50-3AD53AE05B2A}"/>
              </a:ext>
            </a:extLst>
          </p:cNvPr>
          <p:cNvSpPr/>
          <p:nvPr userDrawn="1"/>
        </p:nvSpPr>
        <p:spPr>
          <a:xfrm>
            <a:off x="7597348" y="2163006"/>
            <a:ext cx="642852" cy="336711"/>
          </a:xfrm>
          <a:prstGeom prst="roundRect">
            <a:avLst>
              <a:gd name="adj" fmla="val 5782"/>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nein</a:t>
            </a:r>
          </a:p>
        </p:txBody>
      </p:sp>
      <p:sp>
        <p:nvSpPr>
          <p:cNvPr id="5" name="Rechteck: abgerundete Ecken 4">
            <a:extLst>
              <a:ext uri="{FF2B5EF4-FFF2-40B4-BE49-F238E27FC236}">
                <a16:creationId xmlns:a16="http://schemas.microsoft.com/office/drawing/2014/main" id="{FBD75E7E-A600-0CC5-5F40-8FDEDCB6961D}"/>
              </a:ext>
            </a:extLst>
          </p:cNvPr>
          <p:cNvSpPr/>
          <p:nvPr userDrawn="1"/>
        </p:nvSpPr>
        <p:spPr>
          <a:xfrm>
            <a:off x="8684459" y="2163006"/>
            <a:ext cx="957925" cy="336711"/>
          </a:xfrm>
          <a:prstGeom prst="roundRect">
            <a:avLst>
              <a:gd name="adj" fmla="val 5782"/>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vielleicht </a:t>
            </a:r>
          </a:p>
        </p:txBody>
      </p:sp>
      <p:sp>
        <p:nvSpPr>
          <p:cNvPr id="32" name="Rechteck: abgerundete Ecken 31">
            <a:extLst>
              <a:ext uri="{FF2B5EF4-FFF2-40B4-BE49-F238E27FC236}">
                <a16:creationId xmlns:a16="http://schemas.microsoft.com/office/drawing/2014/main" id="{7A770C59-96EF-A189-BF8A-16E3B04E46EF}"/>
              </a:ext>
            </a:extLst>
          </p:cNvPr>
          <p:cNvSpPr/>
          <p:nvPr userDrawn="1"/>
        </p:nvSpPr>
        <p:spPr>
          <a:xfrm>
            <a:off x="895149" y="2777005"/>
            <a:ext cx="4735630" cy="649374"/>
          </a:xfrm>
          <a:prstGeom prst="roundRect">
            <a:avLst>
              <a:gd name="adj" fmla="val 5782"/>
            </a:avLst>
          </a:prstGeom>
          <a:solidFill>
            <a:srgbClr val="F5F5F5">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rgbClr val="00A8FF"/>
                </a:solidFill>
                <a:latin typeface="Bahnschrift" panose="020B0502040204020203" pitchFamily="34" charset="0"/>
                <a:cs typeface="Helvetica" panose="020B0604020202020204" pitchFamily="34" charset="0"/>
              </a:rPr>
              <a:t>Angaben zur Person </a:t>
            </a:r>
            <a:br>
              <a:rPr lang="de-DE" sz="1600" b="1">
                <a:solidFill>
                  <a:schemeClr val="tx1"/>
                </a:solidFill>
                <a:latin typeface="Bahnschrift" panose="020B0502040204020203" pitchFamily="34" charset="0"/>
                <a:cs typeface="Helvetica" panose="020B0604020202020204" pitchFamily="34" charset="0"/>
              </a:rPr>
            </a:br>
            <a:r>
              <a:rPr lang="de-DE" sz="1600">
                <a:solidFill>
                  <a:schemeClr val="tx1"/>
                </a:solidFill>
                <a:latin typeface="Bahnschrift" panose="020B0502040204020203" pitchFamily="34" charset="0"/>
                <a:cs typeface="Helvetica" panose="020B0604020202020204" pitchFamily="34" charset="0"/>
              </a:rPr>
              <a:t>(z. B. Name, Alter)</a:t>
            </a:r>
          </a:p>
        </p:txBody>
      </p:sp>
      <p:sp>
        <p:nvSpPr>
          <p:cNvPr id="40" name="Rechteck: abgerundete Ecken 39">
            <a:extLst>
              <a:ext uri="{FF2B5EF4-FFF2-40B4-BE49-F238E27FC236}">
                <a16:creationId xmlns:a16="http://schemas.microsoft.com/office/drawing/2014/main" id="{5EFC96ED-25B5-F7C6-1F36-33E4E3223CD9}"/>
              </a:ext>
            </a:extLst>
          </p:cNvPr>
          <p:cNvSpPr/>
          <p:nvPr userDrawn="1"/>
        </p:nvSpPr>
        <p:spPr>
          <a:xfrm>
            <a:off x="895149" y="3542719"/>
            <a:ext cx="4735630" cy="649373"/>
          </a:xfrm>
          <a:prstGeom prst="roundRect">
            <a:avLst>
              <a:gd name="adj" fmla="val 5782"/>
            </a:avLst>
          </a:prstGeom>
          <a:solidFill>
            <a:srgbClr val="F5F5F5">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rgbClr val="00A8FF"/>
                </a:solidFill>
                <a:latin typeface="Bahnschrift" panose="020B0502040204020203" pitchFamily="34" charset="0"/>
                <a:cs typeface="Helvetica" panose="020B0604020202020204" pitchFamily="34" charset="0"/>
              </a:rPr>
              <a:t>Grund des Umzugs </a:t>
            </a:r>
            <a:br>
              <a:rPr lang="de-DE" sz="1600" b="1">
                <a:solidFill>
                  <a:schemeClr val="tx1"/>
                </a:solidFill>
                <a:latin typeface="Bahnschrift" panose="020B0502040204020203" pitchFamily="34" charset="0"/>
                <a:cs typeface="Helvetica" panose="020B0604020202020204" pitchFamily="34" charset="0"/>
              </a:rPr>
            </a:br>
            <a:r>
              <a:rPr lang="de-DE" sz="1600">
                <a:solidFill>
                  <a:schemeClr val="tx1"/>
                </a:solidFill>
                <a:latin typeface="Bahnschrift" panose="020B0502040204020203" pitchFamily="34" charset="0"/>
                <a:cs typeface="Helvetica" panose="020B0604020202020204" pitchFamily="34" charset="0"/>
              </a:rPr>
              <a:t>(z. B. Beginn/Ende von Studium/Ausbildung)</a:t>
            </a:r>
          </a:p>
        </p:txBody>
      </p:sp>
      <p:sp>
        <p:nvSpPr>
          <p:cNvPr id="48" name="Rechteck: abgerundete Ecken 47">
            <a:extLst>
              <a:ext uri="{FF2B5EF4-FFF2-40B4-BE49-F238E27FC236}">
                <a16:creationId xmlns:a16="http://schemas.microsoft.com/office/drawing/2014/main" id="{7A72A9D3-18FD-A27F-B58C-5ED8E4557513}"/>
              </a:ext>
            </a:extLst>
          </p:cNvPr>
          <p:cNvSpPr/>
          <p:nvPr userDrawn="1"/>
        </p:nvSpPr>
        <p:spPr>
          <a:xfrm>
            <a:off x="895149" y="4308432"/>
            <a:ext cx="4735630" cy="649374"/>
          </a:xfrm>
          <a:prstGeom prst="roundRect">
            <a:avLst>
              <a:gd name="adj" fmla="val 5782"/>
            </a:avLst>
          </a:prstGeom>
          <a:solidFill>
            <a:srgbClr val="F5F5F5">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rgbClr val="00A8FF"/>
                </a:solidFill>
                <a:latin typeface="Bahnschrift" panose="020B0502040204020203" pitchFamily="34" charset="0"/>
                <a:cs typeface="Helvetica" panose="020B0604020202020204" pitchFamily="34" charset="0"/>
              </a:rPr>
              <a:t>Hobbys</a:t>
            </a:r>
            <a:br>
              <a:rPr lang="de-DE" sz="1600" b="1">
                <a:solidFill>
                  <a:schemeClr val="tx1"/>
                </a:solidFill>
                <a:latin typeface="Bahnschrift" panose="020B0502040204020203" pitchFamily="34" charset="0"/>
                <a:cs typeface="Helvetica" panose="020B0604020202020204" pitchFamily="34" charset="0"/>
              </a:rPr>
            </a:br>
            <a:r>
              <a:rPr lang="de-DE" sz="1600">
                <a:solidFill>
                  <a:schemeClr val="tx1"/>
                </a:solidFill>
                <a:latin typeface="Bahnschrift" panose="020B0502040204020203" pitchFamily="34" charset="0"/>
                <a:cs typeface="Helvetica" panose="020B0604020202020204" pitchFamily="34" charset="0"/>
              </a:rPr>
              <a:t>(z. B. Instrumente)</a:t>
            </a:r>
          </a:p>
        </p:txBody>
      </p:sp>
      <p:sp>
        <p:nvSpPr>
          <p:cNvPr id="2" name="Rechteck: abgerundete Ecken 1">
            <a:extLst>
              <a:ext uri="{FF2B5EF4-FFF2-40B4-BE49-F238E27FC236}">
                <a16:creationId xmlns:a16="http://schemas.microsoft.com/office/drawing/2014/main" id="{9DF4A594-1C58-8BA5-DF06-8BBE8D53D7B7}"/>
              </a:ext>
            </a:extLst>
          </p:cNvPr>
          <p:cNvSpPr/>
          <p:nvPr userDrawn="1"/>
        </p:nvSpPr>
        <p:spPr>
          <a:xfrm>
            <a:off x="895149" y="5074147"/>
            <a:ext cx="4735630" cy="649374"/>
          </a:xfrm>
          <a:prstGeom prst="roundRect">
            <a:avLst>
              <a:gd name="adj" fmla="val 5782"/>
            </a:avLst>
          </a:prstGeom>
          <a:solidFill>
            <a:srgbClr val="F5F5F5">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rgbClr val="00A8FF"/>
                </a:solidFill>
                <a:latin typeface="Bahnschrift" panose="020B0502040204020203" pitchFamily="34" charset="0"/>
                <a:cs typeface="Helvetica" panose="020B0604020202020204" pitchFamily="34" charset="0"/>
              </a:rPr>
              <a:t>Dinge, die an der letzten Wohnung missfallen haben</a:t>
            </a:r>
            <a:endParaRPr lang="de-DE" sz="1600">
              <a:solidFill>
                <a:schemeClr val="tx1"/>
              </a:solidFill>
              <a:latin typeface="Bahnschrift" panose="020B0502040204020203" pitchFamily="34" charset="0"/>
              <a:cs typeface="Helvetica" panose="020B0604020202020204" pitchFamily="34" charset="0"/>
            </a:endParaRPr>
          </a:p>
        </p:txBody>
      </p:sp>
      <p:sp>
        <p:nvSpPr>
          <p:cNvPr id="10" name="Rechteck: abgerundete Ecken 9">
            <a:extLst>
              <a:ext uri="{FF2B5EF4-FFF2-40B4-BE49-F238E27FC236}">
                <a16:creationId xmlns:a16="http://schemas.microsoft.com/office/drawing/2014/main" id="{9964C243-B95B-2D7B-FE06-BEC316DAA303}"/>
              </a:ext>
            </a:extLst>
          </p:cNvPr>
          <p:cNvSpPr/>
          <p:nvPr userDrawn="1"/>
        </p:nvSpPr>
        <p:spPr>
          <a:xfrm>
            <a:off x="895149" y="5839862"/>
            <a:ext cx="4735630" cy="649374"/>
          </a:xfrm>
          <a:prstGeom prst="roundRect">
            <a:avLst>
              <a:gd name="adj" fmla="val 5782"/>
            </a:avLst>
          </a:prstGeom>
          <a:solidFill>
            <a:srgbClr val="F5F5F5">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rgbClr val="00A8FF"/>
                </a:solidFill>
                <a:latin typeface="Bahnschrift" panose="020B0502040204020203" pitchFamily="34" charset="0"/>
                <a:cs typeface="Helvetica" panose="020B0604020202020204" pitchFamily="34" charset="0"/>
              </a:rPr>
              <a:t>Dinge, die an der ausgeschriebenen Wohnung gefallen</a:t>
            </a:r>
            <a:endParaRPr lang="de-DE" sz="1600">
              <a:solidFill>
                <a:schemeClr val="tx1"/>
              </a:solidFill>
              <a:latin typeface="Bahnschrift" panose="020B0502040204020203" pitchFamily="34" charset="0"/>
              <a:cs typeface="Helvetica" panose="020B0604020202020204" pitchFamily="34" charset="0"/>
            </a:endParaRPr>
          </a:p>
        </p:txBody>
      </p:sp>
      <p:sp>
        <p:nvSpPr>
          <p:cNvPr id="16" name="Rechteck: abgerundete Ecken 15">
            <a:extLst>
              <a:ext uri="{FF2B5EF4-FFF2-40B4-BE49-F238E27FC236}">
                <a16:creationId xmlns:a16="http://schemas.microsoft.com/office/drawing/2014/main" id="{DE7C5804-1E10-F3F2-CAF6-F9863F3AC20B}"/>
              </a:ext>
            </a:extLst>
          </p:cNvPr>
          <p:cNvSpPr/>
          <p:nvPr userDrawn="1"/>
        </p:nvSpPr>
        <p:spPr>
          <a:xfrm>
            <a:off x="6646477" y="2933337"/>
            <a:ext cx="355134" cy="336711"/>
          </a:xfrm>
          <a:prstGeom prst="roundRect">
            <a:avLst>
              <a:gd name="adj" fmla="val 5782"/>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ja</a:t>
            </a:r>
          </a:p>
        </p:txBody>
      </p:sp>
      <p:sp>
        <p:nvSpPr>
          <p:cNvPr id="17" name="Rechteck: abgerundete Ecken 16">
            <a:extLst>
              <a:ext uri="{FF2B5EF4-FFF2-40B4-BE49-F238E27FC236}">
                <a16:creationId xmlns:a16="http://schemas.microsoft.com/office/drawing/2014/main" id="{E7414DBC-DB89-2341-2A01-F4FDCA0BB668}"/>
              </a:ext>
            </a:extLst>
          </p:cNvPr>
          <p:cNvSpPr/>
          <p:nvPr userDrawn="1"/>
        </p:nvSpPr>
        <p:spPr>
          <a:xfrm>
            <a:off x="7597348" y="2933337"/>
            <a:ext cx="642852" cy="336711"/>
          </a:xfrm>
          <a:prstGeom prst="roundRect">
            <a:avLst>
              <a:gd name="adj" fmla="val 5782"/>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nein</a:t>
            </a:r>
          </a:p>
        </p:txBody>
      </p:sp>
      <p:sp>
        <p:nvSpPr>
          <p:cNvPr id="18" name="Rechteck: abgerundete Ecken 17">
            <a:extLst>
              <a:ext uri="{FF2B5EF4-FFF2-40B4-BE49-F238E27FC236}">
                <a16:creationId xmlns:a16="http://schemas.microsoft.com/office/drawing/2014/main" id="{1A9EF7C1-368E-3E3A-95DB-65F7729B8A37}"/>
              </a:ext>
            </a:extLst>
          </p:cNvPr>
          <p:cNvSpPr/>
          <p:nvPr userDrawn="1"/>
        </p:nvSpPr>
        <p:spPr>
          <a:xfrm>
            <a:off x="8684459" y="2933337"/>
            <a:ext cx="957925" cy="336711"/>
          </a:xfrm>
          <a:prstGeom prst="roundRect">
            <a:avLst>
              <a:gd name="adj" fmla="val 5782"/>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vielleicht </a:t>
            </a:r>
          </a:p>
        </p:txBody>
      </p:sp>
      <p:sp>
        <p:nvSpPr>
          <p:cNvPr id="22" name="Rechteck: abgerundete Ecken 21">
            <a:extLst>
              <a:ext uri="{FF2B5EF4-FFF2-40B4-BE49-F238E27FC236}">
                <a16:creationId xmlns:a16="http://schemas.microsoft.com/office/drawing/2014/main" id="{F1B5AC90-87BD-24F4-C8ED-930082B2AF00}"/>
              </a:ext>
            </a:extLst>
          </p:cNvPr>
          <p:cNvSpPr/>
          <p:nvPr userDrawn="1"/>
        </p:nvSpPr>
        <p:spPr>
          <a:xfrm>
            <a:off x="6646477" y="3699050"/>
            <a:ext cx="355134" cy="336711"/>
          </a:xfrm>
          <a:prstGeom prst="roundRect">
            <a:avLst>
              <a:gd name="adj" fmla="val 5782"/>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ja</a:t>
            </a:r>
          </a:p>
        </p:txBody>
      </p:sp>
      <p:sp>
        <p:nvSpPr>
          <p:cNvPr id="23" name="Rechteck: abgerundete Ecken 22">
            <a:extLst>
              <a:ext uri="{FF2B5EF4-FFF2-40B4-BE49-F238E27FC236}">
                <a16:creationId xmlns:a16="http://schemas.microsoft.com/office/drawing/2014/main" id="{7998FD8D-A2E5-15A0-64C9-704F4AA86AA1}"/>
              </a:ext>
            </a:extLst>
          </p:cNvPr>
          <p:cNvSpPr/>
          <p:nvPr userDrawn="1"/>
        </p:nvSpPr>
        <p:spPr>
          <a:xfrm>
            <a:off x="7597348" y="3699050"/>
            <a:ext cx="642852" cy="336711"/>
          </a:xfrm>
          <a:prstGeom prst="roundRect">
            <a:avLst>
              <a:gd name="adj" fmla="val 5782"/>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nein</a:t>
            </a:r>
          </a:p>
        </p:txBody>
      </p:sp>
      <p:sp>
        <p:nvSpPr>
          <p:cNvPr id="24" name="Rechteck: abgerundete Ecken 23">
            <a:extLst>
              <a:ext uri="{FF2B5EF4-FFF2-40B4-BE49-F238E27FC236}">
                <a16:creationId xmlns:a16="http://schemas.microsoft.com/office/drawing/2014/main" id="{BE14C2FF-4166-D197-7CD9-1EBF097361D6}"/>
              </a:ext>
            </a:extLst>
          </p:cNvPr>
          <p:cNvSpPr/>
          <p:nvPr userDrawn="1"/>
        </p:nvSpPr>
        <p:spPr>
          <a:xfrm>
            <a:off x="8684459" y="3699050"/>
            <a:ext cx="957925" cy="336711"/>
          </a:xfrm>
          <a:prstGeom prst="roundRect">
            <a:avLst>
              <a:gd name="adj" fmla="val 5782"/>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vielleicht </a:t>
            </a:r>
          </a:p>
        </p:txBody>
      </p:sp>
      <p:sp>
        <p:nvSpPr>
          <p:cNvPr id="28" name="Rechteck: abgerundete Ecken 27">
            <a:extLst>
              <a:ext uri="{FF2B5EF4-FFF2-40B4-BE49-F238E27FC236}">
                <a16:creationId xmlns:a16="http://schemas.microsoft.com/office/drawing/2014/main" id="{BA8E793E-C3DA-A8F3-11CE-47722F612919}"/>
              </a:ext>
            </a:extLst>
          </p:cNvPr>
          <p:cNvSpPr/>
          <p:nvPr userDrawn="1"/>
        </p:nvSpPr>
        <p:spPr>
          <a:xfrm>
            <a:off x="6646477" y="4464764"/>
            <a:ext cx="355134" cy="336711"/>
          </a:xfrm>
          <a:prstGeom prst="roundRect">
            <a:avLst>
              <a:gd name="adj" fmla="val 5782"/>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ja</a:t>
            </a:r>
          </a:p>
        </p:txBody>
      </p:sp>
      <p:sp>
        <p:nvSpPr>
          <p:cNvPr id="29" name="Rechteck: abgerundete Ecken 28">
            <a:extLst>
              <a:ext uri="{FF2B5EF4-FFF2-40B4-BE49-F238E27FC236}">
                <a16:creationId xmlns:a16="http://schemas.microsoft.com/office/drawing/2014/main" id="{B910DBE0-3C27-75B6-4F29-B46C9582CA01}"/>
              </a:ext>
            </a:extLst>
          </p:cNvPr>
          <p:cNvSpPr/>
          <p:nvPr userDrawn="1"/>
        </p:nvSpPr>
        <p:spPr>
          <a:xfrm>
            <a:off x="7597348" y="4464764"/>
            <a:ext cx="642852" cy="336711"/>
          </a:xfrm>
          <a:prstGeom prst="roundRect">
            <a:avLst>
              <a:gd name="adj" fmla="val 5782"/>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nein</a:t>
            </a:r>
          </a:p>
        </p:txBody>
      </p:sp>
      <p:sp>
        <p:nvSpPr>
          <p:cNvPr id="30" name="Rechteck: abgerundete Ecken 29">
            <a:extLst>
              <a:ext uri="{FF2B5EF4-FFF2-40B4-BE49-F238E27FC236}">
                <a16:creationId xmlns:a16="http://schemas.microsoft.com/office/drawing/2014/main" id="{F428D309-015C-D1E5-E497-76605150A885}"/>
              </a:ext>
            </a:extLst>
          </p:cNvPr>
          <p:cNvSpPr/>
          <p:nvPr userDrawn="1"/>
        </p:nvSpPr>
        <p:spPr>
          <a:xfrm>
            <a:off x="8684459" y="4464764"/>
            <a:ext cx="957925" cy="336711"/>
          </a:xfrm>
          <a:prstGeom prst="roundRect">
            <a:avLst>
              <a:gd name="adj" fmla="val 5782"/>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vielleicht </a:t>
            </a:r>
          </a:p>
        </p:txBody>
      </p:sp>
      <p:sp>
        <p:nvSpPr>
          <p:cNvPr id="58" name="Rechteck: abgerundete Ecken 57">
            <a:extLst>
              <a:ext uri="{FF2B5EF4-FFF2-40B4-BE49-F238E27FC236}">
                <a16:creationId xmlns:a16="http://schemas.microsoft.com/office/drawing/2014/main" id="{0F02BA35-5D85-B05C-4BF1-CF7CEF6CEFF0}"/>
              </a:ext>
            </a:extLst>
          </p:cNvPr>
          <p:cNvSpPr/>
          <p:nvPr userDrawn="1"/>
        </p:nvSpPr>
        <p:spPr>
          <a:xfrm>
            <a:off x="6646477" y="5230479"/>
            <a:ext cx="355134" cy="336711"/>
          </a:xfrm>
          <a:prstGeom prst="roundRect">
            <a:avLst>
              <a:gd name="adj" fmla="val 5782"/>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ja</a:t>
            </a:r>
          </a:p>
        </p:txBody>
      </p:sp>
      <p:sp>
        <p:nvSpPr>
          <p:cNvPr id="59" name="Rechteck: abgerundete Ecken 58">
            <a:extLst>
              <a:ext uri="{FF2B5EF4-FFF2-40B4-BE49-F238E27FC236}">
                <a16:creationId xmlns:a16="http://schemas.microsoft.com/office/drawing/2014/main" id="{05A8B7BB-2AE6-1CC4-E47E-1D29CD5C8554}"/>
              </a:ext>
            </a:extLst>
          </p:cNvPr>
          <p:cNvSpPr/>
          <p:nvPr userDrawn="1"/>
        </p:nvSpPr>
        <p:spPr>
          <a:xfrm>
            <a:off x="7597348" y="5230479"/>
            <a:ext cx="642852" cy="336711"/>
          </a:xfrm>
          <a:prstGeom prst="roundRect">
            <a:avLst>
              <a:gd name="adj" fmla="val 5782"/>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nein</a:t>
            </a:r>
          </a:p>
        </p:txBody>
      </p:sp>
      <p:sp>
        <p:nvSpPr>
          <p:cNvPr id="60" name="Rechteck: abgerundete Ecken 59">
            <a:extLst>
              <a:ext uri="{FF2B5EF4-FFF2-40B4-BE49-F238E27FC236}">
                <a16:creationId xmlns:a16="http://schemas.microsoft.com/office/drawing/2014/main" id="{6E7B26FA-2C26-13CC-2AB6-F7F4E08708FF}"/>
              </a:ext>
            </a:extLst>
          </p:cNvPr>
          <p:cNvSpPr/>
          <p:nvPr userDrawn="1"/>
        </p:nvSpPr>
        <p:spPr>
          <a:xfrm>
            <a:off x="8684459" y="5230479"/>
            <a:ext cx="957925" cy="336711"/>
          </a:xfrm>
          <a:prstGeom prst="roundRect">
            <a:avLst>
              <a:gd name="adj" fmla="val 5782"/>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vielleicht </a:t>
            </a:r>
          </a:p>
        </p:txBody>
      </p:sp>
      <p:sp>
        <p:nvSpPr>
          <p:cNvPr id="64" name="Rechteck: abgerundete Ecken 63">
            <a:extLst>
              <a:ext uri="{FF2B5EF4-FFF2-40B4-BE49-F238E27FC236}">
                <a16:creationId xmlns:a16="http://schemas.microsoft.com/office/drawing/2014/main" id="{F9EF709B-411B-2AA6-0B50-AAA995A89B2C}"/>
              </a:ext>
            </a:extLst>
          </p:cNvPr>
          <p:cNvSpPr/>
          <p:nvPr userDrawn="1"/>
        </p:nvSpPr>
        <p:spPr>
          <a:xfrm>
            <a:off x="6646477" y="5996194"/>
            <a:ext cx="355134" cy="336711"/>
          </a:xfrm>
          <a:prstGeom prst="roundRect">
            <a:avLst>
              <a:gd name="adj" fmla="val 5782"/>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ja</a:t>
            </a:r>
          </a:p>
        </p:txBody>
      </p:sp>
      <p:sp>
        <p:nvSpPr>
          <p:cNvPr id="65" name="Rechteck: abgerundete Ecken 64">
            <a:extLst>
              <a:ext uri="{FF2B5EF4-FFF2-40B4-BE49-F238E27FC236}">
                <a16:creationId xmlns:a16="http://schemas.microsoft.com/office/drawing/2014/main" id="{773F84E7-8B30-B59B-A75D-11F6F84AD9EE}"/>
              </a:ext>
            </a:extLst>
          </p:cNvPr>
          <p:cNvSpPr/>
          <p:nvPr userDrawn="1"/>
        </p:nvSpPr>
        <p:spPr>
          <a:xfrm>
            <a:off x="7597348" y="5996194"/>
            <a:ext cx="642852" cy="336711"/>
          </a:xfrm>
          <a:prstGeom prst="roundRect">
            <a:avLst>
              <a:gd name="adj" fmla="val 5782"/>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nein</a:t>
            </a:r>
          </a:p>
        </p:txBody>
      </p:sp>
      <p:sp>
        <p:nvSpPr>
          <p:cNvPr id="66" name="Rechteck: abgerundete Ecken 65">
            <a:extLst>
              <a:ext uri="{FF2B5EF4-FFF2-40B4-BE49-F238E27FC236}">
                <a16:creationId xmlns:a16="http://schemas.microsoft.com/office/drawing/2014/main" id="{FF8ED8AA-BB33-ACB2-03B1-4EBBF2F0598A}"/>
              </a:ext>
            </a:extLst>
          </p:cNvPr>
          <p:cNvSpPr/>
          <p:nvPr userDrawn="1"/>
        </p:nvSpPr>
        <p:spPr>
          <a:xfrm>
            <a:off x="8684459" y="5996194"/>
            <a:ext cx="957925" cy="336711"/>
          </a:xfrm>
          <a:prstGeom prst="roundRect">
            <a:avLst>
              <a:gd name="adj" fmla="val 5782"/>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vielleicht </a:t>
            </a:r>
          </a:p>
        </p:txBody>
      </p:sp>
    </p:spTree>
    <p:extLst>
      <p:ext uri="{BB962C8B-B14F-4D97-AF65-F5344CB8AC3E}">
        <p14:creationId xmlns:p14="http://schemas.microsoft.com/office/powerpoint/2010/main" val="3422134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F-4 2/2">
    <p:spTree>
      <p:nvGrpSpPr>
        <p:cNvPr id="1" name=""/>
        <p:cNvGrpSpPr/>
        <p:nvPr/>
      </p:nvGrpSpPr>
      <p:grpSpPr>
        <a:xfrm>
          <a:off x="0" y="0"/>
          <a:ext cx="0" cy="0"/>
          <a:chOff x="0" y="0"/>
          <a:chExt cx="0" cy="0"/>
        </a:xfrm>
      </p:grpSpPr>
      <p:sp>
        <p:nvSpPr>
          <p:cNvPr id="8" name="Freihandform: Form 21">
            <a:extLst>
              <a:ext uri="{FF2B5EF4-FFF2-40B4-BE49-F238E27FC236}">
                <a16:creationId xmlns:a16="http://schemas.microsoft.com/office/drawing/2014/main" id="{0DFC1CD9-E165-CB76-E08B-BD49E5707CB4}"/>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00A8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14" name="Rechteck: abgerundete Ecken 1">
            <a:extLst>
              <a:ext uri="{FF2B5EF4-FFF2-40B4-BE49-F238E27FC236}">
                <a16:creationId xmlns:a16="http://schemas.microsoft.com/office/drawing/2014/main" id="{9C4C251A-72F5-873E-E73A-098DFC0EFC18}"/>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a:solidFill>
                  <a:schemeClr val="bg1"/>
                </a:solidFill>
                <a:latin typeface="Bahnschrift" panose="020B0502040204020203" pitchFamily="34" charset="0"/>
              </a:rPr>
              <a:t>WF-4 2/2</a:t>
            </a:r>
          </a:p>
        </p:txBody>
      </p:sp>
      <p:sp>
        <p:nvSpPr>
          <p:cNvPr id="11" name="Google Shape;389;p14">
            <a:extLst>
              <a:ext uri="{FF2B5EF4-FFF2-40B4-BE49-F238E27FC236}">
                <a16:creationId xmlns:a16="http://schemas.microsoft.com/office/drawing/2014/main" id="{3A933C80-DED2-7204-677D-0AFDDBF026B6}"/>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Wohnungssuche: </a:t>
            </a:r>
            <a:r>
              <a:rPr lang="de-DE" sz="2800" b="1">
                <a:solidFill>
                  <a:srgbClr val="91D14C"/>
                </a:solidFill>
                <a:latin typeface="Bahnschrift" panose="020B0502040204020203" pitchFamily="34" charset="0"/>
                <a:sym typeface="Arial"/>
              </a:rPr>
              <a:t>Anschreiben </a:t>
            </a:r>
            <a:r>
              <a:rPr lang="de-DE" sz="2800" b="1">
                <a:latin typeface="Bahnschrift" panose="020B0502040204020203" pitchFamily="34" charset="0"/>
                <a:sym typeface="Arial"/>
              </a:rPr>
              <a:t>(Variante A)</a:t>
            </a:r>
            <a:endParaRPr lang="de-DE" sz="2800">
              <a:latin typeface="Bahnschrift" panose="020B0502040204020203" pitchFamily="34" charset="0"/>
            </a:endParaRPr>
          </a:p>
        </p:txBody>
      </p:sp>
      <p:sp>
        <p:nvSpPr>
          <p:cNvPr id="216" name="Rechteck: abgerundete Ecken 215">
            <a:extLst>
              <a:ext uri="{FF2B5EF4-FFF2-40B4-BE49-F238E27FC236}">
                <a16:creationId xmlns:a16="http://schemas.microsoft.com/office/drawing/2014/main" id="{204D6041-1BB4-68AD-1B34-9EE2D553C16F}"/>
              </a:ext>
            </a:extLst>
          </p:cNvPr>
          <p:cNvSpPr/>
          <p:nvPr userDrawn="1"/>
        </p:nvSpPr>
        <p:spPr>
          <a:xfrm>
            <a:off x="895149" y="2002057"/>
            <a:ext cx="4735630" cy="658608"/>
          </a:xfrm>
          <a:prstGeom prst="roundRect">
            <a:avLst>
              <a:gd name="adj" fmla="val 5782"/>
            </a:avLst>
          </a:prstGeom>
          <a:solidFill>
            <a:srgbClr val="F5F5F5">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rgbClr val="00A8FF"/>
                </a:solidFill>
                <a:latin typeface="Bahnschrift" panose="020B0502040204020203" pitchFamily="34" charset="0"/>
                <a:cs typeface="Helvetica" panose="020B0604020202020204" pitchFamily="34" charset="0"/>
              </a:rPr>
              <a:t>Kontaktdaten</a:t>
            </a:r>
            <a:br>
              <a:rPr lang="de-DE" sz="1600" b="1">
                <a:solidFill>
                  <a:schemeClr val="tx1"/>
                </a:solidFill>
                <a:latin typeface="Bahnschrift" panose="020B0502040204020203" pitchFamily="34" charset="0"/>
                <a:cs typeface="Helvetica" panose="020B0604020202020204" pitchFamily="34" charset="0"/>
              </a:rPr>
            </a:br>
            <a:r>
              <a:rPr lang="de-DE" sz="1600">
                <a:solidFill>
                  <a:schemeClr val="tx1"/>
                </a:solidFill>
                <a:latin typeface="Bahnschrift" panose="020B0502040204020203" pitchFamily="34" charset="0"/>
                <a:cs typeface="Helvetica" panose="020B0604020202020204" pitchFamily="34" charset="0"/>
              </a:rPr>
              <a:t>(z. B. Telefonnummer, E-Mail-Adresse)</a:t>
            </a:r>
          </a:p>
        </p:txBody>
      </p:sp>
      <p:sp>
        <p:nvSpPr>
          <p:cNvPr id="288" name="Rechteck: abgerundete Ecken 287">
            <a:extLst>
              <a:ext uri="{FF2B5EF4-FFF2-40B4-BE49-F238E27FC236}">
                <a16:creationId xmlns:a16="http://schemas.microsoft.com/office/drawing/2014/main" id="{E9C608BE-7592-E07F-418D-22EC4B23FC5A}"/>
              </a:ext>
            </a:extLst>
          </p:cNvPr>
          <p:cNvSpPr/>
          <p:nvPr userDrawn="1"/>
        </p:nvSpPr>
        <p:spPr>
          <a:xfrm>
            <a:off x="6646477" y="2163006"/>
            <a:ext cx="355134" cy="336711"/>
          </a:xfrm>
          <a:prstGeom prst="roundRect">
            <a:avLst>
              <a:gd name="adj" fmla="val 5782"/>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ja</a:t>
            </a:r>
          </a:p>
        </p:txBody>
      </p:sp>
      <p:pic>
        <p:nvPicPr>
          <p:cNvPr id="3" name="Grafik 2">
            <a:extLst>
              <a:ext uri="{FF2B5EF4-FFF2-40B4-BE49-F238E27FC236}">
                <a16:creationId xmlns:a16="http://schemas.microsoft.com/office/drawing/2014/main" id="{A5BCB76F-A52A-41DD-A67A-2949C1577EB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5292" y="5960164"/>
            <a:ext cx="1853715" cy="1305892"/>
          </a:xfrm>
          <a:prstGeom prst="rect">
            <a:avLst/>
          </a:prstGeom>
        </p:spPr>
      </p:pic>
      <p:sp>
        <p:nvSpPr>
          <p:cNvPr id="4" name="Rechteck: abgerundete Ecken 3">
            <a:extLst>
              <a:ext uri="{FF2B5EF4-FFF2-40B4-BE49-F238E27FC236}">
                <a16:creationId xmlns:a16="http://schemas.microsoft.com/office/drawing/2014/main" id="{D9F3BF1D-5295-CE89-4A50-3AD53AE05B2A}"/>
              </a:ext>
            </a:extLst>
          </p:cNvPr>
          <p:cNvSpPr/>
          <p:nvPr userDrawn="1"/>
        </p:nvSpPr>
        <p:spPr>
          <a:xfrm>
            <a:off x="7597348" y="2163006"/>
            <a:ext cx="642852" cy="336711"/>
          </a:xfrm>
          <a:prstGeom prst="roundRect">
            <a:avLst>
              <a:gd name="adj" fmla="val 5782"/>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nein</a:t>
            </a:r>
          </a:p>
        </p:txBody>
      </p:sp>
      <p:sp>
        <p:nvSpPr>
          <p:cNvPr id="5" name="Rechteck: abgerundete Ecken 4">
            <a:extLst>
              <a:ext uri="{FF2B5EF4-FFF2-40B4-BE49-F238E27FC236}">
                <a16:creationId xmlns:a16="http://schemas.microsoft.com/office/drawing/2014/main" id="{FBD75E7E-A600-0CC5-5F40-8FDEDCB6961D}"/>
              </a:ext>
            </a:extLst>
          </p:cNvPr>
          <p:cNvSpPr/>
          <p:nvPr userDrawn="1"/>
        </p:nvSpPr>
        <p:spPr>
          <a:xfrm>
            <a:off x="8684459" y="2163006"/>
            <a:ext cx="957925" cy="336711"/>
          </a:xfrm>
          <a:prstGeom prst="roundRect">
            <a:avLst>
              <a:gd name="adj" fmla="val 5782"/>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vielleicht </a:t>
            </a:r>
          </a:p>
        </p:txBody>
      </p:sp>
      <p:sp>
        <p:nvSpPr>
          <p:cNvPr id="32" name="Rechteck: abgerundete Ecken 31">
            <a:extLst>
              <a:ext uri="{FF2B5EF4-FFF2-40B4-BE49-F238E27FC236}">
                <a16:creationId xmlns:a16="http://schemas.microsoft.com/office/drawing/2014/main" id="{7A770C59-96EF-A189-BF8A-16E3B04E46EF}"/>
              </a:ext>
            </a:extLst>
          </p:cNvPr>
          <p:cNvSpPr/>
          <p:nvPr userDrawn="1"/>
        </p:nvSpPr>
        <p:spPr>
          <a:xfrm>
            <a:off x="895149" y="2777005"/>
            <a:ext cx="4735630" cy="649374"/>
          </a:xfrm>
          <a:prstGeom prst="roundRect">
            <a:avLst>
              <a:gd name="adj" fmla="val 5782"/>
            </a:avLst>
          </a:prstGeom>
          <a:solidFill>
            <a:srgbClr val="F5F5F5">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rgbClr val="00A8FF"/>
                </a:solidFill>
                <a:latin typeface="Bahnschrift" panose="020B0502040204020203" pitchFamily="34" charset="0"/>
                <a:cs typeface="Helvetica" panose="020B0604020202020204" pitchFamily="34" charset="0"/>
              </a:rPr>
              <a:t>Informationen zur Familienplanung</a:t>
            </a:r>
            <a:br>
              <a:rPr lang="de-DE" sz="1600" b="1">
                <a:solidFill>
                  <a:schemeClr val="tx1"/>
                </a:solidFill>
                <a:latin typeface="Bahnschrift" panose="020B0502040204020203" pitchFamily="34" charset="0"/>
                <a:cs typeface="Helvetica" panose="020B0604020202020204" pitchFamily="34" charset="0"/>
              </a:rPr>
            </a:br>
            <a:r>
              <a:rPr lang="de-DE" sz="1600">
                <a:solidFill>
                  <a:schemeClr val="tx1"/>
                </a:solidFill>
                <a:latin typeface="Bahnschrift" panose="020B0502040204020203" pitchFamily="34" charset="0"/>
                <a:cs typeface="Helvetica" panose="020B0604020202020204" pitchFamily="34" charset="0"/>
              </a:rPr>
              <a:t>(z. B. Kinderwunsch)</a:t>
            </a:r>
          </a:p>
        </p:txBody>
      </p:sp>
      <p:sp>
        <p:nvSpPr>
          <p:cNvPr id="40" name="Rechteck: abgerundete Ecken 39">
            <a:extLst>
              <a:ext uri="{FF2B5EF4-FFF2-40B4-BE49-F238E27FC236}">
                <a16:creationId xmlns:a16="http://schemas.microsoft.com/office/drawing/2014/main" id="{5EFC96ED-25B5-F7C6-1F36-33E4E3223CD9}"/>
              </a:ext>
            </a:extLst>
          </p:cNvPr>
          <p:cNvSpPr/>
          <p:nvPr userDrawn="1"/>
        </p:nvSpPr>
        <p:spPr>
          <a:xfrm>
            <a:off x="895149" y="3542719"/>
            <a:ext cx="4735630" cy="649373"/>
          </a:xfrm>
          <a:prstGeom prst="roundRect">
            <a:avLst>
              <a:gd name="adj" fmla="val 5782"/>
            </a:avLst>
          </a:prstGeom>
          <a:solidFill>
            <a:srgbClr val="F5F5F5">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rgbClr val="00A8FF"/>
                </a:solidFill>
                <a:latin typeface="Bahnschrift" panose="020B0502040204020203" pitchFamily="34" charset="0"/>
                <a:cs typeface="Helvetica" panose="020B0604020202020204" pitchFamily="34" charset="0"/>
              </a:rPr>
              <a:t>Gewünschtes Einzugsdatum</a:t>
            </a:r>
            <a:endParaRPr lang="de-DE" sz="1600">
              <a:solidFill>
                <a:schemeClr val="tx1"/>
              </a:solidFill>
              <a:latin typeface="Bahnschrift" panose="020B0502040204020203" pitchFamily="34" charset="0"/>
              <a:cs typeface="Helvetica" panose="020B0604020202020204" pitchFamily="34" charset="0"/>
            </a:endParaRPr>
          </a:p>
        </p:txBody>
      </p:sp>
      <p:sp>
        <p:nvSpPr>
          <p:cNvPr id="48" name="Rechteck: abgerundete Ecken 47">
            <a:extLst>
              <a:ext uri="{FF2B5EF4-FFF2-40B4-BE49-F238E27FC236}">
                <a16:creationId xmlns:a16="http://schemas.microsoft.com/office/drawing/2014/main" id="{7A72A9D3-18FD-A27F-B58C-5ED8E4557513}"/>
              </a:ext>
            </a:extLst>
          </p:cNvPr>
          <p:cNvSpPr/>
          <p:nvPr userDrawn="1"/>
        </p:nvSpPr>
        <p:spPr>
          <a:xfrm>
            <a:off x="895149" y="4308432"/>
            <a:ext cx="4735630" cy="649374"/>
          </a:xfrm>
          <a:prstGeom prst="roundRect">
            <a:avLst>
              <a:gd name="adj" fmla="val 5782"/>
            </a:avLst>
          </a:prstGeom>
          <a:solidFill>
            <a:srgbClr val="F5F5F5">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rgbClr val="00A8FF"/>
                </a:solidFill>
                <a:latin typeface="Bahnschrift" panose="020B0502040204020203" pitchFamily="34" charset="0"/>
                <a:cs typeface="Helvetica" panose="020B0604020202020204" pitchFamily="34" charset="0"/>
              </a:rPr>
              <a:t>Gewünschte Mietdauer</a:t>
            </a:r>
            <a:endParaRPr lang="de-DE" sz="1600">
              <a:solidFill>
                <a:schemeClr val="tx1"/>
              </a:solidFill>
              <a:latin typeface="Bahnschrift" panose="020B0502040204020203"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9DF4A594-1C58-8BA5-DF06-8BBE8D53D7B7}"/>
              </a:ext>
            </a:extLst>
          </p:cNvPr>
          <p:cNvSpPr/>
          <p:nvPr userDrawn="1"/>
        </p:nvSpPr>
        <p:spPr>
          <a:xfrm>
            <a:off x="895149" y="5074147"/>
            <a:ext cx="4735630" cy="649374"/>
          </a:xfrm>
          <a:prstGeom prst="roundRect">
            <a:avLst>
              <a:gd name="adj" fmla="val 5782"/>
            </a:avLst>
          </a:prstGeom>
          <a:solidFill>
            <a:srgbClr val="F5F5F5">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rgbClr val="00A8FF"/>
                </a:solidFill>
                <a:latin typeface="Bahnschrift" panose="020B0502040204020203" pitchFamily="34" charset="0"/>
                <a:cs typeface="Helvetica" panose="020B0604020202020204" pitchFamily="34" charset="0"/>
              </a:rPr>
              <a:t>Hinweis auf angehängte Unterlagen</a:t>
            </a:r>
            <a:br>
              <a:rPr lang="de-DE" sz="1600" b="1">
                <a:solidFill>
                  <a:schemeClr val="tx1"/>
                </a:solidFill>
                <a:latin typeface="Bahnschrift" panose="020B0502040204020203" pitchFamily="34" charset="0"/>
                <a:cs typeface="Helvetica" panose="020B0604020202020204" pitchFamily="34" charset="0"/>
              </a:rPr>
            </a:br>
            <a:r>
              <a:rPr lang="de-DE" sz="1600">
                <a:solidFill>
                  <a:schemeClr val="tx1"/>
                </a:solidFill>
                <a:latin typeface="Bahnschrift" panose="020B0502040204020203" pitchFamily="34" charset="0"/>
                <a:cs typeface="Helvetica" panose="020B0604020202020204" pitchFamily="34" charset="0"/>
              </a:rPr>
              <a:t>(z. B. Schufa-Auskunft, Einkommensnachweise)</a:t>
            </a:r>
          </a:p>
        </p:txBody>
      </p:sp>
      <p:sp>
        <p:nvSpPr>
          <p:cNvPr id="16" name="Rechteck: abgerundete Ecken 15">
            <a:extLst>
              <a:ext uri="{FF2B5EF4-FFF2-40B4-BE49-F238E27FC236}">
                <a16:creationId xmlns:a16="http://schemas.microsoft.com/office/drawing/2014/main" id="{DE7C5804-1E10-F3F2-CAF6-F9863F3AC20B}"/>
              </a:ext>
            </a:extLst>
          </p:cNvPr>
          <p:cNvSpPr/>
          <p:nvPr userDrawn="1"/>
        </p:nvSpPr>
        <p:spPr>
          <a:xfrm>
            <a:off x="6646477" y="2933337"/>
            <a:ext cx="355134" cy="336711"/>
          </a:xfrm>
          <a:prstGeom prst="roundRect">
            <a:avLst>
              <a:gd name="adj" fmla="val 5782"/>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ja</a:t>
            </a:r>
          </a:p>
        </p:txBody>
      </p:sp>
      <p:sp>
        <p:nvSpPr>
          <p:cNvPr id="17" name="Rechteck: abgerundete Ecken 16">
            <a:extLst>
              <a:ext uri="{FF2B5EF4-FFF2-40B4-BE49-F238E27FC236}">
                <a16:creationId xmlns:a16="http://schemas.microsoft.com/office/drawing/2014/main" id="{E7414DBC-DB89-2341-2A01-F4FDCA0BB668}"/>
              </a:ext>
            </a:extLst>
          </p:cNvPr>
          <p:cNvSpPr/>
          <p:nvPr userDrawn="1"/>
        </p:nvSpPr>
        <p:spPr>
          <a:xfrm>
            <a:off x="7597348" y="2933337"/>
            <a:ext cx="642852" cy="336711"/>
          </a:xfrm>
          <a:prstGeom prst="roundRect">
            <a:avLst>
              <a:gd name="adj" fmla="val 5782"/>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nein</a:t>
            </a:r>
          </a:p>
        </p:txBody>
      </p:sp>
      <p:sp>
        <p:nvSpPr>
          <p:cNvPr id="18" name="Rechteck: abgerundete Ecken 17">
            <a:extLst>
              <a:ext uri="{FF2B5EF4-FFF2-40B4-BE49-F238E27FC236}">
                <a16:creationId xmlns:a16="http://schemas.microsoft.com/office/drawing/2014/main" id="{1A9EF7C1-368E-3E3A-95DB-65F7729B8A37}"/>
              </a:ext>
            </a:extLst>
          </p:cNvPr>
          <p:cNvSpPr/>
          <p:nvPr userDrawn="1"/>
        </p:nvSpPr>
        <p:spPr>
          <a:xfrm>
            <a:off x="8684459" y="2933337"/>
            <a:ext cx="957925" cy="336711"/>
          </a:xfrm>
          <a:prstGeom prst="roundRect">
            <a:avLst>
              <a:gd name="adj" fmla="val 5782"/>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vielleicht </a:t>
            </a:r>
          </a:p>
        </p:txBody>
      </p:sp>
      <p:sp>
        <p:nvSpPr>
          <p:cNvPr id="22" name="Rechteck: abgerundete Ecken 21">
            <a:extLst>
              <a:ext uri="{FF2B5EF4-FFF2-40B4-BE49-F238E27FC236}">
                <a16:creationId xmlns:a16="http://schemas.microsoft.com/office/drawing/2014/main" id="{F1B5AC90-87BD-24F4-C8ED-930082B2AF00}"/>
              </a:ext>
            </a:extLst>
          </p:cNvPr>
          <p:cNvSpPr/>
          <p:nvPr userDrawn="1"/>
        </p:nvSpPr>
        <p:spPr>
          <a:xfrm>
            <a:off x="6646477" y="3699050"/>
            <a:ext cx="355134" cy="336711"/>
          </a:xfrm>
          <a:prstGeom prst="roundRect">
            <a:avLst>
              <a:gd name="adj" fmla="val 5782"/>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ja</a:t>
            </a:r>
          </a:p>
        </p:txBody>
      </p:sp>
      <p:sp>
        <p:nvSpPr>
          <p:cNvPr id="23" name="Rechteck: abgerundete Ecken 22">
            <a:extLst>
              <a:ext uri="{FF2B5EF4-FFF2-40B4-BE49-F238E27FC236}">
                <a16:creationId xmlns:a16="http://schemas.microsoft.com/office/drawing/2014/main" id="{7998FD8D-A2E5-15A0-64C9-704F4AA86AA1}"/>
              </a:ext>
            </a:extLst>
          </p:cNvPr>
          <p:cNvSpPr/>
          <p:nvPr userDrawn="1"/>
        </p:nvSpPr>
        <p:spPr>
          <a:xfrm>
            <a:off x="7597348" y="3699050"/>
            <a:ext cx="642852" cy="336711"/>
          </a:xfrm>
          <a:prstGeom prst="roundRect">
            <a:avLst>
              <a:gd name="adj" fmla="val 5782"/>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nein</a:t>
            </a:r>
          </a:p>
        </p:txBody>
      </p:sp>
      <p:sp>
        <p:nvSpPr>
          <p:cNvPr id="24" name="Rechteck: abgerundete Ecken 23">
            <a:extLst>
              <a:ext uri="{FF2B5EF4-FFF2-40B4-BE49-F238E27FC236}">
                <a16:creationId xmlns:a16="http://schemas.microsoft.com/office/drawing/2014/main" id="{BE14C2FF-4166-D197-7CD9-1EBF097361D6}"/>
              </a:ext>
            </a:extLst>
          </p:cNvPr>
          <p:cNvSpPr/>
          <p:nvPr userDrawn="1"/>
        </p:nvSpPr>
        <p:spPr>
          <a:xfrm>
            <a:off x="8684459" y="3699050"/>
            <a:ext cx="957925" cy="336711"/>
          </a:xfrm>
          <a:prstGeom prst="roundRect">
            <a:avLst>
              <a:gd name="adj" fmla="val 5782"/>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vielleicht </a:t>
            </a:r>
          </a:p>
        </p:txBody>
      </p:sp>
      <p:sp>
        <p:nvSpPr>
          <p:cNvPr id="28" name="Rechteck: abgerundete Ecken 27">
            <a:extLst>
              <a:ext uri="{FF2B5EF4-FFF2-40B4-BE49-F238E27FC236}">
                <a16:creationId xmlns:a16="http://schemas.microsoft.com/office/drawing/2014/main" id="{BA8E793E-C3DA-A8F3-11CE-47722F612919}"/>
              </a:ext>
            </a:extLst>
          </p:cNvPr>
          <p:cNvSpPr/>
          <p:nvPr userDrawn="1"/>
        </p:nvSpPr>
        <p:spPr>
          <a:xfrm>
            <a:off x="6646477" y="4464764"/>
            <a:ext cx="355134" cy="336711"/>
          </a:xfrm>
          <a:prstGeom prst="roundRect">
            <a:avLst>
              <a:gd name="adj" fmla="val 5782"/>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ja</a:t>
            </a:r>
          </a:p>
        </p:txBody>
      </p:sp>
      <p:sp>
        <p:nvSpPr>
          <p:cNvPr id="29" name="Rechteck: abgerundete Ecken 28">
            <a:extLst>
              <a:ext uri="{FF2B5EF4-FFF2-40B4-BE49-F238E27FC236}">
                <a16:creationId xmlns:a16="http://schemas.microsoft.com/office/drawing/2014/main" id="{B910DBE0-3C27-75B6-4F29-B46C9582CA01}"/>
              </a:ext>
            </a:extLst>
          </p:cNvPr>
          <p:cNvSpPr/>
          <p:nvPr userDrawn="1"/>
        </p:nvSpPr>
        <p:spPr>
          <a:xfrm>
            <a:off x="7597348" y="4464764"/>
            <a:ext cx="642852" cy="336711"/>
          </a:xfrm>
          <a:prstGeom prst="roundRect">
            <a:avLst>
              <a:gd name="adj" fmla="val 5782"/>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nein</a:t>
            </a:r>
          </a:p>
        </p:txBody>
      </p:sp>
      <p:sp>
        <p:nvSpPr>
          <p:cNvPr id="30" name="Rechteck: abgerundete Ecken 29">
            <a:extLst>
              <a:ext uri="{FF2B5EF4-FFF2-40B4-BE49-F238E27FC236}">
                <a16:creationId xmlns:a16="http://schemas.microsoft.com/office/drawing/2014/main" id="{F428D309-015C-D1E5-E497-76605150A885}"/>
              </a:ext>
            </a:extLst>
          </p:cNvPr>
          <p:cNvSpPr/>
          <p:nvPr userDrawn="1"/>
        </p:nvSpPr>
        <p:spPr>
          <a:xfrm>
            <a:off x="8684459" y="4464764"/>
            <a:ext cx="957925" cy="336711"/>
          </a:xfrm>
          <a:prstGeom prst="roundRect">
            <a:avLst>
              <a:gd name="adj" fmla="val 5782"/>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vielleicht </a:t>
            </a:r>
          </a:p>
        </p:txBody>
      </p:sp>
      <p:sp>
        <p:nvSpPr>
          <p:cNvPr id="58" name="Rechteck: abgerundete Ecken 57">
            <a:extLst>
              <a:ext uri="{FF2B5EF4-FFF2-40B4-BE49-F238E27FC236}">
                <a16:creationId xmlns:a16="http://schemas.microsoft.com/office/drawing/2014/main" id="{0F02BA35-5D85-B05C-4BF1-CF7CEF6CEFF0}"/>
              </a:ext>
            </a:extLst>
          </p:cNvPr>
          <p:cNvSpPr/>
          <p:nvPr userDrawn="1"/>
        </p:nvSpPr>
        <p:spPr>
          <a:xfrm>
            <a:off x="6646477" y="5230479"/>
            <a:ext cx="355134" cy="336711"/>
          </a:xfrm>
          <a:prstGeom prst="roundRect">
            <a:avLst>
              <a:gd name="adj" fmla="val 5782"/>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ja</a:t>
            </a:r>
          </a:p>
        </p:txBody>
      </p:sp>
      <p:sp>
        <p:nvSpPr>
          <p:cNvPr id="59" name="Rechteck: abgerundete Ecken 58">
            <a:extLst>
              <a:ext uri="{FF2B5EF4-FFF2-40B4-BE49-F238E27FC236}">
                <a16:creationId xmlns:a16="http://schemas.microsoft.com/office/drawing/2014/main" id="{05A8B7BB-2AE6-1CC4-E47E-1D29CD5C8554}"/>
              </a:ext>
            </a:extLst>
          </p:cNvPr>
          <p:cNvSpPr/>
          <p:nvPr userDrawn="1"/>
        </p:nvSpPr>
        <p:spPr>
          <a:xfrm>
            <a:off x="7597348" y="5230479"/>
            <a:ext cx="642852" cy="336711"/>
          </a:xfrm>
          <a:prstGeom prst="roundRect">
            <a:avLst>
              <a:gd name="adj" fmla="val 5782"/>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nein</a:t>
            </a:r>
          </a:p>
        </p:txBody>
      </p:sp>
      <p:sp>
        <p:nvSpPr>
          <p:cNvPr id="60" name="Rechteck: abgerundete Ecken 59">
            <a:extLst>
              <a:ext uri="{FF2B5EF4-FFF2-40B4-BE49-F238E27FC236}">
                <a16:creationId xmlns:a16="http://schemas.microsoft.com/office/drawing/2014/main" id="{6E7B26FA-2C26-13CC-2AB6-F7F4E08708FF}"/>
              </a:ext>
            </a:extLst>
          </p:cNvPr>
          <p:cNvSpPr/>
          <p:nvPr userDrawn="1"/>
        </p:nvSpPr>
        <p:spPr>
          <a:xfrm>
            <a:off x="8684459" y="5230479"/>
            <a:ext cx="957925" cy="336711"/>
          </a:xfrm>
          <a:prstGeom prst="roundRect">
            <a:avLst>
              <a:gd name="adj" fmla="val 5782"/>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vielleicht </a:t>
            </a:r>
          </a:p>
        </p:txBody>
      </p:sp>
    </p:spTree>
    <p:extLst>
      <p:ext uri="{BB962C8B-B14F-4D97-AF65-F5344CB8AC3E}">
        <p14:creationId xmlns:p14="http://schemas.microsoft.com/office/powerpoint/2010/main" val="1488754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F-5 1/2">
    <p:spTree>
      <p:nvGrpSpPr>
        <p:cNvPr id="1" name=""/>
        <p:cNvGrpSpPr/>
        <p:nvPr/>
      </p:nvGrpSpPr>
      <p:grpSpPr>
        <a:xfrm>
          <a:off x="0" y="0"/>
          <a:ext cx="0" cy="0"/>
          <a:chOff x="0" y="0"/>
          <a:chExt cx="0" cy="0"/>
        </a:xfrm>
      </p:grpSpPr>
      <p:sp>
        <p:nvSpPr>
          <p:cNvPr id="8" name="Freihandform: Form 21">
            <a:extLst>
              <a:ext uri="{FF2B5EF4-FFF2-40B4-BE49-F238E27FC236}">
                <a16:creationId xmlns:a16="http://schemas.microsoft.com/office/drawing/2014/main" id="{0DFC1CD9-E165-CB76-E08B-BD49E5707CB4}"/>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00A8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14" name="Rechteck: abgerundete Ecken 1">
            <a:extLst>
              <a:ext uri="{FF2B5EF4-FFF2-40B4-BE49-F238E27FC236}">
                <a16:creationId xmlns:a16="http://schemas.microsoft.com/office/drawing/2014/main" id="{9C4C251A-72F5-873E-E73A-098DFC0EFC18}"/>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a:solidFill>
                  <a:schemeClr val="bg1"/>
                </a:solidFill>
                <a:latin typeface="Bahnschrift" panose="020B0502040204020203" pitchFamily="34" charset="0"/>
              </a:rPr>
              <a:t>WF-5 1/2</a:t>
            </a:r>
          </a:p>
        </p:txBody>
      </p:sp>
      <p:sp>
        <p:nvSpPr>
          <p:cNvPr id="11" name="Google Shape;389;p14">
            <a:extLst>
              <a:ext uri="{FF2B5EF4-FFF2-40B4-BE49-F238E27FC236}">
                <a16:creationId xmlns:a16="http://schemas.microsoft.com/office/drawing/2014/main" id="{3A933C80-DED2-7204-677D-0AFDDBF026B6}"/>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Wohnungssuche: </a:t>
            </a:r>
            <a:r>
              <a:rPr lang="de-DE" sz="2800" b="1">
                <a:solidFill>
                  <a:srgbClr val="91D14C"/>
                </a:solidFill>
                <a:latin typeface="Bahnschrift" panose="020B0502040204020203" pitchFamily="34" charset="0"/>
                <a:sym typeface="Arial"/>
              </a:rPr>
              <a:t>Anschreiben </a:t>
            </a:r>
            <a:r>
              <a:rPr lang="de-DE" sz="2800" b="1">
                <a:latin typeface="Bahnschrift" panose="020B0502040204020203" pitchFamily="34" charset="0"/>
                <a:sym typeface="Arial"/>
              </a:rPr>
              <a:t>(Variante B)</a:t>
            </a:r>
            <a:endParaRPr lang="de-DE" sz="2800">
              <a:latin typeface="Bahnschrift" panose="020B0502040204020203" pitchFamily="34" charset="0"/>
            </a:endParaRPr>
          </a:p>
        </p:txBody>
      </p:sp>
      <p:pic>
        <p:nvPicPr>
          <p:cNvPr id="2" name="Grafik 1">
            <a:extLst>
              <a:ext uri="{FF2B5EF4-FFF2-40B4-BE49-F238E27FC236}">
                <a16:creationId xmlns:a16="http://schemas.microsoft.com/office/drawing/2014/main" id="{03E0CD57-BAEB-39E1-68E7-D7FB6F5A22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5292" y="5972849"/>
            <a:ext cx="1853714" cy="1305891"/>
          </a:xfrm>
          <a:prstGeom prst="rect">
            <a:avLst/>
          </a:prstGeom>
        </p:spPr>
      </p:pic>
      <p:sp>
        <p:nvSpPr>
          <p:cNvPr id="30" name="Ellipse 29">
            <a:extLst>
              <a:ext uri="{FF2B5EF4-FFF2-40B4-BE49-F238E27FC236}">
                <a16:creationId xmlns:a16="http://schemas.microsoft.com/office/drawing/2014/main" id="{04BC63A4-319C-060C-7EB8-EABA0B97B469}"/>
              </a:ext>
            </a:extLst>
          </p:cNvPr>
          <p:cNvSpPr>
            <a:spLocks noChangeAspect="1"/>
          </p:cNvSpPr>
          <p:nvPr userDrawn="1"/>
        </p:nvSpPr>
        <p:spPr>
          <a:xfrm>
            <a:off x="9424893" y="2002057"/>
            <a:ext cx="534331" cy="534331"/>
          </a:xfrm>
          <a:prstGeom prst="ellipse">
            <a:avLst/>
          </a:prstGeom>
          <a:solidFill>
            <a:schemeClr val="accent5"/>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abgerundete Ecken 54">
            <a:extLst>
              <a:ext uri="{FF2B5EF4-FFF2-40B4-BE49-F238E27FC236}">
                <a16:creationId xmlns:a16="http://schemas.microsoft.com/office/drawing/2014/main" id="{204D6041-1BB4-68AD-1B34-9EE2D553C16F}"/>
              </a:ext>
            </a:extLst>
          </p:cNvPr>
          <p:cNvSpPr/>
          <p:nvPr userDrawn="1"/>
        </p:nvSpPr>
        <p:spPr>
          <a:xfrm>
            <a:off x="3649261" y="2002057"/>
            <a:ext cx="4735630" cy="649374"/>
          </a:xfrm>
          <a:prstGeom prst="roundRect">
            <a:avLst>
              <a:gd name="adj" fmla="val 5782"/>
            </a:avLst>
          </a:prstGeom>
          <a:solidFill>
            <a:srgbClr val="F5F5F5">
              <a:alpha val="69804"/>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tx1"/>
                </a:solidFill>
                <a:latin typeface="Bahnschrift" panose="020B0502040204020203" pitchFamily="34" charset="0"/>
                <a:cs typeface="Helvetica" panose="020B0604020202020204" pitchFamily="34" charset="0"/>
              </a:rPr>
              <a:t>Kontaktdaten</a:t>
            </a:r>
            <a:endParaRPr lang="de-DE" sz="1600">
              <a:solidFill>
                <a:schemeClr val="tx1"/>
              </a:solidFill>
              <a:latin typeface="Bahnschrift" panose="020B0502040204020203" pitchFamily="34" charset="0"/>
              <a:cs typeface="Helvetica" panose="020B0604020202020204" pitchFamily="34" charset="0"/>
            </a:endParaRPr>
          </a:p>
        </p:txBody>
      </p:sp>
      <p:sp>
        <p:nvSpPr>
          <p:cNvPr id="56" name="Rechteck: abgerundete Ecken 55">
            <a:extLst>
              <a:ext uri="{FF2B5EF4-FFF2-40B4-BE49-F238E27FC236}">
                <a16:creationId xmlns:a16="http://schemas.microsoft.com/office/drawing/2014/main" id="{48D7FDA1-AD42-5DCB-3270-BDB6112305E4}"/>
              </a:ext>
            </a:extLst>
          </p:cNvPr>
          <p:cNvSpPr/>
          <p:nvPr userDrawn="1"/>
        </p:nvSpPr>
        <p:spPr>
          <a:xfrm>
            <a:off x="6748539" y="2158388"/>
            <a:ext cx="2528514" cy="336711"/>
          </a:xfrm>
          <a:prstGeom prst="roundRect">
            <a:avLst>
              <a:gd name="adj" fmla="val 5782"/>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t">
            <a:norm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600">
                <a:solidFill>
                  <a:schemeClr val="tx1"/>
                </a:solidFill>
                <a:latin typeface="Bahnschrift" panose="020B0502040204020203" pitchFamily="34" charset="0"/>
                <a:cs typeface="Helvetica" panose="020B0604020202020204" pitchFamily="34" charset="0"/>
              </a:rPr>
              <a:t>Farbe:</a:t>
            </a:r>
            <a:endParaRPr lang="de-DE" sz="1600" b="0">
              <a:solidFill>
                <a:schemeClr val="tx1"/>
              </a:solidFill>
              <a:latin typeface="Bahnschrift" panose="020B0502040204020203" pitchFamily="34" charset="0"/>
              <a:cs typeface="Helvetica" panose="020B0604020202020204" pitchFamily="34" charset="0"/>
            </a:endParaRPr>
          </a:p>
        </p:txBody>
      </p:sp>
      <p:sp>
        <p:nvSpPr>
          <p:cNvPr id="58" name="Rechteck: abgerundete Ecken 57">
            <a:extLst>
              <a:ext uri="{FF2B5EF4-FFF2-40B4-BE49-F238E27FC236}">
                <a16:creationId xmlns:a16="http://schemas.microsoft.com/office/drawing/2014/main" id="{41399271-5E01-F211-A34F-345F2547AEB8}"/>
              </a:ext>
            </a:extLst>
          </p:cNvPr>
          <p:cNvSpPr/>
          <p:nvPr userDrawn="1"/>
        </p:nvSpPr>
        <p:spPr>
          <a:xfrm>
            <a:off x="3649261" y="2785155"/>
            <a:ext cx="4735630" cy="649374"/>
          </a:xfrm>
          <a:prstGeom prst="roundRect">
            <a:avLst>
              <a:gd name="adj" fmla="val 5782"/>
            </a:avLst>
          </a:prstGeom>
          <a:solidFill>
            <a:srgbClr val="F5F5F5">
              <a:alpha val="69804"/>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rgbClr val="00A8FF"/>
                </a:solidFill>
                <a:latin typeface="Bahnschrift" panose="020B0502040204020203" pitchFamily="34" charset="0"/>
                <a:cs typeface="Helvetica" panose="020B0604020202020204" pitchFamily="34" charset="0"/>
              </a:rPr>
              <a:t>Objekt, für das die Bewerbung gilt</a:t>
            </a:r>
            <a:endParaRPr lang="de-DE" sz="1600">
              <a:solidFill>
                <a:schemeClr val="tx1"/>
              </a:solidFill>
              <a:latin typeface="Bahnschrift" panose="020B0502040204020203" pitchFamily="34" charset="0"/>
              <a:cs typeface="Helvetica" panose="020B0604020202020204" pitchFamily="34" charset="0"/>
            </a:endParaRPr>
          </a:p>
        </p:txBody>
      </p:sp>
      <p:sp>
        <p:nvSpPr>
          <p:cNvPr id="59" name="Rechteck: abgerundete Ecken 58">
            <a:extLst>
              <a:ext uri="{FF2B5EF4-FFF2-40B4-BE49-F238E27FC236}">
                <a16:creationId xmlns:a16="http://schemas.microsoft.com/office/drawing/2014/main" id="{B251AF1F-D813-AE55-A967-DA049C6155B8}"/>
              </a:ext>
            </a:extLst>
          </p:cNvPr>
          <p:cNvSpPr/>
          <p:nvPr userDrawn="1"/>
        </p:nvSpPr>
        <p:spPr>
          <a:xfrm>
            <a:off x="6748539" y="2941486"/>
            <a:ext cx="2528514" cy="336711"/>
          </a:xfrm>
          <a:prstGeom prst="roundRect">
            <a:avLst>
              <a:gd name="adj" fmla="val 5782"/>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t">
            <a:norm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600">
                <a:solidFill>
                  <a:schemeClr val="tx1"/>
                </a:solidFill>
                <a:latin typeface="Bahnschrift" panose="020B0502040204020203" pitchFamily="34" charset="0"/>
                <a:cs typeface="Helvetica" panose="020B0604020202020204" pitchFamily="34" charset="0"/>
              </a:rPr>
              <a:t>Farbe:</a:t>
            </a:r>
            <a:endParaRPr lang="de-DE" sz="1600" b="0">
              <a:solidFill>
                <a:schemeClr val="tx1"/>
              </a:solidFill>
              <a:latin typeface="Bahnschrift" panose="020B0502040204020203" pitchFamily="34" charset="0"/>
              <a:cs typeface="Helvetica" panose="020B0604020202020204" pitchFamily="34" charset="0"/>
            </a:endParaRPr>
          </a:p>
        </p:txBody>
      </p:sp>
      <p:sp>
        <p:nvSpPr>
          <p:cNvPr id="61" name="Rechteck: abgerundete Ecken 60">
            <a:extLst>
              <a:ext uri="{FF2B5EF4-FFF2-40B4-BE49-F238E27FC236}">
                <a16:creationId xmlns:a16="http://schemas.microsoft.com/office/drawing/2014/main" id="{EACE07A5-052E-B723-FE49-C4FBB7F1A657}"/>
              </a:ext>
            </a:extLst>
          </p:cNvPr>
          <p:cNvSpPr/>
          <p:nvPr userDrawn="1"/>
        </p:nvSpPr>
        <p:spPr>
          <a:xfrm>
            <a:off x="3649261" y="3562685"/>
            <a:ext cx="4735630" cy="649374"/>
          </a:xfrm>
          <a:prstGeom prst="roundRect">
            <a:avLst>
              <a:gd name="adj" fmla="val 5782"/>
            </a:avLst>
          </a:prstGeom>
          <a:solidFill>
            <a:srgbClr val="F5F5F5">
              <a:alpha val="69804"/>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rgbClr val="00A8FF"/>
                </a:solidFill>
                <a:latin typeface="Bahnschrift" panose="020B0502040204020203" pitchFamily="34" charset="0"/>
                <a:cs typeface="Helvetica" panose="020B0604020202020204" pitchFamily="34" charset="0"/>
              </a:rPr>
              <a:t>Angaben zur Person (z. B. Beruf, Alter)</a:t>
            </a:r>
            <a:endParaRPr lang="de-DE" sz="1600">
              <a:solidFill>
                <a:schemeClr val="tx1"/>
              </a:solidFill>
              <a:latin typeface="Bahnschrift" panose="020B0502040204020203" pitchFamily="34" charset="0"/>
              <a:cs typeface="Helvetica" panose="020B0604020202020204" pitchFamily="34" charset="0"/>
            </a:endParaRPr>
          </a:p>
        </p:txBody>
      </p:sp>
      <p:sp>
        <p:nvSpPr>
          <p:cNvPr id="62" name="Rechteck: abgerundete Ecken 61">
            <a:extLst>
              <a:ext uri="{FF2B5EF4-FFF2-40B4-BE49-F238E27FC236}">
                <a16:creationId xmlns:a16="http://schemas.microsoft.com/office/drawing/2014/main" id="{7DC7B9AB-53D7-8AD7-2D40-AEEECA67857E}"/>
              </a:ext>
            </a:extLst>
          </p:cNvPr>
          <p:cNvSpPr/>
          <p:nvPr userDrawn="1"/>
        </p:nvSpPr>
        <p:spPr>
          <a:xfrm>
            <a:off x="6748539" y="3719016"/>
            <a:ext cx="2528514" cy="336711"/>
          </a:xfrm>
          <a:prstGeom prst="roundRect">
            <a:avLst>
              <a:gd name="adj" fmla="val 5782"/>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t">
            <a:norm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600">
                <a:solidFill>
                  <a:schemeClr val="tx1"/>
                </a:solidFill>
                <a:latin typeface="Bahnschrift" panose="020B0502040204020203" pitchFamily="34" charset="0"/>
                <a:cs typeface="Helvetica" panose="020B0604020202020204" pitchFamily="34" charset="0"/>
              </a:rPr>
              <a:t>Farbe:</a:t>
            </a:r>
            <a:endParaRPr lang="de-DE" sz="1600" b="0">
              <a:solidFill>
                <a:schemeClr val="tx1"/>
              </a:solidFill>
              <a:latin typeface="Bahnschrift" panose="020B0502040204020203" pitchFamily="34" charset="0"/>
              <a:cs typeface="Helvetica" panose="020B0604020202020204" pitchFamily="34" charset="0"/>
            </a:endParaRPr>
          </a:p>
        </p:txBody>
      </p:sp>
      <p:sp>
        <p:nvSpPr>
          <p:cNvPr id="64" name="Rechteck: abgerundete Ecken 63">
            <a:extLst>
              <a:ext uri="{FF2B5EF4-FFF2-40B4-BE49-F238E27FC236}">
                <a16:creationId xmlns:a16="http://schemas.microsoft.com/office/drawing/2014/main" id="{6483762B-8F6A-A8F7-F708-8E14D0319319}"/>
              </a:ext>
            </a:extLst>
          </p:cNvPr>
          <p:cNvSpPr/>
          <p:nvPr userDrawn="1"/>
        </p:nvSpPr>
        <p:spPr>
          <a:xfrm>
            <a:off x="3649261" y="4328191"/>
            <a:ext cx="4735630" cy="649374"/>
          </a:xfrm>
          <a:prstGeom prst="roundRect">
            <a:avLst>
              <a:gd name="adj" fmla="val 5782"/>
            </a:avLst>
          </a:prstGeom>
          <a:solidFill>
            <a:srgbClr val="F5F5F5">
              <a:alpha val="69804"/>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rgbClr val="00A8FF"/>
                </a:solidFill>
                <a:latin typeface="Bahnschrift" panose="020B0502040204020203" pitchFamily="34" charset="0"/>
                <a:cs typeface="Helvetica" panose="020B0604020202020204" pitchFamily="34" charset="0"/>
              </a:rPr>
              <a:t>Hinweise zum Anhang</a:t>
            </a:r>
            <a:endParaRPr lang="de-DE" sz="1600">
              <a:solidFill>
                <a:schemeClr val="tx1"/>
              </a:solidFill>
              <a:latin typeface="Bahnschrift" panose="020B0502040204020203" pitchFamily="34" charset="0"/>
              <a:cs typeface="Helvetica" panose="020B0604020202020204" pitchFamily="34" charset="0"/>
            </a:endParaRPr>
          </a:p>
        </p:txBody>
      </p:sp>
      <p:sp>
        <p:nvSpPr>
          <p:cNvPr id="65" name="Rechteck: abgerundete Ecken 64">
            <a:extLst>
              <a:ext uri="{FF2B5EF4-FFF2-40B4-BE49-F238E27FC236}">
                <a16:creationId xmlns:a16="http://schemas.microsoft.com/office/drawing/2014/main" id="{762CDD1C-3E5E-34E9-E709-379C9153505D}"/>
              </a:ext>
            </a:extLst>
          </p:cNvPr>
          <p:cNvSpPr/>
          <p:nvPr userDrawn="1"/>
        </p:nvSpPr>
        <p:spPr>
          <a:xfrm>
            <a:off x="6748539" y="4484522"/>
            <a:ext cx="2528514" cy="336711"/>
          </a:xfrm>
          <a:prstGeom prst="roundRect">
            <a:avLst>
              <a:gd name="adj" fmla="val 5782"/>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t">
            <a:norm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600">
                <a:solidFill>
                  <a:schemeClr val="tx1"/>
                </a:solidFill>
                <a:latin typeface="Bahnschrift" panose="020B0502040204020203" pitchFamily="34" charset="0"/>
                <a:cs typeface="Helvetica" panose="020B0604020202020204" pitchFamily="34" charset="0"/>
              </a:rPr>
              <a:t>Farbe:</a:t>
            </a:r>
            <a:endParaRPr lang="de-DE" sz="1600" b="0">
              <a:solidFill>
                <a:schemeClr val="tx1"/>
              </a:solidFill>
              <a:latin typeface="Bahnschrift" panose="020B0502040204020203" pitchFamily="34" charset="0"/>
              <a:cs typeface="Helvetica" panose="020B0604020202020204" pitchFamily="34" charset="0"/>
            </a:endParaRPr>
          </a:p>
        </p:txBody>
      </p:sp>
      <p:sp>
        <p:nvSpPr>
          <p:cNvPr id="67" name="Rechteck: abgerundete Ecken 66">
            <a:extLst>
              <a:ext uri="{FF2B5EF4-FFF2-40B4-BE49-F238E27FC236}">
                <a16:creationId xmlns:a16="http://schemas.microsoft.com/office/drawing/2014/main" id="{B0F147FB-A93F-3E19-740C-D83A859E23DD}"/>
              </a:ext>
            </a:extLst>
          </p:cNvPr>
          <p:cNvSpPr/>
          <p:nvPr userDrawn="1"/>
        </p:nvSpPr>
        <p:spPr>
          <a:xfrm>
            <a:off x="3649261" y="5104977"/>
            <a:ext cx="4735630" cy="649374"/>
          </a:xfrm>
          <a:prstGeom prst="roundRect">
            <a:avLst>
              <a:gd name="adj" fmla="val 5782"/>
            </a:avLst>
          </a:prstGeom>
          <a:solidFill>
            <a:srgbClr val="F5F5F5">
              <a:alpha val="69804"/>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rgbClr val="00A8FF"/>
                </a:solidFill>
                <a:latin typeface="Bahnschrift" panose="020B0502040204020203" pitchFamily="34" charset="0"/>
                <a:cs typeface="Helvetica" panose="020B0604020202020204" pitchFamily="34" charset="0"/>
              </a:rPr>
              <a:t>Grund des Umzugs</a:t>
            </a:r>
            <a:endParaRPr lang="de-DE" sz="1600">
              <a:solidFill>
                <a:schemeClr val="tx1"/>
              </a:solidFill>
              <a:latin typeface="Bahnschrift" panose="020B0502040204020203" pitchFamily="34" charset="0"/>
              <a:cs typeface="Helvetica" panose="020B0604020202020204" pitchFamily="34" charset="0"/>
            </a:endParaRPr>
          </a:p>
        </p:txBody>
      </p:sp>
      <p:sp>
        <p:nvSpPr>
          <p:cNvPr id="68" name="Rechteck: abgerundete Ecken 67">
            <a:extLst>
              <a:ext uri="{FF2B5EF4-FFF2-40B4-BE49-F238E27FC236}">
                <a16:creationId xmlns:a16="http://schemas.microsoft.com/office/drawing/2014/main" id="{B74922DC-82E1-2FC2-7DBA-7894184BB7B7}"/>
              </a:ext>
            </a:extLst>
          </p:cNvPr>
          <p:cNvSpPr/>
          <p:nvPr userDrawn="1"/>
        </p:nvSpPr>
        <p:spPr>
          <a:xfrm>
            <a:off x="6748539" y="5261308"/>
            <a:ext cx="2528514" cy="336711"/>
          </a:xfrm>
          <a:prstGeom prst="roundRect">
            <a:avLst>
              <a:gd name="adj" fmla="val 5782"/>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t">
            <a:norm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600">
                <a:solidFill>
                  <a:schemeClr val="tx1"/>
                </a:solidFill>
                <a:latin typeface="Bahnschrift" panose="020B0502040204020203" pitchFamily="34" charset="0"/>
                <a:cs typeface="Helvetica" panose="020B0604020202020204" pitchFamily="34" charset="0"/>
              </a:rPr>
              <a:t>Farbe:</a:t>
            </a:r>
            <a:endParaRPr lang="de-DE" sz="1600" b="0">
              <a:solidFill>
                <a:schemeClr val="tx1"/>
              </a:solidFill>
              <a:latin typeface="Bahnschrift" panose="020B0502040204020203" pitchFamily="34" charset="0"/>
              <a:cs typeface="Helvetica" panose="020B0604020202020204" pitchFamily="34" charset="0"/>
            </a:endParaRPr>
          </a:p>
        </p:txBody>
      </p:sp>
      <p:sp>
        <p:nvSpPr>
          <p:cNvPr id="70" name="Rechteck: abgerundete Ecken 69">
            <a:extLst>
              <a:ext uri="{FF2B5EF4-FFF2-40B4-BE49-F238E27FC236}">
                <a16:creationId xmlns:a16="http://schemas.microsoft.com/office/drawing/2014/main" id="{1F8E5959-8E21-126B-013C-20A8428371E1}"/>
              </a:ext>
            </a:extLst>
          </p:cNvPr>
          <p:cNvSpPr/>
          <p:nvPr userDrawn="1"/>
        </p:nvSpPr>
        <p:spPr>
          <a:xfrm>
            <a:off x="3649261" y="5870483"/>
            <a:ext cx="4735630" cy="649374"/>
          </a:xfrm>
          <a:prstGeom prst="roundRect">
            <a:avLst>
              <a:gd name="adj" fmla="val 5782"/>
            </a:avLst>
          </a:prstGeom>
          <a:solidFill>
            <a:srgbClr val="F5F5F5">
              <a:alpha val="69804"/>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rgbClr val="00A8FF"/>
                </a:solidFill>
                <a:latin typeface="Bahnschrift" panose="020B0502040204020203" pitchFamily="34" charset="0"/>
                <a:cs typeface="Helvetica" panose="020B0604020202020204" pitchFamily="34" charset="0"/>
              </a:rPr>
              <a:t>Grund der Bewerbung, Vorzüge der Wohnung</a:t>
            </a:r>
            <a:endParaRPr lang="de-DE" sz="1600">
              <a:solidFill>
                <a:schemeClr val="tx1"/>
              </a:solidFill>
              <a:latin typeface="Bahnschrift" panose="020B0502040204020203" pitchFamily="34" charset="0"/>
              <a:cs typeface="Helvetica" panose="020B0604020202020204" pitchFamily="34" charset="0"/>
            </a:endParaRPr>
          </a:p>
        </p:txBody>
      </p:sp>
      <p:sp>
        <p:nvSpPr>
          <p:cNvPr id="71" name="Rechteck: abgerundete Ecken 70">
            <a:extLst>
              <a:ext uri="{FF2B5EF4-FFF2-40B4-BE49-F238E27FC236}">
                <a16:creationId xmlns:a16="http://schemas.microsoft.com/office/drawing/2014/main" id="{E31CB7E2-70CA-378F-9A97-3E6F38E6AD77}"/>
              </a:ext>
            </a:extLst>
          </p:cNvPr>
          <p:cNvSpPr/>
          <p:nvPr userDrawn="1"/>
        </p:nvSpPr>
        <p:spPr>
          <a:xfrm>
            <a:off x="6748539" y="6026814"/>
            <a:ext cx="2528514" cy="336711"/>
          </a:xfrm>
          <a:prstGeom prst="roundRect">
            <a:avLst>
              <a:gd name="adj" fmla="val 5782"/>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t">
            <a:norm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600">
                <a:solidFill>
                  <a:schemeClr val="tx1"/>
                </a:solidFill>
                <a:latin typeface="Bahnschrift" panose="020B0502040204020203" pitchFamily="34" charset="0"/>
                <a:cs typeface="Helvetica" panose="020B0604020202020204" pitchFamily="34" charset="0"/>
              </a:rPr>
              <a:t>Farbe:</a:t>
            </a:r>
            <a:endParaRPr lang="de-DE" sz="1600" b="0">
              <a:solidFill>
                <a:schemeClr val="tx1"/>
              </a:solidFill>
              <a:latin typeface="Bahnschrift" panose="020B0502040204020203" pitchFamily="34" charset="0"/>
              <a:cs typeface="Helvetica" panose="020B0604020202020204" pitchFamily="34" charset="0"/>
            </a:endParaRPr>
          </a:p>
        </p:txBody>
      </p:sp>
      <p:pic>
        <p:nvPicPr>
          <p:cNvPr id="84" name="Grafik 83">
            <a:extLst>
              <a:ext uri="{FF2B5EF4-FFF2-40B4-BE49-F238E27FC236}">
                <a16:creationId xmlns:a16="http://schemas.microsoft.com/office/drawing/2014/main" id="{4EC97797-B910-48D2-BD9B-2CEB130D0360}"/>
              </a:ext>
            </a:extLst>
          </p:cNvPr>
          <p:cNvPicPr>
            <a:picLocks noChangeAspect="1"/>
          </p:cNvPicPr>
          <p:nvPr userDrawn="1"/>
        </p:nvPicPr>
        <p:blipFill>
          <a:blip r:embed="rId4"/>
          <a:stretch>
            <a:fillRect/>
          </a:stretch>
        </p:blipFill>
        <p:spPr>
          <a:xfrm>
            <a:off x="714749" y="1929611"/>
            <a:ext cx="2560791" cy="3660644"/>
          </a:xfrm>
          <a:prstGeom prst="rect">
            <a:avLst/>
          </a:prstGeom>
        </p:spPr>
      </p:pic>
    </p:spTree>
    <p:extLst>
      <p:ext uri="{BB962C8B-B14F-4D97-AF65-F5344CB8AC3E}">
        <p14:creationId xmlns:p14="http://schemas.microsoft.com/office/powerpoint/2010/main" val="2415572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F-5 2/2">
    <p:spTree>
      <p:nvGrpSpPr>
        <p:cNvPr id="1" name=""/>
        <p:cNvGrpSpPr/>
        <p:nvPr/>
      </p:nvGrpSpPr>
      <p:grpSpPr>
        <a:xfrm>
          <a:off x="0" y="0"/>
          <a:ext cx="0" cy="0"/>
          <a:chOff x="0" y="0"/>
          <a:chExt cx="0" cy="0"/>
        </a:xfrm>
      </p:grpSpPr>
      <p:sp>
        <p:nvSpPr>
          <p:cNvPr id="8" name="Freihandform: Form 21">
            <a:extLst>
              <a:ext uri="{FF2B5EF4-FFF2-40B4-BE49-F238E27FC236}">
                <a16:creationId xmlns:a16="http://schemas.microsoft.com/office/drawing/2014/main" id="{0DFC1CD9-E165-CB76-E08B-BD49E5707CB4}"/>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00A8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14" name="Rechteck: abgerundete Ecken 1">
            <a:extLst>
              <a:ext uri="{FF2B5EF4-FFF2-40B4-BE49-F238E27FC236}">
                <a16:creationId xmlns:a16="http://schemas.microsoft.com/office/drawing/2014/main" id="{9C4C251A-72F5-873E-E73A-098DFC0EFC18}"/>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a:solidFill>
                  <a:schemeClr val="bg1"/>
                </a:solidFill>
                <a:latin typeface="Bahnschrift" panose="020B0502040204020203" pitchFamily="34" charset="0"/>
              </a:rPr>
              <a:t>WF-5 2/2</a:t>
            </a:r>
          </a:p>
        </p:txBody>
      </p:sp>
      <p:sp>
        <p:nvSpPr>
          <p:cNvPr id="11" name="Google Shape;389;p14">
            <a:extLst>
              <a:ext uri="{FF2B5EF4-FFF2-40B4-BE49-F238E27FC236}">
                <a16:creationId xmlns:a16="http://schemas.microsoft.com/office/drawing/2014/main" id="{3A933C80-DED2-7204-677D-0AFDDBF026B6}"/>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Wohnungssuche: </a:t>
            </a:r>
            <a:r>
              <a:rPr lang="de-DE" sz="2800" b="1">
                <a:solidFill>
                  <a:srgbClr val="91D14C"/>
                </a:solidFill>
                <a:latin typeface="Bahnschrift" panose="020B0502040204020203" pitchFamily="34" charset="0"/>
                <a:sym typeface="Arial"/>
              </a:rPr>
              <a:t>Anschreiben </a:t>
            </a:r>
            <a:r>
              <a:rPr lang="de-DE" sz="2800" b="1">
                <a:latin typeface="Bahnschrift" panose="020B0502040204020203" pitchFamily="34" charset="0"/>
                <a:sym typeface="Arial"/>
              </a:rPr>
              <a:t>(Variante B)</a:t>
            </a:r>
            <a:endParaRPr lang="de-DE" sz="2800">
              <a:latin typeface="Bahnschrift" panose="020B0502040204020203" pitchFamily="34" charset="0"/>
            </a:endParaRPr>
          </a:p>
        </p:txBody>
      </p:sp>
      <p:pic>
        <p:nvPicPr>
          <p:cNvPr id="16" name="Grafik 15">
            <a:extLst>
              <a:ext uri="{FF2B5EF4-FFF2-40B4-BE49-F238E27FC236}">
                <a16:creationId xmlns:a16="http://schemas.microsoft.com/office/drawing/2014/main" id="{2094198F-4EDD-E915-AF2F-FA251CA89A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5292" y="5972849"/>
            <a:ext cx="1853714" cy="1305891"/>
          </a:xfrm>
          <a:prstGeom prst="rect">
            <a:avLst/>
          </a:prstGeom>
        </p:spPr>
      </p:pic>
      <p:sp>
        <p:nvSpPr>
          <p:cNvPr id="69" name="Textfeld 68">
            <a:extLst>
              <a:ext uri="{FF2B5EF4-FFF2-40B4-BE49-F238E27FC236}">
                <a16:creationId xmlns:a16="http://schemas.microsoft.com/office/drawing/2014/main" id="{5F564995-A80C-C813-06FE-6625F7A3548B}"/>
              </a:ext>
            </a:extLst>
          </p:cNvPr>
          <p:cNvSpPr txBox="1"/>
          <p:nvPr userDrawn="1"/>
        </p:nvSpPr>
        <p:spPr>
          <a:xfrm>
            <a:off x="583614" y="1988671"/>
            <a:ext cx="1591695" cy="1815882"/>
          </a:xfrm>
          <a:prstGeom prst="rect">
            <a:avLst/>
          </a:prstGeom>
          <a:noFill/>
        </p:spPr>
        <p:txBody>
          <a:bodyPr wrap="square">
            <a:spAutoFit/>
          </a:bodyPr>
          <a:lstStyle/>
          <a:p>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Markiert hier die weiteren Bestandteile, die in einem Anschreiben nicht fehlen dürfen:</a:t>
            </a:r>
            <a:endParaRPr lang="de-DE" sz="1600"/>
          </a:p>
        </p:txBody>
      </p:sp>
    </p:spTree>
    <p:extLst>
      <p:ext uri="{BB962C8B-B14F-4D97-AF65-F5344CB8AC3E}">
        <p14:creationId xmlns:p14="http://schemas.microsoft.com/office/powerpoint/2010/main" val="2384489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F-6 1/2">
    <p:spTree>
      <p:nvGrpSpPr>
        <p:cNvPr id="1" name=""/>
        <p:cNvGrpSpPr/>
        <p:nvPr/>
      </p:nvGrpSpPr>
      <p:grpSpPr>
        <a:xfrm>
          <a:off x="0" y="0"/>
          <a:ext cx="0" cy="0"/>
          <a:chOff x="0" y="0"/>
          <a:chExt cx="0" cy="0"/>
        </a:xfrm>
      </p:grpSpPr>
      <p:pic>
        <p:nvPicPr>
          <p:cNvPr id="6" name="Inhaltsplatzhalter 5" descr="Ein Bild, das Text, Screenshot, Schrift enthält.&#10;&#10;Automatisch generierte Beschreibung">
            <a:extLst>
              <a:ext uri="{FF2B5EF4-FFF2-40B4-BE49-F238E27FC236}">
                <a16:creationId xmlns:a16="http://schemas.microsoft.com/office/drawing/2014/main" id="{E1BF2E2E-71FD-BAE3-3EFF-E7627B7AD4D0}"/>
              </a:ext>
            </a:extLst>
          </p:cNvPr>
          <p:cNvPicPr>
            <a:picLocks noChangeAspect="1"/>
          </p:cNvPicPr>
          <p:nvPr userDrawn="1"/>
        </p:nvPicPr>
        <p:blipFill>
          <a:blip r:embed="rId2"/>
          <a:stretch>
            <a:fillRect/>
          </a:stretch>
        </p:blipFill>
        <p:spPr>
          <a:xfrm>
            <a:off x="0" y="0"/>
            <a:ext cx="0" cy="0"/>
          </a:xfrm>
        </p:spPr>
      </p:pic>
      <p:sp>
        <p:nvSpPr>
          <p:cNvPr id="7" name="Google Shape;389;p14">
            <a:extLst>
              <a:ext uri="{FF2B5EF4-FFF2-40B4-BE49-F238E27FC236}">
                <a16:creationId xmlns:a16="http://schemas.microsoft.com/office/drawing/2014/main" id="{E2A3AADB-378E-84E9-6FF1-9BBB8CF90F8F}"/>
              </a:ext>
            </a:extLst>
          </p:cNvPr>
          <p:cNvSpPr/>
          <p:nvPr userDrawn="1"/>
        </p:nvSpPr>
        <p:spPr>
          <a:xfrm>
            <a:off x="-758886" y="990776"/>
            <a:ext cx="8321423"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Wohnungssuche, Fall 1:</a:t>
            </a:r>
            <a:r>
              <a:rPr kumimoji="0" lang="de-DE" sz="2800" b="1" i="0" u="none" strike="noStrike" kern="0" cap="none" spc="0" normalizeH="0" baseline="0" noProof="0">
                <a:ln>
                  <a:noFill/>
                </a:ln>
                <a:solidFill>
                  <a:srgbClr val="91D14C"/>
                </a:solidFill>
                <a:effectLst/>
                <a:uLnTx/>
                <a:uFillTx/>
                <a:latin typeface="Bahnschrift" panose="020B0502040204020203" pitchFamily="34" charset="0"/>
                <a:sym typeface="Arial"/>
              </a:rPr>
              <a:t> Sally</a:t>
            </a:r>
          </a:p>
        </p:txBody>
      </p:sp>
      <p:sp>
        <p:nvSpPr>
          <p:cNvPr id="9" name="Rechteck: abgerundete Ecken 32">
            <a:extLst>
              <a:ext uri="{FF2B5EF4-FFF2-40B4-BE49-F238E27FC236}">
                <a16:creationId xmlns:a16="http://schemas.microsoft.com/office/drawing/2014/main" id="{D3F17AF1-27CA-7A44-C895-518FE1C2BDC5}"/>
              </a:ext>
            </a:extLst>
          </p:cNvPr>
          <p:cNvSpPr/>
          <p:nvPr userDrawn="1"/>
        </p:nvSpPr>
        <p:spPr>
          <a:xfrm>
            <a:off x="895149" y="1870582"/>
            <a:ext cx="9213050" cy="233999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r>
              <a:rPr lang="de-DE" sz="1600">
                <a:solidFill>
                  <a:srgbClr val="232D38"/>
                </a:solidFill>
                <a:effectLst/>
                <a:latin typeface="Bahnschrift" panose="020B0502040204020203" pitchFamily="34" charset="0"/>
                <a:ea typeface="Times New Roman" panose="02020603050405020304" pitchFamily="18" charset="0"/>
              </a:rPr>
              <a:t>Sally ist 16 und wird nach ihrem Realschulabschluss eine Ausbildung zur Versicherungskauffrau bei einem großen Versicherungskonzern in </a:t>
            </a:r>
            <a:r>
              <a:rPr lang="de-DE" sz="1600" err="1">
                <a:solidFill>
                  <a:srgbClr val="232D38"/>
                </a:solidFill>
                <a:effectLst/>
                <a:latin typeface="Bahnschrift" panose="020B0502040204020203" pitchFamily="34" charset="0"/>
                <a:ea typeface="Times New Roman" panose="02020603050405020304" pitchFamily="18" charset="0"/>
              </a:rPr>
              <a:t>München</a:t>
            </a:r>
            <a:r>
              <a:rPr lang="de-DE" sz="1600">
                <a:solidFill>
                  <a:srgbClr val="232D38"/>
                </a:solidFill>
                <a:effectLst/>
                <a:latin typeface="Bahnschrift" panose="020B0502040204020203" pitchFamily="34" charset="0"/>
                <a:ea typeface="Times New Roman" panose="02020603050405020304" pitchFamily="18" charset="0"/>
              </a:rPr>
              <a:t> beginnen.            300 Kilometer von zu Hause entfernt sucht sie nun ein WG-Zimmer in der Großstadt. In ihrer Freizeit liest Sally gern, feiern geht sie selten. Am liebsten würde sie in einer ruhigen Gegend wohnen – in einer Wohnung mit Badewanne. Dafür nimmt sie gern auch einen weiteren Weg zur Arbeit in Kauf. </a:t>
            </a:r>
            <a:endParaRPr lang="de-DE" sz="1600">
              <a:effectLst/>
              <a:latin typeface="Bahnschrift" panose="020B0502040204020203" pitchFamily="34" charset="0"/>
              <a:ea typeface="Times New Roman" panose="02020603050405020304" pitchFamily="18" charset="0"/>
            </a:endParaRPr>
          </a:p>
        </p:txBody>
      </p:sp>
      <p:pic>
        <p:nvPicPr>
          <p:cNvPr id="11" name="Grafik 20" descr="Ein Bild, das Text, Clipart, Vektorgrafiken enthält.&#10;&#10;Automatisch generierte Beschreibung">
            <a:extLst>
              <a:ext uri="{FF2B5EF4-FFF2-40B4-BE49-F238E27FC236}">
                <a16:creationId xmlns:a16="http://schemas.microsoft.com/office/drawing/2014/main" id="{DEC0C345-4E16-81D4-9806-8D5B494A80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890" y="2557289"/>
            <a:ext cx="961019" cy="1050556"/>
          </a:xfrm>
          <a:prstGeom prst="rect">
            <a:avLst/>
          </a:prstGeom>
        </p:spPr>
      </p:pic>
      <p:sp>
        <p:nvSpPr>
          <p:cNvPr id="12" name="Freihandform: Form 3">
            <a:extLst>
              <a:ext uri="{FF2B5EF4-FFF2-40B4-BE49-F238E27FC236}">
                <a16:creationId xmlns:a16="http://schemas.microsoft.com/office/drawing/2014/main" id="{306C1110-52F6-5CC5-3938-8870B103AE25}"/>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00A8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13" name="Textfeld 1">
            <a:extLst>
              <a:ext uri="{FF2B5EF4-FFF2-40B4-BE49-F238E27FC236}">
                <a16:creationId xmlns:a16="http://schemas.microsoft.com/office/drawing/2014/main" id="{DEA167A6-371D-CC4E-8A09-A94DBF2A57EC}"/>
              </a:ext>
            </a:extLst>
          </p:cNvPr>
          <p:cNvSpPr txBox="1"/>
          <p:nvPr userDrawn="1"/>
        </p:nvSpPr>
        <p:spPr>
          <a:xfrm>
            <a:off x="895149" y="4342057"/>
            <a:ext cx="9213050" cy="2446114"/>
          </a:xfrm>
          <a:prstGeom prst="roundRect">
            <a:avLst>
              <a:gd name="adj" fmla="val 8933"/>
            </a:avLst>
          </a:prstGeom>
          <a:solidFill>
            <a:srgbClr val="FFFFFF">
              <a:alpha val="40000"/>
            </a:srgbClr>
          </a:solidFill>
          <a:ln>
            <a:noFill/>
          </a:ln>
        </p:spPr>
        <p:txBody>
          <a:bodyPr wrap="square" lIns="576000" tIns="180000" rIns="180000" bIns="180000">
            <a:spAutoFit/>
          </a:bodyPr>
          <a:lstStyle/>
          <a:p>
            <a:r>
              <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rPr>
              <a:t>Eure </a:t>
            </a:r>
            <a:r>
              <a:rPr lang="de-DE" sz="1600" b="1" err="1">
                <a:solidFill>
                  <a:schemeClr val="tx1"/>
                </a:solidFill>
                <a:latin typeface="Bahnschrift" panose="020B0502040204020203" pitchFamily="34" charset="0"/>
                <a:ea typeface="Inter" panose="020B0502030000000004" pitchFamily="34" charset="0"/>
                <a:cs typeface="Helvetica" panose="020B0604020202020204" pitchFamily="34" charset="0"/>
              </a:rPr>
              <a:t>To</a:t>
            </a:r>
            <a:r>
              <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rPr>
              <a:t>-Dos:</a:t>
            </a:r>
          </a:p>
          <a:p>
            <a:endPar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endParaRPr>
          </a:p>
          <a:p>
            <a:pPr marL="300723" indent="-300723">
              <a:lnSpc>
                <a:spcPct val="100000"/>
              </a:lnSpc>
              <a:spcBef>
                <a:spcPts val="0"/>
              </a:spcBef>
              <a:buAutoNum type="arabicPeriod"/>
            </a:pPr>
            <a:r>
              <a:rPr lang="de-DE" sz="1600">
                <a:latin typeface="Bahnschrift" panose="020B0502040204020203" pitchFamily="34" charset="0"/>
                <a:ea typeface="+mn-lt"/>
                <a:cs typeface="+mn-lt"/>
              </a:rPr>
              <a:t>Füllt die Checkliste für Sally aus. Nutzt dafür die Mustercheckliste aus der vorigen Gruppenarbeit (Material WF-2).</a:t>
            </a:r>
          </a:p>
          <a:p>
            <a:pPr marL="300723" indent="-300723">
              <a:lnSpc>
                <a:spcPct val="100000"/>
              </a:lnSpc>
              <a:spcBef>
                <a:spcPts val="0"/>
              </a:spcBef>
              <a:buAutoNum type="arabicPeriod"/>
            </a:pPr>
            <a:r>
              <a:rPr lang="de-DE" sz="1600">
                <a:latin typeface="Bahnschrift" panose="020B0502040204020203" pitchFamily="34" charset="0"/>
                <a:ea typeface="+mn-lt"/>
                <a:cs typeface="+mn-lt"/>
              </a:rPr>
              <a:t>Lest euch die Angaben aus den beiden Wohnungsannoncen aufmerksam durch. Entscheidet, auf welche Wohnung sich Sally bewerben sollte. </a:t>
            </a:r>
            <a:r>
              <a:rPr lang="de-DE" sz="1600">
                <a:latin typeface="Bahnschrift" panose="020B0502040204020203" pitchFamily="34" charset="0"/>
                <a:cs typeface="Calibri"/>
              </a:rPr>
              <a:t>Begründet eure Wahl.</a:t>
            </a:r>
            <a:endParaRPr lang="de-DE" sz="1600">
              <a:latin typeface="Bahnschrift" panose="020B0502040204020203" pitchFamily="34" charset="0"/>
              <a:ea typeface="+mn-lt"/>
              <a:cs typeface="+mn-lt"/>
            </a:endParaRPr>
          </a:p>
          <a:p>
            <a:pPr marL="300723" indent="-300723">
              <a:lnSpc>
                <a:spcPct val="100000"/>
              </a:lnSpc>
              <a:spcBef>
                <a:spcPts val="0"/>
              </a:spcBef>
              <a:buAutoNum type="arabicPeriod"/>
            </a:pPr>
            <a:r>
              <a:rPr lang="de-DE" sz="1600">
                <a:latin typeface="Bahnschrift" panose="020B0502040204020203" pitchFamily="34" charset="0"/>
                <a:ea typeface="+mn-lt"/>
                <a:cs typeface="+mn-lt"/>
              </a:rPr>
              <a:t>Formuliert im Namen von Sally ein Bewerbungsanschreiben für die von euch gewählte Wohnung.</a:t>
            </a:r>
            <a:endPar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endParaRPr>
          </a:p>
        </p:txBody>
      </p:sp>
      <p:pic>
        <p:nvPicPr>
          <p:cNvPr id="18" name="Grafik 7" descr="Ein Bild, das Licht enthält.&#10;&#10;Automatisch generierte Beschreibung">
            <a:extLst>
              <a:ext uri="{FF2B5EF4-FFF2-40B4-BE49-F238E27FC236}">
                <a16:creationId xmlns:a16="http://schemas.microsoft.com/office/drawing/2014/main" id="{F049FD7F-E895-24DB-6BE9-21B8E50FCA21}"/>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rot="1215291" flipH="1">
            <a:off x="188329" y="6107284"/>
            <a:ext cx="1886792" cy="702582"/>
          </a:xfrm>
          <a:prstGeom prst="rect">
            <a:avLst/>
          </a:prstGeom>
        </p:spPr>
      </p:pic>
      <p:sp>
        <p:nvSpPr>
          <p:cNvPr id="19" name="Rechteck: abgerundete Ecken 1">
            <a:extLst>
              <a:ext uri="{FF2B5EF4-FFF2-40B4-BE49-F238E27FC236}">
                <a16:creationId xmlns:a16="http://schemas.microsoft.com/office/drawing/2014/main" id="{2CB78E99-3822-5C9B-4FAC-22B1E555ECD0}"/>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a:solidFill>
                  <a:schemeClr val="bg1"/>
                </a:solidFill>
                <a:latin typeface="Bahnschrift" panose="020B0502040204020203" pitchFamily="34" charset="0"/>
              </a:rPr>
              <a:t>WF-6 1/2</a:t>
            </a:r>
          </a:p>
        </p:txBody>
      </p:sp>
    </p:spTree>
    <p:extLst>
      <p:ext uri="{BB962C8B-B14F-4D97-AF65-F5344CB8AC3E}">
        <p14:creationId xmlns:p14="http://schemas.microsoft.com/office/powerpoint/2010/main" val="3564164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F-6 2/2">
    <p:spTree>
      <p:nvGrpSpPr>
        <p:cNvPr id="1" name=""/>
        <p:cNvGrpSpPr/>
        <p:nvPr/>
      </p:nvGrpSpPr>
      <p:grpSpPr>
        <a:xfrm>
          <a:off x="0" y="0"/>
          <a:ext cx="0" cy="0"/>
          <a:chOff x="0" y="0"/>
          <a:chExt cx="0" cy="0"/>
        </a:xfrm>
      </p:grpSpPr>
      <p:sp>
        <p:nvSpPr>
          <p:cNvPr id="3" name="Freihandform: Form 3">
            <a:extLst>
              <a:ext uri="{FF2B5EF4-FFF2-40B4-BE49-F238E27FC236}">
                <a16:creationId xmlns:a16="http://schemas.microsoft.com/office/drawing/2014/main" id="{7D860E6C-A0A6-FC4E-E2C5-D2A730F2E483}"/>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00A8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7" name="Google Shape;389;p14">
            <a:extLst>
              <a:ext uri="{FF2B5EF4-FFF2-40B4-BE49-F238E27FC236}">
                <a16:creationId xmlns:a16="http://schemas.microsoft.com/office/drawing/2014/main" id="{08AE44EC-8AF0-9FBA-DF89-3D3E8380B033}"/>
              </a:ext>
            </a:extLst>
          </p:cNvPr>
          <p:cNvSpPr/>
          <p:nvPr userDrawn="1"/>
        </p:nvSpPr>
        <p:spPr>
          <a:xfrm>
            <a:off x="-758886" y="990776"/>
            <a:ext cx="8321423"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Wohnungssuche, Fall 1:</a:t>
            </a:r>
            <a:r>
              <a:rPr kumimoji="0" lang="de-DE" sz="2800" b="1" i="0" u="none" strike="noStrike" kern="0" cap="none" spc="0" normalizeH="0" baseline="0" noProof="0">
                <a:ln>
                  <a:noFill/>
                </a:ln>
                <a:solidFill>
                  <a:srgbClr val="91D14C"/>
                </a:solidFill>
                <a:effectLst/>
                <a:uLnTx/>
                <a:uFillTx/>
                <a:latin typeface="Bahnschrift" panose="020B0502040204020203" pitchFamily="34" charset="0"/>
                <a:sym typeface="Arial"/>
              </a:rPr>
              <a:t> Sally</a:t>
            </a:r>
          </a:p>
        </p:txBody>
      </p:sp>
      <p:sp>
        <p:nvSpPr>
          <p:cNvPr id="4" name="Rechteck: abgerundete Ecken 3">
            <a:extLst>
              <a:ext uri="{FF2B5EF4-FFF2-40B4-BE49-F238E27FC236}">
                <a16:creationId xmlns:a16="http://schemas.microsoft.com/office/drawing/2014/main" id="{96ED95B8-7041-EA2C-D1EA-0B3847DE4AAC}"/>
              </a:ext>
            </a:extLst>
          </p:cNvPr>
          <p:cNvSpPr/>
          <p:nvPr userDrawn="1"/>
        </p:nvSpPr>
        <p:spPr>
          <a:xfrm>
            <a:off x="895149" y="2002057"/>
            <a:ext cx="9213050" cy="2340000"/>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rgbClr val="00A8FF"/>
                </a:solidFill>
                <a:latin typeface="Bahnschrift" panose="020B0502040204020203" pitchFamily="34" charset="0"/>
                <a:cs typeface="Helvetica" panose="020B0604020202020204" pitchFamily="34" charset="0"/>
              </a:rPr>
              <a:t>Aus Annonce 1: „Beste Lage, super Preis (WG-Zimmer für 850 Euro)“</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600" b="1">
              <a:solidFill>
                <a:schemeClr val="tx1"/>
              </a:solidFill>
              <a:latin typeface="Bahnschrift" panose="020B0502040204020203" pitchFamily="34" charset="0"/>
              <a:cs typeface="Helvetica" panose="020B0604020202020204" pitchFamily="34" charset="0"/>
            </a:endParaRP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Wir bieten ein helles Zimmer mit Balkon (20 qm) zum sofortigen Einzug.</a:t>
            </a: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Wir sind eine 8er WG im Herzen von München (nur 5 Minuten zu Fuß zum Marienplatz) </a:t>
            </a: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Das Bewohneralter beträgt 18 bis 25 Jahre.</a:t>
            </a: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Rauchen auf dem Balkon ist erlaubt. </a:t>
            </a: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Die Warmmiete beträgt 850 Euro. Bei Einzug wird eine Kaution von 600 Euro fällig. </a:t>
            </a: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Es handelt sich um eine Verbindung, keine Zweck-WG. </a:t>
            </a: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Gesucht wird: Mann zwischen 18 und 25 Jahren. </a:t>
            </a:r>
            <a:endParaRPr lang="de-DE" sz="1600" b="1">
              <a:solidFill>
                <a:schemeClr val="tx1"/>
              </a:solidFill>
              <a:latin typeface="Bahnschrift" panose="020B0502040204020203" pitchFamily="34" charset="0"/>
              <a:cs typeface="Helvetica" panose="020B0604020202020204" pitchFamily="34" charset="0"/>
            </a:endParaRPr>
          </a:p>
        </p:txBody>
      </p:sp>
      <p:sp>
        <p:nvSpPr>
          <p:cNvPr id="6" name="Rechteck: abgerundete Ecken 5">
            <a:extLst>
              <a:ext uri="{FF2B5EF4-FFF2-40B4-BE49-F238E27FC236}">
                <a16:creationId xmlns:a16="http://schemas.microsoft.com/office/drawing/2014/main" id="{802EA5CA-CD68-083E-79FC-E5D88BF42FA2}"/>
              </a:ext>
            </a:extLst>
          </p:cNvPr>
          <p:cNvSpPr/>
          <p:nvPr userDrawn="1"/>
        </p:nvSpPr>
        <p:spPr>
          <a:xfrm>
            <a:off x="895149" y="4477714"/>
            <a:ext cx="9213050" cy="2340000"/>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rgbClr val="00A8FF"/>
                </a:solidFill>
                <a:latin typeface="Bahnschrift" panose="020B0502040204020203" pitchFamily="34" charset="0"/>
                <a:cs typeface="Helvetica" panose="020B0604020202020204" pitchFamily="34" charset="0"/>
              </a:rPr>
              <a:t>Aus Annonce 2: „WG-Zimmer in Laim, ab Herbst bezugsfrei“</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600" b="1">
              <a:solidFill>
                <a:schemeClr val="tx1"/>
              </a:solidFill>
              <a:latin typeface="Bahnschrift" panose="020B0502040204020203" pitchFamily="34" charset="0"/>
              <a:cs typeface="Helvetica" panose="020B0604020202020204" pitchFamily="34" charset="0"/>
            </a:endParaRP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Wir bieten ein 14 qm großes Zimmer in unserer schönen 3er WG (aktuell 2 Frauen).</a:t>
            </a: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Das Zimmer ist ruhig zum Hinterhof gelegen.</a:t>
            </a: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Die U6 ist direkt vor der Tür und bringt dich in 20 Minuten in die Innenstadt. </a:t>
            </a: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Der Hirschgarten ist schnell erreichbar.</a:t>
            </a: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Die Gesamtmiete inklusive Nebenkosten beträgt 650 Euro pro Monat. </a:t>
            </a: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Die Kaution liegt bei 1.260 Euro. </a:t>
            </a: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Gesucht wird: Geschlecht egal, Alter zwischen 18 und 25 Jahren. </a:t>
            </a:r>
            <a:endParaRPr lang="de-DE" sz="1600" b="1">
              <a:solidFill>
                <a:schemeClr val="tx1"/>
              </a:solidFill>
              <a:latin typeface="Bahnschrift" panose="020B0502040204020203" pitchFamily="34" charset="0"/>
              <a:cs typeface="Helvetica" panose="020B0604020202020204" pitchFamily="34" charset="0"/>
            </a:endParaRPr>
          </a:p>
        </p:txBody>
      </p:sp>
      <p:pic>
        <p:nvPicPr>
          <p:cNvPr id="5" name="Grafik 4" descr="Ein Bild, das Text, Clipart, Vektorgrafiken enthält.&#10;&#10;Automatisch generierte Beschreibung">
            <a:extLst>
              <a:ext uri="{FF2B5EF4-FFF2-40B4-BE49-F238E27FC236}">
                <a16:creationId xmlns:a16="http://schemas.microsoft.com/office/drawing/2014/main" id="{5D8E4EFF-4987-1C32-EF3A-5EE19CF995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890" y="6328947"/>
            <a:ext cx="961019" cy="1050556"/>
          </a:xfrm>
          <a:prstGeom prst="rect">
            <a:avLst/>
          </a:prstGeom>
        </p:spPr>
      </p:pic>
      <p:sp>
        <p:nvSpPr>
          <p:cNvPr id="30" name="Rechteck: abgerundete Ecken 1">
            <a:extLst>
              <a:ext uri="{FF2B5EF4-FFF2-40B4-BE49-F238E27FC236}">
                <a16:creationId xmlns:a16="http://schemas.microsoft.com/office/drawing/2014/main" id="{F2E081AB-703E-895A-AC0E-8D0E30A482B7}"/>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a:solidFill>
                  <a:schemeClr val="bg1"/>
                </a:solidFill>
                <a:latin typeface="Bahnschrift" panose="020B0502040204020203" pitchFamily="34" charset="0"/>
              </a:rPr>
              <a:t>WF-6 2/2</a:t>
            </a:r>
          </a:p>
        </p:txBody>
      </p:sp>
    </p:spTree>
    <p:extLst>
      <p:ext uri="{BB962C8B-B14F-4D97-AF65-F5344CB8AC3E}">
        <p14:creationId xmlns:p14="http://schemas.microsoft.com/office/powerpoint/2010/main" val="479470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F-7 1/2">
    <p:spTree>
      <p:nvGrpSpPr>
        <p:cNvPr id="1" name=""/>
        <p:cNvGrpSpPr/>
        <p:nvPr/>
      </p:nvGrpSpPr>
      <p:grpSpPr>
        <a:xfrm>
          <a:off x="0" y="0"/>
          <a:ext cx="0" cy="0"/>
          <a:chOff x="0" y="0"/>
          <a:chExt cx="0" cy="0"/>
        </a:xfrm>
      </p:grpSpPr>
      <p:pic>
        <p:nvPicPr>
          <p:cNvPr id="6" name="Inhaltsplatzhalter 5" descr="Ein Bild, das Text, Screenshot, Schrift enthält.&#10;&#10;Automatisch generierte Beschreibung">
            <a:extLst>
              <a:ext uri="{FF2B5EF4-FFF2-40B4-BE49-F238E27FC236}">
                <a16:creationId xmlns:a16="http://schemas.microsoft.com/office/drawing/2014/main" id="{E1BF2E2E-71FD-BAE3-3EFF-E7627B7AD4D0}"/>
              </a:ext>
            </a:extLst>
          </p:cNvPr>
          <p:cNvPicPr>
            <a:picLocks noChangeAspect="1"/>
          </p:cNvPicPr>
          <p:nvPr userDrawn="1"/>
        </p:nvPicPr>
        <p:blipFill>
          <a:blip r:embed="rId2"/>
          <a:stretch>
            <a:fillRect/>
          </a:stretch>
        </p:blipFill>
        <p:spPr>
          <a:xfrm>
            <a:off x="0" y="0"/>
            <a:ext cx="0" cy="0"/>
          </a:xfrm>
        </p:spPr>
      </p:pic>
      <p:sp>
        <p:nvSpPr>
          <p:cNvPr id="12" name="Freihandform: Form 3">
            <a:extLst>
              <a:ext uri="{FF2B5EF4-FFF2-40B4-BE49-F238E27FC236}">
                <a16:creationId xmlns:a16="http://schemas.microsoft.com/office/drawing/2014/main" id="{306C1110-52F6-5CC5-3938-8870B103AE25}"/>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00A8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2" name="Rechteck: abgerundete Ecken 33">
            <a:extLst>
              <a:ext uri="{FF2B5EF4-FFF2-40B4-BE49-F238E27FC236}">
                <a16:creationId xmlns:a16="http://schemas.microsoft.com/office/drawing/2014/main" id="{FDF5B60A-E6AA-9B03-6F14-7D6E9EE217B4}"/>
              </a:ext>
            </a:extLst>
          </p:cNvPr>
          <p:cNvSpPr/>
          <p:nvPr userDrawn="1"/>
        </p:nvSpPr>
        <p:spPr>
          <a:xfrm>
            <a:off x="895149" y="1863537"/>
            <a:ext cx="9213050" cy="2339999"/>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endParaRPr lang="de-DE" sz="1600">
              <a:solidFill>
                <a:srgbClr val="232D38"/>
              </a:solidFill>
              <a:effectLst/>
              <a:latin typeface="Bahnschrift" panose="020B0502040204020203" pitchFamily="34" charset="0"/>
              <a:ea typeface="Times New Roman" panose="02020603050405020304" pitchFamily="18" charset="0"/>
            </a:endParaRPr>
          </a:p>
          <a:p>
            <a:r>
              <a:rPr lang="de-DE" sz="1600">
                <a:solidFill>
                  <a:srgbClr val="232D38"/>
                </a:solidFill>
                <a:effectLst/>
                <a:latin typeface="Bahnschrift" panose="020B0502040204020203" pitchFamily="34" charset="0"/>
                <a:ea typeface="Times New Roman" panose="02020603050405020304" pitchFamily="18" charset="0"/>
              </a:rPr>
              <a:t>Rodrigo, 17, hat sich nach langem Hin und Her entschieden, Erzieher zu werden. In seiner Heimatstadt Wismar wirbt man händeringend um Menschen wie ihn. Die Zusage für seine schulische Ausbildung an einer städtischen Berufsfachschule hat er daher trotz später Bewerbung schon erhalten. Rodrigo will sich nicht einschränken. Er hätte gern eine eigene Wohnung </a:t>
            </a:r>
            <a:r>
              <a:rPr lang="de-DE" sz="1600">
                <a:solidFill>
                  <a:srgbClr val="232D38"/>
                </a:solidFill>
                <a:latin typeface="Bahnschrift" panose="020B0502040204020203" pitchFamily="34" charset="0"/>
                <a:ea typeface="Times New Roman" panose="02020603050405020304" pitchFamily="18" charset="0"/>
              </a:rPr>
              <a:t>nur für sich, mit viel Platz. Die muss aber auch preislich passen, Rodrigo hat weder viele Ersparnisse noch ein großes Einkommen.</a:t>
            </a:r>
            <a:endParaRPr lang="de-DE" sz="16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pic>
        <p:nvPicPr>
          <p:cNvPr id="3" name="Grafik 9">
            <a:extLst>
              <a:ext uri="{FF2B5EF4-FFF2-40B4-BE49-F238E27FC236}">
                <a16:creationId xmlns:a16="http://schemas.microsoft.com/office/drawing/2014/main" id="{9F79DD50-AA4A-8B3C-C501-47E240E673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5027" y="2553027"/>
            <a:ext cx="804574" cy="961018"/>
          </a:xfrm>
          <a:prstGeom prst="rect">
            <a:avLst/>
          </a:prstGeom>
        </p:spPr>
      </p:pic>
      <p:sp>
        <p:nvSpPr>
          <p:cNvPr id="5" name="Google Shape;389;p14">
            <a:extLst>
              <a:ext uri="{FF2B5EF4-FFF2-40B4-BE49-F238E27FC236}">
                <a16:creationId xmlns:a16="http://schemas.microsoft.com/office/drawing/2014/main" id="{2E4593B5-9823-6160-1467-CF646C496DF1}"/>
              </a:ext>
            </a:extLst>
          </p:cNvPr>
          <p:cNvSpPr/>
          <p:nvPr userDrawn="1"/>
        </p:nvSpPr>
        <p:spPr>
          <a:xfrm>
            <a:off x="-758886" y="990776"/>
            <a:ext cx="8321423"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Wohnungssuche, Fall 2:</a:t>
            </a:r>
            <a:r>
              <a:rPr kumimoji="0" lang="de-DE" sz="2800" b="1" i="0" u="none" strike="noStrike" kern="0" cap="none" spc="0" normalizeH="0" baseline="0" noProof="0">
                <a:ln>
                  <a:noFill/>
                </a:ln>
                <a:solidFill>
                  <a:srgbClr val="91D14C"/>
                </a:solidFill>
                <a:effectLst/>
                <a:uLnTx/>
                <a:uFillTx/>
                <a:latin typeface="Bahnschrift" panose="020B0502040204020203" pitchFamily="34" charset="0"/>
                <a:sym typeface="Arial"/>
              </a:rPr>
              <a:t> Rodrigo</a:t>
            </a:r>
          </a:p>
        </p:txBody>
      </p:sp>
      <p:sp>
        <p:nvSpPr>
          <p:cNvPr id="8" name="Rechteck: abgerundete Ecken 1">
            <a:extLst>
              <a:ext uri="{FF2B5EF4-FFF2-40B4-BE49-F238E27FC236}">
                <a16:creationId xmlns:a16="http://schemas.microsoft.com/office/drawing/2014/main" id="{A201F693-3E02-7207-5C6B-A39E2F91D760}"/>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a:solidFill>
                  <a:schemeClr val="bg1"/>
                </a:solidFill>
                <a:latin typeface="Bahnschrift" panose="020B0502040204020203" pitchFamily="34" charset="0"/>
              </a:rPr>
              <a:t>WF-7 1/2</a:t>
            </a:r>
          </a:p>
        </p:txBody>
      </p:sp>
      <p:sp>
        <p:nvSpPr>
          <p:cNvPr id="9" name="Textfeld 1">
            <a:extLst>
              <a:ext uri="{FF2B5EF4-FFF2-40B4-BE49-F238E27FC236}">
                <a16:creationId xmlns:a16="http://schemas.microsoft.com/office/drawing/2014/main" id="{41E0E658-ECA9-D055-17B1-E79CE7A934B3}"/>
              </a:ext>
            </a:extLst>
          </p:cNvPr>
          <p:cNvSpPr txBox="1"/>
          <p:nvPr userDrawn="1"/>
        </p:nvSpPr>
        <p:spPr>
          <a:xfrm>
            <a:off x="895149" y="4342057"/>
            <a:ext cx="9213050" cy="2446114"/>
          </a:xfrm>
          <a:prstGeom prst="roundRect">
            <a:avLst>
              <a:gd name="adj" fmla="val 8933"/>
            </a:avLst>
          </a:prstGeom>
          <a:solidFill>
            <a:srgbClr val="FFFFFF">
              <a:alpha val="40000"/>
            </a:srgbClr>
          </a:solidFill>
          <a:ln>
            <a:noFill/>
          </a:ln>
        </p:spPr>
        <p:txBody>
          <a:bodyPr wrap="square" lIns="576000" tIns="180000" rIns="180000" bIns="180000">
            <a:spAutoFit/>
          </a:bodyPr>
          <a:lstStyle/>
          <a:p>
            <a:r>
              <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rPr>
              <a:t>Eure </a:t>
            </a:r>
            <a:r>
              <a:rPr lang="de-DE" sz="1600" b="1" err="1">
                <a:solidFill>
                  <a:schemeClr val="tx1"/>
                </a:solidFill>
                <a:latin typeface="Bahnschrift" panose="020B0502040204020203" pitchFamily="34" charset="0"/>
                <a:ea typeface="Inter" panose="020B0502030000000004" pitchFamily="34" charset="0"/>
                <a:cs typeface="Helvetica" panose="020B0604020202020204" pitchFamily="34" charset="0"/>
              </a:rPr>
              <a:t>To</a:t>
            </a:r>
            <a:r>
              <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rPr>
              <a:t>-Dos:</a:t>
            </a:r>
          </a:p>
          <a:p>
            <a:endPar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endParaRPr>
          </a:p>
          <a:p>
            <a:pPr marL="300723" indent="-300723">
              <a:lnSpc>
                <a:spcPct val="100000"/>
              </a:lnSpc>
              <a:spcBef>
                <a:spcPts val="0"/>
              </a:spcBef>
              <a:buAutoNum type="arabicPeriod"/>
            </a:pPr>
            <a:r>
              <a:rPr lang="de-DE" sz="1600">
                <a:latin typeface="Bahnschrift" panose="020B0502040204020203" pitchFamily="34" charset="0"/>
                <a:ea typeface="+mn-lt"/>
                <a:cs typeface="+mn-lt"/>
              </a:rPr>
              <a:t>Füllt die Checkliste für Rodrigo aus. Nutzt dafür die Mustercheckliste aus der vorigen Gruppenarbeit (Material WF-2).</a:t>
            </a:r>
          </a:p>
          <a:p>
            <a:pPr marL="300723" indent="-300723">
              <a:lnSpc>
                <a:spcPct val="100000"/>
              </a:lnSpc>
              <a:spcBef>
                <a:spcPts val="0"/>
              </a:spcBef>
              <a:buAutoNum type="arabicPeriod"/>
            </a:pPr>
            <a:r>
              <a:rPr lang="de-DE" sz="1600">
                <a:latin typeface="Bahnschrift" panose="020B0502040204020203" pitchFamily="34" charset="0"/>
                <a:ea typeface="+mn-lt"/>
                <a:cs typeface="+mn-lt"/>
              </a:rPr>
              <a:t>Lest euch die Angaben aus den beiden Wohnungsannoncen aufmerksam durch. Entscheidet, auf welche Wohnung sich Rodrigo bewerben sollte. </a:t>
            </a:r>
            <a:r>
              <a:rPr lang="de-DE" sz="1600">
                <a:latin typeface="Bahnschrift" panose="020B0502040204020203" pitchFamily="34" charset="0"/>
                <a:cs typeface="Calibri"/>
              </a:rPr>
              <a:t>Begründet eure Wahl.</a:t>
            </a:r>
            <a:endParaRPr lang="de-DE" sz="1600">
              <a:latin typeface="Bahnschrift" panose="020B0502040204020203" pitchFamily="34" charset="0"/>
              <a:ea typeface="+mn-lt"/>
              <a:cs typeface="+mn-lt"/>
            </a:endParaRPr>
          </a:p>
          <a:p>
            <a:pPr marL="300723" indent="-300723">
              <a:lnSpc>
                <a:spcPct val="100000"/>
              </a:lnSpc>
              <a:spcBef>
                <a:spcPts val="0"/>
              </a:spcBef>
              <a:buAutoNum type="arabicPeriod"/>
            </a:pPr>
            <a:r>
              <a:rPr lang="de-DE" sz="1600">
                <a:latin typeface="Bahnschrift" panose="020B0502040204020203" pitchFamily="34" charset="0"/>
                <a:ea typeface="+mn-lt"/>
                <a:cs typeface="+mn-lt"/>
              </a:rPr>
              <a:t>Formuliert im Namen von Rodrigo ein Bewerbungsanschreiben für die von euch gewählte Wohnung.</a:t>
            </a:r>
            <a:endPar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endParaRPr>
          </a:p>
        </p:txBody>
      </p:sp>
      <p:pic>
        <p:nvPicPr>
          <p:cNvPr id="18" name="Grafik 7" descr="Ein Bild, das Licht enthält.&#10;&#10;Automatisch generierte Beschreibung">
            <a:extLst>
              <a:ext uri="{FF2B5EF4-FFF2-40B4-BE49-F238E27FC236}">
                <a16:creationId xmlns:a16="http://schemas.microsoft.com/office/drawing/2014/main" id="{F049FD7F-E895-24DB-6BE9-21B8E50FCA21}"/>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rot="1215291" flipH="1">
            <a:off x="188329" y="6107284"/>
            <a:ext cx="1886792" cy="702582"/>
          </a:xfrm>
          <a:prstGeom prst="rect">
            <a:avLst/>
          </a:prstGeom>
        </p:spPr>
      </p:pic>
    </p:spTree>
    <p:extLst>
      <p:ext uri="{BB962C8B-B14F-4D97-AF65-F5344CB8AC3E}">
        <p14:creationId xmlns:p14="http://schemas.microsoft.com/office/powerpoint/2010/main" val="477870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F-7 2/2">
    <p:spTree>
      <p:nvGrpSpPr>
        <p:cNvPr id="1" name=""/>
        <p:cNvGrpSpPr/>
        <p:nvPr/>
      </p:nvGrpSpPr>
      <p:grpSpPr>
        <a:xfrm>
          <a:off x="0" y="0"/>
          <a:ext cx="0" cy="0"/>
          <a:chOff x="0" y="0"/>
          <a:chExt cx="0" cy="0"/>
        </a:xfrm>
      </p:grpSpPr>
      <p:sp>
        <p:nvSpPr>
          <p:cNvPr id="33" name="Freihandform: Form 3">
            <a:extLst>
              <a:ext uri="{FF2B5EF4-FFF2-40B4-BE49-F238E27FC236}">
                <a16:creationId xmlns:a16="http://schemas.microsoft.com/office/drawing/2014/main" id="{9EE3F25F-6720-CBD3-75FA-A4A83B8812B0}"/>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00A8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34" name="Google Shape;389;p14">
            <a:extLst>
              <a:ext uri="{FF2B5EF4-FFF2-40B4-BE49-F238E27FC236}">
                <a16:creationId xmlns:a16="http://schemas.microsoft.com/office/drawing/2014/main" id="{0A8A8D10-AB1B-54B1-51A0-B7B4B027A965}"/>
              </a:ext>
            </a:extLst>
          </p:cNvPr>
          <p:cNvSpPr/>
          <p:nvPr userDrawn="1"/>
        </p:nvSpPr>
        <p:spPr>
          <a:xfrm>
            <a:off x="-758886" y="990776"/>
            <a:ext cx="8321423"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Wohnungssuche, Fall 2:</a:t>
            </a:r>
            <a:r>
              <a:rPr lang="de-DE" sz="2800" b="1" kern="0">
                <a:solidFill>
                  <a:srgbClr val="91D14C"/>
                </a:solidFill>
                <a:latin typeface="Bahnschrift" panose="020B0502040204020203" pitchFamily="34" charset="0"/>
                <a:sym typeface="Arial"/>
              </a:rPr>
              <a:t> </a:t>
            </a:r>
            <a:r>
              <a:rPr kumimoji="0" lang="de-DE" sz="2800" b="1" i="0" u="none" strike="noStrike" kern="0" cap="none" spc="0" normalizeH="0" baseline="0" noProof="0">
                <a:ln>
                  <a:noFill/>
                </a:ln>
                <a:solidFill>
                  <a:srgbClr val="91D14C"/>
                </a:solidFill>
                <a:effectLst/>
                <a:uLnTx/>
                <a:uFillTx/>
                <a:latin typeface="Bahnschrift" panose="020B0502040204020203" pitchFamily="34" charset="0"/>
                <a:sym typeface="Arial"/>
              </a:rPr>
              <a:t>Rodrigo</a:t>
            </a:r>
          </a:p>
        </p:txBody>
      </p:sp>
      <p:sp>
        <p:nvSpPr>
          <p:cNvPr id="35" name="Rechteck: abgerundete Ecken 34">
            <a:extLst>
              <a:ext uri="{FF2B5EF4-FFF2-40B4-BE49-F238E27FC236}">
                <a16:creationId xmlns:a16="http://schemas.microsoft.com/office/drawing/2014/main" id="{61E5113F-BEE2-2D72-70E9-67DD797EB022}"/>
              </a:ext>
            </a:extLst>
          </p:cNvPr>
          <p:cNvSpPr/>
          <p:nvPr userDrawn="1"/>
        </p:nvSpPr>
        <p:spPr>
          <a:xfrm>
            <a:off x="895149" y="2002057"/>
            <a:ext cx="9213050" cy="2340000"/>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rgbClr val="00A8FF"/>
                </a:solidFill>
                <a:latin typeface="Bahnschrift" panose="020B0502040204020203" pitchFamily="34" charset="0"/>
                <a:cs typeface="Helvetica" panose="020B0604020202020204" pitchFamily="34" charset="0"/>
              </a:rPr>
              <a:t>Aus Annonce 1: „Ein-Raum-Wohnung (30 qm), Nachmieter gesucht“</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600" b="1">
              <a:solidFill>
                <a:schemeClr val="tx1"/>
              </a:solidFill>
              <a:latin typeface="Bahnschrift" panose="020B0502040204020203" pitchFamily="34" charset="0"/>
              <a:cs typeface="Helvetica" panose="020B0604020202020204" pitchFamily="34" charset="0"/>
            </a:endParaRP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Schöne kleine Wohnung im Altbau in zentraler Lage</a:t>
            </a: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Die Warmmiete beträgt 290 Euro.</a:t>
            </a: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Die Kaution beträgt 600 Euro.</a:t>
            </a: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Die Wohnung ist ab sofort verfügbar.</a:t>
            </a: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Kleiderschrank, Waschmaschine und Küche können bei Bedarf gegen ein Entgelt übernommen werden.</a:t>
            </a:r>
          </a:p>
        </p:txBody>
      </p:sp>
      <p:sp>
        <p:nvSpPr>
          <p:cNvPr id="36" name="Rechteck: abgerundete Ecken 35">
            <a:extLst>
              <a:ext uri="{FF2B5EF4-FFF2-40B4-BE49-F238E27FC236}">
                <a16:creationId xmlns:a16="http://schemas.microsoft.com/office/drawing/2014/main" id="{139575E1-51D3-E98E-1B2E-A7E2A13CAEE0}"/>
              </a:ext>
            </a:extLst>
          </p:cNvPr>
          <p:cNvSpPr/>
          <p:nvPr userDrawn="1"/>
        </p:nvSpPr>
        <p:spPr>
          <a:xfrm>
            <a:off x="895149" y="4477714"/>
            <a:ext cx="9213050" cy="2340000"/>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rgbClr val="00A8FF"/>
                </a:solidFill>
                <a:latin typeface="Bahnschrift" panose="020B0502040204020203" pitchFamily="34" charset="0"/>
                <a:cs typeface="Helvetica" panose="020B0604020202020204" pitchFamily="34" charset="0"/>
              </a:rPr>
              <a:t>Aus Annonce 2: „Drei-Zimmer-Wohnung mit 90 qm in modernem Neubau“</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600" b="1">
              <a:solidFill>
                <a:schemeClr val="tx1"/>
              </a:solidFill>
              <a:latin typeface="Bahnschrift" panose="020B0502040204020203" pitchFamily="34" charset="0"/>
              <a:cs typeface="Helvetica" panose="020B0604020202020204" pitchFamily="34" charset="0"/>
            </a:endParaRP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Schöner Neubau (Erstbezug) in ruhiger Lage</a:t>
            </a: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Tageslichtbad und Balkon, Gartenmitbenutzung</a:t>
            </a: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Die Warmmiete beträgt 1.000 Euro.</a:t>
            </a: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Rauchen ist nicht erwünscht.</a:t>
            </a: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Die Kaution liegt bei 2.400 Euro. </a:t>
            </a:r>
          </a:p>
        </p:txBody>
      </p:sp>
      <p:sp>
        <p:nvSpPr>
          <p:cNvPr id="38" name="Rechteck: abgerundete Ecken 1">
            <a:extLst>
              <a:ext uri="{FF2B5EF4-FFF2-40B4-BE49-F238E27FC236}">
                <a16:creationId xmlns:a16="http://schemas.microsoft.com/office/drawing/2014/main" id="{E679993A-7D54-11EB-88EB-187ACFE3C358}"/>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a:solidFill>
                  <a:schemeClr val="bg1"/>
                </a:solidFill>
                <a:latin typeface="Bahnschrift" panose="020B0502040204020203" pitchFamily="34" charset="0"/>
              </a:rPr>
              <a:t>WF-7 2/2</a:t>
            </a:r>
          </a:p>
        </p:txBody>
      </p:sp>
      <p:pic>
        <p:nvPicPr>
          <p:cNvPr id="39" name="Grafik 38">
            <a:extLst>
              <a:ext uri="{FF2B5EF4-FFF2-40B4-BE49-F238E27FC236}">
                <a16:creationId xmlns:a16="http://schemas.microsoft.com/office/drawing/2014/main" id="{4E297BDE-C225-D551-AB8E-65344305B3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862" y="6369812"/>
            <a:ext cx="804574" cy="961018"/>
          </a:xfrm>
          <a:prstGeom prst="rect">
            <a:avLst/>
          </a:prstGeom>
        </p:spPr>
      </p:pic>
    </p:spTree>
    <p:extLst>
      <p:ext uri="{BB962C8B-B14F-4D97-AF65-F5344CB8AC3E}">
        <p14:creationId xmlns:p14="http://schemas.microsoft.com/office/powerpoint/2010/main" val="964381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F-8 1/2">
    <p:spTree>
      <p:nvGrpSpPr>
        <p:cNvPr id="1" name=""/>
        <p:cNvGrpSpPr/>
        <p:nvPr/>
      </p:nvGrpSpPr>
      <p:grpSpPr>
        <a:xfrm>
          <a:off x="0" y="0"/>
          <a:ext cx="0" cy="0"/>
          <a:chOff x="0" y="0"/>
          <a:chExt cx="0" cy="0"/>
        </a:xfrm>
      </p:grpSpPr>
      <p:pic>
        <p:nvPicPr>
          <p:cNvPr id="6" name="Inhaltsplatzhalter 5" descr="Ein Bild, das Text, Screenshot, Schrift enthält.&#10;&#10;Automatisch generierte Beschreibung">
            <a:extLst>
              <a:ext uri="{FF2B5EF4-FFF2-40B4-BE49-F238E27FC236}">
                <a16:creationId xmlns:a16="http://schemas.microsoft.com/office/drawing/2014/main" id="{E1BF2E2E-71FD-BAE3-3EFF-E7627B7AD4D0}"/>
              </a:ext>
            </a:extLst>
          </p:cNvPr>
          <p:cNvPicPr>
            <a:picLocks noChangeAspect="1"/>
          </p:cNvPicPr>
          <p:nvPr userDrawn="1"/>
        </p:nvPicPr>
        <p:blipFill>
          <a:blip r:embed="rId2"/>
          <a:stretch>
            <a:fillRect/>
          </a:stretch>
        </p:blipFill>
        <p:spPr>
          <a:xfrm>
            <a:off x="0" y="0"/>
            <a:ext cx="0" cy="0"/>
          </a:xfrm>
        </p:spPr>
      </p:pic>
      <p:sp>
        <p:nvSpPr>
          <p:cNvPr id="12" name="Freihandform: Form 3">
            <a:extLst>
              <a:ext uri="{FF2B5EF4-FFF2-40B4-BE49-F238E27FC236}">
                <a16:creationId xmlns:a16="http://schemas.microsoft.com/office/drawing/2014/main" id="{306C1110-52F6-5CC5-3938-8870B103AE25}"/>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00A8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5" name="Rechteck: abgerundete Ecken 32">
            <a:extLst>
              <a:ext uri="{FF2B5EF4-FFF2-40B4-BE49-F238E27FC236}">
                <a16:creationId xmlns:a16="http://schemas.microsoft.com/office/drawing/2014/main" id="{9B2CF2BE-F89C-2023-E3CD-6CF1C7C46B87}"/>
              </a:ext>
            </a:extLst>
          </p:cNvPr>
          <p:cNvSpPr/>
          <p:nvPr userDrawn="1"/>
        </p:nvSpPr>
        <p:spPr>
          <a:xfrm>
            <a:off x="895149" y="1827498"/>
            <a:ext cx="9213050" cy="233999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r>
              <a:rPr lang="de-DE" sz="1600">
                <a:solidFill>
                  <a:srgbClr val="232D38"/>
                </a:solidFill>
                <a:effectLst/>
                <a:latin typeface="Bahnschrift" panose="020B0502040204020203" pitchFamily="34" charset="0"/>
                <a:ea typeface="Times New Roman" panose="02020603050405020304" pitchFamily="18" charset="0"/>
              </a:rPr>
              <a:t>Dass </a:t>
            </a:r>
            <a:r>
              <a:rPr lang="de-DE" sz="1600" err="1">
                <a:solidFill>
                  <a:srgbClr val="232D38"/>
                </a:solidFill>
                <a:effectLst/>
                <a:latin typeface="Bahnschrift" panose="020B0502040204020203" pitchFamily="34" charset="0"/>
                <a:ea typeface="Times New Roman" panose="02020603050405020304" pitchFamily="18" charset="0"/>
              </a:rPr>
              <a:t>Yuna</a:t>
            </a:r>
            <a:r>
              <a:rPr lang="de-DE" sz="1600">
                <a:solidFill>
                  <a:srgbClr val="232D38"/>
                </a:solidFill>
                <a:effectLst/>
                <a:latin typeface="Bahnschrift" panose="020B0502040204020203" pitchFamily="34" charset="0"/>
                <a:ea typeface="Times New Roman" panose="02020603050405020304" pitchFamily="18" charset="0"/>
              </a:rPr>
              <a:t> einmal studieren </a:t>
            </a:r>
            <a:r>
              <a:rPr lang="de-DE" sz="1600" err="1">
                <a:solidFill>
                  <a:srgbClr val="232D38"/>
                </a:solidFill>
                <a:effectLst/>
                <a:latin typeface="Bahnschrift" panose="020B0502040204020203" pitchFamily="34" charset="0"/>
                <a:ea typeface="Times New Roman" panose="02020603050405020304" pitchFamily="18" charset="0"/>
              </a:rPr>
              <a:t>würde</a:t>
            </a:r>
            <a:r>
              <a:rPr lang="de-DE" sz="1600">
                <a:solidFill>
                  <a:srgbClr val="232D38"/>
                </a:solidFill>
                <a:effectLst/>
                <a:latin typeface="Bahnschrift" panose="020B0502040204020203" pitchFamily="34" charset="0"/>
                <a:ea typeface="Times New Roman" panose="02020603050405020304" pitchFamily="18" charset="0"/>
              </a:rPr>
              <a:t>, </a:t>
            </a:r>
            <a:r>
              <a:rPr lang="de-DE" sz="1600" err="1">
                <a:solidFill>
                  <a:srgbClr val="232D38"/>
                </a:solidFill>
                <a:effectLst/>
                <a:latin typeface="Bahnschrift" panose="020B0502040204020203" pitchFamily="34" charset="0"/>
                <a:ea typeface="Times New Roman" panose="02020603050405020304" pitchFamily="18" charset="0"/>
              </a:rPr>
              <a:t>hätte</a:t>
            </a:r>
            <a:r>
              <a:rPr lang="de-DE" sz="1600">
                <a:solidFill>
                  <a:srgbClr val="232D38"/>
                </a:solidFill>
                <a:effectLst/>
                <a:latin typeface="Bahnschrift" panose="020B0502040204020203" pitchFamily="34" charset="0"/>
                <a:ea typeface="Times New Roman" panose="02020603050405020304" pitchFamily="18" charset="0"/>
              </a:rPr>
              <a:t> sie nicht gedacht. Aufgewachsen in einfachen </a:t>
            </a:r>
            <a:r>
              <a:rPr lang="de-DE" sz="1600" err="1">
                <a:solidFill>
                  <a:srgbClr val="232D38"/>
                </a:solidFill>
                <a:effectLst/>
                <a:latin typeface="Bahnschrift" panose="020B0502040204020203" pitchFamily="34" charset="0"/>
                <a:ea typeface="Times New Roman" panose="02020603050405020304" pitchFamily="18" charset="0"/>
              </a:rPr>
              <a:t>Verhältnissen</a:t>
            </a:r>
            <a:r>
              <a:rPr lang="de-DE" sz="1600">
                <a:solidFill>
                  <a:srgbClr val="232D38"/>
                </a:solidFill>
                <a:effectLst/>
                <a:latin typeface="Bahnschrift" panose="020B0502040204020203" pitchFamily="34" charset="0"/>
                <a:ea typeface="Times New Roman" panose="02020603050405020304" pitchFamily="18" charset="0"/>
              </a:rPr>
              <a:t> als </a:t>
            </a:r>
            <a:r>
              <a:rPr lang="de-DE" sz="1600" err="1">
                <a:solidFill>
                  <a:srgbClr val="232D38"/>
                </a:solidFill>
                <a:effectLst/>
                <a:latin typeface="Bahnschrift" panose="020B0502040204020203" pitchFamily="34" charset="0"/>
                <a:ea typeface="Times New Roman" panose="02020603050405020304" pitchFamily="18" charset="0"/>
              </a:rPr>
              <a:t>ältestes</a:t>
            </a:r>
            <a:r>
              <a:rPr lang="de-DE" sz="1600">
                <a:solidFill>
                  <a:srgbClr val="232D38"/>
                </a:solidFill>
                <a:effectLst/>
                <a:latin typeface="Bahnschrift" panose="020B0502040204020203" pitchFamily="34" charset="0"/>
                <a:ea typeface="Times New Roman" panose="02020603050405020304" pitchFamily="18" charset="0"/>
              </a:rPr>
              <a:t> von vier Kindern wird die 19-Jährige als Erste in der Familie zur Uni gehen und an der TU Dresden Biotechnologie studieren – auch wenn das bedeutet, dass sie </a:t>
            </a:r>
            <a:r>
              <a:rPr lang="de-DE" sz="1600" err="1">
                <a:solidFill>
                  <a:srgbClr val="232D38"/>
                </a:solidFill>
                <a:effectLst/>
                <a:latin typeface="Bahnschrift" panose="020B0502040204020203" pitchFamily="34" charset="0"/>
                <a:ea typeface="Times New Roman" panose="02020603050405020304" pitchFamily="18" charset="0"/>
              </a:rPr>
              <a:t>dafür</a:t>
            </a:r>
            <a:r>
              <a:rPr lang="de-DE" sz="1600">
                <a:solidFill>
                  <a:srgbClr val="232D38"/>
                </a:solidFill>
                <a:effectLst/>
                <a:latin typeface="Bahnschrift" panose="020B0502040204020203" pitchFamily="34" charset="0"/>
                <a:ea typeface="Times New Roman" panose="02020603050405020304" pitchFamily="18" charset="0"/>
              </a:rPr>
              <a:t> von Zuhause ausziehen muss. Ein Wohnheimplatz vom Studierendenwerk scheint </a:t>
            </a:r>
            <a:r>
              <a:rPr lang="de-DE" sz="1600" err="1">
                <a:solidFill>
                  <a:srgbClr val="232D38"/>
                </a:solidFill>
                <a:effectLst/>
                <a:latin typeface="Bahnschrift" panose="020B0502040204020203" pitchFamily="34" charset="0"/>
                <a:ea typeface="Times New Roman" panose="02020603050405020304" pitchFamily="18" charset="0"/>
              </a:rPr>
              <a:t>für</a:t>
            </a:r>
            <a:r>
              <a:rPr lang="de-DE" sz="1600">
                <a:solidFill>
                  <a:srgbClr val="232D38"/>
                </a:solidFill>
                <a:effectLst/>
                <a:latin typeface="Bahnschrift" panose="020B0502040204020203" pitchFamily="34" charset="0"/>
                <a:ea typeface="Times New Roman" panose="02020603050405020304" pitchFamily="18" charset="0"/>
              </a:rPr>
              <a:t> Yuna ideal. Da sich Yuna zu Hause am besten aufs Lernen konzentrieren kann, wäre es ihr wichtig, zwischen den Vorlesungen schnell heim kommen zu können. </a:t>
            </a:r>
            <a:endParaRPr lang="de-DE" sz="1800">
              <a:effectLst/>
              <a:latin typeface="Times New Roman" panose="02020603050405020304" pitchFamily="18" charset="0"/>
              <a:ea typeface="Times New Roman" panose="02020603050405020304" pitchFamily="18" charset="0"/>
            </a:endParaRPr>
          </a:p>
        </p:txBody>
      </p:sp>
      <p:pic>
        <p:nvPicPr>
          <p:cNvPr id="8" name="Grafik 2" descr="Ein Bild, das Logo enthält.&#10;&#10;Automatisch generierte Beschreibung">
            <a:extLst>
              <a:ext uri="{FF2B5EF4-FFF2-40B4-BE49-F238E27FC236}">
                <a16:creationId xmlns:a16="http://schemas.microsoft.com/office/drawing/2014/main" id="{C7F38750-881B-B08D-2315-D97F015F928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7630"/>
          <a:stretch/>
        </p:blipFill>
        <p:spPr>
          <a:xfrm>
            <a:off x="476804" y="2575585"/>
            <a:ext cx="961019" cy="889281"/>
          </a:xfrm>
          <a:prstGeom prst="rect">
            <a:avLst/>
          </a:prstGeom>
        </p:spPr>
      </p:pic>
      <p:sp>
        <p:nvSpPr>
          <p:cNvPr id="2" name="Textfeld 1">
            <a:extLst>
              <a:ext uri="{FF2B5EF4-FFF2-40B4-BE49-F238E27FC236}">
                <a16:creationId xmlns:a16="http://schemas.microsoft.com/office/drawing/2014/main" id="{0728C788-6CCB-4592-F38F-92B3A6916448}"/>
              </a:ext>
            </a:extLst>
          </p:cNvPr>
          <p:cNvSpPr txBox="1"/>
          <p:nvPr userDrawn="1"/>
        </p:nvSpPr>
        <p:spPr>
          <a:xfrm>
            <a:off x="895149" y="4342057"/>
            <a:ext cx="9213050" cy="2446114"/>
          </a:xfrm>
          <a:prstGeom prst="roundRect">
            <a:avLst>
              <a:gd name="adj" fmla="val 8933"/>
            </a:avLst>
          </a:prstGeom>
          <a:solidFill>
            <a:srgbClr val="FFFFFF">
              <a:alpha val="40000"/>
            </a:srgbClr>
          </a:solidFill>
          <a:ln>
            <a:noFill/>
          </a:ln>
        </p:spPr>
        <p:txBody>
          <a:bodyPr wrap="square" lIns="576000" tIns="180000" rIns="180000" bIns="180000">
            <a:spAutoFit/>
          </a:bodyPr>
          <a:lstStyle/>
          <a:p>
            <a:r>
              <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rPr>
              <a:t>Eure </a:t>
            </a:r>
            <a:r>
              <a:rPr lang="de-DE" sz="1600" b="1" err="1">
                <a:solidFill>
                  <a:schemeClr val="tx1"/>
                </a:solidFill>
                <a:latin typeface="Bahnschrift" panose="020B0502040204020203" pitchFamily="34" charset="0"/>
                <a:ea typeface="Inter" panose="020B0502030000000004" pitchFamily="34" charset="0"/>
                <a:cs typeface="Helvetica" panose="020B0604020202020204" pitchFamily="34" charset="0"/>
              </a:rPr>
              <a:t>To</a:t>
            </a:r>
            <a:r>
              <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rPr>
              <a:t>-Dos:</a:t>
            </a:r>
          </a:p>
          <a:p>
            <a:endPar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endParaRPr>
          </a:p>
          <a:p>
            <a:pPr marL="300723" indent="-300723">
              <a:lnSpc>
                <a:spcPct val="100000"/>
              </a:lnSpc>
              <a:spcBef>
                <a:spcPts val="0"/>
              </a:spcBef>
              <a:buAutoNum type="arabicPeriod"/>
            </a:pPr>
            <a:r>
              <a:rPr lang="de-DE" sz="1600">
                <a:latin typeface="Bahnschrift" panose="020B0502040204020203" pitchFamily="34" charset="0"/>
                <a:ea typeface="+mn-lt"/>
                <a:cs typeface="+mn-lt"/>
              </a:rPr>
              <a:t>Füllt die Checkliste für Yuna aus. Nutzt dafür die Mustercheckliste aus der vorigen Gruppenarbeit (Material WF-2).</a:t>
            </a:r>
          </a:p>
          <a:p>
            <a:pPr marL="300723" indent="-300723">
              <a:lnSpc>
                <a:spcPct val="100000"/>
              </a:lnSpc>
              <a:spcBef>
                <a:spcPts val="0"/>
              </a:spcBef>
              <a:buAutoNum type="arabicPeriod"/>
            </a:pPr>
            <a:r>
              <a:rPr lang="de-DE" sz="1600">
                <a:latin typeface="Bahnschrift" panose="020B0502040204020203" pitchFamily="34" charset="0"/>
                <a:ea typeface="+mn-lt"/>
                <a:cs typeface="+mn-lt"/>
              </a:rPr>
              <a:t>Lest euch die Angaben aus den beiden Wohnungsannoncen aufmerksam durch. Entscheidet, auf welche Wohnung sich Yuna bewerben sollte. </a:t>
            </a:r>
            <a:r>
              <a:rPr lang="de-DE" sz="1600">
                <a:latin typeface="Bahnschrift" panose="020B0502040204020203" pitchFamily="34" charset="0"/>
                <a:cs typeface="Calibri"/>
              </a:rPr>
              <a:t>Begründet eure Wahl.</a:t>
            </a:r>
            <a:endParaRPr lang="de-DE" sz="1600">
              <a:latin typeface="Bahnschrift" panose="020B0502040204020203" pitchFamily="34" charset="0"/>
              <a:ea typeface="+mn-lt"/>
              <a:cs typeface="+mn-lt"/>
            </a:endParaRPr>
          </a:p>
          <a:p>
            <a:pPr marL="300723" indent="-300723">
              <a:lnSpc>
                <a:spcPct val="100000"/>
              </a:lnSpc>
              <a:spcBef>
                <a:spcPts val="0"/>
              </a:spcBef>
              <a:buAutoNum type="arabicPeriod"/>
            </a:pPr>
            <a:r>
              <a:rPr lang="de-DE" sz="1600">
                <a:latin typeface="Bahnschrift" panose="020B0502040204020203" pitchFamily="34" charset="0"/>
                <a:ea typeface="+mn-lt"/>
                <a:cs typeface="+mn-lt"/>
              </a:rPr>
              <a:t>Formuliert im Namen von Yuna ein Bewerbungsanschreiben für die von euch gewählte Wohnung.</a:t>
            </a:r>
            <a:endPar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endParaRPr>
          </a:p>
        </p:txBody>
      </p:sp>
      <p:pic>
        <p:nvPicPr>
          <p:cNvPr id="18" name="Grafik 7" descr="Ein Bild, das Licht enthält.&#10;&#10;Automatisch generierte Beschreibung">
            <a:extLst>
              <a:ext uri="{FF2B5EF4-FFF2-40B4-BE49-F238E27FC236}">
                <a16:creationId xmlns:a16="http://schemas.microsoft.com/office/drawing/2014/main" id="{F049FD7F-E895-24DB-6BE9-21B8E50FCA21}"/>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rot="1215291" flipH="1">
            <a:off x="188329" y="6107284"/>
            <a:ext cx="1886792" cy="702582"/>
          </a:xfrm>
          <a:prstGeom prst="rect">
            <a:avLst/>
          </a:prstGeom>
        </p:spPr>
      </p:pic>
      <p:sp>
        <p:nvSpPr>
          <p:cNvPr id="3" name="Rechteck: abgerundete Ecken 1">
            <a:extLst>
              <a:ext uri="{FF2B5EF4-FFF2-40B4-BE49-F238E27FC236}">
                <a16:creationId xmlns:a16="http://schemas.microsoft.com/office/drawing/2014/main" id="{4E25E6C2-34D8-432C-EAC1-4379A972499B}"/>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a:solidFill>
                  <a:schemeClr val="bg1"/>
                </a:solidFill>
                <a:latin typeface="Bahnschrift" panose="020B0502040204020203" pitchFamily="34" charset="0"/>
              </a:rPr>
              <a:t>WF-8 1/2</a:t>
            </a:r>
          </a:p>
        </p:txBody>
      </p:sp>
      <p:sp>
        <p:nvSpPr>
          <p:cNvPr id="9" name="Google Shape;389;p14">
            <a:extLst>
              <a:ext uri="{FF2B5EF4-FFF2-40B4-BE49-F238E27FC236}">
                <a16:creationId xmlns:a16="http://schemas.microsoft.com/office/drawing/2014/main" id="{74DD07D2-40BD-8726-0E50-115F97EE94C7}"/>
              </a:ext>
            </a:extLst>
          </p:cNvPr>
          <p:cNvSpPr/>
          <p:nvPr userDrawn="1"/>
        </p:nvSpPr>
        <p:spPr>
          <a:xfrm>
            <a:off x="-758886" y="990776"/>
            <a:ext cx="8321423"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Wohnungssuche, Fall 3:</a:t>
            </a:r>
            <a:r>
              <a:rPr lang="de-DE" sz="2800" b="1" kern="0">
                <a:solidFill>
                  <a:srgbClr val="91D14C"/>
                </a:solidFill>
                <a:latin typeface="Bahnschrift" panose="020B0502040204020203" pitchFamily="34" charset="0"/>
                <a:sym typeface="Arial"/>
              </a:rPr>
              <a:t> </a:t>
            </a:r>
            <a:r>
              <a:rPr kumimoji="0" lang="de-DE" sz="2800" b="1" i="0" u="none" strike="noStrike" kern="0" cap="none" spc="0" normalizeH="0" baseline="0" noProof="0">
                <a:ln>
                  <a:noFill/>
                </a:ln>
                <a:solidFill>
                  <a:srgbClr val="91D14C"/>
                </a:solidFill>
                <a:effectLst/>
                <a:uLnTx/>
                <a:uFillTx/>
                <a:latin typeface="Bahnschrift" panose="020B0502040204020203" pitchFamily="34" charset="0"/>
                <a:sym typeface="Arial"/>
              </a:rPr>
              <a:t>Yuna</a:t>
            </a:r>
          </a:p>
        </p:txBody>
      </p:sp>
    </p:spTree>
    <p:extLst>
      <p:ext uri="{BB962C8B-B14F-4D97-AF65-F5344CB8AC3E}">
        <p14:creationId xmlns:p14="http://schemas.microsoft.com/office/powerpoint/2010/main" val="1684612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 Rückblick | Klassenmaterial">
    <p:spTree>
      <p:nvGrpSpPr>
        <p:cNvPr id="1" name=""/>
        <p:cNvGrpSpPr/>
        <p:nvPr/>
      </p:nvGrpSpPr>
      <p:grpSpPr>
        <a:xfrm>
          <a:off x="0" y="0"/>
          <a:ext cx="0" cy="0"/>
          <a:chOff x="0" y="0"/>
          <a:chExt cx="0" cy="0"/>
        </a:xfrm>
      </p:grpSpPr>
      <p:sp>
        <p:nvSpPr>
          <p:cNvPr id="31" name="Rechteck: abgerundete Ecken 30">
            <a:extLst>
              <a:ext uri="{FF2B5EF4-FFF2-40B4-BE49-F238E27FC236}">
                <a16:creationId xmlns:a16="http://schemas.microsoft.com/office/drawing/2014/main" id="{361243A2-02C6-5B44-5D3E-CC70C3A0C628}"/>
              </a:ext>
            </a:extLst>
          </p:cNvPr>
          <p:cNvSpPr/>
          <p:nvPr userDrawn="1"/>
        </p:nvSpPr>
        <p:spPr>
          <a:xfrm>
            <a:off x="-1" y="2221220"/>
            <a:ext cx="10691813" cy="1677484"/>
          </a:xfrm>
          <a:prstGeom prst="roundRect">
            <a:avLst>
              <a:gd name="adj" fmla="val 0"/>
            </a:avLst>
          </a:prstGeom>
          <a:solidFill>
            <a:srgbClr val="91D14C">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45720" rtlCol="0" anchor="t"/>
          <a:lstStyle/>
          <a:p>
            <a:endParaRPr lang="de-DE" sz="16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grpSp>
        <p:nvGrpSpPr>
          <p:cNvPr id="32" name="Gruppieren 31">
            <a:extLst>
              <a:ext uri="{FF2B5EF4-FFF2-40B4-BE49-F238E27FC236}">
                <a16:creationId xmlns:a16="http://schemas.microsoft.com/office/drawing/2014/main" id="{06E775ED-32BC-73A4-FF9D-2F4A61FD70F0}"/>
              </a:ext>
            </a:extLst>
          </p:cNvPr>
          <p:cNvGrpSpPr/>
          <p:nvPr userDrawn="1"/>
        </p:nvGrpSpPr>
        <p:grpSpPr>
          <a:xfrm>
            <a:off x="2806045" y="2246596"/>
            <a:ext cx="7011055" cy="1378089"/>
            <a:chOff x="3297416" y="4003373"/>
            <a:chExt cx="8622516" cy="1694836"/>
          </a:xfrm>
        </p:grpSpPr>
        <p:sp>
          <p:nvSpPr>
            <p:cNvPr id="33" name="Google Shape;183;p2">
              <a:extLst>
                <a:ext uri="{FF2B5EF4-FFF2-40B4-BE49-F238E27FC236}">
                  <a16:creationId xmlns:a16="http://schemas.microsoft.com/office/drawing/2014/main" id="{4C9C39C4-AA22-EE1A-23A8-A75908733E98}"/>
                </a:ext>
              </a:extLst>
            </p:cNvPr>
            <p:cNvSpPr txBox="1"/>
            <p:nvPr userDrawn="1"/>
          </p:nvSpPr>
          <p:spPr>
            <a:xfrm>
              <a:off x="3297416" y="4003373"/>
              <a:ext cx="7096287" cy="1003641"/>
            </a:xfrm>
            <a:prstGeom prst="rect">
              <a:avLst/>
            </a:prstGeom>
            <a:noFill/>
            <a:ln>
              <a:noFill/>
            </a:ln>
            <a:effectLst>
              <a:outerShdw blurRad="292100" dist="38100" dir="2700000" algn="tl" rotWithShape="0">
                <a:srgbClr val="000000">
                  <a:alpha val="2196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6000"/>
                <a:buFont typeface="Arial"/>
                <a:buNone/>
              </a:pPr>
              <a:r>
                <a:rPr lang="de-DE" sz="4800" b="1">
                  <a:solidFill>
                    <a:schemeClr val="bg1"/>
                  </a:solidFill>
                  <a:latin typeface="Bahnschrift" panose="020B0502040204020203" pitchFamily="34" charset="0"/>
                  <a:sym typeface="Arial"/>
                </a:rPr>
                <a:t>Workshop Wohnen</a:t>
              </a:r>
              <a:endParaRPr sz="1400">
                <a:solidFill>
                  <a:schemeClr val="bg1"/>
                </a:solidFill>
                <a:latin typeface="Bahnschrift" panose="020B0502040204020203" pitchFamily="34" charset="0"/>
              </a:endParaRPr>
            </a:p>
          </p:txBody>
        </p:sp>
        <p:sp>
          <p:nvSpPr>
            <p:cNvPr id="34" name="Google Shape;184;p2">
              <a:extLst>
                <a:ext uri="{FF2B5EF4-FFF2-40B4-BE49-F238E27FC236}">
                  <a16:creationId xmlns:a16="http://schemas.microsoft.com/office/drawing/2014/main" id="{CB6BEB9F-EF58-14CB-99E2-153EF91DB577}"/>
                </a:ext>
              </a:extLst>
            </p:cNvPr>
            <p:cNvSpPr txBox="1"/>
            <p:nvPr userDrawn="1"/>
          </p:nvSpPr>
          <p:spPr>
            <a:xfrm>
              <a:off x="3297417" y="4694568"/>
              <a:ext cx="8622515" cy="1003641"/>
            </a:xfrm>
            <a:prstGeom prst="rect">
              <a:avLst/>
            </a:prstGeom>
            <a:noFill/>
            <a:ln>
              <a:noFill/>
            </a:ln>
            <a:effectLst>
              <a:outerShdw blurRad="292100" dist="38100" dir="2700000" algn="tl" rotWithShape="0">
                <a:srgbClr val="000000">
                  <a:alpha val="2196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8800"/>
                <a:buFont typeface="Arial"/>
                <a:buNone/>
              </a:pPr>
              <a:r>
                <a:rPr lang="de-DE" sz="7200" b="1">
                  <a:solidFill>
                    <a:schemeClr val="bg1"/>
                  </a:solidFill>
                  <a:latin typeface="Bahnschrift" panose="020B0502040204020203" pitchFamily="34" charset="0"/>
                  <a:sym typeface="Arial"/>
                </a:rPr>
                <a:t>Rückblick</a:t>
              </a:r>
              <a:endParaRPr sz="1400">
                <a:solidFill>
                  <a:schemeClr val="bg1"/>
                </a:solidFill>
                <a:latin typeface="Bahnschrift" panose="020B0502040204020203" pitchFamily="34" charset="0"/>
              </a:endParaRPr>
            </a:p>
          </p:txBody>
        </p:sp>
      </p:grpSp>
      <p:sp>
        <p:nvSpPr>
          <p:cNvPr id="36" name="Ellipse 35">
            <a:extLst>
              <a:ext uri="{FF2B5EF4-FFF2-40B4-BE49-F238E27FC236}">
                <a16:creationId xmlns:a16="http://schemas.microsoft.com/office/drawing/2014/main" id="{49B64571-1103-3880-F568-C5CFCAFBA538}"/>
              </a:ext>
            </a:extLst>
          </p:cNvPr>
          <p:cNvSpPr/>
          <p:nvPr userDrawn="1"/>
        </p:nvSpPr>
        <p:spPr>
          <a:xfrm>
            <a:off x="671145" y="2099949"/>
            <a:ext cx="1925436" cy="1925436"/>
          </a:xfrm>
          <a:prstGeom prst="ellipse">
            <a:avLst/>
          </a:prstGeom>
          <a:solidFill>
            <a:srgbClr val="FFFFF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167C28C1-EDE2-C01B-7B9E-D03078E7466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3588" y="2386290"/>
            <a:ext cx="1468652" cy="1252454"/>
          </a:xfrm>
          <a:prstGeom prst="rect">
            <a:avLst/>
          </a:prstGeom>
        </p:spPr>
      </p:pic>
    </p:spTree>
    <p:extLst>
      <p:ext uri="{BB962C8B-B14F-4D97-AF65-F5344CB8AC3E}">
        <p14:creationId xmlns:p14="http://schemas.microsoft.com/office/powerpoint/2010/main" val="586263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F-8 2/2">
    <p:spTree>
      <p:nvGrpSpPr>
        <p:cNvPr id="1" name=""/>
        <p:cNvGrpSpPr/>
        <p:nvPr/>
      </p:nvGrpSpPr>
      <p:grpSpPr>
        <a:xfrm>
          <a:off x="0" y="0"/>
          <a:ext cx="0" cy="0"/>
          <a:chOff x="0" y="0"/>
          <a:chExt cx="0" cy="0"/>
        </a:xfrm>
      </p:grpSpPr>
      <p:sp>
        <p:nvSpPr>
          <p:cNvPr id="33" name="Freihandform: Form 3">
            <a:extLst>
              <a:ext uri="{FF2B5EF4-FFF2-40B4-BE49-F238E27FC236}">
                <a16:creationId xmlns:a16="http://schemas.microsoft.com/office/drawing/2014/main" id="{9EE3F25F-6720-CBD3-75FA-A4A83B8812B0}"/>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00A8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34" name="Google Shape;389;p14">
            <a:extLst>
              <a:ext uri="{FF2B5EF4-FFF2-40B4-BE49-F238E27FC236}">
                <a16:creationId xmlns:a16="http://schemas.microsoft.com/office/drawing/2014/main" id="{0A8A8D10-AB1B-54B1-51A0-B7B4B027A965}"/>
              </a:ext>
            </a:extLst>
          </p:cNvPr>
          <p:cNvSpPr/>
          <p:nvPr userDrawn="1"/>
        </p:nvSpPr>
        <p:spPr>
          <a:xfrm>
            <a:off x="-758886" y="990776"/>
            <a:ext cx="8321423"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Wohnungssuche, Fall 3:</a:t>
            </a:r>
            <a:r>
              <a:rPr lang="de-DE" sz="2800" b="1" kern="0">
                <a:solidFill>
                  <a:srgbClr val="91D14C"/>
                </a:solidFill>
                <a:latin typeface="Bahnschrift" panose="020B0502040204020203" pitchFamily="34" charset="0"/>
                <a:sym typeface="Arial"/>
              </a:rPr>
              <a:t> </a:t>
            </a:r>
            <a:r>
              <a:rPr kumimoji="0" lang="de-DE" sz="2800" b="1" i="0" u="none" strike="noStrike" kern="0" cap="none" spc="0" normalizeH="0" baseline="0" noProof="0">
                <a:ln>
                  <a:noFill/>
                </a:ln>
                <a:solidFill>
                  <a:srgbClr val="91D14C"/>
                </a:solidFill>
                <a:effectLst/>
                <a:uLnTx/>
                <a:uFillTx/>
                <a:latin typeface="Bahnschrift" panose="020B0502040204020203" pitchFamily="34" charset="0"/>
                <a:sym typeface="Arial"/>
              </a:rPr>
              <a:t>Yuna</a:t>
            </a:r>
          </a:p>
        </p:txBody>
      </p:sp>
      <p:sp>
        <p:nvSpPr>
          <p:cNvPr id="35" name="Rechteck: abgerundete Ecken 34">
            <a:extLst>
              <a:ext uri="{FF2B5EF4-FFF2-40B4-BE49-F238E27FC236}">
                <a16:creationId xmlns:a16="http://schemas.microsoft.com/office/drawing/2014/main" id="{61E5113F-BEE2-2D72-70E9-67DD797EB022}"/>
              </a:ext>
            </a:extLst>
          </p:cNvPr>
          <p:cNvSpPr/>
          <p:nvPr userDrawn="1"/>
        </p:nvSpPr>
        <p:spPr>
          <a:xfrm>
            <a:off x="895149" y="2002057"/>
            <a:ext cx="9213050" cy="2340000"/>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rgbClr val="00A8FF"/>
                </a:solidFill>
                <a:latin typeface="Bahnschrift" panose="020B0502040204020203" pitchFamily="34" charset="0"/>
                <a:cs typeface="Helvetica" panose="020B0604020202020204" pitchFamily="34" charset="0"/>
              </a:rPr>
              <a:t>Aus Annonce 1: „Wohnheimzimmer in Dresden Radebeul“</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600" b="1">
              <a:solidFill>
                <a:schemeClr val="tx1"/>
              </a:solidFill>
              <a:latin typeface="Bahnschrift" panose="020B0502040204020203" pitchFamily="34" charset="0"/>
              <a:cs typeface="Helvetica" panose="020B0604020202020204" pitchFamily="34" charset="0"/>
            </a:endParaRP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Ein-Bett-Zimmer, vollmöbliert, ca. 25 qm</a:t>
            </a: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Küche, WC und Dusche befinden sich auf der Etage, gemeinsame Nutzung mit 5 Personen</a:t>
            </a: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Die Gesamtmiete beträgt 228 Euro.</a:t>
            </a: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Die Kaution liegt bei 200 Euro. </a:t>
            </a: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Das Wohnheim liegt etwas außerhalb in Radebeul. </a:t>
            </a: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Gute ÖPNV-Anbindung, ca. 25 Minuten bis zur TU</a:t>
            </a:r>
          </a:p>
        </p:txBody>
      </p:sp>
      <p:sp>
        <p:nvSpPr>
          <p:cNvPr id="36" name="Rechteck: abgerundete Ecken 35">
            <a:extLst>
              <a:ext uri="{FF2B5EF4-FFF2-40B4-BE49-F238E27FC236}">
                <a16:creationId xmlns:a16="http://schemas.microsoft.com/office/drawing/2014/main" id="{139575E1-51D3-E98E-1B2E-A7E2A13CAEE0}"/>
              </a:ext>
            </a:extLst>
          </p:cNvPr>
          <p:cNvSpPr/>
          <p:nvPr userDrawn="1"/>
        </p:nvSpPr>
        <p:spPr>
          <a:xfrm>
            <a:off x="895149" y="4477714"/>
            <a:ext cx="9213050" cy="2340000"/>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rgbClr val="00A8FF"/>
                </a:solidFill>
                <a:latin typeface="Bahnschrift" panose="020B0502040204020203" pitchFamily="34" charset="0"/>
                <a:cs typeface="Helvetica" panose="020B0604020202020204" pitchFamily="34" charset="0"/>
              </a:rPr>
              <a:t>Aus Annonce 2: „Wohnheimzimmer in unmittelbarer Nähe zur TU Dresden“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600" b="1">
              <a:solidFill>
                <a:schemeClr val="tx1"/>
              </a:solidFill>
              <a:latin typeface="Bahnschrift" panose="020B0502040204020203" pitchFamily="34" charset="0"/>
              <a:cs typeface="Helvetica" panose="020B0604020202020204" pitchFamily="34" charset="0"/>
            </a:endParaRP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Ein-Bett-Zimmer vollmöbliert mit ca. 19 qm</a:t>
            </a: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Küche, WC und Dusche befinden sich auf der Etage mit 10 Personen </a:t>
            </a: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Die Gesamtmiete beträgt 298 Euro. </a:t>
            </a: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Die Kaution liegt bei 300 Euro .</a:t>
            </a: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Das Wohnheim liegt unmittelbar im Zentrum von Dresden, nur 5 Gehminuten von der TU entfernt. </a:t>
            </a:r>
          </a:p>
        </p:txBody>
      </p:sp>
      <p:pic>
        <p:nvPicPr>
          <p:cNvPr id="3" name="Grafik 2" descr="Ein Bild, das Logo enthält.&#10;&#10;Automatisch generierte Beschreibung">
            <a:extLst>
              <a:ext uri="{FF2B5EF4-FFF2-40B4-BE49-F238E27FC236}">
                <a16:creationId xmlns:a16="http://schemas.microsoft.com/office/drawing/2014/main" id="{B27559D9-41EA-EC72-5FC6-743EDB13A5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630"/>
          <a:stretch/>
        </p:blipFill>
        <p:spPr>
          <a:xfrm>
            <a:off x="489890" y="6405681"/>
            <a:ext cx="961019" cy="889281"/>
          </a:xfrm>
          <a:prstGeom prst="rect">
            <a:avLst/>
          </a:prstGeom>
        </p:spPr>
      </p:pic>
      <p:sp>
        <p:nvSpPr>
          <p:cNvPr id="4" name="Rechteck: abgerundete Ecken 1">
            <a:extLst>
              <a:ext uri="{FF2B5EF4-FFF2-40B4-BE49-F238E27FC236}">
                <a16:creationId xmlns:a16="http://schemas.microsoft.com/office/drawing/2014/main" id="{F6E1604D-E0CA-16FC-EAB7-1EAE92574F27}"/>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a:solidFill>
                  <a:schemeClr val="bg1"/>
                </a:solidFill>
                <a:latin typeface="Bahnschrift" panose="020B0502040204020203" pitchFamily="34" charset="0"/>
              </a:rPr>
              <a:t>WF-8 2/2</a:t>
            </a:r>
          </a:p>
        </p:txBody>
      </p:sp>
    </p:spTree>
    <p:extLst>
      <p:ext uri="{BB962C8B-B14F-4D97-AF65-F5344CB8AC3E}">
        <p14:creationId xmlns:p14="http://schemas.microsoft.com/office/powerpoint/2010/main" val="2355147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F-9 1/2">
    <p:spTree>
      <p:nvGrpSpPr>
        <p:cNvPr id="1" name=""/>
        <p:cNvGrpSpPr/>
        <p:nvPr/>
      </p:nvGrpSpPr>
      <p:grpSpPr>
        <a:xfrm>
          <a:off x="0" y="0"/>
          <a:ext cx="0" cy="0"/>
          <a:chOff x="0" y="0"/>
          <a:chExt cx="0" cy="0"/>
        </a:xfrm>
      </p:grpSpPr>
      <p:pic>
        <p:nvPicPr>
          <p:cNvPr id="2" name="Inhaltsplatzhalter 5" descr="Ein Bild, das Text, Screenshot, Schrift enthält.&#10;&#10;Automatisch generierte Beschreibung">
            <a:extLst>
              <a:ext uri="{FF2B5EF4-FFF2-40B4-BE49-F238E27FC236}">
                <a16:creationId xmlns:a16="http://schemas.microsoft.com/office/drawing/2014/main" id="{47E2C6A9-6C9C-CDFD-534F-F7DCD872A976}"/>
              </a:ext>
            </a:extLst>
          </p:cNvPr>
          <p:cNvPicPr>
            <a:picLocks noChangeAspect="1"/>
          </p:cNvPicPr>
          <p:nvPr userDrawn="1"/>
        </p:nvPicPr>
        <p:blipFill>
          <a:blip r:embed="rId2"/>
          <a:stretch>
            <a:fillRect/>
          </a:stretch>
        </p:blipFill>
        <p:spPr>
          <a:xfrm>
            <a:off x="0" y="0"/>
            <a:ext cx="0" cy="0"/>
          </a:xfrm>
        </p:spPr>
      </p:pic>
      <p:sp>
        <p:nvSpPr>
          <p:cNvPr id="3" name="Freihandform: Form 3">
            <a:extLst>
              <a:ext uri="{FF2B5EF4-FFF2-40B4-BE49-F238E27FC236}">
                <a16:creationId xmlns:a16="http://schemas.microsoft.com/office/drawing/2014/main" id="{D51A8959-8485-F2FB-4084-F2D18363C609}"/>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00A8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Rechteck: abgerundete Ecken 33">
            <a:extLst>
              <a:ext uri="{FF2B5EF4-FFF2-40B4-BE49-F238E27FC236}">
                <a16:creationId xmlns:a16="http://schemas.microsoft.com/office/drawing/2014/main" id="{42BC2135-AF03-221C-1EE4-D1D4536DAAFF}"/>
              </a:ext>
            </a:extLst>
          </p:cNvPr>
          <p:cNvSpPr/>
          <p:nvPr userDrawn="1"/>
        </p:nvSpPr>
        <p:spPr>
          <a:xfrm>
            <a:off x="895149" y="1863537"/>
            <a:ext cx="9213050" cy="2339999"/>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r>
              <a:rPr lang="de-DE" sz="1600">
                <a:solidFill>
                  <a:srgbClr val="232D38"/>
                </a:solidFill>
                <a:effectLst/>
                <a:latin typeface="Bahnschrift" panose="020B0502040204020203" pitchFamily="34" charset="0"/>
                <a:ea typeface="Times New Roman" panose="02020603050405020304" pitchFamily="18" charset="0"/>
              </a:rPr>
              <a:t>Seit Mostafa im Alter von vier Jahren von Fabians Eltern adoptiert wurde, sind die beiden </a:t>
            </a:r>
            <a:r>
              <a:rPr lang="de-DE" sz="1600" err="1">
                <a:solidFill>
                  <a:srgbClr val="232D38"/>
                </a:solidFill>
                <a:effectLst/>
                <a:latin typeface="Bahnschrift" panose="020B0502040204020203" pitchFamily="34" charset="0"/>
                <a:ea typeface="Times New Roman" panose="02020603050405020304" pitchFamily="18" charset="0"/>
              </a:rPr>
              <a:t>Brüder</a:t>
            </a:r>
            <a:r>
              <a:rPr lang="de-DE" sz="1600">
                <a:solidFill>
                  <a:srgbClr val="232D38"/>
                </a:solidFill>
                <a:effectLst/>
                <a:latin typeface="Bahnschrift" panose="020B0502040204020203" pitchFamily="34" charset="0"/>
                <a:ea typeface="Times New Roman" panose="02020603050405020304" pitchFamily="18" charset="0"/>
              </a:rPr>
              <a:t> unzertrennlich. Vom Kindergarten bis zum Gymnasium haben sie alles gemeinsam gemacht. Nun wollen sie auch gemeinsam zum Informatikstudium nach Karlsruhe aufbrechen und dort eine WG </a:t>
            </a:r>
            <a:r>
              <a:rPr lang="de-DE" sz="1600" err="1">
                <a:solidFill>
                  <a:srgbClr val="232D38"/>
                </a:solidFill>
                <a:effectLst/>
                <a:latin typeface="Bahnschrift" panose="020B0502040204020203" pitchFamily="34" charset="0"/>
                <a:ea typeface="Times New Roman" panose="02020603050405020304" pitchFamily="18" charset="0"/>
              </a:rPr>
              <a:t>gründen</a:t>
            </a:r>
            <a:r>
              <a:rPr lang="de-DE" sz="1600">
                <a:solidFill>
                  <a:srgbClr val="232D38"/>
                </a:solidFill>
                <a:effectLst/>
                <a:latin typeface="Bahnschrift" panose="020B0502040204020203" pitchFamily="34" charset="0"/>
                <a:ea typeface="Times New Roman" panose="02020603050405020304" pitchFamily="18" charset="0"/>
              </a:rPr>
              <a:t>. Die beiden sind große Sportfans und verbringen am liebsten jede freie Minute an der frischen Luft. Besonders wichtig ist ihnen daher, dass sie in der Nähe des Fußballplatzes wohnen und einen eigenen Garten haben. Außerdem hat sich Mostafa zu seinem 18. Geburtstag von seinem Ersparten ein kleines Auto gekauft. Das würde er gerne mit nach Karlsruhe nehmen.</a:t>
            </a:r>
            <a:endParaRPr lang="de-DE" sz="1600">
              <a:effectLst/>
              <a:latin typeface="Bahnschrift" panose="020B0502040204020203" pitchFamily="34" charset="0"/>
              <a:ea typeface="Times New Roman" panose="02020603050405020304" pitchFamily="18" charset="0"/>
            </a:endParaRPr>
          </a:p>
        </p:txBody>
      </p:sp>
      <p:grpSp>
        <p:nvGrpSpPr>
          <p:cNvPr id="5" name="Gruppieren 5">
            <a:extLst>
              <a:ext uri="{FF2B5EF4-FFF2-40B4-BE49-F238E27FC236}">
                <a16:creationId xmlns:a16="http://schemas.microsoft.com/office/drawing/2014/main" id="{8D0F77BD-9C9E-A22D-8DEF-42D293806C6B}"/>
              </a:ext>
            </a:extLst>
          </p:cNvPr>
          <p:cNvGrpSpPr/>
          <p:nvPr userDrawn="1"/>
        </p:nvGrpSpPr>
        <p:grpSpPr>
          <a:xfrm>
            <a:off x="368686" y="2570151"/>
            <a:ext cx="1082223" cy="1099078"/>
            <a:chOff x="-1561979" y="5221250"/>
            <a:chExt cx="1271715" cy="1291521"/>
          </a:xfrm>
        </p:grpSpPr>
        <p:pic>
          <p:nvPicPr>
            <p:cNvPr id="6" name="Grafik 29" descr="Ein Bild, das Text, Vektorgrafiken enthält.&#10;&#10;Automatisch generierte Beschreibung">
              <a:extLst>
                <a:ext uri="{FF2B5EF4-FFF2-40B4-BE49-F238E27FC236}">
                  <a16:creationId xmlns:a16="http://schemas.microsoft.com/office/drawing/2014/main" id="{46960ADF-D340-593F-D473-0D759BC6521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988" t="15237" r="12590" b="8765"/>
            <a:stretch/>
          </p:blipFill>
          <p:spPr>
            <a:xfrm>
              <a:off x="-1561979" y="5221250"/>
              <a:ext cx="823150" cy="961018"/>
            </a:xfrm>
            <a:prstGeom prst="rect">
              <a:avLst/>
            </a:prstGeom>
          </p:spPr>
        </p:pic>
        <p:pic>
          <p:nvPicPr>
            <p:cNvPr id="7" name="Grafik 30">
              <a:extLst>
                <a:ext uri="{FF2B5EF4-FFF2-40B4-BE49-F238E27FC236}">
                  <a16:creationId xmlns:a16="http://schemas.microsoft.com/office/drawing/2014/main" id="{40D9AD83-9337-D71F-65FA-E4652111AD0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2593" y="5551752"/>
              <a:ext cx="792329" cy="961019"/>
            </a:xfrm>
            <a:prstGeom prst="rect">
              <a:avLst/>
            </a:prstGeom>
          </p:spPr>
        </p:pic>
      </p:grpSp>
      <p:sp>
        <p:nvSpPr>
          <p:cNvPr id="8" name="Textfeld 7">
            <a:extLst>
              <a:ext uri="{FF2B5EF4-FFF2-40B4-BE49-F238E27FC236}">
                <a16:creationId xmlns:a16="http://schemas.microsoft.com/office/drawing/2014/main" id="{4D853884-72C7-0F79-93A0-E602178648CB}"/>
              </a:ext>
            </a:extLst>
          </p:cNvPr>
          <p:cNvSpPr txBox="1"/>
          <p:nvPr userDrawn="1"/>
        </p:nvSpPr>
        <p:spPr>
          <a:xfrm>
            <a:off x="895149" y="4342057"/>
            <a:ext cx="9213050" cy="2704241"/>
          </a:xfrm>
          <a:prstGeom prst="roundRect">
            <a:avLst>
              <a:gd name="adj" fmla="val 8933"/>
            </a:avLst>
          </a:prstGeom>
          <a:solidFill>
            <a:srgbClr val="FFFFFF">
              <a:alpha val="40000"/>
            </a:srgbClr>
          </a:solidFill>
          <a:ln>
            <a:noFill/>
          </a:ln>
        </p:spPr>
        <p:txBody>
          <a:bodyPr wrap="square" lIns="576000" tIns="180000" rIns="180000" bIns="180000">
            <a:spAutoFit/>
          </a:bodyPr>
          <a:lstStyle/>
          <a:p>
            <a:r>
              <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rPr>
              <a:t>Eure </a:t>
            </a:r>
            <a:r>
              <a:rPr lang="de-DE" sz="1600" b="1" err="1">
                <a:solidFill>
                  <a:schemeClr val="tx1"/>
                </a:solidFill>
                <a:latin typeface="Bahnschrift" panose="020B0502040204020203" pitchFamily="34" charset="0"/>
                <a:ea typeface="Inter" panose="020B0502030000000004" pitchFamily="34" charset="0"/>
                <a:cs typeface="Helvetica" panose="020B0604020202020204" pitchFamily="34" charset="0"/>
              </a:rPr>
              <a:t>To</a:t>
            </a:r>
            <a:r>
              <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rPr>
              <a:t>-Dos:</a:t>
            </a:r>
          </a:p>
          <a:p>
            <a:endPar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endParaRPr>
          </a:p>
          <a:p>
            <a:pPr marL="300723" indent="-300723">
              <a:lnSpc>
                <a:spcPct val="100000"/>
              </a:lnSpc>
              <a:spcBef>
                <a:spcPts val="0"/>
              </a:spcBef>
              <a:buAutoNum type="arabicPeriod"/>
            </a:pPr>
            <a:r>
              <a:rPr lang="de-DE" sz="1600">
                <a:latin typeface="Bahnschrift" panose="020B0502040204020203" pitchFamily="34" charset="0"/>
                <a:ea typeface="+mn-lt"/>
                <a:cs typeface="+mn-lt"/>
              </a:rPr>
              <a:t>Füllt die Checkliste für Mostafa und Fabian aus. Nutzt dafür die Mustercheckliste aus der vorigen Gruppenarbeit (Material WF-2).</a:t>
            </a:r>
          </a:p>
          <a:p>
            <a:pPr marL="300723" indent="-300723">
              <a:lnSpc>
                <a:spcPct val="100000"/>
              </a:lnSpc>
              <a:spcBef>
                <a:spcPts val="0"/>
              </a:spcBef>
              <a:buAutoNum type="arabicPeriod"/>
            </a:pPr>
            <a:r>
              <a:rPr lang="de-DE" sz="1600">
                <a:latin typeface="Bahnschrift" panose="020B0502040204020203" pitchFamily="34" charset="0"/>
                <a:ea typeface="+mn-lt"/>
                <a:cs typeface="+mn-lt"/>
              </a:rPr>
              <a:t>Lest euch die Angaben aus den beiden Wohnungsannoncen aufmerksam durch. Entscheidet, auf welche Wohnung sich Mostafa und Fabian bewerben sollten. </a:t>
            </a:r>
            <a:r>
              <a:rPr lang="de-DE" sz="1600">
                <a:latin typeface="Bahnschrift" panose="020B0502040204020203" pitchFamily="34" charset="0"/>
                <a:cs typeface="Calibri"/>
              </a:rPr>
              <a:t>Begründet eure Wahl.</a:t>
            </a:r>
            <a:endParaRPr lang="de-DE" sz="1600">
              <a:latin typeface="Bahnschrift" panose="020B0502040204020203" pitchFamily="34" charset="0"/>
              <a:ea typeface="+mn-lt"/>
              <a:cs typeface="+mn-lt"/>
            </a:endParaRPr>
          </a:p>
          <a:p>
            <a:pPr marL="300723" indent="-300723">
              <a:lnSpc>
                <a:spcPct val="100000"/>
              </a:lnSpc>
              <a:spcBef>
                <a:spcPts val="0"/>
              </a:spcBef>
              <a:buAutoNum type="arabicPeriod"/>
            </a:pPr>
            <a:r>
              <a:rPr lang="de-DE" sz="1600">
                <a:latin typeface="Bahnschrift" panose="020B0502040204020203" pitchFamily="34" charset="0"/>
                <a:ea typeface="+mn-lt"/>
                <a:cs typeface="+mn-lt"/>
              </a:rPr>
              <a:t>Formuliert im Namen von Mostafa und Fabian ein Bewerbungsanschreiben für die von euch gewählte Wohnung.</a:t>
            </a:r>
            <a:endPar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endParaRPr>
          </a:p>
        </p:txBody>
      </p:sp>
      <p:pic>
        <p:nvPicPr>
          <p:cNvPr id="9" name="Grafik 7" descr="Ein Bild, das Licht enthält.&#10;&#10;Automatisch generierte Beschreibung">
            <a:extLst>
              <a:ext uri="{FF2B5EF4-FFF2-40B4-BE49-F238E27FC236}">
                <a16:creationId xmlns:a16="http://schemas.microsoft.com/office/drawing/2014/main" id="{C2E93199-FAD3-7F45-72D5-63A04C22A029}"/>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rot="1215291" flipH="1">
            <a:off x="188329" y="6107284"/>
            <a:ext cx="1886792" cy="702582"/>
          </a:xfrm>
          <a:prstGeom prst="rect">
            <a:avLst/>
          </a:prstGeom>
        </p:spPr>
      </p:pic>
      <p:sp>
        <p:nvSpPr>
          <p:cNvPr id="10" name="Google Shape;389;p14">
            <a:extLst>
              <a:ext uri="{FF2B5EF4-FFF2-40B4-BE49-F238E27FC236}">
                <a16:creationId xmlns:a16="http://schemas.microsoft.com/office/drawing/2014/main" id="{3A88AA04-31CC-4B88-50AF-E54E89BEEC0E}"/>
              </a:ext>
            </a:extLst>
          </p:cNvPr>
          <p:cNvSpPr/>
          <p:nvPr userDrawn="1"/>
        </p:nvSpPr>
        <p:spPr>
          <a:xfrm>
            <a:off x="-758886" y="990776"/>
            <a:ext cx="8321423"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Wohnungssuche, Fall 4:</a:t>
            </a:r>
            <a:r>
              <a:rPr lang="de-DE" sz="2800" b="1" kern="0">
                <a:solidFill>
                  <a:srgbClr val="91D14C"/>
                </a:solidFill>
                <a:latin typeface="Bahnschrift" panose="020B0502040204020203" pitchFamily="34" charset="0"/>
                <a:sym typeface="Arial"/>
              </a:rPr>
              <a:t> </a:t>
            </a:r>
            <a:r>
              <a:rPr kumimoji="0" lang="de-DE" sz="2800" b="1" i="0" u="none" strike="noStrike" kern="0" cap="none" spc="0" normalizeH="0" baseline="0" noProof="0">
                <a:ln>
                  <a:noFill/>
                </a:ln>
                <a:solidFill>
                  <a:srgbClr val="91D14C"/>
                </a:solidFill>
                <a:effectLst/>
                <a:uLnTx/>
                <a:uFillTx/>
                <a:latin typeface="Bahnschrift" panose="020B0502040204020203" pitchFamily="34" charset="0"/>
                <a:sym typeface="Arial"/>
              </a:rPr>
              <a:t>Mostafa &amp; Fabian</a:t>
            </a:r>
          </a:p>
        </p:txBody>
      </p:sp>
      <p:sp>
        <p:nvSpPr>
          <p:cNvPr id="11" name="Rechteck: abgerundete Ecken 1">
            <a:extLst>
              <a:ext uri="{FF2B5EF4-FFF2-40B4-BE49-F238E27FC236}">
                <a16:creationId xmlns:a16="http://schemas.microsoft.com/office/drawing/2014/main" id="{D25EFBEF-FB67-0690-2E84-453E34E90CB8}"/>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a:solidFill>
                  <a:schemeClr val="bg1"/>
                </a:solidFill>
                <a:latin typeface="Bahnschrift" panose="020B0502040204020203" pitchFamily="34" charset="0"/>
              </a:rPr>
              <a:t>WF-9 1/2</a:t>
            </a:r>
          </a:p>
        </p:txBody>
      </p:sp>
    </p:spTree>
    <p:extLst>
      <p:ext uri="{BB962C8B-B14F-4D97-AF65-F5344CB8AC3E}">
        <p14:creationId xmlns:p14="http://schemas.microsoft.com/office/powerpoint/2010/main" val="2332633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F-9 2/2">
    <p:spTree>
      <p:nvGrpSpPr>
        <p:cNvPr id="1" name=""/>
        <p:cNvGrpSpPr/>
        <p:nvPr/>
      </p:nvGrpSpPr>
      <p:grpSpPr>
        <a:xfrm>
          <a:off x="0" y="0"/>
          <a:ext cx="0" cy="0"/>
          <a:chOff x="0" y="0"/>
          <a:chExt cx="0" cy="0"/>
        </a:xfrm>
      </p:grpSpPr>
      <p:sp>
        <p:nvSpPr>
          <p:cNvPr id="33" name="Freihandform: Form 3">
            <a:extLst>
              <a:ext uri="{FF2B5EF4-FFF2-40B4-BE49-F238E27FC236}">
                <a16:creationId xmlns:a16="http://schemas.microsoft.com/office/drawing/2014/main" id="{9EE3F25F-6720-CBD3-75FA-A4A83B8812B0}"/>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00A8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35" name="Rechteck: abgerundete Ecken 34">
            <a:extLst>
              <a:ext uri="{FF2B5EF4-FFF2-40B4-BE49-F238E27FC236}">
                <a16:creationId xmlns:a16="http://schemas.microsoft.com/office/drawing/2014/main" id="{61E5113F-BEE2-2D72-70E9-67DD797EB022}"/>
              </a:ext>
            </a:extLst>
          </p:cNvPr>
          <p:cNvSpPr/>
          <p:nvPr userDrawn="1"/>
        </p:nvSpPr>
        <p:spPr>
          <a:xfrm>
            <a:off x="895149" y="2002057"/>
            <a:ext cx="9213050" cy="2340000"/>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rgbClr val="00A8FF"/>
                </a:solidFill>
                <a:latin typeface="Bahnschrift" panose="020B0502040204020203" pitchFamily="34" charset="0"/>
                <a:cs typeface="Helvetica" panose="020B0604020202020204" pitchFamily="34" charset="0"/>
              </a:rPr>
              <a:t>Aus Annonce 1: „Helle 2-Zimmer-Wohnung für 550 Euro Kaltmiete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600" b="1">
              <a:solidFill>
                <a:schemeClr val="tx1"/>
              </a:solidFill>
              <a:latin typeface="Bahnschrift" panose="020B0502040204020203" pitchFamily="34" charset="0"/>
              <a:cs typeface="Helvetica" panose="020B0604020202020204" pitchFamily="34" charset="0"/>
            </a:endParaRP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Altbauwohnung zentral in Nähe zu Universität</a:t>
            </a: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2 Zimmer (davon ein Durchgangszimmer) mit 55 qm</a:t>
            </a: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Ein Parkplatz kann für 50 Euro im Monat gemietet werden.</a:t>
            </a: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Kaltmiete: 400 Euro, Nebenkosten inklusive Heizkosten: 250 Euro</a:t>
            </a: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Kaution: 1.200 Euro</a:t>
            </a:r>
          </a:p>
        </p:txBody>
      </p:sp>
      <p:sp>
        <p:nvSpPr>
          <p:cNvPr id="36" name="Rechteck: abgerundete Ecken 35">
            <a:extLst>
              <a:ext uri="{FF2B5EF4-FFF2-40B4-BE49-F238E27FC236}">
                <a16:creationId xmlns:a16="http://schemas.microsoft.com/office/drawing/2014/main" id="{139575E1-51D3-E98E-1B2E-A7E2A13CAEE0}"/>
              </a:ext>
            </a:extLst>
          </p:cNvPr>
          <p:cNvSpPr/>
          <p:nvPr userDrawn="1"/>
        </p:nvSpPr>
        <p:spPr>
          <a:xfrm>
            <a:off x="895149" y="4477714"/>
            <a:ext cx="9213050" cy="2340000"/>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rgbClr val="00A8FF"/>
                </a:solidFill>
                <a:latin typeface="Bahnschrift" panose="020B0502040204020203" pitchFamily="34" charset="0"/>
                <a:cs typeface="Helvetica" panose="020B0604020202020204" pitchFamily="34" charset="0"/>
              </a:rPr>
              <a:t>Aus Annonce 2: „Neubauwohnung mit 2 Zimmern, Gesamtmiete 750 Euro“</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600" b="1">
              <a:solidFill>
                <a:schemeClr val="tx1"/>
              </a:solidFill>
              <a:latin typeface="Bahnschrift" panose="020B0502040204020203" pitchFamily="34" charset="0"/>
              <a:cs typeface="Helvetica" panose="020B0604020202020204" pitchFamily="34" charset="0"/>
            </a:endParaRP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Neubau aus dem Jahr 2022 </a:t>
            </a: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2 helle Zimmer mit insgesamt 50 qm Wohnfläche und großer Wohnküche</a:t>
            </a: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Balkon, Garten und Stellplatz fürs Auto (inklusive)</a:t>
            </a: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Die Kaltmiete beträgt 575 Euro.</a:t>
            </a: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Die Nebenkosten inklusive Heizkosten belaufen sich auf 125 Euro.</a:t>
            </a:r>
          </a:p>
          <a:p>
            <a:pPr marL="285750" indent="-285750">
              <a:buFont typeface="Arial" panose="020B0604020202020204" pitchFamily="34" charset="0"/>
              <a:buChar char="•"/>
            </a:pPr>
            <a:r>
              <a:rPr lang="de-DE" sz="1600">
                <a:solidFill>
                  <a:schemeClr val="tx1"/>
                </a:solidFill>
                <a:latin typeface="Bahnschrift" panose="020B0502040204020203" pitchFamily="34" charset="0"/>
                <a:ea typeface="Inter" panose="020B0502030000000004" pitchFamily="34" charset="0"/>
                <a:cs typeface="Helvetica" panose="020B0604020202020204" pitchFamily="34" charset="0"/>
              </a:rPr>
              <a:t>Die Kaution beträgt 1.725 Euro </a:t>
            </a:r>
          </a:p>
        </p:txBody>
      </p:sp>
      <p:sp>
        <p:nvSpPr>
          <p:cNvPr id="4" name="Google Shape;389;p14">
            <a:extLst>
              <a:ext uri="{FF2B5EF4-FFF2-40B4-BE49-F238E27FC236}">
                <a16:creationId xmlns:a16="http://schemas.microsoft.com/office/drawing/2014/main" id="{EE05D768-23EE-11D5-2589-1ABD68DFC5F9}"/>
              </a:ext>
            </a:extLst>
          </p:cNvPr>
          <p:cNvSpPr/>
          <p:nvPr userDrawn="1"/>
        </p:nvSpPr>
        <p:spPr>
          <a:xfrm>
            <a:off x="-758886" y="990776"/>
            <a:ext cx="8321423"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Wohnungssuche, Fall 4:</a:t>
            </a:r>
            <a:r>
              <a:rPr lang="de-DE" sz="2800" b="1" kern="0">
                <a:solidFill>
                  <a:srgbClr val="91D14C"/>
                </a:solidFill>
                <a:latin typeface="Bahnschrift" panose="020B0502040204020203" pitchFamily="34" charset="0"/>
                <a:sym typeface="Arial"/>
              </a:rPr>
              <a:t> </a:t>
            </a:r>
            <a:r>
              <a:rPr kumimoji="0" lang="de-DE" sz="2800" b="1" i="0" u="none" strike="noStrike" kern="0" cap="none" spc="0" normalizeH="0" baseline="0" noProof="0">
                <a:ln>
                  <a:noFill/>
                </a:ln>
                <a:solidFill>
                  <a:srgbClr val="91D14C"/>
                </a:solidFill>
                <a:effectLst/>
                <a:uLnTx/>
                <a:uFillTx/>
                <a:latin typeface="Bahnschrift" panose="020B0502040204020203" pitchFamily="34" charset="0"/>
                <a:sym typeface="Arial"/>
              </a:rPr>
              <a:t>Mostafa &amp; Fabian</a:t>
            </a:r>
          </a:p>
        </p:txBody>
      </p:sp>
      <p:sp>
        <p:nvSpPr>
          <p:cNvPr id="5" name="Rechteck: abgerundete Ecken 1">
            <a:extLst>
              <a:ext uri="{FF2B5EF4-FFF2-40B4-BE49-F238E27FC236}">
                <a16:creationId xmlns:a16="http://schemas.microsoft.com/office/drawing/2014/main" id="{44D9E229-B12C-E926-28BB-FBF205264F87}"/>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a:solidFill>
                  <a:schemeClr val="bg1"/>
                </a:solidFill>
                <a:latin typeface="Bahnschrift" panose="020B0502040204020203" pitchFamily="34" charset="0"/>
              </a:rPr>
              <a:t>WF-9 2/2</a:t>
            </a:r>
          </a:p>
        </p:txBody>
      </p:sp>
      <p:grpSp>
        <p:nvGrpSpPr>
          <p:cNvPr id="6" name="Gruppieren 5">
            <a:extLst>
              <a:ext uri="{FF2B5EF4-FFF2-40B4-BE49-F238E27FC236}">
                <a16:creationId xmlns:a16="http://schemas.microsoft.com/office/drawing/2014/main" id="{97D0E31F-088B-46A6-C9AE-B5E1185F3D11}"/>
              </a:ext>
            </a:extLst>
          </p:cNvPr>
          <p:cNvGrpSpPr/>
          <p:nvPr userDrawn="1"/>
        </p:nvGrpSpPr>
        <p:grpSpPr>
          <a:xfrm>
            <a:off x="429287" y="6275728"/>
            <a:ext cx="1082223" cy="1099078"/>
            <a:chOff x="-1561979" y="5221250"/>
            <a:chExt cx="1271715" cy="1291521"/>
          </a:xfrm>
        </p:grpSpPr>
        <p:pic>
          <p:nvPicPr>
            <p:cNvPr id="7" name="Grafik 6" descr="Ein Bild, das Text, Vektorgrafiken enthält.&#10;&#10;Automatisch generierte Beschreibung">
              <a:extLst>
                <a:ext uri="{FF2B5EF4-FFF2-40B4-BE49-F238E27FC236}">
                  <a16:creationId xmlns:a16="http://schemas.microsoft.com/office/drawing/2014/main" id="{69662F5B-10CB-C53F-EC82-0272D2C2BD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988" t="15237" r="12590" b="8765"/>
            <a:stretch/>
          </p:blipFill>
          <p:spPr>
            <a:xfrm>
              <a:off x="-1561979" y="5221250"/>
              <a:ext cx="823150" cy="961018"/>
            </a:xfrm>
            <a:prstGeom prst="rect">
              <a:avLst/>
            </a:prstGeom>
          </p:spPr>
        </p:pic>
        <p:pic>
          <p:nvPicPr>
            <p:cNvPr id="8" name="Grafik 7">
              <a:extLst>
                <a:ext uri="{FF2B5EF4-FFF2-40B4-BE49-F238E27FC236}">
                  <a16:creationId xmlns:a16="http://schemas.microsoft.com/office/drawing/2014/main" id="{C3595AD1-CBB8-BF79-F054-9FF37C0560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2593" y="5551752"/>
              <a:ext cx="792329" cy="961019"/>
            </a:xfrm>
            <a:prstGeom prst="rect">
              <a:avLst/>
            </a:prstGeom>
          </p:spPr>
        </p:pic>
      </p:grpSp>
    </p:spTree>
    <p:extLst>
      <p:ext uri="{BB962C8B-B14F-4D97-AF65-F5344CB8AC3E}">
        <p14:creationId xmlns:p14="http://schemas.microsoft.com/office/powerpoint/2010/main" val="1400977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bschnitt Wohnung bezahlen | Klassenmaterial">
    <p:spTree>
      <p:nvGrpSpPr>
        <p:cNvPr id="1" name=""/>
        <p:cNvGrpSpPr/>
        <p:nvPr/>
      </p:nvGrpSpPr>
      <p:grpSpPr>
        <a:xfrm>
          <a:off x="0" y="0"/>
          <a:ext cx="0" cy="0"/>
          <a:chOff x="0" y="0"/>
          <a:chExt cx="0" cy="0"/>
        </a:xfrm>
      </p:grpSpPr>
      <p:sp>
        <p:nvSpPr>
          <p:cNvPr id="31" name="Rechteck: abgerundete Ecken 30">
            <a:extLst>
              <a:ext uri="{FF2B5EF4-FFF2-40B4-BE49-F238E27FC236}">
                <a16:creationId xmlns:a16="http://schemas.microsoft.com/office/drawing/2014/main" id="{361243A2-02C6-5B44-5D3E-CC70C3A0C628}"/>
              </a:ext>
            </a:extLst>
          </p:cNvPr>
          <p:cNvSpPr/>
          <p:nvPr userDrawn="1"/>
        </p:nvSpPr>
        <p:spPr>
          <a:xfrm>
            <a:off x="-1" y="2221220"/>
            <a:ext cx="10691813" cy="1677484"/>
          </a:xfrm>
          <a:prstGeom prst="roundRect">
            <a:avLst>
              <a:gd name="adj" fmla="val 0"/>
            </a:avLst>
          </a:prstGeom>
          <a:solidFill>
            <a:srgbClr val="91D14C">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45720" rtlCol="0" anchor="t"/>
          <a:lstStyle/>
          <a:p>
            <a:endParaRPr lang="de-DE" sz="16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grpSp>
        <p:nvGrpSpPr>
          <p:cNvPr id="32" name="Gruppieren 31">
            <a:extLst>
              <a:ext uri="{FF2B5EF4-FFF2-40B4-BE49-F238E27FC236}">
                <a16:creationId xmlns:a16="http://schemas.microsoft.com/office/drawing/2014/main" id="{06E775ED-32BC-73A4-FF9D-2F4A61FD70F0}"/>
              </a:ext>
            </a:extLst>
          </p:cNvPr>
          <p:cNvGrpSpPr/>
          <p:nvPr userDrawn="1"/>
        </p:nvGrpSpPr>
        <p:grpSpPr>
          <a:xfrm>
            <a:off x="2806045" y="2356345"/>
            <a:ext cx="7515113" cy="1378089"/>
            <a:chOff x="3297417" y="4003373"/>
            <a:chExt cx="8622515" cy="1694836"/>
          </a:xfrm>
        </p:grpSpPr>
        <p:sp>
          <p:nvSpPr>
            <p:cNvPr id="33" name="Google Shape;183;p2">
              <a:extLst>
                <a:ext uri="{FF2B5EF4-FFF2-40B4-BE49-F238E27FC236}">
                  <a16:creationId xmlns:a16="http://schemas.microsoft.com/office/drawing/2014/main" id="{4C9C39C4-AA22-EE1A-23A8-A75908733E98}"/>
                </a:ext>
              </a:extLst>
            </p:cNvPr>
            <p:cNvSpPr txBox="1"/>
            <p:nvPr userDrawn="1"/>
          </p:nvSpPr>
          <p:spPr>
            <a:xfrm>
              <a:off x="3297417" y="4003373"/>
              <a:ext cx="6748874" cy="1003641"/>
            </a:xfrm>
            <a:prstGeom prst="rect">
              <a:avLst/>
            </a:prstGeom>
            <a:noFill/>
            <a:ln>
              <a:noFill/>
            </a:ln>
            <a:effectLst>
              <a:outerShdw blurRad="292100" dist="38100" dir="2700000" algn="tl" rotWithShape="0">
                <a:srgbClr val="000000">
                  <a:alpha val="2196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6000"/>
                <a:buFont typeface="Arial"/>
                <a:buNone/>
              </a:pPr>
              <a:r>
                <a:rPr lang="de-DE" sz="4800" b="1">
                  <a:solidFill>
                    <a:schemeClr val="bg1"/>
                  </a:solidFill>
                  <a:latin typeface="Bahnschrift" panose="020B0502040204020203" pitchFamily="34" charset="0"/>
                  <a:sym typeface="Arial"/>
                </a:rPr>
                <a:t>Teil II</a:t>
              </a:r>
              <a:endParaRPr sz="1400">
                <a:solidFill>
                  <a:schemeClr val="bg1"/>
                </a:solidFill>
                <a:latin typeface="Bahnschrift" panose="020B0502040204020203" pitchFamily="34" charset="0"/>
              </a:endParaRPr>
            </a:p>
          </p:txBody>
        </p:sp>
        <p:sp>
          <p:nvSpPr>
            <p:cNvPr id="34" name="Google Shape;184;p2">
              <a:extLst>
                <a:ext uri="{FF2B5EF4-FFF2-40B4-BE49-F238E27FC236}">
                  <a16:creationId xmlns:a16="http://schemas.microsoft.com/office/drawing/2014/main" id="{CB6BEB9F-EF58-14CB-99E2-153EF91DB577}"/>
                </a:ext>
              </a:extLst>
            </p:cNvPr>
            <p:cNvSpPr txBox="1"/>
            <p:nvPr userDrawn="1"/>
          </p:nvSpPr>
          <p:spPr>
            <a:xfrm>
              <a:off x="3297417" y="4694568"/>
              <a:ext cx="8622515" cy="1003641"/>
            </a:xfrm>
            <a:prstGeom prst="rect">
              <a:avLst/>
            </a:prstGeom>
            <a:noFill/>
            <a:ln>
              <a:noFill/>
            </a:ln>
            <a:effectLst>
              <a:outerShdw blurRad="292100" dist="38100" dir="2700000" algn="tl" rotWithShape="0">
                <a:srgbClr val="000000">
                  <a:alpha val="2196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8800"/>
                <a:buFont typeface="Arial"/>
                <a:buNone/>
              </a:pPr>
              <a:r>
                <a:rPr lang="de-DE" sz="5400" b="1">
                  <a:solidFill>
                    <a:schemeClr val="bg1"/>
                  </a:solidFill>
                  <a:latin typeface="Bahnschrift" panose="020B0502040204020203" pitchFamily="34" charset="0"/>
                  <a:sym typeface="Arial"/>
                </a:rPr>
                <a:t>Eine Wohnung bezahlen</a:t>
              </a:r>
              <a:endParaRPr sz="1050">
                <a:solidFill>
                  <a:schemeClr val="bg1"/>
                </a:solidFill>
                <a:latin typeface="Bahnschrift" panose="020B0502040204020203" pitchFamily="34" charset="0"/>
              </a:endParaRPr>
            </a:p>
          </p:txBody>
        </p:sp>
      </p:grpSp>
      <p:sp>
        <p:nvSpPr>
          <p:cNvPr id="36" name="Ellipse 35">
            <a:extLst>
              <a:ext uri="{FF2B5EF4-FFF2-40B4-BE49-F238E27FC236}">
                <a16:creationId xmlns:a16="http://schemas.microsoft.com/office/drawing/2014/main" id="{49B64571-1103-3880-F568-C5CFCAFBA538}"/>
              </a:ext>
            </a:extLst>
          </p:cNvPr>
          <p:cNvSpPr/>
          <p:nvPr userDrawn="1"/>
        </p:nvSpPr>
        <p:spPr>
          <a:xfrm>
            <a:off x="671145" y="2097244"/>
            <a:ext cx="1925436" cy="1925436"/>
          </a:xfrm>
          <a:prstGeom prst="ellipse">
            <a:avLst/>
          </a:prstGeom>
          <a:solidFill>
            <a:schemeClr val="accent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A5A0E4FA-D220-A844-0C56-5F828D98C2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4713" y="2466095"/>
            <a:ext cx="1507914" cy="1158590"/>
          </a:xfrm>
          <a:prstGeom prst="rect">
            <a:avLst/>
          </a:prstGeom>
        </p:spPr>
      </p:pic>
    </p:spTree>
    <p:extLst>
      <p:ext uri="{BB962C8B-B14F-4D97-AF65-F5344CB8AC3E}">
        <p14:creationId xmlns:p14="http://schemas.microsoft.com/office/powerpoint/2010/main" val="29746612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ite 1">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8654379"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36000"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a:solidFill>
                  <a:srgbClr val="262626"/>
                </a:solidFill>
                <a:latin typeface="Bahnschrift" panose="020B0502040204020203" pitchFamily="34" charset="0"/>
                <a:sym typeface="Arial"/>
              </a:rPr>
              <a:t>Wohnung bezahlen: </a:t>
            </a:r>
            <a:r>
              <a:rPr lang="de-DE" sz="2800" b="1">
                <a:solidFill>
                  <a:srgbClr val="91D14C"/>
                </a:solidFill>
                <a:latin typeface="Bahnschrift" panose="020B0502040204020203" pitchFamily="34" charset="0"/>
                <a:sym typeface="Arial"/>
              </a:rPr>
              <a:t>Welche Kosten fallen an?</a:t>
            </a:r>
            <a:endParaRPr lang="de-DE" sz="2800">
              <a:solidFill>
                <a:srgbClr val="91D14C"/>
              </a:solidFill>
              <a:latin typeface="Bahnschrift" panose="020B0502040204020203" pitchFamily="34" charset="0"/>
            </a:endParaRPr>
          </a:p>
        </p:txBody>
      </p:sp>
      <p:pic>
        <p:nvPicPr>
          <p:cNvPr id="5" name="Grafik 4">
            <a:extLst>
              <a:ext uri="{FF2B5EF4-FFF2-40B4-BE49-F238E27FC236}">
                <a16:creationId xmlns:a16="http://schemas.microsoft.com/office/drawing/2014/main" id="{B8F03E76-B498-49ED-6551-E50B9D64DC1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3789" y="5956153"/>
            <a:ext cx="1507914" cy="1158590"/>
          </a:xfrm>
          <a:prstGeom prst="rect">
            <a:avLst/>
          </a:prstGeom>
        </p:spPr>
      </p:pic>
      <p:sp>
        <p:nvSpPr>
          <p:cNvPr id="292" name="Rechteck: abgerundete Ecken 291">
            <a:extLst>
              <a:ext uri="{FF2B5EF4-FFF2-40B4-BE49-F238E27FC236}">
                <a16:creationId xmlns:a16="http://schemas.microsoft.com/office/drawing/2014/main" id="{585EB02D-2B15-00EB-AB07-587908953066}"/>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a:solidFill>
                  <a:schemeClr val="bg1"/>
                </a:solidFill>
                <a:latin typeface="Bahnschrift" panose="020B0502040204020203" pitchFamily="34" charset="0"/>
              </a:rPr>
              <a:t>WB-1 1/2</a:t>
            </a:r>
          </a:p>
        </p:txBody>
      </p:sp>
      <p:sp>
        <p:nvSpPr>
          <p:cNvPr id="293" name="Rechteck: abgerundete Ecken 33">
            <a:extLst>
              <a:ext uri="{FF2B5EF4-FFF2-40B4-BE49-F238E27FC236}">
                <a16:creationId xmlns:a16="http://schemas.microsoft.com/office/drawing/2014/main" id="{5F70EF96-9742-12FD-D398-4EBF311E43D1}"/>
              </a:ext>
            </a:extLst>
          </p:cNvPr>
          <p:cNvSpPr/>
          <p:nvPr userDrawn="1"/>
        </p:nvSpPr>
        <p:spPr>
          <a:xfrm>
            <a:off x="749973" y="1779023"/>
            <a:ext cx="9500626" cy="3591873"/>
          </a:xfrm>
          <a:prstGeom prst="roundRect">
            <a:avLst>
              <a:gd name="adj" fmla="val 6715"/>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r>
              <a:rPr lang="de-DE" sz="1400" b="1">
                <a:solidFill>
                  <a:schemeClr val="accent6"/>
                </a:solidFill>
                <a:latin typeface="Bahnschrift" panose="020B0502040204020203" pitchFamily="34" charset="0"/>
              </a:rPr>
              <a:t>Mehr als Miete, Kaution, Nebenkosten</a:t>
            </a:r>
          </a:p>
          <a:p>
            <a:endParaRPr lang="de-DE" sz="1400" b="1">
              <a:solidFill>
                <a:schemeClr val="tx1"/>
              </a:solidFill>
              <a:latin typeface="Bahnschrift" panose="020B0502040204020203" pitchFamily="34" charset="0"/>
            </a:endParaRPr>
          </a:p>
          <a:p>
            <a:r>
              <a:rPr lang="de-DE" sz="1400">
                <a:solidFill>
                  <a:schemeClr val="tx1"/>
                </a:solidFill>
                <a:latin typeface="Bahnschrift" panose="020B0502040204020203" pitchFamily="34" charset="0"/>
              </a:rPr>
              <a:t>Die Miete mitsamt Nebenkosten macht bei einer Wohnung den Großteil der Ausgaben aus. Einmalig wird bei Einzug zudem in der Regel eine Kaution (je nach Vermieter auch ein Genossenschaftsanteil) fällig, die bis zu drei Kaltmieten betragen darf. </a:t>
            </a:r>
          </a:p>
          <a:p>
            <a:endParaRPr lang="de-DE" sz="1400">
              <a:solidFill>
                <a:schemeClr val="tx1"/>
              </a:solidFill>
              <a:latin typeface="Bahnschrift" panose="020B0502040204020203" pitchFamily="34" charset="0"/>
            </a:endParaRPr>
          </a:p>
          <a:p>
            <a:r>
              <a:rPr lang="de-DE" sz="1400">
                <a:solidFill>
                  <a:schemeClr val="tx1"/>
                </a:solidFill>
                <a:latin typeface="Bahnschrift" panose="020B0502040204020203" pitchFamily="34" charset="0"/>
              </a:rPr>
              <a:t>Diese Kosten sind aber nicht die einzigen, mit denen ihr bei einer eigenen Wohnung planen müsst.</a:t>
            </a:r>
          </a:p>
          <a:p>
            <a:endParaRPr lang="de-DE" sz="1400" u="sng">
              <a:solidFill>
                <a:schemeClr val="tx1"/>
              </a:solidFill>
              <a:latin typeface="Bahnschrift" panose="020B0502040204020203" pitchFamily="34" charset="0"/>
            </a:endParaRPr>
          </a:p>
          <a:p>
            <a:r>
              <a:rPr lang="de-DE" sz="1400" b="1">
                <a:solidFill>
                  <a:schemeClr val="tx1"/>
                </a:solidFill>
                <a:latin typeface="Bahnschrift" panose="020B0502040204020203" pitchFamily="34" charset="0"/>
              </a:rPr>
              <a:t>Euer </a:t>
            </a:r>
            <a:r>
              <a:rPr lang="de-DE" sz="1400" b="1" err="1">
                <a:solidFill>
                  <a:schemeClr val="tx1"/>
                </a:solidFill>
                <a:latin typeface="Bahnschrift" panose="020B0502040204020203" pitchFamily="34" charset="0"/>
              </a:rPr>
              <a:t>To</a:t>
            </a:r>
            <a:r>
              <a:rPr lang="de-DE" sz="1400" b="1">
                <a:solidFill>
                  <a:schemeClr val="tx1"/>
                </a:solidFill>
                <a:latin typeface="Bahnschrift" panose="020B0502040204020203" pitchFamily="34" charset="0"/>
              </a:rPr>
              <a:t>-Do</a:t>
            </a:r>
            <a:r>
              <a:rPr lang="de-DE" sz="1400">
                <a:solidFill>
                  <a:schemeClr val="tx1"/>
                </a:solidFill>
                <a:latin typeface="Bahnschrift" panose="020B0502040204020203" pitchFamily="34" charset="0"/>
              </a:rPr>
              <a:t>: Ordnet die einmaligen und die laufenden Kosten auf der nachfolgenden Seite den einzelnen Punkten im Schaubild zu, um euch einen Überblick über mögliche weitere Kosten zu verschaffen.</a:t>
            </a:r>
          </a:p>
          <a:p>
            <a:endParaRPr lang="de-DE" sz="1400">
              <a:solidFill>
                <a:schemeClr val="tx1"/>
              </a:solidFill>
              <a:latin typeface="Bahnschrift" panose="020B0502040204020203" pitchFamily="34" charset="0"/>
            </a:endParaRPr>
          </a:p>
          <a:p>
            <a:r>
              <a:rPr lang="de-DE" sz="1400" i="1">
                <a:solidFill>
                  <a:schemeClr val="tx1"/>
                </a:solidFill>
                <a:latin typeface="Bahnschrift" panose="020B0502040204020203" pitchFamily="34" charset="0"/>
              </a:rPr>
              <a:t>Wichtig zu wissen: Die abgebildeten Preise sind nur Beispielwerte. Die tatsächlichen Kosten unterscheiden sich – beim Strom zum Beispiel gibt es unterschiedliche Angebote am Markt, auch euer Verbrauch spielt eine Rolle. Versteht die Werte also bitte nur als Orientierungswerte.</a:t>
            </a:r>
          </a:p>
        </p:txBody>
      </p:sp>
    </p:spTree>
    <p:extLst>
      <p:ext uri="{BB962C8B-B14F-4D97-AF65-F5344CB8AC3E}">
        <p14:creationId xmlns:p14="http://schemas.microsoft.com/office/powerpoint/2010/main" val="1998914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B-1 2/2">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8654379"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36000"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a:solidFill>
                  <a:srgbClr val="262626"/>
                </a:solidFill>
                <a:latin typeface="Bahnschrift" panose="020B0502040204020203" pitchFamily="34" charset="0"/>
                <a:sym typeface="Arial"/>
              </a:rPr>
              <a:t>Wohnung bezahlen: </a:t>
            </a:r>
            <a:r>
              <a:rPr lang="de-DE" sz="2800" b="1">
                <a:solidFill>
                  <a:srgbClr val="91D14C"/>
                </a:solidFill>
                <a:latin typeface="Bahnschrift" panose="020B0502040204020203" pitchFamily="34" charset="0"/>
                <a:sym typeface="Arial"/>
              </a:rPr>
              <a:t>Welche Kosten fallen an?</a:t>
            </a:r>
            <a:endParaRPr lang="de-DE" sz="2800">
              <a:solidFill>
                <a:srgbClr val="91D14C"/>
              </a:solidFill>
              <a:latin typeface="Bahnschrift" panose="020B0502040204020203" pitchFamily="34" charset="0"/>
            </a:endParaRPr>
          </a:p>
        </p:txBody>
      </p:sp>
      <p:sp>
        <p:nvSpPr>
          <p:cNvPr id="38" name="Rechteck: abgerundete Ecken 37">
            <a:extLst>
              <a:ext uri="{FF2B5EF4-FFF2-40B4-BE49-F238E27FC236}">
                <a16:creationId xmlns:a16="http://schemas.microsoft.com/office/drawing/2014/main" id="{9FE3248D-5F21-EE7D-91A9-F2B1885B35C0}"/>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a:solidFill>
                  <a:schemeClr val="bg1"/>
                </a:solidFill>
                <a:latin typeface="Bahnschrift" panose="020B0502040204020203" pitchFamily="34" charset="0"/>
              </a:rPr>
              <a:t>WB-1 2/2</a:t>
            </a:r>
          </a:p>
        </p:txBody>
      </p:sp>
      <p:grpSp>
        <p:nvGrpSpPr>
          <p:cNvPr id="6" name="Graphic 7">
            <a:extLst>
              <a:ext uri="{FF2B5EF4-FFF2-40B4-BE49-F238E27FC236}">
                <a16:creationId xmlns:a16="http://schemas.microsoft.com/office/drawing/2014/main" id="{2CF67EC2-4E6C-FA54-1658-84156322C939}"/>
              </a:ext>
            </a:extLst>
          </p:cNvPr>
          <p:cNvGrpSpPr/>
          <p:nvPr userDrawn="1"/>
        </p:nvGrpSpPr>
        <p:grpSpPr>
          <a:xfrm>
            <a:off x="2921547" y="1921350"/>
            <a:ext cx="7169160" cy="4748958"/>
            <a:chOff x="-22054" y="-1173688"/>
            <a:chExt cx="12202039" cy="8517462"/>
          </a:xfrm>
        </p:grpSpPr>
        <p:sp>
          <p:nvSpPr>
            <p:cNvPr id="7" name="Freeform: Shape 3">
              <a:extLst>
                <a:ext uri="{FF2B5EF4-FFF2-40B4-BE49-F238E27FC236}">
                  <a16:creationId xmlns:a16="http://schemas.microsoft.com/office/drawing/2014/main" id="{CC67017B-F184-BEA0-B139-1B92B5DCFEE7}"/>
                </a:ext>
              </a:extLst>
            </p:cNvPr>
            <p:cNvSpPr/>
            <p:nvPr/>
          </p:nvSpPr>
          <p:spPr>
            <a:xfrm>
              <a:off x="-16119" y="4725336"/>
              <a:ext cx="12196104" cy="2618438"/>
            </a:xfrm>
            <a:custGeom>
              <a:avLst/>
              <a:gdLst>
                <a:gd name="connsiteX0" fmla="*/ 11580 w 12196104"/>
                <a:gd name="connsiteY0" fmla="*/ 1373462 h 2618438"/>
                <a:gd name="connsiteX1" fmla="*/ 2543557 w 12196104"/>
                <a:gd name="connsiteY1" fmla="*/ 0 h 2618438"/>
                <a:gd name="connsiteX2" fmla="*/ 11552978 w 12196104"/>
                <a:gd name="connsiteY2" fmla="*/ 0 h 2618438"/>
                <a:gd name="connsiteX3" fmla="*/ 12196105 w 12196104"/>
                <a:gd name="connsiteY3" fmla="*/ 361874 h 2618438"/>
                <a:gd name="connsiteX4" fmla="*/ 12184380 w 12196104"/>
                <a:gd name="connsiteY4" fmla="*/ 2616438 h 2618438"/>
                <a:gd name="connsiteX5" fmla="*/ 0 w 12196104"/>
                <a:gd name="connsiteY5" fmla="*/ 2618439 h 2618438"/>
                <a:gd name="connsiteX6" fmla="*/ 0 w 12196104"/>
                <a:gd name="connsiteY6" fmla="*/ 2433357 h 2618438"/>
                <a:gd name="connsiteX7" fmla="*/ 11580 w 12196104"/>
                <a:gd name="connsiteY7" fmla="*/ 1373462 h 261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6104" h="2618438">
                  <a:moveTo>
                    <a:pt x="11580" y="1373462"/>
                  </a:moveTo>
                  <a:lnTo>
                    <a:pt x="2543557" y="0"/>
                  </a:lnTo>
                  <a:lnTo>
                    <a:pt x="11552978" y="0"/>
                  </a:lnTo>
                  <a:lnTo>
                    <a:pt x="12196105" y="361874"/>
                  </a:lnTo>
                  <a:lnTo>
                    <a:pt x="12184380" y="2616438"/>
                  </a:lnTo>
                  <a:lnTo>
                    <a:pt x="0" y="2618439"/>
                  </a:lnTo>
                  <a:lnTo>
                    <a:pt x="0" y="2433357"/>
                  </a:lnTo>
                  <a:lnTo>
                    <a:pt x="11580" y="1373462"/>
                  </a:lnTo>
                  <a:close/>
                </a:path>
              </a:pathLst>
            </a:custGeom>
            <a:solidFill>
              <a:srgbClr val="EDEDED"/>
            </a:solidFill>
            <a:ln w="12700" cap="flat">
              <a:solidFill>
                <a:srgbClr val="1D1D1B"/>
              </a:solidFill>
              <a:prstDash val="solid"/>
              <a:miter/>
            </a:ln>
          </p:spPr>
          <p:txBody>
            <a:bodyPr rtlCol="0" anchor="ctr"/>
            <a:lstStyle/>
            <a:p>
              <a:endParaRPr lang="de-DE"/>
            </a:p>
          </p:txBody>
        </p:sp>
        <p:sp>
          <p:nvSpPr>
            <p:cNvPr id="8" name="Freeform: Shape 4">
              <a:extLst>
                <a:ext uri="{FF2B5EF4-FFF2-40B4-BE49-F238E27FC236}">
                  <a16:creationId xmlns:a16="http://schemas.microsoft.com/office/drawing/2014/main" id="{EDDF2C96-FFD5-EBD2-72CF-1EE1FF8ECD5B}"/>
                </a:ext>
              </a:extLst>
            </p:cNvPr>
            <p:cNvSpPr/>
            <p:nvPr/>
          </p:nvSpPr>
          <p:spPr>
            <a:xfrm>
              <a:off x="2526569" y="1045430"/>
              <a:ext cx="9000735" cy="3690053"/>
            </a:xfrm>
            <a:custGeom>
              <a:avLst/>
              <a:gdLst>
                <a:gd name="connsiteX0" fmla="*/ 0 w 9000735"/>
                <a:gd name="connsiteY0" fmla="*/ 0 h 3690053"/>
                <a:gd name="connsiteX1" fmla="*/ 9000736 w 9000735"/>
                <a:gd name="connsiteY1" fmla="*/ 0 h 3690053"/>
                <a:gd name="connsiteX2" fmla="*/ 9000736 w 9000735"/>
                <a:gd name="connsiteY2" fmla="*/ 3690053 h 3690053"/>
                <a:gd name="connsiteX3" fmla="*/ 0 w 9000735"/>
                <a:gd name="connsiteY3" fmla="*/ 3690053 h 3690053"/>
              </a:gdLst>
              <a:ahLst/>
              <a:cxnLst>
                <a:cxn ang="0">
                  <a:pos x="connsiteX0" y="connsiteY0"/>
                </a:cxn>
                <a:cxn ang="0">
                  <a:pos x="connsiteX1" y="connsiteY1"/>
                </a:cxn>
                <a:cxn ang="0">
                  <a:pos x="connsiteX2" y="connsiteY2"/>
                </a:cxn>
                <a:cxn ang="0">
                  <a:pos x="connsiteX3" y="connsiteY3"/>
                </a:cxn>
              </a:cxnLst>
              <a:rect l="l" t="t" r="r" b="b"/>
              <a:pathLst>
                <a:path w="9000735" h="3690053">
                  <a:moveTo>
                    <a:pt x="0" y="0"/>
                  </a:moveTo>
                  <a:lnTo>
                    <a:pt x="9000736" y="0"/>
                  </a:lnTo>
                  <a:lnTo>
                    <a:pt x="9000736" y="3690053"/>
                  </a:lnTo>
                  <a:lnTo>
                    <a:pt x="0" y="3690053"/>
                  </a:lnTo>
                  <a:close/>
                </a:path>
              </a:pathLst>
            </a:custGeom>
            <a:solidFill>
              <a:srgbClr val="CFE7DE"/>
            </a:solidFill>
            <a:ln w="12700" cap="flat">
              <a:solidFill>
                <a:srgbClr val="1D1D1B"/>
              </a:solidFill>
              <a:prstDash val="solid"/>
              <a:miter/>
            </a:ln>
          </p:spPr>
          <p:txBody>
            <a:bodyPr rtlCol="0" anchor="ctr"/>
            <a:lstStyle/>
            <a:p>
              <a:endParaRPr lang="de-DE"/>
            </a:p>
          </p:txBody>
        </p:sp>
        <p:sp>
          <p:nvSpPr>
            <p:cNvPr id="9" name="Freeform: Shape 5">
              <a:extLst>
                <a:ext uri="{FF2B5EF4-FFF2-40B4-BE49-F238E27FC236}">
                  <a16:creationId xmlns:a16="http://schemas.microsoft.com/office/drawing/2014/main" id="{95EC9FBD-F11F-59BC-1B79-6DF5611F999A}"/>
                </a:ext>
              </a:extLst>
            </p:cNvPr>
            <p:cNvSpPr/>
            <p:nvPr/>
          </p:nvSpPr>
          <p:spPr>
            <a:xfrm>
              <a:off x="8185882" y="4146796"/>
              <a:ext cx="246510" cy="190083"/>
            </a:xfrm>
            <a:custGeom>
              <a:avLst/>
              <a:gdLst>
                <a:gd name="connsiteX0" fmla="*/ 177174 w 246510"/>
                <a:gd name="connsiteY0" fmla="*/ 0 h 190083"/>
                <a:gd name="connsiteX1" fmla="*/ 246510 w 246510"/>
                <a:gd name="connsiteY1" fmla="*/ 68459 h 190083"/>
                <a:gd name="connsiteX2" fmla="*/ 246510 w 246510"/>
                <a:gd name="connsiteY2" fmla="*/ 121625 h 190083"/>
                <a:gd name="connsiteX3" fmla="*/ 177174 w 246510"/>
                <a:gd name="connsiteY3" fmla="*/ 190084 h 190083"/>
                <a:gd name="connsiteX4" fmla="*/ 69335 w 246510"/>
                <a:gd name="connsiteY4" fmla="*/ 190084 h 190083"/>
                <a:gd name="connsiteX5" fmla="*/ 0 w 246510"/>
                <a:gd name="connsiteY5" fmla="*/ 121625 h 190083"/>
                <a:gd name="connsiteX6" fmla="*/ 0 w 246510"/>
                <a:gd name="connsiteY6" fmla="*/ 68459 h 190083"/>
                <a:gd name="connsiteX7" fmla="*/ 69335 w 246510"/>
                <a:gd name="connsiteY7" fmla="*/ 0 h 19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510" h="190083">
                  <a:moveTo>
                    <a:pt x="177174" y="0"/>
                  </a:moveTo>
                  <a:cubicBezTo>
                    <a:pt x="215467" y="0"/>
                    <a:pt x="246510" y="30650"/>
                    <a:pt x="246510" y="68459"/>
                  </a:cubicBezTo>
                  <a:lnTo>
                    <a:pt x="246510" y="121625"/>
                  </a:lnTo>
                  <a:cubicBezTo>
                    <a:pt x="246510" y="159434"/>
                    <a:pt x="215467" y="190084"/>
                    <a:pt x="177174" y="190084"/>
                  </a:cubicBezTo>
                  <a:lnTo>
                    <a:pt x="69335" y="190084"/>
                  </a:lnTo>
                  <a:cubicBezTo>
                    <a:pt x="31042" y="190084"/>
                    <a:pt x="0" y="159434"/>
                    <a:pt x="0" y="121625"/>
                  </a:cubicBezTo>
                  <a:lnTo>
                    <a:pt x="0" y="68459"/>
                  </a:lnTo>
                  <a:cubicBezTo>
                    <a:pt x="0" y="30650"/>
                    <a:pt x="31042" y="0"/>
                    <a:pt x="69335" y="0"/>
                  </a:cubicBezTo>
                  <a:close/>
                </a:path>
              </a:pathLst>
            </a:custGeom>
            <a:solidFill>
              <a:srgbClr val="E94E1B"/>
            </a:solidFill>
            <a:ln w="12700" cap="flat">
              <a:solidFill>
                <a:srgbClr val="1D1D1B"/>
              </a:solidFill>
              <a:prstDash val="solid"/>
              <a:miter/>
            </a:ln>
          </p:spPr>
          <p:txBody>
            <a:bodyPr rtlCol="0" anchor="ctr"/>
            <a:lstStyle/>
            <a:p>
              <a:endParaRPr lang="de-DE"/>
            </a:p>
          </p:txBody>
        </p:sp>
        <p:sp>
          <p:nvSpPr>
            <p:cNvPr id="10" name="Freeform: Shape 6">
              <a:extLst>
                <a:ext uri="{FF2B5EF4-FFF2-40B4-BE49-F238E27FC236}">
                  <a16:creationId xmlns:a16="http://schemas.microsoft.com/office/drawing/2014/main" id="{A16BC276-6C4D-38F9-93CB-76224EF6E110}"/>
                </a:ext>
              </a:extLst>
            </p:cNvPr>
            <p:cNvSpPr/>
            <p:nvPr/>
          </p:nvSpPr>
          <p:spPr>
            <a:xfrm>
              <a:off x="3803848" y="1682854"/>
              <a:ext cx="2283295" cy="2276573"/>
            </a:xfrm>
            <a:custGeom>
              <a:avLst/>
              <a:gdLst>
                <a:gd name="connsiteX0" fmla="*/ 2235817 w 2283295"/>
                <a:gd name="connsiteY0" fmla="*/ 0 h 2276573"/>
                <a:gd name="connsiteX1" fmla="*/ 47478 w 2283295"/>
                <a:gd name="connsiteY1" fmla="*/ 0 h 2276573"/>
                <a:gd name="connsiteX2" fmla="*/ 0 w 2283295"/>
                <a:gd name="connsiteY2" fmla="*/ 42304 h 2276573"/>
                <a:gd name="connsiteX3" fmla="*/ 0 w 2283295"/>
                <a:gd name="connsiteY3" fmla="*/ 2234270 h 2276573"/>
                <a:gd name="connsiteX4" fmla="*/ 47478 w 2283295"/>
                <a:gd name="connsiteY4" fmla="*/ 2276574 h 2276573"/>
                <a:gd name="connsiteX5" fmla="*/ 2235817 w 2283295"/>
                <a:gd name="connsiteY5" fmla="*/ 2276574 h 2276573"/>
                <a:gd name="connsiteX6" fmla="*/ 2283296 w 2283295"/>
                <a:gd name="connsiteY6" fmla="*/ 2234270 h 2276573"/>
                <a:gd name="connsiteX7" fmla="*/ 2283296 w 2283295"/>
                <a:gd name="connsiteY7" fmla="*/ 42304 h 2276573"/>
                <a:gd name="connsiteX8" fmla="*/ 2235817 w 2283295"/>
                <a:gd name="connsiteY8" fmla="*/ 0 h 2276573"/>
                <a:gd name="connsiteX9" fmla="*/ 2215552 w 2283295"/>
                <a:gd name="connsiteY9" fmla="*/ 2169241 h 2276573"/>
                <a:gd name="connsiteX10" fmla="*/ 2172417 w 2283295"/>
                <a:gd name="connsiteY10" fmla="*/ 2207829 h 2276573"/>
                <a:gd name="connsiteX11" fmla="*/ 126946 w 2283295"/>
                <a:gd name="connsiteY11" fmla="*/ 2207829 h 2276573"/>
                <a:gd name="connsiteX12" fmla="*/ 83810 w 2283295"/>
                <a:gd name="connsiteY12" fmla="*/ 2169241 h 2276573"/>
                <a:gd name="connsiteX13" fmla="*/ 83810 w 2283295"/>
                <a:gd name="connsiteY13" fmla="*/ 103760 h 2276573"/>
                <a:gd name="connsiteX14" fmla="*/ 126946 w 2283295"/>
                <a:gd name="connsiteY14" fmla="*/ 65172 h 2276573"/>
                <a:gd name="connsiteX15" fmla="*/ 2172417 w 2283295"/>
                <a:gd name="connsiteY15" fmla="*/ 65172 h 2276573"/>
                <a:gd name="connsiteX16" fmla="*/ 2215552 w 2283295"/>
                <a:gd name="connsiteY16" fmla="*/ 103760 h 2276573"/>
                <a:gd name="connsiteX17" fmla="*/ 2215552 w 2283295"/>
                <a:gd name="connsiteY17" fmla="*/ 2169241 h 227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3295" h="2276573">
                  <a:moveTo>
                    <a:pt x="2235817" y="0"/>
                  </a:moveTo>
                  <a:lnTo>
                    <a:pt x="47478" y="0"/>
                  </a:lnTo>
                  <a:cubicBezTo>
                    <a:pt x="21423" y="0"/>
                    <a:pt x="0" y="19008"/>
                    <a:pt x="0" y="42304"/>
                  </a:cubicBezTo>
                  <a:lnTo>
                    <a:pt x="0" y="2234270"/>
                  </a:lnTo>
                  <a:cubicBezTo>
                    <a:pt x="0" y="2257565"/>
                    <a:pt x="21278" y="2276574"/>
                    <a:pt x="47478" y="2276574"/>
                  </a:cubicBezTo>
                  <a:lnTo>
                    <a:pt x="2235817" y="2276574"/>
                  </a:lnTo>
                  <a:cubicBezTo>
                    <a:pt x="2261872" y="2276574"/>
                    <a:pt x="2283296" y="2257565"/>
                    <a:pt x="2283296" y="2234270"/>
                  </a:cubicBezTo>
                  <a:lnTo>
                    <a:pt x="2283296" y="42304"/>
                  </a:lnTo>
                  <a:cubicBezTo>
                    <a:pt x="2283296" y="19008"/>
                    <a:pt x="2262017" y="0"/>
                    <a:pt x="2235817" y="0"/>
                  </a:cubicBezTo>
                  <a:close/>
                  <a:moveTo>
                    <a:pt x="2215552" y="2169241"/>
                  </a:moveTo>
                  <a:cubicBezTo>
                    <a:pt x="2215552" y="2190393"/>
                    <a:pt x="2196156" y="2207829"/>
                    <a:pt x="2172417" y="2207829"/>
                  </a:cubicBezTo>
                  <a:lnTo>
                    <a:pt x="126946" y="2207829"/>
                  </a:lnTo>
                  <a:cubicBezTo>
                    <a:pt x="103207" y="2207829"/>
                    <a:pt x="83810" y="2190536"/>
                    <a:pt x="83810" y="2169241"/>
                  </a:cubicBezTo>
                  <a:lnTo>
                    <a:pt x="83810" y="103760"/>
                  </a:lnTo>
                  <a:cubicBezTo>
                    <a:pt x="83810" y="82608"/>
                    <a:pt x="103207" y="65172"/>
                    <a:pt x="126946" y="65172"/>
                  </a:cubicBezTo>
                  <a:lnTo>
                    <a:pt x="2172417" y="65172"/>
                  </a:lnTo>
                  <a:cubicBezTo>
                    <a:pt x="2196156" y="65172"/>
                    <a:pt x="2215552" y="82465"/>
                    <a:pt x="2215552" y="103760"/>
                  </a:cubicBezTo>
                  <a:lnTo>
                    <a:pt x="2215552" y="2169241"/>
                  </a:lnTo>
                  <a:close/>
                </a:path>
              </a:pathLst>
            </a:custGeom>
            <a:solidFill>
              <a:srgbClr val="F59E19"/>
            </a:solidFill>
            <a:ln w="12700" cap="flat">
              <a:solidFill>
                <a:srgbClr val="1D1D1B"/>
              </a:solidFill>
              <a:prstDash val="solid"/>
              <a:miter/>
            </a:ln>
          </p:spPr>
          <p:txBody>
            <a:bodyPr rtlCol="0" anchor="ctr"/>
            <a:lstStyle/>
            <a:p>
              <a:endParaRPr lang="de-DE"/>
            </a:p>
          </p:txBody>
        </p:sp>
        <p:sp>
          <p:nvSpPr>
            <p:cNvPr id="11" name="Freeform: Shape 8">
              <a:extLst>
                <a:ext uri="{FF2B5EF4-FFF2-40B4-BE49-F238E27FC236}">
                  <a16:creationId xmlns:a16="http://schemas.microsoft.com/office/drawing/2014/main" id="{A33E95B0-E382-6EFC-2011-3C9910C4E111}"/>
                </a:ext>
              </a:extLst>
            </p:cNvPr>
            <p:cNvSpPr/>
            <p:nvPr/>
          </p:nvSpPr>
          <p:spPr>
            <a:xfrm>
              <a:off x="-22054" y="-352756"/>
              <a:ext cx="2560203" cy="6451554"/>
            </a:xfrm>
            <a:custGeom>
              <a:avLst/>
              <a:gdLst>
                <a:gd name="connsiteX0" fmla="*/ 17515 w 2560203"/>
                <a:gd name="connsiteY0" fmla="*/ 6451555 h 6451554"/>
                <a:gd name="connsiteX1" fmla="*/ 2549492 w 2560203"/>
                <a:gd name="connsiteY1" fmla="*/ 5075949 h 6451554"/>
                <a:gd name="connsiteX2" fmla="*/ 2560204 w 2560203"/>
                <a:gd name="connsiteY2" fmla="*/ 1374891 h 6451554"/>
                <a:gd name="connsiteX3" fmla="*/ 0 w 2560203"/>
                <a:gd name="connsiteY3" fmla="*/ 0 h 6451554"/>
                <a:gd name="connsiteX4" fmla="*/ 17515 w 2560203"/>
                <a:gd name="connsiteY4" fmla="*/ 589688 h 6451554"/>
                <a:gd name="connsiteX5" fmla="*/ 17515 w 2560203"/>
                <a:gd name="connsiteY5" fmla="*/ 6451555 h 645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203" h="6451554">
                  <a:moveTo>
                    <a:pt x="17515" y="6451555"/>
                  </a:moveTo>
                  <a:lnTo>
                    <a:pt x="2549492" y="5075949"/>
                  </a:lnTo>
                  <a:lnTo>
                    <a:pt x="2560204" y="1374891"/>
                  </a:lnTo>
                  <a:lnTo>
                    <a:pt x="0" y="0"/>
                  </a:lnTo>
                  <a:lnTo>
                    <a:pt x="17515" y="589688"/>
                  </a:lnTo>
                  <a:lnTo>
                    <a:pt x="17515" y="6451555"/>
                  </a:lnTo>
                  <a:close/>
                </a:path>
              </a:pathLst>
            </a:custGeom>
            <a:solidFill>
              <a:srgbClr val="B8D1C3"/>
            </a:solidFill>
            <a:ln w="12700" cap="flat">
              <a:solidFill>
                <a:srgbClr val="1D1D1B"/>
              </a:solidFill>
              <a:prstDash val="solid"/>
              <a:miter/>
            </a:ln>
          </p:spPr>
          <p:txBody>
            <a:bodyPr rtlCol="0" anchor="ctr"/>
            <a:lstStyle/>
            <a:p>
              <a:endParaRPr lang="de-DE"/>
            </a:p>
          </p:txBody>
        </p:sp>
        <p:sp>
          <p:nvSpPr>
            <p:cNvPr id="12" name="Freeform: Shape 9">
              <a:extLst>
                <a:ext uri="{FF2B5EF4-FFF2-40B4-BE49-F238E27FC236}">
                  <a16:creationId xmlns:a16="http://schemas.microsoft.com/office/drawing/2014/main" id="{AC0C7247-8E75-BC87-0B4F-897C0250A42E}"/>
                </a:ext>
              </a:extLst>
            </p:cNvPr>
            <p:cNvSpPr/>
            <p:nvPr/>
          </p:nvSpPr>
          <p:spPr>
            <a:xfrm>
              <a:off x="1577126" y="4971445"/>
              <a:ext cx="10385159" cy="1357740"/>
            </a:xfrm>
            <a:custGeom>
              <a:avLst/>
              <a:gdLst>
                <a:gd name="connsiteX0" fmla="*/ 1518458 w 10385159"/>
                <a:gd name="connsiteY0" fmla="*/ 14435 h 1357740"/>
                <a:gd name="connsiteX1" fmla="*/ 8906238 w 10385159"/>
                <a:gd name="connsiteY1" fmla="*/ 0 h 1357740"/>
                <a:gd name="connsiteX2" fmla="*/ 8989035 w 10385159"/>
                <a:gd name="connsiteY2" fmla="*/ 30728 h 1357740"/>
                <a:gd name="connsiteX3" fmla="*/ 10347954 w 10385159"/>
                <a:gd name="connsiteY3" fmla="*/ 1139645 h 1357740"/>
                <a:gd name="connsiteX4" fmla="*/ 10265012 w 10385159"/>
                <a:gd name="connsiteY4" fmla="*/ 1329872 h 1357740"/>
                <a:gd name="connsiteX5" fmla="*/ 120312 w 10385159"/>
                <a:gd name="connsiteY5" fmla="*/ 1357740 h 1357740"/>
                <a:gd name="connsiteX6" fmla="*/ 34185 w 10385159"/>
                <a:gd name="connsiteY6" fmla="*/ 1170372 h 1357740"/>
                <a:gd name="connsiteX7" fmla="*/ 1432331 w 10385159"/>
                <a:gd name="connsiteY7" fmla="*/ 48021 h 1357740"/>
                <a:gd name="connsiteX8" fmla="*/ 1518603 w 10385159"/>
                <a:gd name="connsiteY8" fmla="*/ 14578 h 13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85159" h="1357740">
                  <a:moveTo>
                    <a:pt x="1518458" y="14435"/>
                  </a:moveTo>
                  <a:lnTo>
                    <a:pt x="8906238" y="0"/>
                  </a:lnTo>
                  <a:cubicBezTo>
                    <a:pt x="8937070" y="0"/>
                    <a:pt x="8966744" y="11005"/>
                    <a:pt x="8989035" y="30728"/>
                  </a:cubicBezTo>
                  <a:lnTo>
                    <a:pt x="10347954" y="1139645"/>
                  </a:lnTo>
                  <a:cubicBezTo>
                    <a:pt x="10425975" y="1208533"/>
                    <a:pt x="10373140" y="1329728"/>
                    <a:pt x="10265012" y="1329872"/>
                  </a:cubicBezTo>
                  <a:lnTo>
                    <a:pt x="120312" y="1357740"/>
                  </a:lnTo>
                  <a:cubicBezTo>
                    <a:pt x="14210" y="1357740"/>
                    <a:pt x="-39782" y="1240403"/>
                    <a:pt x="34185" y="1170372"/>
                  </a:cubicBezTo>
                  <a:lnTo>
                    <a:pt x="1432331" y="48021"/>
                  </a:lnTo>
                  <a:cubicBezTo>
                    <a:pt x="1454912" y="26583"/>
                    <a:pt x="1486034" y="14435"/>
                    <a:pt x="1518603" y="14578"/>
                  </a:cubicBezTo>
                  <a:close/>
                </a:path>
              </a:pathLst>
            </a:custGeom>
            <a:solidFill>
              <a:srgbClr val="CFE7DE"/>
            </a:solidFill>
            <a:ln w="12700" cap="flat">
              <a:solidFill>
                <a:srgbClr val="1D1D1B"/>
              </a:solidFill>
              <a:prstDash val="solid"/>
              <a:miter/>
            </a:ln>
          </p:spPr>
          <p:txBody>
            <a:bodyPr rtlCol="0" anchor="ctr"/>
            <a:lstStyle/>
            <a:p>
              <a:endParaRPr lang="de-DE"/>
            </a:p>
          </p:txBody>
        </p:sp>
        <p:sp>
          <p:nvSpPr>
            <p:cNvPr id="13" name="Freeform: Shape 10">
              <a:extLst>
                <a:ext uri="{FF2B5EF4-FFF2-40B4-BE49-F238E27FC236}">
                  <a16:creationId xmlns:a16="http://schemas.microsoft.com/office/drawing/2014/main" id="{D479B58A-6AEB-1011-CF75-309721935BD9}"/>
                </a:ext>
              </a:extLst>
            </p:cNvPr>
            <p:cNvSpPr/>
            <p:nvPr/>
          </p:nvSpPr>
          <p:spPr>
            <a:xfrm>
              <a:off x="3636516" y="1787471"/>
              <a:ext cx="2634026" cy="64742"/>
            </a:xfrm>
            <a:custGeom>
              <a:avLst/>
              <a:gdLst>
                <a:gd name="connsiteX0" fmla="*/ 2609564 w 2634026"/>
                <a:gd name="connsiteY0" fmla="*/ 0 h 64742"/>
                <a:gd name="connsiteX1" fmla="*/ 2634027 w 2634026"/>
                <a:gd name="connsiteY1" fmla="*/ 24154 h 64742"/>
                <a:gd name="connsiteX2" fmla="*/ 2634027 w 2634026"/>
                <a:gd name="connsiteY2" fmla="*/ 40589 h 64742"/>
                <a:gd name="connsiteX3" fmla="*/ 2609564 w 2634026"/>
                <a:gd name="connsiteY3" fmla="*/ 64743 h 64742"/>
                <a:gd name="connsiteX4" fmla="*/ 24463 w 2634026"/>
                <a:gd name="connsiteY4" fmla="*/ 64743 h 64742"/>
                <a:gd name="connsiteX5" fmla="*/ 0 w 2634026"/>
                <a:gd name="connsiteY5" fmla="*/ 40589 h 64742"/>
                <a:gd name="connsiteX6" fmla="*/ 0 w 2634026"/>
                <a:gd name="connsiteY6" fmla="*/ 24154 h 64742"/>
                <a:gd name="connsiteX7" fmla="*/ 24463 w 2634026"/>
                <a:gd name="connsiteY7" fmla="*/ 0 h 6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4026" h="64742">
                  <a:moveTo>
                    <a:pt x="2609564" y="0"/>
                  </a:moveTo>
                  <a:cubicBezTo>
                    <a:pt x="2623074" y="0"/>
                    <a:pt x="2634027" y="10814"/>
                    <a:pt x="2634027" y="24154"/>
                  </a:cubicBezTo>
                  <a:lnTo>
                    <a:pt x="2634027" y="40589"/>
                  </a:lnTo>
                  <a:cubicBezTo>
                    <a:pt x="2634027" y="53929"/>
                    <a:pt x="2623074" y="64743"/>
                    <a:pt x="2609564" y="64743"/>
                  </a:cubicBezTo>
                  <a:lnTo>
                    <a:pt x="24463" y="64743"/>
                  </a:lnTo>
                  <a:cubicBezTo>
                    <a:pt x="10953" y="64743"/>
                    <a:pt x="0" y="53929"/>
                    <a:pt x="0" y="40589"/>
                  </a:cubicBezTo>
                  <a:lnTo>
                    <a:pt x="0" y="24154"/>
                  </a:lnTo>
                  <a:cubicBezTo>
                    <a:pt x="0" y="10814"/>
                    <a:pt x="10953" y="0"/>
                    <a:pt x="24463" y="0"/>
                  </a:cubicBezTo>
                  <a:close/>
                </a:path>
              </a:pathLst>
            </a:custGeom>
            <a:solidFill>
              <a:srgbClr val="F59E19"/>
            </a:solidFill>
            <a:ln w="12700" cap="flat">
              <a:solidFill>
                <a:srgbClr val="1D1D1B"/>
              </a:solidFill>
              <a:prstDash val="solid"/>
              <a:miter/>
            </a:ln>
          </p:spPr>
          <p:txBody>
            <a:bodyPr rtlCol="0" anchor="ctr"/>
            <a:lstStyle/>
            <a:p>
              <a:endParaRPr lang="de-DE"/>
            </a:p>
          </p:txBody>
        </p:sp>
        <p:sp>
          <p:nvSpPr>
            <p:cNvPr id="14" name="Freeform: Shape 11">
              <a:extLst>
                <a:ext uri="{FF2B5EF4-FFF2-40B4-BE49-F238E27FC236}">
                  <a16:creationId xmlns:a16="http://schemas.microsoft.com/office/drawing/2014/main" id="{473A5EA9-8563-C4A6-56A4-69F3B44D9C9D}"/>
                </a:ext>
              </a:extLst>
            </p:cNvPr>
            <p:cNvSpPr/>
            <p:nvPr/>
          </p:nvSpPr>
          <p:spPr>
            <a:xfrm rot="5400000">
              <a:off x="4893458" y="1326483"/>
              <a:ext cx="89021" cy="2343603"/>
            </a:xfrm>
            <a:custGeom>
              <a:avLst/>
              <a:gdLst>
                <a:gd name="connsiteX0" fmla="*/ 55874 w 89021"/>
                <a:gd name="connsiteY0" fmla="*/ 0 h 2343603"/>
                <a:gd name="connsiteX1" fmla="*/ 89022 w 89021"/>
                <a:gd name="connsiteY1" fmla="*/ 32729 h 2343603"/>
                <a:gd name="connsiteX2" fmla="*/ 89022 w 89021"/>
                <a:gd name="connsiteY2" fmla="*/ 2310875 h 2343603"/>
                <a:gd name="connsiteX3" fmla="*/ 55874 w 89021"/>
                <a:gd name="connsiteY3" fmla="*/ 2343604 h 2343603"/>
                <a:gd name="connsiteX4" fmla="*/ 33148 w 89021"/>
                <a:gd name="connsiteY4" fmla="*/ 2343604 h 2343603"/>
                <a:gd name="connsiteX5" fmla="*/ 0 w 89021"/>
                <a:gd name="connsiteY5" fmla="*/ 2310875 h 2343603"/>
                <a:gd name="connsiteX6" fmla="*/ 0 w 89021"/>
                <a:gd name="connsiteY6" fmla="*/ 32729 h 2343603"/>
                <a:gd name="connsiteX7" fmla="*/ 33148 w 89021"/>
                <a:gd name="connsiteY7" fmla="*/ 0 h 234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21" h="2343603">
                  <a:moveTo>
                    <a:pt x="55874" y="0"/>
                  </a:moveTo>
                  <a:cubicBezTo>
                    <a:pt x="74181" y="0"/>
                    <a:pt x="89022" y="14653"/>
                    <a:pt x="89022" y="32729"/>
                  </a:cubicBezTo>
                  <a:lnTo>
                    <a:pt x="89022" y="2310875"/>
                  </a:lnTo>
                  <a:cubicBezTo>
                    <a:pt x="89022" y="2328950"/>
                    <a:pt x="74181" y="2343604"/>
                    <a:pt x="55874" y="2343604"/>
                  </a:cubicBezTo>
                  <a:lnTo>
                    <a:pt x="33148" y="2343604"/>
                  </a:lnTo>
                  <a:cubicBezTo>
                    <a:pt x="14840" y="2343604"/>
                    <a:pt x="0" y="2328950"/>
                    <a:pt x="0" y="2310875"/>
                  </a:cubicBezTo>
                  <a:lnTo>
                    <a:pt x="0" y="32729"/>
                  </a:lnTo>
                  <a:cubicBezTo>
                    <a:pt x="0" y="14653"/>
                    <a:pt x="14840" y="0"/>
                    <a:pt x="33148" y="0"/>
                  </a:cubicBezTo>
                  <a:close/>
                </a:path>
              </a:pathLst>
            </a:custGeom>
            <a:solidFill>
              <a:srgbClr val="F59E19"/>
            </a:solidFill>
            <a:ln w="12700" cap="flat">
              <a:solidFill>
                <a:srgbClr val="1D1D1B"/>
              </a:solidFill>
              <a:prstDash val="solid"/>
              <a:miter/>
            </a:ln>
          </p:spPr>
          <p:txBody>
            <a:bodyPr rtlCol="0" anchor="ctr"/>
            <a:lstStyle/>
            <a:p>
              <a:endParaRPr lang="de-DE"/>
            </a:p>
          </p:txBody>
        </p:sp>
        <p:sp>
          <p:nvSpPr>
            <p:cNvPr id="15" name="Freeform: Shape 12">
              <a:extLst>
                <a:ext uri="{FF2B5EF4-FFF2-40B4-BE49-F238E27FC236}">
                  <a16:creationId xmlns:a16="http://schemas.microsoft.com/office/drawing/2014/main" id="{22385F0E-8840-9330-EEF6-5781582AA4EF}"/>
                </a:ext>
              </a:extLst>
            </p:cNvPr>
            <p:cNvSpPr/>
            <p:nvPr/>
          </p:nvSpPr>
          <p:spPr>
            <a:xfrm>
              <a:off x="3736973" y="1814769"/>
              <a:ext cx="139539" cy="2202826"/>
            </a:xfrm>
            <a:custGeom>
              <a:avLst/>
              <a:gdLst>
                <a:gd name="connsiteX0" fmla="*/ 87719 w 139539"/>
                <a:gd name="connsiteY0" fmla="*/ 0 h 2202826"/>
                <a:gd name="connsiteX1" fmla="*/ 139540 w 139539"/>
                <a:gd name="connsiteY1" fmla="*/ 51165 h 2202826"/>
                <a:gd name="connsiteX2" fmla="*/ 139540 w 139539"/>
                <a:gd name="connsiteY2" fmla="*/ 2151662 h 2202826"/>
                <a:gd name="connsiteX3" fmla="*/ 87719 w 139539"/>
                <a:gd name="connsiteY3" fmla="*/ 2202827 h 2202826"/>
                <a:gd name="connsiteX4" fmla="*/ 51821 w 139539"/>
                <a:gd name="connsiteY4" fmla="*/ 2202827 h 2202826"/>
                <a:gd name="connsiteX5" fmla="*/ 0 w 139539"/>
                <a:gd name="connsiteY5" fmla="*/ 2151662 h 2202826"/>
                <a:gd name="connsiteX6" fmla="*/ 0 w 139539"/>
                <a:gd name="connsiteY6" fmla="*/ 51165 h 2202826"/>
                <a:gd name="connsiteX7" fmla="*/ 51821 w 139539"/>
                <a:gd name="connsiteY7" fmla="*/ 0 h 220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539" h="2202826">
                  <a:moveTo>
                    <a:pt x="87719" y="0"/>
                  </a:moveTo>
                  <a:cubicBezTo>
                    <a:pt x="116339" y="0"/>
                    <a:pt x="139540" y="22908"/>
                    <a:pt x="139540" y="51165"/>
                  </a:cubicBezTo>
                  <a:lnTo>
                    <a:pt x="139540" y="2151662"/>
                  </a:lnTo>
                  <a:cubicBezTo>
                    <a:pt x="139540" y="2179919"/>
                    <a:pt x="116339" y="2202827"/>
                    <a:pt x="87719" y="2202827"/>
                  </a:cubicBezTo>
                  <a:lnTo>
                    <a:pt x="51821" y="2202827"/>
                  </a:lnTo>
                  <a:cubicBezTo>
                    <a:pt x="23201" y="2202827"/>
                    <a:pt x="0" y="2179919"/>
                    <a:pt x="0" y="2151662"/>
                  </a:cubicBezTo>
                  <a:lnTo>
                    <a:pt x="0" y="51165"/>
                  </a:lnTo>
                  <a:cubicBezTo>
                    <a:pt x="0" y="22908"/>
                    <a:pt x="23201" y="0"/>
                    <a:pt x="51821" y="0"/>
                  </a:cubicBezTo>
                  <a:close/>
                </a:path>
              </a:pathLst>
            </a:custGeom>
            <a:solidFill>
              <a:srgbClr val="ED6C34"/>
            </a:solidFill>
            <a:ln w="12700" cap="flat">
              <a:solidFill>
                <a:srgbClr val="1D1D1B"/>
              </a:solidFill>
              <a:prstDash val="solid"/>
              <a:miter/>
            </a:ln>
          </p:spPr>
          <p:txBody>
            <a:bodyPr rtlCol="0" anchor="ctr"/>
            <a:lstStyle/>
            <a:p>
              <a:endParaRPr lang="de-DE"/>
            </a:p>
          </p:txBody>
        </p:sp>
        <p:sp>
          <p:nvSpPr>
            <p:cNvPr id="16" name="Freeform: Shape 13">
              <a:extLst>
                <a:ext uri="{FF2B5EF4-FFF2-40B4-BE49-F238E27FC236}">
                  <a16:creationId xmlns:a16="http://schemas.microsoft.com/office/drawing/2014/main" id="{CCEB997D-53AB-082D-B1AC-858D2CCEAAC9}"/>
                </a:ext>
              </a:extLst>
            </p:cNvPr>
            <p:cNvSpPr/>
            <p:nvPr/>
          </p:nvSpPr>
          <p:spPr>
            <a:xfrm>
              <a:off x="3879263" y="1817342"/>
              <a:ext cx="139539" cy="2202826"/>
            </a:xfrm>
            <a:custGeom>
              <a:avLst/>
              <a:gdLst>
                <a:gd name="connsiteX0" fmla="*/ 87719 w 139539"/>
                <a:gd name="connsiteY0" fmla="*/ 0 h 2202826"/>
                <a:gd name="connsiteX1" fmla="*/ 139539 w 139539"/>
                <a:gd name="connsiteY1" fmla="*/ 51165 h 2202826"/>
                <a:gd name="connsiteX2" fmla="*/ 139539 w 139539"/>
                <a:gd name="connsiteY2" fmla="*/ 2151662 h 2202826"/>
                <a:gd name="connsiteX3" fmla="*/ 87719 w 139539"/>
                <a:gd name="connsiteY3" fmla="*/ 2202827 h 2202826"/>
                <a:gd name="connsiteX4" fmla="*/ 51821 w 139539"/>
                <a:gd name="connsiteY4" fmla="*/ 2202827 h 2202826"/>
                <a:gd name="connsiteX5" fmla="*/ 0 w 139539"/>
                <a:gd name="connsiteY5" fmla="*/ 2151662 h 2202826"/>
                <a:gd name="connsiteX6" fmla="*/ 0 w 139539"/>
                <a:gd name="connsiteY6" fmla="*/ 51165 h 2202826"/>
                <a:gd name="connsiteX7" fmla="*/ 51821 w 139539"/>
                <a:gd name="connsiteY7" fmla="*/ 0 h 220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539" h="2202826">
                  <a:moveTo>
                    <a:pt x="87719" y="0"/>
                  </a:moveTo>
                  <a:cubicBezTo>
                    <a:pt x="116339" y="0"/>
                    <a:pt x="139539" y="22907"/>
                    <a:pt x="139539" y="51165"/>
                  </a:cubicBezTo>
                  <a:lnTo>
                    <a:pt x="139539" y="2151662"/>
                  </a:lnTo>
                  <a:cubicBezTo>
                    <a:pt x="139539" y="2179919"/>
                    <a:pt x="116339" y="2202827"/>
                    <a:pt x="87719" y="2202827"/>
                  </a:cubicBezTo>
                  <a:lnTo>
                    <a:pt x="51821" y="2202827"/>
                  </a:lnTo>
                  <a:cubicBezTo>
                    <a:pt x="23201" y="2202827"/>
                    <a:pt x="0" y="2179919"/>
                    <a:pt x="0" y="2151662"/>
                  </a:cubicBezTo>
                  <a:lnTo>
                    <a:pt x="0" y="51165"/>
                  </a:lnTo>
                  <a:cubicBezTo>
                    <a:pt x="0" y="22907"/>
                    <a:pt x="23201" y="0"/>
                    <a:pt x="51821" y="0"/>
                  </a:cubicBezTo>
                  <a:close/>
                </a:path>
              </a:pathLst>
            </a:custGeom>
            <a:solidFill>
              <a:srgbClr val="ED6C34"/>
            </a:solidFill>
            <a:ln w="12700" cap="flat">
              <a:solidFill>
                <a:srgbClr val="1D1D1B"/>
              </a:solidFill>
              <a:prstDash val="solid"/>
              <a:miter/>
            </a:ln>
          </p:spPr>
          <p:txBody>
            <a:bodyPr rtlCol="0" anchor="ctr"/>
            <a:lstStyle/>
            <a:p>
              <a:endParaRPr lang="de-DE"/>
            </a:p>
          </p:txBody>
        </p:sp>
        <p:sp>
          <p:nvSpPr>
            <p:cNvPr id="17" name="Freeform: Shape 14">
              <a:extLst>
                <a:ext uri="{FF2B5EF4-FFF2-40B4-BE49-F238E27FC236}">
                  <a16:creationId xmlns:a16="http://schemas.microsoft.com/office/drawing/2014/main" id="{C5B64B78-3E04-9872-B9BE-232B325A4F79}"/>
                </a:ext>
              </a:extLst>
            </p:cNvPr>
            <p:cNvSpPr/>
            <p:nvPr/>
          </p:nvSpPr>
          <p:spPr>
            <a:xfrm>
              <a:off x="4025751" y="1821058"/>
              <a:ext cx="139539" cy="2202826"/>
            </a:xfrm>
            <a:custGeom>
              <a:avLst/>
              <a:gdLst>
                <a:gd name="connsiteX0" fmla="*/ 87719 w 139539"/>
                <a:gd name="connsiteY0" fmla="*/ 0 h 2202826"/>
                <a:gd name="connsiteX1" fmla="*/ 139539 w 139539"/>
                <a:gd name="connsiteY1" fmla="*/ 51165 h 2202826"/>
                <a:gd name="connsiteX2" fmla="*/ 139539 w 139539"/>
                <a:gd name="connsiteY2" fmla="*/ 2151662 h 2202826"/>
                <a:gd name="connsiteX3" fmla="*/ 87719 w 139539"/>
                <a:gd name="connsiteY3" fmla="*/ 2202827 h 2202826"/>
                <a:gd name="connsiteX4" fmla="*/ 51820 w 139539"/>
                <a:gd name="connsiteY4" fmla="*/ 2202827 h 2202826"/>
                <a:gd name="connsiteX5" fmla="*/ 0 w 139539"/>
                <a:gd name="connsiteY5" fmla="*/ 2151662 h 2202826"/>
                <a:gd name="connsiteX6" fmla="*/ 0 w 139539"/>
                <a:gd name="connsiteY6" fmla="*/ 51165 h 2202826"/>
                <a:gd name="connsiteX7" fmla="*/ 51820 w 139539"/>
                <a:gd name="connsiteY7" fmla="*/ 0 h 220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539" h="2202826">
                  <a:moveTo>
                    <a:pt x="87719" y="0"/>
                  </a:moveTo>
                  <a:cubicBezTo>
                    <a:pt x="116338" y="0"/>
                    <a:pt x="139539" y="22907"/>
                    <a:pt x="139539" y="51165"/>
                  </a:cubicBezTo>
                  <a:lnTo>
                    <a:pt x="139539" y="2151662"/>
                  </a:lnTo>
                  <a:cubicBezTo>
                    <a:pt x="139539" y="2179919"/>
                    <a:pt x="116338" y="2202827"/>
                    <a:pt x="87719" y="2202827"/>
                  </a:cubicBezTo>
                  <a:lnTo>
                    <a:pt x="51820" y="2202827"/>
                  </a:lnTo>
                  <a:cubicBezTo>
                    <a:pt x="23201" y="2202827"/>
                    <a:pt x="0" y="2179919"/>
                    <a:pt x="0" y="2151662"/>
                  </a:cubicBezTo>
                  <a:lnTo>
                    <a:pt x="0" y="51165"/>
                  </a:lnTo>
                  <a:cubicBezTo>
                    <a:pt x="0" y="22908"/>
                    <a:pt x="23201" y="0"/>
                    <a:pt x="51820" y="0"/>
                  </a:cubicBezTo>
                  <a:close/>
                </a:path>
              </a:pathLst>
            </a:custGeom>
            <a:solidFill>
              <a:srgbClr val="ED6C34"/>
            </a:solidFill>
            <a:ln w="12700" cap="flat">
              <a:solidFill>
                <a:srgbClr val="1D1D1B"/>
              </a:solidFill>
              <a:prstDash val="solid"/>
              <a:miter/>
            </a:ln>
          </p:spPr>
          <p:txBody>
            <a:bodyPr rtlCol="0" anchor="ctr"/>
            <a:lstStyle/>
            <a:p>
              <a:endParaRPr lang="de-DE"/>
            </a:p>
          </p:txBody>
        </p:sp>
        <p:sp>
          <p:nvSpPr>
            <p:cNvPr id="18" name="Freeform: Shape 15">
              <a:extLst>
                <a:ext uri="{FF2B5EF4-FFF2-40B4-BE49-F238E27FC236}">
                  <a16:creationId xmlns:a16="http://schemas.microsoft.com/office/drawing/2014/main" id="{12145D52-88D3-2324-C8A2-3630CD09D60D}"/>
                </a:ext>
              </a:extLst>
            </p:cNvPr>
            <p:cNvSpPr/>
            <p:nvPr/>
          </p:nvSpPr>
          <p:spPr>
            <a:xfrm>
              <a:off x="2695493" y="4697467"/>
              <a:ext cx="532971" cy="167216"/>
            </a:xfrm>
            <a:custGeom>
              <a:avLst/>
              <a:gdLst>
                <a:gd name="connsiteX0" fmla="*/ 532972 w 532971"/>
                <a:gd name="connsiteY0" fmla="*/ 83608 h 167216"/>
                <a:gd name="connsiteX1" fmla="*/ 266486 w 532971"/>
                <a:gd name="connsiteY1" fmla="*/ 167216 h 167216"/>
                <a:gd name="connsiteX2" fmla="*/ 0 w 532971"/>
                <a:gd name="connsiteY2" fmla="*/ 83608 h 167216"/>
                <a:gd name="connsiteX3" fmla="*/ 266486 w 532971"/>
                <a:gd name="connsiteY3" fmla="*/ 0 h 167216"/>
                <a:gd name="connsiteX4" fmla="*/ 532972 w 532971"/>
                <a:gd name="connsiteY4" fmla="*/ 83608 h 16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971" h="167216">
                  <a:moveTo>
                    <a:pt x="532972" y="83608"/>
                  </a:moveTo>
                  <a:cubicBezTo>
                    <a:pt x="532972" y="129784"/>
                    <a:pt x="413662" y="167216"/>
                    <a:pt x="266486" y="167216"/>
                  </a:cubicBezTo>
                  <a:cubicBezTo>
                    <a:pt x="119310" y="167216"/>
                    <a:pt x="0" y="129784"/>
                    <a:pt x="0" y="83608"/>
                  </a:cubicBezTo>
                  <a:cubicBezTo>
                    <a:pt x="0" y="37433"/>
                    <a:pt x="119310" y="0"/>
                    <a:pt x="266486" y="0"/>
                  </a:cubicBezTo>
                  <a:cubicBezTo>
                    <a:pt x="413662" y="0"/>
                    <a:pt x="532972" y="37433"/>
                    <a:pt x="532972" y="83608"/>
                  </a:cubicBezTo>
                  <a:close/>
                </a:path>
              </a:pathLst>
            </a:custGeom>
            <a:solidFill>
              <a:srgbClr val="F59E19"/>
            </a:solidFill>
            <a:ln w="12700" cap="flat">
              <a:solidFill>
                <a:srgbClr val="1D1D1B"/>
              </a:solidFill>
              <a:prstDash val="solid"/>
              <a:miter/>
            </a:ln>
          </p:spPr>
          <p:txBody>
            <a:bodyPr rtlCol="0" anchor="ctr"/>
            <a:lstStyle/>
            <a:p>
              <a:endParaRPr lang="de-DE"/>
            </a:p>
          </p:txBody>
        </p:sp>
        <p:sp>
          <p:nvSpPr>
            <p:cNvPr id="19" name="Freeform: Shape 16">
              <a:extLst>
                <a:ext uri="{FF2B5EF4-FFF2-40B4-BE49-F238E27FC236}">
                  <a16:creationId xmlns:a16="http://schemas.microsoft.com/office/drawing/2014/main" id="{A7FF8D07-1395-A691-3C34-557C5F5607A9}"/>
                </a:ext>
              </a:extLst>
            </p:cNvPr>
            <p:cNvSpPr/>
            <p:nvPr/>
          </p:nvSpPr>
          <p:spPr>
            <a:xfrm>
              <a:off x="2696361" y="4677458"/>
              <a:ext cx="532971" cy="167216"/>
            </a:xfrm>
            <a:custGeom>
              <a:avLst/>
              <a:gdLst>
                <a:gd name="connsiteX0" fmla="*/ 532972 w 532971"/>
                <a:gd name="connsiteY0" fmla="*/ 83608 h 167216"/>
                <a:gd name="connsiteX1" fmla="*/ 266486 w 532971"/>
                <a:gd name="connsiteY1" fmla="*/ 167217 h 167216"/>
                <a:gd name="connsiteX2" fmla="*/ 0 w 532971"/>
                <a:gd name="connsiteY2" fmla="*/ 83608 h 167216"/>
                <a:gd name="connsiteX3" fmla="*/ 266486 w 532971"/>
                <a:gd name="connsiteY3" fmla="*/ 0 h 167216"/>
                <a:gd name="connsiteX4" fmla="*/ 532972 w 532971"/>
                <a:gd name="connsiteY4" fmla="*/ 83608 h 16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971" h="167216">
                  <a:moveTo>
                    <a:pt x="532972" y="83608"/>
                  </a:moveTo>
                  <a:cubicBezTo>
                    <a:pt x="532972" y="129784"/>
                    <a:pt x="413662" y="167217"/>
                    <a:pt x="266486" y="167217"/>
                  </a:cubicBezTo>
                  <a:cubicBezTo>
                    <a:pt x="119310" y="167217"/>
                    <a:pt x="0" y="129784"/>
                    <a:pt x="0" y="83608"/>
                  </a:cubicBezTo>
                  <a:cubicBezTo>
                    <a:pt x="0" y="37433"/>
                    <a:pt x="119310" y="0"/>
                    <a:pt x="266486" y="0"/>
                  </a:cubicBezTo>
                  <a:cubicBezTo>
                    <a:pt x="413662" y="0"/>
                    <a:pt x="532972" y="37433"/>
                    <a:pt x="532972" y="83608"/>
                  </a:cubicBezTo>
                  <a:close/>
                </a:path>
              </a:pathLst>
            </a:custGeom>
            <a:solidFill>
              <a:srgbClr val="F59E19"/>
            </a:solidFill>
            <a:ln w="12700" cap="flat">
              <a:solidFill>
                <a:srgbClr val="1D1D1B"/>
              </a:solidFill>
              <a:prstDash val="solid"/>
              <a:miter/>
            </a:ln>
          </p:spPr>
          <p:txBody>
            <a:bodyPr rtlCol="0" anchor="ctr"/>
            <a:lstStyle/>
            <a:p>
              <a:endParaRPr lang="de-DE"/>
            </a:p>
          </p:txBody>
        </p:sp>
        <p:sp>
          <p:nvSpPr>
            <p:cNvPr id="20" name="Freeform: Shape 17">
              <a:extLst>
                <a:ext uri="{FF2B5EF4-FFF2-40B4-BE49-F238E27FC236}">
                  <a16:creationId xmlns:a16="http://schemas.microsoft.com/office/drawing/2014/main" id="{502D86F1-F952-5C38-851E-FFCFD172C7EA}"/>
                </a:ext>
              </a:extLst>
            </p:cNvPr>
            <p:cNvSpPr/>
            <p:nvPr/>
          </p:nvSpPr>
          <p:spPr>
            <a:xfrm>
              <a:off x="2933463" y="2503787"/>
              <a:ext cx="64414" cy="2257279"/>
            </a:xfrm>
            <a:custGeom>
              <a:avLst/>
              <a:gdLst>
                <a:gd name="connsiteX0" fmla="*/ 40386 w 64414"/>
                <a:gd name="connsiteY0" fmla="*/ 0 h 2257279"/>
                <a:gd name="connsiteX1" fmla="*/ 64414 w 64414"/>
                <a:gd name="connsiteY1" fmla="*/ 23725 h 2257279"/>
                <a:gd name="connsiteX2" fmla="*/ 64414 w 64414"/>
                <a:gd name="connsiteY2" fmla="*/ 2233555 h 2257279"/>
                <a:gd name="connsiteX3" fmla="*/ 40386 w 64414"/>
                <a:gd name="connsiteY3" fmla="*/ 2257280 h 2257279"/>
                <a:gd name="connsiteX4" fmla="*/ 24029 w 64414"/>
                <a:gd name="connsiteY4" fmla="*/ 2257280 h 2257279"/>
                <a:gd name="connsiteX5" fmla="*/ 0 w 64414"/>
                <a:gd name="connsiteY5" fmla="*/ 2233555 h 2257279"/>
                <a:gd name="connsiteX6" fmla="*/ 0 w 64414"/>
                <a:gd name="connsiteY6" fmla="*/ 23725 h 2257279"/>
                <a:gd name="connsiteX7" fmla="*/ 24029 w 64414"/>
                <a:gd name="connsiteY7" fmla="*/ 0 h 225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14" h="2257279">
                  <a:moveTo>
                    <a:pt x="40386" y="0"/>
                  </a:moveTo>
                  <a:cubicBezTo>
                    <a:pt x="53656" y="0"/>
                    <a:pt x="64414" y="10622"/>
                    <a:pt x="64414" y="23725"/>
                  </a:cubicBezTo>
                  <a:lnTo>
                    <a:pt x="64414" y="2233555"/>
                  </a:lnTo>
                  <a:cubicBezTo>
                    <a:pt x="64414" y="2246657"/>
                    <a:pt x="53656" y="2257280"/>
                    <a:pt x="40386" y="2257280"/>
                  </a:cubicBezTo>
                  <a:lnTo>
                    <a:pt x="24029" y="2257280"/>
                  </a:lnTo>
                  <a:cubicBezTo>
                    <a:pt x="10758" y="2257280"/>
                    <a:pt x="0" y="2246658"/>
                    <a:pt x="0" y="2233555"/>
                  </a:cubicBezTo>
                  <a:lnTo>
                    <a:pt x="0" y="23725"/>
                  </a:lnTo>
                  <a:cubicBezTo>
                    <a:pt x="0" y="10622"/>
                    <a:pt x="10758" y="0"/>
                    <a:pt x="24029" y="0"/>
                  </a:cubicBezTo>
                  <a:close/>
                </a:path>
              </a:pathLst>
            </a:custGeom>
            <a:solidFill>
              <a:srgbClr val="F59E19"/>
            </a:solidFill>
            <a:ln w="12700" cap="flat">
              <a:solidFill>
                <a:srgbClr val="1D1D1B"/>
              </a:solidFill>
              <a:prstDash val="solid"/>
              <a:miter/>
            </a:ln>
          </p:spPr>
          <p:txBody>
            <a:bodyPr rtlCol="0" anchor="ctr"/>
            <a:lstStyle/>
            <a:p>
              <a:endParaRPr lang="de-DE"/>
            </a:p>
          </p:txBody>
        </p:sp>
        <p:sp>
          <p:nvSpPr>
            <p:cNvPr id="21" name="Freeform: Shape 18">
              <a:extLst>
                <a:ext uri="{FF2B5EF4-FFF2-40B4-BE49-F238E27FC236}">
                  <a16:creationId xmlns:a16="http://schemas.microsoft.com/office/drawing/2014/main" id="{FA1AAEA8-3A82-A78F-D79F-4A4A0FCAAE81}"/>
                </a:ext>
              </a:extLst>
            </p:cNvPr>
            <p:cNvSpPr/>
            <p:nvPr/>
          </p:nvSpPr>
          <p:spPr>
            <a:xfrm>
              <a:off x="3074305" y="2919541"/>
              <a:ext cx="19975" cy="175077"/>
            </a:xfrm>
            <a:custGeom>
              <a:avLst/>
              <a:gdLst>
                <a:gd name="connsiteX0" fmla="*/ 12593 w 19975"/>
                <a:gd name="connsiteY0" fmla="*/ 0 h 175077"/>
                <a:gd name="connsiteX1" fmla="*/ 19976 w 19975"/>
                <a:gd name="connsiteY1" fmla="*/ 7289 h 175077"/>
                <a:gd name="connsiteX2" fmla="*/ 19976 w 19975"/>
                <a:gd name="connsiteY2" fmla="*/ 167788 h 175077"/>
                <a:gd name="connsiteX3" fmla="*/ 12593 w 19975"/>
                <a:gd name="connsiteY3" fmla="*/ 175077 h 175077"/>
                <a:gd name="connsiteX4" fmla="*/ 7383 w 19975"/>
                <a:gd name="connsiteY4" fmla="*/ 175077 h 175077"/>
                <a:gd name="connsiteX5" fmla="*/ 0 w 19975"/>
                <a:gd name="connsiteY5" fmla="*/ 167788 h 175077"/>
                <a:gd name="connsiteX6" fmla="*/ 0 w 19975"/>
                <a:gd name="connsiteY6" fmla="*/ 7289 h 175077"/>
                <a:gd name="connsiteX7" fmla="*/ 7383 w 19975"/>
                <a:gd name="connsiteY7" fmla="*/ 0 h 175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75" h="175077">
                  <a:moveTo>
                    <a:pt x="12593" y="0"/>
                  </a:moveTo>
                  <a:cubicBezTo>
                    <a:pt x="16671" y="0"/>
                    <a:pt x="19976" y="3263"/>
                    <a:pt x="19976" y="7289"/>
                  </a:cubicBezTo>
                  <a:lnTo>
                    <a:pt x="19976" y="167788"/>
                  </a:lnTo>
                  <a:cubicBezTo>
                    <a:pt x="19976" y="171814"/>
                    <a:pt x="16671" y="175077"/>
                    <a:pt x="12593" y="175077"/>
                  </a:cubicBezTo>
                  <a:lnTo>
                    <a:pt x="7383" y="175077"/>
                  </a:lnTo>
                  <a:cubicBezTo>
                    <a:pt x="3305" y="175077"/>
                    <a:pt x="0" y="171814"/>
                    <a:pt x="0" y="167788"/>
                  </a:cubicBezTo>
                  <a:lnTo>
                    <a:pt x="0" y="7289"/>
                  </a:lnTo>
                  <a:cubicBezTo>
                    <a:pt x="0" y="3263"/>
                    <a:pt x="3305" y="0"/>
                    <a:pt x="7383" y="0"/>
                  </a:cubicBezTo>
                  <a:close/>
                </a:path>
              </a:pathLst>
            </a:custGeom>
            <a:solidFill>
              <a:srgbClr val="F59E19"/>
            </a:solidFill>
            <a:ln w="12700" cap="flat">
              <a:solidFill>
                <a:srgbClr val="1D1D1B"/>
              </a:solidFill>
              <a:prstDash val="solid"/>
              <a:miter/>
            </a:ln>
          </p:spPr>
          <p:txBody>
            <a:bodyPr rtlCol="0" anchor="ctr"/>
            <a:lstStyle/>
            <a:p>
              <a:endParaRPr lang="de-DE"/>
            </a:p>
          </p:txBody>
        </p:sp>
        <p:sp>
          <p:nvSpPr>
            <p:cNvPr id="22" name="Freeform: Shape 19">
              <a:extLst>
                <a:ext uri="{FF2B5EF4-FFF2-40B4-BE49-F238E27FC236}">
                  <a16:creationId xmlns:a16="http://schemas.microsoft.com/office/drawing/2014/main" id="{2339C618-C6C0-E0B9-D19C-13E876098950}"/>
                </a:ext>
              </a:extLst>
            </p:cNvPr>
            <p:cNvSpPr/>
            <p:nvPr/>
          </p:nvSpPr>
          <p:spPr>
            <a:xfrm>
              <a:off x="2639619" y="2815495"/>
              <a:ext cx="675116" cy="133773"/>
            </a:xfrm>
            <a:custGeom>
              <a:avLst/>
              <a:gdLst>
                <a:gd name="connsiteX0" fmla="*/ 675117 w 675116"/>
                <a:gd name="connsiteY0" fmla="*/ 66886 h 133773"/>
                <a:gd name="connsiteX1" fmla="*/ 337558 w 675116"/>
                <a:gd name="connsiteY1" fmla="*/ 133773 h 133773"/>
                <a:gd name="connsiteX2" fmla="*/ 0 w 675116"/>
                <a:gd name="connsiteY2" fmla="*/ 66886 h 133773"/>
                <a:gd name="connsiteX3" fmla="*/ 337558 w 675116"/>
                <a:gd name="connsiteY3" fmla="*/ 0 h 133773"/>
                <a:gd name="connsiteX4" fmla="*/ 675117 w 675116"/>
                <a:gd name="connsiteY4" fmla="*/ 66886 h 133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6" h="133773">
                  <a:moveTo>
                    <a:pt x="675117" y="66886"/>
                  </a:moveTo>
                  <a:cubicBezTo>
                    <a:pt x="675117" y="103827"/>
                    <a:pt x="523987" y="133773"/>
                    <a:pt x="337558" y="133773"/>
                  </a:cubicBezTo>
                  <a:cubicBezTo>
                    <a:pt x="151130" y="133773"/>
                    <a:pt x="0" y="103827"/>
                    <a:pt x="0" y="66886"/>
                  </a:cubicBezTo>
                  <a:cubicBezTo>
                    <a:pt x="0" y="29946"/>
                    <a:pt x="151130" y="0"/>
                    <a:pt x="337558" y="0"/>
                  </a:cubicBezTo>
                  <a:cubicBezTo>
                    <a:pt x="523987" y="0"/>
                    <a:pt x="675117" y="29946"/>
                    <a:pt x="675117" y="66886"/>
                  </a:cubicBezTo>
                  <a:close/>
                </a:path>
              </a:pathLst>
            </a:custGeom>
            <a:solidFill>
              <a:srgbClr val="F59E19"/>
            </a:solidFill>
            <a:ln w="12700" cap="flat">
              <a:solidFill>
                <a:srgbClr val="1D1D1B"/>
              </a:solidFill>
              <a:prstDash val="solid"/>
              <a:miter/>
            </a:ln>
          </p:spPr>
          <p:txBody>
            <a:bodyPr rtlCol="0" anchor="ctr"/>
            <a:lstStyle/>
            <a:p>
              <a:endParaRPr lang="de-DE"/>
            </a:p>
          </p:txBody>
        </p:sp>
        <p:sp>
          <p:nvSpPr>
            <p:cNvPr id="23" name="Freeform: Shape 20">
              <a:extLst>
                <a:ext uri="{FF2B5EF4-FFF2-40B4-BE49-F238E27FC236}">
                  <a16:creationId xmlns:a16="http://schemas.microsoft.com/office/drawing/2014/main" id="{DCD46F1F-318E-578A-9F15-0DAA18245795}"/>
                </a:ext>
              </a:extLst>
            </p:cNvPr>
            <p:cNvSpPr/>
            <p:nvPr/>
          </p:nvSpPr>
          <p:spPr>
            <a:xfrm>
              <a:off x="2616375" y="2516865"/>
              <a:ext cx="182636" cy="393618"/>
            </a:xfrm>
            <a:custGeom>
              <a:avLst/>
              <a:gdLst>
                <a:gd name="connsiteX0" fmla="*/ 121241 w 182636"/>
                <a:gd name="connsiteY0" fmla="*/ 20079 h 393618"/>
                <a:gd name="connsiteX1" fmla="*/ 1677 w 182636"/>
                <a:gd name="connsiteY1" fmla="*/ 347652 h 393618"/>
                <a:gd name="connsiteX2" fmla="*/ 14270 w 182636"/>
                <a:gd name="connsiteY2" fmla="*/ 381810 h 393618"/>
                <a:gd name="connsiteX3" fmla="*/ 25850 w 182636"/>
                <a:gd name="connsiteY3" fmla="*/ 388813 h 393618"/>
                <a:gd name="connsiteX4" fmla="*/ 73328 w 182636"/>
                <a:gd name="connsiteY4" fmla="*/ 372663 h 393618"/>
                <a:gd name="connsiteX5" fmla="*/ 181312 w 182636"/>
                <a:gd name="connsiteY5" fmla="*/ 37944 h 393618"/>
                <a:gd name="connsiteX6" fmla="*/ 172193 w 182636"/>
                <a:gd name="connsiteY6" fmla="*/ 7502 h 393618"/>
                <a:gd name="connsiteX7" fmla="*/ 172193 w 182636"/>
                <a:gd name="connsiteY7" fmla="*/ 7502 h 393618"/>
                <a:gd name="connsiteX8" fmla="*/ 121385 w 182636"/>
                <a:gd name="connsiteY8" fmla="*/ 19936 h 39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636" h="393618">
                  <a:moveTo>
                    <a:pt x="121241" y="20079"/>
                  </a:moveTo>
                  <a:lnTo>
                    <a:pt x="1677" y="347652"/>
                  </a:lnTo>
                  <a:cubicBezTo>
                    <a:pt x="-2955" y="360372"/>
                    <a:pt x="2256" y="374521"/>
                    <a:pt x="14270" y="381810"/>
                  </a:cubicBezTo>
                  <a:lnTo>
                    <a:pt x="25850" y="388813"/>
                  </a:lnTo>
                  <a:cubicBezTo>
                    <a:pt x="43510" y="399532"/>
                    <a:pt x="67249" y="391528"/>
                    <a:pt x="73328" y="372663"/>
                  </a:cubicBezTo>
                  <a:lnTo>
                    <a:pt x="181312" y="37944"/>
                  </a:lnTo>
                  <a:cubicBezTo>
                    <a:pt x="184786" y="26939"/>
                    <a:pt x="181312" y="15077"/>
                    <a:pt x="172193" y="7502"/>
                  </a:cubicBezTo>
                  <a:lnTo>
                    <a:pt x="172193" y="7502"/>
                  </a:lnTo>
                  <a:cubicBezTo>
                    <a:pt x="155402" y="-6504"/>
                    <a:pt x="128623" y="-73"/>
                    <a:pt x="121385" y="19936"/>
                  </a:cubicBezTo>
                  <a:close/>
                </a:path>
              </a:pathLst>
            </a:custGeom>
            <a:solidFill>
              <a:srgbClr val="F59E19"/>
            </a:solidFill>
            <a:ln w="12700" cap="flat">
              <a:solidFill>
                <a:srgbClr val="1D1D1B"/>
              </a:solidFill>
              <a:prstDash val="solid"/>
              <a:miter/>
            </a:ln>
          </p:spPr>
          <p:txBody>
            <a:bodyPr rtlCol="0" anchor="ctr"/>
            <a:lstStyle/>
            <a:p>
              <a:endParaRPr lang="de-DE"/>
            </a:p>
          </p:txBody>
        </p:sp>
        <p:sp>
          <p:nvSpPr>
            <p:cNvPr id="24" name="Freeform: Shape 21">
              <a:extLst>
                <a:ext uri="{FF2B5EF4-FFF2-40B4-BE49-F238E27FC236}">
                  <a16:creationId xmlns:a16="http://schemas.microsoft.com/office/drawing/2014/main" id="{799D910E-765C-2009-B489-44381CB9BAE4}"/>
                </a:ext>
              </a:extLst>
            </p:cNvPr>
            <p:cNvSpPr/>
            <p:nvPr/>
          </p:nvSpPr>
          <p:spPr>
            <a:xfrm>
              <a:off x="3151291" y="2518580"/>
              <a:ext cx="182636" cy="393618"/>
            </a:xfrm>
            <a:custGeom>
              <a:avLst/>
              <a:gdLst>
                <a:gd name="connsiteX0" fmla="*/ 61396 w 182636"/>
                <a:gd name="connsiteY0" fmla="*/ 20079 h 393618"/>
                <a:gd name="connsiteX1" fmla="*/ 180959 w 182636"/>
                <a:gd name="connsiteY1" fmla="*/ 347652 h 393618"/>
                <a:gd name="connsiteX2" fmla="*/ 168366 w 182636"/>
                <a:gd name="connsiteY2" fmla="*/ 381810 h 393618"/>
                <a:gd name="connsiteX3" fmla="*/ 156786 w 182636"/>
                <a:gd name="connsiteY3" fmla="*/ 388812 h 393618"/>
                <a:gd name="connsiteX4" fmla="*/ 109308 w 182636"/>
                <a:gd name="connsiteY4" fmla="*/ 372663 h 393618"/>
                <a:gd name="connsiteX5" fmla="*/ 1324 w 182636"/>
                <a:gd name="connsiteY5" fmla="*/ 37944 h 393618"/>
                <a:gd name="connsiteX6" fmla="*/ 10443 w 182636"/>
                <a:gd name="connsiteY6" fmla="*/ 7502 h 393618"/>
                <a:gd name="connsiteX7" fmla="*/ 10443 w 182636"/>
                <a:gd name="connsiteY7" fmla="*/ 7502 h 393618"/>
                <a:gd name="connsiteX8" fmla="*/ 61251 w 182636"/>
                <a:gd name="connsiteY8" fmla="*/ 19936 h 39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636" h="393618">
                  <a:moveTo>
                    <a:pt x="61396" y="20079"/>
                  </a:moveTo>
                  <a:lnTo>
                    <a:pt x="180959" y="347652"/>
                  </a:lnTo>
                  <a:cubicBezTo>
                    <a:pt x="185591" y="360372"/>
                    <a:pt x="180381" y="374520"/>
                    <a:pt x="168366" y="381810"/>
                  </a:cubicBezTo>
                  <a:lnTo>
                    <a:pt x="156786" y="388812"/>
                  </a:lnTo>
                  <a:cubicBezTo>
                    <a:pt x="139127" y="399531"/>
                    <a:pt x="115387" y="391528"/>
                    <a:pt x="109308" y="372663"/>
                  </a:cubicBezTo>
                  <a:lnTo>
                    <a:pt x="1324" y="37944"/>
                  </a:lnTo>
                  <a:cubicBezTo>
                    <a:pt x="-2150" y="26939"/>
                    <a:pt x="1324" y="15077"/>
                    <a:pt x="10443" y="7502"/>
                  </a:cubicBezTo>
                  <a:lnTo>
                    <a:pt x="10443" y="7502"/>
                  </a:lnTo>
                  <a:cubicBezTo>
                    <a:pt x="27234" y="-6504"/>
                    <a:pt x="54013" y="-73"/>
                    <a:pt x="61251" y="19936"/>
                  </a:cubicBezTo>
                  <a:close/>
                </a:path>
              </a:pathLst>
            </a:custGeom>
            <a:solidFill>
              <a:srgbClr val="F59E19"/>
            </a:solidFill>
            <a:ln w="12700" cap="flat">
              <a:solidFill>
                <a:srgbClr val="1D1D1B"/>
              </a:solidFill>
              <a:prstDash val="solid"/>
              <a:miter/>
            </a:ln>
          </p:spPr>
          <p:txBody>
            <a:bodyPr rtlCol="0" anchor="ctr"/>
            <a:lstStyle/>
            <a:p>
              <a:endParaRPr lang="de-DE"/>
            </a:p>
          </p:txBody>
        </p:sp>
        <p:sp>
          <p:nvSpPr>
            <p:cNvPr id="25" name="Freeform: Shape 22">
              <a:extLst>
                <a:ext uri="{FF2B5EF4-FFF2-40B4-BE49-F238E27FC236}">
                  <a16:creationId xmlns:a16="http://schemas.microsoft.com/office/drawing/2014/main" id="{F5659B3B-8D89-5B67-5A79-68495A0028FB}"/>
                </a:ext>
              </a:extLst>
            </p:cNvPr>
            <p:cNvSpPr/>
            <p:nvPr/>
          </p:nvSpPr>
          <p:spPr>
            <a:xfrm>
              <a:off x="3031872" y="2538446"/>
              <a:ext cx="140513" cy="419058"/>
            </a:xfrm>
            <a:custGeom>
              <a:avLst/>
              <a:gdLst>
                <a:gd name="connsiteX0" fmla="*/ 61540 w 140513"/>
                <a:gd name="connsiteY0" fmla="*/ 19936 h 419058"/>
                <a:gd name="connsiteX1" fmla="*/ 138837 w 140513"/>
                <a:gd name="connsiteY1" fmla="*/ 373091 h 419058"/>
                <a:gd name="connsiteX2" fmla="*/ 126244 w 140513"/>
                <a:gd name="connsiteY2" fmla="*/ 407249 h 419058"/>
                <a:gd name="connsiteX3" fmla="*/ 114664 w 140513"/>
                <a:gd name="connsiteY3" fmla="*/ 414252 h 419058"/>
                <a:gd name="connsiteX4" fmla="*/ 67186 w 140513"/>
                <a:gd name="connsiteY4" fmla="*/ 398102 h 419058"/>
                <a:gd name="connsiteX5" fmla="*/ 1324 w 140513"/>
                <a:gd name="connsiteY5" fmla="*/ 37944 h 419058"/>
                <a:gd name="connsiteX6" fmla="*/ 10443 w 140513"/>
                <a:gd name="connsiteY6" fmla="*/ 7502 h 419058"/>
                <a:gd name="connsiteX7" fmla="*/ 10443 w 140513"/>
                <a:gd name="connsiteY7" fmla="*/ 7502 h 419058"/>
                <a:gd name="connsiteX8" fmla="*/ 61251 w 140513"/>
                <a:gd name="connsiteY8" fmla="*/ 19936 h 41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513" h="419058">
                  <a:moveTo>
                    <a:pt x="61540" y="19936"/>
                  </a:moveTo>
                  <a:lnTo>
                    <a:pt x="138837" y="373091"/>
                  </a:lnTo>
                  <a:cubicBezTo>
                    <a:pt x="143469" y="385811"/>
                    <a:pt x="138258" y="399960"/>
                    <a:pt x="126244" y="407249"/>
                  </a:cubicBezTo>
                  <a:lnTo>
                    <a:pt x="114664" y="414252"/>
                  </a:lnTo>
                  <a:cubicBezTo>
                    <a:pt x="97004" y="424971"/>
                    <a:pt x="73265" y="416968"/>
                    <a:pt x="67186" y="398102"/>
                  </a:cubicBezTo>
                  <a:lnTo>
                    <a:pt x="1324" y="37944"/>
                  </a:lnTo>
                  <a:cubicBezTo>
                    <a:pt x="-2150" y="26939"/>
                    <a:pt x="1324" y="15077"/>
                    <a:pt x="10443" y="7502"/>
                  </a:cubicBezTo>
                  <a:lnTo>
                    <a:pt x="10443" y="7502"/>
                  </a:lnTo>
                  <a:cubicBezTo>
                    <a:pt x="27234" y="-6504"/>
                    <a:pt x="54013" y="-73"/>
                    <a:pt x="61251" y="19936"/>
                  </a:cubicBezTo>
                  <a:close/>
                </a:path>
              </a:pathLst>
            </a:custGeom>
            <a:solidFill>
              <a:srgbClr val="F59E19"/>
            </a:solidFill>
            <a:ln w="12700" cap="flat">
              <a:solidFill>
                <a:srgbClr val="1D1D1B"/>
              </a:solidFill>
              <a:prstDash val="solid"/>
              <a:miter/>
            </a:ln>
          </p:spPr>
          <p:txBody>
            <a:bodyPr rtlCol="0" anchor="ctr"/>
            <a:lstStyle/>
            <a:p>
              <a:endParaRPr lang="de-DE"/>
            </a:p>
          </p:txBody>
        </p:sp>
        <p:sp>
          <p:nvSpPr>
            <p:cNvPr id="26" name="Freeform: Shape 23">
              <a:extLst>
                <a:ext uri="{FF2B5EF4-FFF2-40B4-BE49-F238E27FC236}">
                  <a16:creationId xmlns:a16="http://schemas.microsoft.com/office/drawing/2014/main" id="{79CA855C-1902-C0A4-2FA3-3DEFDC3FFE14}"/>
                </a:ext>
              </a:extLst>
            </p:cNvPr>
            <p:cNvSpPr/>
            <p:nvPr/>
          </p:nvSpPr>
          <p:spPr>
            <a:xfrm>
              <a:off x="2770968" y="2531014"/>
              <a:ext cx="140513" cy="419058"/>
            </a:xfrm>
            <a:custGeom>
              <a:avLst/>
              <a:gdLst>
                <a:gd name="connsiteX0" fmla="*/ 78974 w 140513"/>
                <a:gd name="connsiteY0" fmla="*/ 19936 h 419058"/>
                <a:gd name="connsiteX1" fmla="*/ 1677 w 140513"/>
                <a:gd name="connsiteY1" fmla="*/ 373092 h 419058"/>
                <a:gd name="connsiteX2" fmla="*/ 14270 w 140513"/>
                <a:gd name="connsiteY2" fmla="*/ 407249 h 419058"/>
                <a:gd name="connsiteX3" fmla="*/ 25850 w 140513"/>
                <a:gd name="connsiteY3" fmla="*/ 414253 h 419058"/>
                <a:gd name="connsiteX4" fmla="*/ 73328 w 140513"/>
                <a:gd name="connsiteY4" fmla="*/ 398103 h 419058"/>
                <a:gd name="connsiteX5" fmla="*/ 139190 w 140513"/>
                <a:gd name="connsiteY5" fmla="*/ 37944 h 419058"/>
                <a:gd name="connsiteX6" fmla="*/ 130071 w 140513"/>
                <a:gd name="connsiteY6" fmla="*/ 7502 h 419058"/>
                <a:gd name="connsiteX7" fmla="*/ 130071 w 140513"/>
                <a:gd name="connsiteY7" fmla="*/ 7502 h 419058"/>
                <a:gd name="connsiteX8" fmla="*/ 79263 w 140513"/>
                <a:gd name="connsiteY8" fmla="*/ 19936 h 41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513" h="419058">
                  <a:moveTo>
                    <a:pt x="78974" y="19936"/>
                  </a:moveTo>
                  <a:lnTo>
                    <a:pt x="1677" y="373092"/>
                  </a:lnTo>
                  <a:cubicBezTo>
                    <a:pt x="-2955" y="385811"/>
                    <a:pt x="2256" y="399961"/>
                    <a:pt x="14270" y="407249"/>
                  </a:cubicBezTo>
                  <a:lnTo>
                    <a:pt x="25850" y="414253"/>
                  </a:lnTo>
                  <a:cubicBezTo>
                    <a:pt x="43510" y="424972"/>
                    <a:pt x="67249" y="416968"/>
                    <a:pt x="73328" y="398103"/>
                  </a:cubicBezTo>
                  <a:lnTo>
                    <a:pt x="139190" y="37944"/>
                  </a:lnTo>
                  <a:cubicBezTo>
                    <a:pt x="142664" y="26939"/>
                    <a:pt x="139190" y="15077"/>
                    <a:pt x="130071" y="7502"/>
                  </a:cubicBezTo>
                  <a:lnTo>
                    <a:pt x="130071" y="7502"/>
                  </a:lnTo>
                  <a:cubicBezTo>
                    <a:pt x="113279" y="-6504"/>
                    <a:pt x="86501" y="-73"/>
                    <a:pt x="79263" y="19936"/>
                  </a:cubicBezTo>
                  <a:close/>
                </a:path>
              </a:pathLst>
            </a:custGeom>
            <a:solidFill>
              <a:srgbClr val="F59E19"/>
            </a:solidFill>
            <a:ln w="12700" cap="flat">
              <a:solidFill>
                <a:srgbClr val="1D1D1B"/>
              </a:solidFill>
              <a:prstDash val="solid"/>
              <a:miter/>
            </a:ln>
          </p:spPr>
          <p:txBody>
            <a:bodyPr rtlCol="0" anchor="ctr"/>
            <a:lstStyle/>
            <a:p>
              <a:endParaRPr lang="de-DE"/>
            </a:p>
          </p:txBody>
        </p:sp>
        <p:sp>
          <p:nvSpPr>
            <p:cNvPr id="27" name="Freeform: Shape 24">
              <a:extLst>
                <a:ext uri="{FF2B5EF4-FFF2-40B4-BE49-F238E27FC236}">
                  <a16:creationId xmlns:a16="http://schemas.microsoft.com/office/drawing/2014/main" id="{32764BB1-3B11-1608-EC81-077E0FCAF2AF}"/>
                </a:ext>
              </a:extLst>
            </p:cNvPr>
            <p:cNvSpPr/>
            <p:nvPr/>
          </p:nvSpPr>
          <p:spPr>
            <a:xfrm>
              <a:off x="3091948" y="2525704"/>
              <a:ext cx="161515" cy="414626"/>
            </a:xfrm>
            <a:custGeom>
              <a:avLst/>
              <a:gdLst>
                <a:gd name="connsiteX0" fmla="*/ 60812 w 161515"/>
                <a:gd name="connsiteY0" fmla="*/ 18387 h 414626"/>
                <a:gd name="connsiteX1" fmla="*/ 159242 w 161515"/>
                <a:gd name="connsiteY1" fmla="*/ 366111 h 414626"/>
                <a:gd name="connsiteX2" fmla="*/ 148676 w 161515"/>
                <a:gd name="connsiteY2" fmla="*/ 400983 h 414626"/>
                <a:gd name="connsiteX3" fmla="*/ 137530 w 161515"/>
                <a:gd name="connsiteY3" fmla="*/ 408701 h 414626"/>
                <a:gd name="connsiteX4" fmla="*/ 89183 w 161515"/>
                <a:gd name="connsiteY4" fmla="*/ 395410 h 414626"/>
                <a:gd name="connsiteX5" fmla="*/ 1898 w 161515"/>
                <a:gd name="connsiteY5" fmla="*/ 39825 h 414626"/>
                <a:gd name="connsiteX6" fmla="*/ 9281 w 161515"/>
                <a:gd name="connsiteY6" fmla="*/ 8811 h 414626"/>
                <a:gd name="connsiteX7" fmla="*/ 9281 w 161515"/>
                <a:gd name="connsiteY7" fmla="*/ 8811 h 414626"/>
                <a:gd name="connsiteX8" fmla="*/ 60812 w 161515"/>
                <a:gd name="connsiteY8" fmla="*/ 18100 h 41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515" h="414626">
                  <a:moveTo>
                    <a:pt x="60812" y="18387"/>
                  </a:moveTo>
                  <a:lnTo>
                    <a:pt x="159242" y="366111"/>
                  </a:lnTo>
                  <a:cubicBezTo>
                    <a:pt x="164598" y="378545"/>
                    <a:pt x="160256" y="392837"/>
                    <a:pt x="148676" y="400983"/>
                  </a:cubicBezTo>
                  <a:lnTo>
                    <a:pt x="137530" y="408701"/>
                  </a:lnTo>
                  <a:cubicBezTo>
                    <a:pt x="120594" y="420563"/>
                    <a:pt x="96420" y="413846"/>
                    <a:pt x="89183" y="395410"/>
                  </a:cubicBezTo>
                  <a:lnTo>
                    <a:pt x="1898" y="39825"/>
                  </a:lnTo>
                  <a:cubicBezTo>
                    <a:pt x="-2299" y="29106"/>
                    <a:pt x="596" y="16957"/>
                    <a:pt x="9281" y="8811"/>
                  </a:cubicBezTo>
                  <a:lnTo>
                    <a:pt x="9281" y="8811"/>
                  </a:lnTo>
                  <a:cubicBezTo>
                    <a:pt x="25203" y="-6196"/>
                    <a:pt x="52272" y="-1337"/>
                    <a:pt x="60812" y="18100"/>
                  </a:cubicBezTo>
                  <a:close/>
                </a:path>
              </a:pathLst>
            </a:custGeom>
            <a:solidFill>
              <a:srgbClr val="F59E19"/>
            </a:solidFill>
            <a:ln w="12700" cap="flat">
              <a:solidFill>
                <a:srgbClr val="1D1D1B"/>
              </a:solidFill>
              <a:prstDash val="solid"/>
              <a:miter/>
            </a:ln>
          </p:spPr>
          <p:txBody>
            <a:bodyPr rtlCol="0" anchor="ctr"/>
            <a:lstStyle/>
            <a:p>
              <a:endParaRPr lang="de-DE"/>
            </a:p>
          </p:txBody>
        </p:sp>
        <p:sp>
          <p:nvSpPr>
            <p:cNvPr id="28" name="Freeform: Shape 25">
              <a:extLst>
                <a:ext uri="{FF2B5EF4-FFF2-40B4-BE49-F238E27FC236}">
                  <a16:creationId xmlns:a16="http://schemas.microsoft.com/office/drawing/2014/main" id="{715D3E36-3654-7E33-EFF1-7F101E3B026B}"/>
                </a:ext>
              </a:extLst>
            </p:cNvPr>
            <p:cNvSpPr/>
            <p:nvPr/>
          </p:nvSpPr>
          <p:spPr>
            <a:xfrm>
              <a:off x="2693272" y="2527745"/>
              <a:ext cx="162219" cy="414339"/>
            </a:xfrm>
            <a:custGeom>
              <a:avLst/>
              <a:gdLst>
                <a:gd name="connsiteX0" fmla="*/ 101520 w 162219"/>
                <a:gd name="connsiteY0" fmla="*/ 18204 h 414339"/>
                <a:gd name="connsiteX1" fmla="*/ 2366 w 162219"/>
                <a:gd name="connsiteY1" fmla="*/ 365785 h 414339"/>
                <a:gd name="connsiteX2" fmla="*/ 12788 w 162219"/>
                <a:gd name="connsiteY2" fmla="*/ 400657 h 414339"/>
                <a:gd name="connsiteX3" fmla="*/ 23933 w 162219"/>
                <a:gd name="connsiteY3" fmla="*/ 408375 h 414339"/>
                <a:gd name="connsiteX4" fmla="*/ 72280 w 162219"/>
                <a:gd name="connsiteY4" fmla="*/ 395227 h 414339"/>
                <a:gd name="connsiteX5" fmla="*/ 160288 w 162219"/>
                <a:gd name="connsiteY5" fmla="*/ 39927 h 414339"/>
                <a:gd name="connsiteX6" fmla="*/ 153051 w 162219"/>
                <a:gd name="connsiteY6" fmla="*/ 8913 h 414339"/>
                <a:gd name="connsiteX7" fmla="*/ 153051 w 162219"/>
                <a:gd name="connsiteY7" fmla="*/ 8913 h 414339"/>
                <a:gd name="connsiteX8" fmla="*/ 101520 w 162219"/>
                <a:gd name="connsiteY8" fmla="*/ 18204 h 41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219" h="414339">
                  <a:moveTo>
                    <a:pt x="101520" y="18204"/>
                  </a:moveTo>
                  <a:lnTo>
                    <a:pt x="2366" y="365785"/>
                  </a:lnTo>
                  <a:cubicBezTo>
                    <a:pt x="-3135" y="378219"/>
                    <a:pt x="1208" y="392511"/>
                    <a:pt x="12788" y="400657"/>
                  </a:cubicBezTo>
                  <a:lnTo>
                    <a:pt x="23933" y="408375"/>
                  </a:lnTo>
                  <a:cubicBezTo>
                    <a:pt x="40869" y="420238"/>
                    <a:pt x="65043" y="413663"/>
                    <a:pt x="72280" y="395227"/>
                  </a:cubicBezTo>
                  <a:lnTo>
                    <a:pt x="160288" y="39927"/>
                  </a:lnTo>
                  <a:cubicBezTo>
                    <a:pt x="164486" y="29208"/>
                    <a:pt x="161736" y="17060"/>
                    <a:pt x="153051" y="8913"/>
                  </a:cubicBezTo>
                  <a:lnTo>
                    <a:pt x="153051" y="8913"/>
                  </a:lnTo>
                  <a:cubicBezTo>
                    <a:pt x="137128" y="-6236"/>
                    <a:pt x="110060" y="-1376"/>
                    <a:pt x="101520" y="18204"/>
                  </a:cubicBezTo>
                  <a:close/>
                </a:path>
              </a:pathLst>
            </a:custGeom>
            <a:solidFill>
              <a:srgbClr val="F59E19"/>
            </a:solidFill>
            <a:ln w="12700" cap="flat">
              <a:solidFill>
                <a:srgbClr val="1D1D1B"/>
              </a:solidFill>
              <a:prstDash val="solid"/>
              <a:miter/>
            </a:ln>
          </p:spPr>
          <p:txBody>
            <a:bodyPr rtlCol="0" anchor="ctr"/>
            <a:lstStyle/>
            <a:p>
              <a:endParaRPr lang="de-DE"/>
            </a:p>
          </p:txBody>
        </p:sp>
        <p:sp>
          <p:nvSpPr>
            <p:cNvPr id="29" name="Freeform: Shape 26">
              <a:extLst>
                <a:ext uri="{FF2B5EF4-FFF2-40B4-BE49-F238E27FC236}">
                  <a16:creationId xmlns:a16="http://schemas.microsoft.com/office/drawing/2014/main" id="{A146D583-B7BF-4DD1-A6B8-9B1C55D71BAF}"/>
                </a:ext>
              </a:extLst>
            </p:cNvPr>
            <p:cNvSpPr/>
            <p:nvPr/>
          </p:nvSpPr>
          <p:spPr>
            <a:xfrm>
              <a:off x="2976421" y="2545419"/>
              <a:ext cx="120933" cy="422180"/>
            </a:xfrm>
            <a:custGeom>
              <a:avLst/>
              <a:gdLst>
                <a:gd name="connsiteX0" fmla="*/ 61842 w 120933"/>
                <a:gd name="connsiteY0" fmla="*/ 21539 h 422180"/>
                <a:gd name="connsiteX1" fmla="*/ 119742 w 120933"/>
                <a:gd name="connsiteY1" fmla="*/ 378410 h 422180"/>
                <a:gd name="connsiteX2" fmla="*/ 105267 w 120933"/>
                <a:gd name="connsiteY2" fmla="*/ 411853 h 422180"/>
                <a:gd name="connsiteX3" fmla="*/ 93397 w 120933"/>
                <a:gd name="connsiteY3" fmla="*/ 418285 h 422180"/>
                <a:gd name="connsiteX4" fmla="*/ 46932 w 120933"/>
                <a:gd name="connsiteY4" fmla="*/ 399562 h 422180"/>
                <a:gd name="connsiteX5" fmla="*/ 902 w 120933"/>
                <a:gd name="connsiteY5" fmla="*/ 36259 h 422180"/>
                <a:gd name="connsiteX6" fmla="*/ 11758 w 120933"/>
                <a:gd name="connsiteY6" fmla="*/ 6389 h 422180"/>
                <a:gd name="connsiteX7" fmla="*/ 11758 w 120933"/>
                <a:gd name="connsiteY7" fmla="*/ 6389 h 422180"/>
                <a:gd name="connsiteX8" fmla="*/ 61842 w 120933"/>
                <a:gd name="connsiteY8" fmla="*/ 21681 h 42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33" h="422180">
                  <a:moveTo>
                    <a:pt x="61842" y="21539"/>
                  </a:moveTo>
                  <a:lnTo>
                    <a:pt x="119742" y="378410"/>
                  </a:lnTo>
                  <a:cubicBezTo>
                    <a:pt x="123650" y="391415"/>
                    <a:pt x="117715" y="405136"/>
                    <a:pt x="105267" y="411853"/>
                  </a:cubicBezTo>
                  <a:lnTo>
                    <a:pt x="93397" y="418285"/>
                  </a:lnTo>
                  <a:cubicBezTo>
                    <a:pt x="75159" y="428003"/>
                    <a:pt x="51999" y="418713"/>
                    <a:pt x="46932" y="399562"/>
                  </a:cubicBezTo>
                  <a:lnTo>
                    <a:pt x="902" y="36259"/>
                  </a:lnTo>
                  <a:cubicBezTo>
                    <a:pt x="-1994" y="25112"/>
                    <a:pt x="2204" y="13392"/>
                    <a:pt x="11758" y="6389"/>
                  </a:cubicBezTo>
                  <a:lnTo>
                    <a:pt x="11758" y="6389"/>
                  </a:lnTo>
                  <a:cubicBezTo>
                    <a:pt x="29273" y="-6760"/>
                    <a:pt x="55617" y="1387"/>
                    <a:pt x="61842" y="21681"/>
                  </a:cubicBezTo>
                  <a:close/>
                </a:path>
              </a:pathLst>
            </a:custGeom>
            <a:solidFill>
              <a:srgbClr val="F59E19"/>
            </a:solidFill>
            <a:ln w="12700" cap="flat">
              <a:solidFill>
                <a:srgbClr val="1D1D1B"/>
              </a:solidFill>
              <a:prstDash val="solid"/>
              <a:miter/>
            </a:ln>
          </p:spPr>
          <p:txBody>
            <a:bodyPr rtlCol="0" anchor="ctr"/>
            <a:lstStyle/>
            <a:p>
              <a:endParaRPr lang="de-DE"/>
            </a:p>
          </p:txBody>
        </p:sp>
        <p:sp>
          <p:nvSpPr>
            <p:cNvPr id="30" name="Freeform: Shape 27">
              <a:extLst>
                <a:ext uri="{FF2B5EF4-FFF2-40B4-BE49-F238E27FC236}">
                  <a16:creationId xmlns:a16="http://schemas.microsoft.com/office/drawing/2014/main" id="{8B872FC3-2DC7-26D3-8D6F-3F56663AA116}"/>
                </a:ext>
              </a:extLst>
            </p:cNvPr>
            <p:cNvSpPr/>
            <p:nvPr/>
          </p:nvSpPr>
          <p:spPr>
            <a:xfrm>
              <a:off x="2938819" y="2540856"/>
              <a:ext cx="75544" cy="425270"/>
            </a:xfrm>
            <a:custGeom>
              <a:avLst/>
              <a:gdLst>
                <a:gd name="connsiteX0" fmla="*/ 72520 w 75544"/>
                <a:gd name="connsiteY0" fmla="*/ 26530 h 425270"/>
                <a:gd name="connsiteX1" fmla="*/ 75270 w 75544"/>
                <a:gd name="connsiteY1" fmla="*/ 388261 h 425270"/>
                <a:gd name="connsiteX2" fmla="*/ 55874 w 75544"/>
                <a:gd name="connsiteY2" fmla="*/ 418988 h 425270"/>
                <a:gd name="connsiteX3" fmla="*/ 43136 w 75544"/>
                <a:gd name="connsiteY3" fmla="*/ 423419 h 425270"/>
                <a:gd name="connsiteX4" fmla="*/ 0 w 75544"/>
                <a:gd name="connsiteY4" fmla="*/ 397693 h 425270"/>
                <a:gd name="connsiteX5" fmla="*/ 9988 w 75544"/>
                <a:gd name="connsiteY5" fmla="*/ 31532 h 425270"/>
                <a:gd name="connsiteX6" fmla="*/ 25331 w 75544"/>
                <a:gd name="connsiteY6" fmla="*/ 3663 h 425270"/>
                <a:gd name="connsiteX7" fmla="*/ 25331 w 75544"/>
                <a:gd name="connsiteY7" fmla="*/ 3663 h 425270"/>
                <a:gd name="connsiteX8" fmla="*/ 72520 w 75544"/>
                <a:gd name="connsiteY8" fmla="*/ 26530 h 42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544" h="425270">
                  <a:moveTo>
                    <a:pt x="72520" y="26530"/>
                  </a:moveTo>
                  <a:lnTo>
                    <a:pt x="75270" y="388261"/>
                  </a:lnTo>
                  <a:cubicBezTo>
                    <a:pt x="77152" y="401695"/>
                    <a:pt x="69191" y="414415"/>
                    <a:pt x="55874" y="418988"/>
                  </a:cubicBezTo>
                  <a:lnTo>
                    <a:pt x="43136" y="423419"/>
                  </a:lnTo>
                  <a:cubicBezTo>
                    <a:pt x="23739" y="430279"/>
                    <a:pt x="2171" y="417273"/>
                    <a:pt x="0" y="397693"/>
                  </a:cubicBezTo>
                  <a:lnTo>
                    <a:pt x="9988" y="31532"/>
                  </a:lnTo>
                  <a:cubicBezTo>
                    <a:pt x="8830" y="20098"/>
                    <a:pt x="14765" y="9236"/>
                    <a:pt x="25331" y="3663"/>
                  </a:cubicBezTo>
                  <a:lnTo>
                    <a:pt x="25331" y="3663"/>
                  </a:lnTo>
                  <a:cubicBezTo>
                    <a:pt x="44728" y="-6484"/>
                    <a:pt x="69480" y="5521"/>
                    <a:pt x="72520" y="26530"/>
                  </a:cubicBezTo>
                  <a:close/>
                </a:path>
              </a:pathLst>
            </a:custGeom>
            <a:solidFill>
              <a:srgbClr val="F59E19"/>
            </a:solidFill>
            <a:ln w="12700" cap="flat">
              <a:solidFill>
                <a:srgbClr val="1D1D1B"/>
              </a:solidFill>
              <a:prstDash val="solid"/>
              <a:miter/>
            </a:ln>
          </p:spPr>
          <p:txBody>
            <a:bodyPr rtlCol="0" anchor="ctr"/>
            <a:lstStyle/>
            <a:p>
              <a:endParaRPr lang="de-DE"/>
            </a:p>
          </p:txBody>
        </p:sp>
        <p:sp>
          <p:nvSpPr>
            <p:cNvPr id="31" name="Freeform: Shape 28">
              <a:extLst>
                <a:ext uri="{FF2B5EF4-FFF2-40B4-BE49-F238E27FC236}">
                  <a16:creationId xmlns:a16="http://schemas.microsoft.com/office/drawing/2014/main" id="{1708B12E-E797-3980-ADA8-09F8C34D07F7}"/>
                </a:ext>
              </a:extLst>
            </p:cNvPr>
            <p:cNvSpPr/>
            <p:nvPr/>
          </p:nvSpPr>
          <p:spPr>
            <a:xfrm>
              <a:off x="2611103" y="4322730"/>
              <a:ext cx="194400" cy="188940"/>
            </a:xfrm>
            <a:custGeom>
              <a:avLst/>
              <a:gdLst>
                <a:gd name="connsiteX0" fmla="*/ 156620 w 194400"/>
                <a:gd name="connsiteY0" fmla="*/ 0 h 188940"/>
                <a:gd name="connsiteX1" fmla="*/ 194400 w 194400"/>
                <a:gd name="connsiteY1" fmla="*/ 37302 h 188940"/>
                <a:gd name="connsiteX2" fmla="*/ 194400 w 194400"/>
                <a:gd name="connsiteY2" fmla="*/ 151638 h 188940"/>
                <a:gd name="connsiteX3" fmla="*/ 156620 w 194400"/>
                <a:gd name="connsiteY3" fmla="*/ 188940 h 188940"/>
                <a:gd name="connsiteX4" fmla="*/ 37780 w 194400"/>
                <a:gd name="connsiteY4" fmla="*/ 188940 h 188940"/>
                <a:gd name="connsiteX5" fmla="*/ 0 w 194400"/>
                <a:gd name="connsiteY5" fmla="*/ 151638 h 188940"/>
                <a:gd name="connsiteX6" fmla="*/ 0 w 194400"/>
                <a:gd name="connsiteY6" fmla="*/ 37302 h 188940"/>
                <a:gd name="connsiteX7" fmla="*/ 37780 w 194400"/>
                <a:gd name="connsiteY7" fmla="*/ 0 h 1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400" h="188940">
                  <a:moveTo>
                    <a:pt x="156620" y="0"/>
                  </a:moveTo>
                  <a:cubicBezTo>
                    <a:pt x="177485" y="0"/>
                    <a:pt x="194400" y="16701"/>
                    <a:pt x="194400" y="37302"/>
                  </a:cubicBezTo>
                  <a:lnTo>
                    <a:pt x="194400" y="151638"/>
                  </a:lnTo>
                  <a:cubicBezTo>
                    <a:pt x="194400" y="172239"/>
                    <a:pt x="177485" y="188940"/>
                    <a:pt x="156620" y="188940"/>
                  </a:cubicBezTo>
                  <a:lnTo>
                    <a:pt x="37780" y="188940"/>
                  </a:lnTo>
                  <a:cubicBezTo>
                    <a:pt x="16914" y="188940"/>
                    <a:pt x="0" y="172239"/>
                    <a:pt x="0" y="151638"/>
                  </a:cubicBezTo>
                  <a:lnTo>
                    <a:pt x="0" y="37302"/>
                  </a:lnTo>
                  <a:cubicBezTo>
                    <a:pt x="0" y="16700"/>
                    <a:pt x="16914" y="0"/>
                    <a:pt x="37780" y="0"/>
                  </a:cubicBezTo>
                  <a:close/>
                </a:path>
              </a:pathLst>
            </a:custGeom>
            <a:solidFill>
              <a:srgbClr val="F59E19"/>
            </a:solidFill>
            <a:ln w="12700" cap="flat">
              <a:solidFill>
                <a:srgbClr val="1D1D1B"/>
              </a:solidFill>
              <a:prstDash val="solid"/>
              <a:miter/>
            </a:ln>
          </p:spPr>
          <p:txBody>
            <a:bodyPr rtlCol="0" anchor="ctr"/>
            <a:lstStyle/>
            <a:p>
              <a:endParaRPr lang="de-DE"/>
            </a:p>
          </p:txBody>
        </p:sp>
        <p:sp>
          <p:nvSpPr>
            <p:cNvPr id="32" name="Freeform: Shape 29">
              <a:extLst>
                <a:ext uri="{FF2B5EF4-FFF2-40B4-BE49-F238E27FC236}">
                  <a16:creationId xmlns:a16="http://schemas.microsoft.com/office/drawing/2014/main" id="{5B12FC40-6AD4-C527-1E23-03B77E11E9E4}"/>
                </a:ext>
              </a:extLst>
            </p:cNvPr>
            <p:cNvSpPr/>
            <p:nvPr/>
          </p:nvSpPr>
          <p:spPr>
            <a:xfrm>
              <a:off x="2853995" y="2539101"/>
              <a:ext cx="101904" cy="423544"/>
            </a:xfrm>
            <a:custGeom>
              <a:avLst/>
              <a:gdLst>
                <a:gd name="connsiteX0" fmla="*/ 101615 w 101904"/>
                <a:gd name="connsiteY0" fmla="*/ 29143 h 423544"/>
                <a:gd name="connsiteX1" fmla="*/ 75560 w 101904"/>
                <a:gd name="connsiteY1" fmla="*/ 389873 h 423544"/>
                <a:gd name="connsiteX2" fmla="*/ 53847 w 101904"/>
                <a:gd name="connsiteY2" fmla="*/ 419029 h 423544"/>
                <a:gd name="connsiteX3" fmla="*/ 40820 w 101904"/>
                <a:gd name="connsiteY3" fmla="*/ 422459 h 423544"/>
                <a:gd name="connsiteX4" fmla="*/ 0 w 101904"/>
                <a:gd name="connsiteY4" fmla="*/ 393303 h 423544"/>
                <a:gd name="connsiteX5" fmla="*/ 39228 w 101904"/>
                <a:gd name="connsiteY5" fmla="*/ 29143 h 423544"/>
                <a:gd name="connsiteX6" fmla="*/ 56742 w 101904"/>
                <a:gd name="connsiteY6" fmla="*/ 2560 h 423544"/>
                <a:gd name="connsiteX7" fmla="*/ 56742 w 101904"/>
                <a:gd name="connsiteY7" fmla="*/ 2560 h 423544"/>
                <a:gd name="connsiteX8" fmla="*/ 101904 w 101904"/>
                <a:gd name="connsiteY8" fmla="*/ 29143 h 42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04" h="423544">
                  <a:moveTo>
                    <a:pt x="101615" y="29143"/>
                  </a:moveTo>
                  <a:lnTo>
                    <a:pt x="75560" y="389873"/>
                  </a:lnTo>
                  <a:cubicBezTo>
                    <a:pt x="76428" y="403451"/>
                    <a:pt x="67454" y="415456"/>
                    <a:pt x="53847" y="419029"/>
                  </a:cubicBezTo>
                  <a:lnTo>
                    <a:pt x="40820" y="422459"/>
                  </a:lnTo>
                  <a:cubicBezTo>
                    <a:pt x="20844" y="427747"/>
                    <a:pt x="434" y="413026"/>
                    <a:pt x="0" y="393303"/>
                  </a:cubicBezTo>
                  <a:lnTo>
                    <a:pt x="39228" y="29143"/>
                  </a:lnTo>
                  <a:cubicBezTo>
                    <a:pt x="38938" y="17567"/>
                    <a:pt x="45741" y="7276"/>
                    <a:pt x="56742" y="2560"/>
                  </a:cubicBezTo>
                  <a:lnTo>
                    <a:pt x="56742" y="2560"/>
                  </a:lnTo>
                  <a:cubicBezTo>
                    <a:pt x="76863" y="-6015"/>
                    <a:pt x="100602" y="7991"/>
                    <a:pt x="101904" y="29143"/>
                  </a:cubicBezTo>
                  <a:close/>
                </a:path>
              </a:pathLst>
            </a:custGeom>
            <a:solidFill>
              <a:srgbClr val="F59E19"/>
            </a:solidFill>
            <a:ln w="12700" cap="flat">
              <a:solidFill>
                <a:srgbClr val="1D1D1B"/>
              </a:solidFill>
              <a:prstDash val="solid"/>
              <a:miter/>
            </a:ln>
          </p:spPr>
          <p:txBody>
            <a:bodyPr rtlCol="0" anchor="ctr"/>
            <a:lstStyle/>
            <a:p>
              <a:endParaRPr lang="de-DE"/>
            </a:p>
          </p:txBody>
        </p:sp>
        <p:sp>
          <p:nvSpPr>
            <p:cNvPr id="33" name="Freeform: Shape 30">
              <a:extLst>
                <a:ext uri="{FF2B5EF4-FFF2-40B4-BE49-F238E27FC236}">
                  <a16:creationId xmlns:a16="http://schemas.microsoft.com/office/drawing/2014/main" id="{B1464502-7343-6DCF-BF9A-7F4AAAD294A1}"/>
                </a:ext>
              </a:extLst>
            </p:cNvPr>
            <p:cNvSpPr/>
            <p:nvPr/>
          </p:nvSpPr>
          <p:spPr>
            <a:xfrm>
              <a:off x="2759907" y="2452193"/>
              <a:ext cx="426145" cy="133773"/>
            </a:xfrm>
            <a:custGeom>
              <a:avLst/>
              <a:gdLst>
                <a:gd name="connsiteX0" fmla="*/ 426146 w 426145"/>
                <a:gd name="connsiteY0" fmla="*/ 66887 h 133773"/>
                <a:gd name="connsiteX1" fmla="*/ 213073 w 426145"/>
                <a:gd name="connsiteY1" fmla="*/ 133773 h 133773"/>
                <a:gd name="connsiteX2" fmla="*/ 0 w 426145"/>
                <a:gd name="connsiteY2" fmla="*/ 66887 h 133773"/>
                <a:gd name="connsiteX3" fmla="*/ 213073 w 426145"/>
                <a:gd name="connsiteY3" fmla="*/ 0 h 133773"/>
                <a:gd name="connsiteX4" fmla="*/ 426146 w 426145"/>
                <a:gd name="connsiteY4" fmla="*/ 66887 h 133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145" h="133773">
                  <a:moveTo>
                    <a:pt x="426146" y="66887"/>
                  </a:moveTo>
                  <a:cubicBezTo>
                    <a:pt x="426146" y="103827"/>
                    <a:pt x="330750" y="133773"/>
                    <a:pt x="213073" y="133773"/>
                  </a:cubicBezTo>
                  <a:cubicBezTo>
                    <a:pt x="95396" y="133773"/>
                    <a:pt x="0" y="103827"/>
                    <a:pt x="0" y="66887"/>
                  </a:cubicBezTo>
                  <a:cubicBezTo>
                    <a:pt x="0" y="29946"/>
                    <a:pt x="95396" y="0"/>
                    <a:pt x="213073" y="0"/>
                  </a:cubicBezTo>
                  <a:cubicBezTo>
                    <a:pt x="330750" y="0"/>
                    <a:pt x="426146" y="29946"/>
                    <a:pt x="426146" y="66887"/>
                  </a:cubicBezTo>
                  <a:close/>
                </a:path>
              </a:pathLst>
            </a:custGeom>
            <a:solidFill>
              <a:srgbClr val="F59E19"/>
            </a:solidFill>
            <a:ln w="12700" cap="flat">
              <a:solidFill>
                <a:srgbClr val="1D1D1B"/>
              </a:solidFill>
              <a:prstDash val="solid"/>
              <a:miter/>
            </a:ln>
          </p:spPr>
          <p:txBody>
            <a:bodyPr rtlCol="0" anchor="ctr"/>
            <a:lstStyle/>
            <a:p>
              <a:endParaRPr lang="de-DE"/>
            </a:p>
          </p:txBody>
        </p:sp>
        <p:sp>
          <p:nvSpPr>
            <p:cNvPr id="34" name="Freeform: Shape 31">
              <a:extLst>
                <a:ext uri="{FF2B5EF4-FFF2-40B4-BE49-F238E27FC236}">
                  <a16:creationId xmlns:a16="http://schemas.microsoft.com/office/drawing/2014/main" id="{6987890F-95CB-B936-BA25-9EC20F17B600}"/>
                </a:ext>
              </a:extLst>
            </p:cNvPr>
            <p:cNvSpPr/>
            <p:nvPr/>
          </p:nvSpPr>
          <p:spPr>
            <a:xfrm>
              <a:off x="3069528" y="3079755"/>
              <a:ext cx="30252" cy="31585"/>
            </a:xfrm>
            <a:custGeom>
              <a:avLst/>
              <a:gdLst>
                <a:gd name="connsiteX0" fmla="*/ 18962 w 30252"/>
                <a:gd name="connsiteY0" fmla="*/ 0 h 31585"/>
                <a:gd name="connsiteX1" fmla="*/ 30253 w 30252"/>
                <a:gd name="connsiteY1" fmla="*/ 11148 h 31585"/>
                <a:gd name="connsiteX2" fmla="*/ 30253 w 30252"/>
                <a:gd name="connsiteY2" fmla="*/ 20437 h 31585"/>
                <a:gd name="connsiteX3" fmla="*/ 18962 w 30252"/>
                <a:gd name="connsiteY3" fmla="*/ 31585 h 31585"/>
                <a:gd name="connsiteX4" fmla="*/ 11291 w 30252"/>
                <a:gd name="connsiteY4" fmla="*/ 31585 h 31585"/>
                <a:gd name="connsiteX5" fmla="*/ 0 w 30252"/>
                <a:gd name="connsiteY5" fmla="*/ 20437 h 31585"/>
                <a:gd name="connsiteX6" fmla="*/ 0 w 30252"/>
                <a:gd name="connsiteY6" fmla="*/ 11148 h 31585"/>
                <a:gd name="connsiteX7" fmla="*/ 11291 w 30252"/>
                <a:gd name="connsiteY7" fmla="*/ 0 h 3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52" h="31585">
                  <a:moveTo>
                    <a:pt x="18962" y="0"/>
                  </a:moveTo>
                  <a:cubicBezTo>
                    <a:pt x="25198" y="0"/>
                    <a:pt x="30253" y="4991"/>
                    <a:pt x="30253" y="11148"/>
                  </a:cubicBezTo>
                  <a:lnTo>
                    <a:pt x="30253" y="20437"/>
                  </a:lnTo>
                  <a:cubicBezTo>
                    <a:pt x="30253" y="26594"/>
                    <a:pt x="25198" y="31585"/>
                    <a:pt x="18962" y="31585"/>
                  </a:cubicBezTo>
                  <a:lnTo>
                    <a:pt x="11291" y="31585"/>
                  </a:lnTo>
                  <a:cubicBezTo>
                    <a:pt x="5055" y="31585"/>
                    <a:pt x="0" y="26594"/>
                    <a:pt x="0" y="20437"/>
                  </a:cubicBezTo>
                  <a:lnTo>
                    <a:pt x="0" y="11148"/>
                  </a:lnTo>
                  <a:cubicBezTo>
                    <a:pt x="0" y="4991"/>
                    <a:pt x="5055" y="0"/>
                    <a:pt x="11291" y="0"/>
                  </a:cubicBezTo>
                  <a:close/>
                </a:path>
              </a:pathLst>
            </a:custGeom>
            <a:solidFill>
              <a:srgbClr val="F59E19"/>
            </a:solidFill>
            <a:ln w="12700" cap="flat">
              <a:solidFill>
                <a:srgbClr val="1D1D1B"/>
              </a:solidFill>
              <a:prstDash val="solid"/>
              <a:miter/>
            </a:ln>
          </p:spPr>
          <p:txBody>
            <a:bodyPr rtlCol="0" anchor="ctr"/>
            <a:lstStyle/>
            <a:p>
              <a:endParaRPr lang="de-DE"/>
            </a:p>
          </p:txBody>
        </p:sp>
        <p:sp>
          <p:nvSpPr>
            <p:cNvPr id="35" name="Freeform: Shape 32">
              <a:extLst>
                <a:ext uri="{FF2B5EF4-FFF2-40B4-BE49-F238E27FC236}">
                  <a16:creationId xmlns:a16="http://schemas.microsoft.com/office/drawing/2014/main" id="{7D655B88-1244-7AF0-A5B3-8A4B59686A8D}"/>
                </a:ext>
              </a:extLst>
            </p:cNvPr>
            <p:cNvSpPr/>
            <p:nvPr/>
          </p:nvSpPr>
          <p:spPr>
            <a:xfrm>
              <a:off x="2640488" y="4351457"/>
              <a:ext cx="135631" cy="134916"/>
            </a:xfrm>
            <a:custGeom>
              <a:avLst/>
              <a:gdLst>
                <a:gd name="connsiteX0" fmla="*/ 113484 w 135631"/>
                <a:gd name="connsiteY0" fmla="*/ 0 h 134916"/>
                <a:gd name="connsiteX1" fmla="*/ 135631 w 135631"/>
                <a:gd name="connsiteY1" fmla="*/ 21867 h 134916"/>
                <a:gd name="connsiteX2" fmla="*/ 135631 w 135631"/>
                <a:gd name="connsiteY2" fmla="*/ 113050 h 134916"/>
                <a:gd name="connsiteX3" fmla="*/ 113484 w 135631"/>
                <a:gd name="connsiteY3" fmla="*/ 134917 h 134916"/>
                <a:gd name="connsiteX4" fmla="*/ 22147 w 135631"/>
                <a:gd name="connsiteY4" fmla="*/ 134917 h 134916"/>
                <a:gd name="connsiteX5" fmla="*/ 0 w 135631"/>
                <a:gd name="connsiteY5" fmla="*/ 113050 h 134916"/>
                <a:gd name="connsiteX6" fmla="*/ 0 w 135631"/>
                <a:gd name="connsiteY6" fmla="*/ 21867 h 134916"/>
                <a:gd name="connsiteX7" fmla="*/ 22147 w 135631"/>
                <a:gd name="connsiteY7" fmla="*/ 0 h 13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631" h="134916">
                  <a:moveTo>
                    <a:pt x="113484" y="0"/>
                  </a:moveTo>
                  <a:cubicBezTo>
                    <a:pt x="125716" y="0"/>
                    <a:pt x="135631" y="9790"/>
                    <a:pt x="135631" y="21867"/>
                  </a:cubicBezTo>
                  <a:lnTo>
                    <a:pt x="135631" y="113050"/>
                  </a:lnTo>
                  <a:cubicBezTo>
                    <a:pt x="135631" y="125127"/>
                    <a:pt x="125716" y="134917"/>
                    <a:pt x="113484" y="134917"/>
                  </a:cubicBezTo>
                  <a:lnTo>
                    <a:pt x="22147" y="134917"/>
                  </a:lnTo>
                  <a:cubicBezTo>
                    <a:pt x="9915" y="134917"/>
                    <a:pt x="0" y="125127"/>
                    <a:pt x="0" y="113050"/>
                  </a:cubicBezTo>
                  <a:lnTo>
                    <a:pt x="0" y="21867"/>
                  </a:lnTo>
                  <a:cubicBezTo>
                    <a:pt x="0" y="9790"/>
                    <a:pt x="9915" y="0"/>
                    <a:pt x="22147" y="0"/>
                  </a:cubicBezTo>
                  <a:close/>
                </a:path>
              </a:pathLst>
            </a:custGeom>
            <a:solidFill>
              <a:srgbClr val="F59E19"/>
            </a:solidFill>
            <a:ln w="12700" cap="flat">
              <a:solidFill>
                <a:srgbClr val="1D1D1B"/>
              </a:solidFill>
              <a:prstDash val="solid"/>
              <a:miter/>
            </a:ln>
          </p:spPr>
          <p:txBody>
            <a:bodyPr rtlCol="0" anchor="ctr"/>
            <a:lstStyle/>
            <a:p>
              <a:endParaRPr lang="de-DE"/>
            </a:p>
          </p:txBody>
        </p:sp>
        <p:sp>
          <p:nvSpPr>
            <p:cNvPr id="36" name="Freeform: Shape 33">
              <a:extLst>
                <a:ext uri="{FF2B5EF4-FFF2-40B4-BE49-F238E27FC236}">
                  <a16:creationId xmlns:a16="http://schemas.microsoft.com/office/drawing/2014/main" id="{DABB6E7D-1BE6-CB2E-F596-95E9776C6D0D}"/>
                </a:ext>
              </a:extLst>
            </p:cNvPr>
            <p:cNvSpPr/>
            <p:nvPr/>
          </p:nvSpPr>
          <p:spPr>
            <a:xfrm>
              <a:off x="2631947" y="4341882"/>
              <a:ext cx="148803" cy="150208"/>
            </a:xfrm>
            <a:custGeom>
              <a:avLst/>
              <a:gdLst>
                <a:gd name="connsiteX0" fmla="*/ 93509 w 148803"/>
                <a:gd name="connsiteY0" fmla="*/ 0 h 150208"/>
                <a:gd name="connsiteX1" fmla="*/ 148804 w 148803"/>
                <a:gd name="connsiteY1" fmla="*/ 54596 h 150208"/>
                <a:gd name="connsiteX2" fmla="*/ 148804 w 148803"/>
                <a:gd name="connsiteY2" fmla="*/ 95614 h 150208"/>
                <a:gd name="connsiteX3" fmla="*/ 93509 w 148803"/>
                <a:gd name="connsiteY3" fmla="*/ 150209 h 150208"/>
                <a:gd name="connsiteX4" fmla="*/ 55295 w 148803"/>
                <a:gd name="connsiteY4" fmla="*/ 150209 h 150208"/>
                <a:gd name="connsiteX5" fmla="*/ 0 w 148803"/>
                <a:gd name="connsiteY5" fmla="*/ 95614 h 150208"/>
                <a:gd name="connsiteX6" fmla="*/ 0 w 148803"/>
                <a:gd name="connsiteY6" fmla="*/ 54596 h 150208"/>
                <a:gd name="connsiteX7" fmla="*/ 55295 w 148803"/>
                <a:gd name="connsiteY7" fmla="*/ 0 h 15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803" h="150208">
                  <a:moveTo>
                    <a:pt x="93509" y="0"/>
                  </a:moveTo>
                  <a:cubicBezTo>
                    <a:pt x="124047" y="0"/>
                    <a:pt x="148804" y="24443"/>
                    <a:pt x="148804" y="54596"/>
                  </a:cubicBezTo>
                  <a:lnTo>
                    <a:pt x="148804" y="95614"/>
                  </a:lnTo>
                  <a:cubicBezTo>
                    <a:pt x="148804" y="125766"/>
                    <a:pt x="124047" y="150209"/>
                    <a:pt x="93509" y="150209"/>
                  </a:cubicBezTo>
                  <a:lnTo>
                    <a:pt x="55295" y="150209"/>
                  </a:lnTo>
                  <a:cubicBezTo>
                    <a:pt x="24756" y="150209"/>
                    <a:pt x="0" y="125766"/>
                    <a:pt x="0" y="95614"/>
                  </a:cubicBezTo>
                  <a:lnTo>
                    <a:pt x="0" y="54596"/>
                  </a:lnTo>
                  <a:cubicBezTo>
                    <a:pt x="0" y="24443"/>
                    <a:pt x="24756" y="0"/>
                    <a:pt x="55295" y="0"/>
                  </a:cubicBezTo>
                  <a:close/>
                </a:path>
              </a:pathLst>
            </a:custGeom>
            <a:solidFill>
              <a:srgbClr val="F59E19"/>
            </a:solidFill>
            <a:ln w="12700" cap="flat">
              <a:solidFill>
                <a:srgbClr val="1D1D1B"/>
              </a:solidFill>
              <a:prstDash val="solid"/>
              <a:miter/>
            </a:ln>
          </p:spPr>
          <p:txBody>
            <a:bodyPr rtlCol="0" anchor="ctr"/>
            <a:lstStyle/>
            <a:p>
              <a:endParaRPr lang="de-DE"/>
            </a:p>
          </p:txBody>
        </p:sp>
        <p:sp>
          <p:nvSpPr>
            <p:cNvPr id="37" name="Freeform: Shape 34">
              <a:extLst>
                <a:ext uri="{FF2B5EF4-FFF2-40B4-BE49-F238E27FC236}">
                  <a16:creationId xmlns:a16="http://schemas.microsoft.com/office/drawing/2014/main" id="{49B96591-8894-F85F-DC06-4128CC2E70B1}"/>
                </a:ext>
              </a:extLst>
            </p:cNvPr>
            <p:cNvSpPr/>
            <p:nvPr/>
          </p:nvSpPr>
          <p:spPr>
            <a:xfrm>
              <a:off x="2335617" y="4417058"/>
              <a:ext cx="371166" cy="409399"/>
            </a:xfrm>
            <a:custGeom>
              <a:avLst/>
              <a:gdLst>
                <a:gd name="connsiteX0" fmla="*/ 370732 w 371166"/>
                <a:gd name="connsiteY0" fmla="*/ 0 h 409399"/>
                <a:gd name="connsiteX1" fmla="*/ 371166 w 371166"/>
                <a:gd name="connsiteY1" fmla="*/ 79892 h 409399"/>
                <a:gd name="connsiteX2" fmla="*/ 252616 w 371166"/>
                <a:gd name="connsiteY2" fmla="*/ 173648 h 409399"/>
                <a:gd name="connsiteX3" fmla="*/ 460 w 371166"/>
                <a:gd name="connsiteY3" fmla="*/ 314282 h 409399"/>
                <a:gd name="connsiteX4" fmla="*/ 366390 w 371166"/>
                <a:gd name="connsiteY4" fmla="*/ 392745 h 409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166" h="409399">
                  <a:moveTo>
                    <a:pt x="370732" y="0"/>
                  </a:moveTo>
                  <a:lnTo>
                    <a:pt x="371166" y="79892"/>
                  </a:lnTo>
                  <a:cubicBezTo>
                    <a:pt x="371166" y="79892"/>
                    <a:pt x="360744" y="178507"/>
                    <a:pt x="252616" y="173648"/>
                  </a:cubicBezTo>
                  <a:cubicBezTo>
                    <a:pt x="144487" y="168789"/>
                    <a:pt x="11751" y="235818"/>
                    <a:pt x="460" y="314282"/>
                  </a:cubicBezTo>
                  <a:cubicBezTo>
                    <a:pt x="-10975" y="392745"/>
                    <a:pt x="192978" y="434906"/>
                    <a:pt x="366390" y="392745"/>
                  </a:cubicBezTo>
                </a:path>
              </a:pathLst>
            </a:custGeom>
            <a:noFill/>
            <a:ln w="12700" cap="flat">
              <a:solidFill>
                <a:srgbClr val="1D1D1B"/>
              </a:solidFill>
              <a:prstDash val="solid"/>
              <a:miter/>
            </a:ln>
          </p:spPr>
          <p:txBody>
            <a:bodyPr rtlCol="0" anchor="ctr"/>
            <a:lstStyle/>
            <a:p>
              <a:endParaRPr lang="de-DE"/>
            </a:p>
          </p:txBody>
        </p:sp>
        <p:sp>
          <p:nvSpPr>
            <p:cNvPr id="39" name="Freeform: Shape 35">
              <a:extLst>
                <a:ext uri="{FF2B5EF4-FFF2-40B4-BE49-F238E27FC236}">
                  <a16:creationId xmlns:a16="http://schemas.microsoft.com/office/drawing/2014/main" id="{FDB3E8BD-8793-2EA9-E3A0-665857B4E0FD}"/>
                </a:ext>
              </a:extLst>
            </p:cNvPr>
            <p:cNvSpPr/>
            <p:nvPr/>
          </p:nvSpPr>
          <p:spPr>
            <a:xfrm>
              <a:off x="2666832" y="4381185"/>
              <a:ext cx="79902" cy="80606"/>
            </a:xfrm>
            <a:custGeom>
              <a:avLst/>
              <a:gdLst>
                <a:gd name="connsiteX0" fmla="*/ 50228 w 79902"/>
                <a:gd name="connsiteY0" fmla="*/ 0 h 80606"/>
                <a:gd name="connsiteX1" fmla="*/ 79902 w 79902"/>
                <a:gd name="connsiteY1" fmla="*/ 29299 h 80606"/>
                <a:gd name="connsiteX2" fmla="*/ 79902 w 79902"/>
                <a:gd name="connsiteY2" fmla="*/ 51308 h 80606"/>
                <a:gd name="connsiteX3" fmla="*/ 50228 w 79902"/>
                <a:gd name="connsiteY3" fmla="*/ 80607 h 80606"/>
                <a:gd name="connsiteX4" fmla="*/ 29674 w 79902"/>
                <a:gd name="connsiteY4" fmla="*/ 80607 h 80606"/>
                <a:gd name="connsiteX5" fmla="*/ 0 w 79902"/>
                <a:gd name="connsiteY5" fmla="*/ 51308 h 80606"/>
                <a:gd name="connsiteX6" fmla="*/ 0 w 79902"/>
                <a:gd name="connsiteY6" fmla="*/ 29299 h 80606"/>
                <a:gd name="connsiteX7" fmla="*/ 29674 w 79902"/>
                <a:gd name="connsiteY7" fmla="*/ 0 h 8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902" h="80606">
                  <a:moveTo>
                    <a:pt x="50228" y="0"/>
                  </a:moveTo>
                  <a:cubicBezTo>
                    <a:pt x="66617" y="0"/>
                    <a:pt x="79902" y="13118"/>
                    <a:pt x="79902" y="29299"/>
                  </a:cubicBezTo>
                  <a:lnTo>
                    <a:pt x="79902" y="51308"/>
                  </a:lnTo>
                  <a:cubicBezTo>
                    <a:pt x="79902" y="67489"/>
                    <a:pt x="66617" y="80607"/>
                    <a:pt x="50228" y="80607"/>
                  </a:cubicBezTo>
                  <a:lnTo>
                    <a:pt x="29674" y="80607"/>
                  </a:lnTo>
                  <a:cubicBezTo>
                    <a:pt x="13285" y="80607"/>
                    <a:pt x="0" y="67489"/>
                    <a:pt x="0" y="51308"/>
                  </a:cubicBezTo>
                  <a:lnTo>
                    <a:pt x="0" y="29299"/>
                  </a:lnTo>
                  <a:cubicBezTo>
                    <a:pt x="0" y="13118"/>
                    <a:pt x="13285" y="0"/>
                    <a:pt x="29674" y="0"/>
                  </a:cubicBezTo>
                  <a:close/>
                </a:path>
              </a:pathLst>
            </a:custGeom>
            <a:solidFill>
              <a:srgbClr val="F59E19"/>
            </a:solidFill>
            <a:ln w="12700" cap="flat">
              <a:solidFill>
                <a:srgbClr val="1D1D1B"/>
              </a:solidFill>
              <a:prstDash val="solid"/>
              <a:miter/>
            </a:ln>
          </p:spPr>
          <p:txBody>
            <a:bodyPr rtlCol="0" anchor="ctr"/>
            <a:lstStyle/>
            <a:p>
              <a:endParaRPr lang="de-DE"/>
            </a:p>
          </p:txBody>
        </p:sp>
        <p:sp>
          <p:nvSpPr>
            <p:cNvPr id="40" name="Freeform: Shape 36">
              <a:extLst>
                <a:ext uri="{FF2B5EF4-FFF2-40B4-BE49-F238E27FC236}">
                  <a16:creationId xmlns:a16="http://schemas.microsoft.com/office/drawing/2014/main" id="{B94B86F9-36C1-6499-86DB-048645C6A6A8}"/>
                </a:ext>
              </a:extLst>
            </p:cNvPr>
            <p:cNvSpPr/>
            <p:nvPr/>
          </p:nvSpPr>
          <p:spPr>
            <a:xfrm>
              <a:off x="4168041" y="1823487"/>
              <a:ext cx="139539" cy="2202826"/>
            </a:xfrm>
            <a:custGeom>
              <a:avLst/>
              <a:gdLst>
                <a:gd name="connsiteX0" fmla="*/ 87719 w 139539"/>
                <a:gd name="connsiteY0" fmla="*/ 0 h 2202826"/>
                <a:gd name="connsiteX1" fmla="*/ 139540 w 139539"/>
                <a:gd name="connsiteY1" fmla="*/ 51166 h 2202826"/>
                <a:gd name="connsiteX2" fmla="*/ 139540 w 139539"/>
                <a:gd name="connsiteY2" fmla="*/ 2151662 h 2202826"/>
                <a:gd name="connsiteX3" fmla="*/ 87719 w 139539"/>
                <a:gd name="connsiteY3" fmla="*/ 2202827 h 2202826"/>
                <a:gd name="connsiteX4" fmla="*/ 51821 w 139539"/>
                <a:gd name="connsiteY4" fmla="*/ 2202827 h 2202826"/>
                <a:gd name="connsiteX5" fmla="*/ 0 w 139539"/>
                <a:gd name="connsiteY5" fmla="*/ 2151662 h 2202826"/>
                <a:gd name="connsiteX6" fmla="*/ 0 w 139539"/>
                <a:gd name="connsiteY6" fmla="*/ 51166 h 2202826"/>
                <a:gd name="connsiteX7" fmla="*/ 51821 w 139539"/>
                <a:gd name="connsiteY7" fmla="*/ 0 h 220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539" h="2202826">
                  <a:moveTo>
                    <a:pt x="87719" y="0"/>
                  </a:moveTo>
                  <a:cubicBezTo>
                    <a:pt x="116339" y="0"/>
                    <a:pt x="139540" y="22908"/>
                    <a:pt x="139540" y="51166"/>
                  </a:cubicBezTo>
                  <a:lnTo>
                    <a:pt x="139540" y="2151662"/>
                  </a:lnTo>
                  <a:cubicBezTo>
                    <a:pt x="139540" y="2179920"/>
                    <a:pt x="116339" y="2202827"/>
                    <a:pt x="87719" y="2202827"/>
                  </a:cubicBezTo>
                  <a:lnTo>
                    <a:pt x="51821" y="2202827"/>
                  </a:lnTo>
                  <a:cubicBezTo>
                    <a:pt x="23201" y="2202827"/>
                    <a:pt x="0" y="2179920"/>
                    <a:pt x="0" y="2151662"/>
                  </a:cubicBezTo>
                  <a:lnTo>
                    <a:pt x="0" y="51166"/>
                  </a:lnTo>
                  <a:cubicBezTo>
                    <a:pt x="0" y="22908"/>
                    <a:pt x="23201" y="0"/>
                    <a:pt x="51821" y="0"/>
                  </a:cubicBezTo>
                  <a:close/>
                </a:path>
              </a:pathLst>
            </a:custGeom>
            <a:solidFill>
              <a:srgbClr val="ED6C34"/>
            </a:solidFill>
            <a:ln w="12700" cap="flat">
              <a:solidFill>
                <a:srgbClr val="1D1D1B"/>
              </a:solidFill>
              <a:prstDash val="solid"/>
              <a:miter/>
            </a:ln>
          </p:spPr>
          <p:txBody>
            <a:bodyPr rtlCol="0" anchor="ctr"/>
            <a:lstStyle/>
            <a:p>
              <a:endParaRPr lang="de-DE"/>
            </a:p>
          </p:txBody>
        </p:sp>
        <p:sp>
          <p:nvSpPr>
            <p:cNvPr id="41" name="Freeform: Shape 37">
              <a:extLst>
                <a:ext uri="{FF2B5EF4-FFF2-40B4-BE49-F238E27FC236}">
                  <a16:creationId xmlns:a16="http://schemas.microsoft.com/office/drawing/2014/main" id="{ABC592A1-84EE-DFE3-B79D-DC5AA9D2A6EC}"/>
                </a:ext>
              </a:extLst>
            </p:cNvPr>
            <p:cNvSpPr/>
            <p:nvPr/>
          </p:nvSpPr>
          <p:spPr>
            <a:xfrm>
              <a:off x="5566765" y="1817628"/>
              <a:ext cx="139539" cy="2202826"/>
            </a:xfrm>
            <a:custGeom>
              <a:avLst/>
              <a:gdLst>
                <a:gd name="connsiteX0" fmla="*/ 87719 w 139539"/>
                <a:gd name="connsiteY0" fmla="*/ 0 h 2202826"/>
                <a:gd name="connsiteX1" fmla="*/ 139539 w 139539"/>
                <a:gd name="connsiteY1" fmla="*/ 51165 h 2202826"/>
                <a:gd name="connsiteX2" fmla="*/ 139539 w 139539"/>
                <a:gd name="connsiteY2" fmla="*/ 2151662 h 2202826"/>
                <a:gd name="connsiteX3" fmla="*/ 87719 w 139539"/>
                <a:gd name="connsiteY3" fmla="*/ 2202827 h 2202826"/>
                <a:gd name="connsiteX4" fmla="*/ 51820 w 139539"/>
                <a:gd name="connsiteY4" fmla="*/ 2202827 h 2202826"/>
                <a:gd name="connsiteX5" fmla="*/ 0 w 139539"/>
                <a:gd name="connsiteY5" fmla="*/ 2151662 h 2202826"/>
                <a:gd name="connsiteX6" fmla="*/ 0 w 139539"/>
                <a:gd name="connsiteY6" fmla="*/ 51165 h 2202826"/>
                <a:gd name="connsiteX7" fmla="*/ 51820 w 139539"/>
                <a:gd name="connsiteY7" fmla="*/ 0 h 220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539" h="2202826">
                  <a:moveTo>
                    <a:pt x="87719" y="0"/>
                  </a:moveTo>
                  <a:cubicBezTo>
                    <a:pt x="116338" y="0"/>
                    <a:pt x="139539" y="22907"/>
                    <a:pt x="139539" y="51165"/>
                  </a:cubicBezTo>
                  <a:lnTo>
                    <a:pt x="139539" y="2151662"/>
                  </a:lnTo>
                  <a:cubicBezTo>
                    <a:pt x="139539" y="2179920"/>
                    <a:pt x="116338" y="2202827"/>
                    <a:pt x="87719" y="2202827"/>
                  </a:cubicBezTo>
                  <a:lnTo>
                    <a:pt x="51820" y="2202827"/>
                  </a:lnTo>
                  <a:cubicBezTo>
                    <a:pt x="23201" y="2202827"/>
                    <a:pt x="0" y="2179920"/>
                    <a:pt x="0" y="2151662"/>
                  </a:cubicBezTo>
                  <a:lnTo>
                    <a:pt x="0" y="51165"/>
                  </a:lnTo>
                  <a:cubicBezTo>
                    <a:pt x="0" y="22908"/>
                    <a:pt x="23201" y="0"/>
                    <a:pt x="51820" y="0"/>
                  </a:cubicBezTo>
                  <a:close/>
                </a:path>
              </a:pathLst>
            </a:custGeom>
            <a:solidFill>
              <a:srgbClr val="ED6C34"/>
            </a:solidFill>
            <a:ln w="12700" cap="flat">
              <a:solidFill>
                <a:srgbClr val="1D1D1B"/>
              </a:solidFill>
              <a:prstDash val="solid"/>
              <a:miter/>
            </a:ln>
          </p:spPr>
          <p:txBody>
            <a:bodyPr rtlCol="0" anchor="ctr"/>
            <a:lstStyle/>
            <a:p>
              <a:endParaRPr lang="de-DE"/>
            </a:p>
          </p:txBody>
        </p:sp>
        <p:sp>
          <p:nvSpPr>
            <p:cNvPr id="42" name="Freeform: Shape 38">
              <a:extLst>
                <a:ext uri="{FF2B5EF4-FFF2-40B4-BE49-F238E27FC236}">
                  <a16:creationId xmlns:a16="http://schemas.microsoft.com/office/drawing/2014/main" id="{05DA2B97-FC5B-0C1E-8C75-0C3246E80B35}"/>
                </a:ext>
              </a:extLst>
            </p:cNvPr>
            <p:cNvSpPr/>
            <p:nvPr/>
          </p:nvSpPr>
          <p:spPr>
            <a:xfrm>
              <a:off x="5709055" y="1820057"/>
              <a:ext cx="139539" cy="2202826"/>
            </a:xfrm>
            <a:custGeom>
              <a:avLst/>
              <a:gdLst>
                <a:gd name="connsiteX0" fmla="*/ 87719 w 139539"/>
                <a:gd name="connsiteY0" fmla="*/ 0 h 2202826"/>
                <a:gd name="connsiteX1" fmla="*/ 139539 w 139539"/>
                <a:gd name="connsiteY1" fmla="*/ 51165 h 2202826"/>
                <a:gd name="connsiteX2" fmla="*/ 139539 w 139539"/>
                <a:gd name="connsiteY2" fmla="*/ 2151662 h 2202826"/>
                <a:gd name="connsiteX3" fmla="*/ 87719 w 139539"/>
                <a:gd name="connsiteY3" fmla="*/ 2202827 h 2202826"/>
                <a:gd name="connsiteX4" fmla="*/ 51821 w 139539"/>
                <a:gd name="connsiteY4" fmla="*/ 2202827 h 2202826"/>
                <a:gd name="connsiteX5" fmla="*/ 0 w 139539"/>
                <a:gd name="connsiteY5" fmla="*/ 2151662 h 2202826"/>
                <a:gd name="connsiteX6" fmla="*/ 0 w 139539"/>
                <a:gd name="connsiteY6" fmla="*/ 51165 h 2202826"/>
                <a:gd name="connsiteX7" fmla="*/ 51821 w 139539"/>
                <a:gd name="connsiteY7" fmla="*/ 0 h 220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539" h="2202826">
                  <a:moveTo>
                    <a:pt x="87719" y="0"/>
                  </a:moveTo>
                  <a:cubicBezTo>
                    <a:pt x="116339" y="0"/>
                    <a:pt x="139539" y="22907"/>
                    <a:pt x="139539" y="51165"/>
                  </a:cubicBezTo>
                  <a:lnTo>
                    <a:pt x="139539" y="2151662"/>
                  </a:lnTo>
                  <a:cubicBezTo>
                    <a:pt x="139539" y="2179919"/>
                    <a:pt x="116339" y="2202827"/>
                    <a:pt x="87719" y="2202827"/>
                  </a:cubicBezTo>
                  <a:lnTo>
                    <a:pt x="51821" y="2202827"/>
                  </a:lnTo>
                  <a:cubicBezTo>
                    <a:pt x="23201" y="2202827"/>
                    <a:pt x="0" y="2179919"/>
                    <a:pt x="0" y="2151662"/>
                  </a:cubicBezTo>
                  <a:lnTo>
                    <a:pt x="0" y="51165"/>
                  </a:lnTo>
                  <a:cubicBezTo>
                    <a:pt x="0" y="22907"/>
                    <a:pt x="23201" y="0"/>
                    <a:pt x="51821" y="0"/>
                  </a:cubicBezTo>
                  <a:close/>
                </a:path>
              </a:pathLst>
            </a:custGeom>
            <a:solidFill>
              <a:srgbClr val="ED6C34"/>
            </a:solidFill>
            <a:ln w="12700" cap="flat">
              <a:solidFill>
                <a:srgbClr val="1D1D1B"/>
              </a:solidFill>
              <a:prstDash val="solid"/>
              <a:miter/>
            </a:ln>
          </p:spPr>
          <p:txBody>
            <a:bodyPr rtlCol="0" anchor="ctr"/>
            <a:lstStyle/>
            <a:p>
              <a:endParaRPr lang="de-DE"/>
            </a:p>
          </p:txBody>
        </p:sp>
        <p:sp>
          <p:nvSpPr>
            <p:cNvPr id="43" name="Freeform: Shape 39">
              <a:extLst>
                <a:ext uri="{FF2B5EF4-FFF2-40B4-BE49-F238E27FC236}">
                  <a16:creationId xmlns:a16="http://schemas.microsoft.com/office/drawing/2014/main" id="{083A89E2-043B-88B5-0060-688049B369E6}"/>
                </a:ext>
              </a:extLst>
            </p:cNvPr>
            <p:cNvSpPr/>
            <p:nvPr/>
          </p:nvSpPr>
          <p:spPr>
            <a:xfrm>
              <a:off x="5855543" y="1811482"/>
              <a:ext cx="139539" cy="2202826"/>
            </a:xfrm>
            <a:custGeom>
              <a:avLst/>
              <a:gdLst>
                <a:gd name="connsiteX0" fmla="*/ 87719 w 139539"/>
                <a:gd name="connsiteY0" fmla="*/ 0 h 2202826"/>
                <a:gd name="connsiteX1" fmla="*/ 139539 w 139539"/>
                <a:gd name="connsiteY1" fmla="*/ 51165 h 2202826"/>
                <a:gd name="connsiteX2" fmla="*/ 139539 w 139539"/>
                <a:gd name="connsiteY2" fmla="*/ 2151661 h 2202826"/>
                <a:gd name="connsiteX3" fmla="*/ 87719 w 139539"/>
                <a:gd name="connsiteY3" fmla="*/ 2202827 h 2202826"/>
                <a:gd name="connsiteX4" fmla="*/ 51821 w 139539"/>
                <a:gd name="connsiteY4" fmla="*/ 2202827 h 2202826"/>
                <a:gd name="connsiteX5" fmla="*/ 0 w 139539"/>
                <a:gd name="connsiteY5" fmla="*/ 2151661 h 2202826"/>
                <a:gd name="connsiteX6" fmla="*/ 0 w 139539"/>
                <a:gd name="connsiteY6" fmla="*/ 51165 h 2202826"/>
                <a:gd name="connsiteX7" fmla="*/ 51821 w 139539"/>
                <a:gd name="connsiteY7" fmla="*/ 0 h 220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539" h="2202826">
                  <a:moveTo>
                    <a:pt x="87719" y="0"/>
                  </a:moveTo>
                  <a:cubicBezTo>
                    <a:pt x="116339" y="0"/>
                    <a:pt x="139539" y="22907"/>
                    <a:pt x="139539" y="51165"/>
                  </a:cubicBezTo>
                  <a:lnTo>
                    <a:pt x="139539" y="2151661"/>
                  </a:lnTo>
                  <a:cubicBezTo>
                    <a:pt x="139539" y="2179919"/>
                    <a:pt x="116339" y="2202827"/>
                    <a:pt x="87719" y="2202827"/>
                  </a:cubicBezTo>
                  <a:lnTo>
                    <a:pt x="51821" y="2202827"/>
                  </a:lnTo>
                  <a:cubicBezTo>
                    <a:pt x="23201" y="2202827"/>
                    <a:pt x="0" y="2179919"/>
                    <a:pt x="0" y="2151661"/>
                  </a:cubicBezTo>
                  <a:lnTo>
                    <a:pt x="0" y="51165"/>
                  </a:lnTo>
                  <a:cubicBezTo>
                    <a:pt x="0" y="22907"/>
                    <a:pt x="23201" y="0"/>
                    <a:pt x="51821" y="0"/>
                  </a:cubicBezTo>
                  <a:close/>
                </a:path>
              </a:pathLst>
            </a:custGeom>
            <a:solidFill>
              <a:srgbClr val="ED6C34"/>
            </a:solidFill>
            <a:ln w="12700" cap="flat">
              <a:solidFill>
                <a:srgbClr val="1D1D1B"/>
              </a:solidFill>
              <a:prstDash val="solid"/>
              <a:miter/>
            </a:ln>
          </p:spPr>
          <p:txBody>
            <a:bodyPr rtlCol="0" anchor="ctr"/>
            <a:lstStyle/>
            <a:p>
              <a:endParaRPr lang="de-DE"/>
            </a:p>
          </p:txBody>
        </p:sp>
        <p:sp>
          <p:nvSpPr>
            <p:cNvPr id="44" name="Freeform: Shape 40">
              <a:extLst>
                <a:ext uri="{FF2B5EF4-FFF2-40B4-BE49-F238E27FC236}">
                  <a16:creationId xmlns:a16="http://schemas.microsoft.com/office/drawing/2014/main" id="{AAE0522B-007E-CFA9-CC9E-80F38C0B17AF}"/>
                </a:ext>
              </a:extLst>
            </p:cNvPr>
            <p:cNvSpPr/>
            <p:nvPr/>
          </p:nvSpPr>
          <p:spPr>
            <a:xfrm>
              <a:off x="5997833" y="1814055"/>
              <a:ext cx="139539" cy="2202826"/>
            </a:xfrm>
            <a:custGeom>
              <a:avLst/>
              <a:gdLst>
                <a:gd name="connsiteX0" fmla="*/ 87719 w 139539"/>
                <a:gd name="connsiteY0" fmla="*/ 0 h 2202826"/>
                <a:gd name="connsiteX1" fmla="*/ 139540 w 139539"/>
                <a:gd name="connsiteY1" fmla="*/ 51165 h 2202826"/>
                <a:gd name="connsiteX2" fmla="*/ 139540 w 139539"/>
                <a:gd name="connsiteY2" fmla="*/ 2151662 h 2202826"/>
                <a:gd name="connsiteX3" fmla="*/ 87719 w 139539"/>
                <a:gd name="connsiteY3" fmla="*/ 2202827 h 2202826"/>
                <a:gd name="connsiteX4" fmla="*/ 51821 w 139539"/>
                <a:gd name="connsiteY4" fmla="*/ 2202827 h 2202826"/>
                <a:gd name="connsiteX5" fmla="*/ 0 w 139539"/>
                <a:gd name="connsiteY5" fmla="*/ 2151662 h 2202826"/>
                <a:gd name="connsiteX6" fmla="*/ 0 w 139539"/>
                <a:gd name="connsiteY6" fmla="*/ 51165 h 2202826"/>
                <a:gd name="connsiteX7" fmla="*/ 51821 w 139539"/>
                <a:gd name="connsiteY7" fmla="*/ 0 h 220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539" h="2202826">
                  <a:moveTo>
                    <a:pt x="87719" y="0"/>
                  </a:moveTo>
                  <a:cubicBezTo>
                    <a:pt x="116339" y="0"/>
                    <a:pt x="139540" y="22907"/>
                    <a:pt x="139540" y="51165"/>
                  </a:cubicBezTo>
                  <a:lnTo>
                    <a:pt x="139540" y="2151662"/>
                  </a:lnTo>
                  <a:cubicBezTo>
                    <a:pt x="139540" y="2179920"/>
                    <a:pt x="116339" y="2202827"/>
                    <a:pt x="87719" y="2202827"/>
                  </a:cubicBezTo>
                  <a:lnTo>
                    <a:pt x="51821" y="2202827"/>
                  </a:lnTo>
                  <a:cubicBezTo>
                    <a:pt x="23201" y="2202827"/>
                    <a:pt x="0" y="2179920"/>
                    <a:pt x="0" y="2151662"/>
                  </a:cubicBezTo>
                  <a:lnTo>
                    <a:pt x="0" y="51165"/>
                  </a:lnTo>
                  <a:cubicBezTo>
                    <a:pt x="0" y="22908"/>
                    <a:pt x="23201" y="0"/>
                    <a:pt x="51821" y="0"/>
                  </a:cubicBezTo>
                  <a:close/>
                </a:path>
              </a:pathLst>
            </a:custGeom>
            <a:solidFill>
              <a:srgbClr val="ED6C34"/>
            </a:solidFill>
            <a:ln w="12700" cap="flat">
              <a:solidFill>
                <a:srgbClr val="1D1D1B"/>
              </a:solidFill>
              <a:prstDash val="solid"/>
              <a:miter/>
            </a:ln>
          </p:spPr>
          <p:txBody>
            <a:bodyPr rtlCol="0" anchor="ctr"/>
            <a:lstStyle/>
            <a:p>
              <a:endParaRPr lang="de-DE"/>
            </a:p>
          </p:txBody>
        </p:sp>
        <p:sp>
          <p:nvSpPr>
            <p:cNvPr id="45" name="Freeform: Shape 41">
              <a:extLst>
                <a:ext uri="{FF2B5EF4-FFF2-40B4-BE49-F238E27FC236}">
                  <a16:creationId xmlns:a16="http://schemas.microsoft.com/office/drawing/2014/main" id="{4E9D383B-879F-583F-3C71-46F04A411F17}"/>
                </a:ext>
              </a:extLst>
            </p:cNvPr>
            <p:cNvSpPr/>
            <p:nvPr/>
          </p:nvSpPr>
          <p:spPr>
            <a:xfrm>
              <a:off x="4925665" y="1702720"/>
              <a:ext cx="89311" cy="2287578"/>
            </a:xfrm>
            <a:custGeom>
              <a:avLst/>
              <a:gdLst>
                <a:gd name="connsiteX0" fmla="*/ 56163 w 89311"/>
                <a:gd name="connsiteY0" fmla="*/ 0 h 2287578"/>
                <a:gd name="connsiteX1" fmla="*/ 89311 w 89311"/>
                <a:gd name="connsiteY1" fmla="*/ 32729 h 2287578"/>
                <a:gd name="connsiteX2" fmla="*/ 89311 w 89311"/>
                <a:gd name="connsiteY2" fmla="*/ 2254850 h 2287578"/>
                <a:gd name="connsiteX3" fmla="*/ 56163 w 89311"/>
                <a:gd name="connsiteY3" fmla="*/ 2287579 h 2287578"/>
                <a:gd name="connsiteX4" fmla="*/ 33148 w 89311"/>
                <a:gd name="connsiteY4" fmla="*/ 2287579 h 2287578"/>
                <a:gd name="connsiteX5" fmla="*/ 0 w 89311"/>
                <a:gd name="connsiteY5" fmla="*/ 2254850 h 2287578"/>
                <a:gd name="connsiteX6" fmla="*/ 0 w 89311"/>
                <a:gd name="connsiteY6" fmla="*/ 32729 h 2287578"/>
                <a:gd name="connsiteX7" fmla="*/ 33148 w 89311"/>
                <a:gd name="connsiteY7" fmla="*/ 0 h 2287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311" h="2287578">
                  <a:moveTo>
                    <a:pt x="56163" y="0"/>
                  </a:moveTo>
                  <a:cubicBezTo>
                    <a:pt x="74471" y="0"/>
                    <a:pt x="89311" y="14653"/>
                    <a:pt x="89311" y="32729"/>
                  </a:cubicBezTo>
                  <a:lnTo>
                    <a:pt x="89311" y="2254850"/>
                  </a:lnTo>
                  <a:cubicBezTo>
                    <a:pt x="89311" y="2272926"/>
                    <a:pt x="74471" y="2287579"/>
                    <a:pt x="56163" y="2287579"/>
                  </a:cubicBezTo>
                  <a:lnTo>
                    <a:pt x="33148" y="2287579"/>
                  </a:lnTo>
                  <a:cubicBezTo>
                    <a:pt x="14841" y="2287579"/>
                    <a:pt x="0" y="2272926"/>
                    <a:pt x="0" y="2254850"/>
                  </a:cubicBezTo>
                  <a:lnTo>
                    <a:pt x="0" y="32729"/>
                  </a:lnTo>
                  <a:cubicBezTo>
                    <a:pt x="0" y="14653"/>
                    <a:pt x="14841" y="0"/>
                    <a:pt x="33148" y="0"/>
                  </a:cubicBezTo>
                  <a:close/>
                </a:path>
              </a:pathLst>
            </a:custGeom>
            <a:solidFill>
              <a:srgbClr val="F59E19"/>
            </a:solidFill>
            <a:ln w="12700" cap="flat">
              <a:solidFill>
                <a:srgbClr val="1D1D1B"/>
              </a:solidFill>
              <a:prstDash val="solid"/>
              <a:miter/>
            </a:ln>
          </p:spPr>
          <p:txBody>
            <a:bodyPr rtlCol="0" anchor="ctr"/>
            <a:lstStyle/>
            <a:p>
              <a:endParaRPr lang="de-DE"/>
            </a:p>
          </p:txBody>
        </p:sp>
        <p:sp>
          <p:nvSpPr>
            <p:cNvPr id="46" name="Freeform: Shape 42">
              <a:extLst>
                <a:ext uri="{FF2B5EF4-FFF2-40B4-BE49-F238E27FC236}">
                  <a16:creationId xmlns:a16="http://schemas.microsoft.com/office/drawing/2014/main" id="{5001C256-6424-711B-5D8D-AB567C816E40}"/>
                </a:ext>
              </a:extLst>
            </p:cNvPr>
            <p:cNvSpPr/>
            <p:nvPr/>
          </p:nvSpPr>
          <p:spPr>
            <a:xfrm>
              <a:off x="3316183" y="3493937"/>
              <a:ext cx="1629457" cy="1516096"/>
            </a:xfrm>
            <a:custGeom>
              <a:avLst/>
              <a:gdLst>
                <a:gd name="connsiteX0" fmla="*/ 1463139 w 1629457"/>
                <a:gd name="connsiteY0" fmla="*/ 1516096 h 1516096"/>
                <a:gd name="connsiteX1" fmla="*/ 166318 w 1629457"/>
                <a:gd name="connsiteY1" fmla="*/ 1075617 h 1516096"/>
                <a:gd name="connsiteX2" fmla="*/ 0 w 1629457"/>
                <a:gd name="connsiteY2" fmla="*/ 910687 h 1516096"/>
                <a:gd name="connsiteX3" fmla="*/ 0 w 1629457"/>
                <a:gd name="connsiteY3" fmla="*/ 164930 h 1516096"/>
                <a:gd name="connsiteX4" fmla="*/ 166318 w 1629457"/>
                <a:gd name="connsiteY4" fmla="*/ 0 h 1516096"/>
                <a:gd name="connsiteX5" fmla="*/ 1463139 w 1629457"/>
                <a:gd name="connsiteY5" fmla="*/ 0 h 1516096"/>
                <a:gd name="connsiteX6" fmla="*/ 1629457 w 1629457"/>
                <a:gd name="connsiteY6" fmla="*/ 164930 h 1516096"/>
                <a:gd name="connsiteX7" fmla="*/ 1629457 w 1629457"/>
                <a:gd name="connsiteY7" fmla="*/ 1351166 h 1516096"/>
                <a:gd name="connsiteX8" fmla="*/ 1463139 w 1629457"/>
                <a:gd name="connsiteY8" fmla="*/ 1516096 h 151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9457" h="1516096">
                  <a:moveTo>
                    <a:pt x="1463139" y="1516096"/>
                  </a:moveTo>
                  <a:lnTo>
                    <a:pt x="166318" y="1075617"/>
                  </a:lnTo>
                  <a:cubicBezTo>
                    <a:pt x="74836" y="1075617"/>
                    <a:pt x="0" y="1001441"/>
                    <a:pt x="0" y="910687"/>
                  </a:cubicBezTo>
                  <a:lnTo>
                    <a:pt x="0" y="164930"/>
                  </a:lnTo>
                  <a:cubicBezTo>
                    <a:pt x="0" y="74176"/>
                    <a:pt x="74836" y="0"/>
                    <a:pt x="166318" y="0"/>
                  </a:cubicBezTo>
                  <a:lnTo>
                    <a:pt x="1463139" y="0"/>
                  </a:lnTo>
                  <a:cubicBezTo>
                    <a:pt x="1554621" y="0"/>
                    <a:pt x="1629457" y="74176"/>
                    <a:pt x="1629457" y="164930"/>
                  </a:cubicBezTo>
                  <a:lnTo>
                    <a:pt x="1629457" y="1351166"/>
                  </a:lnTo>
                  <a:cubicBezTo>
                    <a:pt x="1629457" y="1441921"/>
                    <a:pt x="1554621" y="1516096"/>
                    <a:pt x="1463139" y="1516096"/>
                  </a:cubicBezTo>
                  <a:close/>
                </a:path>
              </a:pathLst>
            </a:custGeom>
            <a:solidFill>
              <a:srgbClr val="016E79"/>
            </a:solidFill>
            <a:ln w="12700" cap="flat">
              <a:solidFill>
                <a:srgbClr val="1D1D1B"/>
              </a:solidFill>
              <a:prstDash val="solid"/>
              <a:miter/>
            </a:ln>
          </p:spPr>
          <p:txBody>
            <a:bodyPr rtlCol="0" anchor="ctr"/>
            <a:lstStyle/>
            <a:p>
              <a:endParaRPr lang="de-DE"/>
            </a:p>
          </p:txBody>
        </p:sp>
        <p:sp>
          <p:nvSpPr>
            <p:cNvPr id="47" name="Freeform: Shape 43">
              <a:extLst>
                <a:ext uri="{FF2B5EF4-FFF2-40B4-BE49-F238E27FC236}">
                  <a16:creationId xmlns:a16="http://schemas.microsoft.com/office/drawing/2014/main" id="{E2435BDE-C9FA-F812-462B-18EB5E7407DD}"/>
                </a:ext>
              </a:extLst>
            </p:cNvPr>
            <p:cNvSpPr/>
            <p:nvPr/>
          </p:nvSpPr>
          <p:spPr>
            <a:xfrm>
              <a:off x="4946799" y="3501512"/>
              <a:ext cx="1629457" cy="1401902"/>
            </a:xfrm>
            <a:custGeom>
              <a:avLst/>
              <a:gdLst>
                <a:gd name="connsiteX0" fmla="*/ 1463139 w 1629457"/>
                <a:gd name="connsiteY0" fmla="*/ 1075617 h 1401902"/>
                <a:gd name="connsiteX1" fmla="*/ 166318 w 1629457"/>
                <a:gd name="connsiteY1" fmla="*/ 1401903 h 1401902"/>
                <a:gd name="connsiteX2" fmla="*/ 0 w 1629457"/>
                <a:gd name="connsiteY2" fmla="*/ 1236974 h 1401902"/>
                <a:gd name="connsiteX3" fmla="*/ 0 w 1629457"/>
                <a:gd name="connsiteY3" fmla="*/ 164930 h 1401902"/>
                <a:gd name="connsiteX4" fmla="*/ 166318 w 1629457"/>
                <a:gd name="connsiteY4" fmla="*/ 0 h 1401902"/>
                <a:gd name="connsiteX5" fmla="*/ 1463139 w 1629457"/>
                <a:gd name="connsiteY5" fmla="*/ 0 h 1401902"/>
                <a:gd name="connsiteX6" fmla="*/ 1629457 w 1629457"/>
                <a:gd name="connsiteY6" fmla="*/ 164930 h 1401902"/>
                <a:gd name="connsiteX7" fmla="*/ 1629457 w 1629457"/>
                <a:gd name="connsiteY7" fmla="*/ 910687 h 1401902"/>
                <a:gd name="connsiteX8" fmla="*/ 1463139 w 1629457"/>
                <a:gd name="connsiteY8" fmla="*/ 1075617 h 140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9457" h="1401902">
                  <a:moveTo>
                    <a:pt x="1463139" y="1075617"/>
                  </a:moveTo>
                  <a:lnTo>
                    <a:pt x="166318" y="1401903"/>
                  </a:lnTo>
                  <a:cubicBezTo>
                    <a:pt x="74836" y="1401903"/>
                    <a:pt x="0" y="1327727"/>
                    <a:pt x="0" y="1236974"/>
                  </a:cubicBezTo>
                  <a:lnTo>
                    <a:pt x="0" y="164930"/>
                  </a:lnTo>
                  <a:cubicBezTo>
                    <a:pt x="0" y="74176"/>
                    <a:pt x="74836" y="0"/>
                    <a:pt x="166318" y="0"/>
                  </a:cubicBezTo>
                  <a:lnTo>
                    <a:pt x="1463139" y="0"/>
                  </a:lnTo>
                  <a:cubicBezTo>
                    <a:pt x="1554621" y="0"/>
                    <a:pt x="1629457" y="74176"/>
                    <a:pt x="1629457" y="164930"/>
                  </a:cubicBezTo>
                  <a:lnTo>
                    <a:pt x="1629457" y="910687"/>
                  </a:lnTo>
                  <a:cubicBezTo>
                    <a:pt x="1629457" y="1001441"/>
                    <a:pt x="1554621" y="1075617"/>
                    <a:pt x="1463139" y="1075617"/>
                  </a:cubicBezTo>
                  <a:close/>
                </a:path>
              </a:pathLst>
            </a:custGeom>
            <a:solidFill>
              <a:srgbClr val="016E79"/>
            </a:solidFill>
            <a:ln w="12700" cap="flat">
              <a:solidFill>
                <a:srgbClr val="1D1D1B"/>
              </a:solidFill>
              <a:prstDash val="solid"/>
              <a:miter/>
            </a:ln>
          </p:spPr>
          <p:txBody>
            <a:bodyPr rtlCol="0" anchor="ctr"/>
            <a:lstStyle/>
            <a:p>
              <a:endParaRPr lang="de-DE"/>
            </a:p>
          </p:txBody>
        </p:sp>
        <p:sp>
          <p:nvSpPr>
            <p:cNvPr id="48" name="Freeform: Shape 44">
              <a:extLst>
                <a:ext uri="{FF2B5EF4-FFF2-40B4-BE49-F238E27FC236}">
                  <a16:creationId xmlns:a16="http://schemas.microsoft.com/office/drawing/2014/main" id="{1ACAA11E-E859-B26B-1F6E-D684E9676568}"/>
                </a:ext>
              </a:extLst>
            </p:cNvPr>
            <p:cNvSpPr/>
            <p:nvPr/>
          </p:nvSpPr>
          <p:spPr>
            <a:xfrm rot="5400000">
              <a:off x="4796113" y="3406613"/>
              <a:ext cx="254761" cy="3086215"/>
            </a:xfrm>
            <a:custGeom>
              <a:avLst/>
              <a:gdLst>
                <a:gd name="connsiteX0" fmla="*/ 172832 w 254761"/>
                <a:gd name="connsiteY0" fmla="*/ 0 h 3086215"/>
                <a:gd name="connsiteX1" fmla="*/ 254761 w 254761"/>
                <a:gd name="connsiteY1" fmla="*/ 80893 h 3086215"/>
                <a:gd name="connsiteX2" fmla="*/ 254761 w 254761"/>
                <a:gd name="connsiteY2" fmla="*/ 3005323 h 3086215"/>
                <a:gd name="connsiteX3" fmla="*/ 172832 w 254761"/>
                <a:gd name="connsiteY3" fmla="*/ 3086216 h 3086215"/>
                <a:gd name="connsiteX4" fmla="*/ 81929 w 254761"/>
                <a:gd name="connsiteY4" fmla="*/ 3086216 h 3086215"/>
                <a:gd name="connsiteX5" fmla="*/ 0 w 254761"/>
                <a:gd name="connsiteY5" fmla="*/ 3005323 h 3086215"/>
                <a:gd name="connsiteX6" fmla="*/ 0 w 254761"/>
                <a:gd name="connsiteY6" fmla="*/ 80893 h 3086215"/>
                <a:gd name="connsiteX7" fmla="*/ 81929 w 254761"/>
                <a:gd name="connsiteY7" fmla="*/ 0 h 308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761" h="3086215">
                  <a:moveTo>
                    <a:pt x="172832" y="0"/>
                  </a:moveTo>
                  <a:cubicBezTo>
                    <a:pt x="218080" y="0"/>
                    <a:pt x="254761" y="36217"/>
                    <a:pt x="254761" y="80893"/>
                  </a:cubicBezTo>
                  <a:lnTo>
                    <a:pt x="254761" y="3005323"/>
                  </a:lnTo>
                  <a:cubicBezTo>
                    <a:pt x="254761" y="3049999"/>
                    <a:pt x="218080" y="3086216"/>
                    <a:pt x="172832" y="3086216"/>
                  </a:cubicBezTo>
                  <a:lnTo>
                    <a:pt x="81929" y="3086216"/>
                  </a:lnTo>
                  <a:cubicBezTo>
                    <a:pt x="36681" y="3086216"/>
                    <a:pt x="0" y="3049999"/>
                    <a:pt x="0" y="3005323"/>
                  </a:cubicBezTo>
                  <a:lnTo>
                    <a:pt x="0" y="80893"/>
                  </a:lnTo>
                  <a:cubicBezTo>
                    <a:pt x="0" y="36217"/>
                    <a:pt x="36681" y="0"/>
                    <a:pt x="81929" y="0"/>
                  </a:cubicBezTo>
                  <a:close/>
                </a:path>
              </a:pathLst>
            </a:custGeom>
            <a:solidFill>
              <a:srgbClr val="016E79"/>
            </a:solidFill>
            <a:ln w="12700" cap="flat">
              <a:solidFill>
                <a:srgbClr val="1D1D1B"/>
              </a:solidFill>
              <a:prstDash val="solid"/>
              <a:miter/>
            </a:ln>
          </p:spPr>
          <p:txBody>
            <a:bodyPr rtlCol="0" anchor="ctr"/>
            <a:lstStyle/>
            <a:p>
              <a:endParaRPr lang="de-DE"/>
            </a:p>
          </p:txBody>
        </p:sp>
        <p:sp>
          <p:nvSpPr>
            <p:cNvPr id="49" name="Freeform: Shape 45">
              <a:extLst>
                <a:ext uri="{FF2B5EF4-FFF2-40B4-BE49-F238E27FC236}">
                  <a16:creationId xmlns:a16="http://schemas.microsoft.com/office/drawing/2014/main" id="{FFB8ABF5-BEDB-65A9-544C-C52A47406E81}"/>
                </a:ext>
              </a:extLst>
            </p:cNvPr>
            <p:cNvSpPr/>
            <p:nvPr/>
          </p:nvSpPr>
          <p:spPr>
            <a:xfrm rot="5400000">
              <a:off x="4776138" y="3158789"/>
              <a:ext cx="254761" cy="3086215"/>
            </a:xfrm>
            <a:custGeom>
              <a:avLst/>
              <a:gdLst>
                <a:gd name="connsiteX0" fmla="*/ 172832 w 254761"/>
                <a:gd name="connsiteY0" fmla="*/ 0 h 3086215"/>
                <a:gd name="connsiteX1" fmla="*/ 254761 w 254761"/>
                <a:gd name="connsiteY1" fmla="*/ 80893 h 3086215"/>
                <a:gd name="connsiteX2" fmla="*/ 254761 w 254761"/>
                <a:gd name="connsiteY2" fmla="*/ 3005324 h 3086215"/>
                <a:gd name="connsiteX3" fmla="*/ 172832 w 254761"/>
                <a:gd name="connsiteY3" fmla="*/ 3086216 h 3086215"/>
                <a:gd name="connsiteX4" fmla="*/ 81929 w 254761"/>
                <a:gd name="connsiteY4" fmla="*/ 3086216 h 3086215"/>
                <a:gd name="connsiteX5" fmla="*/ 0 w 254761"/>
                <a:gd name="connsiteY5" fmla="*/ 3005324 h 3086215"/>
                <a:gd name="connsiteX6" fmla="*/ 0 w 254761"/>
                <a:gd name="connsiteY6" fmla="*/ 80893 h 3086215"/>
                <a:gd name="connsiteX7" fmla="*/ 81929 w 254761"/>
                <a:gd name="connsiteY7" fmla="*/ 1 h 308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761" h="3086215">
                  <a:moveTo>
                    <a:pt x="172832" y="0"/>
                  </a:moveTo>
                  <a:cubicBezTo>
                    <a:pt x="218080" y="0"/>
                    <a:pt x="254761" y="36217"/>
                    <a:pt x="254761" y="80893"/>
                  </a:cubicBezTo>
                  <a:lnTo>
                    <a:pt x="254761" y="3005324"/>
                  </a:lnTo>
                  <a:cubicBezTo>
                    <a:pt x="254761" y="3050000"/>
                    <a:pt x="218080" y="3086216"/>
                    <a:pt x="172832" y="3086216"/>
                  </a:cubicBezTo>
                  <a:lnTo>
                    <a:pt x="81929" y="3086216"/>
                  </a:lnTo>
                  <a:cubicBezTo>
                    <a:pt x="36681" y="3086216"/>
                    <a:pt x="0" y="3050000"/>
                    <a:pt x="0" y="3005324"/>
                  </a:cubicBezTo>
                  <a:lnTo>
                    <a:pt x="0" y="80893"/>
                  </a:lnTo>
                  <a:cubicBezTo>
                    <a:pt x="0" y="36217"/>
                    <a:pt x="36681" y="1"/>
                    <a:pt x="81929" y="1"/>
                  </a:cubicBezTo>
                  <a:close/>
                </a:path>
              </a:pathLst>
            </a:custGeom>
            <a:solidFill>
              <a:srgbClr val="016E79"/>
            </a:solidFill>
            <a:ln w="12700" cap="flat">
              <a:solidFill>
                <a:srgbClr val="1D1D1B"/>
              </a:solidFill>
              <a:prstDash val="solid"/>
              <a:miter/>
            </a:ln>
          </p:spPr>
          <p:txBody>
            <a:bodyPr rtlCol="0" anchor="ctr"/>
            <a:lstStyle/>
            <a:p>
              <a:endParaRPr lang="de-DE"/>
            </a:p>
          </p:txBody>
        </p:sp>
        <p:sp>
          <p:nvSpPr>
            <p:cNvPr id="50" name="Freeform: Shape 46">
              <a:extLst>
                <a:ext uri="{FF2B5EF4-FFF2-40B4-BE49-F238E27FC236}">
                  <a16:creationId xmlns:a16="http://schemas.microsoft.com/office/drawing/2014/main" id="{96402E3B-5EAB-611C-6249-5CE63B0769DD}"/>
                </a:ext>
              </a:extLst>
            </p:cNvPr>
            <p:cNvSpPr/>
            <p:nvPr/>
          </p:nvSpPr>
          <p:spPr>
            <a:xfrm>
              <a:off x="3167669" y="3935989"/>
              <a:ext cx="288198" cy="1135071"/>
            </a:xfrm>
            <a:custGeom>
              <a:avLst/>
              <a:gdLst>
                <a:gd name="connsiteX0" fmla="*/ 206270 w 288198"/>
                <a:gd name="connsiteY0" fmla="*/ 0 h 1135071"/>
                <a:gd name="connsiteX1" fmla="*/ 288198 w 288198"/>
                <a:gd name="connsiteY1" fmla="*/ 80893 h 1135071"/>
                <a:gd name="connsiteX2" fmla="*/ 288198 w 288198"/>
                <a:gd name="connsiteY2" fmla="*/ 1054178 h 1135071"/>
                <a:gd name="connsiteX3" fmla="*/ 206270 w 288198"/>
                <a:gd name="connsiteY3" fmla="*/ 1135071 h 1135071"/>
                <a:gd name="connsiteX4" fmla="*/ 81929 w 288198"/>
                <a:gd name="connsiteY4" fmla="*/ 1135071 h 1135071"/>
                <a:gd name="connsiteX5" fmla="*/ 0 w 288198"/>
                <a:gd name="connsiteY5" fmla="*/ 1054178 h 1135071"/>
                <a:gd name="connsiteX6" fmla="*/ 0 w 288198"/>
                <a:gd name="connsiteY6" fmla="*/ 80893 h 1135071"/>
                <a:gd name="connsiteX7" fmla="*/ 81929 w 288198"/>
                <a:gd name="connsiteY7" fmla="*/ 0 h 113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198" h="1135071">
                  <a:moveTo>
                    <a:pt x="206270" y="0"/>
                  </a:moveTo>
                  <a:cubicBezTo>
                    <a:pt x="251518" y="0"/>
                    <a:pt x="288198" y="36217"/>
                    <a:pt x="288198" y="80893"/>
                  </a:cubicBezTo>
                  <a:lnTo>
                    <a:pt x="288198" y="1054178"/>
                  </a:lnTo>
                  <a:cubicBezTo>
                    <a:pt x="288198" y="1098855"/>
                    <a:pt x="251518" y="1135071"/>
                    <a:pt x="206270" y="1135071"/>
                  </a:cubicBezTo>
                  <a:lnTo>
                    <a:pt x="81929" y="1135071"/>
                  </a:lnTo>
                  <a:cubicBezTo>
                    <a:pt x="36681" y="1135071"/>
                    <a:pt x="0" y="1098855"/>
                    <a:pt x="0" y="1054178"/>
                  </a:cubicBezTo>
                  <a:lnTo>
                    <a:pt x="0" y="80893"/>
                  </a:lnTo>
                  <a:cubicBezTo>
                    <a:pt x="0" y="36217"/>
                    <a:pt x="36681" y="0"/>
                    <a:pt x="81929" y="0"/>
                  </a:cubicBezTo>
                  <a:close/>
                </a:path>
              </a:pathLst>
            </a:custGeom>
            <a:solidFill>
              <a:srgbClr val="016E79"/>
            </a:solidFill>
            <a:ln w="12700" cap="flat">
              <a:solidFill>
                <a:srgbClr val="1D1D1B"/>
              </a:solidFill>
              <a:prstDash val="solid"/>
              <a:miter/>
            </a:ln>
          </p:spPr>
          <p:txBody>
            <a:bodyPr rtlCol="0" anchor="ctr"/>
            <a:lstStyle/>
            <a:p>
              <a:endParaRPr lang="de-DE"/>
            </a:p>
          </p:txBody>
        </p:sp>
        <p:sp>
          <p:nvSpPr>
            <p:cNvPr id="51" name="Freeform: Shape 47">
              <a:extLst>
                <a:ext uri="{FF2B5EF4-FFF2-40B4-BE49-F238E27FC236}">
                  <a16:creationId xmlns:a16="http://schemas.microsoft.com/office/drawing/2014/main" id="{3811270F-7206-112B-3B07-E2DC96CFB366}"/>
                </a:ext>
              </a:extLst>
            </p:cNvPr>
            <p:cNvSpPr/>
            <p:nvPr/>
          </p:nvSpPr>
          <p:spPr>
            <a:xfrm>
              <a:off x="6435558" y="3940419"/>
              <a:ext cx="288198" cy="1135071"/>
            </a:xfrm>
            <a:custGeom>
              <a:avLst/>
              <a:gdLst>
                <a:gd name="connsiteX0" fmla="*/ 206270 w 288198"/>
                <a:gd name="connsiteY0" fmla="*/ 0 h 1135071"/>
                <a:gd name="connsiteX1" fmla="*/ 288198 w 288198"/>
                <a:gd name="connsiteY1" fmla="*/ 80893 h 1135071"/>
                <a:gd name="connsiteX2" fmla="*/ 288198 w 288198"/>
                <a:gd name="connsiteY2" fmla="*/ 1054178 h 1135071"/>
                <a:gd name="connsiteX3" fmla="*/ 206269 w 288198"/>
                <a:gd name="connsiteY3" fmla="*/ 1135071 h 1135071"/>
                <a:gd name="connsiteX4" fmla="*/ 81929 w 288198"/>
                <a:gd name="connsiteY4" fmla="*/ 1135071 h 1135071"/>
                <a:gd name="connsiteX5" fmla="*/ 0 w 288198"/>
                <a:gd name="connsiteY5" fmla="*/ 1054178 h 1135071"/>
                <a:gd name="connsiteX6" fmla="*/ 0 w 288198"/>
                <a:gd name="connsiteY6" fmla="*/ 80893 h 1135071"/>
                <a:gd name="connsiteX7" fmla="*/ 81929 w 288198"/>
                <a:gd name="connsiteY7" fmla="*/ 0 h 113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198" h="1135071">
                  <a:moveTo>
                    <a:pt x="206270" y="0"/>
                  </a:moveTo>
                  <a:cubicBezTo>
                    <a:pt x="251518" y="0"/>
                    <a:pt x="288198" y="36217"/>
                    <a:pt x="288198" y="80893"/>
                  </a:cubicBezTo>
                  <a:lnTo>
                    <a:pt x="288198" y="1054178"/>
                  </a:lnTo>
                  <a:cubicBezTo>
                    <a:pt x="288198" y="1098854"/>
                    <a:pt x="251518" y="1135071"/>
                    <a:pt x="206269" y="1135071"/>
                  </a:cubicBezTo>
                  <a:lnTo>
                    <a:pt x="81929" y="1135071"/>
                  </a:lnTo>
                  <a:cubicBezTo>
                    <a:pt x="36680" y="1135071"/>
                    <a:pt x="0" y="1098854"/>
                    <a:pt x="0" y="1054178"/>
                  </a:cubicBezTo>
                  <a:lnTo>
                    <a:pt x="0" y="80893"/>
                  </a:lnTo>
                  <a:cubicBezTo>
                    <a:pt x="0" y="36217"/>
                    <a:pt x="36680" y="0"/>
                    <a:pt x="81929" y="0"/>
                  </a:cubicBezTo>
                  <a:close/>
                </a:path>
              </a:pathLst>
            </a:custGeom>
            <a:solidFill>
              <a:srgbClr val="016E79"/>
            </a:solidFill>
            <a:ln w="12700" cap="flat">
              <a:solidFill>
                <a:srgbClr val="1D1D1B"/>
              </a:solidFill>
              <a:prstDash val="solid"/>
              <a:miter/>
            </a:ln>
          </p:spPr>
          <p:txBody>
            <a:bodyPr rtlCol="0" anchor="ctr"/>
            <a:lstStyle/>
            <a:p>
              <a:endParaRPr lang="de-DE"/>
            </a:p>
          </p:txBody>
        </p:sp>
        <p:sp>
          <p:nvSpPr>
            <p:cNvPr id="52" name="Freeform: Shape 48">
              <a:extLst>
                <a:ext uri="{FF2B5EF4-FFF2-40B4-BE49-F238E27FC236}">
                  <a16:creationId xmlns:a16="http://schemas.microsoft.com/office/drawing/2014/main" id="{86407069-E0BE-2965-DB75-47B6F02235A0}"/>
                </a:ext>
              </a:extLst>
            </p:cNvPr>
            <p:cNvSpPr/>
            <p:nvPr/>
          </p:nvSpPr>
          <p:spPr>
            <a:xfrm>
              <a:off x="3678399" y="3952940"/>
              <a:ext cx="775328" cy="631103"/>
            </a:xfrm>
            <a:custGeom>
              <a:avLst/>
              <a:gdLst>
                <a:gd name="connsiteX0" fmla="*/ 267159 w 775328"/>
                <a:gd name="connsiteY0" fmla="*/ 630048 h 631103"/>
                <a:gd name="connsiteX1" fmla="*/ 684910 w 775328"/>
                <a:gd name="connsiteY1" fmla="*/ 570307 h 631103"/>
                <a:gd name="connsiteX2" fmla="*/ 774221 w 775328"/>
                <a:gd name="connsiteY2" fmla="*/ 451683 h 631103"/>
                <a:gd name="connsiteX3" fmla="*/ 627589 w 775328"/>
                <a:gd name="connsiteY3" fmla="*/ 89809 h 631103"/>
                <a:gd name="connsiteX4" fmla="*/ 508169 w 775328"/>
                <a:gd name="connsiteY4" fmla="*/ 1056 h 631103"/>
                <a:gd name="connsiteX5" fmla="*/ 90419 w 775328"/>
                <a:gd name="connsiteY5" fmla="*/ 60797 h 631103"/>
                <a:gd name="connsiteX6" fmla="*/ 1108 w 775328"/>
                <a:gd name="connsiteY6" fmla="*/ 179421 h 631103"/>
                <a:gd name="connsiteX7" fmla="*/ 147740 w 775328"/>
                <a:gd name="connsiteY7" fmla="*/ 541294 h 631103"/>
                <a:gd name="connsiteX8" fmla="*/ 267159 w 775328"/>
                <a:gd name="connsiteY8" fmla="*/ 630048 h 63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5328" h="631103">
                  <a:moveTo>
                    <a:pt x="267159" y="630048"/>
                  </a:moveTo>
                  <a:lnTo>
                    <a:pt x="684910" y="570307"/>
                  </a:lnTo>
                  <a:cubicBezTo>
                    <a:pt x="742376" y="562161"/>
                    <a:pt x="782616" y="508708"/>
                    <a:pt x="774221" y="451683"/>
                  </a:cubicBezTo>
                  <a:lnTo>
                    <a:pt x="627589" y="89809"/>
                  </a:lnTo>
                  <a:cubicBezTo>
                    <a:pt x="619338" y="32784"/>
                    <a:pt x="565490" y="-7090"/>
                    <a:pt x="508169" y="1056"/>
                  </a:cubicBezTo>
                  <a:lnTo>
                    <a:pt x="90419" y="60797"/>
                  </a:lnTo>
                  <a:cubicBezTo>
                    <a:pt x="32953" y="68943"/>
                    <a:pt x="-7288" y="122395"/>
                    <a:pt x="1108" y="179421"/>
                  </a:cubicBezTo>
                  <a:lnTo>
                    <a:pt x="147740" y="541294"/>
                  </a:lnTo>
                  <a:cubicBezTo>
                    <a:pt x="155991" y="598319"/>
                    <a:pt x="209838" y="638194"/>
                    <a:pt x="267159" y="630048"/>
                  </a:cubicBezTo>
                  <a:close/>
                </a:path>
              </a:pathLst>
            </a:custGeom>
            <a:solidFill>
              <a:srgbClr val="92C24F"/>
            </a:solidFill>
            <a:ln w="12700" cap="flat">
              <a:solidFill>
                <a:srgbClr val="1D1D1B"/>
              </a:solidFill>
              <a:prstDash val="solid"/>
              <a:miter/>
            </a:ln>
          </p:spPr>
          <p:txBody>
            <a:bodyPr rtlCol="0" anchor="ctr"/>
            <a:lstStyle/>
            <a:p>
              <a:endParaRPr lang="de-DE"/>
            </a:p>
          </p:txBody>
        </p:sp>
        <p:sp>
          <p:nvSpPr>
            <p:cNvPr id="53" name="Freeform: Shape 49">
              <a:extLst>
                <a:ext uri="{FF2B5EF4-FFF2-40B4-BE49-F238E27FC236}">
                  <a16:creationId xmlns:a16="http://schemas.microsoft.com/office/drawing/2014/main" id="{CBE92D77-6FC9-A3C5-9006-F08108B009A3}"/>
                </a:ext>
              </a:extLst>
            </p:cNvPr>
            <p:cNvSpPr/>
            <p:nvPr/>
          </p:nvSpPr>
          <p:spPr>
            <a:xfrm>
              <a:off x="4205241" y="4037176"/>
              <a:ext cx="558592" cy="519085"/>
            </a:xfrm>
            <a:custGeom>
              <a:avLst/>
              <a:gdLst>
                <a:gd name="connsiteX0" fmla="*/ 476664 w 558592"/>
                <a:gd name="connsiteY0" fmla="*/ 0 h 519085"/>
                <a:gd name="connsiteX1" fmla="*/ 558593 w 558592"/>
                <a:gd name="connsiteY1" fmla="*/ 80893 h 519085"/>
                <a:gd name="connsiteX2" fmla="*/ 558593 w 558592"/>
                <a:gd name="connsiteY2" fmla="*/ 438193 h 519085"/>
                <a:gd name="connsiteX3" fmla="*/ 476664 w 558592"/>
                <a:gd name="connsiteY3" fmla="*/ 519086 h 519085"/>
                <a:gd name="connsiteX4" fmla="*/ 81929 w 558592"/>
                <a:gd name="connsiteY4" fmla="*/ 519086 h 519085"/>
                <a:gd name="connsiteX5" fmla="*/ 0 w 558592"/>
                <a:gd name="connsiteY5" fmla="*/ 438193 h 519085"/>
                <a:gd name="connsiteX6" fmla="*/ 0 w 558592"/>
                <a:gd name="connsiteY6" fmla="*/ 80893 h 519085"/>
                <a:gd name="connsiteX7" fmla="*/ 81929 w 558592"/>
                <a:gd name="connsiteY7" fmla="*/ 0 h 51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592" h="519085">
                  <a:moveTo>
                    <a:pt x="476664" y="0"/>
                  </a:moveTo>
                  <a:cubicBezTo>
                    <a:pt x="521912" y="0"/>
                    <a:pt x="558593" y="36217"/>
                    <a:pt x="558593" y="80893"/>
                  </a:cubicBezTo>
                  <a:lnTo>
                    <a:pt x="558593" y="438193"/>
                  </a:lnTo>
                  <a:cubicBezTo>
                    <a:pt x="558593" y="482869"/>
                    <a:pt x="521912" y="519086"/>
                    <a:pt x="476664" y="519086"/>
                  </a:cubicBezTo>
                  <a:lnTo>
                    <a:pt x="81929" y="519086"/>
                  </a:lnTo>
                  <a:cubicBezTo>
                    <a:pt x="36681" y="519086"/>
                    <a:pt x="0" y="482869"/>
                    <a:pt x="0" y="438193"/>
                  </a:cubicBezTo>
                  <a:lnTo>
                    <a:pt x="0" y="80893"/>
                  </a:lnTo>
                  <a:cubicBezTo>
                    <a:pt x="0" y="36217"/>
                    <a:pt x="36681" y="0"/>
                    <a:pt x="81929" y="0"/>
                  </a:cubicBezTo>
                  <a:close/>
                </a:path>
              </a:pathLst>
            </a:custGeom>
            <a:solidFill>
              <a:srgbClr val="CFE7DE"/>
            </a:solidFill>
            <a:ln w="12700" cap="flat">
              <a:solidFill>
                <a:srgbClr val="1D1D1B"/>
              </a:solidFill>
              <a:prstDash val="solid"/>
              <a:miter/>
            </a:ln>
          </p:spPr>
          <p:txBody>
            <a:bodyPr rtlCol="0" anchor="ctr"/>
            <a:lstStyle/>
            <a:p>
              <a:endParaRPr lang="de-DE"/>
            </a:p>
          </p:txBody>
        </p:sp>
        <p:sp>
          <p:nvSpPr>
            <p:cNvPr id="54" name="Freeform: Shape 50">
              <a:extLst>
                <a:ext uri="{FF2B5EF4-FFF2-40B4-BE49-F238E27FC236}">
                  <a16:creationId xmlns:a16="http://schemas.microsoft.com/office/drawing/2014/main" id="{6812A1C3-0D27-18ED-A51F-4EFF5B17631E}"/>
                </a:ext>
              </a:extLst>
            </p:cNvPr>
            <p:cNvSpPr/>
            <p:nvPr/>
          </p:nvSpPr>
          <p:spPr>
            <a:xfrm>
              <a:off x="5238326" y="3968717"/>
              <a:ext cx="660641" cy="613984"/>
            </a:xfrm>
            <a:custGeom>
              <a:avLst/>
              <a:gdLst>
                <a:gd name="connsiteX0" fmla="*/ 578713 w 660641"/>
                <a:gd name="connsiteY0" fmla="*/ 0 h 613984"/>
                <a:gd name="connsiteX1" fmla="*/ 660642 w 660641"/>
                <a:gd name="connsiteY1" fmla="*/ 80893 h 613984"/>
                <a:gd name="connsiteX2" fmla="*/ 660642 w 660641"/>
                <a:gd name="connsiteY2" fmla="*/ 533092 h 613984"/>
                <a:gd name="connsiteX3" fmla="*/ 578713 w 660641"/>
                <a:gd name="connsiteY3" fmla="*/ 613985 h 613984"/>
                <a:gd name="connsiteX4" fmla="*/ 81929 w 660641"/>
                <a:gd name="connsiteY4" fmla="*/ 613985 h 613984"/>
                <a:gd name="connsiteX5" fmla="*/ 0 w 660641"/>
                <a:gd name="connsiteY5" fmla="*/ 533092 h 613984"/>
                <a:gd name="connsiteX6" fmla="*/ 0 w 660641"/>
                <a:gd name="connsiteY6" fmla="*/ 80893 h 613984"/>
                <a:gd name="connsiteX7" fmla="*/ 81929 w 660641"/>
                <a:gd name="connsiteY7" fmla="*/ 0 h 61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0641" h="613984">
                  <a:moveTo>
                    <a:pt x="578713" y="0"/>
                  </a:moveTo>
                  <a:cubicBezTo>
                    <a:pt x="623961" y="0"/>
                    <a:pt x="660642" y="36217"/>
                    <a:pt x="660642" y="80893"/>
                  </a:cubicBezTo>
                  <a:lnTo>
                    <a:pt x="660642" y="533092"/>
                  </a:lnTo>
                  <a:cubicBezTo>
                    <a:pt x="660642" y="577768"/>
                    <a:pt x="623961" y="613985"/>
                    <a:pt x="578713" y="613985"/>
                  </a:cubicBezTo>
                  <a:lnTo>
                    <a:pt x="81929" y="613985"/>
                  </a:lnTo>
                  <a:cubicBezTo>
                    <a:pt x="36680" y="613985"/>
                    <a:pt x="0" y="577768"/>
                    <a:pt x="0" y="533092"/>
                  </a:cubicBezTo>
                  <a:lnTo>
                    <a:pt x="0" y="80893"/>
                  </a:lnTo>
                  <a:cubicBezTo>
                    <a:pt x="0" y="36217"/>
                    <a:pt x="36680" y="0"/>
                    <a:pt x="81929" y="0"/>
                  </a:cubicBezTo>
                  <a:close/>
                </a:path>
              </a:pathLst>
            </a:custGeom>
            <a:solidFill>
              <a:srgbClr val="CFE7DE"/>
            </a:solidFill>
            <a:ln w="12700" cap="flat">
              <a:solidFill>
                <a:srgbClr val="1D1D1B"/>
              </a:solidFill>
              <a:prstDash val="solid"/>
              <a:miter/>
            </a:ln>
          </p:spPr>
          <p:txBody>
            <a:bodyPr rtlCol="0" anchor="ctr"/>
            <a:lstStyle/>
            <a:p>
              <a:endParaRPr lang="de-DE"/>
            </a:p>
          </p:txBody>
        </p:sp>
        <p:sp>
          <p:nvSpPr>
            <p:cNvPr id="55" name="Freeform: Shape 51">
              <a:extLst>
                <a:ext uri="{FF2B5EF4-FFF2-40B4-BE49-F238E27FC236}">
                  <a16:creationId xmlns:a16="http://schemas.microsoft.com/office/drawing/2014/main" id="{F98A3575-E525-9E87-F0E6-A48E2AAC4A3D}"/>
                </a:ext>
              </a:extLst>
            </p:cNvPr>
            <p:cNvSpPr/>
            <p:nvPr/>
          </p:nvSpPr>
          <p:spPr>
            <a:xfrm>
              <a:off x="5530867" y="4054755"/>
              <a:ext cx="640810" cy="519085"/>
            </a:xfrm>
            <a:custGeom>
              <a:avLst/>
              <a:gdLst>
                <a:gd name="connsiteX0" fmla="*/ 465518 w 640810"/>
                <a:gd name="connsiteY0" fmla="*/ 519086 h 519085"/>
                <a:gd name="connsiteX1" fmla="*/ 93075 w 640810"/>
                <a:gd name="connsiteY1" fmla="*/ 519086 h 519085"/>
                <a:gd name="connsiteX2" fmla="*/ 0 w 640810"/>
                <a:gd name="connsiteY2" fmla="*/ 426760 h 519085"/>
                <a:gd name="connsiteX3" fmla="*/ 82218 w 640810"/>
                <a:gd name="connsiteY3" fmla="*/ 92327 h 519085"/>
                <a:gd name="connsiteX4" fmla="*/ 175293 w 640810"/>
                <a:gd name="connsiteY4" fmla="*/ 0 h 519085"/>
                <a:gd name="connsiteX5" fmla="*/ 547736 w 640810"/>
                <a:gd name="connsiteY5" fmla="*/ 0 h 519085"/>
                <a:gd name="connsiteX6" fmla="*/ 640811 w 640810"/>
                <a:gd name="connsiteY6" fmla="*/ 92327 h 519085"/>
                <a:gd name="connsiteX7" fmla="*/ 558592 w 640810"/>
                <a:gd name="connsiteY7" fmla="*/ 426760 h 519085"/>
                <a:gd name="connsiteX8" fmla="*/ 465518 w 640810"/>
                <a:gd name="connsiteY8" fmla="*/ 519086 h 51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810" h="519085">
                  <a:moveTo>
                    <a:pt x="465518" y="519086"/>
                  </a:moveTo>
                  <a:lnTo>
                    <a:pt x="93075" y="519086"/>
                  </a:lnTo>
                  <a:cubicBezTo>
                    <a:pt x="41833" y="519086"/>
                    <a:pt x="0" y="477496"/>
                    <a:pt x="0" y="426760"/>
                  </a:cubicBezTo>
                  <a:lnTo>
                    <a:pt x="82218" y="92327"/>
                  </a:lnTo>
                  <a:cubicBezTo>
                    <a:pt x="82218" y="41447"/>
                    <a:pt x="124051" y="0"/>
                    <a:pt x="175293" y="0"/>
                  </a:cubicBezTo>
                  <a:lnTo>
                    <a:pt x="547736" y="0"/>
                  </a:lnTo>
                  <a:cubicBezTo>
                    <a:pt x="598978" y="0"/>
                    <a:pt x="640811" y="41590"/>
                    <a:pt x="640811" y="92327"/>
                  </a:cubicBezTo>
                  <a:lnTo>
                    <a:pt x="558592" y="426760"/>
                  </a:lnTo>
                  <a:cubicBezTo>
                    <a:pt x="558592" y="477639"/>
                    <a:pt x="516759" y="519086"/>
                    <a:pt x="465518" y="519086"/>
                  </a:cubicBezTo>
                  <a:close/>
                </a:path>
              </a:pathLst>
            </a:custGeom>
            <a:solidFill>
              <a:srgbClr val="92C24F"/>
            </a:solidFill>
            <a:ln w="12700" cap="flat">
              <a:solidFill>
                <a:srgbClr val="1D1D1B"/>
              </a:solidFill>
              <a:prstDash val="solid"/>
              <a:miter/>
            </a:ln>
          </p:spPr>
          <p:txBody>
            <a:bodyPr rtlCol="0" anchor="ctr"/>
            <a:lstStyle/>
            <a:p>
              <a:endParaRPr lang="de-DE"/>
            </a:p>
          </p:txBody>
        </p:sp>
        <p:sp>
          <p:nvSpPr>
            <p:cNvPr id="56" name="Freeform: Shape 52">
              <a:extLst>
                <a:ext uri="{FF2B5EF4-FFF2-40B4-BE49-F238E27FC236}">
                  <a16:creationId xmlns:a16="http://schemas.microsoft.com/office/drawing/2014/main" id="{71405C72-864A-2CA5-1B70-DE801DB6BABF}"/>
                </a:ext>
              </a:extLst>
            </p:cNvPr>
            <p:cNvSpPr/>
            <p:nvPr/>
          </p:nvSpPr>
          <p:spPr>
            <a:xfrm>
              <a:off x="3294311" y="5721750"/>
              <a:ext cx="221001" cy="242671"/>
            </a:xfrm>
            <a:custGeom>
              <a:avLst/>
              <a:gdLst>
                <a:gd name="connsiteX0" fmla="*/ 113210 w 221001"/>
                <a:gd name="connsiteY0" fmla="*/ 24464 h 242671"/>
                <a:gd name="connsiteX1" fmla="*/ 304 w 221001"/>
                <a:gd name="connsiteY1" fmla="*/ 239130 h 242671"/>
                <a:gd name="connsiteX2" fmla="*/ 4212 w 221001"/>
                <a:gd name="connsiteY2" fmla="*/ 241846 h 242671"/>
                <a:gd name="connsiteX3" fmla="*/ 220325 w 221001"/>
                <a:gd name="connsiteY3" fmla="*/ 6027 h 242671"/>
                <a:gd name="connsiteX4" fmla="*/ 218588 w 221001"/>
                <a:gd name="connsiteY4" fmla="*/ 2025 h 242671"/>
                <a:gd name="connsiteX5" fmla="*/ 155042 w 221001"/>
                <a:gd name="connsiteY5" fmla="*/ 25 h 242671"/>
                <a:gd name="connsiteX6" fmla="*/ 113354 w 221001"/>
                <a:gd name="connsiteY6" fmla="*/ 24464 h 24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01" h="242671">
                  <a:moveTo>
                    <a:pt x="113210" y="24464"/>
                  </a:moveTo>
                  <a:lnTo>
                    <a:pt x="304" y="239130"/>
                  </a:lnTo>
                  <a:cubicBezTo>
                    <a:pt x="-999" y="241559"/>
                    <a:pt x="2186" y="243989"/>
                    <a:pt x="4212" y="241846"/>
                  </a:cubicBezTo>
                  <a:lnTo>
                    <a:pt x="220325" y="6027"/>
                  </a:lnTo>
                  <a:cubicBezTo>
                    <a:pt x="221772" y="4455"/>
                    <a:pt x="220759" y="2025"/>
                    <a:pt x="218588" y="2025"/>
                  </a:cubicBezTo>
                  <a:lnTo>
                    <a:pt x="155042" y="25"/>
                  </a:lnTo>
                  <a:cubicBezTo>
                    <a:pt x="137672" y="-547"/>
                    <a:pt x="121460" y="8886"/>
                    <a:pt x="113354" y="24464"/>
                  </a:cubicBezTo>
                  <a:close/>
                </a:path>
              </a:pathLst>
            </a:custGeom>
            <a:solidFill>
              <a:srgbClr val="ED6C34"/>
            </a:solidFill>
            <a:ln w="12700" cap="flat">
              <a:solidFill>
                <a:srgbClr val="1D1D1B"/>
              </a:solidFill>
              <a:prstDash val="solid"/>
              <a:miter/>
            </a:ln>
          </p:spPr>
          <p:txBody>
            <a:bodyPr rtlCol="0" anchor="ctr"/>
            <a:lstStyle/>
            <a:p>
              <a:endParaRPr lang="de-DE"/>
            </a:p>
          </p:txBody>
        </p:sp>
        <p:sp>
          <p:nvSpPr>
            <p:cNvPr id="57" name="Freeform: Shape 53">
              <a:extLst>
                <a:ext uri="{FF2B5EF4-FFF2-40B4-BE49-F238E27FC236}">
                  <a16:creationId xmlns:a16="http://schemas.microsoft.com/office/drawing/2014/main" id="{2950061A-6D2A-D1A2-3760-D2115312962A}"/>
                </a:ext>
              </a:extLst>
            </p:cNvPr>
            <p:cNvSpPr/>
            <p:nvPr/>
          </p:nvSpPr>
          <p:spPr>
            <a:xfrm>
              <a:off x="6529115" y="5718177"/>
              <a:ext cx="228229" cy="242671"/>
            </a:xfrm>
            <a:custGeom>
              <a:avLst/>
              <a:gdLst>
                <a:gd name="connsiteX0" fmla="*/ 111266 w 228229"/>
                <a:gd name="connsiteY0" fmla="*/ 24464 h 242671"/>
                <a:gd name="connsiteX1" fmla="*/ 227935 w 228229"/>
                <a:gd name="connsiteY1" fmla="*/ 239130 h 242671"/>
                <a:gd name="connsiteX2" fmla="*/ 224027 w 228229"/>
                <a:gd name="connsiteY2" fmla="*/ 241846 h 242671"/>
                <a:gd name="connsiteX3" fmla="*/ 676 w 228229"/>
                <a:gd name="connsiteY3" fmla="*/ 6027 h 242671"/>
                <a:gd name="connsiteX4" fmla="*/ 2414 w 228229"/>
                <a:gd name="connsiteY4" fmla="*/ 2025 h 242671"/>
                <a:gd name="connsiteX5" fmla="*/ 68130 w 228229"/>
                <a:gd name="connsiteY5" fmla="*/ 25 h 242671"/>
                <a:gd name="connsiteX6" fmla="*/ 111266 w 228229"/>
                <a:gd name="connsiteY6" fmla="*/ 24464 h 24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29" h="242671">
                  <a:moveTo>
                    <a:pt x="111266" y="24464"/>
                  </a:moveTo>
                  <a:lnTo>
                    <a:pt x="227935" y="239130"/>
                  </a:lnTo>
                  <a:cubicBezTo>
                    <a:pt x="229237" y="241559"/>
                    <a:pt x="225909" y="243989"/>
                    <a:pt x="224027" y="241846"/>
                  </a:cubicBezTo>
                  <a:lnTo>
                    <a:pt x="676" y="6027"/>
                  </a:lnTo>
                  <a:cubicBezTo>
                    <a:pt x="-771" y="4455"/>
                    <a:pt x="242" y="2025"/>
                    <a:pt x="2414" y="2025"/>
                  </a:cubicBezTo>
                  <a:lnTo>
                    <a:pt x="68130" y="25"/>
                  </a:lnTo>
                  <a:cubicBezTo>
                    <a:pt x="86079" y="-547"/>
                    <a:pt x="102871" y="8886"/>
                    <a:pt x="111266" y="24464"/>
                  </a:cubicBezTo>
                  <a:close/>
                </a:path>
              </a:pathLst>
            </a:custGeom>
            <a:solidFill>
              <a:srgbClr val="ED6C34"/>
            </a:solidFill>
            <a:ln w="12700" cap="flat">
              <a:solidFill>
                <a:srgbClr val="1D1D1B"/>
              </a:solidFill>
              <a:prstDash val="solid"/>
              <a:miter/>
            </a:ln>
          </p:spPr>
          <p:txBody>
            <a:bodyPr rtlCol="0" anchor="ctr"/>
            <a:lstStyle/>
            <a:p>
              <a:endParaRPr lang="de-DE"/>
            </a:p>
          </p:txBody>
        </p:sp>
        <p:sp>
          <p:nvSpPr>
            <p:cNvPr id="58" name="Freeform: Shape 54">
              <a:extLst>
                <a:ext uri="{FF2B5EF4-FFF2-40B4-BE49-F238E27FC236}">
                  <a16:creationId xmlns:a16="http://schemas.microsoft.com/office/drawing/2014/main" id="{1F978C6B-5C1B-78D2-058D-CE4E9E489E1A}"/>
                </a:ext>
              </a:extLst>
            </p:cNvPr>
            <p:cNvSpPr/>
            <p:nvPr/>
          </p:nvSpPr>
          <p:spPr>
            <a:xfrm>
              <a:off x="3113533" y="5644884"/>
              <a:ext cx="3747303" cy="69602"/>
            </a:xfrm>
            <a:custGeom>
              <a:avLst/>
              <a:gdLst>
                <a:gd name="connsiteX0" fmla="*/ 3721104 w 3747303"/>
                <a:gd name="connsiteY0" fmla="*/ 0 h 69602"/>
                <a:gd name="connsiteX1" fmla="*/ 3747303 w 3747303"/>
                <a:gd name="connsiteY1" fmla="*/ 25868 h 69602"/>
                <a:gd name="connsiteX2" fmla="*/ 3747303 w 3747303"/>
                <a:gd name="connsiteY2" fmla="*/ 43733 h 69602"/>
                <a:gd name="connsiteX3" fmla="*/ 3721104 w 3747303"/>
                <a:gd name="connsiteY3" fmla="*/ 69602 h 69602"/>
                <a:gd name="connsiteX4" fmla="*/ 26200 w 3747303"/>
                <a:gd name="connsiteY4" fmla="*/ 69602 h 69602"/>
                <a:gd name="connsiteX5" fmla="*/ 0 w 3747303"/>
                <a:gd name="connsiteY5" fmla="*/ 43733 h 69602"/>
                <a:gd name="connsiteX6" fmla="*/ 0 w 3747303"/>
                <a:gd name="connsiteY6" fmla="*/ 25868 h 69602"/>
                <a:gd name="connsiteX7" fmla="*/ 26200 w 3747303"/>
                <a:gd name="connsiteY7" fmla="*/ 0 h 6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7303" h="69602">
                  <a:moveTo>
                    <a:pt x="3721104" y="0"/>
                  </a:moveTo>
                  <a:cubicBezTo>
                    <a:pt x="3735573" y="0"/>
                    <a:pt x="3747303" y="11582"/>
                    <a:pt x="3747303" y="25868"/>
                  </a:cubicBezTo>
                  <a:lnTo>
                    <a:pt x="3747303" y="43733"/>
                  </a:lnTo>
                  <a:cubicBezTo>
                    <a:pt x="3747303" y="58020"/>
                    <a:pt x="3735573" y="69602"/>
                    <a:pt x="3721104" y="69602"/>
                  </a:cubicBezTo>
                  <a:lnTo>
                    <a:pt x="26200" y="69602"/>
                  </a:lnTo>
                  <a:cubicBezTo>
                    <a:pt x="11730" y="69602"/>
                    <a:pt x="0" y="58020"/>
                    <a:pt x="0" y="43733"/>
                  </a:cubicBezTo>
                  <a:lnTo>
                    <a:pt x="0" y="25868"/>
                  </a:lnTo>
                  <a:cubicBezTo>
                    <a:pt x="0" y="11582"/>
                    <a:pt x="11730" y="0"/>
                    <a:pt x="26200" y="0"/>
                  </a:cubicBezTo>
                  <a:close/>
                </a:path>
              </a:pathLst>
            </a:custGeom>
            <a:solidFill>
              <a:srgbClr val="ED6C34"/>
            </a:solidFill>
            <a:ln w="12700" cap="flat">
              <a:solidFill>
                <a:srgbClr val="1D1D1B"/>
              </a:solidFill>
              <a:prstDash val="solid"/>
              <a:miter/>
            </a:ln>
          </p:spPr>
          <p:txBody>
            <a:bodyPr rtlCol="0" anchor="ctr"/>
            <a:lstStyle/>
            <a:p>
              <a:endParaRPr lang="de-DE"/>
            </a:p>
          </p:txBody>
        </p:sp>
        <p:sp>
          <p:nvSpPr>
            <p:cNvPr id="59" name="Freeform: Shape 55">
              <a:extLst>
                <a:ext uri="{FF2B5EF4-FFF2-40B4-BE49-F238E27FC236}">
                  <a16:creationId xmlns:a16="http://schemas.microsoft.com/office/drawing/2014/main" id="{6654460A-78CF-F040-349F-A21762042A8F}"/>
                </a:ext>
              </a:extLst>
            </p:cNvPr>
            <p:cNvSpPr/>
            <p:nvPr/>
          </p:nvSpPr>
          <p:spPr>
            <a:xfrm>
              <a:off x="3129263" y="5167245"/>
              <a:ext cx="3698840" cy="480925"/>
            </a:xfrm>
            <a:custGeom>
              <a:avLst/>
              <a:gdLst>
                <a:gd name="connsiteX0" fmla="*/ 430535 w 3698840"/>
                <a:gd name="connsiteY0" fmla="*/ 5859 h 480925"/>
                <a:gd name="connsiteX1" fmla="*/ 5692 w 3698840"/>
                <a:gd name="connsiteY1" fmla="*/ 443910 h 480925"/>
                <a:gd name="connsiteX2" fmla="*/ 19878 w 3698840"/>
                <a:gd name="connsiteY2" fmla="*/ 477782 h 480925"/>
                <a:gd name="connsiteX3" fmla="*/ 3678883 w 3698840"/>
                <a:gd name="connsiteY3" fmla="*/ 480926 h 480925"/>
                <a:gd name="connsiteX4" fmla="*/ 3692055 w 3698840"/>
                <a:gd name="connsiteY4" fmla="*/ 446053 h 480925"/>
                <a:gd name="connsiteX5" fmla="*/ 3201351 w 3698840"/>
                <a:gd name="connsiteY5" fmla="*/ 14435 h 480925"/>
                <a:gd name="connsiteX6" fmla="*/ 3188324 w 3698840"/>
                <a:gd name="connsiteY6" fmla="*/ 9432 h 480925"/>
                <a:gd name="connsiteX7" fmla="*/ 444866 w 3698840"/>
                <a:gd name="connsiteY7" fmla="*/ 0 h 480925"/>
                <a:gd name="connsiteX8" fmla="*/ 430535 w 3698840"/>
                <a:gd name="connsiteY8" fmla="*/ 6002 h 48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8840" h="480925">
                  <a:moveTo>
                    <a:pt x="430535" y="5859"/>
                  </a:moveTo>
                  <a:lnTo>
                    <a:pt x="5692" y="443910"/>
                  </a:lnTo>
                  <a:cubicBezTo>
                    <a:pt x="-6611" y="456486"/>
                    <a:pt x="2363" y="477782"/>
                    <a:pt x="19878" y="477782"/>
                  </a:cubicBezTo>
                  <a:lnTo>
                    <a:pt x="3678883" y="480926"/>
                  </a:lnTo>
                  <a:cubicBezTo>
                    <a:pt x="3697267" y="480926"/>
                    <a:pt x="3705807" y="458202"/>
                    <a:pt x="3692055" y="446053"/>
                  </a:cubicBezTo>
                  <a:lnTo>
                    <a:pt x="3201351" y="14435"/>
                  </a:lnTo>
                  <a:cubicBezTo>
                    <a:pt x="3197732" y="11290"/>
                    <a:pt x="3193100" y="9575"/>
                    <a:pt x="3188324" y="9432"/>
                  </a:cubicBezTo>
                  <a:lnTo>
                    <a:pt x="444866" y="0"/>
                  </a:lnTo>
                  <a:cubicBezTo>
                    <a:pt x="439510" y="0"/>
                    <a:pt x="434299" y="2144"/>
                    <a:pt x="430535" y="6002"/>
                  </a:cubicBezTo>
                  <a:close/>
                </a:path>
              </a:pathLst>
            </a:custGeom>
            <a:solidFill>
              <a:srgbClr val="ED6C34"/>
            </a:solidFill>
            <a:ln w="12700" cap="flat">
              <a:solidFill>
                <a:srgbClr val="1D1D1B"/>
              </a:solidFill>
              <a:prstDash val="solid"/>
              <a:miter/>
            </a:ln>
          </p:spPr>
          <p:txBody>
            <a:bodyPr rtlCol="0" anchor="ctr"/>
            <a:lstStyle/>
            <a:p>
              <a:endParaRPr lang="de-DE"/>
            </a:p>
          </p:txBody>
        </p:sp>
        <p:sp>
          <p:nvSpPr>
            <p:cNvPr id="60" name="Freeform: Shape 56">
              <a:extLst>
                <a:ext uri="{FF2B5EF4-FFF2-40B4-BE49-F238E27FC236}">
                  <a16:creationId xmlns:a16="http://schemas.microsoft.com/office/drawing/2014/main" id="{31A71794-BF66-2F29-54E1-3C63C9999359}"/>
                </a:ext>
              </a:extLst>
            </p:cNvPr>
            <p:cNvSpPr/>
            <p:nvPr/>
          </p:nvSpPr>
          <p:spPr>
            <a:xfrm>
              <a:off x="8017682" y="3522950"/>
              <a:ext cx="1089971" cy="1270130"/>
            </a:xfrm>
            <a:custGeom>
              <a:avLst/>
              <a:gdLst>
                <a:gd name="connsiteX0" fmla="*/ 916271 w 1089971"/>
                <a:gd name="connsiteY0" fmla="*/ 0 h 1270130"/>
                <a:gd name="connsiteX1" fmla="*/ 1089972 w 1089971"/>
                <a:gd name="connsiteY1" fmla="*/ 171504 h 1270130"/>
                <a:gd name="connsiteX2" fmla="*/ 1089972 w 1089971"/>
                <a:gd name="connsiteY2" fmla="*/ 1098626 h 1270130"/>
                <a:gd name="connsiteX3" fmla="*/ 916271 w 1089971"/>
                <a:gd name="connsiteY3" fmla="*/ 1270131 h 1270130"/>
                <a:gd name="connsiteX4" fmla="*/ 173701 w 1089971"/>
                <a:gd name="connsiteY4" fmla="*/ 1270131 h 1270130"/>
                <a:gd name="connsiteX5" fmla="*/ 0 w 1089971"/>
                <a:gd name="connsiteY5" fmla="*/ 1098626 h 1270130"/>
                <a:gd name="connsiteX6" fmla="*/ 0 w 1089971"/>
                <a:gd name="connsiteY6" fmla="*/ 171504 h 1270130"/>
                <a:gd name="connsiteX7" fmla="*/ 173701 w 1089971"/>
                <a:gd name="connsiteY7" fmla="*/ 0 h 127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971" h="1270130">
                  <a:moveTo>
                    <a:pt x="916271" y="0"/>
                  </a:moveTo>
                  <a:cubicBezTo>
                    <a:pt x="1012204" y="0"/>
                    <a:pt x="1089972" y="76785"/>
                    <a:pt x="1089972" y="171504"/>
                  </a:cubicBezTo>
                  <a:lnTo>
                    <a:pt x="1089972" y="1098626"/>
                  </a:lnTo>
                  <a:cubicBezTo>
                    <a:pt x="1089972" y="1193345"/>
                    <a:pt x="1012204" y="1270131"/>
                    <a:pt x="916271" y="1270131"/>
                  </a:cubicBezTo>
                  <a:lnTo>
                    <a:pt x="173701" y="1270131"/>
                  </a:lnTo>
                  <a:cubicBezTo>
                    <a:pt x="77768" y="1270131"/>
                    <a:pt x="0" y="1193345"/>
                    <a:pt x="0" y="1098626"/>
                  </a:cubicBezTo>
                  <a:lnTo>
                    <a:pt x="0" y="171504"/>
                  </a:lnTo>
                  <a:cubicBezTo>
                    <a:pt x="0" y="76785"/>
                    <a:pt x="77768" y="0"/>
                    <a:pt x="173701"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61" name="Freeform: Shape 57">
              <a:extLst>
                <a:ext uri="{FF2B5EF4-FFF2-40B4-BE49-F238E27FC236}">
                  <a16:creationId xmlns:a16="http://schemas.microsoft.com/office/drawing/2014/main" id="{5401A648-4022-C03F-6314-CD086C532132}"/>
                </a:ext>
              </a:extLst>
            </p:cNvPr>
            <p:cNvSpPr/>
            <p:nvPr/>
          </p:nvSpPr>
          <p:spPr>
            <a:xfrm>
              <a:off x="8084702" y="3763770"/>
              <a:ext cx="938852" cy="947560"/>
            </a:xfrm>
            <a:custGeom>
              <a:avLst/>
              <a:gdLst>
                <a:gd name="connsiteX0" fmla="*/ 589859 w 938852"/>
                <a:gd name="connsiteY0" fmla="*/ 0 h 947560"/>
                <a:gd name="connsiteX1" fmla="*/ 938852 w 938852"/>
                <a:gd name="connsiteY1" fmla="*/ 344580 h 947560"/>
                <a:gd name="connsiteX2" fmla="*/ 938852 w 938852"/>
                <a:gd name="connsiteY2" fmla="*/ 602979 h 947560"/>
                <a:gd name="connsiteX3" fmla="*/ 589859 w 938852"/>
                <a:gd name="connsiteY3" fmla="*/ 947559 h 947560"/>
                <a:gd name="connsiteX4" fmla="*/ 348993 w 938852"/>
                <a:gd name="connsiteY4" fmla="*/ 947559 h 947560"/>
                <a:gd name="connsiteX5" fmla="*/ 0 w 938852"/>
                <a:gd name="connsiteY5" fmla="*/ 602979 h 947560"/>
                <a:gd name="connsiteX6" fmla="*/ 0 w 938852"/>
                <a:gd name="connsiteY6" fmla="*/ 344580 h 947560"/>
                <a:gd name="connsiteX7" fmla="*/ 348993 w 938852"/>
                <a:gd name="connsiteY7" fmla="*/ 0 h 94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852" h="947560">
                  <a:moveTo>
                    <a:pt x="589859" y="0"/>
                  </a:moveTo>
                  <a:cubicBezTo>
                    <a:pt x="782603" y="0"/>
                    <a:pt x="938852" y="154274"/>
                    <a:pt x="938852" y="344580"/>
                  </a:cubicBezTo>
                  <a:lnTo>
                    <a:pt x="938852" y="602979"/>
                  </a:lnTo>
                  <a:cubicBezTo>
                    <a:pt x="938852" y="793286"/>
                    <a:pt x="782602" y="947559"/>
                    <a:pt x="589859" y="947559"/>
                  </a:cubicBezTo>
                  <a:lnTo>
                    <a:pt x="348993" y="947559"/>
                  </a:lnTo>
                  <a:cubicBezTo>
                    <a:pt x="156249" y="947559"/>
                    <a:pt x="0" y="793286"/>
                    <a:pt x="0" y="602979"/>
                  </a:cubicBezTo>
                  <a:lnTo>
                    <a:pt x="0" y="344580"/>
                  </a:lnTo>
                  <a:cubicBezTo>
                    <a:pt x="0" y="154274"/>
                    <a:pt x="156250" y="0"/>
                    <a:pt x="348993" y="0"/>
                  </a:cubicBezTo>
                  <a:close/>
                </a:path>
              </a:pathLst>
            </a:custGeom>
            <a:solidFill>
              <a:srgbClr val="016E79"/>
            </a:solidFill>
            <a:ln w="12700" cap="flat">
              <a:solidFill>
                <a:srgbClr val="1D1D1B"/>
              </a:solidFill>
              <a:prstDash val="solid"/>
              <a:miter/>
            </a:ln>
          </p:spPr>
          <p:txBody>
            <a:bodyPr rtlCol="0" anchor="ctr"/>
            <a:lstStyle/>
            <a:p>
              <a:endParaRPr lang="de-DE"/>
            </a:p>
          </p:txBody>
        </p:sp>
        <p:sp>
          <p:nvSpPr>
            <p:cNvPr id="62" name="Freeform: Shape 58">
              <a:extLst>
                <a:ext uri="{FF2B5EF4-FFF2-40B4-BE49-F238E27FC236}">
                  <a16:creationId xmlns:a16="http://schemas.microsoft.com/office/drawing/2014/main" id="{2A3D27AD-90A3-7240-7797-C6CDF0295DE5}"/>
                </a:ext>
              </a:extLst>
            </p:cNvPr>
            <p:cNvSpPr/>
            <p:nvPr/>
          </p:nvSpPr>
          <p:spPr>
            <a:xfrm>
              <a:off x="8163880" y="3850523"/>
              <a:ext cx="777889" cy="792634"/>
            </a:xfrm>
            <a:custGeom>
              <a:avLst/>
              <a:gdLst>
                <a:gd name="connsiteX0" fmla="*/ 488678 w 777889"/>
                <a:gd name="connsiteY0" fmla="*/ 0 h 792634"/>
                <a:gd name="connsiteX1" fmla="*/ 777889 w 777889"/>
                <a:gd name="connsiteY1" fmla="*/ 285555 h 792634"/>
                <a:gd name="connsiteX2" fmla="*/ 777889 w 777889"/>
                <a:gd name="connsiteY2" fmla="*/ 507081 h 792634"/>
                <a:gd name="connsiteX3" fmla="*/ 488678 w 777889"/>
                <a:gd name="connsiteY3" fmla="*/ 792635 h 792634"/>
                <a:gd name="connsiteX4" fmla="*/ 289211 w 777889"/>
                <a:gd name="connsiteY4" fmla="*/ 792635 h 792634"/>
                <a:gd name="connsiteX5" fmla="*/ 0 w 777889"/>
                <a:gd name="connsiteY5" fmla="*/ 507081 h 792634"/>
                <a:gd name="connsiteX6" fmla="*/ 0 w 777889"/>
                <a:gd name="connsiteY6" fmla="*/ 285555 h 792634"/>
                <a:gd name="connsiteX7" fmla="*/ 289211 w 777889"/>
                <a:gd name="connsiteY7" fmla="*/ 0 h 79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7889" h="792634">
                  <a:moveTo>
                    <a:pt x="488678" y="0"/>
                  </a:moveTo>
                  <a:cubicBezTo>
                    <a:pt x="648405" y="0"/>
                    <a:pt x="777889" y="127847"/>
                    <a:pt x="777889" y="285555"/>
                  </a:cubicBezTo>
                  <a:lnTo>
                    <a:pt x="777889" y="507081"/>
                  </a:lnTo>
                  <a:cubicBezTo>
                    <a:pt x="777889" y="664788"/>
                    <a:pt x="648404" y="792635"/>
                    <a:pt x="488678" y="792635"/>
                  </a:cubicBezTo>
                  <a:lnTo>
                    <a:pt x="289211" y="792635"/>
                  </a:lnTo>
                  <a:cubicBezTo>
                    <a:pt x="129483" y="792635"/>
                    <a:pt x="0" y="664788"/>
                    <a:pt x="0" y="507081"/>
                  </a:cubicBezTo>
                  <a:lnTo>
                    <a:pt x="0" y="285555"/>
                  </a:lnTo>
                  <a:cubicBezTo>
                    <a:pt x="0" y="127847"/>
                    <a:pt x="129484" y="0"/>
                    <a:pt x="289211"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63" name="Freeform: Shape 59">
              <a:extLst>
                <a:ext uri="{FF2B5EF4-FFF2-40B4-BE49-F238E27FC236}">
                  <a16:creationId xmlns:a16="http://schemas.microsoft.com/office/drawing/2014/main" id="{5B86E9B8-E0FE-44F4-D160-87C2191F79EC}"/>
                </a:ext>
              </a:extLst>
            </p:cNvPr>
            <p:cNvSpPr/>
            <p:nvPr/>
          </p:nvSpPr>
          <p:spPr>
            <a:xfrm>
              <a:off x="8228294" y="3916837"/>
              <a:ext cx="656443" cy="651286"/>
            </a:xfrm>
            <a:custGeom>
              <a:avLst/>
              <a:gdLst>
                <a:gd name="connsiteX0" fmla="*/ 412394 w 656443"/>
                <a:gd name="connsiteY0" fmla="*/ 0 h 651286"/>
                <a:gd name="connsiteX1" fmla="*/ 656443 w 656443"/>
                <a:gd name="connsiteY1" fmla="*/ 240963 h 651286"/>
                <a:gd name="connsiteX2" fmla="*/ 656443 w 656443"/>
                <a:gd name="connsiteY2" fmla="*/ 410323 h 651286"/>
                <a:gd name="connsiteX3" fmla="*/ 412394 w 656443"/>
                <a:gd name="connsiteY3" fmla="*/ 651286 h 651286"/>
                <a:gd name="connsiteX4" fmla="*/ 244049 w 656443"/>
                <a:gd name="connsiteY4" fmla="*/ 651286 h 651286"/>
                <a:gd name="connsiteX5" fmla="*/ 0 w 656443"/>
                <a:gd name="connsiteY5" fmla="*/ 410323 h 651286"/>
                <a:gd name="connsiteX6" fmla="*/ 0 w 656443"/>
                <a:gd name="connsiteY6" fmla="*/ 240963 h 651286"/>
                <a:gd name="connsiteX7" fmla="*/ 244049 w 656443"/>
                <a:gd name="connsiteY7" fmla="*/ 0 h 65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6443" h="651286">
                  <a:moveTo>
                    <a:pt x="412394" y="0"/>
                  </a:moveTo>
                  <a:cubicBezTo>
                    <a:pt x="547179" y="0"/>
                    <a:pt x="656443" y="107883"/>
                    <a:pt x="656443" y="240963"/>
                  </a:cubicBezTo>
                  <a:lnTo>
                    <a:pt x="656443" y="410323"/>
                  </a:lnTo>
                  <a:cubicBezTo>
                    <a:pt x="656443" y="543404"/>
                    <a:pt x="547179" y="651286"/>
                    <a:pt x="412394" y="651286"/>
                  </a:cubicBezTo>
                  <a:lnTo>
                    <a:pt x="244049" y="651286"/>
                  </a:lnTo>
                  <a:cubicBezTo>
                    <a:pt x="109264" y="651286"/>
                    <a:pt x="0" y="543403"/>
                    <a:pt x="0" y="410323"/>
                  </a:cubicBezTo>
                  <a:lnTo>
                    <a:pt x="0" y="240963"/>
                  </a:lnTo>
                  <a:cubicBezTo>
                    <a:pt x="0" y="107883"/>
                    <a:pt x="109264" y="0"/>
                    <a:pt x="244049" y="0"/>
                  </a:cubicBezTo>
                  <a:close/>
                </a:path>
              </a:pathLst>
            </a:custGeom>
            <a:solidFill>
              <a:srgbClr val="016E79"/>
            </a:solidFill>
            <a:ln w="12700" cap="flat">
              <a:solidFill>
                <a:srgbClr val="1D1D1B"/>
              </a:solidFill>
              <a:prstDash val="solid"/>
              <a:miter/>
            </a:ln>
          </p:spPr>
          <p:txBody>
            <a:bodyPr rtlCol="0" anchor="ctr"/>
            <a:lstStyle/>
            <a:p>
              <a:endParaRPr lang="de-DE"/>
            </a:p>
          </p:txBody>
        </p:sp>
        <p:sp>
          <p:nvSpPr>
            <p:cNvPr id="64" name="Freeform: Shape 60">
              <a:extLst>
                <a:ext uri="{FF2B5EF4-FFF2-40B4-BE49-F238E27FC236}">
                  <a16:creationId xmlns:a16="http://schemas.microsoft.com/office/drawing/2014/main" id="{ABB6A18F-C25E-51B9-FEBD-EAB194C7E263}"/>
                </a:ext>
              </a:extLst>
            </p:cNvPr>
            <p:cNvSpPr/>
            <p:nvPr/>
          </p:nvSpPr>
          <p:spPr>
            <a:xfrm>
              <a:off x="8069792" y="4146796"/>
              <a:ext cx="246510" cy="190083"/>
            </a:xfrm>
            <a:custGeom>
              <a:avLst/>
              <a:gdLst>
                <a:gd name="connsiteX0" fmla="*/ 177175 w 246510"/>
                <a:gd name="connsiteY0" fmla="*/ 0 h 190083"/>
                <a:gd name="connsiteX1" fmla="*/ 246510 w 246510"/>
                <a:gd name="connsiteY1" fmla="*/ 68459 h 190083"/>
                <a:gd name="connsiteX2" fmla="*/ 246510 w 246510"/>
                <a:gd name="connsiteY2" fmla="*/ 121625 h 190083"/>
                <a:gd name="connsiteX3" fmla="*/ 177175 w 246510"/>
                <a:gd name="connsiteY3" fmla="*/ 190084 h 190083"/>
                <a:gd name="connsiteX4" fmla="*/ 69336 w 246510"/>
                <a:gd name="connsiteY4" fmla="*/ 190084 h 190083"/>
                <a:gd name="connsiteX5" fmla="*/ 0 w 246510"/>
                <a:gd name="connsiteY5" fmla="*/ 121625 h 190083"/>
                <a:gd name="connsiteX6" fmla="*/ 0 w 246510"/>
                <a:gd name="connsiteY6" fmla="*/ 68459 h 190083"/>
                <a:gd name="connsiteX7" fmla="*/ 69336 w 246510"/>
                <a:gd name="connsiteY7" fmla="*/ 0 h 19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510" h="190083">
                  <a:moveTo>
                    <a:pt x="177175" y="0"/>
                  </a:moveTo>
                  <a:cubicBezTo>
                    <a:pt x="215468" y="0"/>
                    <a:pt x="246510" y="30650"/>
                    <a:pt x="246510" y="68459"/>
                  </a:cubicBezTo>
                  <a:lnTo>
                    <a:pt x="246510" y="121625"/>
                  </a:lnTo>
                  <a:cubicBezTo>
                    <a:pt x="246510" y="159434"/>
                    <a:pt x="215468" y="190084"/>
                    <a:pt x="177175" y="190084"/>
                  </a:cubicBezTo>
                  <a:lnTo>
                    <a:pt x="69336" y="190084"/>
                  </a:lnTo>
                  <a:cubicBezTo>
                    <a:pt x="31043" y="190084"/>
                    <a:pt x="0" y="159434"/>
                    <a:pt x="0" y="121625"/>
                  </a:cubicBezTo>
                  <a:lnTo>
                    <a:pt x="0" y="68459"/>
                  </a:lnTo>
                  <a:cubicBezTo>
                    <a:pt x="0" y="30650"/>
                    <a:pt x="31043" y="0"/>
                    <a:pt x="69336"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65" name="Freeform: Shape 61">
              <a:extLst>
                <a:ext uri="{FF2B5EF4-FFF2-40B4-BE49-F238E27FC236}">
                  <a16:creationId xmlns:a16="http://schemas.microsoft.com/office/drawing/2014/main" id="{945A3DF9-7C19-C506-997E-2E45E616CE8D}"/>
                </a:ext>
              </a:extLst>
            </p:cNvPr>
            <p:cNvSpPr/>
            <p:nvPr/>
          </p:nvSpPr>
          <p:spPr>
            <a:xfrm>
              <a:off x="8081517" y="3567398"/>
              <a:ext cx="234785" cy="124340"/>
            </a:xfrm>
            <a:custGeom>
              <a:avLst/>
              <a:gdLst>
                <a:gd name="connsiteX0" fmla="*/ 187886 w 234785"/>
                <a:gd name="connsiteY0" fmla="*/ 0 h 124340"/>
                <a:gd name="connsiteX1" fmla="*/ 234785 w 234785"/>
                <a:gd name="connsiteY1" fmla="*/ 46306 h 124340"/>
                <a:gd name="connsiteX2" fmla="*/ 234785 w 234785"/>
                <a:gd name="connsiteY2" fmla="*/ 78034 h 124340"/>
                <a:gd name="connsiteX3" fmla="*/ 187886 w 234785"/>
                <a:gd name="connsiteY3" fmla="*/ 124340 h 124340"/>
                <a:gd name="connsiteX4" fmla="*/ 46899 w 234785"/>
                <a:gd name="connsiteY4" fmla="*/ 124340 h 124340"/>
                <a:gd name="connsiteX5" fmla="*/ 0 w 234785"/>
                <a:gd name="connsiteY5" fmla="*/ 78034 h 124340"/>
                <a:gd name="connsiteX6" fmla="*/ 0 w 234785"/>
                <a:gd name="connsiteY6" fmla="*/ 46306 h 124340"/>
                <a:gd name="connsiteX7" fmla="*/ 46899 w 234785"/>
                <a:gd name="connsiteY7" fmla="*/ 0 h 12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785" h="124340">
                  <a:moveTo>
                    <a:pt x="187886" y="0"/>
                  </a:moveTo>
                  <a:cubicBezTo>
                    <a:pt x="213788" y="0"/>
                    <a:pt x="234785" y="20732"/>
                    <a:pt x="234785" y="46306"/>
                  </a:cubicBezTo>
                  <a:lnTo>
                    <a:pt x="234785" y="78034"/>
                  </a:lnTo>
                  <a:cubicBezTo>
                    <a:pt x="234785" y="103608"/>
                    <a:pt x="213788" y="124340"/>
                    <a:pt x="187886" y="124340"/>
                  </a:cubicBezTo>
                  <a:lnTo>
                    <a:pt x="46899" y="124340"/>
                  </a:lnTo>
                  <a:cubicBezTo>
                    <a:pt x="20997" y="124340"/>
                    <a:pt x="0" y="103608"/>
                    <a:pt x="0" y="78034"/>
                  </a:cubicBezTo>
                  <a:lnTo>
                    <a:pt x="0" y="46306"/>
                  </a:lnTo>
                  <a:cubicBezTo>
                    <a:pt x="0" y="20732"/>
                    <a:pt x="20998" y="0"/>
                    <a:pt x="46899" y="0"/>
                  </a:cubicBezTo>
                  <a:close/>
                </a:path>
              </a:pathLst>
            </a:custGeom>
            <a:solidFill>
              <a:srgbClr val="016E79"/>
            </a:solidFill>
            <a:ln w="12700" cap="flat">
              <a:solidFill>
                <a:srgbClr val="1D1D1B"/>
              </a:solidFill>
              <a:prstDash val="solid"/>
              <a:miter/>
            </a:ln>
          </p:spPr>
          <p:txBody>
            <a:bodyPr rtlCol="0" anchor="ctr"/>
            <a:lstStyle/>
            <a:p>
              <a:endParaRPr lang="de-DE"/>
            </a:p>
          </p:txBody>
        </p:sp>
        <p:sp>
          <p:nvSpPr>
            <p:cNvPr id="66" name="Freeform: Shape 62">
              <a:extLst>
                <a:ext uri="{FF2B5EF4-FFF2-40B4-BE49-F238E27FC236}">
                  <a16:creationId xmlns:a16="http://schemas.microsoft.com/office/drawing/2014/main" id="{1B4AFFF3-A19F-40DD-399C-44987FC2B0CC}"/>
                </a:ext>
              </a:extLst>
            </p:cNvPr>
            <p:cNvSpPr/>
            <p:nvPr/>
          </p:nvSpPr>
          <p:spPr>
            <a:xfrm>
              <a:off x="8404601" y="3582690"/>
              <a:ext cx="88008" cy="90325"/>
            </a:xfrm>
            <a:custGeom>
              <a:avLst/>
              <a:gdLst>
                <a:gd name="connsiteX0" fmla="*/ 55294 w 88008"/>
                <a:gd name="connsiteY0" fmla="*/ 0 h 90325"/>
                <a:gd name="connsiteX1" fmla="*/ 88008 w 88008"/>
                <a:gd name="connsiteY1" fmla="*/ 32300 h 90325"/>
                <a:gd name="connsiteX2" fmla="*/ 88008 w 88008"/>
                <a:gd name="connsiteY2" fmla="*/ 58025 h 90325"/>
                <a:gd name="connsiteX3" fmla="*/ 55294 w 88008"/>
                <a:gd name="connsiteY3" fmla="*/ 90325 h 90325"/>
                <a:gd name="connsiteX4" fmla="*/ 32713 w 88008"/>
                <a:gd name="connsiteY4" fmla="*/ 90325 h 90325"/>
                <a:gd name="connsiteX5" fmla="*/ 0 w 88008"/>
                <a:gd name="connsiteY5" fmla="*/ 58025 h 90325"/>
                <a:gd name="connsiteX6" fmla="*/ 0 w 88008"/>
                <a:gd name="connsiteY6" fmla="*/ 32300 h 90325"/>
                <a:gd name="connsiteX7" fmla="*/ 32713 w 88008"/>
                <a:gd name="connsiteY7" fmla="*/ 0 h 9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08" h="90325">
                  <a:moveTo>
                    <a:pt x="55294" y="0"/>
                  </a:moveTo>
                  <a:cubicBezTo>
                    <a:pt x="73362" y="0"/>
                    <a:pt x="88008" y="14461"/>
                    <a:pt x="88008" y="32300"/>
                  </a:cubicBezTo>
                  <a:lnTo>
                    <a:pt x="88008" y="58025"/>
                  </a:lnTo>
                  <a:cubicBezTo>
                    <a:pt x="88008" y="75864"/>
                    <a:pt x="73362" y="90325"/>
                    <a:pt x="55294" y="90325"/>
                  </a:cubicBezTo>
                  <a:lnTo>
                    <a:pt x="32713" y="90325"/>
                  </a:lnTo>
                  <a:cubicBezTo>
                    <a:pt x="14646" y="90325"/>
                    <a:pt x="0" y="75864"/>
                    <a:pt x="0" y="58025"/>
                  </a:cubicBezTo>
                  <a:lnTo>
                    <a:pt x="0" y="32300"/>
                  </a:lnTo>
                  <a:cubicBezTo>
                    <a:pt x="0" y="14461"/>
                    <a:pt x="14646" y="0"/>
                    <a:pt x="32713" y="0"/>
                  </a:cubicBezTo>
                  <a:close/>
                </a:path>
              </a:pathLst>
            </a:custGeom>
            <a:solidFill>
              <a:srgbClr val="016E79"/>
            </a:solidFill>
            <a:ln w="12700" cap="flat">
              <a:solidFill>
                <a:srgbClr val="1D1D1B"/>
              </a:solidFill>
              <a:prstDash val="solid"/>
              <a:miter/>
            </a:ln>
          </p:spPr>
          <p:txBody>
            <a:bodyPr rtlCol="0" anchor="ctr"/>
            <a:lstStyle/>
            <a:p>
              <a:endParaRPr lang="de-DE"/>
            </a:p>
          </p:txBody>
        </p:sp>
        <p:sp>
          <p:nvSpPr>
            <p:cNvPr id="67" name="Freeform: Shape 575">
              <a:extLst>
                <a:ext uri="{FF2B5EF4-FFF2-40B4-BE49-F238E27FC236}">
                  <a16:creationId xmlns:a16="http://schemas.microsoft.com/office/drawing/2014/main" id="{ECDA4514-FC6F-3AAD-E94C-D573D2945F8E}"/>
                </a:ext>
              </a:extLst>
            </p:cNvPr>
            <p:cNvSpPr/>
            <p:nvPr/>
          </p:nvSpPr>
          <p:spPr>
            <a:xfrm>
              <a:off x="8542403" y="3583405"/>
              <a:ext cx="88008" cy="90325"/>
            </a:xfrm>
            <a:custGeom>
              <a:avLst/>
              <a:gdLst>
                <a:gd name="connsiteX0" fmla="*/ 55295 w 88008"/>
                <a:gd name="connsiteY0" fmla="*/ 0 h 90325"/>
                <a:gd name="connsiteX1" fmla="*/ 88009 w 88008"/>
                <a:gd name="connsiteY1" fmla="*/ 32300 h 90325"/>
                <a:gd name="connsiteX2" fmla="*/ 88009 w 88008"/>
                <a:gd name="connsiteY2" fmla="*/ 58026 h 90325"/>
                <a:gd name="connsiteX3" fmla="*/ 55295 w 88008"/>
                <a:gd name="connsiteY3" fmla="*/ 90326 h 90325"/>
                <a:gd name="connsiteX4" fmla="*/ 32714 w 88008"/>
                <a:gd name="connsiteY4" fmla="*/ 90326 h 90325"/>
                <a:gd name="connsiteX5" fmla="*/ 0 w 88008"/>
                <a:gd name="connsiteY5" fmla="*/ 58026 h 90325"/>
                <a:gd name="connsiteX6" fmla="*/ 0 w 88008"/>
                <a:gd name="connsiteY6" fmla="*/ 32300 h 90325"/>
                <a:gd name="connsiteX7" fmla="*/ 32714 w 88008"/>
                <a:gd name="connsiteY7" fmla="*/ 0 h 9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08" h="90325">
                  <a:moveTo>
                    <a:pt x="55295" y="0"/>
                  </a:moveTo>
                  <a:cubicBezTo>
                    <a:pt x="73362" y="0"/>
                    <a:pt x="88009" y="14461"/>
                    <a:pt x="88009" y="32300"/>
                  </a:cubicBezTo>
                  <a:lnTo>
                    <a:pt x="88009" y="58026"/>
                  </a:lnTo>
                  <a:cubicBezTo>
                    <a:pt x="88009" y="75864"/>
                    <a:pt x="73362" y="90326"/>
                    <a:pt x="55295" y="90326"/>
                  </a:cubicBezTo>
                  <a:lnTo>
                    <a:pt x="32714" y="90326"/>
                  </a:lnTo>
                  <a:cubicBezTo>
                    <a:pt x="14646" y="90326"/>
                    <a:pt x="0" y="75864"/>
                    <a:pt x="0" y="58026"/>
                  </a:cubicBezTo>
                  <a:lnTo>
                    <a:pt x="0" y="32300"/>
                  </a:lnTo>
                  <a:cubicBezTo>
                    <a:pt x="0" y="14461"/>
                    <a:pt x="14646" y="0"/>
                    <a:pt x="32714" y="0"/>
                  </a:cubicBezTo>
                  <a:close/>
                </a:path>
              </a:pathLst>
            </a:custGeom>
            <a:solidFill>
              <a:srgbClr val="016E79"/>
            </a:solidFill>
            <a:ln w="12700" cap="flat">
              <a:solidFill>
                <a:srgbClr val="1D1D1B"/>
              </a:solidFill>
              <a:prstDash val="solid"/>
              <a:miter/>
            </a:ln>
          </p:spPr>
          <p:txBody>
            <a:bodyPr rtlCol="0" anchor="ctr"/>
            <a:lstStyle/>
            <a:p>
              <a:endParaRPr lang="de-DE"/>
            </a:p>
          </p:txBody>
        </p:sp>
        <p:sp>
          <p:nvSpPr>
            <p:cNvPr id="68" name="Freeform: Shape 576">
              <a:extLst>
                <a:ext uri="{FF2B5EF4-FFF2-40B4-BE49-F238E27FC236}">
                  <a16:creationId xmlns:a16="http://schemas.microsoft.com/office/drawing/2014/main" id="{1DFB3FB8-FDBC-573D-25FC-5BB8989332A0}"/>
                </a:ext>
              </a:extLst>
            </p:cNvPr>
            <p:cNvSpPr/>
            <p:nvPr/>
          </p:nvSpPr>
          <p:spPr>
            <a:xfrm>
              <a:off x="8674850" y="3583405"/>
              <a:ext cx="88008" cy="90325"/>
            </a:xfrm>
            <a:custGeom>
              <a:avLst/>
              <a:gdLst>
                <a:gd name="connsiteX0" fmla="*/ 55295 w 88008"/>
                <a:gd name="connsiteY0" fmla="*/ 0 h 90325"/>
                <a:gd name="connsiteX1" fmla="*/ 88009 w 88008"/>
                <a:gd name="connsiteY1" fmla="*/ 32300 h 90325"/>
                <a:gd name="connsiteX2" fmla="*/ 88009 w 88008"/>
                <a:gd name="connsiteY2" fmla="*/ 58026 h 90325"/>
                <a:gd name="connsiteX3" fmla="*/ 55295 w 88008"/>
                <a:gd name="connsiteY3" fmla="*/ 90326 h 90325"/>
                <a:gd name="connsiteX4" fmla="*/ 32714 w 88008"/>
                <a:gd name="connsiteY4" fmla="*/ 90326 h 90325"/>
                <a:gd name="connsiteX5" fmla="*/ 0 w 88008"/>
                <a:gd name="connsiteY5" fmla="*/ 58026 h 90325"/>
                <a:gd name="connsiteX6" fmla="*/ 0 w 88008"/>
                <a:gd name="connsiteY6" fmla="*/ 32300 h 90325"/>
                <a:gd name="connsiteX7" fmla="*/ 32714 w 88008"/>
                <a:gd name="connsiteY7" fmla="*/ 0 h 9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08" h="90325">
                  <a:moveTo>
                    <a:pt x="55295" y="0"/>
                  </a:moveTo>
                  <a:cubicBezTo>
                    <a:pt x="73362" y="0"/>
                    <a:pt x="88009" y="14461"/>
                    <a:pt x="88009" y="32300"/>
                  </a:cubicBezTo>
                  <a:lnTo>
                    <a:pt x="88009" y="58026"/>
                  </a:lnTo>
                  <a:cubicBezTo>
                    <a:pt x="88009" y="75864"/>
                    <a:pt x="73362" y="90326"/>
                    <a:pt x="55295" y="90326"/>
                  </a:cubicBezTo>
                  <a:lnTo>
                    <a:pt x="32714" y="90326"/>
                  </a:lnTo>
                  <a:cubicBezTo>
                    <a:pt x="14647" y="90326"/>
                    <a:pt x="0" y="75864"/>
                    <a:pt x="0" y="58026"/>
                  </a:cubicBezTo>
                  <a:lnTo>
                    <a:pt x="0" y="32300"/>
                  </a:lnTo>
                  <a:cubicBezTo>
                    <a:pt x="0" y="14461"/>
                    <a:pt x="14647" y="0"/>
                    <a:pt x="32714" y="0"/>
                  </a:cubicBezTo>
                  <a:close/>
                </a:path>
              </a:pathLst>
            </a:custGeom>
            <a:solidFill>
              <a:srgbClr val="016E79"/>
            </a:solidFill>
            <a:ln w="12700" cap="flat">
              <a:solidFill>
                <a:srgbClr val="1D1D1B"/>
              </a:solidFill>
              <a:prstDash val="solid"/>
              <a:miter/>
            </a:ln>
          </p:spPr>
          <p:txBody>
            <a:bodyPr rtlCol="0" anchor="ctr"/>
            <a:lstStyle/>
            <a:p>
              <a:endParaRPr lang="de-DE"/>
            </a:p>
          </p:txBody>
        </p:sp>
        <p:sp>
          <p:nvSpPr>
            <p:cNvPr id="69" name="Freeform: Shape 577">
              <a:extLst>
                <a:ext uri="{FF2B5EF4-FFF2-40B4-BE49-F238E27FC236}">
                  <a16:creationId xmlns:a16="http://schemas.microsoft.com/office/drawing/2014/main" id="{74AE3D3C-FE64-B18C-FC71-C7AF0DAE0F4F}"/>
                </a:ext>
              </a:extLst>
            </p:cNvPr>
            <p:cNvSpPr/>
            <p:nvPr/>
          </p:nvSpPr>
          <p:spPr>
            <a:xfrm>
              <a:off x="8293888" y="3207699"/>
              <a:ext cx="103453" cy="276631"/>
            </a:xfrm>
            <a:custGeom>
              <a:avLst/>
              <a:gdLst>
                <a:gd name="connsiteX0" fmla="*/ 85237 w 103453"/>
                <a:gd name="connsiteY0" fmla="*/ 275948 h 276631"/>
                <a:gd name="connsiteX1" fmla="*/ 85237 w 103453"/>
                <a:gd name="connsiteY1" fmla="*/ 275948 h 276631"/>
                <a:gd name="connsiteX2" fmla="*/ 56287 w 103453"/>
                <a:gd name="connsiteY2" fmla="*/ 258226 h 276631"/>
                <a:gd name="connsiteX3" fmla="*/ 702 w 103453"/>
                <a:gd name="connsiteY3" fmla="*/ 29983 h 276631"/>
                <a:gd name="connsiteX4" fmla="*/ 18217 w 103453"/>
                <a:gd name="connsiteY4" fmla="*/ 684 h 276631"/>
                <a:gd name="connsiteX5" fmla="*/ 18217 w 103453"/>
                <a:gd name="connsiteY5" fmla="*/ 684 h 276631"/>
                <a:gd name="connsiteX6" fmla="*/ 47167 w 103453"/>
                <a:gd name="connsiteY6" fmla="*/ 18406 h 276631"/>
                <a:gd name="connsiteX7" fmla="*/ 102751 w 103453"/>
                <a:gd name="connsiteY7" fmla="*/ 246650 h 276631"/>
                <a:gd name="connsiteX8" fmla="*/ 85237 w 103453"/>
                <a:gd name="connsiteY8" fmla="*/ 275948 h 27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53" h="276631">
                  <a:moveTo>
                    <a:pt x="85237" y="275948"/>
                  </a:moveTo>
                  <a:lnTo>
                    <a:pt x="85237" y="275948"/>
                  </a:lnTo>
                  <a:cubicBezTo>
                    <a:pt x="72499" y="279092"/>
                    <a:pt x="59471" y="271089"/>
                    <a:pt x="56287" y="258226"/>
                  </a:cubicBezTo>
                  <a:lnTo>
                    <a:pt x="702" y="29983"/>
                  </a:lnTo>
                  <a:cubicBezTo>
                    <a:pt x="-2482" y="17120"/>
                    <a:pt x="5479" y="3971"/>
                    <a:pt x="18217" y="684"/>
                  </a:cubicBezTo>
                  <a:lnTo>
                    <a:pt x="18217" y="684"/>
                  </a:lnTo>
                  <a:cubicBezTo>
                    <a:pt x="30955" y="-2460"/>
                    <a:pt x="43982" y="5543"/>
                    <a:pt x="47167" y="18406"/>
                  </a:cubicBezTo>
                  <a:lnTo>
                    <a:pt x="102751" y="246650"/>
                  </a:lnTo>
                  <a:cubicBezTo>
                    <a:pt x="105936" y="259512"/>
                    <a:pt x="97974" y="272661"/>
                    <a:pt x="85237" y="275948"/>
                  </a:cubicBezTo>
                  <a:close/>
                </a:path>
              </a:pathLst>
            </a:custGeom>
            <a:solidFill>
              <a:srgbClr val="92C24F"/>
            </a:solidFill>
            <a:ln w="12700" cap="flat">
              <a:solidFill>
                <a:srgbClr val="1D1D1B"/>
              </a:solidFill>
              <a:prstDash val="solid"/>
              <a:miter/>
            </a:ln>
          </p:spPr>
          <p:txBody>
            <a:bodyPr rtlCol="0" anchor="ctr"/>
            <a:lstStyle/>
            <a:p>
              <a:endParaRPr lang="de-DE"/>
            </a:p>
          </p:txBody>
        </p:sp>
        <p:sp>
          <p:nvSpPr>
            <p:cNvPr id="70" name="Freeform: Shape 578">
              <a:extLst>
                <a:ext uri="{FF2B5EF4-FFF2-40B4-BE49-F238E27FC236}">
                  <a16:creationId xmlns:a16="http://schemas.microsoft.com/office/drawing/2014/main" id="{FF005667-3174-63A3-66BF-2D1300D74FEE}"/>
                </a:ext>
              </a:extLst>
            </p:cNvPr>
            <p:cNvSpPr/>
            <p:nvPr/>
          </p:nvSpPr>
          <p:spPr>
            <a:xfrm>
              <a:off x="8894168" y="3189548"/>
              <a:ext cx="103453" cy="276632"/>
            </a:xfrm>
            <a:custGeom>
              <a:avLst/>
              <a:gdLst>
                <a:gd name="connsiteX0" fmla="*/ 18217 w 103453"/>
                <a:gd name="connsiteY0" fmla="*/ 275948 h 276632"/>
                <a:gd name="connsiteX1" fmla="*/ 18217 w 103453"/>
                <a:gd name="connsiteY1" fmla="*/ 275948 h 276632"/>
                <a:gd name="connsiteX2" fmla="*/ 47167 w 103453"/>
                <a:gd name="connsiteY2" fmla="*/ 258226 h 276632"/>
                <a:gd name="connsiteX3" fmla="*/ 102752 w 103453"/>
                <a:gd name="connsiteY3" fmla="*/ 29983 h 276632"/>
                <a:gd name="connsiteX4" fmla="*/ 85237 w 103453"/>
                <a:gd name="connsiteY4" fmla="*/ 684 h 276632"/>
                <a:gd name="connsiteX5" fmla="*/ 85237 w 103453"/>
                <a:gd name="connsiteY5" fmla="*/ 684 h 276632"/>
                <a:gd name="connsiteX6" fmla="*/ 56287 w 103453"/>
                <a:gd name="connsiteY6" fmla="*/ 18406 h 276632"/>
                <a:gd name="connsiteX7" fmla="*/ 702 w 103453"/>
                <a:gd name="connsiteY7" fmla="*/ 246649 h 276632"/>
                <a:gd name="connsiteX8" fmla="*/ 18217 w 103453"/>
                <a:gd name="connsiteY8" fmla="*/ 275948 h 27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53" h="276632">
                  <a:moveTo>
                    <a:pt x="18217" y="275948"/>
                  </a:moveTo>
                  <a:lnTo>
                    <a:pt x="18217" y="275948"/>
                  </a:lnTo>
                  <a:cubicBezTo>
                    <a:pt x="30955" y="279092"/>
                    <a:pt x="43983" y="271089"/>
                    <a:pt x="47167" y="258226"/>
                  </a:cubicBezTo>
                  <a:lnTo>
                    <a:pt x="102752" y="29983"/>
                  </a:lnTo>
                  <a:cubicBezTo>
                    <a:pt x="105936" y="17120"/>
                    <a:pt x="97975" y="3971"/>
                    <a:pt x="85237" y="684"/>
                  </a:cubicBezTo>
                  <a:lnTo>
                    <a:pt x="85237" y="684"/>
                  </a:lnTo>
                  <a:cubicBezTo>
                    <a:pt x="72499" y="-2460"/>
                    <a:pt x="59472" y="5543"/>
                    <a:pt x="56287" y="18406"/>
                  </a:cubicBezTo>
                  <a:lnTo>
                    <a:pt x="702" y="246649"/>
                  </a:lnTo>
                  <a:cubicBezTo>
                    <a:pt x="-2482" y="259512"/>
                    <a:pt x="5479" y="272661"/>
                    <a:pt x="18217" y="275948"/>
                  </a:cubicBezTo>
                  <a:close/>
                </a:path>
              </a:pathLst>
            </a:custGeom>
            <a:solidFill>
              <a:srgbClr val="92C24F"/>
            </a:solidFill>
            <a:ln w="12700" cap="flat">
              <a:solidFill>
                <a:srgbClr val="1D1D1B"/>
              </a:solidFill>
              <a:prstDash val="solid"/>
              <a:miter/>
            </a:ln>
          </p:spPr>
          <p:txBody>
            <a:bodyPr rtlCol="0" anchor="ctr"/>
            <a:lstStyle/>
            <a:p>
              <a:endParaRPr lang="de-DE"/>
            </a:p>
          </p:txBody>
        </p:sp>
        <p:sp>
          <p:nvSpPr>
            <p:cNvPr id="71" name="Freeform: Shape 579">
              <a:extLst>
                <a:ext uri="{FF2B5EF4-FFF2-40B4-BE49-F238E27FC236}">
                  <a16:creationId xmlns:a16="http://schemas.microsoft.com/office/drawing/2014/main" id="{B690CEFE-2BEF-1FEE-73AE-6938C2B6D8AD}"/>
                </a:ext>
              </a:extLst>
            </p:cNvPr>
            <p:cNvSpPr/>
            <p:nvPr/>
          </p:nvSpPr>
          <p:spPr>
            <a:xfrm>
              <a:off x="8425734" y="3211098"/>
              <a:ext cx="49504" cy="269976"/>
            </a:xfrm>
            <a:custGeom>
              <a:avLst/>
              <a:gdLst>
                <a:gd name="connsiteX0" fmla="*/ 31122 w 49504"/>
                <a:gd name="connsiteY0" fmla="*/ 0 h 269976"/>
                <a:gd name="connsiteX1" fmla="*/ 49505 w 49504"/>
                <a:gd name="connsiteY1" fmla="*/ 18151 h 269976"/>
                <a:gd name="connsiteX2" fmla="*/ 49505 w 49504"/>
                <a:gd name="connsiteY2" fmla="*/ 251825 h 269976"/>
                <a:gd name="connsiteX3" fmla="*/ 31122 w 49504"/>
                <a:gd name="connsiteY3" fmla="*/ 269976 h 269976"/>
                <a:gd name="connsiteX4" fmla="*/ 18384 w 49504"/>
                <a:gd name="connsiteY4" fmla="*/ 269976 h 269976"/>
                <a:gd name="connsiteX5" fmla="*/ 0 w 49504"/>
                <a:gd name="connsiteY5" fmla="*/ 251825 h 269976"/>
                <a:gd name="connsiteX6" fmla="*/ 0 w 49504"/>
                <a:gd name="connsiteY6" fmla="*/ 18151 h 269976"/>
                <a:gd name="connsiteX7" fmla="*/ 18384 w 49504"/>
                <a:gd name="connsiteY7" fmla="*/ 0 h 26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04" h="269976">
                  <a:moveTo>
                    <a:pt x="31122" y="0"/>
                  </a:moveTo>
                  <a:cubicBezTo>
                    <a:pt x="41275" y="0"/>
                    <a:pt x="49505" y="8126"/>
                    <a:pt x="49505" y="18151"/>
                  </a:cubicBezTo>
                  <a:lnTo>
                    <a:pt x="49505" y="251825"/>
                  </a:lnTo>
                  <a:cubicBezTo>
                    <a:pt x="49505" y="261850"/>
                    <a:pt x="41275" y="269976"/>
                    <a:pt x="31122" y="269976"/>
                  </a:cubicBezTo>
                  <a:lnTo>
                    <a:pt x="18384" y="269976"/>
                  </a:lnTo>
                  <a:cubicBezTo>
                    <a:pt x="8231" y="269976"/>
                    <a:pt x="0" y="261849"/>
                    <a:pt x="0" y="251825"/>
                  </a:cubicBezTo>
                  <a:lnTo>
                    <a:pt x="0" y="18151"/>
                  </a:lnTo>
                  <a:cubicBezTo>
                    <a:pt x="0" y="8126"/>
                    <a:pt x="8231" y="0"/>
                    <a:pt x="18384" y="0"/>
                  </a:cubicBezTo>
                  <a:close/>
                </a:path>
              </a:pathLst>
            </a:custGeom>
            <a:solidFill>
              <a:srgbClr val="92C24F"/>
            </a:solidFill>
            <a:ln w="12700" cap="flat">
              <a:solidFill>
                <a:srgbClr val="1D1D1B"/>
              </a:solidFill>
              <a:prstDash val="solid"/>
              <a:miter/>
            </a:ln>
          </p:spPr>
          <p:txBody>
            <a:bodyPr rtlCol="0" anchor="ctr"/>
            <a:lstStyle/>
            <a:p>
              <a:endParaRPr lang="de-DE"/>
            </a:p>
          </p:txBody>
        </p:sp>
        <p:sp>
          <p:nvSpPr>
            <p:cNvPr id="72" name="Freeform: Shape 580">
              <a:extLst>
                <a:ext uri="{FF2B5EF4-FFF2-40B4-BE49-F238E27FC236}">
                  <a16:creationId xmlns:a16="http://schemas.microsoft.com/office/drawing/2014/main" id="{82C0A8E0-40A1-0410-8054-B5BD1867E002}"/>
                </a:ext>
              </a:extLst>
            </p:cNvPr>
            <p:cNvSpPr/>
            <p:nvPr/>
          </p:nvSpPr>
          <p:spPr>
            <a:xfrm>
              <a:off x="8503755" y="3211956"/>
              <a:ext cx="49504" cy="269976"/>
            </a:xfrm>
            <a:custGeom>
              <a:avLst/>
              <a:gdLst>
                <a:gd name="connsiteX0" fmla="*/ 31121 w 49504"/>
                <a:gd name="connsiteY0" fmla="*/ 0 h 269976"/>
                <a:gd name="connsiteX1" fmla="*/ 49505 w 49504"/>
                <a:gd name="connsiteY1" fmla="*/ 18150 h 269976"/>
                <a:gd name="connsiteX2" fmla="*/ 49505 w 49504"/>
                <a:gd name="connsiteY2" fmla="*/ 251825 h 269976"/>
                <a:gd name="connsiteX3" fmla="*/ 31121 w 49504"/>
                <a:gd name="connsiteY3" fmla="*/ 269976 h 269976"/>
                <a:gd name="connsiteX4" fmla="*/ 18383 w 49504"/>
                <a:gd name="connsiteY4" fmla="*/ 269976 h 269976"/>
                <a:gd name="connsiteX5" fmla="*/ -1 w 49504"/>
                <a:gd name="connsiteY5" fmla="*/ 251825 h 269976"/>
                <a:gd name="connsiteX6" fmla="*/ -1 w 49504"/>
                <a:gd name="connsiteY6" fmla="*/ 18150 h 269976"/>
                <a:gd name="connsiteX7" fmla="*/ 18383 w 49504"/>
                <a:gd name="connsiteY7" fmla="*/ 0 h 26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04" h="269976">
                  <a:moveTo>
                    <a:pt x="31121" y="0"/>
                  </a:moveTo>
                  <a:cubicBezTo>
                    <a:pt x="41274" y="0"/>
                    <a:pt x="49505" y="8126"/>
                    <a:pt x="49505" y="18150"/>
                  </a:cubicBezTo>
                  <a:lnTo>
                    <a:pt x="49505" y="251825"/>
                  </a:lnTo>
                  <a:cubicBezTo>
                    <a:pt x="49505" y="261850"/>
                    <a:pt x="41274" y="269976"/>
                    <a:pt x="31121" y="269976"/>
                  </a:cubicBezTo>
                  <a:lnTo>
                    <a:pt x="18383" y="269976"/>
                  </a:lnTo>
                  <a:cubicBezTo>
                    <a:pt x="8230" y="269976"/>
                    <a:pt x="-1" y="261849"/>
                    <a:pt x="-1" y="251825"/>
                  </a:cubicBezTo>
                  <a:lnTo>
                    <a:pt x="-1" y="18150"/>
                  </a:lnTo>
                  <a:cubicBezTo>
                    <a:pt x="-1" y="8126"/>
                    <a:pt x="8230" y="0"/>
                    <a:pt x="18383" y="0"/>
                  </a:cubicBezTo>
                  <a:close/>
                </a:path>
              </a:pathLst>
            </a:custGeom>
            <a:solidFill>
              <a:srgbClr val="92C24F"/>
            </a:solidFill>
            <a:ln w="12700" cap="flat">
              <a:solidFill>
                <a:srgbClr val="1D1D1B"/>
              </a:solidFill>
              <a:prstDash val="solid"/>
              <a:miter/>
            </a:ln>
          </p:spPr>
          <p:txBody>
            <a:bodyPr rtlCol="0" anchor="ctr"/>
            <a:lstStyle/>
            <a:p>
              <a:endParaRPr lang="de-DE"/>
            </a:p>
          </p:txBody>
        </p:sp>
        <p:sp>
          <p:nvSpPr>
            <p:cNvPr id="73" name="Freeform: Shape 581">
              <a:extLst>
                <a:ext uri="{FF2B5EF4-FFF2-40B4-BE49-F238E27FC236}">
                  <a16:creationId xmlns:a16="http://schemas.microsoft.com/office/drawing/2014/main" id="{5A63B04A-FA86-5D0C-4E4C-DE8801C64813}"/>
                </a:ext>
              </a:extLst>
            </p:cNvPr>
            <p:cNvSpPr/>
            <p:nvPr/>
          </p:nvSpPr>
          <p:spPr>
            <a:xfrm>
              <a:off x="8581775" y="3211956"/>
              <a:ext cx="49504" cy="269976"/>
            </a:xfrm>
            <a:custGeom>
              <a:avLst/>
              <a:gdLst>
                <a:gd name="connsiteX0" fmla="*/ 31121 w 49504"/>
                <a:gd name="connsiteY0" fmla="*/ 0 h 269976"/>
                <a:gd name="connsiteX1" fmla="*/ 49505 w 49504"/>
                <a:gd name="connsiteY1" fmla="*/ 18150 h 269976"/>
                <a:gd name="connsiteX2" fmla="*/ 49505 w 49504"/>
                <a:gd name="connsiteY2" fmla="*/ 251825 h 269976"/>
                <a:gd name="connsiteX3" fmla="*/ 31121 w 49504"/>
                <a:gd name="connsiteY3" fmla="*/ 269976 h 269976"/>
                <a:gd name="connsiteX4" fmla="*/ 18383 w 49504"/>
                <a:gd name="connsiteY4" fmla="*/ 269976 h 269976"/>
                <a:gd name="connsiteX5" fmla="*/ 0 w 49504"/>
                <a:gd name="connsiteY5" fmla="*/ 251825 h 269976"/>
                <a:gd name="connsiteX6" fmla="*/ 0 w 49504"/>
                <a:gd name="connsiteY6" fmla="*/ 18150 h 269976"/>
                <a:gd name="connsiteX7" fmla="*/ 18383 w 49504"/>
                <a:gd name="connsiteY7" fmla="*/ 0 h 26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04" h="269976">
                  <a:moveTo>
                    <a:pt x="31121" y="0"/>
                  </a:moveTo>
                  <a:cubicBezTo>
                    <a:pt x="41274" y="0"/>
                    <a:pt x="49505" y="8126"/>
                    <a:pt x="49505" y="18150"/>
                  </a:cubicBezTo>
                  <a:lnTo>
                    <a:pt x="49505" y="251825"/>
                  </a:lnTo>
                  <a:cubicBezTo>
                    <a:pt x="49505" y="261850"/>
                    <a:pt x="41274" y="269976"/>
                    <a:pt x="31121" y="269976"/>
                  </a:cubicBezTo>
                  <a:lnTo>
                    <a:pt x="18383" y="269976"/>
                  </a:lnTo>
                  <a:cubicBezTo>
                    <a:pt x="8230" y="269976"/>
                    <a:pt x="0" y="261849"/>
                    <a:pt x="0" y="251825"/>
                  </a:cubicBezTo>
                  <a:lnTo>
                    <a:pt x="0" y="18150"/>
                  </a:lnTo>
                  <a:cubicBezTo>
                    <a:pt x="0" y="8126"/>
                    <a:pt x="8230" y="0"/>
                    <a:pt x="18383" y="0"/>
                  </a:cubicBezTo>
                  <a:close/>
                </a:path>
              </a:pathLst>
            </a:custGeom>
            <a:solidFill>
              <a:srgbClr val="92C24F"/>
            </a:solidFill>
            <a:ln w="12700" cap="flat">
              <a:solidFill>
                <a:srgbClr val="1D1D1B"/>
              </a:solidFill>
              <a:prstDash val="solid"/>
              <a:miter/>
            </a:ln>
          </p:spPr>
          <p:txBody>
            <a:bodyPr rtlCol="0" anchor="ctr"/>
            <a:lstStyle/>
            <a:p>
              <a:endParaRPr lang="de-DE"/>
            </a:p>
          </p:txBody>
        </p:sp>
        <p:sp>
          <p:nvSpPr>
            <p:cNvPr id="74" name="Freeform: Shape 582">
              <a:extLst>
                <a:ext uri="{FF2B5EF4-FFF2-40B4-BE49-F238E27FC236}">
                  <a16:creationId xmlns:a16="http://schemas.microsoft.com/office/drawing/2014/main" id="{DE949833-B627-9FAD-8BE8-84853C4B7D9D}"/>
                </a:ext>
              </a:extLst>
            </p:cNvPr>
            <p:cNvSpPr/>
            <p:nvPr/>
          </p:nvSpPr>
          <p:spPr>
            <a:xfrm>
              <a:off x="8737816" y="3209812"/>
              <a:ext cx="49504" cy="269976"/>
            </a:xfrm>
            <a:custGeom>
              <a:avLst/>
              <a:gdLst>
                <a:gd name="connsiteX0" fmla="*/ 31122 w 49504"/>
                <a:gd name="connsiteY0" fmla="*/ 0 h 269976"/>
                <a:gd name="connsiteX1" fmla="*/ 49505 w 49504"/>
                <a:gd name="connsiteY1" fmla="*/ 18151 h 269976"/>
                <a:gd name="connsiteX2" fmla="*/ 49505 w 49504"/>
                <a:gd name="connsiteY2" fmla="*/ 251825 h 269976"/>
                <a:gd name="connsiteX3" fmla="*/ 31122 w 49504"/>
                <a:gd name="connsiteY3" fmla="*/ 269976 h 269976"/>
                <a:gd name="connsiteX4" fmla="*/ 18384 w 49504"/>
                <a:gd name="connsiteY4" fmla="*/ 269976 h 269976"/>
                <a:gd name="connsiteX5" fmla="*/ 0 w 49504"/>
                <a:gd name="connsiteY5" fmla="*/ 251825 h 269976"/>
                <a:gd name="connsiteX6" fmla="*/ 0 w 49504"/>
                <a:gd name="connsiteY6" fmla="*/ 18151 h 269976"/>
                <a:gd name="connsiteX7" fmla="*/ 18384 w 49504"/>
                <a:gd name="connsiteY7" fmla="*/ 0 h 26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04" h="269976">
                  <a:moveTo>
                    <a:pt x="31122" y="0"/>
                  </a:moveTo>
                  <a:cubicBezTo>
                    <a:pt x="41275" y="0"/>
                    <a:pt x="49505" y="8126"/>
                    <a:pt x="49505" y="18151"/>
                  </a:cubicBezTo>
                  <a:lnTo>
                    <a:pt x="49505" y="251825"/>
                  </a:lnTo>
                  <a:cubicBezTo>
                    <a:pt x="49505" y="261850"/>
                    <a:pt x="41275" y="269976"/>
                    <a:pt x="31122" y="269976"/>
                  </a:cubicBezTo>
                  <a:lnTo>
                    <a:pt x="18384" y="269976"/>
                  </a:lnTo>
                  <a:cubicBezTo>
                    <a:pt x="8230" y="269976"/>
                    <a:pt x="0" y="261849"/>
                    <a:pt x="0" y="251825"/>
                  </a:cubicBezTo>
                  <a:lnTo>
                    <a:pt x="0" y="18151"/>
                  </a:lnTo>
                  <a:cubicBezTo>
                    <a:pt x="0" y="8126"/>
                    <a:pt x="8230" y="0"/>
                    <a:pt x="18384" y="0"/>
                  </a:cubicBezTo>
                  <a:close/>
                </a:path>
              </a:pathLst>
            </a:custGeom>
            <a:solidFill>
              <a:srgbClr val="92C24F"/>
            </a:solidFill>
            <a:ln w="12700" cap="flat">
              <a:solidFill>
                <a:srgbClr val="1D1D1B"/>
              </a:solidFill>
              <a:prstDash val="solid"/>
              <a:miter/>
            </a:ln>
          </p:spPr>
          <p:txBody>
            <a:bodyPr rtlCol="0" anchor="ctr"/>
            <a:lstStyle/>
            <a:p>
              <a:endParaRPr lang="de-DE"/>
            </a:p>
          </p:txBody>
        </p:sp>
        <p:sp>
          <p:nvSpPr>
            <p:cNvPr id="75" name="Freeform: Shape 583">
              <a:extLst>
                <a:ext uri="{FF2B5EF4-FFF2-40B4-BE49-F238E27FC236}">
                  <a16:creationId xmlns:a16="http://schemas.microsoft.com/office/drawing/2014/main" id="{517B1D67-1975-1D9A-1CD2-4ED1CD962098}"/>
                </a:ext>
              </a:extLst>
            </p:cNvPr>
            <p:cNvSpPr/>
            <p:nvPr/>
          </p:nvSpPr>
          <p:spPr>
            <a:xfrm>
              <a:off x="8659796" y="3210669"/>
              <a:ext cx="49504" cy="269976"/>
            </a:xfrm>
            <a:custGeom>
              <a:avLst/>
              <a:gdLst>
                <a:gd name="connsiteX0" fmla="*/ 31121 w 49504"/>
                <a:gd name="connsiteY0" fmla="*/ 0 h 269976"/>
                <a:gd name="connsiteX1" fmla="*/ 49505 w 49504"/>
                <a:gd name="connsiteY1" fmla="*/ 18151 h 269976"/>
                <a:gd name="connsiteX2" fmla="*/ 49505 w 49504"/>
                <a:gd name="connsiteY2" fmla="*/ 251825 h 269976"/>
                <a:gd name="connsiteX3" fmla="*/ 31121 w 49504"/>
                <a:gd name="connsiteY3" fmla="*/ 269976 h 269976"/>
                <a:gd name="connsiteX4" fmla="*/ 18383 w 49504"/>
                <a:gd name="connsiteY4" fmla="*/ 269976 h 269976"/>
                <a:gd name="connsiteX5" fmla="*/ 0 w 49504"/>
                <a:gd name="connsiteY5" fmla="*/ 251825 h 269976"/>
                <a:gd name="connsiteX6" fmla="*/ 0 w 49504"/>
                <a:gd name="connsiteY6" fmla="*/ 18151 h 269976"/>
                <a:gd name="connsiteX7" fmla="*/ 18383 w 49504"/>
                <a:gd name="connsiteY7" fmla="*/ 0 h 26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04" h="269976">
                  <a:moveTo>
                    <a:pt x="31121" y="0"/>
                  </a:moveTo>
                  <a:cubicBezTo>
                    <a:pt x="41274" y="0"/>
                    <a:pt x="49505" y="8126"/>
                    <a:pt x="49505" y="18151"/>
                  </a:cubicBezTo>
                  <a:lnTo>
                    <a:pt x="49505" y="251825"/>
                  </a:lnTo>
                  <a:cubicBezTo>
                    <a:pt x="49505" y="261850"/>
                    <a:pt x="41274" y="269976"/>
                    <a:pt x="31121" y="269976"/>
                  </a:cubicBezTo>
                  <a:lnTo>
                    <a:pt x="18383" y="269976"/>
                  </a:lnTo>
                  <a:cubicBezTo>
                    <a:pt x="8230" y="269976"/>
                    <a:pt x="0" y="261849"/>
                    <a:pt x="0" y="251825"/>
                  </a:cubicBezTo>
                  <a:lnTo>
                    <a:pt x="0" y="18151"/>
                  </a:lnTo>
                  <a:cubicBezTo>
                    <a:pt x="0" y="8126"/>
                    <a:pt x="8230" y="0"/>
                    <a:pt x="18383" y="0"/>
                  </a:cubicBezTo>
                  <a:close/>
                </a:path>
              </a:pathLst>
            </a:custGeom>
            <a:solidFill>
              <a:srgbClr val="92C24F"/>
            </a:solidFill>
            <a:ln w="12700" cap="flat">
              <a:solidFill>
                <a:srgbClr val="1D1D1B"/>
              </a:solidFill>
              <a:prstDash val="solid"/>
              <a:miter/>
            </a:ln>
          </p:spPr>
          <p:txBody>
            <a:bodyPr rtlCol="0" anchor="ctr"/>
            <a:lstStyle/>
            <a:p>
              <a:endParaRPr lang="de-DE"/>
            </a:p>
          </p:txBody>
        </p:sp>
        <p:sp>
          <p:nvSpPr>
            <p:cNvPr id="76" name="Freeform: Shape 584">
              <a:extLst>
                <a:ext uri="{FF2B5EF4-FFF2-40B4-BE49-F238E27FC236}">
                  <a16:creationId xmlns:a16="http://schemas.microsoft.com/office/drawing/2014/main" id="{547F2F77-EA32-047D-401A-FD5A46BDA704}"/>
                </a:ext>
              </a:extLst>
            </p:cNvPr>
            <p:cNvSpPr/>
            <p:nvPr/>
          </p:nvSpPr>
          <p:spPr>
            <a:xfrm>
              <a:off x="8815692" y="3203095"/>
              <a:ext cx="49504" cy="269976"/>
            </a:xfrm>
            <a:custGeom>
              <a:avLst/>
              <a:gdLst>
                <a:gd name="connsiteX0" fmla="*/ 31122 w 49504"/>
                <a:gd name="connsiteY0" fmla="*/ 0 h 269976"/>
                <a:gd name="connsiteX1" fmla="*/ 49505 w 49504"/>
                <a:gd name="connsiteY1" fmla="*/ 18151 h 269976"/>
                <a:gd name="connsiteX2" fmla="*/ 49505 w 49504"/>
                <a:gd name="connsiteY2" fmla="*/ 251825 h 269976"/>
                <a:gd name="connsiteX3" fmla="*/ 31122 w 49504"/>
                <a:gd name="connsiteY3" fmla="*/ 269976 h 269976"/>
                <a:gd name="connsiteX4" fmla="*/ 18384 w 49504"/>
                <a:gd name="connsiteY4" fmla="*/ 269976 h 269976"/>
                <a:gd name="connsiteX5" fmla="*/ 0 w 49504"/>
                <a:gd name="connsiteY5" fmla="*/ 251825 h 269976"/>
                <a:gd name="connsiteX6" fmla="*/ 0 w 49504"/>
                <a:gd name="connsiteY6" fmla="*/ 18151 h 269976"/>
                <a:gd name="connsiteX7" fmla="*/ 18384 w 49504"/>
                <a:gd name="connsiteY7" fmla="*/ 0 h 26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04" h="269976">
                  <a:moveTo>
                    <a:pt x="31122" y="0"/>
                  </a:moveTo>
                  <a:cubicBezTo>
                    <a:pt x="41275" y="0"/>
                    <a:pt x="49505" y="8126"/>
                    <a:pt x="49505" y="18151"/>
                  </a:cubicBezTo>
                  <a:lnTo>
                    <a:pt x="49505" y="251825"/>
                  </a:lnTo>
                  <a:cubicBezTo>
                    <a:pt x="49505" y="261850"/>
                    <a:pt x="41275" y="269976"/>
                    <a:pt x="31122" y="269976"/>
                  </a:cubicBezTo>
                  <a:lnTo>
                    <a:pt x="18384" y="269976"/>
                  </a:lnTo>
                  <a:cubicBezTo>
                    <a:pt x="8231" y="269976"/>
                    <a:pt x="0" y="261849"/>
                    <a:pt x="0" y="251825"/>
                  </a:cubicBezTo>
                  <a:lnTo>
                    <a:pt x="0" y="18151"/>
                  </a:lnTo>
                  <a:cubicBezTo>
                    <a:pt x="0" y="8126"/>
                    <a:pt x="8231" y="0"/>
                    <a:pt x="18384" y="0"/>
                  </a:cubicBezTo>
                  <a:close/>
                </a:path>
              </a:pathLst>
            </a:custGeom>
            <a:solidFill>
              <a:srgbClr val="92C24F"/>
            </a:solidFill>
            <a:ln w="12700" cap="flat">
              <a:solidFill>
                <a:srgbClr val="1D1D1B"/>
              </a:solidFill>
              <a:prstDash val="solid"/>
              <a:miter/>
            </a:ln>
          </p:spPr>
          <p:txBody>
            <a:bodyPr rtlCol="0" anchor="ctr"/>
            <a:lstStyle/>
            <a:p>
              <a:endParaRPr lang="de-DE"/>
            </a:p>
          </p:txBody>
        </p:sp>
        <p:sp>
          <p:nvSpPr>
            <p:cNvPr id="77" name="Freeform: Shape 585">
              <a:extLst>
                <a:ext uri="{FF2B5EF4-FFF2-40B4-BE49-F238E27FC236}">
                  <a16:creationId xmlns:a16="http://schemas.microsoft.com/office/drawing/2014/main" id="{5805DAE0-39EB-F9A1-ADAF-78BE1D86C55F}"/>
                </a:ext>
              </a:extLst>
            </p:cNvPr>
            <p:cNvSpPr/>
            <p:nvPr/>
          </p:nvSpPr>
          <p:spPr>
            <a:xfrm>
              <a:off x="8261732" y="3171938"/>
              <a:ext cx="784113" cy="56310"/>
            </a:xfrm>
            <a:custGeom>
              <a:avLst/>
              <a:gdLst>
                <a:gd name="connsiteX0" fmla="*/ 762980 w 784113"/>
                <a:gd name="connsiteY0" fmla="*/ 0 h 56310"/>
                <a:gd name="connsiteX1" fmla="*/ 784114 w 784113"/>
                <a:gd name="connsiteY1" fmla="*/ 20866 h 56310"/>
                <a:gd name="connsiteX2" fmla="*/ 784114 w 784113"/>
                <a:gd name="connsiteY2" fmla="*/ 35444 h 56310"/>
                <a:gd name="connsiteX3" fmla="*/ 762980 w 784113"/>
                <a:gd name="connsiteY3" fmla="*/ 56310 h 56310"/>
                <a:gd name="connsiteX4" fmla="*/ 21134 w 784113"/>
                <a:gd name="connsiteY4" fmla="*/ 56310 h 56310"/>
                <a:gd name="connsiteX5" fmla="*/ 0 w 784113"/>
                <a:gd name="connsiteY5" fmla="*/ 35444 h 56310"/>
                <a:gd name="connsiteX6" fmla="*/ 0 w 784113"/>
                <a:gd name="connsiteY6" fmla="*/ 20866 h 56310"/>
                <a:gd name="connsiteX7" fmla="*/ 21134 w 784113"/>
                <a:gd name="connsiteY7" fmla="*/ 0 h 5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113" h="56310">
                  <a:moveTo>
                    <a:pt x="762980" y="0"/>
                  </a:moveTo>
                  <a:cubicBezTo>
                    <a:pt x="774652" y="0"/>
                    <a:pt x="784114" y="9342"/>
                    <a:pt x="784114" y="20866"/>
                  </a:cubicBezTo>
                  <a:lnTo>
                    <a:pt x="784114" y="35444"/>
                  </a:lnTo>
                  <a:cubicBezTo>
                    <a:pt x="784114" y="46968"/>
                    <a:pt x="774652" y="56310"/>
                    <a:pt x="762980" y="56310"/>
                  </a:cubicBezTo>
                  <a:lnTo>
                    <a:pt x="21134" y="56310"/>
                  </a:lnTo>
                  <a:cubicBezTo>
                    <a:pt x="9462" y="56310"/>
                    <a:pt x="0" y="46968"/>
                    <a:pt x="0" y="35444"/>
                  </a:cubicBezTo>
                  <a:lnTo>
                    <a:pt x="0" y="20866"/>
                  </a:lnTo>
                  <a:cubicBezTo>
                    <a:pt x="0" y="9342"/>
                    <a:pt x="9462" y="0"/>
                    <a:pt x="21134" y="0"/>
                  </a:cubicBezTo>
                  <a:close/>
                </a:path>
              </a:pathLst>
            </a:custGeom>
            <a:solidFill>
              <a:srgbClr val="92C24F"/>
            </a:solidFill>
            <a:ln w="12700" cap="flat">
              <a:solidFill>
                <a:srgbClr val="1D1D1B"/>
              </a:solidFill>
              <a:prstDash val="solid"/>
              <a:miter/>
            </a:ln>
          </p:spPr>
          <p:txBody>
            <a:bodyPr rtlCol="0" anchor="ctr"/>
            <a:lstStyle/>
            <a:p>
              <a:endParaRPr lang="de-DE"/>
            </a:p>
          </p:txBody>
        </p:sp>
        <p:sp>
          <p:nvSpPr>
            <p:cNvPr id="78" name="Freeform: Shape 586">
              <a:extLst>
                <a:ext uri="{FF2B5EF4-FFF2-40B4-BE49-F238E27FC236}">
                  <a16:creationId xmlns:a16="http://schemas.microsoft.com/office/drawing/2014/main" id="{595DFFAF-BD7F-1833-3A6E-F63D75FBAEA4}"/>
                </a:ext>
              </a:extLst>
            </p:cNvPr>
            <p:cNvSpPr/>
            <p:nvPr/>
          </p:nvSpPr>
          <p:spPr>
            <a:xfrm>
              <a:off x="8342503" y="3441485"/>
              <a:ext cx="626625" cy="56310"/>
            </a:xfrm>
            <a:custGeom>
              <a:avLst/>
              <a:gdLst>
                <a:gd name="connsiteX0" fmla="*/ 605492 w 626625"/>
                <a:gd name="connsiteY0" fmla="*/ 0 h 56310"/>
                <a:gd name="connsiteX1" fmla="*/ 626626 w 626625"/>
                <a:gd name="connsiteY1" fmla="*/ 20866 h 56310"/>
                <a:gd name="connsiteX2" fmla="*/ 626626 w 626625"/>
                <a:gd name="connsiteY2" fmla="*/ 35444 h 56310"/>
                <a:gd name="connsiteX3" fmla="*/ 605492 w 626625"/>
                <a:gd name="connsiteY3" fmla="*/ 56310 h 56310"/>
                <a:gd name="connsiteX4" fmla="*/ 21134 w 626625"/>
                <a:gd name="connsiteY4" fmla="*/ 56310 h 56310"/>
                <a:gd name="connsiteX5" fmla="*/ 0 w 626625"/>
                <a:gd name="connsiteY5" fmla="*/ 35444 h 56310"/>
                <a:gd name="connsiteX6" fmla="*/ 0 w 626625"/>
                <a:gd name="connsiteY6" fmla="*/ 20866 h 56310"/>
                <a:gd name="connsiteX7" fmla="*/ 21134 w 626625"/>
                <a:gd name="connsiteY7" fmla="*/ 0 h 5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625" h="56310">
                  <a:moveTo>
                    <a:pt x="605492" y="0"/>
                  </a:moveTo>
                  <a:cubicBezTo>
                    <a:pt x="617164" y="0"/>
                    <a:pt x="626626" y="9342"/>
                    <a:pt x="626626" y="20866"/>
                  </a:cubicBezTo>
                  <a:lnTo>
                    <a:pt x="626626" y="35444"/>
                  </a:lnTo>
                  <a:cubicBezTo>
                    <a:pt x="626626" y="46968"/>
                    <a:pt x="617164" y="56310"/>
                    <a:pt x="605492" y="56310"/>
                  </a:cubicBezTo>
                  <a:lnTo>
                    <a:pt x="21134" y="56310"/>
                  </a:lnTo>
                  <a:cubicBezTo>
                    <a:pt x="9462" y="56310"/>
                    <a:pt x="0" y="46968"/>
                    <a:pt x="0" y="35444"/>
                  </a:cubicBezTo>
                  <a:lnTo>
                    <a:pt x="0" y="20866"/>
                  </a:lnTo>
                  <a:cubicBezTo>
                    <a:pt x="0" y="9342"/>
                    <a:pt x="9462" y="0"/>
                    <a:pt x="21134" y="0"/>
                  </a:cubicBezTo>
                  <a:close/>
                </a:path>
              </a:pathLst>
            </a:custGeom>
            <a:solidFill>
              <a:srgbClr val="92C24F"/>
            </a:solidFill>
            <a:ln w="12700" cap="flat">
              <a:solidFill>
                <a:srgbClr val="1D1D1B"/>
              </a:solidFill>
              <a:prstDash val="solid"/>
              <a:miter/>
            </a:ln>
          </p:spPr>
          <p:txBody>
            <a:bodyPr rtlCol="0" anchor="ctr"/>
            <a:lstStyle/>
            <a:p>
              <a:endParaRPr lang="de-DE"/>
            </a:p>
          </p:txBody>
        </p:sp>
        <p:sp>
          <p:nvSpPr>
            <p:cNvPr id="79" name="Freeform: Shape 587">
              <a:extLst>
                <a:ext uri="{FF2B5EF4-FFF2-40B4-BE49-F238E27FC236}">
                  <a16:creationId xmlns:a16="http://schemas.microsoft.com/office/drawing/2014/main" id="{A57B66D1-9913-3C41-FC67-6F8CFFECDBDD}"/>
                </a:ext>
              </a:extLst>
            </p:cNvPr>
            <p:cNvSpPr/>
            <p:nvPr/>
          </p:nvSpPr>
          <p:spPr>
            <a:xfrm>
              <a:off x="843407" y="4729195"/>
              <a:ext cx="1437086" cy="990560"/>
            </a:xfrm>
            <a:custGeom>
              <a:avLst/>
              <a:gdLst>
                <a:gd name="connsiteX0" fmla="*/ 49941 w 1437086"/>
                <a:gd name="connsiteY0" fmla="*/ 409180 h 990560"/>
                <a:gd name="connsiteX1" fmla="*/ 1170456 w 1437086"/>
                <a:gd name="connsiteY1" fmla="*/ 5431 h 990560"/>
                <a:gd name="connsiteX2" fmla="*/ 1199116 w 1437086"/>
                <a:gd name="connsiteY2" fmla="*/ 0 h 990560"/>
                <a:gd name="connsiteX3" fmla="*/ 1358197 w 1437086"/>
                <a:gd name="connsiteY3" fmla="*/ 0 h 990560"/>
                <a:gd name="connsiteX4" fmla="*/ 1437086 w 1437086"/>
                <a:gd name="connsiteY4" fmla="*/ 79607 h 990560"/>
                <a:gd name="connsiteX5" fmla="*/ 1437086 w 1437086"/>
                <a:gd name="connsiteY5" fmla="*/ 333718 h 990560"/>
                <a:gd name="connsiteX6" fmla="*/ 1397280 w 1437086"/>
                <a:gd name="connsiteY6" fmla="*/ 402892 h 990560"/>
                <a:gd name="connsiteX7" fmla="*/ 397632 w 1437086"/>
                <a:gd name="connsiteY7" fmla="*/ 980146 h 990560"/>
                <a:gd name="connsiteX8" fmla="*/ 334087 w 1437086"/>
                <a:gd name="connsiteY8" fmla="*/ 986577 h 990560"/>
                <a:gd name="connsiteX9" fmla="*/ 110736 w 1437086"/>
                <a:gd name="connsiteY9" fmla="*/ 912688 h 990560"/>
                <a:gd name="connsiteX10" fmla="*/ 57468 w 1437086"/>
                <a:gd name="connsiteY10" fmla="*/ 849660 h 990560"/>
                <a:gd name="connsiteX11" fmla="*/ 1015 w 1437086"/>
                <a:gd name="connsiteY11" fmla="*/ 495933 h 990560"/>
                <a:gd name="connsiteX12" fmla="*/ 50231 w 1437086"/>
                <a:gd name="connsiteY12" fmla="*/ 409038 h 99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7086" h="990560">
                  <a:moveTo>
                    <a:pt x="49941" y="409180"/>
                  </a:moveTo>
                  <a:lnTo>
                    <a:pt x="1170456" y="5431"/>
                  </a:lnTo>
                  <a:cubicBezTo>
                    <a:pt x="1179575" y="1858"/>
                    <a:pt x="1189273" y="0"/>
                    <a:pt x="1199116" y="0"/>
                  </a:cubicBezTo>
                  <a:lnTo>
                    <a:pt x="1358197" y="0"/>
                  </a:lnTo>
                  <a:cubicBezTo>
                    <a:pt x="1401767" y="0"/>
                    <a:pt x="1437086" y="35587"/>
                    <a:pt x="1437086" y="79607"/>
                  </a:cubicBezTo>
                  <a:lnTo>
                    <a:pt x="1437086" y="333718"/>
                  </a:lnTo>
                  <a:cubicBezTo>
                    <a:pt x="1437086" y="362302"/>
                    <a:pt x="1421887" y="388743"/>
                    <a:pt x="1397280" y="402892"/>
                  </a:cubicBezTo>
                  <a:lnTo>
                    <a:pt x="397632" y="980146"/>
                  </a:lnTo>
                  <a:cubicBezTo>
                    <a:pt x="378235" y="991294"/>
                    <a:pt x="355220" y="993581"/>
                    <a:pt x="334087" y="986577"/>
                  </a:cubicBezTo>
                  <a:lnTo>
                    <a:pt x="110736" y="912688"/>
                  </a:lnTo>
                  <a:cubicBezTo>
                    <a:pt x="82655" y="903398"/>
                    <a:pt x="62100" y="879102"/>
                    <a:pt x="57468" y="849660"/>
                  </a:cubicBezTo>
                  <a:lnTo>
                    <a:pt x="1015" y="495933"/>
                  </a:lnTo>
                  <a:cubicBezTo>
                    <a:pt x="-4919" y="458917"/>
                    <a:pt x="15635" y="422758"/>
                    <a:pt x="50231" y="409038"/>
                  </a:cubicBezTo>
                  <a:close/>
                </a:path>
              </a:pathLst>
            </a:custGeom>
            <a:solidFill>
              <a:srgbClr val="ED6C34"/>
            </a:solidFill>
            <a:ln w="12700" cap="flat">
              <a:solidFill>
                <a:srgbClr val="1D1D1B"/>
              </a:solidFill>
              <a:prstDash val="solid"/>
              <a:miter/>
            </a:ln>
          </p:spPr>
          <p:txBody>
            <a:bodyPr rtlCol="0" anchor="ctr"/>
            <a:lstStyle/>
            <a:p>
              <a:endParaRPr lang="de-DE"/>
            </a:p>
          </p:txBody>
        </p:sp>
        <p:sp>
          <p:nvSpPr>
            <p:cNvPr id="80" name="Freeform: Shape 588">
              <a:extLst>
                <a:ext uri="{FF2B5EF4-FFF2-40B4-BE49-F238E27FC236}">
                  <a16:creationId xmlns:a16="http://schemas.microsoft.com/office/drawing/2014/main" id="{A230EBA4-F7A0-5D6E-91B6-AF02D643E528}"/>
                </a:ext>
              </a:extLst>
            </p:cNvPr>
            <p:cNvSpPr/>
            <p:nvPr/>
          </p:nvSpPr>
          <p:spPr>
            <a:xfrm>
              <a:off x="819091" y="5151810"/>
              <a:ext cx="401393" cy="590116"/>
            </a:xfrm>
            <a:custGeom>
              <a:avLst/>
              <a:gdLst>
                <a:gd name="connsiteX0" fmla="*/ 331189 w 401393"/>
                <a:gd name="connsiteY0" fmla="*/ 0 h 590116"/>
                <a:gd name="connsiteX1" fmla="*/ 401394 w 401393"/>
                <a:gd name="connsiteY1" fmla="*/ 69316 h 590116"/>
                <a:gd name="connsiteX2" fmla="*/ 401394 w 401393"/>
                <a:gd name="connsiteY2" fmla="*/ 520801 h 590116"/>
                <a:gd name="connsiteX3" fmla="*/ 331189 w 401393"/>
                <a:gd name="connsiteY3" fmla="*/ 590117 h 590116"/>
                <a:gd name="connsiteX4" fmla="*/ 70204 w 401393"/>
                <a:gd name="connsiteY4" fmla="*/ 590117 h 590116"/>
                <a:gd name="connsiteX5" fmla="*/ 0 w 401393"/>
                <a:gd name="connsiteY5" fmla="*/ 520801 h 590116"/>
                <a:gd name="connsiteX6" fmla="*/ 0 w 401393"/>
                <a:gd name="connsiteY6" fmla="*/ 69316 h 590116"/>
                <a:gd name="connsiteX7" fmla="*/ 70204 w 401393"/>
                <a:gd name="connsiteY7" fmla="*/ 0 h 59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393" h="590116">
                  <a:moveTo>
                    <a:pt x="331189" y="0"/>
                  </a:moveTo>
                  <a:cubicBezTo>
                    <a:pt x="369962" y="0"/>
                    <a:pt x="401394" y="31034"/>
                    <a:pt x="401394" y="69316"/>
                  </a:cubicBezTo>
                  <a:lnTo>
                    <a:pt x="401394" y="520801"/>
                  </a:lnTo>
                  <a:cubicBezTo>
                    <a:pt x="401394" y="559083"/>
                    <a:pt x="369962" y="590117"/>
                    <a:pt x="331189" y="590117"/>
                  </a:cubicBezTo>
                  <a:lnTo>
                    <a:pt x="70204" y="590117"/>
                  </a:lnTo>
                  <a:cubicBezTo>
                    <a:pt x="31431" y="590117"/>
                    <a:pt x="0" y="559083"/>
                    <a:pt x="0" y="520801"/>
                  </a:cubicBezTo>
                  <a:lnTo>
                    <a:pt x="0" y="69316"/>
                  </a:lnTo>
                  <a:cubicBezTo>
                    <a:pt x="0" y="31034"/>
                    <a:pt x="31431" y="0"/>
                    <a:pt x="70204" y="0"/>
                  </a:cubicBezTo>
                  <a:close/>
                </a:path>
              </a:pathLst>
            </a:custGeom>
            <a:solidFill>
              <a:srgbClr val="ED6C34"/>
            </a:solidFill>
            <a:ln w="12700" cap="flat">
              <a:solidFill>
                <a:srgbClr val="1D1D1B"/>
              </a:solidFill>
              <a:prstDash val="solid"/>
              <a:miter/>
            </a:ln>
          </p:spPr>
          <p:txBody>
            <a:bodyPr rtlCol="0" anchor="ctr"/>
            <a:lstStyle/>
            <a:p>
              <a:endParaRPr lang="de-DE"/>
            </a:p>
          </p:txBody>
        </p:sp>
        <p:sp>
          <p:nvSpPr>
            <p:cNvPr id="81" name="Freeform: Shape 590">
              <a:extLst>
                <a:ext uri="{FF2B5EF4-FFF2-40B4-BE49-F238E27FC236}">
                  <a16:creationId xmlns:a16="http://schemas.microsoft.com/office/drawing/2014/main" id="{64400CB2-B8FF-EDA3-0057-5F2244C68C23}"/>
                </a:ext>
              </a:extLst>
            </p:cNvPr>
            <p:cNvSpPr/>
            <p:nvPr/>
          </p:nvSpPr>
          <p:spPr>
            <a:xfrm>
              <a:off x="1225406" y="4744202"/>
              <a:ext cx="993423" cy="422614"/>
            </a:xfrm>
            <a:custGeom>
              <a:avLst/>
              <a:gdLst>
                <a:gd name="connsiteX0" fmla="*/ 0 w 993423"/>
                <a:gd name="connsiteY0" fmla="*/ 422615 h 422614"/>
                <a:gd name="connsiteX1" fmla="*/ 993423 w 993423"/>
                <a:gd name="connsiteY1" fmla="*/ 0 h 422614"/>
              </a:gdLst>
              <a:ahLst/>
              <a:cxnLst>
                <a:cxn ang="0">
                  <a:pos x="connsiteX0" y="connsiteY0"/>
                </a:cxn>
                <a:cxn ang="0">
                  <a:pos x="connsiteX1" y="connsiteY1"/>
                </a:cxn>
              </a:cxnLst>
              <a:rect l="l" t="t" r="r" b="b"/>
              <a:pathLst>
                <a:path w="993423" h="422614">
                  <a:moveTo>
                    <a:pt x="0" y="422615"/>
                  </a:moveTo>
                  <a:lnTo>
                    <a:pt x="993423" y="0"/>
                  </a:lnTo>
                </a:path>
              </a:pathLst>
            </a:custGeom>
            <a:ln w="12700" cap="flat">
              <a:solidFill>
                <a:srgbClr val="1D1D1B"/>
              </a:solidFill>
              <a:prstDash val="solid"/>
              <a:miter/>
            </a:ln>
          </p:spPr>
          <p:txBody>
            <a:bodyPr rtlCol="0" anchor="ctr"/>
            <a:lstStyle/>
            <a:p>
              <a:endParaRPr lang="de-DE"/>
            </a:p>
          </p:txBody>
        </p:sp>
        <p:sp>
          <p:nvSpPr>
            <p:cNvPr id="82" name="Freeform: Shape 591">
              <a:extLst>
                <a:ext uri="{FF2B5EF4-FFF2-40B4-BE49-F238E27FC236}">
                  <a16:creationId xmlns:a16="http://schemas.microsoft.com/office/drawing/2014/main" id="{07B9AA28-588C-99FA-B73D-E2BCAA40B733}"/>
                </a:ext>
              </a:extLst>
            </p:cNvPr>
            <p:cNvSpPr/>
            <p:nvPr/>
          </p:nvSpPr>
          <p:spPr>
            <a:xfrm>
              <a:off x="1354234" y="5258390"/>
              <a:ext cx="229140" cy="141698"/>
            </a:xfrm>
            <a:custGeom>
              <a:avLst/>
              <a:gdLst>
                <a:gd name="connsiteX0" fmla="*/ 12014 w 229140"/>
                <a:gd name="connsiteY0" fmla="*/ 88220 h 141698"/>
                <a:gd name="connsiteX1" fmla="*/ 0 w 229140"/>
                <a:gd name="connsiteY1" fmla="*/ 106513 h 141698"/>
                <a:gd name="connsiteX2" fmla="*/ 0 w 229140"/>
                <a:gd name="connsiteY2" fmla="*/ 129953 h 141698"/>
                <a:gd name="connsiteX3" fmla="*/ 16646 w 229140"/>
                <a:gd name="connsiteY3" fmla="*/ 140529 h 141698"/>
                <a:gd name="connsiteX4" fmla="*/ 219442 w 229140"/>
                <a:gd name="connsiteY4" fmla="*/ 42628 h 141698"/>
                <a:gd name="connsiteX5" fmla="*/ 229140 w 229140"/>
                <a:gd name="connsiteY5" fmla="*/ 19904 h 141698"/>
                <a:gd name="connsiteX6" fmla="*/ 229140 w 229140"/>
                <a:gd name="connsiteY6" fmla="*/ 19904 h 141698"/>
                <a:gd name="connsiteX7" fmla="*/ 201782 w 229140"/>
                <a:gd name="connsiteY7" fmla="*/ 1610 h 141698"/>
                <a:gd name="connsiteX8" fmla="*/ 12014 w 229140"/>
                <a:gd name="connsiteY8" fmla="*/ 88077 h 14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140" h="141698">
                  <a:moveTo>
                    <a:pt x="12014" y="88220"/>
                  </a:moveTo>
                  <a:cubicBezTo>
                    <a:pt x="4777" y="91364"/>
                    <a:pt x="0" y="98510"/>
                    <a:pt x="0" y="106513"/>
                  </a:cubicBezTo>
                  <a:lnTo>
                    <a:pt x="0" y="129953"/>
                  </a:lnTo>
                  <a:cubicBezTo>
                    <a:pt x="0" y="138671"/>
                    <a:pt x="8974" y="144245"/>
                    <a:pt x="16646" y="140529"/>
                  </a:cubicBezTo>
                  <a:lnTo>
                    <a:pt x="219442" y="42628"/>
                  </a:lnTo>
                  <a:cubicBezTo>
                    <a:pt x="226245" y="39341"/>
                    <a:pt x="229140" y="27622"/>
                    <a:pt x="229140" y="19904"/>
                  </a:cubicBezTo>
                  <a:lnTo>
                    <a:pt x="229140" y="19904"/>
                  </a:lnTo>
                  <a:cubicBezTo>
                    <a:pt x="229140" y="5612"/>
                    <a:pt x="214810" y="-3964"/>
                    <a:pt x="201782" y="1610"/>
                  </a:cubicBezTo>
                  <a:lnTo>
                    <a:pt x="12014" y="88077"/>
                  </a:lnTo>
                  <a:close/>
                </a:path>
              </a:pathLst>
            </a:custGeom>
            <a:solidFill>
              <a:srgbClr val="ED6C34"/>
            </a:solidFill>
            <a:ln w="12700" cap="flat">
              <a:solidFill>
                <a:srgbClr val="1D1D1B"/>
              </a:solidFill>
              <a:prstDash val="solid"/>
              <a:miter/>
            </a:ln>
          </p:spPr>
          <p:txBody>
            <a:bodyPr rtlCol="0" anchor="ctr"/>
            <a:lstStyle/>
            <a:p>
              <a:endParaRPr lang="de-DE"/>
            </a:p>
          </p:txBody>
        </p:sp>
        <p:sp>
          <p:nvSpPr>
            <p:cNvPr id="83" name="Freeform: Shape 592">
              <a:extLst>
                <a:ext uri="{FF2B5EF4-FFF2-40B4-BE49-F238E27FC236}">
                  <a16:creationId xmlns:a16="http://schemas.microsoft.com/office/drawing/2014/main" id="{E9E8A068-C1B8-A3BD-0862-438D9BA53210}"/>
                </a:ext>
              </a:extLst>
            </p:cNvPr>
            <p:cNvSpPr/>
            <p:nvPr/>
          </p:nvSpPr>
          <p:spPr>
            <a:xfrm>
              <a:off x="1955528" y="4959544"/>
              <a:ext cx="229139" cy="141698"/>
            </a:xfrm>
            <a:custGeom>
              <a:avLst/>
              <a:gdLst>
                <a:gd name="connsiteX0" fmla="*/ 12014 w 229139"/>
                <a:gd name="connsiteY0" fmla="*/ 88220 h 141698"/>
                <a:gd name="connsiteX1" fmla="*/ 0 w 229139"/>
                <a:gd name="connsiteY1" fmla="*/ 106513 h 141698"/>
                <a:gd name="connsiteX2" fmla="*/ 0 w 229139"/>
                <a:gd name="connsiteY2" fmla="*/ 129953 h 141698"/>
                <a:gd name="connsiteX3" fmla="*/ 16646 w 229139"/>
                <a:gd name="connsiteY3" fmla="*/ 140529 h 141698"/>
                <a:gd name="connsiteX4" fmla="*/ 219442 w 229139"/>
                <a:gd name="connsiteY4" fmla="*/ 42628 h 141698"/>
                <a:gd name="connsiteX5" fmla="*/ 229140 w 229139"/>
                <a:gd name="connsiteY5" fmla="*/ 19904 h 141698"/>
                <a:gd name="connsiteX6" fmla="*/ 229140 w 229139"/>
                <a:gd name="connsiteY6" fmla="*/ 19904 h 141698"/>
                <a:gd name="connsiteX7" fmla="*/ 201782 w 229139"/>
                <a:gd name="connsiteY7" fmla="*/ 1610 h 141698"/>
                <a:gd name="connsiteX8" fmla="*/ 12014 w 229139"/>
                <a:gd name="connsiteY8" fmla="*/ 88077 h 14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139" h="141698">
                  <a:moveTo>
                    <a:pt x="12014" y="88220"/>
                  </a:moveTo>
                  <a:cubicBezTo>
                    <a:pt x="4777" y="91364"/>
                    <a:pt x="0" y="98510"/>
                    <a:pt x="0" y="106513"/>
                  </a:cubicBezTo>
                  <a:lnTo>
                    <a:pt x="0" y="129953"/>
                  </a:lnTo>
                  <a:cubicBezTo>
                    <a:pt x="0" y="138671"/>
                    <a:pt x="8974" y="144245"/>
                    <a:pt x="16646" y="140529"/>
                  </a:cubicBezTo>
                  <a:lnTo>
                    <a:pt x="219442" y="42628"/>
                  </a:lnTo>
                  <a:cubicBezTo>
                    <a:pt x="226245" y="39341"/>
                    <a:pt x="229140" y="27622"/>
                    <a:pt x="229140" y="19904"/>
                  </a:cubicBezTo>
                  <a:lnTo>
                    <a:pt x="229140" y="19904"/>
                  </a:lnTo>
                  <a:cubicBezTo>
                    <a:pt x="229140" y="5612"/>
                    <a:pt x="214810" y="-3964"/>
                    <a:pt x="201782" y="1610"/>
                  </a:cubicBezTo>
                  <a:lnTo>
                    <a:pt x="12014" y="88077"/>
                  </a:lnTo>
                  <a:close/>
                </a:path>
              </a:pathLst>
            </a:custGeom>
            <a:solidFill>
              <a:srgbClr val="ED6C34"/>
            </a:solidFill>
            <a:ln w="12700" cap="flat">
              <a:solidFill>
                <a:srgbClr val="1D1D1B"/>
              </a:solidFill>
              <a:prstDash val="solid"/>
              <a:miter/>
            </a:ln>
          </p:spPr>
          <p:txBody>
            <a:bodyPr rtlCol="0" anchor="ctr"/>
            <a:lstStyle/>
            <a:p>
              <a:endParaRPr lang="de-DE"/>
            </a:p>
          </p:txBody>
        </p:sp>
        <p:sp>
          <p:nvSpPr>
            <p:cNvPr id="84" name="Freeform: Shape 593">
              <a:extLst>
                <a:ext uri="{FF2B5EF4-FFF2-40B4-BE49-F238E27FC236}">
                  <a16:creationId xmlns:a16="http://schemas.microsoft.com/office/drawing/2014/main" id="{6893475D-EF0C-4DDD-BDD3-777156706DD9}"/>
                </a:ext>
              </a:extLst>
            </p:cNvPr>
            <p:cNvSpPr/>
            <p:nvPr/>
          </p:nvSpPr>
          <p:spPr>
            <a:xfrm>
              <a:off x="11526292" y="907512"/>
              <a:ext cx="653693" cy="4179697"/>
            </a:xfrm>
            <a:custGeom>
              <a:avLst/>
              <a:gdLst>
                <a:gd name="connsiteX0" fmla="*/ 653693 w 653693"/>
                <a:gd name="connsiteY0" fmla="*/ 4179698 h 4179697"/>
                <a:gd name="connsiteX1" fmla="*/ 10567 w 653693"/>
                <a:gd name="connsiteY1" fmla="*/ 3832259 h 4179697"/>
                <a:gd name="connsiteX2" fmla="*/ 0 w 653693"/>
                <a:gd name="connsiteY2" fmla="*/ 131201 h 4179697"/>
                <a:gd name="connsiteX3" fmla="*/ 647759 w 653693"/>
                <a:gd name="connsiteY3" fmla="*/ 0 h 4179697"/>
                <a:gd name="connsiteX4" fmla="*/ 653693 w 653693"/>
                <a:gd name="connsiteY4" fmla="*/ 4179698 h 4179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693" h="4179697">
                  <a:moveTo>
                    <a:pt x="653693" y="4179698"/>
                  </a:moveTo>
                  <a:lnTo>
                    <a:pt x="10567" y="3832259"/>
                  </a:lnTo>
                  <a:lnTo>
                    <a:pt x="0" y="131201"/>
                  </a:lnTo>
                  <a:lnTo>
                    <a:pt x="647759" y="0"/>
                  </a:lnTo>
                  <a:lnTo>
                    <a:pt x="653693" y="4179698"/>
                  </a:lnTo>
                  <a:close/>
                </a:path>
              </a:pathLst>
            </a:custGeom>
            <a:solidFill>
              <a:srgbClr val="B8D1C3"/>
            </a:solidFill>
            <a:ln w="12700" cap="flat">
              <a:solidFill>
                <a:srgbClr val="1D1D1B"/>
              </a:solidFill>
              <a:prstDash val="solid"/>
              <a:miter/>
            </a:ln>
          </p:spPr>
          <p:txBody>
            <a:bodyPr rtlCol="0" anchor="ctr"/>
            <a:lstStyle/>
            <a:p>
              <a:endParaRPr lang="de-DE"/>
            </a:p>
          </p:txBody>
        </p:sp>
        <p:sp>
          <p:nvSpPr>
            <p:cNvPr id="85" name="Freeform: Shape 594">
              <a:extLst>
                <a:ext uri="{FF2B5EF4-FFF2-40B4-BE49-F238E27FC236}">
                  <a16:creationId xmlns:a16="http://schemas.microsoft.com/office/drawing/2014/main" id="{975A3219-E4AF-ED2F-C4DA-6FBC52520ACA}"/>
                </a:ext>
              </a:extLst>
            </p:cNvPr>
            <p:cNvSpPr/>
            <p:nvPr/>
          </p:nvSpPr>
          <p:spPr>
            <a:xfrm>
              <a:off x="859756" y="3802206"/>
              <a:ext cx="1168292" cy="1120822"/>
            </a:xfrm>
            <a:custGeom>
              <a:avLst/>
              <a:gdLst>
                <a:gd name="connsiteX0" fmla="*/ 87440 w 1168292"/>
                <a:gd name="connsiteY0" fmla="*/ 1118359 h 1120822"/>
                <a:gd name="connsiteX1" fmla="*/ 1130078 w 1168292"/>
                <a:gd name="connsiteY1" fmla="*/ 796360 h 1120822"/>
                <a:gd name="connsiteX2" fmla="*/ 1168292 w 1168292"/>
                <a:gd name="connsiteY2" fmla="*/ 744195 h 1120822"/>
                <a:gd name="connsiteX3" fmla="*/ 1168292 w 1168292"/>
                <a:gd name="connsiteY3" fmla="*/ 54605 h 1120822"/>
                <a:gd name="connsiteX4" fmla="*/ 1112998 w 1168292"/>
                <a:gd name="connsiteY4" fmla="*/ 10 h 1120822"/>
                <a:gd name="connsiteX5" fmla="*/ 52844 w 1168292"/>
                <a:gd name="connsiteY5" fmla="*/ 23306 h 1120822"/>
                <a:gd name="connsiteX6" fmla="*/ 10 w 1168292"/>
                <a:gd name="connsiteY6" fmla="*/ 78902 h 1120822"/>
                <a:gd name="connsiteX7" fmla="*/ 17525 w 1168292"/>
                <a:gd name="connsiteY7" fmla="*/ 1067194 h 1120822"/>
                <a:gd name="connsiteX8" fmla="*/ 87440 w 1168292"/>
                <a:gd name="connsiteY8" fmla="*/ 1118359 h 112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292" h="1120822">
                  <a:moveTo>
                    <a:pt x="87440" y="1118359"/>
                  </a:moveTo>
                  <a:lnTo>
                    <a:pt x="1130078" y="796360"/>
                  </a:lnTo>
                  <a:cubicBezTo>
                    <a:pt x="1152804" y="789357"/>
                    <a:pt x="1168292" y="768205"/>
                    <a:pt x="1168292" y="744195"/>
                  </a:cubicBezTo>
                  <a:lnTo>
                    <a:pt x="1168292" y="54605"/>
                  </a:lnTo>
                  <a:cubicBezTo>
                    <a:pt x="1168292" y="24020"/>
                    <a:pt x="1143395" y="-562"/>
                    <a:pt x="1112998" y="10"/>
                  </a:cubicBezTo>
                  <a:lnTo>
                    <a:pt x="52844" y="23306"/>
                  </a:lnTo>
                  <a:cubicBezTo>
                    <a:pt x="23026" y="24020"/>
                    <a:pt x="-569" y="48746"/>
                    <a:pt x="10" y="78902"/>
                  </a:cubicBezTo>
                  <a:lnTo>
                    <a:pt x="17525" y="1067194"/>
                  </a:lnTo>
                  <a:cubicBezTo>
                    <a:pt x="18104" y="1103496"/>
                    <a:pt x="52989" y="1129078"/>
                    <a:pt x="87440" y="1118359"/>
                  </a:cubicBezTo>
                  <a:close/>
                </a:path>
              </a:pathLst>
            </a:custGeom>
            <a:solidFill>
              <a:srgbClr val="EDEDED"/>
            </a:solidFill>
            <a:ln w="12700" cap="flat">
              <a:solidFill>
                <a:srgbClr val="1D1D1B"/>
              </a:solidFill>
              <a:prstDash val="solid"/>
              <a:miter/>
            </a:ln>
          </p:spPr>
          <p:txBody>
            <a:bodyPr rtlCol="0" anchor="ctr"/>
            <a:lstStyle/>
            <a:p>
              <a:endParaRPr lang="de-DE"/>
            </a:p>
          </p:txBody>
        </p:sp>
        <p:sp>
          <p:nvSpPr>
            <p:cNvPr id="86" name="Freeform: Shape 595">
              <a:extLst>
                <a:ext uri="{FF2B5EF4-FFF2-40B4-BE49-F238E27FC236}">
                  <a16:creationId xmlns:a16="http://schemas.microsoft.com/office/drawing/2014/main" id="{33D69D61-05CA-E0D7-E04D-29FDD4424E6A}"/>
                </a:ext>
              </a:extLst>
            </p:cNvPr>
            <p:cNvSpPr/>
            <p:nvPr/>
          </p:nvSpPr>
          <p:spPr>
            <a:xfrm>
              <a:off x="898838" y="3796918"/>
              <a:ext cx="1168292" cy="1120822"/>
            </a:xfrm>
            <a:custGeom>
              <a:avLst/>
              <a:gdLst>
                <a:gd name="connsiteX0" fmla="*/ 87440 w 1168292"/>
                <a:gd name="connsiteY0" fmla="*/ 1118359 h 1120822"/>
                <a:gd name="connsiteX1" fmla="*/ 1130078 w 1168292"/>
                <a:gd name="connsiteY1" fmla="*/ 796360 h 1120822"/>
                <a:gd name="connsiteX2" fmla="*/ 1168292 w 1168292"/>
                <a:gd name="connsiteY2" fmla="*/ 744194 h 1120822"/>
                <a:gd name="connsiteX3" fmla="*/ 1168292 w 1168292"/>
                <a:gd name="connsiteY3" fmla="*/ 54605 h 1120822"/>
                <a:gd name="connsiteX4" fmla="*/ 1112998 w 1168292"/>
                <a:gd name="connsiteY4" fmla="*/ 10 h 1120822"/>
                <a:gd name="connsiteX5" fmla="*/ 52844 w 1168292"/>
                <a:gd name="connsiteY5" fmla="*/ 23306 h 1120822"/>
                <a:gd name="connsiteX6" fmla="*/ 10 w 1168292"/>
                <a:gd name="connsiteY6" fmla="*/ 78902 h 1120822"/>
                <a:gd name="connsiteX7" fmla="*/ 17525 w 1168292"/>
                <a:gd name="connsiteY7" fmla="*/ 1067194 h 1120822"/>
                <a:gd name="connsiteX8" fmla="*/ 87440 w 1168292"/>
                <a:gd name="connsiteY8" fmla="*/ 1118359 h 112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292" h="1120822">
                  <a:moveTo>
                    <a:pt x="87440" y="1118359"/>
                  </a:moveTo>
                  <a:lnTo>
                    <a:pt x="1130078" y="796360"/>
                  </a:lnTo>
                  <a:cubicBezTo>
                    <a:pt x="1152804" y="789357"/>
                    <a:pt x="1168292" y="768205"/>
                    <a:pt x="1168292" y="744194"/>
                  </a:cubicBezTo>
                  <a:lnTo>
                    <a:pt x="1168292" y="54605"/>
                  </a:lnTo>
                  <a:cubicBezTo>
                    <a:pt x="1168292" y="24020"/>
                    <a:pt x="1143395" y="-562"/>
                    <a:pt x="1112998" y="10"/>
                  </a:cubicBezTo>
                  <a:lnTo>
                    <a:pt x="52844" y="23306"/>
                  </a:lnTo>
                  <a:cubicBezTo>
                    <a:pt x="23026" y="24020"/>
                    <a:pt x="-569" y="48746"/>
                    <a:pt x="10" y="78902"/>
                  </a:cubicBezTo>
                  <a:lnTo>
                    <a:pt x="17525" y="1067194"/>
                  </a:lnTo>
                  <a:cubicBezTo>
                    <a:pt x="18104" y="1103496"/>
                    <a:pt x="52989" y="1129078"/>
                    <a:pt x="87440" y="1118359"/>
                  </a:cubicBezTo>
                  <a:close/>
                </a:path>
              </a:pathLst>
            </a:custGeom>
            <a:solidFill>
              <a:srgbClr val="EDEDED"/>
            </a:solidFill>
            <a:ln w="12700" cap="flat">
              <a:solidFill>
                <a:srgbClr val="1D1D1B"/>
              </a:solidFill>
              <a:prstDash val="solid"/>
              <a:miter/>
            </a:ln>
          </p:spPr>
          <p:txBody>
            <a:bodyPr rtlCol="0" anchor="ctr"/>
            <a:lstStyle/>
            <a:p>
              <a:endParaRPr lang="de-DE"/>
            </a:p>
          </p:txBody>
        </p:sp>
        <p:sp>
          <p:nvSpPr>
            <p:cNvPr id="87" name="Freeform: Shape 596">
              <a:extLst>
                <a:ext uri="{FF2B5EF4-FFF2-40B4-BE49-F238E27FC236}">
                  <a16:creationId xmlns:a16="http://schemas.microsoft.com/office/drawing/2014/main" id="{8FB11D26-1EEC-666A-50A6-28149F43B195}"/>
                </a:ext>
              </a:extLst>
            </p:cNvPr>
            <p:cNvSpPr/>
            <p:nvPr/>
          </p:nvSpPr>
          <p:spPr>
            <a:xfrm>
              <a:off x="960211" y="3845367"/>
              <a:ext cx="1065230" cy="1012349"/>
            </a:xfrm>
            <a:custGeom>
              <a:avLst/>
              <a:gdLst>
                <a:gd name="connsiteX0" fmla="*/ 79769 w 1065230"/>
                <a:gd name="connsiteY0" fmla="*/ 1010170 h 1012349"/>
                <a:gd name="connsiteX1" fmla="*/ 1030346 w 1065230"/>
                <a:gd name="connsiteY1" fmla="*/ 719328 h 1012349"/>
                <a:gd name="connsiteX2" fmla="*/ 1065231 w 1065230"/>
                <a:gd name="connsiteY2" fmla="*/ 672164 h 1012349"/>
                <a:gd name="connsiteX3" fmla="*/ 1065231 w 1065230"/>
                <a:gd name="connsiteY3" fmla="*/ 49318 h 1012349"/>
                <a:gd name="connsiteX4" fmla="*/ 1014858 w 1065230"/>
                <a:gd name="connsiteY4" fmla="*/ 11 h 1012349"/>
                <a:gd name="connsiteX5" fmla="*/ 48213 w 1065230"/>
                <a:gd name="connsiteY5" fmla="*/ 21020 h 1012349"/>
                <a:gd name="connsiteX6" fmla="*/ 11 w 1065230"/>
                <a:gd name="connsiteY6" fmla="*/ 71185 h 1012349"/>
                <a:gd name="connsiteX7" fmla="*/ 16079 w 1065230"/>
                <a:gd name="connsiteY7" fmla="*/ 963864 h 1012349"/>
                <a:gd name="connsiteX8" fmla="*/ 79769 w 1065230"/>
                <a:gd name="connsiteY8" fmla="*/ 1010170 h 10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5230" h="1012349">
                  <a:moveTo>
                    <a:pt x="79769" y="1010170"/>
                  </a:moveTo>
                  <a:lnTo>
                    <a:pt x="1030346" y="719328"/>
                  </a:lnTo>
                  <a:cubicBezTo>
                    <a:pt x="1051045" y="713039"/>
                    <a:pt x="1065231" y="693888"/>
                    <a:pt x="1065231" y="672164"/>
                  </a:cubicBezTo>
                  <a:lnTo>
                    <a:pt x="1065231" y="49318"/>
                  </a:lnTo>
                  <a:cubicBezTo>
                    <a:pt x="1065231" y="21735"/>
                    <a:pt x="1042505" y="-561"/>
                    <a:pt x="1014858" y="11"/>
                  </a:cubicBezTo>
                  <a:lnTo>
                    <a:pt x="48213" y="21020"/>
                  </a:lnTo>
                  <a:cubicBezTo>
                    <a:pt x="21000" y="21592"/>
                    <a:pt x="-568" y="44030"/>
                    <a:pt x="11" y="71185"/>
                  </a:cubicBezTo>
                  <a:lnTo>
                    <a:pt x="16079" y="963864"/>
                  </a:lnTo>
                  <a:cubicBezTo>
                    <a:pt x="16658" y="996593"/>
                    <a:pt x="48503" y="1019746"/>
                    <a:pt x="79769" y="1010170"/>
                  </a:cubicBezTo>
                  <a:close/>
                </a:path>
              </a:pathLst>
            </a:custGeom>
            <a:solidFill>
              <a:srgbClr val="3C3C3B"/>
            </a:solidFill>
            <a:ln w="12700" cap="flat">
              <a:solidFill>
                <a:srgbClr val="1D1D1B"/>
              </a:solidFill>
              <a:prstDash val="solid"/>
              <a:miter/>
            </a:ln>
          </p:spPr>
          <p:txBody>
            <a:bodyPr rtlCol="0" anchor="ctr"/>
            <a:lstStyle/>
            <a:p>
              <a:endParaRPr lang="de-DE"/>
            </a:p>
          </p:txBody>
        </p:sp>
        <p:sp>
          <p:nvSpPr>
            <p:cNvPr id="88" name="Freeform: Shape 597">
              <a:extLst>
                <a:ext uri="{FF2B5EF4-FFF2-40B4-BE49-F238E27FC236}">
                  <a16:creationId xmlns:a16="http://schemas.microsoft.com/office/drawing/2014/main" id="{5154FEFC-1A8C-FF89-4D7F-27AA5FF83E05}"/>
                </a:ext>
              </a:extLst>
            </p:cNvPr>
            <p:cNvSpPr/>
            <p:nvPr/>
          </p:nvSpPr>
          <p:spPr>
            <a:xfrm>
              <a:off x="1408660" y="4136648"/>
              <a:ext cx="279947" cy="282552"/>
            </a:xfrm>
            <a:custGeom>
              <a:avLst/>
              <a:gdLst>
                <a:gd name="connsiteX0" fmla="*/ 0 w 279947"/>
                <a:gd name="connsiteY0" fmla="*/ 0 h 282552"/>
                <a:gd name="connsiteX1" fmla="*/ 0 w 279947"/>
                <a:gd name="connsiteY1" fmla="*/ 282553 h 282552"/>
                <a:gd name="connsiteX2" fmla="*/ 279948 w 279947"/>
                <a:gd name="connsiteY2" fmla="*/ 102903 h 282552"/>
                <a:gd name="connsiteX3" fmla="*/ 0 w 279947"/>
                <a:gd name="connsiteY3" fmla="*/ 0 h 282552"/>
              </a:gdLst>
              <a:ahLst/>
              <a:cxnLst>
                <a:cxn ang="0">
                  <a:pos x="connsiteX0" y="connsiteY0"/>
                </a:cxn>
                <a:cxn ang="0">
                  <a:pos x="connsiteX1" y="connsiteY1"/>
                </a:cxn>
                <a:cxn ang="0">
                  <a:pos x="connsiteX2" y="connsiteY2"/>
                </a:cxn>
                <a:cxn ang="0">
                  <a:pos x="connsiteX3" y="connsiteY3"/>
                </a:cxn>
              </a:cxnLst>
              <a:rect l="l" t="t" r="r" b="b"/>
              <a:pathLst>
                <a:path w="279947" h="282552">
                  <a:moveTo>
                    <a:pt x="0" y="0"/>
                  </a:moveTo>
                  <a:lnTo>
                    <a:pt x="0" y="282553"/>
                  </a:lnTo>
                  <a:lnTo>
                    <a:pt x="279948" y="102903"/>
                  </a:lnTo>
                  <a:lnTo>
                    <a:pt x="0" y="0"/>
                  </a:lnTo>
                  <a:close/>
                </a:path>
              </a:pathLst>
            </a:custGeom>
            <a:solidFill>
              <a:srgbClr val="E94E1B"/>
            </a:solidFill>
            <a:ln w="12700" cap="flat">
              <a:solidFill>
                <a:srgbClr val="1D1D1B"/>
              </a:solidFill>
              <a:prstDash val="solid"/>
              <a:miter/>
            </a:ln>
          </p:spPr>
          <p:txBody>
            <a:bodyPr rtlCol="0" anchor="ctr"/>
            <a:lstStyle/>
            <a:p>
              <a:endParaRPr lang="de-DE"/>
            </a:p>
          </p:txBody>
        </p:sp>
        <p:sp>
          <p:nvSpPr>
            <p:cNvPr id="89" name="Freeform: Shape 598">
              <a:extLst>
                <a:ext uri="{FF2B5EF4-FFF2-40B4-BE49-F238E27FC236}">
                  <a16:creationId xmlns:a16="http://schemas.microsoft.com/office/drawing/2014/main" id="{4B886E4C-4394-1209-0461-EAF54F067246}"/>
                </a:ext>
              </a:extLst>
            </p:cNvPr>
            <p:cNvSpPr/>
            <p:nvPr/>
          </p:nvSpPr>
          <p:spPr>
            <a:xfrm>
              <a:off x="5408553" y="4934000"/>
              <a:ext cx="1309558" cy="655288"/>
            </a:xfrm>
            <a:custGeom>
              <a:avLst/>
              <a:gdLst>
                <a:gd name="connsiteX0" fmla="*/ 1309559 w 1309558"/>
                <a:gd name="connsiteY0" fmla="*/ 293987 h 655288"/>
                <a:gd name="connsiteX1" fmla="*/ 480717 w 1309558"/>
                <a:gd name="connsiteY1" fmla="*/ 0 h 655288"/>
                <a:gd name="connsiteX2" fmla="*/ 0 w 1309558"/>
                <a:gd name="connsiteY2" fmla="*/ 275836 h 655288"/>
                <a:gd name="connsiteX3" fmla="*/ 856200 w 1309558"/>
                <a:gd name="connsiteY3" fmla="*/ 655289 h 655288"/>
                <a:gd name="connsiteX4" fmla="*/ 1309559 w 1309558"/>
                <a:gd name="connsiteY4" fmla="*/ 293987 h 65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58" h="655288">
                  <a:moveTo>
                    <a:pt x="1309559" y="293987"/>
                  </a:moveTo>
                  <a:lnTo>
                    <a:pt x="480717" y="0"/>
                  </a:lnTo>
                  <a:lnTo>
                    <a:pt x="0" y="275836"/>
                  </a:lnTo>
                  <a:lnTo>
                    <a:pt x="856200" y="655289"/>
                  </a:lnTo>
                  <a:lnTo>
                    <a:pt x="1309559" y="293987"/>
                  </a:lnTo>
                  <a:close/>
                </a:path>
              </a:pathLst>
            </a:custGeom>
            <a:solidFill>
              <a:srgbClr val="EDEDED"/>
            </a:solidFill>
            <a:ln w="12700" cap="flat">
              <a:solidFill>
                <a:srgbClr val="1D1D1B"/>
              </a:solidFill>
              <a:prstDash val="solid"/>
              <a:miter/>
            </a:ln>
          </p:spPr>
          <p:txBody>
            <a:bodyPr rtlCol="0" anchor="ctr"/>
            <a:lstStyle/>
            <a:p>
              <a:endParaRPr lang="de-DE"/>
            </a:p>
          </p:txBody>
        </p:sp>
        <p:sp>
          <p:nvSpPr>
            <p:cNvPr id="90" name="Freeform: Shape 599">
              <a:extLst>
                <a:ext uri="{FF2B5EF4-FFF2-40B4-BE49-F238E27FC236}">
                  <a16:creationId xmlns:a16="http://schemas.microsoft.com/office/drawing/2014/main" id="{E9B00C25-2D78-6650-0A1E-5CBE12205D4E}"/>
                </a:ext>
              </a:extLst>
            </p:cNvPr>
            <p:cNvSpPr/>
            <p:nvPr/>
          </p:nvSpPr>
          <p:spPr>
            <a:xfrm>
              <a:off x="5805893" y="5017322"/>
              <a:ext cx="127235" cy="79606"/>
            </a:xfrm>
            <a:custGeom>
              <a:avLst/>
              <a:gdLst>
                <a:gd name="connsiteX0" fmla="*/ 83955 w 127235"/>
                <a:gd name="connsiteY0" fmla="*/ 4002 h 79606"/>
                <a:gd name="connsiteX1" fmla="*/ 52979 w 127235"/>
                <a:gd name="connsiteY1" fmla="*/ 28013 h 79606"/>
                <a:gd name="connsiteX2" fmla="*/ 87429 w 127235"/>
                <a:gd name="connsiteY2" fmla="*/ 42447 h 79606"/>
                <a:gd name="connsiteX3" fmla="*/ 117972 w 127235"/>
                <a:gd name="connsiteY3" fmla="*/ 18151 h 79606"/>
                <a:gd name="connsiteX4" fmla="*/ 127235 w 127235"/>
                <a:gd name="connsiteY4" fmla="*/ 22010 h 79606"/>
                <a:gd name="connsiteX5" fmla="*/ 53702 w 127235"/>
                <a:gd name="connsiteY5" fmla="*/ 79607 h 79606"/>
                <a:gd name="connsiteX6" fmla="*/ 44149 w 127235"/>
                <a:gd name="connsiteY6" fmla="*/ 75462 h 79606"/>
                <a:gd name="connsiteX7" fmla="*/ 79034 w 127235"/>
                <a:gd name="connsiteY7" fmla="*/ 48736 h 79606"/>
                <a:gd name="connsiteX8" fmla="*/ 44583 w 127235"/>
                <a:gd name="connsiteY8" fmla="*/ 34158 h 79606"/>
                <a:gd name="connsiteX9" fmla="*/ 9264 w 127235"/>
                <a:gd name="connsiteY9" fmla="*/ 60455 h 79606"/>
                <a:gd name="connsiteX10" fmla="*/ 0 w 127235"/>
                <a:gd name="connsiteY10" fmla="*/ 56454 h 79606"/>
                <a:gd name="connsiteX11" fmla="*/ 74836 w 127235"/>
                <a:gd name="connsiteY11" fmla="*/ 0 h 79606"/>
                <a:gd name="connsiteX12" fmla="*/ 83810 w 127235"/>
                <a:gd name="connsiteY12" fmla="*/ 3716 h 79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235" h="79606">
                  <a:moveTo>
                    <a:pt x="83955" y="4002"/>
                  </a:moveTo>
                  <a:lnTo>
                    <a:pt x="52979" y="28013"/>
                  </a:lnTo>
                  <a:lnTo>
                    <a:pt x="87429" y="42447"/>
                  </a:lnTo>
                  <a:lnTo>
                    <a:pt x="117972" y="18151"/>
                  </a:lnTo>
                  <a:lnTo>
                    <a:pt x="127235" y="22010"/>
                  </a:lnTo>
                  <a:lnTo>
                    <a:pt x="53702" y="79607"/>
                  </a:lnTo>
                  <a:lnTo>
                    <a:pt x="44149" y="75462"/>
                  </a:lnTo>
                  <a:lnTo>
                    <a:pt x="79034" y="48736"/>
                  </a:lnTo>
                  <a:lnTo>
                    <a:pt x="44583" y="34158"/>
                  </a:lnTo>
                  <a:lnTo>
                    <a:pt x="9264" y="60455"/>
                  </a:lnTo>
                  <a:lnTo>
                    <a:pt x="0" y="56454"/>
                  </a:lnTo>
                  <a:lnTo>
                    <a:pt x="74836" y="0"/>
                  </a:lnTo>
                  <a:lnTo>
                    <a:pt x="83810" y="3716"/>
                  </a:lnTo>
                  <a:close/>
                </a:path>
              </a:pathLst>
            </a:custGeom>
            <a:solidFill>
              <a:srgbClr val="1D1D1B"/>
            </a:solidFill>
            <a:ln w="12700" cap="flat">
              <a:noFill/>
              <a:prstDash val="solid"/>
              <a:miter/>
            </a:ln>
          </p:spPr>
          <p:txBody>
            <a:bodyPr rtlCol="0" anchor="ctr"/>
            <a:lstStyle/>
            <a:p>
              <a:endParaRPr lang="de-DE"/>
            </a:p>
          </p:txBody>
        </p:sp>
        <p:sp>
          <p:nvSpPr>
            <p:cNvPr id="91" name="Freeform: Shape 600">
              <a:extLst>
                <a:ext uri="{FF2B5EF4-FFF2-40B4-BE49-F238E27FC236}">
                  <a16:creationId xmlns:a16="http://schemas.microsoft.com/office/drawing/2014/main" id="{4D558B06-E2C7-E654-F375-29B32D9F65B9}"/>
                </a:ext>
              </a:extLst>
            </p:cNvPr>
            <p:cNvSpPr/>
            <p:nvPr/>
          </p:nvSpPr>
          <p:spPr>
            <a:xfrm>
              <a:off x="5879183" y="5067818"/>
              <a:ext cx="76572" cy="55682"/>
            </a:xfrm>
            <a:custGeom>
              <a:avLst/>
              <a:gdLst>
                <a:gd name="connsiteX0" fmla="*/ 25720 w 76572"/>
                <a:gd name="connsiteY0" fmla="*/ 51825 h 55683"/>
                <a:gd name="connsiteX1" fmla="*/ 31655 w 76572"/>
                <a:gd name="connsiteY1" fmla="*/ 46251 h 55683"/>
                <a:gd name="connsiteX2" fmla="*/ 31365 w 76572"/>
                <a:gd name="connsiteY2" fmla="*/ 46251 h 55683"/>
                <a:gd name="connsiteX3" fmla="*/ 7337 w 76572"/>
                <a:gd name="connsiteY3" fmla="*/ 45107 h 55683"/>
                <a:gd name="connsiteX4" fmla="*/ 6468 w 76572"/>
                <a:gd name="connsiteY4" fmla="*/ 26385 h 55683"/>
                <a:gd name="connsiteX5" fmla="*/ 57565 w 76572"/>
                <a:gd name="connsiteY5" fmla="*/ 24527 h 55683"/>
                <a:gd name="connsiteX6" fmla="*/ 58578 w 76572"/>
                <a:gd name="connsiteY6" fmla="*/ 23669 h 55683"/>
                <a:gd name="connsiteX7" fmla="*/ 58723 w 76572"/>
                <a:gd name="connsiteY7" fmla="*/ 8806 h 55683"/>
                <a:gd name="connsiteX8" fmla="*/ 41353 w 76572"/>
                <a:gd name="connsiteY8" fmla="*/ 6090 h 55683"/>
                <a:gd name="connsiteX9" fmla="*/ 45551 w 76572"/>
                <a:gd name="connsiteY9" fmla="*/ 87 h 55683"/>
                <a:gd name="connsiteX10" fmla="*/ 67119 w 76572"/>
                <a:gd name="connsiteY10" fmla="*/ 3660 h 55683"/>
                <a:gd name="connsiteX11" fmla="*/ 65816 w 76572"/>
                <a:gd name="connsiteY11" fmla="*/ 29529 h 55683"/>
                <a:gd name="connsiteX12" fmla="*/ 46274 w 76572"/>
                <a:gd name="connsiteY12" fmla="*/ 45250 h 55683"/>
                <a:gd name="connsiteX13" fmla="*/ 34550 w 76572"/>
                <a:gd name="connsiteY13" fmla="*/ 55683 h 55683"/>
                <a:gd name="connsiteX14" fmla="*/ 25720 w 76572"/>
                <a:gd name="connsiteY14" fmla="*/ 51825 h 55683"/>
                <a:gd name="connsiteX15" fmla="*/ 51051 w 76572"/>
                <a:gd name="connsiteY15" fmla="*/ 29958 h 55683"/>
                <a:gd name="connsiteX16" fmla="*/ 17035 w 76572"/>
                <a:gd name="connsiteY16" fmla="*/ 29672 h 55683"/>
                <a:gd name="connsiteX17" fmla="*/ 16890 w 76572"/>
                <a:gd name="connsiteY17" fmla="*/ 40820 h 55683"/>
                <a:gd name="connsiteX18" fmla="*/ 38458 w 76572"/>
                <a:gd name="connsiteY18" fmla="*/ 39390 h 55683"/>
                <a:gd name="connsiteX19" fmla="*/ 42077 w 76572"/>
                <a:gd name="connsiteY19" fmla="*/ 37247 h 55683"/>
                <a:gd name="connsiteX20" fmla="*/ 51196 w 76572"/>
                <a:gd name="connsiteY20" fmla="*/ 29958 h 5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572" h="55683">
                  <a:moveTo>
                    <a:pt x="25720" y="51825"/>
                  </a:moveTo>
                  <a:lnTo>
                    <a:pt x="31655" y="46251"/>
                  </a:lnTo>
                  <a:lnTo>
                    <a:pt x="31365" y="46251"/>
                  </a:lnTo>
                  <a:cubicBezTo>
                    <a:pt x="24272" y="48109"/>
                    <a:pt x="14864" y="48394"/>
                    <a:pt x="7337" y="45107"/>
                  </a:cubicBezTo>
                  <a:cubicBezTo>
                    <a:pt x="-3375" y="40391"/>
                    <a:pt x="-1204" y="32244"/>
                    <a:pt x="6468" y="26385"/>
                  </a:cubicBezTo>
                  <a:cubicBezTo>
                    <a:pt x="19206" y="16380"/>
                    <a:pt x="37445" y="15666"/>
                    <a:pt x="57565" y="24527"/>
                  </a:cubicBezTo>
                  <a:lnTo>
                    <a:pt x="58578" y="23669"/>
                  </a:lnTo>
                  <a:cubicBezTo>
                    <a:pt x="62921" y="20239"/>
                    <a:pt x="69435" y="13379"/>
                    <a:pt x="58723" y="8806"/>
                  </a:cubicBezTo>
                  <a:cubicBezTo>
                    <a:pt x="53946" y="6662"/>
                    <a:pt x="47288" y="5804"/>
                    <a:pt x="41353" y="6090"/>
                  </a:cubicBezTo>
                  <a:lnTo>
                    <a:pt x="45551" y="87"/>
                  </a:lnTo>
                  <a:cubicBezTo>
                    <a:pt x="52643" y="-341"/>
                    <a:pt x="60605" y="802"/>
                    <a:pt x="67119" y="3660"/>
                  </a:cubicBezTo>
                  <a:cubicBezTo>
                    <a:pt x="83041" y="10521"/>
                    <a:pt x="76238" y="21097"/>
                    <a:pt x="65816" y="29529"/>
                  </a:cubicBezTo>
                  <a:lnTo>
                    <a:pt x="46274" y="45250"/>
                  </a:lnTo>
                  <a:cubicBezTo>
                    <a:pt x="41787" y="48823"/>
                    <a:pt x="37445" y="52539"/>
                    <a:pt x="34550" y="55683"/>
                  </a:cubicBezTo>
                  <a:lnTo>
                    <a:pt x="25720" y="51825"/>
                  </a:lnTo>
                  <a:close/>
                  <a:moveTo>
                    <a:pt x="51051" y="29958"/>
                  </a:moveTo>
                  <a:cubicBezTo>
                    <a:pt x="40919" y="25241"/>
                    <a:pt x="27168" y="21668"/>
                    <a:pt x="17035" y="29672"/>
                  </a:cubicBezTo>
                  <a:cubicBezTo>
                    <a:pt x="10811" y="34531"/>
                    <a:pt x="11969" y="38676"/>
                    <a:pt x="16890" y="40820"/>
                  </a:cubicBezTo>
                  <a:cubicBezTo>
                    <a:pt x="23693" y="43821"/>
                    <a:pt x="32523" y="42392"/>
                    <a:pt x="38458" y="39390"/>
                  </a:cubicBezTo>
                  <a:cubicBezTo>
                    <a:pt x="39761" y="38819"/>
                    <a:pt x="41064" y="37961"/>
                    <a:pt x="42077" y="37247"/>
                  </a:cubicBezTo>
                  <a:lnTo>
                    <a:pt x="51196" y="29958"/>
                  </a:lnTo>
                  <a:close/>
                </a:path>
              </a:pathLst>
            </a:custGeom>
            <a:solidFill>
              <a:srgbClr val="1D1D1B"/>
            </a:solidFill>
            <a:ln w="12700" cap="flat">
              <a:noFill/>
              <a:prstDash val="solid"/>
              <a:miter/>
            </a:ln>
          </p:spPr>
          <p:txBody>
            <a:bodyPr rtlCol="0" anchor="ctr"/>
            <a:lstStyle/>
            <a:p>
              <a:endParaRPr lang="de-DE"/>
            </a:p>
          </p:txBody>
        </p:sp>
        <p:sp>
          <p:nvSpPr>
            <p:cNvPr id="92" name="Freeform: Shape 601">
              <a:extLst>
                <a:ext uri="{FF2B5EF4-FFF2-40B4-BE49-F238E27FC236}">
                  <a16:creationId xmlns:a16="http://schemas.microsoft.com/office/drawing/2014/main" id="{22873475-79A8-D247-86E4-8720A33C237F}"/>
                </a:ext>
              </a:extLst>
            </p:cNvPr>
            <p:cNvSpPr/>
            <p:nvPr/>
          </p:nvSpPr>
          <p:spPr>
            <a:xfrm>
              <a:off x="5929510" y="5070160"/>
              <a:ext cx="102338" cy="61784"/>
            </a:xfrm>
            <a:custGeom>
              <a:avLst/>
              <a:gdLst>
                <a:gd name="connsiteX0" fmla="*/ 0 w 102338"/>
                <a:gd name="connsiteY0" fmla="*/ 57496 h 61784"/>
                <a:gd name="connsiteX1" fmla="*/ 44728 w 102338"/>
                <a:gd name="connsiteY1" fmla="*/ 21052 h 61784"/>
                <a:gd name="connsiteX2" fmla="*/ 37346 w 102338"/>
                <a:gd name="connsiteY2" fmla="*/ 17764 h 61784"/>
                <a:gd name="connsiteX3" fmla="*/ 44439 w 102338"/>
                <a:gd name="connsiteY3" fmla="*/ 11905 h 61784"/>
                <a:gd name="connsiteX4" fmla="*/ 51821 w 102338"/>
                <a:gd name="connsiteY4" fmla="*/ 15049 h 61784"/>
                <a:gd name="connsiteX5" fmla="*/ 54281 w 102338"/>
                <a:gd name="connsiteY5" fmla="*/ 13048 h 61784"/>
                <a:gd name="connsiteX6" fmla="*/ 78166 w 102338"/>
                <a:gd name="connsiteY6" fmla="*/ 614 h 61784"/>
                <a:gd name="connsiteX7" fmla="*/ 95680 w 102338"/>
                <a:gd name="connsiteY7" fmla="*/ 2043 h 61784"/>
                <a:gd name="connsiteX8" fmla="*/ 102339 w 102338"/>
                <a:gd name="connsiteY8" fmla="*/ 6902 h 61784"/>
                <a:gd name="connsiteX9" fmla="*/ 93943 w 102338"/>
                <a:gd name="connsiteY9" fmla="*/ 12476 h 61784"/>
                <a:gd name="connsiteX10" fmla="*/ 89022 w 102338"/>
                <a:gd name="connsiteY10" fmla="*/ 8760 h 61784"/>
                <a:gd name="connsiteX11" fmla="*/ 64125 w 102338"/>
                <a:gd name="connsiteY11" fmla="*/ 16907 h 61784"/>
                <a:gd name="connsiteX12" fmla="*/ 61375 w 102338"/>
                <a:gd name="connsiteY12" fmla="*/ 19194 h 61784"/>
                <a:gd name="connsiteX13" fmla="*/ 74113 w 102338"/>
                <a:gd name="connsiteY13" fmla="*/ 24767 h 61784"/>
                <a:gd name="connsiteX14" fmla="*/ 67020 w 102338"/>
                <a:gd name="connsiteY14" fmla="*/ 30770 h 61784"/>
                <a:gd name="connsiteX15" fmla="*/ 54281 w 102338"/>
                <a:gd name="connsiteY15" fmla="*/ 25197 h 61784"/>
                <a:gd name="connsiteX16" fmla="*/ 9698 w 102338"/>
                <a:gd name="connsiteY16" fmla="*/ 61784 h 61784"/>
                <a:gd name="connsiteX17" fmla="*/ 145 w 102338"/>
                <a:gd name="connsiteY17" fmla="*/ 57496 h 6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338" h="61784">
                  <a:moveTo>
                    <a:pt x="0" y="57496"/>
                  </a:moveTo>
                  <a:lnTo>
                    <a:pt x="44728" y="21052"/>
                  </a:lnTo>
                  <a:lnTo>
                    <a:pt x="37346" y="17764"/>
                  </a:lnTo>
                  <a:lnTo>
                    <a:pt x="44439" y="11905"/>
                  </a:lnTo>
                  <a:lnTo>
                    <a:pt x="51821" y="15049"/>
                  </a:lnTo>
                  <a:lnTo>
                    <a:pt x="54281" y="13048"/>
                  </a:lnTo>
                  <a:cubicBezTo>
                    <a:pt x="61519" y="7045"/>
                    <a:pt x="69625" y="2186"/>
                    <a:pt x="78166" y="614"/>
                  </a:cubicBezTo>
                  <a:cubicBezTo>
                    <a:pt x="85113" y="-672"/>
                    <a:pt x="91193" y="186"/>
                    <a:pt x="95680" y="2043"/>
                  </a:cubicBezTo>
                  <a:cubicBezTo>
                    <a:pt x="99010" y="3472"/>
                    <a:pt x="101181" y="5474"/>
                    <a:pt x="102339" y="6902"/>
                  </a:cubicBezTo>
                  <a:lnTo>
                    <a:pt x="93943" y="12476"/>
                  </a:lnTo>
                  <a:cubicBezTo>
                    <a:pt x="93075" y="11333"/>
                    <a:pt x="91772" y="10047"/>
                    <a:pt x="89022" y="8760"/>
                  </a:cubicBezTo>
                  <a:cubicBezTo>
                    <a:pt x="80916" y="5187"/>
                    <a:pt x="71941" y="10190"/>
                    <a:pt x="64125" y="16907"/>
                  </a:cubicBezTo>
                  <a:lnTo>
                    <a:pt x="61375" y="19194"/>
                  </a:lnTo>
                  <a:lnTo>
                    <a:pt x="74113" y="24767"/>
                  </a:lnTo>
                  <a:lnTo>
                    <a:pt x="67020" y="30770"/>
                  </a:lnTo>
                  <a:lnTo>
                    <a:pt x="54281" y="25197"/>
                  </a:lnTo>
                  <a:lnTo>
                    <a:pt x="9698" y="61784"/>
                  </a:lnTo>
                  <a:lnTo>
                    <a:pt x="145" y="57496"/>
                  </a:lnTo>
                  <a:close/>
                </a:path>
              </a:pathLst>
            </a:custGeom>
            <a:solidFill>
              <a:srgbClr val="1D1D1B"/>
            </a:solidFill>
            <a:ln w="12700" cap="flat">
              <a:noFill/>
              <a:prstDash val="solid"/>
              <a:miter/>
            </a:ln>
          </p:spPr>
          <p:txBody>
            <a:bodyPr rtlCol="0" anchor="ctr"/>
            <a:lstStyle/>
            <a:p>
              <a:endParaRPr lang="de-DE"/>
            </a:p>
          </p:txBody>
        </p:sp>
        <p:sp>
          <p:nvSpPr>
            <p:cNvPr id="93" name="Freeform: Shape 602">
              <a:extLst>
                <a:ext uri="{FF2B5EF4-FFF2-40B4-BE49-F238E27FC236}">
                  <a16:creationId xmlns:a16="http://schemas.microsoft.com/office/drawing/2014/main" id="{1858A34E-612F-B235-34EC-7E4E27721B44}"/>
                </a:ext>
              </a:extLst>
            </p:cNvPr>
            <p:cNvSpPr/>
            <p:nvPr/>
          </p:nvSpPr>
          <p:spPr>
            <a:xfrm>
              <a:off x="5971030" y="5089925"/>
              <a:ext cx="68635" cy="63456"/>
            </a:xfrm>
            <a:custGeom>
              <a:avLst/>
              <a:gdLst>
                <a:gd name="connsiteX0" fmla="*/ 68347 w 68635"/>
                <a:gd name="connsiteY0" fmla="*/ 2001 h 63456"/>
                <a:gd name="connsiteX1" fmla="*/ 53871 w 68635"/>
                <a:gd name="connsiteY1" fmla="*/ 14578 h 63456"/>
                <a:gd name="connsiteX2" fmla="*/ 67767 w 68635"/>
                <a:gd name="connsiteY2" fmla="*/ 20723 h 63456"/>
                <a:gd name="connsiteX3" fmla="*/ 60819 w 68635"/>
                <a:gd name="connsiteY3" fmla="*/ 26726 h 63456"/>
                <a:gd name="connsiteX4" fmla="*/ 46923 w 68635"/>
                <a:gd name="connsiteY4" fmla="*/ 20581 h 63456"/>
                <a:gd name="connsiteX5" fmla="*/ 19421 w 68635"/>
                <a:gd name="connsiteY5" fmla="*/ 43876 h 63456"/>
                <a:gd name="connsiteX6" fmla="*/ 16815 w 68635"/>
                <a:gd name="connsiteY6" fmla="*/ 55453 h 63456"/>
                <a:gd name="connsiteX7" fmla="*/ 23184 w 68635"/>
                <a:gd name="connsiteY7" fmla="*/ 57454 h 63456"/>
                <a:gd name="connsiteX8" fmla="*/ 16670 w 68635"/>
                <a:gd name="connsiteY8" fmla="*/ 63457 h 63456"/>
                <a:gd name="connsiteX9" fmla="*/ 6683 w 68635"/>
                <a:gd name="connsiteY9" fmla="*/ 60598 h 63456"/>
                <a:gd name="connsiteX10" fmla="*/ 24 w 68635"/>
                <a:gd name="connsiteY10" fmla="*/ 52594 h 63456"/>
                <a:gd name="connsiteX11" fmla="*/ 9578 w 68635"/>
                <a:gd name="connsiteY11" fmla="*/ 39874 h 63456"/>
                <a:gd name="connsiteX12" fmla="*/ 37515 w 68635"/>
                <a:gd name="connsiteY12" fmla="*/ 16436 h 63456"/>
                <a:gd name="connsiteX13" fmla="*/ 29264 w 68635"/>
                <a:gd name="connsiteY13" fmla="*/ 12863 h 63456"/>
                <a:gd name="connsiteX14" fmla="*/ 36356 w 68635"/>
                <a:gd name="connsiteY14" fmla="*/ 6860 h 63456"/>
                <a:gd name="connsiteX15" fmla="*/ 44607 w 68635"/>
                <a:gd name="connsiteY15" fmla="*/ 10433 h 63456"/>
                <a:gd name="connsiteX16" fmla="*/ 56766 w 68635"/>
                <a:gd name="connsiteY16" fmla="*/ 0 h 63456"/>
                <a:gd name="connsiteX17" fmla="*/ 68636 w 68635"/>
                <a:gd name="connsiteY17" fmla="*/ 2001 h 6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635" h="63456">
                  <a:moveTo>
                    <a:pt x="68347" y="2001"/>
                  </a:moveTo>
                  <a:lnTo>
                    <a:pt x="53871" y="14578"/>
                  </a:lnTo>
                  <a:lnTo>
                    <a:pt x="67767" y="20723"/>
                  </a:lnTo>
                  <a:lnTo>
                    <a:pt x="60819" y="26726"/>
                  </a:lnTo>
                  <a:lnTo>
                    <a:pt x="46923" y="20581"/>
                  </a:lnTo>
                  <a:lnTo>
                    <a:pt x="19421" y="43876"/>
                  </a:lnTo>
                  <a:cubicBezTo>
                    <a:pt x="13052" y="49165"/>
                    <a:pt x="11315" y="53023"/>
                    <a:pt x="16815" y="55453"/>
                  </a:cubicBezTo>
                  <a:cubicBezTo>
                    <a:pt x="19421" y="56596"/>
                    <a:pt x="21592" y="57168"/>
                    <a:pt x="23184" y="57454"/>
                  </a:cubicBezTo>
                  <a:lnTo>
                    <a:pt x="16670" y="63457"/>
                  </a:lnTo>
                  <a:cubicBezTo>
                    <a:pt x="14065" y="63170"/>
                    <a:pt x="10446" y="62313"/>
                    <a:pt x="6683" y="60598"/>
                  </a:cubicBezTo>
                  <a:cubicBezTo>
                    <a:pt x="2050" y="58454"/>
                    <a:pt x="-266" y="55739"/>
                    <a:pt x="24" y="52594"/>
                  </a:cubicBezTo>
                  <a:cubicBezTo>
                    <a:pt x="24" y="49021"/>
                    <a:pt x="3643" y="44877"/>
                    <a:pt x="9578" y="39874"/>
                  </a:cubicBezTo>
                  <a:lnTo>
                    <a:pt x="37515" y="16436"/>
                  </a:lnTo>
                  <a:lnTo>
                    <a:pt x="29264" y="12863"/>
                  </a:lnTo>
                  <a:lnTo>
                    <a:pt x="36356" y="6860"/>
                  </a:lnTo>
                  <a:lnTo>
                    <a:pt x="44607" y="10433"/>
                  </a:lnTo>
                  <a:lnTo>
                    <a:pt x="56766" y="0"/>
                  </a:lnTo>
                  <a:lnTo>
                    <a:pt x="68636" y="2001"/>
                  </a:lnTo>
                  <a:close/>
                </a:path>
              </a:pathLst>
            </a:custGeom>
            <a:solidFill>
              <a:srgbClr val="1D1D1B"/>
            </a:solidFill>
            <a:ln w="12700" cap="flat">
              <a:noFill/>
              <a:prstDash val="solid"/>
              <a:miter/>
            </a:ln>
          </p:spPr>
          <p:txBody>
            <a:bodyPr rtlCol="0" anchor="ctr"/>
            <a:lstStyle/>
            <a:p>
              <a:endParaRPr lang="de-DE"/>
            </a:p>
          </p:txBody>
        </p:sp>
        <p:sp>
          <p:nvSpPr>
            <p:cNvPr id="94" name="Freeform: Shape 603">
              <a:extLst>
                <a:ext uri="{FF2B5EF4-FFF2-40B4-BE49-F238E27FC236}">
                  <a16:creationId xmlns:a16="http://schemas.microsoft.com/office/drawing/2014/main" id="{BBB8DC3E-FEF9-1035-1DF2-346DFDD9AD6D}"/>
                </a:ext>
              </a:extLst>
            </p:cNvPr>
            <p:cNvSpPr/>
            <p:nvPr/>
          </p:nvSpPr>
          <p:spPr>
            <a:xfrm>
              <a:off x="5978436" y="5115365"/>
              <a:ext cx="110478" cy="65600"/>
            </a:xfrm>
            <a:custGeom>
              <a:avLst/>
              <a:gdLst>
                <a:gd name="connsiteX0" fmla="*/ 55005 w 110478"/>
                <a:gd name="connsiteY0" fmla="*/ 14578 h 65600"/>
                <a:gd name="connsiteX1" fmla="*/ 70928 w 110478"/>
                <a:gd name="connsiteY1" fmla="*/ 0 h 65600"/>
                <a:gd name="connsiteX2" fmla="*/ 79758 w 110478"/>
                <a:gd name="connsiteY2" fmla="*/ 4002 h 65600"/>
                <a:gd name="connsiteX3" fmla="*/ 71652 w 110478"/>
                <a:gd name="connsiteY3" fmla="*/ 11719 h 65600"/>
                <a:gd name="connsiteX4" fmla="*/ 71941 w 110478"/>
                <a:gd name="connsiteY4" fmla="*/ 11719 h 65600"/>
                <a:gd name="connsiteX5" fmla="*/ 100891 w 110478"/>
                <a:gd name="connsiteY5" fmla="*/ 11862 h 65600"/>
                <a:gd name="connsiteX6" fmla="*/ 98865 w 110478"/>
                <a:gd name="connsiteY6" fmla="*/ 44877 h 65600"/>
                <a:gd name="connsiteX7" fmla="*/ 46899 w 110478"/>
                <a:gd name="connsiteY7" fmla="*/ 56882 h 65600"/>
                <a:gd name="connsiteX8" fmla="*/ 37925 w 110478"/>
                <a:gd name="connsiteY8" fmla="*/ 42304 h 65600"/>
                <a:gd name="connsiteX9" fmla="*/ 37635 w 110478"/>
                <a:gd name="connsiteY9" fmla="*/ 42304 h 65600"/>
                <a:gd name="connsiteX10" fmla="*/ 9843 w 110478"/>
                <a:gd name="connsiteY10" fmla="*/ 65600 h 65600"/>
                <a:gd name="connsiteX11" fmla="*/ 0 w 110478"/>
                <a:gd name="connsiteY11" fmla="*/ 61027 h 65600"/>
                <a:gd name="connsiteX12" fmla="*/ 55295 w 110478"/>
                <a:gd name="connsiteY12" fmla="*/ 14435 h 65600"/>
                <a:gd name="connsiteX13" fmla="*/ 51387 w 110478"/>
                <a:gd name="connsiteY13" fmla="*/ 30585 h 65600"/>
                <a:gd name="connsiteX14" fmla="*/ 48057 w 110478"/>
                <a:gd name="connsiteY14" fmla="*/ 34015 h 65600"/>
                <a:gd name="connsiteX15" fmla="*/ 52255 w 110478"/>
                <a:gd name="connsiteY15" fmla="*/ 50022 h 65600"/>
                <a:gd name="connsiteX16" fmla="*/ 88298 w 110478"/>
                <a:gd name="connsiteY16" fmla="*/ 40732 h 65600"/>
                <a:gd name="connsiteX17" fmla="*/ 90614 w 110478"/>
                <a:gd name="connsiteY17" fmla="*/ 16864 h 65600"/>
                <a:gd name="connsiteX18" fmla="*/ 64414 w 110478"/>
                <a:gd name="connsiteY18" fmla="*/ 20009 h 65600"/>
                <a:gd name="connsiteX19" fmla="*/ 60072 w 110478"/>
                <a:gd name="connsiteY19" fmla="*/ 23010 h 65600"/>
                <a:gd name="connsiteX20" fmla="*/ 51387 w 110478"/>
                <a:gd name="connsiteY20" fmla="*/ 30442 h 6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478" h="65600">
                  <a:moveTo>
                    <a:pt x="55005" y="14578"/>
                  </a:moveTo>
                  <a:cubicBezTo>
                    <a:pt x="61519" y="9004"/>
                    <a:pt x="66440" y="4287"/>
                    <a:pt x="70928" y="0"/>
                  </a:cubicBezTo>
                  <a:lnTo>
                    <a:pt x="79758" y="4002"/>
                  </a:lnTo>
                  <a:lnTo>
                    <a:pt x="71652" y="11719"/>
                  </a:lnTo>
                  <a:lnTo>
                    <a:pt x="71941" y="11719"/>
                  </a:lnTo>
                  <a:cubicBezTo>
                    <a:pt x="82074" y="8289"/>
                    <a:pt x="92062" y="8003"/>
                    <a:pt x="100891" y="11862"/>
                  </a:cubicBezTo>
                  <a:cubicBezTo>
                    <a:pt x="114064" y="17722"/>
                    <a:pt x="113919" y="31442"/>
                    <a:pt x="98865" y="44877"/>
                  </a:cubicBezTo>
                  <a:cubicBezTo>
                    <a:pt x="80916" y="60741"/>
                    <a:pt x="59782" y="62885"/>
                    <a:pt x="46899" y="56882"/>
                  </a:cubicBezTo>
                  <a:cubicBezTo>
                    <a:pt x="39662" y="53595"/>
                    <a:pt x="36188" y="48164"/>
                    <a:pt x="37925" y="42304"/>
                  </a:cubicBezTo>
                  <a:lnTo>
                    <a:pt x="37635" y="42304"/>
                  </a:lnTo>
                  <a:cubicBezTo>
                    <a:pt x="37635" y="42304"/>
                    <a:pt x="9843" y="65600"/>
                    <a:pt x="9843" y="65600"/>
                  </a:cubicBezTo>
                  <a:lnTo>
                    <a:pt x="0" y="61027"/>
                  </a:lnTo>
                  <a:lnTo>
                    <a:pt x="55295" y="14435"/>
                  </a:lnTo>
                  <a:close/>
                  <a:moveTo>
                    <a:pt x="51387" y="30585"/>
                  </a:moveTo>
                  <a:cubicBezTo>
                    <a:pt x="50084" y="31728"/>
                    <a:pt x="49071" y="32871"/>
                    <a:pt x="48057" y="34015"/>
                  </a:cubicBezTo>
                  <a:cubicBezTo>
                    <a:pt x="43425" y="40303"/>
                    <a:pt x="45018" y="46735"/>
                    <a:pt x="52255" y="50022"/>
                  </a:cubicBezTo>
                  <a:cubicBezTo>
                    <a:pt x="62822" y="54881"/>
                    <a:pt x="76863" y="50880"/>
                    <a:pt x="88298" y="40732"/>
                  </a:cubicBezTo>
                  <a:cubicBezTo>
                    <a:pt x="98286" y="31871"/>
                    <a:pt x="101036" y="21724"/>
                    <a:pt x="90614" y="16864"/>
                  </a:cubicBezTo>
                  <a:cubicBezTo>
                    <a:pt x="83956" y="13863"/>
                    <a:pt x="73244" y="14863"/>
                    <a:pt x="64414" y="20009"/>
                  </a:cubicBezTo>
                  <a:cubicBezTo>
                    <a:pt x="62967" y="20866"/>
                    <a:pt x="61230" y="21867"/>
                    <a:pt x="60072" y="23010"/>
                  </a:cubicBezTo>
                  <a:lnTo>
                    <a:pt x="51387" y="30442"/>
                  </a:lnTo>
                  <a:close/>
                </a:path>
              </a:pathLst>
            </a:custGeom>
            <a:solidFill>
              <a:srgbClr val="1D1D1B"/>
            </a:solidFill>
            <a:ln w="12700" cap="flat">
              <a:noFill/>
              <a:prstDash val="solid"/>
              <a:miter/>
            </a:ln>
          </p:spPr>
          <p:txBody>
            <a:bodyPr rtlCol="0" anchor="ctr"/>
            <a:lstStyle/>
            <a:p>
              <a:endParaRPr lang="de-DE"/>
            </a:p>
          </p:txBody>
        </p:sp>
        <p:sp>
          <p:nvSpPr>
            <p:cNvPr id="95" name="Freeform: Shape 604">
              <a:extLst>
                <a:ext uri="{FF2B5EF4-FFF2-40B4-BE49-F238E27FC236}">
                  <a16:creationId xmlns:a16="http://schemas.microsoft.com/office/drawing/2014/main" id="{55F6C680-C70D-01E3-60BF-5B565EC16826}"/>
                </a:ext>
              </a:extLst>
            </p:cNvPr>
            <p:cNvSpPr/>
            <p:nvPr/>
          </p:nvSpPr>
          <p:spPr>
            <a:xfrm>
              <a:off x="6065142" y="5130369"/>
              <a:ext cx="111891" cy="78893"/>
            </a:xfrm>
            <a:custGeom>
              <a:avLst/>
              <a:gdLst>
                <a:gd name="connsiteX0" fmla="*/ 0 w 111891"/>
                <a:gd name="connsiteY0" fmla="*/ 59028 h 78893"/>
                <a:gd name="connsiteX1" fmla="*/ 42701 w 111891"/>
                <a:gd name="connsiteY1" fmla="*/ 20726 h 78893"/>
                <a:gd name="connsiteX2" fmla="*/ 35029 w 111891"/>
                <a:gd name="connsiteY2" fmla="*/ 17153 h 78893"/>
                <a:gd name="connsiteX3" fmla="*/ 41833 w 111891"/>
                <a:gd name="connsiteY3" fmla="*/ 11007 h 78893"/>
                <a:gd name="connsiteX4" fmla="*/ 49504 w 111891"/>
                <a:gd name="connsiteY4" fmla="*/ 14580 h 78893"/>
                <a:gd name="connsiteX5" fmla="*/ 51676 w 111891"/>
                <a:gd name="connsiteY5" fmla="*/ 12579 h 78893"/>
                <a:gd name="connsiteX6" fmla="*/ 76139 w 111891"/>
                <a:gd name="connsiteY6" fmla="*/ 431 h 78893"/>
                <a:gd name="connsiteX7" fmla="*/ 98575 w 111891"/>
                <a:gd name="connsiteY7" fmla="*/ 3718 h 78893"/>
                <a:gd name="connsiteX8" fmla="*/ 111892 w 111891"/>
                <a:gd name="connsiteY8" fmla="*/ 14294 h 78893"/>
                <a:gd name="connsiteX9" fmla="*/ 42701 w 111891"/>
                <a:gd name="connsiteY9" fmla="*/ 78894 h 78893"/>
                <a:gd name="connsiteX10" fmla="*/ 32569 w 111891"/>
                <a:gd name="connsiteY10" fmla="*/ 74178 h 78893"/>
                <a:gd name="connsiteX11" fmla="*/ 97128 w 111891"/>
                <a:gd name="connsiteY11" fmla="*/ 14437 h 78893"/>
                <a:gd name="connsiteX12" fmla="*/ 90179 w 111891"/>
                <a:gd name="connsiteY12" fmla="*/ 9435 h 78893"/>
                <a:gd name="connsiteX13" fmla="*/ 61808 w 111891"/>
                <a:gd name="connsiteY13" fmla="*/ 16724 h 78893"/>
                <a:gd name="connsiteX14" fmla="*/ 59347 w 111891"/>
                <a:gd name="connsiteY14" fmla="*/ 19011 h 78893"/>
                <a:gd name="connsiteX15" fmla="*/ 72230 w 111891"/>
                <a:gd name="connsiteY15" fmla="*/ 24870 h 78893"/>
                <a:gd name="connsiteX16" fmla="*/ 65427 w 111891"/>
                <a:gd name="connsiteY16" fmla="*/ 31159 h 78893"/>
                <a:gd name="connsiteX17" fmla="*/ 52544 w 111891"/>
                <a:gd name="connsiteY17" fmla="*/ 25299 h 78893"/>
                <a:gd name="connsiteX18" fmla="*/ 9988 w 111891"/>
                <a:gd name="connsiteY18" fmla="*/ 63744 h 78893"/>
                <a:gd name="connsiteX19" fmla="*/ 0 w 111891"/>
                <a:gd name="connsiteY19" fmla="*/ 59028 h 7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891" h="78893">
                  <a:moveTo>
                    <a:pt x="0" y="59028"/>
                  </a:moveTo>
                  <a:lnTo>
                    <a:pt x="42701" y="20726"/>
                  </a:lnTo>
                  <a:lnTo>
                    <a:pt x="35029" y="17153"/>
                  </a:lnTo>
                  <a:lnTo>
                    <a:pt x="41833" y="11007"/>
                  </a:lnTo>
                  <a:lnTo>
                    <a:pt x="49504" y="14580"/>
                  </a:lnTo>
                  <a:lnTo>
                    <a:pt x="51676" y="12579"/>
                  </a:lnTo>
                  <a:cubicBezTo>
                    <a:pt x="58479" y="6291"/>
                    <a:pt x="67019" y="1860"/>
                    <a:pt x="76139" y="431"/>
                  </a:cubicBezTo>
                  <a:cubicBezTo>
                    <a:pt x="83666" y="-712"/>
                    <a:pt x="90903" y="431"/>
                    <a:pt x="98575" y="3718"/>
                  </a:cubicBezTo>
                  <a:cubicBezTo>
                    <a:pt x="104944" y="6576"/>
                    <a:pt x="109721" y="10578"/>
                    <a:pt x="111892" y="14294"/>
                  </a:cubicBezTo>
                  <a:lnTo>
                    <a:pt x="42701" y="78894"/>
                  </a:lnTo>
                  <a:lnTo>
                    <a:pt x="32569" y="74178"/>
                  </a:lnTo>
                  <a:lnTo>
                    <a:pt x="97128" y="14437"/>
                  </a:lnTo>
                  <a:cubicBezTo>
                    <a:pt x="96259" y="12865"/>
                    <a:pt x="94088" y="11150"/>
                    <a:pt x="90179" y="9435"/>
                  </a:cubicBezTo>
                  <a:cubicBezTo>
                    <a:pt x="79757" y="4719"/>
                    <a:pt x="69625" y="9435"/>
                    <a:pt x="61808" y="16724"/>
                  </a:cubicBezTo>
                  <a:lnTo>
                    <a:pt x="59347" y="19011"/>
                  </a:lnTo>
                  <a:lnTo>
                    <a:pt x="72230" y="24870"/>
                  </a:lnTo>
                  <a:lnTo>
                    <a:pt x="65427" y="31159"/>
                  </a:lnTo>
                  <a:lnTo>
                    <a:pt x="52544" y="25299"/>
                  </a:lnTo>
                  <a:lnTo>
                    <a:pt x="9988" y="63744"/>
                  </a:lnTo>
                  <a:lnTo>
                    <a:pt x="0" y="59028"/>
                  </a:lnTo>
                  <a:close/>
                </a:path>
              </a:pathLst>
            </a:custGeom>
            <a:solidFill>
              <a:srgbClr val="1D1D1B"/>
            </a:solidFill>
            <a:ln w="12700" cap="flat">
              <a:noFill/>
              <a:prstDash val="solid"/>
              <a:miter/>
            </a:ln>
          </p:spPr>
          <p:txBody>
            <a:bodyPr rtlCol="0" anchor="ctr"/>
            <a:lstStyle/>
            <a:p>
              <a:endParaRPr lang="de-DE"/>
            </a:p>
          </p:txBody>
        </p:sp>
        <p:sp>
          <p:nvSpPr>
            <p:cNvPr id="96" name="Freeform: Shape 605">
              <a:extLst>
                <a:ext uri="{FF2B5EF4-FFF2-40B4-BE49-F238E27FC236}">
                  <a16:creationId xmlns:a16="http://schemas.microsoft.com/office/drawing/2014/main" id="{8CDAAB8E-5F7B-CEFE-FF0F-6E45841DC022}"/>
                </a:ext>
              </a:extLst>
            </p:cNvPr>
            <p:cNvSpPr/>
            <p:nvPr/>
          </p:nvSpPr>
          <p:spPr>
            <a:xfrm>
              <a:off x="6124923" y="5155261"/>
              <a:ext cx="75519" cy="66865"/>
            </a:xfrm>
            <a:custGeom>
              <a:avLst/>
              <a:gdLst>
                <a:gd name="connsiteX0" fmla="*/ 0 w 75519"/>
                <a:gd name="connsiteY0" fmla="*/ 62006 h 66865"/>
                <a:gd name="connsiteX1" fmla="*/ 48492 w 75519"/>
                <a:gd name="connsiteY1" fmla="*/ 16558 h 66865"/>
                <a:gd name="connsiteX2" fmla="*/ 58624 w 75519"/>
                <a:gd name="connsiteY2" fmla="*/ 21274 h 66865"/>
                <a:gd name="connsiteX3" fmla="*/ 10278 w 75519"/>
                <a:gd name="connsiteY3" fmla="*/ 66866 h 66865"/>
                <a:gd name="connsiteX4" fmla="*/ 0 w 75519"/>
                <a:gd name="connsiteY4" fmla="*/ 62006 h 66865"/>
                <a:gd name="connsiteX5" fmla="*/ 73244 w 75519"/>
                <a:gd name="connsiteY5" fmla="*/ 8983 h 66865"/>
                <a:gd name="connsiteX6" fmla="*/ 61519 w 75519"/>
                <a:gd name="connsiteY6" fmla="*/ 11126 h 66865"/>
                <a:gd name="connsiteX7" fmla="*/ 60795 w 75519"/>
                <a:gd name="connsiteY7" fmla="*/ 3123 h 66865"/>
                <a:gd name="connsiteX8" fmla="*/ 72520 w 75519"/>
                <a:gd name="connsiteY8" fmla="*/ 837 h 66865"/>
                <a:gd name="connsiteX9" fmla="*/ 73389 w 75519"/>
                <a:gd name="connsiteY9" fmla="*/ 8983 h 66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519" h="66865">
                  <a:moveTo>
                    <a:pt x="0" y="62006"/>
                  </a:moveTo>
                  <a:lnTo>
                    <a:pt x="48492" y="16558"/>
                  </a:lnTo>
                  <a:lnTo>
                    <a:pt x="58624" y="21274"/>
                  </a:lnTo>
                  <a:lnTo>
                    <a:pt x="10278" y="66866"/>
                  </a:lnTo>
                  <a:lnTo>
                    <a:pt x="0" y="62006"/>
                  </a:lnTo>
                  <a:close/>
                  <a:moveTo>
                    <a:pt x="73244" y="8983"/>
                  </a:moveTo>
                  <a:cubicBezTo>
                    <a:pt x="70349" y="11984"/>
                    <a:pt x="65572" y="12985"/>
                    <a:pt x="61519" y="11126"/>
                  </a:cubicBezTo>
                  <a:cubicBezTo>
                    <a:pt x="57900" y="9412"/>
                    <a:pt x="57756" y="5982"/>
                    <a:pt x="60795" y="3123"/>
                  </a:cubicBezTo>
                  <a:cubicBezTo>
                    <a:pt x="63835" y="122"/>
                    <a:pt x="68901" y="-879"/>
                    <a:pt x="72520" y="837"/>
                  </a:cubicBezTo>
                  <a:cubicBezTo>
                    <a:pt x="76284" y="2552"/>
                    <a:pt x="76429" y="5982"/>
                    <a:pt x="73389" y="8983"/>
                  </a:cubicBezTo>
                  <a:close/>
                </a:path>
              </a:pathLst>
            </a:custGeom>
            <a:solidFill>
              <a:srgbClr val="1D1D1B"/>
            </a:solidFill>
            <a:ln w="12700" cap="flat">
              <a:noFill/>
              <a:prstDash val="solid"/>
              <a:miter/>
            </a:ln>
          </p:spPr>
          <p:txBody>
            <a:bodyPr rtlCol="0" anchor="ctr"/>
            <a:lstStyle/>
            <a:p>
              <a:endParaRPr lang="de-DE"/>
            </a:p>
          </p:txBody>
        </p:sp>
        <p:sp>
          <p:nvSpPr>
            <p:cNvPr id="97" name="Freeform: Shape 606">
              <a:extLst>
                <a:ext uri="{FF2B5EF4-FFF2-40B4-BE49-F238E27FC236}">
                  <a16:creationId xmlns:a16="http://schemas.microsoft.com/office/drawing/2014/main" id="{DEE9B2F1-7CB1-966D-A364-B073231A4788}"/>
                </a:ext>
              </a:extLst>
            </p:cNvPr>
            <p:cNvSpPr/>
            <p:nvPr/>
          </p:nvSpPr>
          <p:spPr>
            <a:xfrm>
              <a:off x="6161815" y="5191581"/>
              <a:ext cx="77896" cy="56699"/>
            </a:xfrm>
            <a:custGeom>
              <a:avLst/>
              <a:gdLst>
                <a:gd name="connsiteX0" fmla="*/ 33458 w 77896"/>
                <a:gd name="connsiteY0" fmla="*/ 56700 h 56699"/>
                <a:gd name="connsiteX1" fmla="*/ 14061 w 77896"/>
                <a:gd name="connsiteY1" fmla="*/ 51412 h 56699"/>
                <a:gd name="connsiteX2" fmla="*/ 10298 w 77896"/>
                <a:gd name="connsiteY2" fmla="*/ 14538 h 56699"/>
                <a:gd name="connsiteX3" fmla="*/ 66027 w 77896"/>
                <a:gd name="connsiteY3" fmla="*/ 4391 h 56699"/>
                <a:gd name="connsiteX4" fmla="*/ 77896 w 77896"/>
                <a:gd name="connsiteY4" fmla="*/ 13538 h 56699"/>
                <a:gd name="connsiteX5" fmla="*/ 68922 w 77896"/>
                <a:gd name="connsiteY5" fmla="*/ 18969 h 56699"/>
                <a:gd name="connsiteX6" fmla="*/ 59223 w 77896"/>
                <a:gd name="connsiteY6" fmla="*/ 11108 h 56699"/>
                <a:gd name="connsiteX7" fmla="*/ 21154 w 77896"/>
                <a:gd name="connsiteY7" fmla="*/ 19111 h 56699"/>
                <a:gd name="connsiteX8" fmla="*/ 23036 w 77896"/>
                <a:gd name="connsiteY8" fmla="*/ 45695 h 56699"/>
                <a:gd name="connsiteX9" fmla="*/ 38234 w 77896"/>
                <a:gd name="connsiteY9" fmla="*/ 49554 h 56699"/>
                <a:gd name="connsiteX10" fmla="*/ 33458 w 77896"/>
                <a:gd name="connsiteY10" fmla="*/ 56700 h 5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896" h="56699">
                  <a:moveTo>
                    <a:pt x="33458" y="56700"/>
                  </a:moveTo>
                  <a:cubicBezTo>
                    <a:pt x="29550" y="56556"/>
                    <a:pt x="21878" y="55128"/>
                    <a:pt x="14061" y="51412"/>
                  </a:cubicBezTo>
                  <a:cubicBezTo>
                    <a:pt x="-3309" y="43122"/>
                    <a:pt x="-4612" y="28544"/>
                    <a:pt x="10298" y="14538"/>
                  </a:cubicBezTo>
                  <a:cubicBezTo>
                    <a:pt x="25062" y="389"/>
                    <a:pt x="47499" y="-4327"/>
                    <a:pt x="66027" y="4391"/>
                  </a:cubicBezTo>
                  <a:cubicBezTo>
                    <a:pt x="72106" y="7249"/>
                    <a:pt x="76304" y="11108"/>
                    <a:pt x="77896" y="13538"/>
                  </a:cubicBezTo>
                  <a:lnTo>
                    <a:pt x="68922" y="18969"/>
                  </a:lnTo>
                  <a:cubicBezTo>
                    <a:pt x="67619" y="16682"/>
                    <a:pt x="64869" y="13680"/>
                    <a:pt x="59223" y="11108"/>
                  </a:cubicBezTo>
                  <a:cubicBezTo>
                    <a:pt x="46196" y="4963"/>
                    <a:pt x="31142" y="9536"/>
                    <a:pt x="21154" y="19111"/>
                  </a:cubicBezTo>
                  <a:cubicBezTo>
                    <a:pt x="10008" y="29688"/>
                    <a:pt x="11600" y="40264"/>
                    <a:pt x="23036" y="45695"/>
                  </a:cubicBezTo>
                  <a:cubicBezTo>
                    <a:pt x="28970" y="48553"/>
                    <a:pt x="34181" y="49125"/>
                    <a:pt x="38234" y="49554"/>
                  </a:cubicBezTo>
                  <a:lnTo>
                    <a:pt x="33458" y="56700"/>
                  </a:lnTo>
                  <a:close/>
                </a:path>
              </a:pathLst>
            </a:custGeom>
            <a:solidFill>
              <a:srgbClr val="1D1D1B"/>
            </a:solidFill>
            <a:ln w="12700" cap="flat">
              <a:noFill/>
              <a:prstDash val="solid"/>
              <a:miter/>
            </a:ln>
          </p:spPr>
          <p:txBody>
            <a:bodyPr rtlCol="0" anchor="ctr"/>
            <a:lstStyle/>
            <a:p>
              <a:endParaRPr lang="de-DE"/>
            </a:p>
          </p:txBody>
        </p:sp>
        <p:sp>
          <p:nvSpPr>
            <p:cNvPr id="98" name="Freeform: Shape 607">
              <a:extLst>
                <a:ext uri="{FF2B5EF4-FFF2-40B4-BE49-F238E27FC236}">
                  <a16:creationId xmlns:a16="http://schemas.microsoft.com/office/drawing/2014/main" id="{53C5334C-9026-C08E-6953-5A5CF81DE3D0}"/>
                </a:ext>
              </a:extLst>
            </p:cNvPr>
            <p:cNvSpPr/>
            <p:nvPr/>
          </p:nvSpPr>
          <p:spPr>
            <a:xfrm>
              <a:off x="6205694" y="5187111"/>
              <a:ext cx="86382" cy="93041"/>
            </a:xfrm>
            <a:custGeom>
              <a:avLst/>
              <a:gdLst>
                <a:gd name="connsiteX0" fmla="*/ 68901 w 86382"/>
                <a:gd name="connsiteY0" fmla="*/ 0 h 93041"/>
                <a:gd name="connsiteX1" fmla="*/ 79179 w 86382"/>
                <a:gd name="connsiteY1" fmla="*/ 4859 h 93041"/>
                <a:gd name="connsiteX2" fmla="*/ 50228 w 86382"/>
                <a:gd name="connsiteY2" fmla="*/ 34587 h 93041"/>
                <a:gd name="connsiteX3" fmla="*/ 50518 w 86382"/>
                <a:gd name="connsiteY3" fmla="*/ 34587 h 93041"/>
                <a:gd name="connsiteX4" fmla="*/ 63980 w 86382"/>
                <a:gd name="connsiteY4" fmla="*/ 32157 h 93041"/>
                <a:gd name="connsiteX5" fmla="*/ 77007 w 86382"/>
                <a:gd name="connsiteY5" fmla="*/ 34873 h 93041"/>
                <a:gd name="connsiteX6" fmla="*/ 77442 w 86382"/>
                <a:gd name="connsiteY6" fmla="*/ 64886 h 93041"/>
                <a:gd name="connsiteX7" fmla="*/ 49649 w 86382"/>
                <a:gd name="connsiteY7" fmla="*/ 93041 h 93041"/>
                <a:gd name="connsiteX8" fmla="*/ 38938 w 86382"/>
                <a:gd name="connsiteY8" fmla="*/ 87896 h 93041"/>
                <a:gd name="connsiteX9" fmla="*/ 65861 w 86382"/>
                <a:gd name="connsiteY9" fmla="*/ 60884 h 93041"/>
                <a:gd name="connsiteX10" fmla="*/ 66296 w 86382"/>
                <a:gd name="connsiteY10" fmla="*/ 40304 h 93041"/>
                <a:gd name="connsiteX11" fmla="*/ 43859 w 86382"/>
                <a:gd name="connsiteY11" fmla="*/ 42162 h 93041"/>
                <a:gd name="connsiteX12" fmla="*/ 39083 w 86382"/>
                <a:gd name="connsiteY12" fmla="*/ 45877 h 93041"/>
                <a:gd name="connsiteX13" fmla="*/ 10567 w 86382"/>
                <a:gd name="connsiteY13" fmla="*/ 74032 h 93041"/>
                <a:gd name="connsiteX14" fmla="*/ 0 w 86382"/>
                <a:gd name="connsiteY14" fmla="*/ 68888 h 93041"/>
                <a:gd name="connsiteX15" fmla="*/ 68901 w 86382"/>
                <a:gd name="connsiteY15" fmla="*/ 143 h 9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382" h="93041">
                  <a:moveTo>
                    <a:pt x="68901" y="0"/>
                  </a:moveTo>
                  <a:lnTo>
                    <a:pt x="79179" y="4859"/>
                  </a:lnTo>
                  <a:lnTo>
                    <a:pt x="50228" y="34587"/>
                  </a:lnTo>
                  <a:lnTo>
                    <a:pt x="50518" y="34587"/>
                  </a:lnTo>
                  <a:cubicBezTo>
                    <a:pt x="54571" y="33015"/>
                    <a:pt x="59348" y="32157"/>
                    <a:pt x="63980" y="32157"/>
                  </a:cubicBezTo>
                  <a:cubicBezTo>
                    <a:pt x="68467" y="32157"/>
                    <a:pt x="73099" y="33015"/>
                    <a:pt x="77007" y="34873"/>
                  </a:cubicBezTo>
                  <a:cubicBezTo>
                    <a:pt x="84679" y="38589"/>
                    <a:pt x="93364" y="48450"/>
                    <a:pt x="77442" y="64886"/>
                  </a:cubicBezTo>
                  <a:lnTo>
                    <a:pt x="49649" y="93041"/>
                  </a:lnTo>
                  <a:lnTo>
                    <a:pt x="38938" y="87896"/>
                  </a:lnTo>
                  <a:lnTo>
                    <a:pt x="65861" y="60884"/>
                  </a:lnTo>
                  <a:cubicBezTo>
                    <a:pt x="73389" y="53309"/>
                    <a:pt x="76139" y="45020"/>
                    <a:pt x="66296" y="40304"/>
                  </a:cubicBezTo>
                  <a:cubicBezTo>
                    <a:pt x="59492" y="37016"/>
                    <a:pt x="50373" y="38302"/>
                    <a:pt x="43859" y="42162"/>
                  </a:cubicBezTo>
                  <a:cubicBezTo>
                    <a:pt x="42122" y="43019"/>
                    <a:pt x="40675" y="44305"/>
                    <a:pt x="39083" y="45877"/>
                  </a:cubicBezTo>
                  <a:lnTo>
                    <a:pt x="10567" y="74032"/>
                  </a:lnTo>
                  <a:lnTo>
                    <a:pt x="0" y="68888"/>
                  </a:lnTo>
                  <a:lnTo>
                    <a:pt x="68901" y="143"/>
                  </a:lnTo>
                  <a:close/>
                </a:path>
              </a:pathLst>
            </a:custGeom>
            <a:solidFill>
              <a:srgbClr val="1D1D1B"/>
            </a:solidFill>
            <a:ln w="12700" cap="flat">
              <a:noFill/>
              <a:prstDash val="solid"/>
              <a:miter/>
            </a:ln>
          </p:spPr>
          <p:txBody>
            <a:bodyPr rtlCol="0" anchor="ctr"/>
            <a:lstStyle/>
            <a:p>
              <a:endParaRPr lang="de-DE"/>
            </a:p>
          </p:txBody>
        </p:sp>
        <p:sp>
          <p:nvSpPr>
            <p:cNvPr id="99" name="Freeform: Shape 608">
              <a:extLst>
                <a:ext uri="{FF2B5EF4-FFF2-40B4-BE49-F238E27FC236}">
                  <a16:creationId xmlns:a16="http://schemas.microsoft.com/office/drawing/2014/main" id="{CFC8E845-3071-AA26-7B3F-409CD2826A59}"/>
                </a:ext>
              </a:extLst>
            </p:cNvPr>
            <p:cNvSpPr/>
            <p:nvPr/>
          </p:nvSpPr>
          <p:spPr>
            <a:xfrm>
              <a:off x="6281474" y="5230273"/>
              <a:ext cx="64918" cy="71460"/>
            </a:xfrm>
            <a:custGeom>
              <a:avLst/>
              <a:gdLst>
                <a:gd name="connsiteX0" fmla="*/ 62747 w 64918"/>
                <a:gd name="connsiteY0" fmla="*/ 2716 h 71460"/>
                <a:gd name="connsiteX1" fmla="*/ 49719 w 64918"/>
                <a:gd name="connsiteY1" fmla="*/ 16579 h 71460"/>
                <a:gd name="connsiteX2" fmla="*/ 64918 w 64918"/>
                <a:gd name="connsiteY2" fmla="*/ 24011 h 71460"/>
                <a:gd name="connsiteX3" fmla="*/ 58694 w 64918"/>
                <a:gd name="connsiteY3" fmla="*/ 30728 h 71460"/>
                <a:gd name="connsiteX4" fmla="*/ 43495 w 64918"/>
                <a:gd name="connsiteY4" fmla="*/ 23296 h 71460"/>
                <a:gd name="connsiteX5" fmla="*/ 18743 w 64918"/>
                <a:gd name="connsiteY5" fmla="*/ 49165 h 71460"/>
                <a:gd name="connsiteX6" fmla="*/ 17874 w 64918"/>
                <a:gd name="connsiteY6" fmla="*/ 62313 h 71460"/>
                <a:gd name="connsiteX7" fmla="*/ 24678 w 64918"/>
                <a:gd name="connsiteY7" fmla="*/ 64743 h 71460"/>
                <a:gd name="connsiteX8" fmla="*/ 18888 w 64918"/>
                <a:gd name="connsiteY8" fmla="*/ 71460 h 71460"/>
                <a:gd name="connsiteX9" fmla="*/ 8176 w 64918"/>
                <a:gd name="connsiteY9" fmla="*/ 67887 h 71460"/>
                <a:gd name="connsiteX10" fmla="*/ 70 w 64918"/>
                <a:gd name="connsiteY10" fmla="*/ 58597 h 71460"/>
                <a:gd name="connsiteX11" fmla="*/ 8032 w 64918"/>
                <a:gd name="connsiteY11" fmla="*/ 44305 h 71460"/>
                <a:gd name="connsiteX12" fmla="*/ 33073 w 64918"/>
                <a:gd name="connsiteY12" fmla="*/ 18294 h 71460"/>
                <a:gd name="connsiteX13" fmla="*/ 24099 w 64918"/>
                <a:gd name="connsiteY13" fmla="*/ 13863 h 71460"/>
                <a:gd name="connsiteX14" fmla="*/ 30468 w 64918"/>
                <a:gd name="connsiteY14" fmla="*/ 7146 h 71460"/>
                <a:gd name="connsiteX15" fmla="*/ 39442 w 64918"/>
                <a:gd name="connsiteY15" fmla="*/ 11577 h 71460"/>
                <a:gd name="connsiteX16" fmla="*/ 50298 w 64918"/>
                <a:gd name="connsiteY16" fmla="*/ 0 h 71460"/>
                <a:gd name="connsiteX17" fmla="*/ 62747 w 64918"/>
                <a:gd name="connsiteY17" fmla="*/ 2716 h 7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918" h="71460">
                  <a:moveTo>
                    <a:pt x="62747" y="2716"/>
                  </a:moveTo>
                  <a:lnTo>
                    <a:pt x="49719" y="16579"/>
                  </a:lnTo>
                  <a:lnTo>
                    <a:pt x="64918" y="24011"/>
                  </a:lnTo>
                  <a:lnTo>
                    <a:pt x="58694" y="30728"/>
                  </a:lnTo>
                  <a:lnTo>
                    <a:pt x="43495" y="23296"/>
                  </a:lnTo>
                  <a:lnTo>
                    <a:pt x="18743" y="49165"/>
                  </a:lnTo>
                  <a:cubicBezTo>
                    <a:pt x="12953" y="55024"/>
                    <a:pt x="11795" y="59455"/>
                    <a:pt x="17874" y="62313"/>
                  </a:cubicBezTo>
                  <a:cubicBezTo>
                    <a:pt x="20769" y="63743"/>
                    <a:pt x="23085" y="64457"/>
                    <a:pt x="24678" y="64743"/>
                  </a:cubicBezTo>
                  <a:lnTo>
                    <a:pt x="18888" y="71460"/>
                  </a:lnTo>
                  <a:cubicBezTo>
                    <a:pt x="16138" y="71174"/>
                    <a:pt x="12374" y="70031"/>
                    <a:pt x="8176" y="67887"/>
                  </a:cubicBezTo>
                  <a:cubicBezTo>
                    <a:pt x="3110" y="65458"/>
                    <a:pt x="360" y="62170"/>
                    <a:pt x="70" y="58597"/>
                  </a:cubicBezTo>
                  <a:cubicBezTo>
                    <a:pt x="-509" y="54596"/>
                    <a:pt x="2531" y="49879"/>
                    <a:pt x="8032" y="44305"/>
                  </a:cubicBezTo>
                  <a:lnTo>
                    <a:pt x="33073" y="18294"/>
                  </a:lnTo>
                  <a:lnTo>
                    <a:pt x="24099" y="13863"/>
                  </a:lnTo>
                  <a:lnTo>
                    <a:pt x="30468" y="7146"/>
                  </a:lnTo>
                  <a:lnTo>
                    <a:pt x="39442" y="11577"/>
                  </a:lnTo>
                  <a:lnTo>
                    <a:pt x="50298" y="0"/>
                  </a:lnTo>
                  <a:lnTo>
                    <a:pt x="62747" y="2716"/>
                  </a:lnTo>
                  <a:close/>
                </a:path>
              </a:pathLst>
            </a:custGeom>
            <a:solidFill>
              <a:srgbClr val="1D1D1B"/>
            </a:solidFill>
            <a:ln w="12700" cap="flat">
              <a:noFill/>
              <a:prstDash val="solid"/>
              <a:miter/>
            </a:ln>
          </p:spPr>
          <p:txBody>
            <a:bodyPr rtlCol="0" anchor="ctr"/>
            <a:lstStyle/>
            <a:p>
              <a:endParaRPr lang="de-DE"/>
            </a:p>
          </p:txBody>
        </p:sp>
        <p:sp>
          <p:nvSpPr>
            <p:cNvPr id="100" name="Freeform: Shape 609">
              <a:extLst>
                <a:ext uri="{FF2B5EF4-FFF2-40B4-BE49-F238E27FC236}">
                  <a16:creationId xmlns:a16="http://schemas.microsoft.com/office/drawing/2014/main" id="{FB25C2B7-BB17-DECD-E0A6-B90EE963B702}"/>
                </a:ext>
              </a:extLst>
            </p:cNvPr>
            <p:cNvSpPr/>
            <p:nvPr/>
          </p:nvSpPr>
          <p:spPr>
            <a:xfrm>
              <a:off x="5680539" y="5128800"/>
              <a:ext cx="86705" cy="50736"/>
            </a:xfrm>
            <a:custGeom>
              <a:avLst/>
              <a:gdLst>
                <a:gd name="connsiteX0" fmla="*/ 46899 w 86705"/>
                <a:gd name="connsiteY0" fmla="*/ 4287 h 50736"/>
                <a:gd name="connsiteX1" fmla="*/ 25621 w 86705"/>
                <a:gd name="connsiteY1" fmla="*/ 30156 h 50736"/>
                <a:gd name="connsiteX2" fmla="*/ 15344 w 86705"/>
                <a:gd name="connsiteY2" fmla="*/ 41732 h 50736"/>
                <a:gd name="connsiteX3" fmla="*/ 15633 w 86705"/>
                <a:gd name="connsiteY3" fmla="*/ 41732 h 50736"/>
                <a:gd name="connsiteX4" fmla="*/ 34740 w 86705"/>
                <a:gd name="connsiteY4" fmla="*/ 34301 h 50736"/>
                <a:gd name="connsiteX5" fmla="*/ 76573 w 86705"/>
                <a:gd name="connsiteY5" fmla="*/ 17436 h 50736"/>
                <a:gd name="connsiteX6" fmla="*/ 86705 w 86705"/>
                <a:gd name="connsiteY6" fmla="*/ 22009 h 50736"/>
                <a:gd name="connsiteX7" fmla="*/ 9409 w 86705"/>
                <a:gd name="connsiteY7" fmla="*/ 50736 h 50736"/>
                <a:gd name="connsiteX8" fmla="*/ 0 w 86705"/>
                <a:gd name="connsiteY8" fmla="*/ 46592 h 50736"/>
                <a:gd name="connsiteX9" fmla="*/ 36477 w 86705"/>
                <a:gd name="connsiteY9" fmla="*/ 0 h 50736"/>
                <a:gd name="connsiteX10" fmla="*/ 46755 w 86705"/>
                <a:gd name="connsiteY10" fmla="*/ 4430 h 5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705" h="50736">
                  <a:moveTo>
                    <a:pt x="46899" y="4287"/>
                  </a:moveTo>
                  <a:lnTo>
                    <a:pt x="25621" y="30156"/>
                  </a:lnTo>
                  <a:cubicBezTo>
                    <a:pt x="22292" y="34301"/>
                    <a:pt x="18962" y="38159"/>
                    <a:pt x="15344" y="41732"/>
                  </a:cubicBezTo>
                  <a:lnTo>
                    <a:pt x="15633" y="41732"/>
                  </a:lnTo>
                  <a:cubicBezTo>
                    <a:pt x="21568" y="39303"/>
                    <a:pt x="27792" y="36873"/>
                    <a:pt x="34740" y="34301"/>
                  </a:cubicBezTo>
                  <a:lnTo>
                    <a:pt x="76573" y="17436"/>
                  </a:lnTo>
                  <a:lnTo>
                    <a:pt x="86705" y="22009"/>
                  </a:lnTo>
                  <a:lnTo>
                    <a:pt x="9409" y="50736"/>
                  </a:lnTo>
                  <a:lnTo>
                    <a:pt x="0" y="46592"/>
                  </a:lnTo>
                  <a:lnTo>
                    <a:pt x="36477" y="0"/>
                  </a:lnTo>
                  <a:lnTo>
                    <a:pt x="46755" y="4430"/>
                  </a:lnTo>
                  <a:close/>
                </a:path>
              </a:pathLst>
            </a:custGeom>
            <a:solidFill>
              <a:srgbClr val="1D1D1B"/>
            </a:solidFill>
            <a:ln w="12700" cap="flat">
              <a:noFill/>
              <a:prstDash val="solid"/>
              <a:miter/>
            </a:ln>
          </p:spPr>
          <p:txBody>
            <a:bodyPr rtlCol="0" anchor="ctr"/>
            <a:lstStyle/>
            <a:p>
              <a:endParaRPr lang="de-DE"/>
            </a:p>
          </p:txBody>
        </p:sp>
        <p:sp>
          <p:nvSpPr>
            <p:cNvPr id="101" name="Freeform: Shape 610">
              <a:extLst>
                <a:ext uri="{FF2B5EF4-FFF2-40B4-BE49-F238E27FC236}">
                  <a16:creationId xmlns:a16="http://schemas.microsoft.com/office/drawing/2014/main" id="{C41E0767-55E2-E785-0A07-0B71BAB80C77}"/>
                </a:ext>
              </a:extLst>
            </p:cNvPr>
            <p:cNvSpPr/>
            <p:nvPr/>
          </p:nvSpPr>
          <p:spPr>
            <a:xfrm>
              <a:off x="5729478" y="5159744"/>
              <a:ext cx="78080" cy="50234"/>
            </a:xfrm>
            <a:custGeom>
              <a:avLst/>
              <a:gdLst>
                <a:gd name="connsiteX0" fmla="*/ 21844 w 78080"/>
                <a:gd name="connsiteY0" fmla="*/ 17649 h 50234"/>
                <a:gd name="connsiteX1" fmla="*/ 21121 w 78080"/>
                <a:gd name="connsiteY1" fmla="*/ 39373 h 50234"/>
                <a:gd name="connsiteX2" fmla="*/ 39214 w 78080"/>
                <a:gd name="connsiteY2" fmla="*/ 44375 h 50234"/>
                <a:gd name="connsiteX3" fmla="*/ 33714 w 78080"/>
                <a:gd name="connsiteY3" fmla="*/ 50235 h 50234"/>
                <a:gd name="connsiteX4" fmla="*/ 12001 w 78080"/>
                <a:gd name="connsiteY4" fmla="*/ 44232 h 50234"/>
                <a:gd name="connsiteX5" fmla="*/ 13449 w 78080"/>
                <a:gd name="connsiteY5" fmla="*/ 12790 h 50234"/>
                <a:gd name="connsiteX6" fmla="*/ 68744 w 78080"/>
                <a:gd name="connsiteY6" fmla="*/ 3214 h 50234"/>
                <a:gd name="connsiteX7" fmla="*/ 65269 w 78080"/>
                <a:gd name="connsiteY7" fmla="*/ 31798 h 50234"/>
                <a:gd name="connsiteX8" fmla="*/ 60203 w 78080"/>
                <a:gd name="connsiteY8" fmla="*/ 34942 h 50234"/>
                <a:gd name="connsiteX9" fmla="*/ 21989 w 78080"/>
                <a:gd name="connsiteY9" fmla="*/ 17649 h 50234"/>
                <a:gd name="connsiteX10" fmla="*/ 58032 w 78080"/>
                <a:gd name="connsiteY10" fmla="*/ 25652 h 50234"/>
                <a:gd name="connsiteX11" fmla="*/ 60638 w 78080"/>
                <a:gd name="connsiteY11" fmla="*/ 7931 h 50234"/>
                <a:gd name="connsiteX12" fmla="*/ 29227 w 78080"/>
                <a:gd name="connsiteY12" fmla="*/ 12647 h 50234"/>
                <a:gd name="connsiteX13" fmla="*/ 58032 w 78080"/>
                <a:gd name="connsiteY13" fmla="*/ 25652 h 5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080" h="50234">
                  <a:moveTo>
                    <a:pt x="21844" y="17649"/>
                  </a:moveTo>
                  <a:cubicBezTo>
                    <a:pt x="8238" y="27224"/>
                    <a:pt x="11133" y="34942"/>
                    <a:pt x="21121" y="39373"/>
                  </a:cubicBezTo>
                  <a:cubicBezTo>
                    <a:pt x="28213" y="42660"/>
                    <a:pt x="33859" y="43803"/>
                    <a:pt x="39214" y="44375"/>
                  </a:cubicBezTo>
                  <a:lnTo>
                    <a:pt x="33714" y="50235"/>
                  </a:lnTo>
                  <a:cubicBezTo>
                    <a:pt x="28503" y="49663"/>
                    <a:pt x="20686" y="48234"/>
                    <a:pt x="12001" y="44232"/>
                  </a:cubicBezTo>
                  <a:cubicBezTo>
                    <a:pt x="-4934" y="36515"/>
                    <a:pt x="-3487" y="24366"/>
                    <a:pt x="13449" y="12790"/>
                  </a:cubicBezTo>
                  <a:cubicBezTo>
                    <a:pt x="30240" y="1213"/>
                    <a:pt x="52966" y="-3789"/>
                    <a:pt x="68744" y="3214"/>
                  </a:cubicBezTo>
                  <a:cubicBezTo>
                    <a:pt x="86403" y="11075"/>
                    <a:pt x="75402" y="24652"/>
                    <a:pt x="65269" y="31798"/>
                  </a:cubicBezTo>
                  <a:cubicBezTo>
                    <a:pt x="63243" y="33227"/>
                    <a:pt x="61361" y="34228"/>
                    <a:pt x="60203" y="34942"/>
                  </a:cubicBezTo>
                  <a:lnTo>
                    <a:pt x="21989" y="17649"/>
                  </a:lnTo>
                  <a:close/>
                  <a:moveTo>
                    <a:pt x="58032" y="25652"/>
                  </a:moveTo>
                  <a:cubicBezTo>
                    <a:pt x="64546" y="21222"/>
                    <a:pt x="71783" y="12932"/>
                    <a:pt x="60638" y="7931"/>
                  </a:cubicBezTo>
                  <a:cubicBezTo>
                    <a:pt x="50650" y="3500"/>
                    <a:pt x="37043" y="8073"/>
                    <a:pt x="29227" y="12647"/>
                  </a:cubicBezTo>
                  <a:lnTo>
                    <a:pt x="58032" y="25652"/>
                  </a:lnTo>
                  <a:close/>
                </a:path>
              </a:pathLst>
            </a:custGeom>
            <a:solidFill>
              <a:srgbClr val="1D1D1B"/>
            </a:solidFill>
            <a:ln w="12700" cap="flat">
              <a:noFill/>
              <a:prstDash val="solid"/>
              <a:miter/>
            </a:ln>
          </p:spPr>
          <p:txBody>
            <a:bodyPr rtlCol="0" anchor="ctr"/>
            <a:lstStyle/>
            <a:p>
              <a:endParaRPr lang="de-DE"/>
            </a:p>
          </p:txBody>
        </p:sp>
        <p:sp>
          <p:nvSpPr>
            <p:cNvPr id="102" name="Freeform: Shape 611">
              <a:extLst>
                <a:ext uri="{FF2B5EF4-FFF2-40B4-BE49-F238E27FC236}">
                  <a16:creationId xmlns:a16="http://schemas.microsoft.com/office/drawing/2014/main" id="{C240CCBF-B0A9-1E4F-AB13-5112C748F2BE}"/>
                </a:ext>
              </a:extLst>
            </p:cNvPr>
            <p:cNvSpPr/>
            <p:nvPr/>
          </p:nvSpPr>
          <p:spPr>
            <a:xfrm>
              <a:off x="5776509" y="5179251"/>
              <a:ext cx="82941" cy="44162"/>
            </a:xfrm>
            <a:custGeom>
              <a:avLst/>
              <a:gdLst>
                <a:gd name="connsiteX0" fmla="*/ 37925 w 82941"/>
                <a:gd name="connsiteY0" fmla="*/ 12577 h 44162"/>
                <a:gd name="connsiteX1" fmla="*/ 54571 w 82941"/>
                <a:gd name="connsiteY1" fmla="*/ 0 h 44162"/>
                <a:gd name="connsiteX2" fmla="*/ 63256 w 82941"/>
                <a:gd name="connsiteY2" fmla="*/ 4002 h 44162"/>
                <a:gd name="connsiteX3" fmla="*/ 52979 w 82941"/>
                <a:gd name="connsiteY3" fmla="*/ 12005 h 44162"/>
                <a:gd name="connsiteX4" fmla="*/ 53413 w 82941"/>
                <a:gd name="connsiteY4" fmla="*/ 12005 h 44162"/>
                <a:gd name="connsiteX5" fmla="*/ 80481 w 82941"/>
                <a:gd name="connsiteY5" fmla="*/ 10433 h 44162"/>
                <a:gd name="connsiteX6" fmla="*/ 82942 w 82941"/>
                <a:gd name="connsiteY6" fmla="*/ 12005 h 44162"/>
                <a:gd name="connsiteX7" fmla="*/ 73678 w 82941"/>
                <a:gd name="connsiteY7" fmla="*/ 18865 h 44162"/>
                <a:gd name="connsiteX8" fmla="*/ 70638 w 82941"/>
                <a:gd name="connsiteY8" fmla="*/ 17008 h 44162"/>
                <a:gd name="connsiteX9" fmla="*/ 44438 w 82941"/>
                <a:gd name="connsiteY9" fmla="*/ 20152 h 44162"/>
                <a:gd name="connsiteX10" fmla="*/ 39372 w 82941"/>
                <a:gd name="connsiteY10" fmla="*/ 23296 h 44162"/>
                <a:gd name="connsiteX11" fmla="*/ 9988 w 82941"/>
                <a:gd name="connsiteY11" fmla="*/ 44162 h 44162"/>
                <a:gd name="connsiteX12" fmla="*/ 0 w 82941"/>
                <a:gd name="connsiteY12" fmla="*/ 39589 h 44162"/>
                <a:gd name="connsiteX13" fmla="*/ 37925 w 82941"/>
                <a:gd name="connsiteY13" fmla="*/ 12720 h 44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941" h="44162">
                  <a:moveTo>
                    <a:pt x="37925" y="12577"/>
                  </a:moveTo>
                  <a:cubicBezTo>
                    <a:pt x="44438" y="7860"/>
                    <a:pt x="49794" y="3859"/>
                    <a:pt x="54571" y="0"/>
                  </a:cubicBezTo>
                  <a:lnTo>
                    <a:pt x="63256" y="4002"/>
                  </a:lnTo>
                  <a:lnTo>
                    <a:pt x="52979" y="12005"/>
                  </a:lnTo>
                  <a:lnTo>
                    <a:pt x="53413" y="12005"/>
                  </a:lnTo>
                  <a:cubicBezTo>
                    <a:pt x="63256" y="8003"/>
                    <a:pt x="73823" y="7289"/>
                    <a:pt x="80481" y="10433"/>
                  </a:cubicBezTo>
                  <a:cubicBezTo>
                    <a:pt x="81639" y="11005"/>
                    <a:pt x="82363" y="11433"/>
                    <a:pt x="82942" y="12005"/>
                  </a:cubicBezTo>
                  <a:lnTo>
                    <a:pt x="73678" y="18865"/>
                  </a:lnTo>
                  <a:cubicBezTo>
                    <a:pt x="72810" y="18294"/>
                    <a:pt x="71941" y="17722"/>
                    <a:pt x="70638" y="17008"/>
                  </a:cubicBezTo>
                  <a:cubicBezTo>
                    <a:pt x="63545" y="13863"/>
                    <a:pt x="53268" y="15435"/>
                    <a:pt x="44438" y="20152"/>
                  </a:cubicBezTo>
                  <a:cubicBezTo>
                    <a:pt x="42846" y="21009"/>
                    <a:pt x="41109" y="22009"/>
                    <a:pt x="39372" y="23296"/>
                  </a:cubicBezTo>
                  <a:lnTo>
                    <a:pt x="9988" y="44162"/>
                  </a:lnTo>
                  <a:lnTo>
                    <a:pt x="0" y="39589"/>
                  </a:lnTo>
                  <a:lnTo>
                    <a:pt x="37925" y="12720"/>
                  </a:lnTo>
                  <a:close/>
                </a:path>
              </a:pathLst>
            </a:custGeom>
            <a:solidFill>
              <a:srgbClr val="1D1D1B"/>
            </a:solidFill>
            <a:ln w="12700" cap="flat">
              <a:noFill/>
              <a:prstDash val="solid"/>
              <a:miter/>
            </a:ln>
          </p:spPr>
          <p:txBody>
            <a:bodyPr rtlCol="0" anchor="ctr"/>
            <a:lstStyle/>
            <a:p>
              <a:endParaRPr lang="de-DE"/>
            </a:p>
          </p:txBody>
        </p:sp>
        <p:sp>
          <p:nvSpPr>
            <p:cNvPr id="103" name="Freeform: Shape 612">
              <a:extLst>
                <a:ext uri="{FF2B5EF4-FFF2-40B4-BE49-F238E27FC236}">
                  <a16:creationId xmlns:a16="http://schemas.microsoft.com/office/drawing/2014/main" id="{586EB2F8-890C-4F0D-7B21-382AAA5D90CF}"/>
                </a:ext>
              </a:extLst>
            </p:cNvPr>
            <p:cNvSpPr/>
            <p:nvPr/>
          </p:nvSpPr>
          <p:spPr>
            <a:xfrm>
              <a:off x="5812841" y="5200057"/>
              <a:ext cx="83955" cy="46852"/>
            </a:xfrm>
            <a:custGeom>
              <a:avLst/>
              <a:gdLst>
                <a:gd name="connsiteX0" fmla="*/ 10133 w 83955"/>
                <a:gd name="connsiteY0" fmla="*/ 28215 h 46852"/>
                <a:gd name="connsiteX1" fmla="*/ 19541 w 83955"/>
                <a:gd name="connsiteY1" fmla="*/ 37362 h 46852"/>
                <a:gd name="connsiteX2" fmla="*/ 38504 w 83955"/>
                <a:gd name="connsiteY2" fmla="*/ 36504 h 46852"/>
                <a:gd name="connsiteX3" fmla="*/ 38069 w 83955"/>
                <a:gd name="connsiteY3" fmla="*/ 24356 h 46852"/>
                <a:gd name="connsiteX4" fmla="*/ 38649 w 83955"/>
                <a:gd name="connsiteY4" fmla="*/ 6205 h 46852"/>
                <a:gd name="connsiteX5" fmla="*/ 73534 w 83955"/>
                <a:gd name="connsiteY5" fmla="*/ 3204 h 46852"/>
                <a:gd name="connsiteX6" fmla="*/ 83956 w 83955"/>
                <a:gd name="connsiteY6" fmla="*/ 12065 h 46852"/>
                <a:gd name="connsiteX7" fmla="*/ 74402 w 83955"/>
                <a:gd name="connsiteY7" fmla="*/ 16352 h 46852"/>
                <a:gd name="connsiteX8" fmla="*/ 66151 w 83955"/>
                <a:gd name="connsiteY8" fmla="*/ 8778 h 46852"/>
                <a:gd name="connsiteX9" fmla="*/ 49505 w 83955"/>
                <a:gd name="connsiteY9" fmla="*/ 10064 h 46852"/>
                <a:gd name="connsiteX10" fmla="*/ 50952 w 83955"/>
                <a:gd name="connsiteY10" fmla="*/ 21784 h 46852"/>
                <a:gd name="connsiteX11" fmla="*/ 49360 w 83955"/>
                <a:gd name="connsiteY11" fmla="*/ 40792 h 46852"/>
                <a:gd name="connsiteX12" fmla="*/ 12015 w 83955"/>
                <a:gd name="connsiteY12" fmla="*/ 42793 h 46852"/>
                <a:gd name="connsiteX13" fmla="*/ 0 w 83955"/>
                <a:gd name="connsiteY13" fmla="*/ 32789 h 46852"/>
                <a:gd name="connsiteX14" fmla="*/ 10133 w 83955"/>
                <a:gd name="connsiteY14" fmla="*/ 28501 h 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955" h="46852">
                  <a:moveTo>
                    <a:pt x="10133" y="28215"/>
                  </a:moveTo>
                  <a:cubicBezTo>
                    <a:pt x="11146" y="31074"/>
                    <a:pt x="14475" y="34932"/>
                    <a:pt x="19541" y="37362"/>
                  </a:cubicBezTo>
                  <a:cubicBezTo>
                    <a:pt x="26924" y="40792"/>
                    <a:pt x="34016" y="39792"/>
                    <a:pt x="38504" y="36504"/>
                  </a:cubicBezTo>
                  <a:cubicBezTo>
                    <a:pt x="43136" y="33074"/>
                    <a:pt x="42846" y="29787"/>
                    <a:pt x="38069" y="24356"/>
                  </a:cubicBezTo>
                  <a:cubicBezTo>
                    <a:pt x="31556" y="17067"/>
                    <a:pt x="32135" y="11064"/>
                    <a:pt x="38649" y="6205"/>
                  </a:cubicBezTo>
                  <a:cubicBezTo>
                    <a:pt x="47334" y="-226"/>
                    <a:pt x="61664" y="-2370"/>
                    <a:pt x="73534" y="3204"/>
                  </a:cubicBezTo>
                  <a:cubicBezTo>
                    <a:pt x="79179" y="5777"/>
                    <a:pt x="82508" y="9206"/>
                    <a:pt x="83956" y="12065"/>
                  </a:cubicBezTo>
                  <a:lnTo>
                    <a:pt x="74402" y="16352"/>
                  </a:lnTo>
                  <a:cubicBezTo>
                    <a:pt x="73534" y="14352"/>
                    <a:pt x="71217" y="11064"/>
                    <a:pt x="66151" y="8778"/>
                  </a:cubicBezTo>
                  <a:cubicBezTo>
                    <a:pt x="60216" y="6063"/>
                    <a:pt x="53558" y="7063"/>
                    <a:pt x="49505" y="10064"/>
                  </a:cubicBezTo>
                  <a:cubicBezTo>
                    <a:pt x="45018" y="13351"/>
                    <a:pt x="46320" y="16496"/>
                    <a:pt x="50952" y="21784"/>
                  </a:cubicBezTo>
                  <a:cubicBezTo>
                    <a:pt x="57032" y="28930"/>
                    <a:pt x="57466" y="34789"/>
                    <a:pt x="49360" y="40792"/>
                  </a:cubicBezTo>
                  <a:cubicBezTo>
                    <a:pt x="39806" y="47795"/>
                    <a:pt x="25331" y="49081"/>
                    <a:pt x="12015" y="42793"/>
                  </a:cubicBezTo>
                  <a:cubicBezTo>
                    <a:pt x="5790" y="39935"/>
                    <a:pt x="1592" y="36219"/>
                    <a:pt x="0" y="32789"/>
                  </a:cubicBezTo>
                  <a:lnTo>
                    <a:pt x="10133" y="28501"/>
                  </a:lnTo>
                  <a:close/>
                </a:path>
              </a:pathLst>
            </a:custGeom>
            <a:solidFill>
              <a:srgbClr val="1D1D1B"/>
            </a:solidFill>
            <a:ln w="12700" cap="flat">
              <a:noFill/>
              <a:prstDash val="solid"/>
              <a:miter/>
            </a:ln>
          </p:spPr>
          <p:txBody>
            <a:bodyPr rtlCol="0" anchor="ctr"/>
            <a:lstStyle/>
            <a:p>
              <a:endParaRPr lang="de-DE"/>
            </a:p>
          </p:txBody>
        </p:sp>
        <p:sp>
          <p:nvSpPr>
            <p:cNvPr id="104" name="Freeform: Shape 613">
              <a:extLst>
                <a:ext uri="{FF2B5EF4-FFF2-40B4-BE49-F238E27FC236}">
                  <a16:creationId xmlns:a16="http://schemas.microsoft.com/office/drawing/2014/main" id="{2424D9DE-3463-6520-B73C-B8173D60DEDE}"/>
                </a:ext>
              </a:extLst>
            </p:cNvPr>
            <p:cNvSpPr/>
            <p:nvPr/>
          </p:nvSpPr>
          <p:spPr>
            <a:xfrm>
              <a:off x="5860319" y="5202375"/>
              <a:ext cx="82273" cy="60483"/>
            </a:xfrm>
            <a:custGeom>
              <a:avLst/>
              <a:gdLst>
                <a:gd name="connsiteX0" fmla="*/ 0 w 82273"/>
                <a:gd name="connsiteY0" fmla="*/ 55624 h 60483"/>
                <a:gd name="connsiteX1" fmla="*/ 53558 w 82273"/>
                <a:gd name="connsiteY1" fmla="*/ 15035 h 60483"/>
                <a:gd name="connsiteX2" fmla="*/ 63691 w 82273"/>
                <a:gd name="connsiteY2" fmla="*/ 19752 h 60483"/>
                <a:gd name="connsiteX3" fmla="*/ 10278 w 82273"/>
                <a:gd name="connsiteY3" fmla="*/ 60483 h 60483"/>
                <a:gd name="connsiteX4" fmla="*/ 0 w 82273"/>
                <a:gd name="connsiteY4" fmla="*/ 55624 h 60483"/>
                <a:gd name="connsiteX5" fmla="*/ 79758 w 82273"/>
                <a:gd name="connsiteY5" fmla="*/ 8604 h 60483"/>
                <a:gd name="connsiteX6" fmla="*/ 67454 w 82273"/>
                <a:gd name="connsiteY6" fmla="*/ 10176 h 60483"/>
                <a:gd name="connsiteX7" fmla="*/ 67164 w 82273"/>
                <a:gd name="connsiteY7" fmla="*/ 2744 h 60483"/>
                <a:gd name="connsiteX8" fmla="*/ 79468 w 82273"/>
                <a:gd name="connsiteY8" fmla="*/ 886 h 60483"/>
                <a:gd name="connsiteX9" fmla="*/ 79758 w 82273"/>
                <a:gd name="connsiteY9" fmla="*/ 8461 h 6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73" h="60483">
                  <a:moveTo>
                    <a:pt x="0" y="55624"/>
                  </a:moveTo>
                  <a:lnTo>
                    <a:pt x="53558" y="15035"/>
                  </a:lnTo>
                  <a:lnTo>
                    <a:pt x="63691" y="19752"/>
                  </a:lnTo>
                  <a:lnTo>
                    <a:pt x="10278" y="60483"/>
                  </a:lnTo>
                  <a:lnTo>
                    <a:pt x="0" y="55624"/>
                  </a:lnTo>
                  <a:close/>
                  <a:moveTo>
                    <a:pt x="79758" y="8604"/>
                  </a:moveTo>
                  <a:cubicBezTo>
                    <a:pt x="76573" y="11176"/>
                    <a:pt x="71507" y="12177"/>
                    <a:pt x="67454" y="10176"/>
                  </a:cubicBezTo>
                  <a:cubicBezTo>
                    <a:pt x="63835" y="8461"/>
                    <a:pt x="63980" y="5316"/>
                    <a:pt x="67164" y="2744"/>
                  </a:cubicBezTo>
                  <a:cubicBezTo>
                    <a:pt x="70494" y="28"/>
                    <a:pt x="75850" y="-829"/>
                    <a:pt x="79468" y="886"/>
                  </a:cubicBezTo>
                  <a:cubicBezTo>
                    <a:pt x="83232" y="2601"/>
                    <a:pt x="83087" y="5888"/>
                    <a:pt x="79758" y="8461"/>
                  </a:cubicBezTo>
                  <a:close/>
                </a:path>
              </a:pathLst>
            </a:custGeom>
            <a:solidFill>
              <a:srgbClr val="1D1D1B"/>
            </a:solidFill>
            <a:ln w="12700" cap="flat">
              <a:noFill/>
              <a:prstDash val="solid"/>
              <a:miter/>
            </a:ln>
          </p:spPr>
          <p:txBody>
            <a:bodyPr rtlCol="0" anchor="ctr"/>
            <a:lstStyle/>
            <a:p>
              <a:endParaRPr lang="de-DE"/>
            </a:p>
          </p:txBody>
        </p:sp>
        <p:sp>
          <p:nvSpPr>
            <p:cNvPr id="105" name="Freeform: Shape 614">
              <a:extLst>
                <a:ext uri="{FF2B5EF4-FFF2-40B4-BE49-F238E27FC236}">
                  <a16:creationId xmlns:a16="http://schemas.microsoft.com/office/drawing/2014/main" id="{49D47A33-F495-2D56-19F3-407295313FC7}"/>
                </a:ext>
              </a:extLst>
            </p:cNvPr>
            <p:cNvSpPr/>
            <p:nvPr/>
          </p:nvSpPr>
          <p:spPr>
            <a:xfrm>
              <a:off x="5897821" y="5236955"/>
              <a:ext cx="82207" cy="52486"/>
            </a:xfrm>
            <a:custGeom>
              <a:avLst/>
              <a:gdLst>
                <a:gd name="connsiteX0" fmla="*/ 32992 w 82207"/>
                <a:gd name="connsiteY0" fmla="*/ 52344 h 52486"/>
                <a:gd name="connsiteX1" fmla="*/ 13306 w 82207"/>
                <a:gd name="connsiteY1" fmla="*/ 46770 h 52486"/>
                <a:gd name="connsiteX2" fmla="*/ 12003 w 82207"/>
                <a:gd name="connsiteY2" fmla="*/ 12326 h 52486"/>
                <a:gd name="connsiteX3" fmla="*/ 70483 w 82207"/>
                <a:gd name="connsiteY3" fmla="*/ 4752 h 52486"/>
                <a:gd name="connsiteX4" fmla="*/ 82207 w 82207"/>
                <a:gd name="connsiteY4" fmla="*/ 13756 h 52486"/>
                <a:gd name="connsiteX5" fmla="*/ 72509 w 82207"/>
                <a:gd name="connsiteY5" fmla="*/ 18615 h 52486"/>
                <a:gd name="connsiteX6" fmla="*/ 62955 w 82207"/>
                <a:gd name="connsiteY6" fmla="*/ 10897 h 52486"/>
                <a:gd name="connsiteX7" fmla="*/ 23004 w 82207"/>
                <a:gd name="connsiteY7" fmla="*/ 17042 h 52486"/>
                <a:gd name="connsiteX8" fmla="*/ 23004 w 82207"/>
                <a:gd name="connsiteY8" fmla="*/ 41911 h 52486"/>
                <a:gd name="connsiteX9" fmla="*/ 38492 w 82207"/>
                <a:gd name="connsiteY9" fmla="*/ 46055 h 52486"/>
                <a:gd name="connsiteX10" fmla="*/ 32992 w 82207"/>
                <a:gd name="connsiteY10" fmla="*/ 52487 h 5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07" h="52486">
                  <a:moveTo>
                    <a:pt x="32992" y="52344"/>
                  </a:moveTo>
                  <a:cubicBezTo>
                    <a:pt x="28939" y="52058"/>
                    <a:pt x="21123" y="50486"/>
                    <a:pt x="13306" y="46770"/>
                  </a:cubicBezTo>
                  <a:cubicBezTo>
                    <a:pt x="-4064" y="38480"/>
                    <a:pt x="-4354" y="24760"/>
                    <a:pt x="12003" y="12326"/>
                  </a:cubicBezTo>
                  <a:cubicBezTo>
                    <a:pt x="28360" y="-251"/>
                    <a:pt x="51955" y="-3967"/>
                    <a:pt x="70483" y="4752"/>
                  </a:cubicBezTo>
                  <a:cubicBezTo>
                    <a:pt x="76562" y="7610"/>
                    <a:pt x="80615" y="11326"/>
                    <a:pt x="82207" y="13756"/>
                  </a:cubicBezTo>
                  <a:lnTo>
                    <a:pt x="72509" y="18615"/>
                  </a:lnTo>
                  <a:cubicBezTo>
                    <a:pt x="71351" y="16471"/>
                    <a:pt x="68601" y="13613"/>
                    <a:pt x="62955" y="10897"/>
                  </a:cubicBezTo>
                  <a:cubicBezTo>
                    <a:pt x="49928" y="4752"/>
                    <a:pt x="34005" y="8468"/>
                    <a:pt x="23004" y="17042"/>
                  </a:cubicBezTo>
                  <a:cubicBezTo>
                    <a:pt x="10701" y="26475"/>
                    <a:pt x="11569" y="36480"/>
                    <a:pt x="23004" y="41911"/>
                  </a:cubicBezTo>
                  <a:cubicBezTo>
                    <a:pt x="28939" y="44769"/>
                    <a:pt x="34295" y="45484"/>
                    <a:pt x="38492" y="46055"/>
                  </a:cubicBezTo>
                  <a:lnTo>
                    <a:pt x="32992" y="52487"/>
                  </a:lnTo>
                  <a:close/>
                </a:path>
              </a:pathLst>
            </a:custGeom>
            <a:solidFill>
              <a:srgbClr val="1D1D1B"/>
            </a:solidFill>
            <a:ln w="12700" cap="flat">
              <a:noFill/>
              <a:prstDash val="solid"/>
              <a:miter/>
            </a:ln>
          </p:spPr>
          <p:txBody>
            <a:bodyPr rtlCol="0" anchor="ctr"/>
            <a:lstStyle/>
            <a:p>
              <a:endParaRPr lang="de-DE"/>
            </a:p>
          </p:txBody>
        </p:sp>
        <p:sp>
          <p:nvSpPr>
            <p:cNvPr id="106" name="Freeform: Shape 615">
              <a:extLst>
                <a:ext uri="{FF2B5EF4-FFF2-40B4-BE49-F238E27FC236}">
                  <a16:creationId xmlns:a16="http://schemas.microsoft.com/office/drawing/2014/main" id="{AB83613F-5158-6B24-B837-5CA49E69BEE0}"/>
                </a:ext>
              </a:extLst>
            </p:cNvPr>
            <p:cNvSpPr/>
            <p:nvPr/>
          </p:nvSpPr>
          <p:spPr>
            <a:xfrm>
              <a:off x="5940946" y="5234846"/>
              <a:ext cx="91144" cy="86038"/>
            </a:xfrm>
            <a:custGeom>
              <a:avLst/>
              <a:gdLst>
                <a:gd name="connsiteX0" fmla="*/ 76573 w 91144"/>
                <a:gd name="connsiteY0" fmla="*/ 143 h 86038"/>
                <a:gd name="connsiteX1" fmla="*/ 86850 w 91144"/>
                <a:gd name="connsiteY1" fmla="*/ 5002 h 86038"/>
                <a:gd name="connsiteX2" fmla="*/ 54716 w 91144"/>
                <a:gd name="connsiteY2" fmla="*/ 31728 h 86038"/>
                <a:gd name="connsiteX3" fmla="*/ 55005 w 91144"/>
                <a:gd name="connsiteY3" fmla="*/ 31728 h 86038"/>
                <a:gd name="connsiteX4" fmla="*/ 69046 w 91144"/>
                <a:gd name="connsiteY4" fmla="*/ 30013 h 86038"/>
                <a:gd name="connsiteX5" fmla="*/ 82363 w 91144"/>
                <a:gd name="connsiteY5" fmla="*/ 32872 h 86038"/>
                <a:gd name="connsiteX6" fmla="*/ 80626 w 91144"/>
                <a:gd name="connsiteY6" fmla="*/ 60884 h 86038"/>
                <a:gd name="connsiteX7" fmla="*/ 49794 w 91144"/>
                <a:gd name="connsiteY7" fmla="*/ 86038 h 86038"/>
                <a:gd name="connsiteX8" fmla="*/ 39083 w 91144"/>
                <a:gd name="connsiteY8" fmla="*/ 80750 h 86038"/>
                <a:gd name="connsiteX9" fmla="*/ 68901 w 91144"/>
                <a:gd name="connsiteY9" fmla="*/ 56596 h 86038"/>
                <a:gd name="connsiteX10" fmla="*/ 70783 w 91144"/>
                <a:gd name="connsiteY10" fmla="*/ 37445 h 86038"/>
                <a:gd name="connsiteX11" fmla="*/ 47334 w 91144"/>
                <a:gd name="connsiteY11" fmla="*/ 38446 h 86038"/>
                <a:gd name="connsiteX12" fmla="*/ 42122 w 91144"/>
                <a:gd name="connsiteY12" fmla="*/ 41733 h 86038"/>
                <a:gd name="connsiteX13" fmla="*/ 10567 w 91144"/>
                <a:gd name="connsiteY13" fmla="*/ 66886 h 86038"/>
                <a:gd name="connsiteX14" fmla="*/ 0 w 91144"/>
                <a:gd name="connsiteY14" fmla="*/ 61742 h 86038"/>
                <a:gd name="connsiteX15" fmla="*/ 76284 w 91144"/>
                <a:gd name="connsiteY15" fmla="*/ 0 h 8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144" h="86038">
                  <a:moveTo>
                    <a:pt x="76573" y="143"/>
                  </a:moveTo>
                  <a:lnTo>
                    <a:pt x="86850" y="5002"/>
                  </a:lnTo>
                  <a:lnTo>
                    <a:pt x="54716" y="31728"/>
                  </a:lnTo>
                  <a:lnTo>
                    <a:pt x="55005" y="31728"/>
                  </a:lnTo>
                  <a:cubicBezTo>
                    <a:pt x="59348" y="30442"/>
                    <a:pt x="64269" y="29728"/>
                    <a:pt x="69046" y="30013"/>
                  </a:cubicBezTo>
                  <a:cubicBezTo>
                    <a:pt x="73678" y="30156"/>
                    <a:pt x="78455" y="31014"/>
                    <a:pt x="82363" y="32872"/>
                  </a:cubicBezTo>
                  <a:cubicBezTo>
                    <a:pt x="90035" y="36588"/>
                    <a:pt x="98286" y="46163"/>
                    <a:pt x="80626" y="60884"/>
                  </a:cubicBezTo>
                  <a:lnTo>
                    <a:pt x="49794" y="86038"/>
                  </a:lnTo>
                  <a:lnTo>
                    <a:pt x="39083" y="80750"/>
                  </a:lnTo>
                  <a:lnTo>
                    <a:pt x="68901" y="56596"/>
                  </a:lnTo>
                  <a:cubicBezTo>
                    <a:pt x="77152" y="49736"/>
                    <a:pt x="80771" y="42162"/>
                    <a:pt x="70783" y="37445"/>
                  </a:cubicBezTo>
                  <a:cubicBezTo>
                    <a:pt x="63980" y="34158"/>
                    <a:pt x="54426" y="35158"/>
                    <a:pt x="47334" y="38446"/>
                  </a:cubicBezTo>
                  <a:cubicBezTo>
                    <a:pt x="45452" y="39160"/>
                    <a:pt x="44004" y="40304"/>
                    <a:pt x="42122" y="41733"/>
                  </a:cubicBezTo>
                  <a:lnTo>
                    <a:pt x="10567" y="66886"/>
                  </a:lnTo>
                  <a:lnTo>
                    <a:pt x="0" y="61742"/>
                  </a:lnTo>
                  <a:lnTo>
                    <a:pt x="76284" y="0"/>
                  </a:lnTo>
                  <a:close/>
                </a:path>
              </a:pathLst>
            </a:custGeom>
            <a:solidFill>
              <a:srgbClr val="1D1D1B"/>
            </a:solidFill>
            <a:ln w="12700" cap="flat">
              <a:noFill/>
              <a:prstDash val="solid"/>
              <a:miter/>
            </a:ln>
          </p:spPr>
          <p:txBody>
            <a:bodyPr rtlCol="0" anchor="ctr"/>
            <a:lstStyle/>
            <a:p>
              <a:endParaRPr lang="de-DE"/>
            </a:p>
          </p:txBody>
        </p:sp>
        <p:sp>
          <p:nvSpPr>
            <p:cNvPr id="107" name="Freeform: Shape 616">
              <a:extLst>
                <a:ext uri="{FF2B5EF4-FFF2-40B4-BE49-F238E27FC236}">
                  <a16:creationId xmlns:a16="http://schemas.microsoft.com/office/drawing/2014/main" id="{5E143FBE-CE4C-454A-6DE9-27C4D93D3519}"/>
                </a:ext>
              </a:extLst>
            </p:cNvPr>
            <p:cNvSpPr/>
            <p:nvPr/>
          </p:nvSpPr>
          <p:spPr>
            <a:xfrm>
              <a:off x="6018007" y="5293285"/>
              <a:ext cx="77118" cy="56755"/>
            </a:xfrm>
            <a:custGeom>
              <a:avLst/>
              <a:gdLst>
                <a:gd name="connsiteX0" fmla="*/ 20501 w 77118"/>
                <a:gd name="connsiteY0" fmla="*/ 19310 h 56755"/>
                <a:gd name="connsiteX1" fmla="*/ 22961 w 77118"/>
                <a:gd name="connsiteY1" fmla="*/ 44178 h 56755"/>
                <a:gd name="connsiteX2" fmla="*/ 42068 w 77118"/>
                <a:gd name="connsiteY2" fmla="*/ 50181 h 56755"/>
                <a:gd name="connsiteX3" fmla="*/ 37291 w 77118"/>
                <a:gd name="connsiteY3" fmla="*/ 56755 h 56755"/>
                <a:gd name="connsiteX4" fmla="*/ 14276 w 77118"/>
                <a:gd name="connsiteY4" fmla="*/ 49609 h 56755"/>
                <a:gd name="connsiteX5" fmla="*/ 11092 w 77118"/>
                <a:gd name="connsiteY5" fmla="*/ 13879 h 56755"/>
                <a:gd name="connsiteX6" fmla="*/ 65952 w 77118"/>
                <a:gd name="connsiteY6" fmla="*/ 4018 h 56755"/>
                <a:gd name="connsiteX7" fmla="*/ 66531 w 77118"/>
                <a:gd name="connsiteY7" fmla="*/ 36603 h 56755"/>
                <a:gd name="connsiteX8" fmla="*/ 61899 w 77118"/>
                <a:gd name="connsiteY8" fmla="*/ 40176 h 56755"/>
                <a:gd name="connsiteX9" fmla="*/ 20356 w 77118"/>
                <a:gd name="connsiteY9" fmla="*/ 19739 h 56755"/>
                <a:gd name="connsiteX10" fmla="*/ 58570 w 77118"/>
                <a:gd name="connsiteY10" fmla="*/ 29029 h 56755"/>
                <a:gd name="connsiteX11" fmla="*/ 58570 w 77118"/>
                <a:gd name="connsiteY11" fmla="*/ 8877 h 56755"/>
                <a:gd name="connsiteX12" fmla="*/ 27159 w 77118"/>
                <a:gd name="connsiteY12" fmla="*/ 13737 h 56755"/>
                <a:gd name="connsiteX13" fmla="*/ 58425 w 77118"/>
                <a:gd name="connsiteY13" fmla="*/ 29029 h 5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118" h="56755">
                  <a:moveTo>
                    <a:pt x="20501" y="19310"/>
                  </a:moveTo>
                  <a:cubicBezTo>
                    <a:pt x="8197" y="29886"/>
                    <a:pt x="12250" y="38748"/>
                    <a:pt x="22961" y="44178"/>
                  </a:cubicBezTo>
                  <a:cubicBezTo>
                    <a:pt x="30633" y="48037"/>
                    <a:pt x="36568" y="49324"/>
                    <a:pt x="42068" y="50181"/>
                  </a:cubicBezTo>
                  <a:lnTo>
                    <a:pt x="37291" y="56755"/>
                  </a:lnTo>
                  <a:cubicBezTo>
                    <a:pt x="31936" y="56041"/>
                    <a:pt x="23830" y="54183"/>
                    <a:pt x="14276" y="49609"/>
                  </a:cubicBezTo>
                  <a:cubicBezTo>
                    <a:pt x="-3962" y="40605"/>
                    <a:pt x="-4396" y="26742"/>
                    <a:pt x="11092" y="13879"/>
                  </a:cubicBezTo>
                  <a:cubicBezTo>
                    <a:pt x="26580" y="873"/>
                    <a:pt x="48872" y="-4271"/>
                    <a:pt x="65952" y="4018"/>
                  </a:cubicBezTo>
                  <a:cubicBezTo>
                    <a:pt x="85059" y="13450"/>
                    <a:pt x="75795" y="28457"/>
                    <a:pt x="66531" y="36603"/>
                  </a:cubicBezTo>
                  <a:cubicBezTo>
                    <a:pt x="64649" y="38176"/>
                    <a:pt x="62912" y="39319"/>
                    <a:pt x="61899" y="40176"/>
                  </a:cubicBezTo>
                  <a:lnTo>
                    <a:pt x="20356" y="19739"/>
                  </a:lnTo>
                  <a:close/>
                  <a:moveTo>
                    <a:pt x="58570" y="29029"/>
                  </a:moveTo>
                  <a:cubicBezTo>
                    <a:pt x="64505" y="24027"/>
                    <a:pt x="70584" y="14737"/>
                    <a:pt x="58570" y="8877"/>
                  </a:cubicBezTo>
                  <a:cubicBezTo>
                    <a:pt x="47858" y="3589"/>
                    <a:pt x="34541" y="8734"/>
                    <a:pt x="27159" y="13737"/>
                  </a:cubicBezTo>
                  <a:lnTo>
                    <a:pt x="58425" y="29029"/>
                  </a:lnTo>
                  <a:close/>
                </a:path>
              </a:pathLst>
            </a:custGeom>
            <a:solidFill>
              <a:srgbClr val="1D1D1B"/>
            </a:solidFill>
            <a:ln w="12700" cap="flat">
              <a:noFill/>
              <a:prstDash val="solid"/>
              <a:miter/>
            </a:ln>
          </p:spPr>
          <p:txBody>
            <a:bodyPr rtlCol="0" anchor="ctr"/>
            <a:lstStyle/>
            <a:p>
              <a:endParaRPr lang="de-DE"/>
            </a:p>
          </p:txBody>
        </p:sp>
        <p:sp>
          <p:nvSpPr>
            <p:cNvPr id="108" name="Freeform: Shape 617">
              <a:extLst>
                <a:ext uri="{FF2B5EF4-FFF2-40B4-BE49-F238E27FC236}">
                  <a16:creationId xmlns:a16="http://schemas.microsoft.com/office/drawing/2014/main" id="{5B0E11F4-2A91-ABB0-1491-053F9B53E29F}"/>
                </a:ext>
              </a:extLst>
            </p:cNvPr>
            <p:cNvSpPr/>
            <p:nvPr/>
          </p:nvSpPr>
          <p:spPr>
            <a:xfrm>
              <a:off x="6069918" y="5316168"/>
              <a:ext cx="80626" cy="49450"/>
            </a:xfrm>
            <a:custGeom>
              <a:avLst/>
              <a:gdLst>
                <a:gd name="connsiteX0" fmla="*/ 35030 w 80626"/>
                <a:gd name="connsiteY0" fmla="*/ 14006 h 49450"/>
                <a:gd name="connsiteX1" fmla="*/ 50084 w 80626"/>
                <a:gd name="connsiteY1" fmla="*/ 0 h 49450"/>
                <a:gd name="connsiteX2" fmla="*/ 59493 w 80626"/>
                <a:gd name="connsiteY2" fmla="*/ 4574 h 49450"/>
                <a:gd name="connsiteX3" fmla="*/ 50084 w 80626"/>
                <a:gd name="connsiteY3" fmla="*/ 13435 h 49450"/>
                <a:gd name="connsiteX4" fmla="*/ 50518 w 80626"/>
                <a:gd name="connsiteY4" fmla="*/ 13720 h 49450"/>
                <a:gd name="connsiteX5" fmla="*/ 77876 w 80626"/>
                <a:gd name="connsiteY5" fmla="*/ 12148 h 49450"/>
                <a:gd name="connsiteX6" fmla="*/ 80626 w 80626"/>
                <a:gd name="connsiteY6" fmla="*/ 14006 h 49450"/>
                <a:gd name="connsiteX7" fmla="*/ 72086 w 80626"/>
                <a:gd name="connsiteY7" fmla="*/ 21724 h 49450"/>
                <a:gd name="connsiteX8" fmla="*/ 68757 w 80626"/>
                <a:gd name="connsiteY8" fmla="*/ 19580 h 49450"/>
                <a:gd name="connsiteX9" fmla="*/ 42557 w 80626"/>
                <a:gd name="connsiteY9" fmla="*/ 22724 h 49450"/>
                <a:gd name="connsiteX10" fmla="*/ 37780 w 80626"/>
                <a:gd name="connsiteY10" fmla="*/ 26155 h 49450"/>
                <a:gd name="connsiteX11" fmla="*/ 10856 w 80626"/>
                <a:gd name="connsiteY11" fmla="*/ 49450 h 49450"/>
                <a:gd name="connsiteX12" fmla="*/ 0 w 80626"/>
                <a:gd name="connsiteY12" fmla="*/ 44020 h 49450"/>
                <a:gd name="connsiteX13" fmla="*/ 34740 w 80626"/>
                <a:gd name="connsiteY13" fmla="*/ 14006 h 4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626" h="49450">
                  <a:moveTo>
                    <a:pt x="35030" y="14006"/>
                  </a:moveTo>
                  <a:cubicBezTo>
                    <a:pt x="40965" y="8861"/>
                    <a:pt x="45886" y="4288"/>
                    <a:pt x="50084" y="0"/>
                  </a:cubicBezTo>
                  <a:lnTo>
                    <a:pt x="59493" y="4574"/>
                  </a:lnTo>
                  <a:lnTo>
                    <a:pt x="50084" y="13435"/>
                  </a:lnTo>
                  <a:lnTo>
                    <a:pt x="50518" y="13720"/>
                  </a:lnTo>
                  <a:cubicBezTo>
                    <a:pt x="59927" y="9147"/>
                    <a:pt x="70638" y="8575"/>
                    <a:pt x="77876" y="12148"/>
                  </a:cubicBezTo>
                  <a:cubicBezTo>
                    <a:pt x="79034" y="12720"/>
                    <a:pt x="79902" y="13291"/>
                    <a:pt x="80626" y="14006"/>
                  </a:cubicBezTo>
                  <a:lnTo>
                    <a:pt x="72086" y="21724"/>
                  </a:lnTo>
                  <a:cubicBezTo>
                    <a:pt x="71217" y="21009"/>
                    <a:pt x="70204" y="20295"/>
                    <a:pt x="68757" y="19580"/>
                  </a:cubicBezTo>
                  <a:cubicBezTo>
                    <a:pt x="61085" y="15864"/>
                    <a:pt x="50808" y="17436"/>
                    <a:pt x="42557" y="22724"/>
                  </a:cubicBezTo>
                  <a:cubicBezTo>
                    <a:pt x="41109" y="23725"/>
                    <a:pt x="39372" y="24868"/>
                    <a:pt x="37780" y="26155"/>
                  </a:cubicBezTo>
                  <a:lnTo>
                    <a:pt x="10856" y="49450"/>
                  </a:lnTo>
                  <a:lnTo>
                    <a:pt x="0" y="44020"/>
                  </a:lnTo>
                  <a:lnTo>
                    <a:pt x="34740" y="14006"/>
                  </a:lnTo>
                  <a:close/>
                </a:path>
              </a:pathLst>
            </a:custGeom>
            <a:solidFill>
              <a:srgbClr val="1D1D1B"/>
            </a:solidFill>
            <a:ln w="12700" cap="flat">
              <a:noFill/>
              <a:prstDash val="solid"/>
              <a:miter/>
            </a:ln>
          </p:spPr>
          <p:txBody>
            <a:bodyPr rtlCol="0" anchor="ctr"/>
            <a:lstStyle/>
            <a:p>
              <a:endParaRPr lang="de-DE"/>
            </a:p>
          </p:txBody>
        </p:sp>
        <p:sp>
          <p:nvSpPr>
            <p:cNvPr id="109" name="Freeform: Shape 618">
              <a:extLst>
                <a:ext uri="{FF2B5EF4-FFF2-40B4-BE49-F238E27FC236}">
                  <a16:creationId xmlns:a16="http://schemas.microsoft.com/office/drawing/2014/main" id="{732A0BD9-AA72-3BBD-87DB-3C8A0253C38E}"/>
                </a:ext>
              </a:extLst>
            </p:cNvPr>
            <p:cNvSpPr/>
            <p:nvPr/>
          </p:nvSpPr>
          <p:spPr>
            <a:xfrm>
              <a:off x="6120577" y="5336034"/>
              <a:ext cx="90472" cy="70602"/>
            </a:xfrm>
            <a:custGeom>
              <a:avLst/>
              <a:gdLst>
                <a:gd name="connsiteX0" fmla="*/ 54864 w 90472"/>
                <a:gd name="connsiteY0" fmla="*/ 58168 h 70602"/>
                <a:gd name="connsiteX1" fmla="*/ 41981 w 90472"/>
                <a:gd name="connsiteY1" fmla="*/ 70603 h 70602"/>
                <a:gd name="connsiteX2" fmla="*/ 32138 w 90472"/>
                <a:gd name="connsiteY2" fmla="*/ 65600 h 70602"/>
                <a:gd name="connsiteX3" fmla="*/ 39521 w 90472"/>
                <a:gd name="connsiteY3" fmla="*/ 58026 h 70602"/>
                <a:gd name="connsiteX4" fmla="*/ 39231 w 90472"/>
                <a:gd name="connsiteY4" fmla="*/ 58026 h 70602"/>
                <a:gd name="connsiteX5" fmla="*/ 9847 w 90472"/>
                <a:gd name="connsiteY5" fmla="*/ 55882 h 70602"/>
                <a:gd name="connsiteX6" fmla="*/ 10715 w 90472"/>
                <a:gd name="connsiteY6" fmla="*/ 26011 h 70602"/>
                <a:gd name="connsiteX7" fmla="*/ 39665 w 90472"/>
                <a:gd name="connsiteY7" fmla="*/ 0 h 70602"/>
                <a:gd name="connsiteX8" fmla="*/ 50521 w 90472"/>
                <a:gd name="connsiteY8" fmla="*/ 5431 h 70602"/>
                <a:gd name="connsiteX9" fmla="*/ 23309 w 90472"/>
                <a:gd name="connsiteY9" fmla="*/ 30156 h 70602"/>
                <a:gd name="connsiteX10" fmla="*/ 20993 w 90472"/>
                <a:gd name="connsiteY10" fmla="*/ 51022 h 70602"/>
                <a:gd name="connsiteX11" fmla="*/ 43863 w 90472"/>
                <a:gd name="connsiteY11" fmla="*/ 51022 h 70602"/>
                <a:gd name="connsiteX12" fmla="*/ 49509 w 90472"/>
                <a:gd name="connsiteY12" fmla="*/ 47307 h 70602"/>
                <a:gd name="connsiteX13" fmla="*/ 79472 w 90472"/>
                <a:gd name="connsiteY13" fmla="*/ 19580 h 70602"/>
                <a:gd name="connsiteX14" fmla="*/ 90473 w 90472"/>
                <a:gd name="connsiteY14" fmla="*/ 25154 h 70602"/>
                <a:gd name="connsiteX15" fmla="*/ 55009 w 90472"/>
                <a:gd name="connsiteY15" fmla="*/ 58026 h 7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472" h="70602">
                  <a:moveTo>
                    <a:pt x="54864" y="58168"/>
                  </a:moveTo>
                  <a:cubicBezTo>
                    <a:pt x="49798" y="62742"/>
                    <a:pt x="45456" y="66886"/>
                    <a:pt x="41981" y="70603"/>
                  </a:cubicBezTo>
                  <a:lnTo>
                    <a:pt x="32138" y="65600"/>
                  </a:lnTo>
                  <a:lnTo>
                    <a:pt x="39521" y="58026"/>
                  </a:lnTo>
                  <a:lnTo>
                    <a:pt x="39231" y="58026"/>
                  </a:lnTo>
                  <a:cubicBezTo>
                    <a:pt x="32283" y="60026"/>
                    <a:pt x="20703" y="61455"/>
                    <a:pt x="9847" y="55882"/>
                  </a:cubicBezTo>
                  <a:cubicBezTo>
                    <a:pt x="293" y="51022"/>
                    <a:pt x="-6800" y="41447"/>
                    <a:pt x="10715" y="26011"/>
                  </a:cubicBezTo>
                  <a:lnTo>
                    <a:pt x="39665" y="0"/>
                  </a:lnTo>
                  <a:lnTo>
                    <a:pt x="50521" y="5431"/>
                  </a:lnTo>
                  <a:lnTo>
                    <a:pt x="23309" y="30156"/>
                  </a:lnTo>
                  <a:cubicBezTo>
                    <a:pt x="13900" y="38588"/>
                    <a:pt x="11005" y="46020"/>
                    <a:pt x="20993" y="51022"/>
                  </a:cubicBezTo>
                  <a:cubicBezTo>
                    <a:pt x="28375" y="54738"/>
                    <a:pt x="37784" y="53595"/>
                    <a:pt x="43863" y="51022"/>
                  </a:cubicBezTo>
                  <a:cubicBezTo>
                    <a:pt x="45745" y="50165"/>
                    <a:pt x="47771" y="48878"/>
                    <a:pt x="49509" y="47307"/>
                  </a:cubicBezTo>
                  <a:lnTo>
                    <a:pt x="79472" y="19580"/>
                  </a:lnTo>
                  <a:lnTo>
                    <a:pt x="90473" y="25154"/>
                  </a:lnTo>
                  <a:lnTo>
                    <a:pt x="55009" y="58026"/>
                  </a:lnTo>
                  <a:close/>
                </a:path>
              </a:pathLst>
            </a:custGeom>
            <a:solidFill>
              <a:srgbClr val="1D1D1B"/>
            </a:solidFill>
            <a:ln w="12700" cap="flat">
              <a:noFill/>
              <a:prstDash val="solid"/>
              <a:miter/>
            </a:ln>
          </p:spPr>
          <p:txBody>
            <a:bodyPr rtlCol="0" anchor="ctr"/>
            <a:lstStyle/>
            <a:p>
              <a:endParaRPr lang="de-DE"/>
            </a:p>
          </p:txBody>
        </p:sp>
        <p:sp>
          <p:nvSpPr>
            <p:cNvPr id="110" name="Freeform: Shape 619">
              <a:extLst>
                <a:ext uri="{FF2B5EF4-FFF2-40B4-BE49-F238E27FC236}">
                  <a16:creationId xmlns:a16="http://schemas.microsoft.com/office/drawing/2014/main" id="{D35E10F6-AF5C-A703-0DEF-127ABCF694FA}"/>
                </a:ext>
              </a:extLst>
            </p:cNvPr>
            <p:cNvSpPr/>
            <p:nvPr/>
          </p:nvSpPr>
          <p:spPr>
            <a:xfrm>
              <a:off x="6180942" y="5370335"/>
              <a:ext cx="90510" cy="72603"/>
            </a:xfrm>
            <a:custGeom>
              <a:avLst/>
              <a:gdLst>
                <a:gd name="connsiteX0" fmla="*/ 35319 w 90510"/>
                <a:gd name="connsiteY0" fmla="*/ 12577 h 72603"/>
                <a:gd name="connsiteX1" fmla="*/ 47912 w 90510"/>
                <a:gd name="connsiteY1" fmla="*/ 0 h 72603"/>
                <a:gd name="connsiteX2" fmla="*/ 57755 w 90510"/>
                <a:gd name="connsiteY2" fmla="*/ 5002 h 72603"/>
                <a:gd name="connsiteX3" fmla="*/ 50518 w 90510"/>
                <a:gd name="connsiteY3" fmla="*/ 12863 h 72603"/>
                <a:gd name="connsiteX4" fmla="*/ 50807 w 90510"/>
                <a:gd name="connsiteY4" fmla="*/ 12863 h 72603"/>
                <a:gd name="connsiteX5" fmla="*/ 80047 w 90510"/>
                <a:gd name="connsiteY5" fmla="*/ 14578 h 72603"/>
                <a:gd name="connsiteX6" fmla="*/ 81494 w 90510"/>
                <a:gd name="connsiteY6" fmla="*/ 45305 h 72603"/>
                <a:gd name="connsiteX7" fmla="*/ 52834 w 90510"/>
                <a:gd name="connsiteY7" fmla="*/ 72603 h 72603"/>
                <a:gd name="connsiteX8" fmla="*/ 41543 w 90510"/>
                <a:gd name="connsiteY8" fmla="*/ 66743 h 72603"/>
                <a:gd name="connsiteX9" fmla="*/ 69335 w 90510"/>
                <a:gd name="connsiteY9" fmla="*/ 40446 h 72603"/>
                <a:gd name="connsiteX10" fmla="*/ 69335 w 90510"/>
                <a:gd name="connsiteY10" fmla="*/ 19580 h 72603"/>
                <a:gd name="connsiteX11" fmla="*/ 45451 w 90510"/>
                <a:gd name="connsiteY11" fmla="*/ 20581 h 72603"/>
                <a:gd name="connsiteX12" fmla="*/ 40530 w 90510"/>
                <a:gd name="connsiteY12" fmla="*/ 24010 h 72603"/>
                <a:gd name="connsiteX13" fmla="*/ 11291 w 90510"/>
                <a:gd name="connsiteY13" fmla="*/ 51165 h 72603"/>
                <a:gd name="connsiteX14" fmla="*/ 0 w 90510"/>
                <a:gd name="connsiteY14" fmla="*/ 45448 h 72603"/>
                <a:gd name="connsiteX15" fmla="*/ 35609 w 90510"/>
                <a:gd name="connsiteY15" fmla="*/ 12434 h 7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510" h="72603">
                  <a:moveTo>
                    <a:pt x="35319" y="12577"/>
                  </a:moveTo>
                  <a:cubicBezTo>
                    <a:pt x="40241" y="7860"/>
                    <a:pt x="44294" y="4002"/>
                    <a:pt x="47912" y="0"/>
                  </a:cubicBezTo>
                  <a:lnTo>
                    <a:pt x="57755" y="5002"/>
                  </a:lnTo>
                  <a:lnTo>
                    <a:pt x="50518" y="12863"/>
                  </a:lnTo>
                  <a:lnTo>
                    <a:pt x="50807" y="12863"/>
                  </a:lnTo>
                  <a:cubicBezTo>
                    <a:pt x="58334" y="10147"/>
                    <a:pt x="69914" y="9433"/>
                    <a:pt x="80047" y="14578"/>
                  </a:cubicBezTo>
                  <a:cubicBezTo>
                    <a:pt x="88587" y="18866"/>
                    <a:pt x="97851" y="29441"/>
                    <a:pt x="81494" y="45305"/>
                  </a:cubicBezTo>
                  <a:lnTo>
                    <a:pt x="52834" y="72603"/>
                  </a:lnTo>
                  <a:lnTo>
                    <a:pt x="41543" y="66743"/>
                  </a:lnTo>
                  <a:lnTo>
                    <a:pt x="69335" y="40446"/>
                  </a:lnTo>
                  <a:cubicBezTo>
                    <a:pt x="77007" y="33015"/>
                    <a:pt x="79757" y="25011"/>
                    <a:pt x="69335" y="19580"/>
                  </a:cubicBezTo>
                  <a:cubicBezTo>
                    <a:pt x="61953" y="15864"/>
                    <a:pt x="52255" y="16864"/>
                    <a:pt x="45451" y="20581"/>
                  </a:cubicBezTo>
                  <a:cubicBezTo>
                    <a:pt x="43859" y="21295"/>
                    <a:pt x="42122" y="22581"/>
                    <a:pt x="40530" y="24010"/>
                  </a:cubicBezTo>
                  <a:lnTo>
                    <a:pt x="11291" y="51165"/>
                  </a:lnTo>
                  <a:lnTo>
                    <a:pt x="0" y="45448"/>
                  </a:lnTo>
                  <a:lnTo>
                    <a:pt x="35609" y="12434"/>
                  </a:lnTo>
                  <a:close/>
                </a:path>
              </a:pathLst>
            </a:custGeom>
            <a:solidFill>
              <a:srgbClr val="1D1D1B"/>
            </a:solidFill>
            <a:ln w="12700" cap="flat">
              <a:noFill/>
              <a:prstDash val="solid"/>
              <a:miter/>
            </a:ln>
          </p:spPr>
          <p:txBody>
            <a:bodyPr rtlCol="0" anchor="ctr"/>
            <a:lstStyle/>
            <a:p>
              <a:endParaRPr lang="de-DE"/>
            </a:p>
          </p:txBody>
        </p:sp>
        <p:sp>
          <p:nvSpPr>
            <p:cNvPr id="111" name="Freeform: Shape 620">
              <a:extLst>
                <a:ext uri="{FF2B5EF4-FFF2-40B4-BE49-F238E27FC236}">
                  <a16:creationId xmlns:a16="http://schemas.microsoft.com/office/drawing/2014/main" id="{B065447A-EB17-DF12-E307-FF172F580C43}"/>
                </a:ext>
              </a:extLst>
            </p:cNvPr>
            <p:cNvSpPr/>
            <p:nvPr/>
          </p:nvSpPr>
          <p:spPr>
            <a:xfrm>
              <a:off x="6235947" y="5413302"/>
              <a:ext cx="117248" cy="77222"/>
            </a:xfrm>
            <a:custGeom>
              <a:avLst/>
              <a:gdLst>
                <a:gd name="connsiteX0" fmla="*/ 117248 w 117248"/>
                <a:gd name="connsiteY0" fmla="*/ 20632 h 77222"/>
                <a:gd name="connsiteX1" fmla="*/ 103931 w 117248"/>
                <a:gd name="connsiteY1" fmla="*/ 33352 h 77222"/>
                <a:gd name="connsiteX2" fmla="*/ 76718 w 117248"/>
                <a:gd name="connsiteY2" fmla="*/ 60650 h 77222"/>
                <a:gd name="connsiteX3" fmla="*/ 46031 w 117248"/>
                <a:gd name="connsiteY3" fmla="*/ 77086 h 77222"/>
                <a:gd name="connsiteX4" fmla="*/ 17080 w 117248"/>
                <a:gd name="connsiteY4" fmla="*/ 70511 h 77222"/>
                <a:gd name="connsiteX5" fmla="*/ 0 w 117248"/>
                <a:gd name="connsiteY5" fmla="*/ 55791 h 77222"/>
                <a:gd name="connsiteX6" fmla="*/ 9554 w 117248"/>
                <a:gd name="connsiteY6" fmla="*/ 50931 h 77222"/>
                <a:gd name="connsiteX7" fmla="*/ 24318 w 117248"/>
                <a:gd name="connsiteY7" fmla="*/ 64223 h 77222"/>
                <a:gd name="connsiteX8" fmla="*/ 61374 w 117248"/>
                <a:gd name="connsiteY8" fmla="*/ 58792 h 77222"/>
                <a:gd name="connsiteX9" fmla="*/ 66730 w 117248"/>
                <a:gd name="connsiteY9" fmla="*/ 53647 h 77222"/>
                <a:gd name="connsiteX10" fmla="*/ 66440 w 117248"/>
                <a:gd name="connsiteY10" fmla="*/ 53647 h 77222"/>
                <a:gd name="connsiteX11" fmla="*/ 38359 w 117248"/>
                <a:gd name="connsiteY11" fmla="*/ 50788 h 77222"/>
                <a:gd name="connsiteX12" fmla="*/ 35030 w 117248"/>
                <a:gd name="connsiteY12" fmla="*/ 14487 h 77222"/>
                <a:gd name="connsiteX13" fmla="*/ 88008 w 117248"/>
                <a:gd name="connsiteY13" fmla="*/ 4054 h 77222"/>
                <a:gd name="connsiteX14" fmla="*/ 99444 w 117248"/>
                <a:gd name="connsiteY14" fmla="*/ 22347 h 77222"/>
                <a:gd name="connsiteX15" fmla="*/ 99733 w 117248"/>
                <a:gd name="connsiteY15" fmla="*/ 22347 h 77222"/>
                <a:gd name="connsiteX16" fmla="*/ 107260 w 117248"/>
                <a:gd name="connsiteY16" fmla="*/ 15630 h 77222"/>
                <a:gd name="connsiteX17" fmla="*/ 117248 w 117248"/>
                <a:gd name="connsiteY17" fmla="*/ 20775 h 77222"/>
                <a:gd name="connsiteX18" fmla="*/ 87140 w 117248"/>
                <a:gd name="connsiteY18" fmla="*/ 33209 h 77222"/>
                <a:gd name="connsiteX19" fmla="*/ 90324 w 117248"/>
                <a:gd name="connsiteY19" fmla="*/ 28922 h 77222"/>
                <a:gd name="connsiteX20" fmla="*/ 83376 w 117248"/>
                <a:gd name="connsiteY20" fmla="*/ 11628 h 77222"/>
                <a:gd name="connsiteX21" fmla="*/ 47044 w 117248"/>
                <a:gd name="connsiteY21" fmla="*/ 19775 h 77222"/>
                <a:gd name="connsiteX22" fmla="*/ 48492 w 117248"/>
                <a:gd name="connsiteY22" fmla="*/ 46072 h 77222"/>
                <a:gd name="connsiteX23" fmla="*/ 73244 w 117248"/>
                <a:gd name="connsiteY23" fmla="*/ 45643 h 77222"/>
                <a:gd name="connsiteX24" fmla="*/ 78744 w 117248"/>
                <a:gd name="connsiteY24" fmla="*/ 41641 h 77222"/>
                <a:gd name="connsiteX25" fmla="*/ 87140 w 117248"/>
                <a:gd name="connsiteY25" fmla="*/ 33209 h 7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7248" h="77222">
                  <a:moveTo>
                    <a:pt x="117248" y="20632"/>
                  </a:moveTo>
                  <a:cubicBezTo>
                    <a:pt x="113629" y="23919"/>
                    <a:pt x="109721" y="27635"/>
                    <a:pt x="103931" y="33352"/>
                  </a:cubicBezTo>
                  <a:lnTo>
                    <a:pt x="76718" y="60650"/>
                  </a:lnTo>
                  <a:cubicBezTo>
                    <a:pt x="65861" y="71369"/>
                    <a:pt x="56308" y="76371"/>
                    <a:pt x="46031" y="77086"/>
                  </a:cubicBezTo>
                  <a:cubicBezTo>
                    <a:pt x="35464" y="77943"/>
                    <a:pt x="25186" y="74656"/>
                    <a:pt x="17080" y="70511"/>
                  </a:cubicBezTo>
                  <a:cubicBezTo>
                    <a:pt x="9409" y="66510"/>
                    <a:pt x="2461" y="60793"/>
                    <a:pt x="0" y="55791"/>
                  </a:cubicBezTo>
                  <a:lnTo>
                    <a:pt x="9554" y="50931"/>
                  </a:lnTo>
                  <a:cubicBezTo>
                    <a:pt x="11725" y="54933"/>
                    <a:pt x="16502" y="60078"/>
                    <a:pt x="24318" y="64223"/>
                  </a:cubicBezTo>
                  <a:cubicBezTo>
                    <a:pt x="36043" y="70368"/>
                    <a:pt x="49360" y="70511"/>
                    <a:pt x="61374" y="58792"/>
                  </a:cubicBezTo>
                  <a:lnTo>
                    <a:pt x="66730" y="53647"/>
                  </a:lnTo>
                  <a:lnTo>
                    <a:pt x="66440" y="53647"/>
                  </a:lnTo>
                  <a:cubicBezTo>
                    <a:pt x="58479" y="55933"/>
                    <a:pt x="48202" y="55933"/>
                    <a:pt x="38359" y="50788"/>
                  </a:cubicBezTo>
                  <a:cubicBezTo>
                    <a:pt x="22726" y="42642"/>
                    <a:pt x="21713" y="27207"/>
                    <a:pt x="35030" y="14487"/>
                  </a:cubicBezTo>
                  <a:cubicBezTo>
                    <a:pt x="51097" y="-1235"/>
                    <a:pt x="73823" y="-3235"/>
                    <a:pt x="88008" y="4054"/>
                  </a:cubicBezTo>
                  <a:cubicBezTo>
                    <a:pt x="98864" y="9627"/>
                    <a:pt x="100602" y="16916"/>
                    <a:pt x="99444" y="22347"/>
                  </a:cubicBezTo>
                  <a:lnTo>
                    <a:pt x="99733" y="22347"/>
                  </a:lnTo>
                  <a:cubicBezTo>
                    <a:pt x="99733" y="22347"/>
                    <a:pt x="107260" y="15630"/>
                    <a:pt x="107260" y="15630"/>
                  </a:cubicBezTo>
                  <a:lnTo>
                    <a:pt x="117248" y="20775"/>
                  </a:lnTo>
                  <a:close/>
                  <a:moveTo>
                    <a:pt x="87140" y="33209"/>
                  </a:moveTo>
                  <a:cubicBezTo>
                    <a:pt x="88587" y="31780"/>
                    <a:pt x="89746" y="30351"/>
                    <a:pt x="90324" y="28922"/>
                  </a:cubicBezTo>
                  <a:cubicBezTo>
                    <a:pt x="93219" y="22919"/>
                    <a:pt x="91627" y="15916"/>
                    <a:pt x="83376" y="11628"/>
                  </a:cubicBezTo>
                  <a:cubicBezTo>
                    <a:pt x="72520" y="6054"/>
                    <a:pt x="58045" y="8913"/>
                    <a:pt x="47044" y="19775"/>
                  </a:cubicBezTo>
                  <a:cubicBezTo>
                    <a:pt x="37635" y="28922"/>
                    <a:pt x="36188" y="39641"/>
                    <a:pt x="48492" y="46072"/>
                  </a:cubicBezTo>
                  <a:cubicBezTo>
                    <a:pt x="55584" y="49788"/>
                    <a:pt x="65283" y="49788"/>
                    <a:pt x="73244" y="45643"/>
                  </a:cubicBezTo>
                  <a:cubicBezTo>
                    <a:pt x="75415" y="44500"/>
                    <a:pt x="77297" y="43071"/>
                    <a:pt x="78744" y="41641"/>
                  </a:cubicBezTo>
                  <a:lnTo>
                    <a:pt x="87140" y="33209"/>
                  </a:lnTo>
                  <a:close/>
                </a:path>
              </a:pathLst>
            </a:custGeom>
            <a:solidFill>
              <a:srgbClr val="1D1D1B"/>
            </a:solidFill>
            <a:ln w="12700" cap="flat">
              <a:noFill/>
              <a:prstDash val="solid"/>
              <a:miter/>
            </a:ln>
          </p:spPr>
          <p:txBody>
            <a:bodyPr rtlCol="0" anchor="ctr"/>
            <a:lstStyle/>
            <a:p>
              <a:endParaRPr lang="de-DE"/>
            </a:p>
          </p:txBody>
        </p:sp>
        <p:sp>
          <p:nvSpPr>
            <p:cNvPr id="112" name="Freeform: Shape 621">
              <a:extLst>
                <a:ext uri="{FF2B5EF4-FFF2-40B4-BE49-F238E27FC236}">
                  <a16:creationId xmlns:a16="http://schemas.microsoft.com/office/drawing/2014/main" id="{52EF5FDB-C360-3CDA-8048-138510DF2188}"/>
                </a:ext>
              </a:extLst>
            </p:cNvPr>
            <p:cNvSpPr/>
            <p:nvPr/>
          </p:nvSpPr>
          <p:spPr>
            <a:xfrm>
              <a:off x="6979386" y="2733459"/>
              <a:ext cx="1008043" cy="2044757"/>
            </a:xfrm>
            <a:custGeom>
              <a:avLst/>
              <a:gdLst>
                <a:gd name="connsiteX0" fmla="*/ 945366 w 1008043"/>
                <a:gd name="connsiteY0" fmla="*/ 0 h 2044757"/>
                <a:gd name="connsiteX1" fmla="*/ 1008044 w 1008043"/>
                <a:gd name="connsiteY1" fmla="*/ 61884 h 2044757"/>
                <a:gd name="connsiteX2" fmla="*/ 1008044 w 1008043"/>
                <a:gd name="connsiteY2" fmla="*/ 1982873 h 2044757"/>
                <a:gd name="connsiteX3" fmla="*/ 945366 w 1008043"/>
                <a:gd name="connsiteY3" fmla="*/ 2044757 h 2044757"/>
                <a:gd name="connsiteX4" fmla="*/ 62677 w 1008043"/>
                <a:gd name="connsiteY4" fmla="*/ 2044757 h 2044757"/>
                <a:gd name="connsiteX5" fmla="*/ 0 w 1008043"/>
                <a:gd name="connsiteY5" fmla="*/ 1982873 h 2044757"/>
                <a:gd name="connsiteX6" fmla="*/ 0 w 1008043"/>
                <a:gd name="connsiteY6" fmla="*/ 61884 h 2044757"/>
                <a:gd name="connsiteX7" fmla="*/ 62677 w 1008043"/>
                <a:gd name="connsiteY7" fmla="*/ 0 h 204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8043" h="2044757">
                  <a:moveTo>
                    <a:pt x="945366" y="0"/>
                  </a:moveTo>
                  <a:cubicBezTo>
                    <a:pt x="979982" y="0"/>
                    <a:pt x="1008044" y="27707"/>
                    <a:pt x="1008044" y="61884"/>
                  </a:cubicBezTo>
                  <a:lnTo>
                    <a:pt x="1008044" y="1982873"/>
                  </a:lnTo>
                  <a:cubicBezTo>
                    <a:pt x="1008044" y="2017051"/>
                    <a:pt x="979982" y="2044757"/>
                    <a:pt x="945366" y="2044757"/>
                  </a:cubicBezTo>
                  <a:lnTo>
                    <a:pt x="62677" y="2044757"/>
                  </a:lnTo>
                  <a:cubicBezTo>
                    <a:pt x="28062" y="2044757"/>
                    <a:pt x="0" y="2017051"/>
                    <a:pt x="0" y="1982873"/>
                  </a:cubicBezTo>
                  <a:lnTo>
                    <a:pt x="0" y="61884"/>
                  </a:lnTo>
                  <a:cubicBezTo>
                    <a:pt x="0" y="27707"/>
                    <a:pt x="28062" y="0"/>
                    <a:pt x="62677" y="0"/>
                  </a:cubicBezTo>
                  <a:close/>
                </a:path>
              </a:pathLst>
            </a:custGeom>
            <a:solidFill>
              <a:srgbClr val="016E79"/>
            </a:solidFill>
            <a:ln w="12700" cap="flat">
              <a:solidFill>
                <a:srgbClr val="1D1D1B"/>
              </a:solidFill>
              <a:prstDash val="solid"/>
              <a:miter/>
            </a:ln>
          </p:spPr>
          <p:txBody>
            <a:bodyPr rtlCol="0" anchor="ctr"/>
            <a:lstStyle/>
            <a:p>
              <a:endParaRPr lang="de-DE"/>
            </a:p>
          </p:txBody>
        </p:sp>
        <p:sp>
          <p:nvSpPr>
            <p:cNvPr id="113" name="Freeform: Shape 622">
              <a:extLst>
                <a:ext uri="{FF2B5EF4-FFF2-40B4-BE49-F238E27FC236}">
                  <a16:creationId xmlns:a16="http://schemas.microsoft.com/office/drawing/2014/main" id="{EF4D36DE-2B8A-59D8-85FC-A9ABB767DD2C}"/>
                </a:ext>
              </a:extLst>
            </p:cNvPr>
            <p:cNvSpPr/>
            <p:nvPr/>
          </p:nvSpPr>
          <p:spPr>
            <a:xfrm>
              <a:off x="6973741" y="2724884"/>
              <a:ext cx="1029466" cy="2070769"/>
            </a:xfrm>
            <a:custGeom>
              <a:avLst/>
              <a:gdLst>
                <a:gd name="connsiteX0" fmla="*/ 1008043 w 1029466"/>
                <a:gd name="connsiteY0" fmla="*/ 0 h 2070769"/>
                <a:gd name="connsiteX1" fmla="*/ 21423 w 1029466"/>
                <a:gd name="connsiteY1" fmla="*/ 0 h 2070769"/>
                <a:gd name="connsiteX2" fmla="*/ 0 w 1029466"/>
                <a:gd name="connsiteY2" fmla="*/ 38589 h 2070769"/>
                <a:gd name="connsiteX3" fmla="*/ 0 w 1029466"/>
                <a:gd name="connsiteY3" fmla="*/ 2032181 h 2070769"/>
                <a:gd name="connsiteX4" fmla="*/ 21423 w 1029466"/>
                <a:gd name="connsiteY4" fmla="*/ 2070769 h 2070769"/>
                <a:gd name="connsiteX5" fmla="*/ 1008043 w 1029466"/>
                <a:gd name="connsiteY5" fmla="*/ 2070769 h 2070769"/>
                <a:gd name="connsiteX6" fmla="*/ 1029466 w 1029466"/>
                <a:gd name="connsiteY6" fmla="*/ 2032181 h 2070769"/>
                <a:gd name="connsiteX7" fmla="*/ 1029466 w 1029466"/>
                <a:gd name="connsiteY7" fmla="*/ 38589 h 2070769"/>
                <a:gd name="connsiteX8" fmla="*/ 1008043 w 1029466"/>
                <a:gd name="connsiteY8" fmla="*/ 0 h 2070769"/>
                <a:gd name="connsiteX9" fmla="*/ 998924 w 1029466"/>
                <a:gd name="connsiteY9" fmla="*/ 1972869 h 2070769"/>
                <a:gd name="connsiteX10" fmla="*/ 979527 w 1029466"/>
                <a:gd name="connsiteY10" fmla="*/ 2007884 h 2070769"/>
                <a:gd name="connsiteX11" fmla="*/ 57322 w 1029466"/>
                <a:gd name="connsiteY11" fmla="*/ 2007884 h 2070769"/>
                <a:gd name="connsiteX12" fmla="*/ 37925 w 1029466"/>
                <a:gd name="connsiteY12" fmla="*/ 1972869 h 2070769"/>
                <a:gd name="connsiteX13" fmla="*/ 37925 w 1029466"/>
                <a:gd name="connsiteY13" fmla="*/ 94327 h 2070769"/>
                <a:gd name="connsiteX14" fmla="*/ 57322 w 1029466"/>
                <a:gd name="connsiteY14" fmla="*/ 59312 h 2070769"/>
                <a:gd name="connsiteX15" fmla="*/ 979527 w 1029466"/>
                <a:gd name="connsiteY15" fmla="*/ 59312 h 2070769"/>
                <a:gd name="connsiteX16" fmla="*/ 998924 w 1029466"/>
                <a:gd name="connsiteY16" fmla="*/ 94327 h 2070769"/>
                <a:gd name="connsiteX17" fmla="*/ 998924 w 1029466"/>
                <a:gd name="connsiteY17" fmla="*/ 1972869 h 207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9466" h="2070769">
                  <a:moveTo>
                    <a:pt x="1008043" y="0"/>
                  </a:moveTo>
                  <a:lnTo>
                    <a:pt x="21423" y="0"/>
                  </a:lnTo>
                  <a:cubicBezTo>
                    <a:pt x="9698" y="0"/>
                    <a:pt x="0" y="17293"/>
                    <a:pt x="0" y="38589"/>
                  </a:cubicBezTo>
                  <a:lnTo>
                    <a:pt x="0" y="2032181"/>
                  </a:lnTo>
                  <a:cubicBezTo>
                    <a:pt x="0" y="2053333"/>
                    <a:pt x="9553" y="2070769"/>
                    <a:pt x="21423" y="2070769"/>
                  </a:cubicBezTo>
                  <a:lnTo>
                    <a:pt x="1008043" y="2070769"/>
                  </a:lnTo>
                  <a:cubicBezTo>
                    <a:pt x="1019768" y="2070769"/>
                    <a:pt x="1029466" y="2053475"/>
                    <a:pt x="1029466" y="2032181"/>
                  </a:cubicBezTo>
                  <a:lnTo>
                    <a:pt x="1029466" y="38589"/>
                  </a:lnTo>
                  <a:cubicBezTo>
                    <a:pt x="1029466" y="17436"/>
                    <a:pt x="1019913" y="0"/>
                    <a:pt x="1008043" y="0"/>
                  </a:cubicBezTo>
                  <a:close/>
                  <a:moveTo>
                    <a:pt x="998924" y="1972869"/>
                  </a:moveTo>
                  <a:cubicBezTo>
                    <a:pt x="998924" y="1992163"/>
                    <a:pt x="990094" y="2007884"/>
                    <a:pt x="979527" y="2007884"/>
                  </a:cubicBezTo>
                  <a:lnTo>
                    <a:pt x="57322" y="2007884"/>
                  </a:lnTo>
                  <a:cubicBezTo>
                    <a:pt x="46609" y="2007884"/>
                    <a:pt x="37925" y="1992163"/>
                    <a:pt x="37925" y="1972869"/>
                  </a:cubicBezTo>
                  <a:lnTo>
                    <a:pt x="37925" y="94327"/>
                  </a:lnTo>
                  <a:cubicBezTo>
                    <a:pt x="37925" y="75033"/>
                    <a:pt x="46754" y="59312"/>
                    <a:pt x="57322" y="59312"/>
                  </a:cubicBezTo>
                  <a:lnTo>
                    <a:pt x="979527" y="59312"/>
                  </a:lnTo>
                  <a:cubicBezTo>
                    <a:pt x="990238" y="59312"/>
                    <a:pt x="998924" y="75033"/>
                    <a:pt x="998924" y="94327"/>
                  </a:cubicBezTo>
                  <a:lnTo>
                    <a:pt x="998924" y="1972869"/>
                  </a:lnTo>
                  <a:close/>
                </a:path>
              </a:pathLst>
            </a:custGeom>
            <a:solidFill>
              <a:srgbClr val="43A1B6"/>
            </a:solidFill>
            <a:ln w="12700" cap="flat">
              <a:solidFill>
                <a:srgbClr val="1D1D1B"/>
              </a:solidFill>
              <a:prstDash val="solid"/>
              <a:miter/>
            </a:ln>
          </p:spPr>
          <p:txBody>
            <a:bodyPr rtlCol="0" anchor="ctr"/>
            <a:lstStyle/>
            <a:p>
              <a:endParaRPr lang="de-DE"/>
            </a:p>
          </p:txBody>
        </p:sp>
        <p:sp>
          <p:nvSpPr>
            <p:cNvPr id="114" name="Freeform: Shape 623">
              <a:extLst>
                <a:ext uri="{FF2B5EF4-FFF2-40B4-BE49-F238E27FC236}">
                  <a16:creationId xmlns:a16="http://schemas.microsoft.com/office/drawing/2014/main" id="{7FD3DFE2-509A-60E4-116B-9359A9687338}"/>
                </a:ext>
              </a:extLst>
            </p:cNvPr>
            <p:cNvSpPr/>
            <p:nvPr/>
          </p:nvSpPr>
          <p:spPr>
            <a:xfrm>
              <a:off x="6995019" y="4237121"/>
              <a:ext cx="994002" cy="66457"/>
            </a:xfrm>
            <a:custGeom>
              <a:avLst/>
              <a:gdLst>
                <a:gd name="connsiteX0" fmla="*/ 968960 w 994002"/>
                <a:gd name="connsiteY0" fmla="*/ 0 h 66457"/>
                <a:gd name="connsiteX1" fmla="*/ 994002 w 994002"/>
                <a:gd name="connsiteY1" fmla="*/ 24725 h 66457"/>
                <a:gd name="connsiteX2" fmla="*/ 994002 w 994002"/>
                <a:gd name="connsiteY2" fmla="*/ 41733 h 66457"/>
                <a:gd name="connsiteX3" fmla="*/ 968960 w 994002"/>
                <a:gd name="connsiteY3" fmla="*/ 66458 h 66457"/>
                <a:gd name="connsiteX4" fmla="*/ 25041 w 994002"/>
                <a:gd name="connsiteY4" fmla="*/ 66458 h 66457"/>
                <a:gd name="connsiteX5" fmla="*/ 0 w 994002"/>
                <a:gd name="connsiteY5" fmla="*/ 41733 h 66457"/>
                <a:gd name="connsiteX6" fmla="*/ 0 w 994002"/>
                <a:gd name="connsiteY6" fmla="*/ 24725 h 66457"/>
                <a:gd name="connsiteX7" fmla="*/ 25041 w 994002"/>
                <a:gd name="connsiteY7" fmla="*/ 0 h 6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4002" h="66457">
                  <a:moveTo>
                    <a:pt x="968960" y="0"/>
                  </a:moveTo>
                  <a:cubicBezTo>
                    <a:pt x="982790" y="0"/>
                    <a:pt x="994002" y="11070"/>
                    <a:pt x="994002" y="24725"/>
                  </a:cubicBezTo>
                  <a:lnTo>
                    <a:pt x="994002" y="41733"/>
                  </a:lnTo>
                  <a:cubicBezTo>
                    <a:pt x="994002" y="55388"/>
                    <a:pt x="982790" y="66458"/>
                    <a:pt x="968960" y="66458"/>
                  </a:cubicBezTo>
                  <a:lnTo>
                    <a:pt x="25041" y="66458"/>
                  </a:lnTo>
                  <a:cubicBezTo>
                    <a:pt x="11211" y="66458"/>
                    <a:pt x="0" y="55388"/>
                    <a:pt x="0" y="41733"/>
                  </a:cubicBezTo>
                  <a:lnTo>
                    <a:pt x="0" y="24725"/>
                  </a:lnTo>
                  <a:cubicBezTo>
                    <a:pt x="0" y="11070"/>
                    <a:pt x="11211" y="0"/>
                    <a:pt x="25041"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115" name="Freeform: Shape 624">
              <a:extLst>
                <a:ext uri="{FF2B5EF4-FFF2-40B4-BE49-F238E27FC236}">
                  <a16:creationId xmlns:a16="http://schemas.microsoft.com/office/drawing/2014/main" id="{00DB288F-57FE-5E80-C846-9B3106456B58}"/>
                </a:ext>
              </a:extLst>
            </p:cNvPr>
            <p:cNvSpPr/>
            <p:nvPr/>
          </p:nvSpPr>
          <p:spPr>
            <a:xfrm>
              <a:off x="6993427" y="3367739"/>
              <a:ext cx="994002" cy="66457"/>
            </a:xfrm>
            <a:custGeom>
              <a:avLst/>
              <a:gdLst>
                <a:gd name="connsiteX0" fmla="*/ 968960 w 994002"/>
                <a:gd name="connsiteY0" fmla="*/ 0 h 66457"/>
                <a:gd name="connsiteX1" fmla="*/ 994002 w 994002"/>
                <a:gd name="connsiteY1" fmla="*/ 24725 h 66457"/>
                <a:gd name="connsiteX2" fmla="*/ 994002 w 994002"/>
                <a:gd name="connsiteY2" fmla="*/ 41733 h 66457"/>
                <a:gd name="connsiteX3" fmla="*/ 968960 w 994002"/>
                <a:gd name="connsiteY3" fmla="*/ 66458 h 66457"/>
                <a:gd name="connsiteX4" fmla="*/ 25041 w 994002"/>
                <a:gd name="connsiteY4" fmla="*/ 66458 h 66457"/>
                <a:gd name="connsiteX5" fmla="*/ 0 w 994002"/>
                <a:gd name="connsiteY5" fmla="*/ 41733 h 66457"/>
                <a:gd name="connsiteX6" fmla="*/ 0 w 994002"/>
                <a:gd name="connsiteY6" fmla="*/ 24725 h 66457"/>
                <a:gd name="connsiteX7" fmla="*/ 25041 w 994002"/>
                <a:gd name="connsiteY7" fmla="*/ 0 h 6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4002" h="66457">
                  <a:moveTo>
                    <a:pt x="968960" y="0"/>
                  </a:moveTo>
                  <a:cubicBezTo>
                    <a:pt x="982790" y="0"/>
                    <a:pt x="994002" y="11070"/>
                    <a:pt x="994002" y="24725"/>
                  </a:cubicBezTo>
                  <a:lnTo>
                    <a:pt x="994002" y="41733"/>
                  </a:lnTo>
                  <a:cubicBezTo>
                    <a:pt x="994002" y="55388"/>
                    <a:pt x="982790" y="66458"/>
                    <a:pt x="968960" y="66458"/>
                  </a:cubicBezTo>
                  <a:lnTo>
                    <a:pt x="25041" y="66458"/>
                  </a:lnTo>
                  <a:cubicBezTo>
                    <a:pt x="11211" y="66458"/>
                    <a:pt x="0" y="55389"/>
                    <a:pt x="0" y="41733"/>
                  </a:cubicBezTo>
                  <a:lnTo>
                    <a:pt x="0" y="24725"/>
                  </a:lnTo>
                  <a:cubicBezTo>
                    <a:pt x="0" y="11070"/>
                    <a:pt x="11211" y="0"/>
                    <a:pt x="25041"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116" name="Freeform: Shape 625">
              <a:extLst>
                <a:ext uri="{FF2B5EF4-FFF2-40B4-BE49-F238E27FC236}">
                  <a16:creationId xmlns:a16="http://schemas.microsoft.com/office/drawing/2014/main" id="{11C4964E-D3F5-C906-354C-C3A76B32EDF1}"/>
                </a:ext>
              </a:extLst>
            </p:cNvPr>
            <p:cNvSpPr/>
            <p:nvPr/>
          </p:nvSpPr>
          <p:spPr>
            <a:xfrm>
              <a:off x="7227489" y="3808361"/>
              <a:ext cx="713475" cy="427616"/>
            </a:xfrm>
            <a:custGeom>
              <a:avLst/>
              <a:gdLst>
                <a:gd name="connsiteX0" fmla="*/ 605492 w 713475"/>
                <a:gd name="connsiteY0" fmla="*/ 0 h 427616"/>
                <a:gd name="connsiteX1" fmla="*/ 713476 w 713475"/>
                <a:gd name="connsiteY1" fmla="*/ 106618 h 427616"/>
                <a:gd name="connsiteX2" fmla="*/ 713476 w 713475"/>
                <a:gd name="connsiteY2" fmla="*/ 320998 h 427616"/>
                <a:gd name="connsiteX3" fmla="*/ 605492 w 713475"/>
                <a:gd name="connsiteY3" fmla="*/ 427617 h 427616"/>
                <a:gd name="connsiteX4" fmla="*/ 107984 w 713475"/>
                <a:gd name="connsiteY4" fmla="*/ 427617 h 427616"/>
                <a:gd name="connsiteX5" fmla="*/ 0 w 713475"/>
                <a:gd name="connsiteY5" fmla="*/ 320998 h 427616"/>
                <a:gd name="connsiteX6" fmla="*/ 0 w 713475"/>
                <a:gd name="connsiteY6" fmla="*/ 106618 h 427616"/>
                <a:gd name="connsiteX7" fmla="*/ 107984 w 713475"/>
                <a:gd name="connsiteY7" fmla="*/ 0 h 42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3475" h="427616">
                  <a:moveTo>
                    <a:pt x="605492" y="0"/>
                  </a:moveTo>
                  <a:cubicBezTo>
                    <a:pt x="665130" y="0"/>
                    <a:pt x="713476" y="47735"/>
                    <a:pt x="713476" y="106618"/>
                  </a:cubicBezTo>
                  <a:lnTo>
                    <a:pt x="713476" y="320998"/>
                  </a:lnTo>
                  <a:cubicBezTo>
                    <a:pt x="713476" y="379882"/>
                    <a:pt x="665130" y="427617"/>
                    <a:pt x="605492" y="427617"/>
                  </a:cubicBezTo>
                  <a:lnTo>
                    <a:pt x="107984" y="427617"/>
                  </a:lnTo>
                  <a:cubicBezTo>
                    <a:pt x="48346" y="427617"/>
                    <a:pt x="0" y="379882"/>
                    <a:pt x="0" y="320998"/>
                  </a:cubicBezTo>
                  <a:lnTo>
                    <a:pt x="0" y="106618"/>
                  </a:lnTo>
                  <a:cubicBezTo>
                    <a:pt x="0" y="47734"/>
                    <a:pt x="48346" y="0"/>
                    <a:pt x="107984" y="0"/>
                  </a:cubicBezTo>
                  <a:close/>
                </a:path>
              </a:pathLst>
            </a:custGeom>
            <a:solidFill>
              <a:srgbClr val="92C24F"/>
            </a:solidFill>
            <a:ln w="12700" cap="flat">
              <a:solidFill>
                <a:srgbClr val="1D1D1B"/>
              </a:solidFill>
              <a:prstDash val="solid"/>
              <a:miter/>
            </a:ln>
          </p:spPr>
          <p:txBody>
            <a:bodyPr rtlCol="0" anchor="ctr"/>
            <a:lstStyle/>
            <a:p>
              <a:endParaRPr lang="de-DE"/>
            </a:p>
          </p:txBody>
        </p:sp>
        <p:sp>
          <p:nvSpPr>
            <p:cNvPr id="117" name="Freeform: Shape 626">
              <a:extLst>
                <a:ext uri="{FF2B5EF4-FFF2-40B4-BE49-F238E27FC236}">
                  <a16:creationId xmlns:a16="http://schemas.microsoft.com/office/drawing/2014/main" id="{B430FF16-8429-7706-849C-7BF231F01321}"/>
                </a:ext>
              </a:extLst>
            </p:cNvPr>
            <p:cNvSpPr/>
            <p:nvPr/>
          </p:nvSpPr>
          <p:spPr>
            <a:xfrm>
              <a:off x="7275835" y="3909691"/>
              <a:ext cx="242746" cy="229958"/>
            </a:xfrm>
            <a:custGeom>
              <a:avLst/>
              <a:gdLst>
                <a:gd name="connsiteX0" fmla="*/ 156185 w 242746"/>
                <a:gd name="connsiteY0" fmla="*/ 0 h 229958"/>
                <a:gd name="connsiteX1" fmla="*/ 242746 w 242746"/>
                <a:gd name="connsiteY1" fmla="*/ 85466 h 229958"/>
                <a:gd name="connsiteX2" fmla="*/ 242746 w 242746"/>
                <a:gd name="connsiteY2" fmla="*/ 144492 h 229958"/>
                <a:gd name="connsiteX3" fmla="*/ 156185 w 242746"/>
                <a:gd name="connsiteY3" fmla="*/ 229959 h 229958"/>
                <a:gd name="connsiteX4" fmla="*/ 86560 w 242746"/>
                <a:gd name="connsiteY4" fmla="*/ 229959 h 229958"/>
                <a:gd name="connsiteX5" fmla="*/ 0 w 242746"/>
                <a:gd name="connsiteY5" fmla="*/ 144492 h 229958"/>
                <a:gd name="connsiteX6" fmla="*/ 0 w 242746"/>
                <a:gd name="connsiteY6" fmla="*/ 85466 h 229958"/>
                <a:gd name="connsiteX7" fmla="*/ 86560 w 242746"/>
                <a:gd name="connsiteY7" fmla="*/ 0 h 22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746" h="229958">
                  <a:moveTo>
                    <a:pt x="156185" y="0"/>
                  </a:moveTo>
                  <a:cubicBezTo>
                    <a:pt x="203992" y="0"/>
                    <a:pt x="242746" y="38264"/>
                    <a:pt x="242746" y="85466"/>
                  </a:cubicBezTo>
                  <a:lnTo>
                    <a:pt x="242746" y="144492"/>
                  </a:lnTo>
                  <a:cubicBezTo>
                    <a:pt x="242746" y="191694"/>
                    <a:pt x="203992" y="229959"/>
                    <a:pt x="156185" y="229959"/>
                  </a:cubicBezTo>
                  <a:lnTo>
                    <a:pt x="86560" y="229959"/>
                  </a:lnTo>
                  <a:cubicBezTo>
                    <a:pt x="38754" y="229959"/>
                    <a:pt x="0" y="191694"/>
                    <a:pt x="0" y="144492"/>
                  </a:cubicBezTo>
                  <a:lnTo>
                    <a:pt x="0" y="85466"/>
                  </a:lnTo>
                  <a:cubicBezTo>
                    <a:pt x="0" y="38264"/>
                    <a:pt x="38754" y="0"/>
                    <a:pt x="86560" y="0"/>
                  </a:cubicBezTo>
                  <a:close/>
                </a:path>
              </a:pathLst>
            </a:custGeom>
            <a:solidFill>
              <a:srgbClr val="CFE7DE"/>
            </a:solidFill>
            <a:ln w="12700" cap="flat">
              <a:solidFill>
                <a:srgbClr val="1D1D1B"/>
              </a:solidFill>
              <a:prstDash val="solid"/>
              <a:miter/>
            </a:ln>
          </p:spPr>
          <p:txBody>
            <a:bodyPr rtlCol="0" anchor="ctr"/>
            <a:lstStyle/>
            <a:p>
              <a:endParaRPr lang="de-DE"/>
            </a:p>
          </p:txBody>
        </p:sp>
        <p:sp>
          <p:nvSpPr>
            <p:cNvPr id="118" name="Freeform: Shape 627">
              <a:extLst>
                <a:ext uri="{FF2B5EF4-FFF2-40B4-BE49-F238E27FC236}">
                  <a16:creationId xmlns:a16="http://schemas.microsoft.com/office/drawing/2014/main" id="{D71CF63C-49EA-2DEB-90FB-44D18DE21EA2}"/>
                </a:ext>
              </a:extLst>
            </p:cNvPr>
            <p:cNvSpPr/>
            <p:nvPr/>
          </p:nvSpPr>
          <p:spPr>
            <a:xfrm>
              <a:off x="7561428" y="3912979"/>
              <a:ext cx="317148" cy="33300"/>
            </a:xfrm>
            <a:custGeom>
              <a:avLst/>
              <a:gdLst>
                <a:gd name="connsiteX0" fmla="*/ 304555 w 317148"/>
                <a:gd name="connsiteY0" fmla="*/ 0 h 33300"/>
                <a:gd name="connsiteX1" fmla="*/ 317149 w 317148"/>
                <a:gd name="connsiteY1" fmla="*/ 12434 h 33300"/>
                <a:gd name="connsiteX2" fmla="*/ 317149 w 317148"/>
                <a:gd name="connsiteY2" fmla="*/ 20866 h 33300"/>
                <a:gd name="connsiteX3" fmla="*/ 304555 w 317148"/>
                <a:gd name="connsiteY3" fmla="*/ 33300 h 33300"/>
                <a:gd name="connsiteX4" fmla="*/ 12594 w 317148"/>
                <a:gd name="connsiteY4" fmla="*/ 33300 h 33300"/>
                <a:gd name="connsiteX5" fmla="*/ 1 w 317148"/>
                <a:gd name="connsiteY5" fmla="*/ 20866 h 33300"/>
                <a:gd name="connsiteX6" fmla="*/ 1 w 317148"/>
                <a:gd name="connsiteY6" fmla="*/ 12434 h 33300"/>
                <a:gd name="connsiteX7" fmla="*/ 12594 w 317148"/>
                <a:gd name="connsiteY7" fmla="*/ 0 h 3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148" h="33300">
                  <a:moveTo>
                    <a:pt x="304555" y="0"/>
                  </a:moveTo>
                  <a:cubicBezTo>
                    <a:pt x="311510" y="0"/>
                    <a:pt x="317149" y="5567"/>
                    <a:pt x="317149" y="12434"/>
                  </a:cubicBezTo>
                  <a:lnTo>
                    <a:pt x="317149" y="20866"/>
                  </a:lnTo>
                  <a:cubicBezTo>
                    <a:pt x="317149" y="27734"/>
                    <a:pt x="311510" y="33300"/>
                    <a:pt x="304555" y="33300"/>
                  </a:cubicBezTo>
                  <a:lnTo>
                    <a:pt x="12594" y="33300"/>
                  </a:lnTo>
                  <a:cubicBezTo>
                    <a:pt x="5639" y="33300"/>
                    <a:pt x="1" y="27733"/>
                    <a:pt x="1" y="20866"/>
                  </a:cubicBezTo>
                  <a:lnTo>
                    <a:pt x="1" y="12434"/>
                  </a:lnTo>
                  <a:cubicBezTo>
                    <a:pt x="1" y="5567"/>
                    <a:pt x="5639" y="0"/>
                    <a:pt x="12594" y="0"/>
                  </a:cubicBezTo>
                  <a:close/>
                </a:path>
              </a:pathLst>
            </a:custGeom>
            <a:solidFill>
              <a:srgbClr val="CFE7DE"/>
            </a:solidFill>
            <a:ln w="12700" cap="flat">
              <a:solidFill>
                <a:srgbClr val="1D1D1B"/>
              </a:solidFill>
              <a:prstDash val="solid"/>
              <a:miter/>
            </a:ln>
          </p:spPr>
          <p:txBody>
            <a:bodyPr rtlCol="0" anchor="ctr"/>
            <a:lstStyle/>
            <a:p>
              <a:endParaRPr lang="de-DE"/>
            </a:p>
          </p:txBody>
        </p:sp>
        <p:sp>
          <p:nvSpPr>
            <p:cNvPr id="119" name="Freeform: Shape 628">
              <a:extLst>
                <a:ext uri="{FF2B5EF4-FFF2-40B4-BE49-F238E27FC236}">
                  <a16:creationId xmlns:a16="http://schemas.microsoft.com/office/drawing/2014/main" id="{4B5151D2-2C5D-9749-6235-2C8241CDD4CC}"/>
                </a:ext>
              </a:extLst>
            </p:cNvPr>
            <p:cNvSpPr/>
            <p:nvPr/>
          </p:nvSpPr>
          <p:spPr>
            <a:xfrm>
              <a:off x="7561428" y="3980437"/>
              <a:ext cx="317148" cy="33300"/>
            </a:xfrm>
            <a:custGeom>
              <a:avLst/>
              <a:gdLst>
                <a:gd name="connsiteX0" fmla="*/ 304555 w 317148"/>
                <a:gd name="connsiteY0" fmla="*/ 0 h 33300"/>
                <a:gd name="connsiteX1" fmla="*/ 317149 w 317148"/>
                <a:gd name="connsiteY1" fmla="*/ 12434 h 33300"/>
                <a:gd name="connsiteX2" fmla="*/ 317149 w 317148"/>
                <a:gd name="connsiteY2" fmla="*/ 20866 h 33300"/>
                <a:gd name="connsiteX3" fmla="*/ 304555 w 317148"/>
                <a:gd name="connsiteY3" fmla="*/ 33300 h 33300"/>
                <a:gd name="connsiteX4" fmla="*/ 12594 w 317148"/>
                <a:gd name="connsiteY4" fmla="*/ 33300 h 33300"/>
                <a:gd name="connsiteX5" fmla="*/ 1 w 317148"/>
                <a:gd name="connsiteY5" fmla="*/ 20866 h 33300"/>
                <a:gd name="connsiteX6" fmla="*/ 1 w 317148"/>
                <a:gd name="connsiteY6" fmla="*/ 12434 h 33300"/>
                <a:gd name="connsiteX7" fmla="*/ 12594 w 317148"/>
                <a:gd name="connsiteY7" fmla="*/ 0 h 3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148" h="33300">
                  <a:moveTo>
                    <a:pt x="304555" y="0"/>
                  </a:moveTo>
                  <a:cubicBezTo>
                    <a:pt x="311510" y="0"/>
                    <a:pt x="317149" y="5567"/>
                    <a:pt x="317149" y="12434"/>
                  </a:cubicBezTo>
                  <a:lnTo>
                    <a:pt x="317149" y="20866"/>
                  </a:lnTo>
                  <a:cubicBezTo>
                    <a:pt x="317149" y="27734"/>
                    <a:pt x="311510" y="33300"/>
                    <a:pt x="304555" y="33300"/>
                  </a:cubicBezTo>
                  <a:lnTo>
                    <a:pt x="12594" y="33300"/>
                  </a:lnTo>
                  <a:cubicBezTo>
                    <a:pt x="5639" y="33300"/>
                    <a:pt x="1" y="27733"/>
                    <a:pt x="1" y="20866"/>
                  </a:cubicBezTo>
                  <a:lnTo>
                    <a:pt x="1" y="12434"/>
                  </a:lnTo>
                  <a:cubicBezTo>
                    <a:pt x="1" y="5567"/>
                    <a:pt x="5639" y="0"/>
                    <a:pt x="12594" y="0"/>
                  </a:cubicBezTo>
                  <a:close/>
                </a:path>
              </a:pathLst>
            </a:custGeom>
            <a:solidFill>
              <a:srgbClr val="CFE7DE"/>
            </a:solidFill>
            <a:ln w="12700" cap="flat">
              <a:solidFill>
                <a:srgbClr val="1D1D1B"/>
              </a:solidFill>
              <a:prstDash val="solid"/>
              <a:miter/>
            </a:ln>
          </p:spPr>
          <p:txBody>
            <a:bodyPr rtlCol="0" anchor="ctr"/>
            <a:lstStyle/>
            <a:p>
              <a:endParaRPr lang="de-DE"/>
            </a:p>
          </p:txBody>
        </p:sp>
        <p:sp>
          <p:nvSpPr>
            <p:cNvPr id="120" name="Freeform: Shape 629">
              <a:extLst>
                <a:ext uri="{FF2B5EF4-FFF2-40B4-BE49-F238E27FC236}">
                  <a16:creationId xmlns:a16="http://schemas.microsoft.com/office/drawing/2014/main" id="{2041D0C9-55AC-5689-4A6F-4EF33EAB505E}"/>
                </a:ext>
              </a:extLst>
            </p:cNvPr>
            <p:cNvSpPr/>
            <p:nvPr/>
          </p:nvSpPr>
          <p:spPr>
            <a:xfrm>
              <a:off x="7561428" y="4045037"/>
              <a:ext cx="317148" cy="33300"/>
            </a:xfrm>
            <a:custGeom>
              <a:avLst/>
              <a:gdLst>
                <a:gd name="connsiteX0" fmla="*/ 304555 w 317148"/>
                <a:gd name="connsiteY0" fmla="*/ 0 h 33300"/>
                <a:gd name="connsiteX1" fmla="*/ 317149 w 317148"/>
                <a:gd name="connsiteY1" fmla="*/ 12434 h 33300"/>
                <a:gd name="connsiteX2" fmla="*/ 317149 w 317148"/>
                <a:gd name="connsiteY2" fmla="*/ 20866 h 33300"/>
                <a:gd name="connsiteX3" fmla="*/ 304555 w 317148"/>
                <a:gd name="connsiteY3" fmla="*/ 33300 h 33300"/>
                <a:gd name="connsiteX4" fmla="*/ 12594 w 317148"/>
                <a:gd name="connsiteY4" fmla="*/ 33300 h 33300"/>
                <a:gd name="connsiteX5" fmla="*/ 1 w 317148"/>
                <a:gd name="connsiteY5" fmla="*/ 20866 h 33300"/>
                <a:gd name="connsiteX6" fmla="*/ 1 w 317148"/>
                <a:gd name="connsiteY6" fmla="*/ 12434 h 33300"/>
                <a:gd name="connsiteX7" fmla="*/ 12594 w 317148"/>
                <a:gd name="connsiteY7" fmla="*/ 0 h 3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148" h="33300">
                  <a:moveTo>
                    <a:pt x="304555" y="0"/>
                  </a:moveTo>
                  <a:cubicBezTo>
                    <a:pt x="311510" y="0"/>
                    <a:pt x="317149" y="5567"/>
                    <a:pt x="317149" y="12434"/>
                  </a:cubicBezTo>
                  <a:lnTo>
                    <a:pt x="317149" y="20866"/>
                  </a:lnTo>
                  <a:cubicBezTo>
                    <a:pt x="317149" y="27733"/>
                    <a:pt x="311510" y="33300"/>
                    <a:pt x="304555" y="33300"/>
                  </a:cubicBezTo>
                  <a:lnTo>
                    <a:pt x="12594" y="33300"/>
                  </a:lnTo>
                  <a:cubicBezTo>
                    <a:pt x="5639" y="33300"/>
                    <a:pt x="1" y="27733"/>
                    <a:pt x="1" y="20866"/>
                  </a:cubicBezTo>
                  <a:lnTo>
                    <a:pt x="1" y="12434"/>
                  </a:lnTo>
                  <a:cubicBezTo>
                    <a:pt x="1" y="5567"/>
                    <a:pt x="5639" y="0"/>
                    <a:pt x="12594" y="0"/>
                  </a:cubicBezTo>
                  <a:close/>
                </a:path>
              </a:pathLst>
            </a:custGeom>
            <a:solidFill>
              <a:srgbClr val="CFE7DE"/>
            </a:solidFill>
            <a:ln w="12700" cap="flat">
              <a:solidFill>
                <a:srgbClr val="1D1D1B"/>
              </a:solidFill>
              <a:prstDash val="solid"/>
              <a:miter/>
            </a:ln>
          </p:spPr>
          <p:txBody>
            <a:bodyPr rtlCol="0" anchor="ctr"/>
            <a:lstStyle/>
            <a:p>
              <a:endParaRPr lang="de-DE"/>
            </a:p>
          </p:txBody>
        </p:sp>
        <p:sp>
          <p:nvSpPr>
            <p:cNvPr id="121" name="Freeform: Shape 630">
              <a:extLst>
                <a:ext uri="{FF2B5EF4-FFF2-40B4-BE49-F238E27FC236}">
                  <a16:creationId xmlns:a16="http://schemas.microsoft.com/office/drawing/2014/main" id="{4295D528-62DD-8EF4-309B-B5A5304BFBB3}"/>
                </a:ext>
              </a:extLst>
            </p:cNvPr>
            <p:cNvSpPr/>
            <p:nvPr/>
          </p:nvSpPr>
          <p:spPr>
            <a:xfrm>
              <a:off x="7561428" y="4112638"/>
              <a:ext cx="317148" cy="33300"/>
            </a:xfrm>
            <a:custGeom>
              <a:avLst/>
              <a:gdLst>
                <a:gd name="connsiteX0" fmla="*/ 304555 w 317148"/>
                <a:gd name="connsiteY0" fmla="*/ 0 h 33300"/>
                <a:gd name="connsiteX1" fmla="*/ 317149 w 317148"/>
                <a:gd name="connsiteY1" fmla="*/ 12434 h 33300"/>
                <a:gd name="connsiteX2" fmla="*/ 317149 w 317148"/>
                <a:gd name="connsiteY2" fmla="*/ 20866 h 33300"/>
                <a:gd name="connsiteX3" fmla="*/ 304555 w 317148"/>
                <a:gd name="connsiteY3" fmla="*/ 33300 h 33300"/>
                <a:gd name="connsiteX4" fmla="*/ 12594 w 317148"/>
                <a:gd name="connsiteY4" fmla="*/ 33300 h 33300"/>
                <a:gd name="connsiteX5" fmla="*/ 1 w 317148"/>
                <a:gd name="connsiteY5" fmla="*/ 20866 h 33300"/>
                <a:gd name="connsiteX6" fmla="*/ 1 w 317148"/>
                <a:gd name="connsiteY6" fmla="*/ 12434 h 33300"/>
                <a:gd name="connsiteX7" fmla="*/ 12594 w 317148"/>
                <a:gd name="connsiteY7" fmla="*/ 0 h 3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148" h="33300">
                  <a:moveTo>
                    <a:pt x="304555" y="0"/>
                  </a:moveTo>
                  <a:cubicBezTo>
                    <a:pt x="311510" y="0"/>
                    <a:pt x="317149" y="5567"/>
                    <a:pt x="317149" y="12434"/>
                  </a:cubicBezTo>
                  <a:lnTo>
                    <a:pt x="317149" y="20866"/>
                  </a:lnTo>
                  <a:cubicBezTo>
                    <a:pt x="317149" y="27734"/>
                    <a:pt x="311510" y="33300"/>
                    <a:pt x="304555" y="33300"/>
                  </a:cubicBezTo>
                  <a:lnTo>
                    <a:pt x="12594" y="33300"/>
                  </a:lnTo>
                  <a:cubicBezTo>
                    <a:pt x="5639" y="33300"/>
                    <a:pt x="1" y="27733"/>
                    <a:pt x="1" y="20866"/>
                  </a:cubicBezTo>
                  <a:lnTo>
                    <a:pt x="1" y="12434"/>
                  </a:lnTo>
                  <a:cubicBezTo>
                    <a:pt x="1" y="5567"/>
                    <a:pt x="5639" y="0"/>
                    <a:pt x="12594" y="0"/>
                  </a:cubicBezTo>
                  <a:close/>
                </a:path>
              </a:pathLst>
            </a:custGeom>
            <a:solidFill>
              <a:srgbClr val="CFE7DE"/>
            </a:solidFill>
            <a:ln w="12700" cap="flat">
              <a:solidFill>
                <a:srgbClr val="1D1D1B"/>
              </a:solidFill>
              <a:prstDash val="solid"/>
              <a:miter/>
            </a:ln>
          </p:spPr>
          <p:txBody>
            <a:bodyPr rtlCol="0" anchor="ctr"/>
            <a:lstStyle/>
            <a:p>
              <a:endParaRPr lang="de-DE"/>
            </a:p>
          </p:txBody>
        </p:sp>
        <p:sp>
          <p:nvSpPr>
            <p:cNvPr id="122" name="Freeform: Shape 631">
              <a:extLst>
                <a:ext uri="{FF2B5EF4-FFF2-40B4-BE49-F238E27FC236}">
                  <a16:creationId xmlns:a16="http://schemas.microsoft.com/office/drawing/2014/main" id="{3FD5CC27-03A9-30E6-A0D1-57BC4139048B}"/>
                </a:ext>
              </a:extLst>
            </p:cNvPr>
            <p:cNvSpPr/>
            <p:nvPr/>
          </p:nvSpPr>
          <p:spPr>
            <a:xfrm>
              <a:off x="7835586" y="3562967"/>
              <a:ext cx="33003" cy="271691"/>
            </a:xfrm>
            <a:custGeom>
              <a:avLst/>
              <a:gdLst>
                <a:gd name="connsiteX0" fmla="*/ 20699 w 33003"/>
                <a:gd name="connsiteY0" fmla="*/ 0 h 271691"/>
                <a:gd name="connsiteX1" fmla="*/ 33002 w 33003"/>
                <a:gd name="connsiteY1" fmla="*/ 12148 h 271691"/>
                <a:gd name="connsiteX2" fmla="*/ 33002 w 33003"/>
                <a:gd name="connsiteY2" fmla="*/ 259543 h 271691"/>
                <a:gd name="connsiteX3" fmla="*/ 20699 w 33003"/>
                <a:gd name="connsiteY3" fmla="*/ 271691 h 271691"/>
                <a:gd name="connsiteX4" fmla="*/ 12303 w 33003"/>
                <a:gd name="connsiteY4" fmla="*/ 271691 h 271691"/>
                <a:gd name="connsiteX5" fmla="*/ 0 w 33003"/>
                <a:gd name="connsiteY5" fmla="*/ 259543 h 271691"/>
                <a:gd name="connsiteX6" fmla="*/ 0 w 33003"/>
                <a:gd name="connsiteY6" fmla="*/ 12148 h 271691"/>
                <a:gd name="connsiteX7" fmla="*/ 12303 w 33003"/>
                <a:gd name="connsiteY7" fmla="*/ 0 h 27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03" h="271691">
                  <a:moveTo>
                    <a:pt x="20699" y="0"/>
                  </a:moveTo>
                  <a:cubicBezTo>
                    <a:pt x="27494" y="0"/>
                    <a:pt x="33002" y="5439"/>
                    <a:pt x="33002" y="12148"/>
                  </a:cubicBezTo>
                  <a:lnTo>
                    <a:pt x="33002" y="259543"/>
                  </a:lnTo>
                  <a:cubicBezTo>
                    <a:pt x="33002" y="266253"/>
                    <a:pt x="27494" y="271691"/>
                    <a:pt x="20699" y="271691"/>
                  </a:cubicBezTo>
                  <a:lnTo>
                    <a:pt x="12303" y="271691"/>
                  </a:lnTo>
                  <a:cubicBezTo>
                    <a:pt x="5508" y="271691"/>
                    <a:pt x="0" y="266253"/>
                    <a:pt x="0" y="259543"/>
                  </a:cubicBezTo>
                  <a:lnTo>
                    <a:pt x="0" y="12148"/>
                  </a:lnTo>
                  <a:cubicBezTo>
                    <a:pt x="0" y="5439"/>
                    <a:pt x="5508" y="0"/>
                    <a:pt x="12303" y="0"/>
                  </a:cubicBezTo>
                  <a:close/>
                </a:path>
              </a:pathLst>
            </a:custGeom>
            <a:solidFill>
              <a:srgbClr val="92C24F"/>
            </a:solidFill>
            <a:ln w="12700" cap="flat">
              <a:solidFill>
                <a:srgbClr val="1D1D1B"/>
              </a:solidFill>
              <a:prstDash val="solid"/>
              <a:miter/>
            </a:ln>
          </p:spPr>
          <p:txBody>
            <a:bodyPr rtlCol="0" anchor="ctr"/>
            <a:lstStyle/>
            <a:p>
              <a:endParaRPr lang="de-DE"/>
            </a:p>
          </p:txBody>
        </p:sp>
        <p:sp>
          <p:nvSpPr>
            <p:cNvPr id="123" name="Freeform: Shape 632">
              <a:extLst>
                <a:ext uri="{FF2B5EF4-FFF2-40B4-BE49-F238E27FC236}">
                  <a16:creationId xmlns:a16="http://schemas.microsoft.com/office/drawing/2014/main" id="{74C0A1A6-35EA-E70A-62BC-426083D1499D}"/>
                </a:ext>
              </a:extLst>
            </p:cNvPr>
            <p:cNvSpPr/>
            <p:nvPr/>
          </p:nvSpPr>
          <p:spPr>
            <a:xfrm>
              <a:off x="7826611" y="3550390"/>
              <a:ext cx="51241" cy="51737"/>
            </a:xfrm>
            <a:custGeom>
              <a:avLst/>
              <a:gdLst>
                <a:gd name="connsiteX0" fmla="*/ 32280 w 51241"/>
                <a:gd name="connsiteY0" fmla="*/ 0 h 51737"/>
                <a:gd name="connsiteX1" fmla="*/ 51242 w 51241"/>
                <a:gd name="connsiteY1" fmla="*/ 18723 h 51737"/>
                <a:gd name="connsiteX2" fmla="*/ 51242 w 51241"/>
                <a:gd name="connsiteY2" fmla="*/ 33015 h 51737"/>
                <a:gd name="connsiteX3" fmla="*/ 32280 w 51241"/>
                <a:gd name="connsiteY3" fmla="*/ 51737 h 51737"/>
                <a:gd name="connsiteX4" fmla="*/ 18963 w 51241"/>
                <a:gd name="connsiteY4" fmla="*/ 51737 h 51737"/>
                <a:gd name="connsiteX5" fmla="*/ 1 w 51241"/>
                <a:gd name="connsiteY5" fmla="*/ 33015 h 51737"/>
                <a:gd name="connsiteX6" fmla="*/ 1 w 51241"/>
                <a:gd name="connsiteY6" fmla="*/ 18723 h 51737"/>
                <a:gd name="connsiteX7" fmla="*/ 18963 w 51241"/>
                <a:gd name="connsiteY7" fmla="*/ 0 h 51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41" h="51737">
                  <a:moveTo>
                    <a:pt x="32280" y="0"/>
                  </a:moveTo>
                  <a:cubicBezTo>
                    <a:pt x="42753" y="0"/>
                    <a:pt x="51242" y="8383"/>
                    <a:pt x="51242" y="18723"/>
                  </a:cubicBezTo>
                  <a:lnTo>
                    <a:pt x="51242" y="33015"/>
                  </a:lnTo>
                  <a:cubicBezTo>
                    <a:pt x="51242" y="43355"/>
                    <a:pt x="42753" y="51737"/>
                    <a:pt x="32280" y="51737"/>
                  </a:cubicBezTo>
                  <a:lnTo>
                    <a:pt x="18963" y="51737"/>
                  </a:lnTo>
                  <a:cubicBezTo>
                    <a:pt x="8490" y="51737"/>
                    <a:pt x="1" y="43355"/>
                    <a:pt x="1" y="33015"/>
                  </a:cubicBezTo>
                  <a:lnTo>
                    <a:pt x="1" y="18723"/>
                  </a:lnTo>
                  <a:cubicBezTo>
                    <a:pt x="1" y="8383"/>
                    <a:pt x="8490" y="0"/>
                    <a:pt x="18963" y="0"/>
                  </a:cubicBezTo>
                  <a:close/>
                </a:path>
              </a:pathLst>
            </a:custGeom>
            <a:solidFill>
              <a:srgbClr val="92C24F"/>
            </a:solidFill>
            <a:ln w="12700" cap="flat">
              <a:solidFill>
                <a:srgbClr val="1D1D1B"/>
              </a:solidFill>
              <a:prstDash val="solid"/>
              <a:miter/>
            </a:ln>
          </p:spPr>
          <p:txBody>
            <a:bodyPr rtlCol="0" anchor="ctr"/>
            <a:lstStyle/>
            <a:p>
              <a:endParaRPr lang="de-DE"/>
            </a:p>
          </p:txBody>
        </p:sp>
        <p:sp>
          <p:nvSpPr>
            <p:cNvPr id="124" name="Freeform: Shape 633">
              <a:extLst>
                <a:ext uri="{FF2B5EF4-FFF2-40B4-BE49-F238E27FC236}">
                  <a16:creationId xmlns:a16="http://schemas.microsoft.com/office/drawing/2014/main" id="{ECF29F21-24A9-173F-8117-A8F8AEA12E5E}"/>
                </a:ext>
              </a:extLst>
            </p:cNvPr>
            <p:cNvSpPr/>
            <p:nvPr/>
          </p:nvSpPr>
          <p:spPr>
            <a:xfrm>
              <a:off x="7119071" y="2989572"/>
              <a:ext cx="119419" cy="374593"/>
            </a:xfrm>
            <a:custGeom>
              <a:avLst/>
              <a:gdLst>
                <a:gd name="connsiteX0" fmla="*/ 79468 w 119419"/>
                <a:gd name="connsiteY0" fmla="*/ 0 h 374593"/>
                <a:gd name="connsiteX1" fmla="*/ 119420 w 119419"/>
                <a:gd name="connsiteY1" fmla="*/ 39446 h 374593"/>
                <a:gd name="connsiteX2" fmla="*/ 119420 w 119419"/>
                <a:gd name="connsiteY2" fmla="*/ 335148 h 374593"/>
                <a:gd name="connsiteX3" fmla="*/ 79468 w 119419"/>
                <a:gd name="connsiteY3" fmla="*/ 374594 h 374593"/>
                <a:gd name="connsiteX4" fmla="*/ 39952 w 119419"/>
                <a:gd name="connsiteY4" fmla="*/ 374594 h 374593"/>
                <a:gd name="connsiteX5" fmla="*/ 1 w 119419"/>
                <a:gd name="connsiteY5" fmla="*/ 335148 h 374593"/>
                <a:gd name="connsiteX6" fmla="*/ 1 w 119419"/>
                <a:gd name="connsiteY6" fmla="*/ 39446 h 374593"/>
                <a:gd name="connsiteX7" fmla="*/ 39952 w 119419"/>
                <a:gd name="connsiteY7" fmla="*/ 0 h 3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19" h="374593">
                  <a:moveTo>
                    <a:pt x="79468" y="0"/>
                  </a:moveTo>
                  <a:cubicBezTo>
                    <a:pt x="101533" y="0"/>
                    <a:pt x="119420" y="17660"/>
                    <a:pt x="119420" y="39446"/>
                  </a:cubicBezTo>
                  <a:lnTo>
                    <a:pt x="119420" y="335148"/>
                  </a:lnTo>
                  <a:cubicBezTo>
                    <a:pt x="119420" y="356933"/>
                    <a:pt x="101533" y="374594"/>
                    <a:pt x="79468" y="374594"/>
                  </a:cubicBezTo>
                  <a:lnTo>
                    <a:pt x="39952" y="374594"/>
                  </a:lnTo>
                  <a:cubicBezTo>
                    <a:pt x="17888" y="374594"/>
                    <a:pt x="1" y="356933"/>
                    <a:pt x="1" y="335148"/>
                  </a:cubicBezTo>
                  <a:lnTo>
                    <a:pt x="1" y="39446"/>
                  </a:lnTo>
                  <a:cubicBezTo>
                    <a:pt x="1" y="17661"/>
                    <a:pt x="17888" y="0"/>
                    <a:pt x="39952" y="0"/>
                  </a:cubicBezTo>
                  <a:close/>
                </a:path>
              </a:pathLst>
            </a:custGeom>
            <a:solidFill>
              <a:srgbClr val="ED6C34"/>
            </a:solidFill>
            <a:ln w="12700" cap="flat">
              <a:solidFill>
                <a:srgbClr val="1D1D1B"/>
              </a:solidFill>
              <a:prstDash val="solid"/>
              <a:miter/>
            </a:ln>
          </p:spPr>
          <p:txBody>
            <a:bodyPr rtlCol="0" anchor="ctr"/>
            <a:lstStyle/>
            <a:p>
              <a:endParaRPr lang="de-DE"/>
            </a:p>
          </p:txBody>
        </p:sp>
        <p:sp>
          <p:nvSpPr>
            <p:cNvPr id="125" name="Freeform: Shape 634">
              <a:extLst>
                <a:ext uri="{FF2B5EF4-FFF2-40B4-BE49-F238E27FC236}">
                  <a16:creationId xmlns:a16="http://schemas.microsoft.com/office/drawing/2014/main" id="{E1371E75-F775-21E8-6CCF-165166847112}"/>
                </a:ext>
              </a:extLst>
            </p:cNvPr>
            <p:cNvSpPr/>
            <p:nvPr/>
          </p:nvSpPr>
          <p:spPr>
            <a:xfrm>
              <a:off x="7241937" y="2737622"/>
              <a:ext cx="333893" cy="248869"/>
            </a:xfrm>
            <a:custGeom>
              <a:avLst/>
              <a:gdLst>
                <a:gd name="connsiteX0" fmla="*/ 1040 w 333893"/>
                <a:gd name="connsiteY0" fmla="*/ 47860 h 248869"/>
                <a:gd name="connsiteX1" fmla="*/ 1040 w 333893"/>
                <a:gd name="connsiteY1" fmla="*/ 47860 h 248869"/>
                <a:gd name="connsiteX2" fmla="*/ 34767 w 333893"/>
                <a:gd name="connsiteY2" fmla="*/ 67726 h 248869"/>
                <a:gd name="connsiteX3" fmla="*/ 184295 w 333893"/>
                <a:gd name="connsiteY3" fmla="*/ 95882 h 248869"/>
                <a:gd name="connsiteX4" fmla="*/ 269408 w 333893"/>
                <a:gd name="connsiteY4" fmla="*/ 223509 h 248869"/>
                <a:gd name="connsiteX5" fmla="*/ 298937 w 333893"/>
                <a:gd name="connsiteY5" fmla="*/ 248806 h 248869"/>
                <a:gd name="connsiteX6" fmla="*/ 305161 w 333893"/>
                <a:gd name="connsiteY6" fmla="*/ 248377 h 248869"/>
                <a:gd name="connsiteX7" fmla="*/ 333822 w 333893"/>
                <a:gd name="connsiteY7" fmla="*/ 214934 h 248869"/>
                <a:gd name="connsiteX8" fmla="*/ 231049 w 333893"/>
                <a:gd name="connsiteY8" fmla="*/ 41429 h 248869"/>
                <a:gd name="connsiteX9" fmla="*/ 23187 w 333893"/>
                <a:gd name="connsiteY9" fmla="*/ 8843 h 248869"/>
                <a:gd name="connsiteX10" fmla="*/ 1185 w 333893"/>
                <a:gd name="connsiteY10" fmla="*/ 47860 h 248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893" h="248869">
                  <a:moveTo>
                    <a:pt x="1040" y="47860"/>
                  </a:moveTo>
                  <a:lnTo>
                    <a:pt x="1040" y="47860"/>
                  </a:lnTo>
                  <a:cubicBezTo>
                    <a:pt x="5238" y="62724"/>
                    <a:pt x="19713" y="71014"/>
                    <a:pt x="34767" y="67726"/>
                  </a:cubicBezTo>
                  <a:cubicBezTo>
                    <a:pt x="65744" y="60866"/>
                    <a:pt x="121472" y="57436"/>
                    <a:pt x="184295" y="95882"/>
                  </a:cubicBezTo>
                  <a:cubicBezTo>
                    <a:pt x="248129" y="134899"/>
                    <a:pt x="265066" y="190638"/>
                    <a:pt x="269408" y="223509"/>
                  </a:cubicBezTo>
                  <a:cubicBezTo>
                    <a:pt x="271435" y="238802"/>
                    <a:pt x="283883" y="249807"/>
                    <a:pt x="298937" y="248806"/>
                  </a:cubicBezTo>
                  <a:lnTo>
                    <a:pt x="305161" y="248377"/>
                  </a:lnTo>
                  <a:cubicBezTo>
                    <a:pt x="321952" y="247234"/>
                    <a:pt x="334980" y="232085"/>
                    <a:pt x="333822" y="214934"/>
                  </a:cubicBezTo>
                  <a:cubicBezTo>
                    <a:pt x="331072" y="172201"/>
                    <a:pt x="313990" y="95024"/>
                    <a:pt x="231049" y="41429"/>
                  </a:cubicBezTo>
                  <a:cubicBezTo>
                    <a:pt x="148107" y="-12166"/>
                    <a:pt x="65889" y="-2447"/>
                    <a:pt x="23187" y="8843"/>
                  </a:cubicBezTo>
                  <a:cubicBezTo>
                    <a:pt x="6540" y="13274"/>
                    <a:pt x="-3591" y="31139"/>
                    <a:pt x="1185" y="47860"/>
                  </a:cubicBezTo>
                  <a:close/>
                </a:path>
              </a:pathLst>
            </a:custGeom>
            <a:solidFill>
              <a:srgbClr val="ED6C34"/>
            </a:solidFill>
            <a:ln w="12700" cap="flat">
              <a:solidFill>
                <a:srgbClr val="1D1D1B"/>
              </a:solidFill>
              <a:prstDash val="solid"/>
              <a:miter/>
            </a:ln>
          </p:spPr>
          <p:txBody>
            <a:bodyPr rtlCol="0" anchor="ctr"/>
            <a:lstStyle/>
            <a:p>
              <a:endParaRPr lang="de-DE"/>
            </a:p>
          </p:txBody>
        </p:sp>
        <p:sp>
          <p:nvSpPr>
            <p:cNvPr id="126" name="Freeform: Shape 635">
              <a:extLst>
                <a:ext uri="{FF2B5EF4-FFF2-40B4-BE49-F238E27FC236}">
                  <a16:creationId xmlns:a16="http://schemas.microsoft.com/office/drawing/2014/main" id="{CE1335E0-582D-E893-190E-992A4A028F8F}"/>
                </a:ext>
              </a:extLst>
            </p:cNvPr>
            <p:cNvSpPr/>
            <p:nvPr/>
          </p:nvSpPr>
          <p:spPr>
            <a:xfrm>
              <a:off x="7250599" y="2837452"/>
              <a:ext cx="229810" cy="171158"/>
            </a:xfrm>
            <a:custGeom>
              <a:avLst/>
              <a:gdLst>
                <a:gd name="connsiteX0" fmla="*/ 919 w 229810"/>
                <a:gd name="connsiteY0" fmla="*/ 33068 h 171158"/>
                <a:gd name="connsiteX1" fmla="*/ 919 w 229810"/>
                <a:gd name="connsiteY1" fmla="*/ 33068 h 171158"/>
                <a:gd name="connsiteX2" fmla="*/ 24079 w 229810"/>
                <a:gd name="connsiteY2" fmla="*/ 46645 h 171158"/>
                <a:gd name="connsiteX3" fmla="*/ 126997 w 229810"/>
                <a:gd name="connsiteY3" fmla="*/ 65939 h 171158"/>
                <a:gd name="connsiteX4" fmla="*/ 185476 w 229810"/>
                <a:gd name="connsiteY4" fmla="*/ 153692 h 171158"/>
                <a:gd name="connsiteX5" fmla="*/ 205741 w 229810"/>
                <a:gd name="connsiteY5" fmla="*/ 171128 h 171158"/>
                <a:gd name="connsiteX6" fmla="*/ 210084 w 229810"/>
                <a:gd name="connsiteY6" fmla="*/ 170842 h 171158"/>
                <a:gd name="connsiteX7" fmla="*/ 229769 w 229810"/>
                <a:gd name="connsiteY7" fmla="*/ 147832 h 171158"/>
                <a:gd name="connsiteX8" fmla="*/ 158986 w 229810"/>
                <a:gd name="connsiteY8" fmla="*/ 28494 h 171158"/>
                <a:gd name="connsiteX9" fmla="*/ 15973 w 229810"/>
                <a:gd name="connsiteY9" fmla="*/ 6055 h 171158"/>
                <a:gd name="connsiteX10" fmla="*/ 774 w 229810"/>
                <a:gd name="connsiteY10" fmla="*/ 32924 h 17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810" h="171158">
                  <a:moveTo>
                    <a:pt x="919" y="33068"/>
                  </a:moveTo>
                  <a:lnTo>
                    <a:pt x="919" y="33068"/>
                  </a:lnTo>
                  <a:cubicBezTo>
                    <a:pt x="3814" y="43215"/>
                    <a:pt x="13802" y="48931"/>
                    <a:pt x="24079" y="46645"/>
                  </a:cubicBezTo>
                  <a:cubicBezTo>
                    <a:pt x="45357" y="41929"/>
                    <a:pt x="83716" y="39499"/>
                    <a:pt x="126997" y="65939"/>
                  </a:cubicBezTo>
                  <a:cubicBezTo>
                    <a:pt x="170277" y="92379"/>
                    <a:pt x="182581" y="131111"/>
                    <a:pt x="185476" y="153692"/>
                  </a:cubicBezTo>
                  <a:cubicBezTo>
                    <a:pt x="186779" y="164125"/>
                    <a:pt x="195464" y="171700"/>
                    <a:pt x="205741" y="171128"/>
                  </a:cubicBezTo>
                  <a:lnTo>
                    <a:pt x="210084" y="170842"/>
                  </a:lnTo>
                  <a:cubicBezTo>
                    <a:pt x="221664" y="170128"/>
                    <a:pt x="230493" y="159695"/>
                    <a:pt x="229769" y="147832"/>
                  </a:cubicBezTo>
                  <a:cubicBezTo>
                    <a:pt x="227888" y="118391"/>
                    <a:pt x="216018" y="65368"/>
                    <a:pt x="158986" y="28494"/>
                  </a:cubicBezTo>
                  <a:cubicBezTo>
                    <a:pt x="101954" y="-8379"/>
                    <a:pt x="45357" y="-1662"/>
                    <a:pt x="15973" y="6055"/>
                  </a:cubicBezTo>
                  <a:cubicBezTo>
                    <a:pt x="4538" y="9057"/>
                    <a:pt x="-2410" y="21348"/>
                    <a:pt x="774" y="32924"/>
                  </a:cubicBezTo>
                  <a:close/>
                </a:path>
              </a:pathLst>
            </a:custGeom>
            <a:solidFill>
              <a:srgbClr val="ED6C34"/>
            </a:solidFill>
            <a:ln w="12700" cap="flat">
              <a:solidFill>
                <a:srgbClr val="1D1D1B"/>
              </a:solidFill>
              <a:prstDash val="solid"/>
              <a:miter/>
            </a:ln>
          </p:spPr>
          <p:txBody>
            <a:bodyPr rtlCol="0" anchor="ctr"/>
            <a:lstStyle/>
            <a:p>
              <a:endParaRPr lang="de-DE"/>
            </a:p>
          </p:txBody>
        </p:sp>
        <p:sp>
          <p:nvSpPr>
            <p:cNvPr id="127" name="Freeform: Shape 636">
              <a:extLst>
                <a:ext uri="{FF2B5EF4-FFF2-40B4-BE49-F238E27FC236}">
                  <a16:creationId xmlns:a16="http://schemas.microsoft.com/office/drawing/2014/main" id="{80DD10BD-F21A-C7FD-BA76-7B6635E890C6}"/>
                </a:ext>
              </a:extLst>
            </p:cNvPr>
            <p:cNvSpPr/>
            <p:nvPr/>
          </p:nvSpPr>
          <p:spPr>
            <a:xfrm>
              <a:off x="7293159" y="2931288"/>
              <a:ext cx="86336" cy="64292"/>
            </a:xfrm>
            <a:custGeom>
              <a:avLst/>
              <a:gdLst>
                <a:gd name="connsiteX0" fmla="*/ 337 w 86336"/>
                <a:gd name="connsiteY0" fmla="*/ 12264 h 64292"/>
                <a:gd name="connsiteX1" fmla="*/ 337 w 86336"/>
                <a:gd name="connsiteY1" fmla="*/ 12264 h 64292"/>
                <a:gd name="connsiteX2" fmla="*/ 9021 w 86336"/>
                <a:gd name="connsiteY2" fmla="*/ 17409 h 64292"/>
                <a:gd name="connsiteX3" fmla="*/ 47670 w 86336"/>
                <a:gd name="connsiteY3" fmla="*/ 24698 h 64292"/>
                <a:gd name="connsiteX4" fmla="*/ 69672 w 86336"/>
                <a:gd name="connsiteY4" fmla="*/ 57713 h 64292"/>
                <a:gd name="connsiteX5" fmla="*/ 77343 w 86336"/>
                <a:gd name="connsiteY5" fmla="*/ 64287 h 64292"/>
                <a:gd name="connsiteX6" fmla="*/ 78936 w 86336"/>
                <a:gd name="connsiteY6" fmla="*/ 64287 h 64292"/>
                <a:gd name="connsiteX7" fmla="*/ 86319 w 86336"/>
                <a:gd name="connsiteY7" fmla="*/ 55569 h 64292"/>
                <a:gd name="connsiteX8" fmla="*/ 59684 w 86336"/>
                <a:gd name="connsiteY8" fmla="*/ 10692 h 64292"/>
                <a:gd name="connsiteX9" fmla="*/ 5981 w 86336"/>
                <a:gd name="connsiteY9" fmla="*/ 2260 h 64292"/>
                <a:gd name="connsiteX10" fmla="*/ 337 w 86336"/>
                <a:gd name="connsiteY10" fmla="*/ 12407 h 64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336" h="64292">
                  <a:moveTo>
                    <a:pt x="337" y="12264"/>
                  </a:moveTo>
                  <a:lnTo>
                    <a:pt x="337" y="12264"/>
                  </a:lnTo>
                  <a:cubicBezTo>
                    <a:pt x="1494" y="16123"/>
                    <a:pt x="5113" y="18267"/>
                    <a:pt x="9021" y="17409"/>
                  </a:cubicBezTo>
                  <a:cubicBezTo>
                    <a:pt x="16982" y="15694"/>
                    <a:pt x="31458" y="14694"/>
                    <a:pt x="47670" y="24698"/>
                  </a:cubicBezTo>
                  <a:cubicBezTo>
                    <a:pt x="63882" y="34702"/>
                    <a:pt x="68514" y="49137"/>
                    <a:pt x="69672" y="57713"/>
                  </a:cubicBezTo>
                  <a:cubicBezTo>
                    <a:pt x="70251" y="61714"/>
                    <a:pt x="73436" y="64430"/>
                    <a:pt x="77343" y="64287"/>
                  </a:cubicBezTo>
                  <a:lnTo>
                    <a:pt x="78936" y="64287"/>
                  </a:lnTo>
                  <a:cubicBezTo>
                    <a:pt x="83278" y="63858"/>
                    <a:pt x="86607" y="59999"/>
                    <a:pt x="86319" y="55569"/>
                  </a:cubicBezTo>
                  <a:cubicBezTo>
                    <a:pt x="85594" y="44564"/>
                    <a:pt x="81107" y="24555"/>
                    <a:pt x="59684" y="10692"/>
                  </a:cubicBezTo>
                  <a:cubicBezTo>
                    <a:pt x="38261" y="-3171"/>
                    <a:pt x="16982" y="-599"/>
                    <a:pt x="5981" y="2260"/>
                  </a:cubicBezTo>
                  <a:cubicBezTo>
                    <a:pt x="1639" y="3403"/>
                    <a:pt x="-966" y="7976"/>
                    <a:pt x="337" y="12407"/>
                  </a:cubicBezTo>
                  <a:close/>
                </a:path>
              </a:pathLst>
            </a:custGeom>
            <a:solidFill>
              <a:srgbClr val="ED6C34"/>
            </a:solidFill>
            <a:ln w="12700" cap="flat">
              <a:solidFill>
                <a:srgbClr val="1D1D1B"/>
              </a:solidFill>
              <a:prstDash val="solid"/>
              <a:miter/>
            </a:ln>
          </p:spPr>
          <p:txBody>
            <a:bodyPr rtlCol="0" anchor="ctr"/>
            <a:lstStyle/>
            <a:p>
              <a:endParaRPr lang="de-DE"/>
            </a:p>
          </p:txBody>
        </p:sp>
        <p:sp>
          <p:nvSpPr>
            <p:cNvPr id="128" name="Freeform: Shape 637">
              <a:extLst>
                <a:ext uri="{FF2B5EF4-FFF2-40B4-BE49-F238E27FC236}">
                  <a16:creationId xmlns:a16="http://schemas.microsoft.com/office/drawing/2014/main" id="{35AE24C1-C686-6B83-B965-AD4F00C84C91}"/>
                </a:ext>
              </a:extLst>
            </p:cNvPr>
            <p:cNvSpPr/>
            <p:nvPr/>
          </p:nvSpPr>
          <p:spPr>
            <a:xfrm>
              <a:off x="7293628" y="2990424"/>
              <a:ext cx="30855" cy="31882"/>
            </a:xfrm>
            <a:custGeom>
              <a:avLst/>
              <a:gdLst>
                <a:gd name="connsiteX0" fmla="*/ 9131 w 30855"/>
                <a:gd name="connsiteY0" fmla="*/ 30162 h 31882"/>
                <a:gd name="connsiteX1" fmla="*/ 5802 w 30855"/>
                <a:gd name="connsiteY1" fmla="*/ 28161 h 31882"/>
                <a:gd name="connsiteX2" fmla="*/ 1749 w 30855"/>
                <a:gd name="connsiteY2" fmla="*/ 11440 h 31882"/>
                <a:gd name="connsiteX3" fmla="*/ 5078 w 30855"/>
                <a:gd name="connsiteY3" fmla="*/ 5866 h 31882"/>
                <a:gd name="connsiteX4" fmla="*/ 21724 w 30855"/>
                <a:gd name="connsiteY4" fmla="*/ 1721 h 31882"/>
                <a:gd name="connsiteX5" fmla="*/ 25054 w 30855"/>
                <a:gd name="connsiteY5" fmla="*/ 3722 h 31882"/>
                <a:gd name="connsiteX6" fmla="*/ 29107 w 30855"/>
                <a:gd name="connsiteY6" fmla="*/ 20444 h 31882"/>
                <a:gd name="connsiteX7" fmla="*/ 25778 w 30855"/>
                <a:gd name="connsiteY7" fmla="*/ 26017 h 31882"/>
                <a:gd name="connsiteX8" fmla="*/ 9131 w 30855"/>
                <a:gd name="connsiteY8" fmla="*/ 30162 h 3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55" h="31882">
                  <a:moveTo>
                    <a:pt x="9131" y="30162"/>
                  </a:moveTo>
                  <a:lnTo>
                    <a:pt x="5802" y="28161"/>
                  </a:lnTo>
                  <a:cubicBezTo>
                    <a:pt x="157" y="24731"/>
                    <a:pt x="-1725" y="17156"/>
                    <a:pt x="1749" y="11440"/>
                  </a:cubicBezTo>
                  <a:lnTo>
                    <a:pt x="5078" y="5866"/>
                  </a:lnTo>
                  <a:cubicBezTo>
                    <a:pt x="8552" y="149"/>
                    <a:pt x="15935" y="-1709"/>
                    <a:pt x="21724" y="1721"/>
                  </a:cubicBezTo>
                  <a:lnTo>
                    <a:pt x="25054" y="3722"/>
                  </a:lnTo>
                  <a:cubicBezTo>
                    <a:pt x="30699" y="7152"/>
                    <a:pt x="32581" y="14727"/>
                    <a:pt x="29107" y="20444"/>
                  </a:cubicBezTo>
                  <a:lnTo>
                    <a:pt x="25778" y="26017"/>
                  </a:lnTo>
                  <a:cubicBezTo>
                    <a:pt x="22304" y="31734"/>
                    <a:pt x="14921" y="33592"/>
                    <a:pt x="9131" y="30162"/>
                  </a:cubicBezTo>
                  <a:close/>
                </a:path>
              </a:pathLst>
            </a:custGeom>
            <a:solidFill>
              <a:srgbClr val="ED6C34"/>
            </a:solidFill>
            <a:ln w="12700" cap="flat">
              <a:solidFill>
                <a:srgbClr val="1D1D1B"/>
              </a:solidFill>
              <a:prstDash val="solid"/>
              <a:miter/>
            </a:ln>
          </p:spPr>
          <p:txBody>
            <a:bodyPr rtlCol="0" anchor="ctr"/>
            <a:lstStyle/>
            <a:p>
              <a:endParaRPr lang="de-DE"/>
            </a:p>
          </p:txBody>
        </p:sp>
        <p:sp>
          <p:nvSpPr>
            <p:cNvPr id="129" name="Freeform: Shape 638">
              <a:extLst>
                <a:ext uri="{FF2B5EF4-FFF2-40B4-BE49-F238E27FC236}">
                  <a16:creationId xmlns:a16="http://schemas.microsoft.com/office/drawing/2014/main" id="{2A2A0117-2125-9CE5-B6A4-E35AE55B8FB6}"/>
                </a:ext>
              </a:extLst>
            </p:cNvPr>
            <p:cNvSpPr/>
            <p:nvPr/>
          </p:nvSpPr>
          <p:spPr>
            <a:xfrm>
              <a:off x="7154390" y="3136065"/>
              <a:ext cx="44293" cy="190226"/>
            </a:xfrm>
            <a:custGeom>
              <a:avLst/>
              <a:gdLst>
                <a:gd name="connsiteX0" fmla="*/ 27792 w 44293"/>
                <a:gd name="connsiteY0" fmla="*/ 0 h 190226"/>
                <a:gd name="connsiteX1" fmla="*/ 44294 w 44293"/>
                <a:gd name="connsiteY1" fmla="*/ 16293 h 190226"/>
                <a:gd name="connsiteX2" fmla="*/ 44294 w 44293"/>
                <a:gd name="connsiteY2" fmla="*/ 173934 h 190226"/>
                <a:gd name="connsiteX3" fmla="*/ 27792 w 44293"/>
                <a:gd name="connsiteY3" fmla="*/ 190227 h 190226"/>
                <a:gd name="connsiteX4" fmla="*/ 16501 w 44293"/>
                <a:gd name="connsiteY4" fmla="*/ 190227 h 190226"/>
                <a:gd name="connsiteX5" fmla="*/ 0 w 44293"/>
                <a:gd name="connsiteY5" fmla="*/ 173934 h 190226"/>
                <a:gd name="connsiteX6" fmla="*/ 0 w 44293"/>
                <a:gd name="connsiteY6" fmla="*/ 16293 h 190226"/>
                <a:gd name="connsiteX7" fmla="*/ 16501 w 44293"/>
                <a:gd name="connsiteY7" fmla="*/ 0 h 19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93" h="190226">
                  <a:moveTo>
                    <a:pt x="27792" y="0"/>
                  </a:moveTo>
                  <a:cubicBezTo>
                    <a:pt x="36906" y="0"/>
                    <a:pt x="44294" y="7295"/>
                    <a:pt x="44294" y="16293"/>
                  </a:cubicBezTo>
                  <a:lnTo>
                    <a:pt x="44294" y="173934"/>
                  </a:lnTo>
                  <a:cubicBezTo>
                    <a:pt x="44294" y="182932"/>
                    <a:pt x="36907" y="190227"/>
                    <a:pt x="27792" y="190227"/>
                  </a:cubicBezTo>
                  <a:lnTo>
                    <a:pt x="16501" y="190227"/>
                  </a:lnTo>
                  <a:cubicBezTo>
                    <a:pt x="7388" y="190227"/>
                    <a:pt x="0" y="182932"/>
                    <a:pt x="0" y="173934"/>
                  </a:cubicBezTo>
                  <a:lnTo>
                    <a:pt x="0" y="16293"/>
                  </a:lnTo>
                  <a:cubicBezTo>
                    <a:pt x="0" y="7295"/>
                    <a:pt x="7387" y="0"/>
                    <a:pt x="16501" y="0"/>
                  </a:cubicBezTo>
                  <a:close/>
                </a:path>
              </a:pathLst>
            </a:custGeom>
            <a:solidFill>
              <a:srgbClr val="ED6C34"/>
            </a:solidFill>
            <a:ln w="12700" cap="flat">
              <a:solidFill>
                <a:srgbClr val="1D1D1B"/>
              </a:solidFill>
              <a:prstDash val="solid"/>
              <a:miter/>
            </a:ln>
          </p:spPr>
          <p:txBody>
            <a:bodyPr rtlCol="0" anchor="ctr"/>
            <a:lstStyle/>
            <a:p>
              <a:endParaRPr lang="de-DE"/>
            </a:p>
          </p:txBody>
        </p:sp>
        <p:sp>
          <p:nvSpPr>
            <p:cNvPr id="130" name="Freeform: Shape 639">
              <a:extLst>
                <a:ext uri="{FF2B5EF4-FFF2-40B4-BE49-F238E27FC236}">
                  <a16:creationId xmlns:a16="http://schemas.microsoft.com/office/drawing/2014/main" id="{3662229F-A4EE-3544-DFA2-5D6EDD8EEC88}"/>
                </a:ext>
              </a:extLst>
            </p:cNvPr>
            <p:cNvSpPr/>
            <p:nvPr/>
          </p:nvSpPr>
          <p:spPr>
            <a:xfrm>
              <a:off x="7154818" y="3015999"/>
              <a:ext cx="44451" cy="55480"/>
            </a:xfrm>
            <a:custGeom>
              <a:avLst/>
              <a:gdLst>
                <a:gd name="connsiteX0" fmla="*/ 44445 w 44451"/>
                <a:gd name="connsiteY0" fmla="*/ 23024 h 55480"/>
                <a:gd name="connsiteX1" fmla="*/ 44155 w 44451"/>
                <a:gd name="connsiteY1" fmla="*/ 33886 h 55480"/>
                <a:gd name="connsiteX2" fmla="*/ 21429 w 44451"/>
                <a:gd name="connsiteY2" fmla="*/ 55467 h 55480"/>
                <a:gd name="connsiteX3" fmla="*/ 21429 w 44451"/>
                <a:gd name="connsiteY3" fmla="*/ 55467 h 55480"/>
                <a:gd name="connsiteX4" fmla="*/ 6 w 44451"/>
                <a:gd name="connsiteY4" fmla="*/ 32457 h 55480"/>
                <a:gd name="connsiteX5" fmla="*/ 296 w 44451"/>
                <a:gd name="connsiteY5" fmla="*/ 21595 h 55480"/>
                <a:gd name="connsiteX6" fmla="*/ 23021 w 44451"/>
                <a:gd name="connsiteY6" fmla="*/ 14 h 55480"/>
                <a:gd name="connsiteX7" fmla="*/ 23021 w 44451"/>
                <a:gd name="connsiteY7" fmla="*/ 14 h 55480"/>
                <a:gd name="connsiteX8" fmla="*/ 44445 w 44451"/>
                <a:gd name="connsiteY8" fmla="*/ 23024 h 5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51" h="55480">
                  <a:moveTo>
                    <a:pt x="44445" y="23024"/>
                  </a:moveTo>
                  <a:lnTo>
                    <a:pt x="44155" y="33886"/>
                  </a:lnTo>
                  <a:cubicBezTo>
                    <a:pt x="43721" y="46177"/>
                    <a:pt x="33589" y="55895"/>
                    <a:pt x="21429" y="55467"/>
                  </a:cubicBezTo>
                  <a:lnTo>
                    <a:pt x="21429" y="55467"/>
                  </a:lnTo>
                  <a:cubicBezTo>
                    <a:pt x="9271" y="55038"/>
                    <a:pt x="-283" y="44748"/>
                    <a:pt x="6" y="32457"/>
                  </a:cubicBezTo>
                  <a:lnTo>
                    <a:pt x="296" y="21595"/>
                  </a:lnTo>
                  <a:cubicBezTo>
                    <a:pt x="730" y="9303"/>
                    <a:pt x="10863" y="-415"/>
                    <a:pt x="23021" y="14"/>
                  </a:cubicBezTo>
                  <a:lnTo>
                    <a:pt x="23021" y="14"/>
                  </a:lnTo>
                  <a:cubicBezTo>
                    <a:pt x="35181" y="442"/>
                    <a:pt x="44734" y="10733"/>
                    <a:pt x="44445" y="23024"/>
                  </a:cubicBezTo>
                  <a:close/>
                </a:path>
              </a:pathLst>
            </a:custGeom>
            <a:solidFill>
              <a:srgbClr val="ED6C34"/>
            </a:solidFill>
            <a:ln w="12700" cap="flat">
              <a:solidFill>
                <a:srgbClr val="1D1D1B"/>
              </a:solidFill>
              <a:prstDash val="solid"/>
              <a:miter/>
            </a:ln>
          </p:spPr>
          <p:txBody>
            <a:bodyPr rtlCol="0" anchor="ctr"/>
            <a:lstStyle/>
            <a:p>
              <a:endParaRPr lang="de-DE"/>
            </a:p>
          </p:txBody>
        </p:sp>
        <p:sp>
          <p:nvSpPr>
            <p:cNvPr id="131" name="Freeform: Shape 640">
              <a:extLst>
                <a:ext uri="{FF2B5EF4-FFF2-40B4-BE49-F238E27FC236}">
                  <a16:creationId xmlns:a16="http://schemas.microsoft.com/office/drawing/2014/main" id="{67C90079-961B-0848-A4D8-EC4309ED7CDA}"/>
                </a:ext>
              </a:extLst>
            </p:cNvPr>
            <p:cNvSpPr/>
            <p:nvPr/>
          </p:nvSpPr>
          <p:spPr>
            <a:xfrm>
              <a:off x="7069132" y="4367750"/>
              <a:ext cx="51241" cy="350154"/>
            </a:xfrm>
            <a:custGeom>
              <a:avLst/>
              <a:gdLst>
                <a:gd name="connsiteX0" fmla="*/ 32279 w 51241"/>
                <a:gd name="connsiteY0" fmla="*/ 0 h 350154"/>
                <a:gd name="connsiteX1" fmla="*/ 51242 w 51241"/>
                <a:gd name="connsiteY1" fmla="*/ 18723 h 350154"/>
                <a:gd name="connsiteX2" fmla="*/ 51242 w 51241"/>
                <a:gd name="connsiteY2" fmla="*/ 331432 h 350154"/>
                <a:gd name="connsiteX3" fmla="*/ 32279 w 51241"/>
                <a:gd name="connsiteY3" fmla="*/ 350154 h 350154"/>
                <a:gd name="connsiteX4" fmla="*/ 18963 w 51241"/>
                <a:gd name="connsiteY4" fmla="*/ 350154 h 350154"/>
                <a:gd name="connsiteX5" fmla="*/ 0 w 51241"/>
                <a:gd name="connsiteY5" fmla="*/ 331432 h 350154"/>
                <a:gd name="connsiteX6" fmla="*/ 0 w 51241"/>
                <a:gd name="connsiteY6" fmla="*/ 18723 h 350154"/>
                <a:gd name="connsiteX7" fmla="*/ 18963 w 51241"/>
                <a:gd name="connsiteY7" fmla="*/ 0 h 35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41" h="350154">
                  <a:moveTo>
                    <a:pt x="32279" y="0"/>
                  </a:moveTo>
                  <a:cubicBezTo>
                    <a:pt x="42752" y="0"/>
                    <a:pt x="51242" y="8383"/>
                    <a:pt x="51242" y="18723"/>
                  </a:cubicBezTo>
                  <a:lnTo>
                    <a:pt x="51242" y="331432"/>
                  </a:lnTo>
                  <a:cubicBezTo>
                    <a:pt x="51242" y="341772"/>
                    <a:pt x="42752" y="350154"/>
                    <a:pt x="32279" y="350154"/>
                  </a:cubicBezTo>
                  <a:lnTo>
                    <a:pt x="18963" y="350154"/>
                  </a:lnTo>
                  <a:cubicBezTo>
                    <a:pt x="8490" y="350154"/>
                    <a:pt x="0" y="341772"/>
                    <a:pt x="0" y="331432"/>
                  </a:cubicBezTo>
                  <a:lnTo>
                    <a:pt x="0" y="18723"/>
                  </a:lnTo>
                  <a:cubicBezTo>
                    <a:pt x="0" y="8383"/>
                    <a:pt x="8490" y="0"/>
                    <a:pt x="18963" y="0"/>
                  </a:cubicBezTo>
                  <a:close/>
                </a:path>
              </a:pathLst>
            </a:custGeom>
            <a:solidFill>
              <a:srgbClr val="CFE7DE"/>
            </a:solidFill>
            <a:ln w="12700" cap="flat">
              <a:solidFill>
                <a:srgbClr val="1D1D1B"/>
              </a:solidFill>
              <a:prstDash val="solid"/>
              <a:miter/>
            </a:ln>
          </p:spPr>
          <p:txBody>
            <a:bodyPr rtlCol="0" anchor="ctr"/>
            <a:lstStyle/>
            <a:p>
              <a:endParaRPr lang="de-DE"/>
            </a:p>
          </p:txBody>
        </p:sp>
        <p:sp>
          <p:nvSpPr>
            <p:cNvPr id="132" name="Freeform: Shape 641">
              <a:extLst>
                <a:ext uri="{FF2B5EF4-FFF2-40B4-BE49-F238E27FC236}">
                  <a16:creationId xmlns:a16="http://schemas.microsoft.com/office/drawing/2014/main" id="{63A7E6BA-B861-256D-B4AC-9753F2B77803}"/>
                </a:ext>
              </a:extLst>
            </p:cNvPr>
            <p:cNvSpPr/>
            <p:nvPr/>
          </p:nvSpPr>
          <p:spPr>
            <a:xfrm>
              <a:off x="7130361" y="4417344"/>
              <a:ext cx="93219" cy="302561"/>
            </a:xfrm>
            <a:custGeom>
              <a:avLst/>
              <a:gdLst>
                <a:gd name="connsiteX0" fmla="*/ 58624 w 93219"/>
                <a:gd name="connsiteY0" fmla="*/ 0 h 302561"/>
                <a:gd name="connsiteX1" fmla="*/ 93220 w 93219"/>
                <a:gd name="connsiteY1" fmla="*/ 34158 h 302561"/>
                <a:gd name="connsiteX2" fmla="*/ 93220 w 93219"/>
                <a:gd name="connsiteY2" fmla="*/ 268404 h 302561"/>
                <a:gd name="connsiteX3" fmla="*/ 58624 w 93219"/>
                <a:gd name="connsiteY3" fmla="*/ 302563 h 302561"/>
                <a:gd name="connsiteX4" fmla="*/ 34596 w 93219"/>
                <a:gd name="connsiteY4" fmla="*/ 302563 h 302561"/>
                <a:gd name="connsiteX5" fmla="*/ 0 w 93219"/>
                <a:gd name="connsiteY5" fmla="*/ 268404 h 302561"/>
                <a:gd name="connsiteX6" fmla="*/ 0 w 93219"/>
                <a:gd name="connsiteY6" fmla="*/ 34158 h 302561"/>
                <a:gd name="connsiteX7" fmla="*/ 34596 w 93219"/>
                <a:gd name="connsiteY7" fmla="*/ 0 h 30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19" h="302561">
                  <a:moveTo>
                    <a:pt x="58624" y="0"/>
                  </a:moveTo>
                  <a:cubicBezTo>
                    <a:pt x="77730" y="0"/>
                    <a:pt x="93220" y="15293"/>
                    <a:pt x="93220" y="34158"/>
                  </a:cubicBezTo>
                  <a:lnTo>
                    <a:pt x="93220" y="268404"/>
                  </a:lnTo>
                  <a:cubicBezTo>
                    <a:pt x="93220" y="287269"/>
                    <a:pt x="77730" y="302563"/>
                    <a:pt x="58624" y="302563"/>
                  </a:cubicBezTo>
                  <a:lnTo>
                    <a:pt x="34596" y="302563"/>
                  </a:lnTo>
                  <a:cubicBezTo>
                    <a:pt x="15489" y="302563"/>
                    <a:pt x="0" y="287270"/>
                    <a:pt x="0" y="268404"/>
                  </a:cubicBezTo>
                  <a:lnTo>
                    <a:pt x="0" y="34158"/>
                  </a:lnTo>
                  <a:cubicBezTo>
                    <a:pt x="0" y="15294"/>
                    <a:pt x="15489" y="0"/>
                    <a:pt x="34596" y="0"/>
                  </a:cubicBezTo>
                  <a:close/>
                </a:path>
              </a:pathLst>
            </a:custGeom>
            <a:solidFill>
              <a:srgbClr val="EDEDED"/>
            </a:solidFill>
            <a:ln w="12700" cap="flat">
              <a:solidFill>
                <a:srgbClr val="1D1D1B"/>
              </a:solidFill>
              <a:prstDash val="solid"/>
              <a:miter/>
            </a:ln>
          </p:spPr>
          <p:txBody>
            <a:bodyPr rtlCol="0" anchor="ctr"/>
            <a:lstStyle/>
            <a:p>
              <a:endParaRPr lang="de-DE"/>
            </a:p>
          </p:txBody>
        </p:sp>
        <p:sp>
          <p:nvSpPr>
            <p:cNvPr id="133" name="Freeform: Shape 642">
              <a:extLst>
                <a:ext uri="{FF2B5EF4-FFF2-40B4-BE49-F238E27FC236}">
                  <a16:creationId xmlns:a16="http://schemas.microsoft.com/office/drawing/2014/main" id="{61C750C1-F4F1-61A1-75A7-C65C076EB4F6}"/>
                </a:ext>
              </a:extLst>
            </p:cNvPr>
            <p:cNvSpPr/>
            <p:nvPr/>
          </p:nvSpPr>
          <p:spPr>
            <a:xfrm>
              <a:off x="7235884" y="4389331"/>
              <a:ext cx="51241" cy="326715"/>
            </a:xfrm>
            <a:custGeom>
              <a:avLst/>
              <a:gdLst>
                <a:gd name="connsiteX0" fmla="*/ 32280 w 51241"/>
                <a:gd name="connsiteY0" fmla="*/ 0 h 326715"/>
                <a:gd name="connsiteX1" fmla="*/ 51242 w 51241"/>
                <a:gd name="connsiteY1" fmla="*/ 18722 h 326715"/>
                <a:gd name="connsiteX2" fmla="*/ 51242 w 51241"/>
                <a:gd name="connsiteY2" fmla="*/ 307992 h 326715"/>
                <a:gd name="connsiteX3" fmla="*/ 32280 w 51241"/>
                <a:gd name="connsiteY3" fmla="*/ 326715 h 326715"/>
                <a:gd name="connsiteX4" fmla="*/ 18963 w 51241"/>
                <a:gd name="connsiteY4" fmla="*/ 326715 h 326715"/>
                <a:gd name="connsiteX5" fmla="*/ 1 w 51241"/>
                <a:gd name="connsiteY5" fmla="*/ 307992 h 326715"/>
                <a:gd name="connsiteX6" fmla="*/ 1 w 51241"/>
                <a:gd name="connsiteY6" fmla="*/ 18722 h 326715"/>
                <a:gd name="connsiteX7" fmla="*/ 18963 w 51241"/>
                <a:gd name="connsiteY7" fmla="*/ 0 h 3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41" h="326715">
                  <a:moveTo>
                    <a:pt x="32280" y="0"/>
                  </a:moveTo>
                  <a:cubicBezTo>
                    <a:pt x="42753" y="0"/>
                    <a:pt x="51242" y="8382"/>
                    <a:pt x="51242" y="18722"/>
                  </a:cubicBezTo>
                  <a:lnTo>
                    <a:pt x="51242" y="307992"/>
                  </a:lnTo>
                  <a:cubicBezTo>
                    <a:pt x="51242" y="318332"/>
                    <a:pt x="42753" y="326715"/>
                    <a:pt x="32280" y="326715"/>
                  </a:cubicBezTo>
                  <a:lnTo>
                    <a:pt x="18963" y="326715"/>
                  </a:lnTo>
                  <a:cubicBezTo>
                    <a:pt x="8490" y="326715"/>
                    <a:pt x="1" y="318332"/>
                    <a:pt x="1" y="307992"/>
                  </a:cubicBezTo>
                  <a:lnTo>
                    <a:pt x="1" y="18722"/>
                  </a:lnTo>
                  <a:cubicBezTo>
                    <a:pt x="1" y="8382"/>
                    <a:pt x="8490" y="0"/>
                    <a:pt x="18963"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134" name="Freeform: Shape 643">
              <a:extLst>
                <a:ext uri="{FF2B5EF4-FFF2-40B4-BE49-F238E27FC236}">
                  <a16:creationId xmlns:a16="http://schemas.microsoft.com/office/drawing/2014/main" id="{8387A721-273B-0EC4-04B9-E35F74F1F4D6}"/>
                </a:ext>
              </a:extLst>
            </p:cNvPr>
            <p:cNvSpPr/>
            <p:nvPr/>
          </p:nvSpPr>
          <p:spPr>
            <a:xfrm>
              <a:off x="7293206" y="4371037"/>
              <a:ext cx="51241" cy="350154"/>
            </a:xfrm>
            <a:custGeom>
              <a:avLst/>
              <a:gdLst>
                <a:gd name="connsiteX0" fmla="*/ 32279 w 51241"/>
                <a:gd name="connsiteY0" fmla="*/ 0 h 350154"/>
                <a:gd name="connsiteX1" fmla="*/ 51241 w 51241"/>
                <a:gd name="connsiteY1" fmla="*/ 18722 h 350154"/>
                <a:gd name="connsiteX2" fmla="*/ 51241 w 51241"/>
                <a:gd name="connsiteY2" fmla="*/ 331432 h 350154"/>
                <a:gd name="connsiteX3" fmla="*/ 32279 w 51241"/>
                <a:gd name="connsiteY3" fmla="*/ 350154 h 350154"/>
                <a:gd name="connsiteX4" fmla="*/ 18962 w 51241"/>
                <a:gd name="connsiteY4" fmla="*/ 350154 h 350154"/>
                <a:gd name="connsiteX5" fmla="*/ 0 w 51241"/>
                <a:gd name="connsiteY5" fmla="*/ 331432 h 350154"/>
                <a:gd name="connsiteX6" fmla="*/ 0 w 51241"/>
                <a:gd name="connsiteY6" fmla="*/ 18722 h 350154"/>
                <a:gd name="connsiteX7" fmla="*/ 18962 w 51241"/>
                <a:gd name="connsiteY7" fmla="*/ 0 h 35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41" h="350154">
                  <a:moveTo>
                    <a:pt x="32279" y="0"/>
                  </a:moveTo>
                  <a:cubicBezTo>
                    <a:pt x="42752" y="0"/>
                    <a:pt x="51241" y="8382"/>
                    <a:pt x="51241" y="18722"/>
                  </a:cubicBezTo>
                  <a:lnTo>
                    <a:pt x="51241" y="331432"/>
                  </a:lnTo>
                  <a:cubicBezTo>
                    <a:pt x="51241" y="341772"/>
                    <a:pt x="42752" y="350154"/>
                    <a:pt x="32279" y="350154"/>
                  </a:cubicBezTo>
                  <a:lnTo>
                    <a:pt x="18962" y="350154"/>
                  </a:lnTo>
                  <a:cubicBezTo>
                    <a:pt x="8490" y="350154"/>
                    <a:pt x="0" y="341772"/>
                    <a:pt x="0" y="331432"/>
                  </a:cubicBezTo>
                  <a:lnTo>
                    <a:pt x="0" y="18722"/>
                  </a:lnTo>
                  <a:cubicBezTo>
                    <a:pt x="0" y="8382"/>
                    <a:pt x="8490" y="0"/>
                    <a:pt x="18962" y="0"/>
                  </a:cubicBezTo>
                  <a:close/>
                </a:path>
              </a:pathLst>
            </a:custGeom>
            <a:solidFill>
              <a:srgbClr val="CFE7DE"/>
            </a:solidFill>
            <a:ln w="12700" cap="flat">
              <a:solidFill>
                <a:srgbClr val="1D1D1B"/>
              </a:solidFill>
              <a:prstDash val="solid"/>
              <a:miter/>
            </a:ln>
          </p:spPr>
          <p:txBody>
            <a:bodyPr rtlCol="0" anchor="ctr"/>
            <a:lstStyle/>
            <a:p>
              <a:endParaRPr lang="de-DE"/>
            </a:p>
          </p:txBody>
        </p:sp>
        <p:sp>
          <p:nvSpPr>
            <p:cNvPr id="135" name="Freeform: Shape 644">
              <a:extLst>
                <a:ext uri="{FF2B5EF4-FFF2-40B4-BE49-F238E27FC236}">
                  <a16:creationId xmlns:a16="http://schemas.microsoft.com/office/drawing/2014/main" id="{4B3ADA63-AA63-AD39-E8CD-749241AF3018}"/>
                </a:ext>
              </a:extLst>
            </p:cNvPr>
            <p:cNvSpPr/>
            <p:nvPr/>
          </p:nvSpPr>
          <p:spPr>
            <a:xfrm>
              <a:off x="7361094" y="4394333"/>
              <a:ext cx="114787" cy="322427"/>
            </a:xfrm>
            <a:custGeom>
              <a:avLst/>
              <a:gdLst>
                <a:gd name="connsiteX0" fmla="*/ 79613 w 114787"/>
                <a:gd name="connsiteY0" fmla="*/ 0 h 322427"/>
                <a:gd name="connsiteX1" fmla="*/ 114787 w 114787"/>
                <a:gd name="connsiteY1" fmla="*/ 34729 h 322427"/>
                <a:gd name="connsiteX2" fmla="*/ 114787 w 114787"/>
                <a:gd name="connsiteY2" fmla="*/ 287698 h 322427"/>
                <a:gd name="connsiteX3" fmla="*/ 79613 w 114787"/>
                <a:gd name="connsiteY3" fmla="*/ 322428 h 322427"/>
                <a:gd name="connsiteX4" fmla="*/ 35174 w 114787"/>
                <a:gd name="connsiteY4" fmla="*/ 322428 h 322427"/>
                <a:gd name="connsiteX5" fmla="*/ 0 w 114787"/>
                <a:gd name="connsiteY5" fmla="*/ 287698 h 322427"/>
                <a:gd name="connsiteX6" fmla="*/ 0 w 114787"/>
                <a:gd name="connsiteY6" fmla="*/ 34729 h 322427"/>
                <a:gd name="connsiteX7" fmla="*/ 35174 w 114787"/>
                <a:gd name="connsiteY7" fmla="*/ 0 h 322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787" h="322427">
                  <a:moveTo>
                    <a:pt x="79613" y="0"/>
                  </a:moveTo>
                  <a:cubicBezTo>
                    <a:pt x="99039" y="0"/>
                    <a:pt x="114787" y="15549"/>
                    <a:pt x="114787" y="34729"/>
                  </a:cubicBezTo>
                  <a:lnTo>
                    <a:pt x="114787" y="287698"/>
                  </a:lnTo>
                  <a:cubicBezTo>
                    <a:pt x="114787" y="306879"/>
                    <a:pt x="99039" y="322428"/>
                    <a:pt x="79613" y="322428"/>
                  </a:cubicBezTo>
                  <a:lnTo>
                    <a:pt x="35174" y="322428"/>
                  </a:lnTo>
                  <a:cubicBezTo>
                    <a:pt x="15748" y="322428"/>
                    <a:pt x="0" y="306879"/>
                    <a:pt x="0" y="287698"/>
                  </a:cubicBezTo>
                  <a:lnTo>
                    <a:pt x="0" y="34729"/>
                  </a:lnTo>
                  <a:cubicBezTo>
                    <a:pt x="0" y="15549"/>
                    <a:pt x="15748" y="0"/>
                    <a:pt x="35174"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136" name="Freeform: Shape 645">
              <a:extLst>
                <a:ext uri="{FF2B5EF4-FFF2-40B4-BE49-F238E27FC236}">
                  <a16:creationId xmlns:a16="http://schemas.microsoft.com/office/drawing/2014/main" id="{2FE6C81B-8393-D4C1-CAD8-031021D6D850}"/>
                </a:ext>
              </a:extLst>
            </p:cNvPr>
            <p:cNvSpPr/>
            <p:nvPr/>
          </p:nvSpPr>
          <p:spPr>
            <a:xfrm>
              <a:off x="7491659" y="4454646"/>
              <a:ext cx="78020" cy="261972"/>
            </a:xfrm>
            <a:custGeom>
              <a:avLst/>
              <a:gdLst>
                <a:gd name="connsiteX0" fmla="*/ 49070 w 78020"/>
                <a:gd name="connsiteY0" fmla="*/ 0 h 261972"/>
                <a:gd name="connsiteX1" fmla="*/ 78020 w 78020"/>
                <a:gd name="connsiteY1" fmla="*/ 28584 h 261972"/>
                <a:gd name="connsiteX2" fmla="*/ 78020 w 78020"/>
                <a:gd name="connsiteY2" fmla="*/ 233388 h 261972"/>
                <a:gd name="connsiteX3" fmla="*/ 49070 w 78020"/>
                <a:gd name="connsiteY3" fmla="*/ 261972 h 261972"/>
                <a:gd name="connsiteX4" fmla="*/ 28950 w 78020"/>
                <a:gd name="connsiteY4" fmla="*/ 261972 h 261972"/>
                <a:gd name="connsiteX5" fmla="*/ 0 w 78020"/>
                <a:gd name="connsiteY5" fmla="*/ 233388 h 261972"/>
                <a:gd name="connsiteX6" fmla="*/ 0 w 78020"/>
                <a:gd name="connsiteY6" fmla="*/ 28584 h 261972"/>
                <a:gd name="connsiteX7" fmla="*/ 28950 w 78020"/>
                <a:gd name="connsiteY7" fmla="*/ 0 h 26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020" h="261972">
                  <a:moveTo>
                    <a:pt x="49070" y="0"/>
                  </a:moveTo>
                  <a:cubicBezTo>
                    <a:pt x="65059" y="0"/>
                    <a:pt x="78020" y="12797"/>
                    <a:pt x="78020" y="28584"/>
                  </a:cubicBezTo>
                  <a:lnTo>
                    <a:pt x="78020" y="233388"/>
                  </a:lnTo>
                  <a:cubicBezTo>
                    <a:pt x="78020" y="249175"/>
                    <a:pt x="65059" y="261972"/>
                    <a:pt x="49070" y="261972"/>
                  </a:cubicBezTo>
                  <a:lnTo>
                    <a:pt x="28950" y="261972"/>
                  </a:lnTo>
                  <a:cubicBezTo>
                    <a:pt x="12961" y="261972"/>
                    <a:pt x="0" y="249175"/>
                    <a:pt x="0" y="233388"/>
                  </a:cubicBezTo>
                  <a:lnTo>
                    <a:pt x="0" y="28584"/>
                  </a:lnTo>
                  <a:cubicBezTo>
                    <a:pt x="0" y="12797"/>
                    <a:pt x="12961" y="0"/>
                    <a:pt x="28950" y="0"/>
                  </a:cubicBezTo>
                  <a:close/>
                </a:path>
              </a:pathLst>
            </a:custGeom>
            <a:solidFill>
              <a:srgbClr val="CFE7DE"/>
            </a:solidFill>
            <a:ln w="12700" cap="flat">
              <a:solidFill>
                <a:srgbClr val="1D1D1B"/>
              </a:solidFill>
              <a:prstDash val="solid"/>
              <a:miter/>
            </a:ln>
          </p:spPr>
          <p:txBody>
            <a:bodyPr rtlCol="0" anchor="ctr"/>
            <a:lstStyle/>
            <a:p>
              <a:endParaRPr lang="de-DE"/>
            </a:p>
          </p:txBody>
        </p:sp>
        <p:sp>
          <p:nvSpPr>
            <p:cNvPr id="137" name="Freeform: Shape 646">
              <a:extLst>
                <a:ext uri="{FF2B5EF4-FFF2-40B4-BE49-F238E27FC236}">
                  <a16:creationId xmlns:a16="http://schemas.microsoft.com/office/drawing/2014/main" id="{744345D4-DBEB-C0AB-F918-CF4C99C145A5}"/>
                </a:ext>
              </a:extLst>
            </p:cNvPr>
            <p:cNvSpPr/>
            <p:nvPr/>
          </p:nvSpPr>
          <p:spPr>
            <a:xfrm>
              <a:off x="7576917" y="4398478"/>
              <a:ext cx="51241" cy="326715"/>
            </a:xfrm>
            <a:custGeom>
              <a:avLst/>
              <a:gdLst>
                <a:gd name="connsiteX0" fmla="*/ 32280 w 51241"/>
                <a:gd name="connsiteY0" fmla="*/ 0 h 326715"/>
                <a:gd name="connsiteX1" fmla="*/ 51242 w 51241"/>
                <a:gd name="connsiteY1" fmla="*/ 18723 h 326715"/>
                <a:gd name="connsiteX2" fmla="*/ 51242 w 51241"/>
                <a:gd name="connsiteY2" fmla="*/ 307993 h 326715"/>
                <a:gd name="connsiteX3" fmla="*/ 32280 w 51241"/>
                <a:gd name="connsiteY3" fmla="*/ 326715 h 326715"/>
                <a:gd name="connsiteX4" fmla="*/ 18963 w 51241"/>
                <a:gd name="connsiteY4" fmla="*/ 326715 h 326715"/>
                <a:gd name="connsiteX5" fmla="*/ 1 w 51241"/>
                <a:gd name="connsiteY5" fmla="*/ 307993 h 326715"/>
                <a:gd name="connsiteX6" fmla="*/ 1 w 51241"/>
                <a:gd name="connsiteY6" fmla="*/ 18723 h 326715"/>
                <a:gd name="connsiteX7" fmla="*/ 18963 w 51241"/>
                <a:gd name="connsiteY7" fmla="*/ 0 h 3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41" h="326715">
                  <a:moveTo>
                    <a:pt x="32280" y="0"/>
                  </a:moveTo>
                  <a:cubicBezTo>
                    <a:pt x="42753" y="0"/>
                    <a:pt x="51242" y="8383"/>
                    <a:pt x="51242" y="18723"/>
                  </a:cubicBezTo>
                  <a:lnTo>
                    <a:pt x="51242" y="307993"/>
                  </a:lnTo>
                  <a:cubicBezTo>
                    <a:pt x="51242" y="318333"/>
                    <a:pt x="42753" y="326715"/>
                    <a:pt x="32280" y="326715"/>
                  </a:cubicBezTo>
                  <a:lnTo>
                    <a:pt x="18963" y="326715"/>
                  </a:lnTo>
                  <a:cubicBezTo>
                    <a:pt x="8490" y="326715"/>
                    <a:pt x="1" y="318333"/>
                    <a:pt x="1" y="307993"/>
                  </a:cubicBezTo>
                  <a:lnTo>
                    <a:pt x="1" y="18723"/>
                  </a:lnTo>
                  <a:cubicBezTo>
                    <a:pt x="1" y="8383"/>
                    <a:pt x="8490" y="0"/>
                    <a:pt x="18963" y="0"/>
                  </a:cubicBezTo>
                  <a:close/>
                </a:path>
              </a:pathLst>
            </a:custGeom>
            <a:solidFill>
              <a:srgbClr val="EDEDED"/>
            </a:solidFill>
            <a:ln w="12700" cap="flat">
              <a:solidFill>
                <a:srgbClr val="1D1D1B"/>
              </a:solidFill>
              <a:prstDash val="solid"/>
              <a:miter/>
            </a:ln>
          </p:spPr>
          <p:txBody>
            <a:bodyPr rtlCol="0" anchor="ctr"/>
            <a:lstStyle/>
            <a:p>
              <a:endParaRPr lang="de-DE"/>
            </a:p>
          </p:txBody>
        </p:sp>
        <p:sp>
          <p:nvSpPr>
            <p:cNvPr id="138" name="Freeform: Shape 647">
              <a:extLst>
                <a:ext uri="{FF2B5EF4-FFF2-40B4-BE49-F238E27FC236}">
                  <a16:creationId xmlns:a16="http://schemas.microsoft.com/office/drawing/2014/main" id="{265AFA98-9304-EF3B-1055-2EB18D220EA6}"/>
                </a:ext>
              </a:extLst>
            </p:cNvPr>
            <p:cNvSpPr/>
            <p:nvPr/>
          </p:nvSpPr>
          <p:spPr>
            <a:xfrm>
              <a:off x="7663333" y="3029304"/>
              <a:ext cx="114787" cy="322427"/>
            </a:xfrm>
            <a:custGeom>
              <a:avLst/>
              <a:gdLst>
                <a:gd name="connsiteX0" fmla="*/ 79613 w 114787"/>
                <a:gd name="connsiteY0" fmla="*/ 0 h 322427"/>
                <a:gd name="connsiteX1" fmla="*/ 114787 w 114787"/>
                <a:gd name="connsiteY1" fmla="*/ 34729 h 322427"/>
                <a:gd name="connsiteX2" fmla="*/ 114787 w 114787"/>
                <a:gd name="connsiteY2" fmla="*/ 287698 h 322427"/>
                <a:gd name="connsiteX3" fmla="*/ 79613 w 114787"/>
                <a:gd name="connsiteY3" fmla="*/ 322427 h 322427"/>
                <a:gd name="connsiteX4" fmla="*/ 35174 w 114787"/>
                <a:gd name="connsiteY4" fmla="*/ 322427 h 322427"/>
                <a:gd name="connsiteX5" fmla="*/ 0 w 114787"/>
                <a:gd name="connsiteY5" fmla="*/ 287698 h 322427"/>
                <a:gd name="connsiteX6" fmla="*/ 0 w 114787"/>
                <a:gd name="connsiteY6" fmla="*/ 34729 h 322427"/>
                <a:gd name="connsiteX7" fmla="*/ 35174 w 114787"/>
                <a:gd name="connsiteY7" fmla="*/ 0 h 322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787" h="322427">
                  <a:moveTo>
                    <a:pt x="79613" y="0"/>
                  </a:moveTo>
                  <a:cubicBezTo>
                    <a:pt x="99039" y="0"/>
                    <a:pt x="114787" y="15549"/>
                    <a:pt x="114787" y="34729"/>
                  </a:cubicBezTo>
                  <a:lnTo>
                    <a:pt x="114787" y="287698"/>
                  </a:lnTo>
                  <a:cubicBezTo>
                    <a:pt x="114787" y="306878"/>
                    <a:pt x="99039" y="322427"/>
                    <a:pt x="79613" y="322427"/>
                  </a:cubicBezTo>
                  <a:lnTo>
                    <a:pt x="35174" y="322427"/>
                  </a:lnTo>
                  <a:cubicBezTo>
                    <a:pt x="15748" y="322427"/>
                    <a:pt x="0" y="306878"/>
                    <a:pt x="0" y="287698"/>
                  </a:cubicBezTo>
                  <a:lnTo>
                    <a:pt x="0" y="34729"/>
                  </a:lnTo>
                  <a:cubicBezTo>
                    <a:pt x="0" y="15549"/>
                    <a:pt x="15748" y="0"/>
                    <a:pt x="35174" y="0"/>
                  </a:cubicBezTo>
                  <a:close/>
                </a:path>
              </a:pathLst>
            </a:custGeom>
            <a:solidFill>
              <a:srgbClr val="CFE7DE"/>
            </a:solidFill>
            <a:ln w="12700" cap="flat">
              <a:solidFill>
                <a:srgbClr val="1D1D1B"/>
              </a:solidFill>
              <a:prstDash val="solid"/>
              <a:miter/>
            </a:ln>
          </p:spPr>
          <p:txBody>
            <a:bodyPr rtlCol="0" anchor="ctr"/>
            <a:lstStyle/>
            <a:p>
              <a:endParaRPr lang="de-DE"/>
            </a:p>
          </p:txBody>
        </p:sp>
        <p:sp>
          <p:nvSpPr>
            <p:cNvPr id="139" name="Freeform: Shape 648">
              <a:extLst>
                <a:ext uri="{FF2B5EF4-FFF2-40B4-BE49-F238E27FC236}">
                  <a16:creationId xmlns:a16="http://schemas.microsoft.com/office/drawing/2014/main" id="{5F3D8F7F-7731-ADBE-0F8A-1B0FDF18A4B4}"/>
                </a:ext>
              </a:extLst>
            </p:cNvPr>
            <p:cNvSpPr/>
            <p:nvPr/>
          </p:nvSpPr>
          <p:spPr>
            <a:xfrm>
              <a:off x="7793898" y="3089616"/>
              <a:ext cx="78020" cy="261972"/>
            </a:xfrm>
            <a:custGeom>
              <a:avLst/>
              <a:gdLst>
                <a:gd name="connsiteX0" fmla="*/ 49070 w 78020"/>
                <a:gd name="connsiteY0" fmla="*/ 0 h 261972"/>
                <a:gd name="connsiteX1" fmla="*/ 78020 w 78020"/>
                <a:gd name="connsiteY1" fmla="*/ 28584 h 261972"/>
                <a:gd name="connsiteX2" fmla="*/ 78020 w 78020"/>
                <a:gd name="connsiteY2" fmla="*/ 233388 h 261972"/>
                <a:gd name="connsiteX3" fmla="*/ 49070 w 78020"/>
                <a:gd name="connsiteY3" fmla="*/ 261972 h 261972"/>
                <a:gd name="connsiteX4" fmla="*/ 28950 w 78020"/>
                <a:gd name="connsiteY4" fmla="*/ 261972 h 261972"/>
                <a:gd name="connsiteX5" fmla="*/ 0 w 78020"/>
                <a:gd name="connsiteY5" fmla="*/ 233388 h 261972"/>
                <a:gd name="connsiteX6" fmla="*/ 0 w 78020"/>
                <a:gd name="connsiteY6" fmla="*/ 28584 h 261972"/>
                <a:gd name="connsiteX7" fmla="*/ 28950 w 78020"/>
                <a:gd name="connsiteY7" fmla="*/ 0 h 26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020" h="261972">
                  <a:moveTo>
                    <a:pt x="49070" y="0"/>
                  </a:moveTo>
                  <a:cubicBezTo>
                    <a:pt x="65059" y="0"/>
                    <a:pt x="78020" y="12797"/>
                    <a:pt x="78020" y="28584"/>
                  </a:cubicBezTo>
                  <a:lnTo>
                    <a:pt x="78020" y="233388"/>
                  </a:lnTo>
                  <a:cubicBezTo>
                    <a:pt x="78020" y="249175"/>
                    <a:pt x="65059" y="261972"/>
                    <a:pt x="49070" y="261972"/>
                  </a:cubicBezTo>
                  <a:lnTo>
                    <a:pt x="28950" y="261972"/>
                  </a:lnTo>
                  <a:cubicBezTo>
                    <a:pt x="12961" y="261972"/>
                    <a:pt x="0" y="249175"/>
                    <a:pt x="0" y="233388"/>
                  </a:cubicBezTo>
                  <a:lnTo>
                    <a:pt x="0" y="28584"/>
                  </a:lnTo>
                  <a:cubicBezTo>
                    <a:pt x="0" y="12797"/>
                    <a:pt x="12961" y="0"/>
                    <a:pt x="28950" y="0"/>
                  </a:cubicBezTo>
                  <a:close/>
                </a:path>
              </a:pathLst>
            </a:custGeom>
            <a:solidFill>
              <a:srgbClr val="EDEDED"/>
            </a:solidFill>
            <a:ln w="12700" cap="flat">
              <a:solidFill>
                <a:srgbClr val="1D1D1B"/>
              </a:solidFill>
              <a:prstDash val="solid"/>
              <a:miter/>
            </a:ln>
          </p:spPr>
          <p:txBody>
            <a:bodyPr rtlCol="0" anchor="ctr"/>
            <a:lstStyle/>
            <a:p>
              <a:endParaRPr lang="de-DE"/>
            </a:p>
          </p:txBody>
        </p:sp>
        <p:sp>
          <p:nvSpPr>
            <p:cNvPr id="140" name="Freeform: Shape 649">
              <a:extLst>
                <a:ext uri="{FF2B5EF4-FFF2-40B4-BE49-F238E27FC236}">
                  <a16:creationId xmlns:a16="http://schemas.microsoft.com/office/drawing/2014/main" id="{2A4BDB81-D8C9-F2FC-E7F9-3D56AEC6591D}"/>
                </a:ext>
              </a:extLst>
            </p:cNvPr>
            <p:cNvSpPr/>
            <p:nvPr/>
          </p:nvSpPr>
          <p:spPr>
            <a:xfrm>
              <a:off x="7879011" y="3033449"/>
              <a:ext cx="51241" cy="326715"/>
            </a:xfrm>
            <a:custGeom>
              <a:avLst/>
              <a:gdLst>
                <a:gd name="connsiteX0" fmla="*/ 32280 w 51241"/>
                <a:gd name="connsiteY0" fmla="*/ 0 h 326715"/>
                <a:gd name="connsiteX1" fmla="*/ 51242 w 51241"/>
                <a:gd name="connsiteY1" fmla="*/ 18722 h 326715"/>
                <a:gd name="connsiteX2" fmla="*/ 51242 w 51241"/>
                <a:gd name="connsiteY2" fmla="*/ 307993 h 326715"/>
                <a:gd name="connsiteX3" fmla="*/ 32280 w 51241"/>
                <a:gd name="connsiteY3" fmla="*/ 326715 h 326715"/>
                <a:gd name="connsiteX4" fmla="*/ 18963 w 51241"/>
                <a:gd name="connsiteY4" fmla="*/ 326715 h 326715"/>
                <a:gd name="connsiteX5" fmla="*/ 1 w 51241"/>
                <a:gd name="connsiteY5" fmla="*/ 307993 h 326715"/>
                <a:gd name="connsiteX6" fmla="*/ 1 w 51241"/>
                <a:gd name="connsiteY6" fmla="*/ 18722 h 326715"/>
                <a:gd name="connsiteX7" fmla="*/ 18963 w 51241"/>
                <a:gd name="connsiteY7" fmla="*/ 0 h 3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41" h="326715">
                  <a:moveTo>
                    <a:pt x="32280" y="0"/>
                  </a:moveTo>
                  <a:cubicBezTo>
                    <a:pt x="42753" y="0"/>
                    <a:pt x="51242" y="8382"/>
                    <a:pt x="51242" y="18722"/>
                  </a:cubicBezTo>
                  <a:lnTo>
                    <a:pt x="51242" y="307993"/>
                  </a:lnTo>
                  <a:cubicBezTo>
                    <a:pt x="51242" y="318332"/>
                    <a:pt x="42753" y="326715"/>
                    <a:pt x="32280" y="326715"/>
                  </a:cubicBezTo>
                  <a:lnTo>
                    <a:pt x="18963" y="326715"/>
                  </a:lnTo>
                  <a:cubicBezTo>
                    <a:pt x="8490" y="326715"/>
                    <a:pt x="1" y="318332"/>
                    <a:pt x="1" y="307993"/>
                  </a:cubicBezTo>
                  <a:lnTo>
                    <a:pt x="1" y="18722"/>
                  </a:lnTo>
                  <a:cubicBezTo>
                    <a:pt x="1" y="8382"/>
                    <a:pt x="8490" y="0"/>
                    <a:pt x="18963" y="0"/>
                  </a:cubicBezTo>
                  <a:close/>
                </a:path>
              </a:pathLst>
            </a:custGeom>
            <a:solidFill>
              <a:srgbClr val="CFE7DE"/>
            </a:solidFill>
            <a:ln w="12700" cap="flat">
              <a:solidFill>
                <a:srgbClr val="1D1D1B"/>
              </a:solidFill>
              <a:prstDash val="solid"/>
              <a:miter/>
            </a:ln>
          </p:spPr>
          <p:txBody>
            <a:bodyPr rtlCol="0" anchor="ctr"/>
            <a:lstStyle/>
            <a:p>
              <a:endParaRPr lang="de-DE"/>
            </a:p>
          </p:txBody>
        </p:sp>
        <p:sp>
          <p:nvSpPr>
            <p:cNvPr id="141" name="Freeform: Shape 650">
              <a:extLst>
                <a:ext uri="{FF2B5EF4-FFF2-40B4-BE49-F238E27FC236}">
                  <a16:creationId xmlns:a16="http://schemas.microsoft.com/office/drawing/2014/main" id="{C3E85759-C627-0DAC-9DA9-E3B014E2DD9C}"/>
                </a:ext>
              </a:extLst>
            </p:cNvPr>
            <p:cNvSpPr/>
            <p:nvPr/>
          </p:nvSpPr>
          <p:spPr>
            <a:xfrm>
              <a:off x="8898055" y="2530513"/>
              <a:ext cx="1149174" cy="97614"/>
            </a:xfrm>
            <a:custGeom>
              <a:avLst/>
              <a:gdLst>
                <a:gd name="connsiteX0" fmla="*/ 1112408 w 1149174"/>
                <a:gd name="connsiteY0" fmla="*/ 0 h 97614"/>
                <a:gd name="connsiteX1" fmla="*/ 1149174 w 1149174"/>
                <a:gd name="connsiteY1" fmla="*/ 36302 h 97614"/>
                <a:gd name="connsiteX2" fmla="*/ 1149174 w 1149174"/>
                <a:gd name="connsiteY2" fmla="*/ 61313 h 97614"/>
                <a:gd name="connsiteX3" fmla="*/ 1112408 w 1149174"/>
                <a:gd name="connsiteY3" fmla="*/ 97615 h 97614"/>
                <a:gd name="connsiteX4" fmla="*/ 36766 w 1149174"/>
                <a:gd name="connsiteY4" fmla="*/ 97615 h 97614"/>
                <a:gd name="connsiteX5" fmla="*/ 0 w 1149174"/>
                <a:gd name="connsiteY5" fmla="*/ 61313 h 97614"/>
                <a:gd name="connsiteX6" fmla="*/ 0 w 1149174"/>
                <a:gd name="connsiteY6" fmla="*/ 36302 h 97614"/>
                <a:gd name="connsiteX7" fmla="*/ 36766 w 1149174"/>
                <a:gd name="connsiteY7" fmla="*/ 0 h 9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9174" h="97614">
                  <a:moveTo>
                    <a:pt x="1112408" y="0"/>
                  </a:moveTo>
                  <a:cubicBezTo>
                    <a:pt x="1132714" y="0"/>
                    <a:pt x="1149174" y="16253"/>
                    <a:pt x="1149174" y="36302"/>
                  </a:cubicBezTo>
                  <a:lnTo>
                    <a:pt x="1149174" y="61313"/>
                  </a:lnTo>
                  <a:cubicBezTo>
                    <a:pt x="1149174" y="81362"/>
                    <a:pt x="1132713" y="97615"/>
                    <a:pt x="1112408" y="97615"/>
                  </a:cubicBezTo>
                  <a:lnTo>
                    <a:pt x="36766" y="97615"/>
                  </a:lnTo>
                  <a:cubicBezTo>
                    <a:pt x="16460" y="97615"/>
                    <a:pt x="0" y="81362"/>
                    <a:pt x="0" y="61313"/>
                  </a:cubicBezTo>
                  <a:lnTo>
                    <a:pt x="0" y="36302"/>
                  </a:lnTo>
                  <a:cubicBezTo>
                    <a:pt x="0" y="16253"/>
                    <a:pt x="16461" y="0"/>
                    <a:pt x="36766" y="0"/>
                  </a:cubicBezTo>
                  <a:close/>
                </a:path>
              </a:pathLst>
            </a:custGeom>
            <a:solidFill>
              <a:srgbClr val="ED6C34"/>
            </a:solidFill>
            <a:ln w="12700" cap="flat">
              <a:solidFill>
                <a:srgbClr val="1D1D1B"/>
              </a:solidFill>
              <a:prstDash val="solid"/>
              <a:miter/>
            </a:ln>
          </p:spPr>
          <p:txBody>
            <a:bodyPr rtlCol="0" anchor="ctr"/>
            <a:lstStyle/>
            <a:p>
              <a:endParaRPr lang="de-DE"/>
            </a:p>
          </p:txBody>
        </p:sp>
        <p:sp>
          <p:nvSpPr>
            <p:cNvPr id="142" name="Freeform: Shape 651">
              <a:extLst>
                <a:ext uri="{FF2B5EF4-FFF2-40B4-BE49-F238E27FC236}">
                  <a16:creationId xmlns:a16="http://schemas.microsoft.com/office/drawing/2014/main" id="{0EF49F67-5BED-8DA4-4C18-E7677A37DC5D}"/>
                </a:ext>
              </a:extLst>
            </p:cNvPr>
            <p:cNvSpPr/>
            <p:nvPr/>
          </p:nvSpPr>
          <p:spPr>
            <a:xfrm>
              <a:off x="9031805" y="2365583"/>
              <a:ext cx="191939" cy="160642"/>
            </a:xfrm>
            <a:custGeom>
              <a:avLst/>
              <a:gdLst>
                <a:gd name="connsiteX0" fmla="*/ 152567 w 191939"/>
                <a:gd name="connsiteY0" fmla="*/ 160642 h 160642"/>
                <a:gd name="connsiteX1" fmla="*/ 34596 w 191939"/>
                <a:gd name="connsiteY1" fmla="*/ 160642 h 160642"/>
                <a:gd name="connsiteX2" fmla="*/ 19107 w 191939"/>
                <a:gd name="connsiteY2" fmla="*/ 145207 h 160642"/>
                <a:gd name="connsiteX3" fmla="*/ 0 w 191939"/>
                <a:gd name="connsiteY3" fmla="*/ 15435 h 160642"/>
                <a:gd name="connsiteX4" fmla="*/ 15488 w 191939"/>
                <a:gd name="connsiteY4" fmla="*/ 0 h 160642"/>
                <a:gd name="connsiteX5" fmla="*/ 176451 w 191939"/>
                <a:gd name="connsiteY5" fmla="*/ 0 h 160642"/>
                <a:gd name="connsiteX6" fmla="*/ 191939 w 191939"/>
                <a:gd name="connsiteY6" fmla="*/ 15435 h 160642"/>
                <a:gd name="connsiteX7" fmla="*/ 168055 w 191939"/>
                <a:gd name="connsiteY7" fmla="*/ 145207 h 160642"/>
                <a:gd name="connsiteX8" fmla="*/ 152567 w 191939"/>
                <a:gd name="connsiteY8" fmla="*/ 160642 h 16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939" h="160642">
                  <a:moveTo>
                    <a:pt x="152567" y="160642"/>
                  </a:moveTo>
                  <a:lnTo>
                    <a:pt x="34596" y="160642"/>
                  </a:lnTo>
                  <a:cubicBezTo>
                    <a:pt x="26055" y="160642"/>
                    <a:pt x="19107" y="153639"/>
                    <a:pt x="19107" y="145207"/>
                  </a:cubicBezTo>
                  <a:lnTo>
                    <a:pt x="0" y="15435"/>
                  </a:lnTo>
                  <a:cubicBezTo>
                    <a:pt x="0" y="6860"/>
                    <a:pt x="6948" y="0"/>
                    <a:pt x="15488" y="0"/>
                  </a:cubicBezTo>
                  <a:lnTo>
                    <a:pt x="176451" y="0"/>
                  </a:lnTo>
                  <a:cubicBezTo>
                    <a:pt x="184992" y="0"/>
                    <a:pt x="191939" y="7003"/>
                    <a:pt x="191939" y="15435"/>
                  </a:cubicBezTo>
                  <a:lnTo>
                    <a:pt x="168055" y="145207"/>
                  </a:lnTo>
                  <a:cubicBezTo>
                    <a:pt x="168055" y="153782"/>
                    <a:pt x="161107" y="160642"/>
                    <a:pt x="152567" y="160642"/>
                  </a:cubicBezTo>
                  <a:close/>
                </a:path>
              </a:pathLst>
            </a:custGeom>
            <a:solidFill>
              <a:srgbClr val="E94E1B"/>
            </a:solidFill>
            <a:ln w="12700" cap="flat">
              <a:solidFill>
                <a:srgbClr val="1D1D1B"/>
              </a:solidFill>
              <a:prstDash val="solid"/>
              <a:miter/>
            </a:ln>
          </p:spPr>
          <p:txBody>
            <a:bodyPr rtlCol="0" anchor="ctr"/>
            <a:lstStyle/>
            <a:p>
              <a:endParaRPr lang="de-DE"/>
            </a:p>
          </p:txBody>
        </p:sp>
        <p:sp>
          <p:nvSpPr>
            <p:cNvPr id="143" name="Freeform: Shape 652">
              <a:extLst>
                <a:ext uri="{FF2B5EF4-FFF2-40B4-BE49-F238E27FC236}">
                  <a16:creationId xmlns:a16="http://schemas.microsoft.com/office/drawing/2014/main" id="{BB665B1A-BDB2-8D3C-A500-919706906FB3}"/>
                </a:ext>
              </a:extLst>
            </p:cNvPr>
            <p:cNvSpPr/>
            <p:nvPr/>
          </p:nvSpPr>
          <p:spPr>
            <a:xfrm>
              <a:off x="9106496" y="2129479"/>
              <a:ext cx="28226" cy="233388"/>
            </a:xfrm>
            <a:custGeom>
              <a:avLst/>
              <a:gdLst>
                <a:gd name="connsiteX0" fmla="*/ 17660 w 28226"/>
                <a:gd name="connsiteY0" fmla="*/ 0 h 233388"/>
                <a:gd name="connsiteX1" fmla="*/ 28226 w 28226"/>
                <a:gd name="connsiteY1" fmla="*/ 10433 h 233388"/>
                <a:gd name="connsiteX2" fmla="*/ 28226 w 28226"/>
                <a:gd name="connsiteY2" fmla="*/ 222955 h 233388"/>
                <a:gd name="connsiteX3" fmla="*/ 17660 w 28226"/>
                <a:gd name="connsiteY3" fmla="*/ 233388 h 233388"/>
                <a:gd name="connsiteX4" fmla="*/ 10567 w 28226"/>
                <a:gd name="connsiteY4" fmla="*/ 233388 h 233388"/>
                <a:gd name="connsiteX5" fmla="*/ 0 w 28226"/>
                <a:gd name="connsiteY5" fmla="*/ 222955 h 233388"/>
                <a:gd name="connsiteX6" fmla="*/ 0 w 28226"/>
                <a:gd name="connsiteY6" fmla="*/ 10433 h 233388"/>
                <a:gd name="connsiteX7" fmla="*/ 10567 w 28226"/>
                <a:gd name="connsiteY7" fmla="*/ 0 h 23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26" h="233388">
                  <a:moveTo>
                    <a:pt x="17660" y="0"/>
                  </a:moveTo>
                  <a:cubicBezTo>
                    <a:pt x="23496" y="0"/>
                    <a:pt x="28226" y="4671"/>
                    <a:pt x="28226" y="10433"/>
                  </a:cubicBezTo>
                  <a:lnTo>
                    <a:pt x="28226" y="222955"/>
                  </a:lnTo>
                  <a:cubicBezTo>
                    <a:pt x="28226" y="228717"/>
                    <a:pt x="23495" y="233388"/>
                    <a:pt x="17660" y="233388"/>
                  </a:cubicBezTo>
                  <a:lnTo>
                    <a:pt x="10567" y="233388"/>
                  </a:lnTo>
                  <a:cubicBezTo>
                    <a:pt x="4731" y="233388"/>
                    <a:pt x="0" y="228717"/>
                    <a:pt x="0" y="222955"/>
                  </a:cubicBezTo>
                  <a:lnTo>
                    <a:pt x="0" y="10433"/>
                  </a:lnTo>
                  <a:cubicBezTo>
                    <a:pt x="0" y="4671"/>
                    <a:pt x="4731" y="0"/>
                    <a:pt x="10567" y="0"/>
                  </a:cubicBezTo>
                  <a:close/>
                </a:path>
              </a:pathLst>
            </a:custGeom>
            <a:solidFill>
              <a:srgbClr val="92C24F"/>
            </a:solidFill>
            <a:ln w="12700" cap="flat">
              <a:solidFill>
                <a:srgbClr val="1D1D1B"/>
              </a:solidFill>
              <a:prstDash val="solid"/>
              <a:miter/>
            </a:ln>
          </p:spPr>
          <p:txBody>
            <a:bodyPr rtlCol="0" anchor="ctr"/>
            <a:lstStyle/>
            <a:p>
              <a:endParaRPr lang="de-DE"/>
            </a:p>
          </p:txBody>
        </p:sp>
        <p:sp>
          <p:nvSpPr>
            <p:cNvPr id="144" name="Freeform: Shape 653">
              <a:extLst>
                <a:ext uri="{FF2B5EF4-FFF2-40B4-BE49-F238E27FC236}">
                  <a16:creationId xmlns:a16="http://schemas.microsoft.com/office/drawing/2014/main" id="{9E82B158-7ED6-71C6-C201-60F4E3F21145}"/>
                </a:ext>
              </a:extLst>
            </p:cNvPr>
            <p:cNvSpPr/>
            <p:nvPr/>
          </p:nvSpPr>
          <p:spPr>
            <a:xfrm>
              <a:off x="9101550" y="2010124"/>
              <a:ext cx="78939" cy="105937"/>
            </a:xfrm>
            <a:custGeom>
              <a:avLst/>
              <a:gdLst>
                <a:gd name="connsiteX0" fmla="*/ 13342 w 78939"/>
                <a:gd name="connsiteY0" fmla="*/ 103062 h 105937"/>
                <a:gd name="connsiteX1" fmla="*/ 13342 w 78939"/>
                <a:gd name="connsiteY1" fmla="*/ 103062 h 105937"/>
                <a:gd name="connsiteX2" fmla="*/ 2920 w 78939"/>
                <a:gd name="connsiteY2" fmla="*/ 69047 h 105937"/>
                <a:gd name="connsiteX3" fmla="*/ 31870 w 78939"/>
                <a:gd name="connsiteY3" fmla="*/ 13451 h 105937"/>
                <a:gd name="connsiteX4" fmla="*/ 65597 w 78939"/>
                <a:gd name="connsiteY4" fmla="*/ 2875 h 105937"/>
                <a:gd name="connsiteX5" fmla="*/ 65597 w 78939"/>
                <a:gd name="connsiteY5" fmla="*/ 2875 h 105937"/>
                <a:gd name="connsiteX6" fmla="*/ 76019 w 78939"/>
                <a:gd name="connsiteY6" fmla="*/ 36890 h 105937"/>
                <a:gd name="connsiteX7" fmla="*/ 47069 w 78939"/>
                <a:gd name="connsiteY7" fmla="*/ 92486 h 105937"/>
                <a:gd name="connsiteX8" fmla="*/ 13342 w 78939"/>
                <a:gd name="connsiteY8" fmla="*/ 103062 h 10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39" h="105937">
                  <a:moveTo>
                    <a:pt x="13342" y="103062"/>
                  </a:moveTo>
                  <a:lnTo>
                    <a:pt x="13342" y="103062"/>
                  </a:lnTo>
                  <a:cubicBezTo>
                    <a:pt x="1183" y="96631"/>
                    <a:pt x="-3594" y="81338"/>
                    <a:pt x="2920" y="69047"/>
                  </a:cubicBezTo>
                  <a:lnTo>
                    <a:pt x="31870" y="13451"/>
                  </a:lnTo>
                  <a:cubicBezTo>
                    <a:pt x="38239" y="1160"/>
                    <a:pt x="53438" y="-3556"/>
                    <a:pt x="65597" y="2875"/>
                  </a:cubicBezTo>
                  <a:lnTo>
                    <a:pt x="65597" y="2875"/>
                  </a:lnTo>
                  <a:cubicBezTo>
                    <a:pt x="77756" y="9306"/>
                    <a:pt x="82533" y="24599"/>
                    <a:pt x="76019" y="36890"/>
                  </a:cubicBezTo>
                  <a:lnTo>
                    <a:pt x="47069" y="92486"/>
                  </a:lnTo>
                  <a:cubicBezTo>
                    <a:pt x="40700" y="104777"/>
                    <a:pt x="25501" y="109493"/>
                    <a:pt x="13342" y="103062"/>
                  </a:cubicBezTo>
                  <a:close/>
                </a:path>
              </a:pathLst>
            </a:custGeom>
            <a:solidFill>
              <a:srgbClr val="E94E1B"/>
            </a:solidFill>
            <a:ln w="12700" cap="flat">
              <a:solidFill>
                <a:srgbClr val="1D1D1B"/>
              </a:solidFill>
              <a:prstDash val="solid"/>
              <a:miter/>
            </a:ln>
          </p:spPr>
          <p:txBody>
            <a:bodyPr rtlCol="0" anchor="ctr"/>
            <a:lstStyle/>
            <a:p>
              <a:endParaRPr lang="de-DE"/>
            </a:p>
          </p:txBody>
        </p:sp>
        <p:sp>
          <p:nvSpPr>
            <p:cNvPr id="145" name="Freeform: Shape 654">
              <a:extLst>
                <a:ext uri="{FF2B5EF4-FFF2-40B4-BE49-F238E27FC236}">
                  <a16:creationId xmlns:a16="http://schemas.microsoft.com/office/drawing/2014/main" id="{1E8814ED-80EC-CDF4-C836-69D6D053EFB4}"/>
                </a:ext>
              </a:extLst>
            </p:cNvPr>
            <p:cNvSpPr/>
            <p:nvPr/>
          </p:nvSpPr>
          <p:spPr>
            <a:xfrm rot="5400000">
              <a:off x="9029634" y="2082887"/>
              <a:ext cx="51096" cy="110763"/>
            </a:xfrm>
            <a:custGeom>
              <a:avLst/>
              <a:gdLst>
                <a:gd name="connsiteX0" fmla="*/ 32135 w 51096"/>
                <a:gd name="connsiteY0" fmla="*/ 0 h 110763"/>
                <a:gd name="connsiteX1" fmla="*/ 51097 w 51096"/>
                <a:gd name="connsiteY1" fmla="*/ 18723 h 110763"/>
                <a:gd name="connsiteX2" fmla="*/ 51097 w 51096"/>
                <a:gd name="connsiteY2" fmla="*/ 92041 h 110763"/>
                <a:gd name="connsiteX3" fmla="*/ 32135 w 51096"/>
                <a:gd name="connsiteY3" fmla="*/ 110763 h 110763"/>
                <a:gd name="connsiteX4" fmla="*/ 18963 w 51096"/>
                <a:gd name="connsiteY4" fmla="*/ 110763 h 110763"/>
                <a:gd name="connsiteX5" fmla="*/ 0 w 51096"/>
                <a:gd name="connsiteY5" fmla="*/ 92041 h 110763"/>
                <a:gd name="connsiteX6" fmla="*/ 0 w 51096"/>
                <a:gd name="connsiteY6" fmla="*/ 18723 h 110763"/>
                <a:gd name="connsiteX7" fmla="*/ 18963 w 51096"/>
                <a:gd name="connsiteY7" fmla="*/ 0 h 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96" h="110763">
                  <a:moveTo>
                    <a:pt x="32135" y="0"/>
                  </a:moveTo>
                  <a:cubicBezTo>
                    <a:pt x="42607" y="0"/>
                    <a:pt x="51097" y="8382"/>
                    <a:pt x="51097" y="18723"/>
                  </a:cubicBezTo>
                  <a:lnTo>
                    <a:pt x="51097" y="92041"/>
                  </a:lnTo>
                  <a:cubicBezTo>
                    <a:pt x="51097" y="102381"/>
                    <a:pt x="42607" y="110763"/>
                    <a:pt x="32135" y="110763"/>
                  </a:cubicBezTo>
                  <a:lnTo>
                    <a:pt x="18963" y="110763"/>
                  </a:lnTo>
                  <a:cubicBezTo>
                    <a:pt x="8490" y="110763"/>
                    <a:pt x="0" y="102381"/>
                    <a:pt x="0" y="92041"/>
                  </a:cubicBezTo>
                  <a:lnTo>
                    <a:pt x="0" y="18723"/>
                  </a:lnTo>
                  <a:cubicBezTo>
                    <a:pt x="0" y="8382"/>
                    <a:pt x="8490" y="0"/>
                    <a:pt x="18963" y="0"/>
                  </a:cubicBezTo>
                  <a:close/>
                </a:path>
              </a:pathLst>
            </a:custGeom>
            <a:solidFill>
              <a:srgbClr val="E94E1B"/>
            </a:solidFill>
            <a:ln w="12700" cap="flat">
              <a:solidFill>
                <a:srgbClr val="1D1D1B"/>
              </a:solidFill>
              <a:prstDash val="solid"/>
              <a:miter/>
            </a:ln>
          </p:spPr>
          <p:txBody>
            <a:bodyPr rtlCol="0" anchor="ctr"/>
            <a:lstStyle/>
            <a:p>
              <a:endParaRPr lang="de-DE"/>
            </a:p>
          </p:txBody>
        </p:sp>
        <p:sp>
          <p:nvSpPr>
            <p:cNvPr id="146" name="Freeform: Shape 655">
              <a:extLst>
                <a:ext uri="{FF2B5EF4-FFF2-40B4-BE49-F238E27FC236}">
                  <a16:creationId xmlns:a16="http://schemas.microsoft.com/office/drawing/2014/main" id="{2F74E926-C425-4986-2BD6-9B4B5B1A89EE}"/>
                </a:ext>
              </a:extLst>
            </p:cNvPr>
            <p:cNvSpPr/>
            <p:nvPr/>
          </p:nvSpPr>
          <p:spPr>
            <a:xfrm>
              <a:off x="9051176" y="2134322"/>
              <a:ext cx="78939" cy="105937"/>
            </a:xfrm>
            <a:custGeom>
              <a:avLst/>
              <a:gdLst>
                <a:gd name="connsiteX0" fmla="*/ 13342 w 78939"/>
                <a:gd name="connsiteY0" fmla="*/ 103062 h 105937"/>
                <a:gd name="connsiteX1" fmla="*/ 13342 w 78939"/>
                <a:gd name="connsiteY1" fmla="*/ 103062 h 105937"/>
                <a:gd name="connsiteX2" fmla="*/ 2920 w 78939"/>
                <a:gd name="connsiteY2" fmla="*/ 69047 h 105937"/>
                <a:gd name="connsiteX3" fmla="*/ 31870 w 78939"/>
                <a:gd name="connsiteY3" fmla="*/ 13451 h 105937"/>
                <a:gd name="connsiteX4" fmla="*/ 65597 w 78939"/>
                <a:gd name="connsiteY4" fmla="*/ 2875 h 105937"/>
                <a:gd name="connsiteX5" fmla="*/ 65597 w 78939"/>
                <a:gd name="connsiteY5" fmla="*/ 2875 h 105937"/>
                <a:gd name="connsiteX6" fmla="*/ 76020 w 78939"/>
                <a:gd name="connsiteY6" fmla="*/ 36890 h 105937"/>
                <a:gd name="connsiteX7" fmla="*/ 47069 w 78939"/>
                <a:gd name="connsiteY7" fmla="*/ 92486 h 105937"/>
                <a:gd name="connsiteX8" fmla="*/ 13342 w 78939"/>
                <a:gd name="connsiteY8" fmla="*/ 103062 h 10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39" h="105937">
                  <a:moveTo>
                    <a:pt x="13342" y="103062"/>
                  </a:moveTo>
                  <a:lnTo>
                    <a:pt x="13342" y="103062"/>
                  </a:lnTo>
                  <a:cubicBezTo>
                    <a:pt x="1183" y="96631"/>
                    <a:pt x="-3593" y="81338"/>
                    <a:pt x="2920" y="69047"/>
                  </a:cubicBezTo>
                  <a:lnTo>
                    <a:pt x="31870" y="13451"/>
                  </a:lnTo>
                  <a:cubicBezTo>
                    <a:pt x="38239" y="1160"/>
                    <a:pt x="53438" y="-3556"/>
                    <a:pt x="65597" y="2875"/>
                  </a:cubicBezTo>
                  <a:lnTo>
                    <a:pt x="65597" y="2875"/>
                  </a:lnTo>
                  <a:cubicBezTo>
                    <a:pt x="77756" y="9307"/>
                    <a:pt x="82533" y="24599"/>
                    <a:pt x="76020" y="36890"/>
                  </a:cubicBezTo>
                  <a:lnTo>
                    <a:pt x="47069" y="92486"/>
                  </a:lnTo>
                  <a:cubicBezTo>
                    <a:pt x="40700" y="104777"/>
                    <a:pt x="25502" y="109493"/>
                    <a:pt x="13342" y="103062"/>
                  </a:cubicBezTo>
                  <a:close/>
                </a:path>
              </a:pathLst>
            </a:custGeom>
            <a:solidFill>
              <a:srgbClr val="E94E1B"/>
            </a:solidFill>
            <a:ln w="12700" cap="flat">
              <a:solidFill>
                <a:srgbClr val="1D1D1B"/>
              </a:solidFill>
              <a:prstDash val="solid"/>
              <a:miter/>
            </a:ln>
          </p:spPr>
          <p:txBody>
            <a:bodyPr rtlCol="0" anchor="ctr"/>
            <a:lstStyle/>
            <a:p>
              <a:endParaRPr lang="de-DE"/>
            </a:p>
          </p:txBody>
        </p:sp>
        <p:sp>
          <p:nvSpPr>
            <p:cNvPr id="147" name="Freeform: Shape 656">
              <a:extLst>
                <a:ext uri="{FF2B5EF4-FFF2-40B4-BE49-F238E27FC236}">
                  <a16:creationId xmlns:a16="http://schemas.microsoft.com/office/drawing/2014/main" id="{8D986C69-08C7-6990-FDB0-3789E1E15FAA}"/>
                </a:ext>
              </a:extLst>
            </p:cNvPr>
            <p:cNvSpPr/>
            <p:nvPr/>
          </p:nvSpPr>
          <p:spPr>
            <a:xfrm rot="5400000">
              <a:off x="9157738" y="2093177"/>
              <a:ext cx="51096" cy="110763"/>
            </a:xfrm>
            <a:custGeom>
              <a:avLst/>
              <a:gdLst>
                <a:gd name="connsiteX0" fmla="*/ 32134 w 51096"/>
                <a:gd name="connsiteY0" fmla="*/ 0 h 110763"/>
                <a:gd name="connsiteX1" fmla="*/ 51097 w 51096"/>
                <a:gd name="connsiteY1" fmla="*/ 18723 h 110763"/>
                <a:gd name="connsiteX2" fmla="*/ 51097 w 51096"/>
                <a:gd name="connsiteY2" fmla="*/ 92041 h 110763"/>
                <a:gd name="connsiteX3" fmla="*/ 32134 w 51096"/>
                <a:gd name="connsiteY3" fmla="*/ 110763 h 110763"/>
                <a:gd name="connsiteX4" fmla="*/ 18962 w 51096"/>
                <a:gd name="connsiteY4" fmla="*/ 110763 h 110763"/>
                <a:gd name="connsiteX5" fmla="*/ 0 w 51096"/>
                <a:gd name="connsiteY5" fmla="*/ 92041 h 110763"/>
                <a:gd name="connsiteX6" fmla="*/ 0 w 51096"/>
                <a:gd name="connsiteY6" fmla="*/ 18723 h 110763"/>
                <a:gd name="connsiteX7" fmla="*/ 18962 w 51096"/>
                <a:gd name="connsiteY7" fmla="*/ 0 h 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96" h="110763">
                  <a:moveTo>
                    <a:pt x="32134" y="0"/>
                  </a:moveTo>
                  <a:cubicBezTo>
                    <a:pt x="42607" y="0"/>
                    <a:pt x="51097" y="8382"/>
                    <a:pt x="51097" y="18723"/>
                  </a:cubicBezTo>
                  <a:lnTo>
                    <a:pt x="51097" y="92041"/>
                  </a:lnTo>
                  <a:cubicBezTo>
                    <a:pt x="51097" y="102381"/>
                    <a:pt x="42607" y="110763"/>
                    <a:pt x="32134" y="110763"/>
                  </a:cubicBezTo>
                  <a:lnTo>
                    <a:pt x="18962" y="110763"/>
                  </a:lnTo>
                  <a:cubicBezTo>
                    <a:pt x="8490" y="110763"/>
                    <a:pt x="0" y="102381"/>
                    <a:pt x="0" y="92041"/>
                  </a:cubicBezTo>
                  <a:lnTo>
                    <a:pt x="0" y="18723"/>
                  </a:lnTo>
                  <a:cubicBezTo>
                    <a:pt x="0" y="8382"/>
                    <a:pt x="8490" y="0"/>
                    <a:pt x="18962" y="0"/>
                  </a:cubicBezTo>
                  <a:close/>
                </a:path>
              </a:pathLst>
            </a:custGeom>
            <a:solidFill>
              <a:srgbClr val="E94E1B"/>
            </a:solidFill>
            <a:ln w="12700" cap="flat">
              <a:solidFill>
                <a:srgbClr val="1D1D1B"/>
              </a:solidFill>
              <a:prstDash val="solid"/>
              <a:miter/>
            </a:ln>
          </p:spPr>
          <p:txBody>
            <a:bodyPr rtlCol="0" anchor="ctr"/>
            <a:lstStyle/>
            <a:p>
              <a:endParaRPr lang="de-DE"/>
            </a:p>
          </p:txBody>
        </p:sp>
        <p:sp>
          <p:nvSpPr>
            <p:cNvPr id="148" name="Freeform: Shape 657">
              <a:extLst>
                <a:ext uri="{FF2B5EF4-FFF2-40B4-BE49-F238E27FC236}">
                  <a16:creationId xmlns:a16="http://schemas.microsoft.com/office/drawing/2014/main" id="{AA6D9CBA-846F-96A4-770D-14D24AD55284}"/>
                </a:ext>
              </a:extLst>
            </p:cNvPr>
            <p:cNvSpPr/>
            <p:nvPr/>
          </p:nvSpPr>
          <p:spPr>
            <a:xfrm>
              <a:off x="9027965" y="2037462"/>
              <a:ext cx="96412" cy="91992"/>
            </a:xfrm>
            <a:custGeom>
              <a:avLst/>
              <a:gdLst>
                <a:gd name="connsiteX0" fmla="*/ 6301 w 96412"/>
                <a:gd name="connsiteY0" fmla="*/ 8409 h 91992"/>
                <a:gd name="connsiteX1" fmla="*/ 6301 w 96412"/>
                <a:gd name="connsiteY1" fmla="*/ 8409 h 91992"/>
                <a:gd name="connsiteX2" fmla="*/ 41620 w 96412"/>
                <a:gd name="connsiteY2" fmla="*/ 6265 h 91992"/>
                <a:gd name="connsiteX3" fmla="*/ 88085 w 96412"/>
                <a:gd name="connsiteY3" fmla="*/ 47997 h 91992"/>
                <a:gd name="connsiteX4" fmla="*/ 90112 w 96412"/>
                <a:gd name="connsiteY4" fmla="*/ 83584 h 91992"/>
                <a:gd name="connsiteX5" fmla="*/ 90112 w 96412"/>
                <a:gd name="connsiteY5" fmla="*/ 83584 h 91992"/>
                <a:gd name="connsiteX6" fmla="*/ 54793 w 96412"/>
                <a:gd name="connsiteY6" fmla="*/ 85728 h 91992"/>
                <a:gd name="connsiteX7" fmla="*/ 8327 w 96412"/>
                <a:gd name="connsiteY7" fmla="*/ 43995 h 91992"/>
                <a:gd name="connsiteX8" fmla="*/ 6301 w 96412"/>
                <a:gd name="connsiteY8" fmla="*/ 8409 h 9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12" h="91992">
                  <a:moveTo>
                    <a:pt x="6301" y="8409"/>
                  </a:moveTo>
                  <a:lnTo>
                    <a:pt x="6301" y="8409"/>
                  </a:lnTo>
                  <a:cubicBezTo>
                    <a:pt x="15420" y="-1882"/>
                    <a:pt x="31343" y="-2882"/>
                    <a:pt x="41620" y="6265"/>
                  </a:cubicBezTo>
                  <a:lnTo>
                    <a:pt x="88085" y="47997"/>
                  </a:lnTo>
                  <a:cubicBezTo>
                    <a:pt x="98363" y="57144"/>
                    <a:pt x="99231" y="73294"/>
                    <a:pt x="90112" y="83584"/>
                  </a:cubicBezTo>
                  <a:lnTo>
                    <a:pt x="90112" y="83584"/>
                  </a:lnTo>
                  <a:cubicBezTo>
                    <a:pt x="80992" y="93875"/>
                    <a:pt x="65069" y="94875"/>
                    <a:pt x="54793" y="85728"/>
                  </a:cubicBezTo>
                  <a:lnTo>
                    <a:pt x="8327" y="43995"/>
                  </a:lnTo>
                  <a:cubicBezTo>
                    <a:pt x="-1949" y="34849"/>
                    <a:pt x="-2819" y="18699"/>
                    <a:pt x="6301" y="8409"/>
                  </a:cubicBezTo>
                  <a:close/>
                </a:path>
              </a:pathLst>
            </a:custGeom>
            <a:solidFill>
              <a:srgbClr val="E94E1B"/>
            </a:solidFill>
            <a:ln w="12700" cap="flat">
              <a:solidFill>
                <a:srgbClr val="1D1D1B"/>
              </a:solidFill>
              <a:prstDash val="solid"/>
              <a:miter/>
            </a:ln>
          </p:spPr>
          <p:txBody>
            <a:bodyPr rtlCol="0" anchor="ctr"/>
            <a:lstStyle/>
            <a:p>
              <a:endParaRPr lang="de-DE"/>
            </a:p>
          </p:txBody>
        </p:sp>
        <p:sp>
          <p:nvSpPr>
            <p:cNvPr id="149" name="Freeform: Shape 658">
              <a:extLst>
                <a:ext uri="{FF2B5EF4-FFF2-40B4-BE49-F238E27FC236}">
                  <a16:creationId xmlns:a16="http://schemas.microsoft.com/office/drawing/2014/main" id="{4920FE84-3E12-7B81-D223-D37FDBEC9257}"/>
                </a:ext>
              </a:extLst>
            </p:cNvPr>
            <p:cNvSpPr/>
            <p:nvPr/>
          </p:nvSpPr>
          <p:spPr>
            <a:xfrm>
              <a:off x="9133799" y="2048569"/>
              <a:ext cx="97526" cy="90788"/>
            </a:xfrm>
            <a:custGeom>
              <a:avLst/>
              <a:gdLst>
                <a:gd name="connsiteX0" fmla="*/ 91682 w 97526"/>
                <a:gd name="connsiteY0" fmla="*/ 8878 h 90788"/>
                <a:gd name="connsiteX1" fmla="*/ 91682 w 97526"/>
                <a:gd name="connsiteY1" fmla="*/ 8878 h 90788"/>
                <a:gd name="connsiteX2" fmla="*/ 88642 w 97526"/>
                <a:gd name="connsiteY2" fmla="*/ 44465 h 90788"/>
                <a:gd name="connsiteX3" fmla="*/ 41019 w 97526"/>
                <a:gd name="connsiteY3" fmla="*/ 84912 h 90788"/>
                <a:gd name="connsiteX4" fmla="*/ 5845 w 97526"/>
                <a:gd name="connsiteY4" fmla="*/ 81910 h 90788"/>
                <a:gd name="connsiteX5" fmla="*/ 5845 w 97526"/>
                <a:gd name="connsiteY5" fmla="*/ 81910 h 90788"/>
                <a:gd name="connsiteX6" fmla="*/ 8885 w 97526"/>
                <a:gd name="connsiteY6" fmla="*/ 46323 h 90788"/>
                <a:gd name="connsiteX7" fmla="*/ 56508 w 97526"/>
                <a:gd name="connsiteY7" fmla="*/ 5877 h 90788"/>
                <a:gd name="connsiteX8" fmla="*/ 91682 w 97526"/>
                <a:gd name="connsiteY8" fmla="*/ 8878 h 9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526" h="90788">
                  <a:moveTo>
                    <a:pt x="91682" y="8878"/>
                  </a:moveTo>
                  <a:lnTo>
                    <a:pt x="91682" y="8878"/>
                  </a:lnTo>
                  <a:cubicBezTo>
                    <a:pt x="100511" y="19454"/>
                    <a:pt x="99209" y="35461"/>
                    <a:pt x="88642" y="44465"/>
                  </a:cubicBezTo>
                  <a:lnTo>
                    <a:pt x="41019" y="84912"/>
                  </a:lnTo>
                  <a:cubicBezTo>
                    <a:pt x="30453" y="93773"/>
                    <a:pt x="14674" y="92486"/>
                    <a:pt x="5845" y="81910"/>
                  </a:cubicBezTo>
                  <a:lnTo>
                    <a:pt x="5845" y="81910"/>
                  </a:lnTo>
                  <a:cubicBezTo>
                    <a:pt x="-2985" y="71334"/>
                    <a:pt x="-1683" y="55327"/>
                    <a:pt x="8885" y="46323"/>
                  </a:cubicBezTo>
                  <a:lnTo>
                    <a:pt x="56508" y="5877"/>
                  </a:lnTo>
                  <a:cubicBezTo>
                    <a:pt x="67074" y="-2984"/>
                    <a:pt x="82852" y="-1698"/>
                    <a:pt x="91682" y="8878"/>
                  </a:cubicBezTo>
                  <a:close/>
                </a:path>
              </a:pathLst>
            </a:custGeom>
            <a:solidFill>
              <a:srgbClr val="E94E1B"/>
            </a:solidFill>
            <a:ln w="12700" cap="flat">
              <a:solidFill>
                <a:srgbClr val="1D1D1B"/>
              </a:solidFill>
              <a:prstDash val="solid"/>
              <a:miter/>
            </a:ln>
          </p:spPr>
          <p:txBody>
            <a:bodyPr rtlCol="0" anchor="ctr"/>
            <a:lstStyle/>
            <a:p>
              <a:endParaRPr lang="de-DE"/>
            </a:p>
          </p:txBody>
        </p:sp>
        <p:sp>
          <p:nvSpPr>
            <p:cNvPr id="150" name="Freeform: Shape 659">
              <a:extLst>
                <a:ext uri="{FF2B5EF4-FFF2-40B4-BE49-F238E27FC236}">
                  <a16:creationId xmlns:a16="http://schemas.microsoft.com/office/drawing/2014/main" id="{CE02C629-BF8D-D744-4CB0-09129BF692BA}"/>
                </a:ext>
              </a:extLst>
            </p:cNvPr>
            <p:cNvSpPr/>
            <p:nvPr/>
          </p:nvSpPr>
          <p:spPr>
            <a:xfrm>
              <a:off x="9127123" y="2211391"/>
              <a:ext cx="65281" cy="144311"/>
            </a:xfrm>
            <a:custGeom>
              <a:avLst/>
              <a:gdLst>
                <a:gd name="connsiteX0" fmla="*/ 55511 w 65281"/>
                <a:gd name="connsiteY0" fmla="*/ 696 h 144311"/>
                <a:gd name="connsiteX1" fmla="*/ 55511 w 65281"/>
                <a:gd name="connsiteY1" fmla="*/ 696 h 144311"/>
                <a:gd name="connsiteX2" fmla="*/ 37707 w 65281"/>
                <a:gd name="connsiteY2" fmla="*/ 9843 h 144311"/>
                <a:gd name="connsiteX3" fmla="*/ 651 w 65281"/>
                <a:gd name="connsiteY3" fmla="*/ 125608 h 144311"/>
                <a:gd name="connsiteX4" fmla="*/ 9770 w 65281"/>
                <a:gd name="connsiteY4" fmla="*/ 143616 h 144311"/>
                <a:gd name="connsiteX5" fmla="*/ 9770 w 65281"/>
                <a:gd name="connsiteY5" fmla="*/ 143616 h 144311"/>
                <a:gd name="connsiteX6" fmla="*/ 27574 w 65281"/>
                <a:gd name="connsiteY6" fmla="*/ 134469 h 144311"/>
                <a:gd name="connsiteX7" fmla="*/ 64631 w 65281"/>
                <a:gd name="connsiteY7" fmla="*/ 18704 h 144311"/>
                <a:gd name="connsiteX8" fmla="*/ 55511 w 65281"/>
                <a:gd name="connsiteY8" fmla="*/ 696 h 14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81" h="144311">
                  <a:moveTo>
                    <a:pt x="55511" y="696"/>
                  </a:moveTo>
                  <a:lnTo>
                    <a:pt x="55511" y="696"/>
                  </a:lnTo>
                  <a:cubicBezTo>
                    <a:pt x="48130" y="-1734"/>
                    <a:pt x="40168" y="2411"/>
                    <a:pt x="37707" y="9843"/>
                  </a:cubicBezTo>
                  <a:lnTo>
                    <a:pt x="651" y="125608"/>
                  </a:lnTo>
                  <a:cubicBezTo>
                    <a:pt x="-1665" y="133040"/>
                    <a:pt x="2388" y="141186"/>
                    <a:pt x="9770" y="143616"/>
                  </a:cubicBezTo>
                  <a:lnTo>
                    <a:pt x="9770" y="143616"/>
                  </a:lnTo>
                  <a:cubicBezTo>
                    <a:pt x="17153" y="146046"/>
                    <a:pt x="25114" y="141901"/>
                    <a:pt x="27574" y="134469"/>
                  </a:cubicBezTo>
                  <a:lnTo>
                    <a:pt x="64631" y="18704"/>
                  </a:lnTo>
                  <a:cubicBezTo>
                    <a:pt x="66947" y="11272"/>
                    <a:pt x="62894" y="3126"/>
                    <a:pt x="55511" y="696"/>
                  </a:cubicBezTo>
                  <a:close/>
                </a:path>
              </a:pathLst>
            </a:custGeom>
            <a:solidFill>
              <a:srgbClr val="92C24F"/>
            </a:solidFill>
            <a:ln w="12700" cap="flat">
              <a:solidFill>
                <a:srgbClr val="1D1D1B"/>
              </a:solidFill>
              <a:prstDash val="solid"/>
              <a:miter/>
            </a:ln>
          </p:spPr>
          <p:txBody>
            <a:bodyPr rtlCol="0" anchor="ctr"/>
            <a:lstStyle/>
            <a:p>
              <a:endParaRPr lang="de-DE"/>
            </a:p>
          </p:txBody>
        </p:sp>
        <p:sp>
          <p:nvSpPr>
            <p:cNvPr id="151" name="Freeform: Shape 660">
              <a:extLst>
                <a:ext uri="{FF2B5EF4-FFF2-40B4-BE49-F238E27FC236}">
                  <a16:creationId xmlns:a16="http://schemas.microsoft.com/office/drawing/2014/main" id="{5F5A4B3C-FEE0-C024-E45F-B64375386708}"/>
                </a:ext>
              </a:extLst>
            </p:cNvPr>
            <p:cNvSpPr/>
            <p:nvPr/>
          </p:nvSpPr>
          <p:spPr>
            <a:xfrm>
              <a:off x="9090284" y="2099895"/>
              <a:ext cx="61953" cy="62456"/>
            </a:xfrm>
            <a:custGeom>
              <a:avLst/>
              <a:gdLst>
                <a:gd name="connsiteX0" fmla="*/ 38938 w 61953"/>
                <a:gd name="connsiteY0" fmla="*/ 0 h 62456"/>
                <a:gd name="connsiteX1" fmla="*/ 61953 w 61953"/>
                <a:gd name="connsiteY1" fmla="*/ 22724 h 62456"/>
                <a:gd name="connsiteX2" fmla="*/ 61953 w 61953"/>
                <a:gd name="connsiteY2" fmla="*/ 39732 h 62456"/>
                <a:gd name="connsiteX3" fmla="*/ 38938 w 61953"/>
                <a:gd name="connsiteY3" fmla="*/ 62456 h 62456"/>
                <a:gd name="connsiteX4" fmla="*/ 23015 w 61953"/>
                <a:gd name="connsiteY4" fmla="*/ 62456 h 62456"/>
                <a:gd name="connsiteX5" fmla="*/ 0 w 61953"/>
                <a:gd name="connsiteY5" fmla="*/ 39732 h 62456"/>
                <a:gd name="connsiteX6" fmla="*/ 0 w 61953"/>
                <a:gd name="connsiteY6" fmla="*/ 22724 h 62456"/>
                <a:gd name="connsiteX7" fmla="*/ 23015 w 61953"/>
                <a:gd name="connsiteY7" fmla="*/ 0 h 6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53" h="62456">
                  <a:moveTo>
                    <a:pt x="38938" y="0"/>
                  </a:moveTo>
                  <a:cubicBezTo>
                    <a:pt x="51648" y="0"/>
                    <a:pt x="61953" y="10174"/>
                    <a:pt x="61953" y="22724"/>
                  </a:cubicBezTo>
                  <a:lnTo>
                    <a:pt x="61953" y="39732"/>
                  </a:lnTo>
                  <a:cubicBezTo>
                    <a:pt x="61953" y="52282"/>
                    <a:pt x="51649" y="62456"/>
                    <a:pt x="38938" y="62456"/>
                  </a:cubicBezTo>
                  <a:lnTo>
                    <a:pt x="23015" y="62456"/>
                  </a:lnTo>
                  <a:cubicBezTo>
                    <a:pt x="10305" y="62456"/>
                    <a:pt x="0" y="52282"/>
                    <a:pt x="0" y="39732"/>
                  </a:cubicBezTo>
                  <a:lnTo>
                    <a:pt x="0" y="22724"/>
                  </a:lnTo>
                  <a:cubicBezTo>
                    <a:pt x="0" y="10174"/>
                    <a:pt x="10304" y="0"/>
                    <a:pt x="23015" y="0"/>
                  </a:cubicBezTo>
                  <a:close/>
                </a:path>
              </a:pathLst>
            </a:custGeom>
            <a:solidFill>
              <a:srgbClr val="E94E1B"/>
            </a:solidFill>
            <a:ln w="12700" cap="flat">
              <a:solidFill>
                <a:srgbClr val="1D1D1B"/>
              </a:solidFill>
              <a:prstDash val="solid"/>
              <a:miter/>
            </a:ln>
          </p:spPr>
          <p:txBody>
            <a:bodyPr rtlCol="0" anchor="ctr"/>
            <a:lstStyle/>
            <a:p>
              <a:endParaRPr lang="de-DE"/>
            </a:p>
          </p:txBody>
        </p:sp>
        <p:sp>
          <p:nvSpPr>
            <p:cNvPr id="152" name="Freeform: Shape 661">
              <a:extLst>
                <a:ext uri="{FF2B5EF4-FFF2-40B4-BE49-F238E27FC236}">
                  <a16:creationId xmlns:a16="http://schemas.microsoft.com/office/drawing/2014/main" id="{B51236C2-5A8D-2008-7FBB-14A171BF3213}"/>
                </a:ext>
              </a:extLst>
            </p:cNvPr>
            <p:cNvSpPr/>
            <p:nvPr/>
          </p:nvSpPr>
          <p:spPr>
            <a:xfrm>
              <a:off x="9113010" y="3513803"/>
              <a:ext cx="1089971" cy="1270130"/>
            </a:xfrm>
            <a:custGeom>
              <a:avLst/>
              <a:gdLst>
                <a:gd name="connsiteX0" fmla="*/ 916272 w 1089971"/>
                <a:gd name="connsiteY0" fmla="*/ 0 h 1270130"/>
                <a:gd name="connsiteX1" fmla="*/ 1089972 w 1089971"/>
                <a:gd name="connsiteY1" fmla="*/ 171504 h 1270130"/>
                <a:gd name="connsiteX2" fmla="*/ 1089972 w 1089971"/>
                <a:gd name="connsiteY2" fmla="*/ 1098627 h 1270130"/>
                <a:gd name="connsiteX3" fmla="*/ 916272 w 1089971"/>
                <a:gd name="connsiteY3" fmla="*/ 1270131 h 1270130"/>
                <a:gd name="connsiteX4" fmla="*/ 173701 w 1089971"/>
                <a:gd name="connsiteY4" fmla="*/ 1270131 h 1270130"/>
                <a:gd name="connsiteX5" fmla="*/ 1 w 1089971"/>
                <a:gd name="connsiteY5" fmla="*/ 1098627 h 1270130"/>
                <a:gd name="connsiteX6" fmla="*/ 1 w 1089971"/>
                <a:gd name="connsiteY6" fmla="*/ 171504 h 1270130"/>
                <a:gd name="connsiteX7" fmla="*/ 173701 w 1089971"/>
                <a:gd name="connsiteY7" fmla="*/ 0 h 127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971" h="1270130">
                  <a:moveTo>
                    <a:pt x="916272" y="0"/>
                  </a:moveTo>
                  <a:cubicBezTo>
                    <a:pt x="1012204" y="0"/>
                    <a:pt x="1089972" y="76785"/>
                    <a:pt x="1089972" y="171504"/>
                  </a:cubicBezTo>
                  <a:lnTo>
                    <a:pt x="1089972" y="1098627"/>
                  </a:lnTo>
                  <a:cubicBezTo>
                    <a:pt x="1089972" y="1193346"/>
                    <a:pt x="1012204" y="1270131"/>
                    <a:pt x="916272" y="1270131"/>
                  </a:cubicBezTo>
                  <a:lnTo>
                    <a:pt x="173701" y="1270131"/>
                  </a:lnTo>
                  <a:cubicBezTo>
                    <a:pt x="77769" y="1270131"/>
                    <a:pt x="1" y="1193346"/>
                    <a:pt x="1" y="1098627"/>
                  </a:cubicBezTo>
                  <a:lnTo>
                    <a:pt x="1" y="171504"/>
                  </a:lnTo>
                  <a:cubicBezTo>
                    <a:pt x="1" y="76785"/>
                    <a:pt x="77769" y="0"/>
                    <a:pt x="173701"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153" name="Freeform: Shape 662">
              <a:extLst>
                <a:ext uri="{FF2B5EF4-FFF2-40B4-BE49-F238E27FC236}">
                  <a16:creationId xmlns:a16="http://schemas.microsoft.com/office/drawing/2014/main" id="{93D76729-9C04-D403-717E-78A6C44D8F3A}"/>
                </a:ext>
              </a:extLst>
            </p:cNvPr>
            <p:cNvSpPr/>
            <p:nvPr/>
          </p:nvSpPr>
          <p:spPr>
            <a:xfrm>
              <a:off x="9181043" y="3866387"/>
              <a:ext cx="955643" cy="815787"/>
            </a:xfrm>
            <a:custGeom>
              <a:avLst/>
              <a:gdLst>
                <a:gd name="connsiteX0" fmla="*/ 861989 w 955643"/>
                <a:gd name="connsiteY0" fmla="*/ 0 h 815787"/>
                <a:gd name="connsiteX1" fmla="*/ 955643 w 955643"/>
                <a:gd name="connsiteY1" fmla="*/ 92469 h 815787"/>
                <a:gd name="connsiteX2" fmla="*/ 955643 w 955643"/>
                <a:gd name="connsiteY2" fmla="*/ 723319 h 815787"/>
                <a:gd name="connsiteX3" fmla="*/ 861989 w 955643"/>
                <a:gd name="connsiteY3" fmla="*/ 815788 h 815787"/>
                <a:gd name="connsiteX4" fmla="*/ 93653 w 955643"/>
                <a:gd name="connsiteY4" fmla="*/ 815788 h 815787"/>
                <a:gd name="connsiteX5" fmla="*/ 0 w 955643"/>
                <a:gd name="connsiteY5" fmla="*/ 723319 h 815787"/>
                <a:gd name="connsiteX6" fmla="*/ 0 w 955643"/>
                <a:gd name="connsiteY6" fmla="*/ 92469 h 815787"/>
                <a:gd name="connsiteX7" fmla="*/ 93653 w 955643"/>
                <a:gd name="connsiteY7" fmla="*/ 0 h 81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643" h="815787">
                  <a:moveTo>
                    <a:pt x="861989" y="0"/>
                  </a:moveTo>
                  <a:cubicBezTo>
                    <a:pt x="913713" y="0"/>
                    <a:pt x="955643" y="41400"/>
                    <a:pt x="955643" y="92469"/>
                  </a:cubicBezTo>
                  <a:lnTo>
                    <a:pt x="955643" y="723319"/>
                  </a:lnTo>
                  <a:cubicBezTo>
                    <a:pt x="955643" y="774388"/>
                    <a:pt x="913712" y="815788"/>
                    <a:pt x="861989" y="815788"/>
                  </a:cubicBezTo>
                  <a:lnTo>
                    <a:pt x="93653" y="815788"/>
                  </a:lnTo>
                  <a:cubicBezTo>
                    <a:pt x="41929" y="815788"/>
                    <a:pt x="0" y="774388"/>
                    <a:pt x="0" y="723319"/>
                  </a:cubicBezTo>
                  <a:lnTo>
                    <a:pt x="0" y="92469"/>
                  </a:lnTo>
                  <a:cubicBezTo>
                    <a:pt x="0" y="41400"/>
                    <a:pt x="41930" y="0"/>
                    <a:pt x="93653"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154" name="Freeform: Shape 663">
              <a:extLst>
                <a:ext uri="{FF2B5EF4-FFF2-40B4-BE49-F238E27FC236}">
                  <a16:creationId xmlns:a16="http://schemas.microsoft.com/office/drawing/2014/main" id="{9FAD6483-A8B4-7E23-0E9E-413CA0456275}"/>
                </a:ext>
              </a:extLst>
            </p:cNvPr>
            <p:cNvSpPr/>
            <p:nvPr/>
          </p:nvSpPr>
          <p:spPr>
            <a:xfrm>
              <a:off x="9215204" y="3909834"/>
              <a:ext cx="883123" cy="719173"/>
            </a:xfrm>
            <a:custGeom>
              <a:avLst/>
              <a:gdLst>
                <a:gd name="connsiteX0" fmla="*/ 818709 w 883123"/>
                <a:gd name="connsiteY0" fmla="*/ 0 h 719173"/>
                <a:gd name="connsiteX1" fmla="*/ 883123 w 883123"/>
                <a:gd name="connsiteY1" fmla="*/ 63600 h 719173"/>
                <a:gd name="connsiteX2" fmla="*/ 883123 w 883123"/>
                <a:gd name="connsiteY2" fmla="*/ 655575 h 719173"/>
                <a:gd name="connsiteX3" fmla="*/ 818709 w 883123"/>
                <a:gd name="connsiteY3" fmla="*/ 719174 h 719173"/>
                <a:gd name="connsiteX4" fmla="*/ 64414 w 883123"/>
                <a:gd name="connsiteY4" fmla="*/ 719174 h 719173"/>
                <a:gd name="connsiteX5" fmla="*/ 0 w 883123"/>
                <a:gd name="connsiteY5" fmla="*/ 655575 h 719173"/>
                <a:gd name="connsiteX6" fmla="*/ 0 w 883123"/>
                <a:gd name="connsiteY6" fmla="*/ 63600 h 719173"/>
                <a:gd name="connsiteX7" fmla="*/ 64414 w 883123"/>
                <a:gd name="connsiteY7" fmla="*/ 0 h 719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3123" h="719173">
                  <a:moveTo>
                    <a:pt x="818709" y="0"/>
                  </a:moveTo>
                  <a:cubicBezTo>
                    <a:pt x="854283" y="0"/>
                    <a:pt x="883123" y="28475"/>
                    <a:pt x="883123" y="63600"/>
                  </a:cubicBezTo>
                  <a:lnTo>
                    <a:pt x="883123" y="655575"/>
                  </a:lnTo>
                  <a:cubicBezTo>
                    <a:pt x="883123" y="690700"/>
                    <a:pt x="854284" y="719174"/>
                    <a:pt x="818709" y="719174"/>
                  </a:cubicBezTo>
                  <a:lnTo>
                    <a:pt x="64414" y="719174"/>
                  </a:lnTo>
                  <a:cubicBezTo>
                    <a:pt x="28839" y="719174"/>
                    <a:pt x="0" y="690700"/>
                    <a:pt x="0" y="655575"/>
                  </a:cubicBezTo>
                  <a:lnTo>
                    <a:pt x="0" y="63600"/>
                  </a:lnTo>
                  <a:cubicBezTo>
                    <a:pt x="0" y="28475"/>
                    <a:pt x="28838" y="0"/>
                    <a:pt x="64414" y="0"/>
                  </a:cubicBezTo>
                  <a:close/>
                </a:path>
              </a:pathLst>
            </a:custGeom>
            <a:solidFill>
              <a:srgbClr val="016E79"/>
            </a:solidFill>
            <a:ln w="12700" cap="flat">
              <a:solidFill>
                <a:srgbClr val="1D1D1B"/>
              </a:solidFill>
              <a:prstDash val="solid"/>
              <a:miter/>
            </a:ln>
          </p:spPr>
          <p:txBody>
            <a:bodyPr rtlCol="0" anchor="ctr"/>
            <a:lstStyle/>
            <a:p>
              <a:endParaRPr lang="de-DE"/>
            </a:p>
          </p:txBody>
        </p:sp>
        <p:sp>
          <p:nvSpPr>
            <p:cNvPr id="155" name="Freeform: Shape 664">
              <a:extLst>
                <a:ext uri="{FF2B5EF4-FFF2-40B4-BE49-F238E27FC236}">
                  <a16:creationId xmlns:a16="http://schemas.microsoft.com/office/drawing/2014/main" id="{1416323C-2490-8920-C22C-3350AEA5D6F4}"/>
                </a:ext>
              </a:extLst>
            </p:cNvPr>
            <p:cNvSpPr/>
            <p:nvPr/>
          </p:nvSpPr>
          <p:spPr>
            <a:xfrm>
              <a:off x="9285842" y="3991728"/>
              <a:ext cx="748939" cy="50307"/>
            </a:xfrm>
            <a:custGeom>
              <a:avLst/>
              <a:gdLst>
                <a:gd name="connsiteX0" fmla="*/ 729977 w 748939"/>
                <a:gd name="connsiteY0" fmla="*/ 0 h 50307"/>
                <a:gd name="connsiteX1" fmla="*/ 748939 w 748939"/>
                <a:gd name="connsiteY1" fmla="*/ 18723 h 50307"/>
                <a:gd name="connsiteX2" fmla="*/ 748939 w 748939"/>
                <a:gd name="connsiteY2" fmla="*/ 31585 h 50307"/>
                <a:gd name="connsiteX3" fmla="*/ 729977 w 748939"/>
                <a:gd name="connsiteY3" fmla="*/ 50308 h 50307"/>
                <a:gd name="connsiteX4" fmla="*/ 18962 w 748939"/>
                <a:gd name="connsiteY4" fmla="*/ 50308 h 50307"/>
                <a:gd name="connsiteX5" fmla="*/ 0 w 748939"/>
                <a:gd name="connsiteY5" fmla="*/ 31585 h 50307"/>
                <a:gd name="connsiteX6" fmla="*/ 0 w 748939"/>
                <a:gd name="connsiteY6" fmla="*/ 18723 h 50307"/>
                <a:gd name="connsiteX7" fmla="*/ 18962 w 748939"/>
                <a:gd name="connsiteY7" fmla="*/ 0 h 5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39" h="50307">
                  <a:moveTo>
                    <a:pt x="729977" y="0"/>
                  </a:moveTo>
                  <a:cubicBezTo>
                    <a:pt x="740450" y="0"/>
                    <a:pt x="748939" y="8383"/>
                    <a:pt x="748939" y="18723"/>
                  </a:cubicBezTo>
                  <a:lnTo>
                    <a:pt x="748939" y="31585"/>
                  </a:lnTo>
                  <a:cubicBezTo>
                    <a:pt x="748939" y="41925"/>
                    <a:pt x="740450" y="50308"/>
                    <a:pt x="729977" y="50308"/>
                  </a:cubicBezTo>
                  <a:lnTo>
                    <a:pt x="18962" y="50308"/>
                  </a:lnTo>
                  <a:cubicBezTo>
                    <a:pt x="8489" y="50308"/>
                    <a:pt x="0" y="41925"/>
                    <a:pt x="0" y="31585"/>
                  </a:cubicBezTo>
                  <a:lnTo>
                    <a:pt x="0" y="18723"/>
                  </a:lnTo>
                  <a:cubicBezTo>
                    <a:pt x="0" y="8383"/>
                    <a:pt x="8489" y="0"/>
                    <a:pt x="18962"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156" name="Freeform: Shape 665">
              <a:extLst>
                <a:ext uri="{FF2B5EF4-FFF2-40B4-BE49-F238E27FC236}">
                  <a16:creationId xmlns:a16="http://schemas.microsoft.com/office/drawing/2014/main" id="{3FC3E388-A279-2F9C-585E-6D59B91D73C1}"/>
                </a:ext>
              </a:extLst>
            </p:cNvPr>
            <p:cNvSpPr/>
            <p:nvPr/>
          </p:nvSpPr>
          <p:spPr>
            <a:xfrm>
              <a:off x="9727766" y="3599698"/>
              <a:ext cx="88008" cy="90325"/>
            </a:xfrm>
            <a:custGeom>
              <a:avLst/>
              <a:gdLst>
                <a:gd name="connsiteX0" fmla="*/ 55295 w 88008"/>
                <a:gd name="connsiteY0" fmla="*/ 0 h 90325"/>
                <a:gd name="connsiteX1" fmla="*/ 88009 w 88008"/>
                <a:gd name="connsiteY1" fmla="*/ 32300 h 90325"/>
                <a:gd name="connsiteX2" fmla="*/ 88009 w 88008"/>
                <a:gd name="connsiteY2" fmla="*/ 58025 h 90325"/>
                <a:gd name="connsiteX3" fmla="*/ 55295 w 88008"/>
                <a:gd name="connsiteY3" fmla="*/ 90325 h 90325"/>
                <a:gd name="connsiteX4" fmla="*/ 32714 w 88008"/>
                <a:gd name="connsiteY4" fmla="*/ 90325 h 90325"/>
                <a:gd name="connsiteX5" fmla="*/ 0 w 88008"/>
                <a:gd name="connsiteY5" fmla="*/ 58025 h 90325"/>
                <a:gd name="connsiteX6" fmla="*/ 0 w 88008"/>
                <a:gd name="connsiteY6" fmla="*/ 32300 h 90325"/>
                <a:gd name="connsiteX7" fmla="*/ 32714 w 88008"/>
                <a:gd name="connsiteY7" fmla="*/ 0 h 9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08" h="90325">
                  <a:moveTo>
                    <a:pt x="55295" y="0"/>
                  </a:moveTo>
                  <a:cubicBezTo>
                    <a:pt x="73362" y="0"/>
                    <a:pt x="88009" y="14461"/>
                    <a:pt x="88009" y="32300"/>
                  </a:cubicBezTo>
                  <a:lnTo>
                    <a:pt x="88009" y="58025"/>
                  </a:lnTo>
                  <a:cubicBezTo>
                    <a:pt x="88009" y="75864"/>
                    <a:pt x="73362" y="90325"/>
                    <a:pt x="55295" y="90325"/>
                  </a:cubicBezTo>
                  <a:lnTo>
                    <a:pt x="32714" y="90325"/>
                  </a:lnTo>
                  <a:cubicBezTo>
                    <a:pt x="14647" y="90325"/>
                    <a:pt x="0" y="75864"/>
                    <a:pt x="0" y="58025"/>
                  </a:cubicBezTo>
                  <a:lnTo>
                    <a:pt x="0" y="32300"/>
                  </a:lnTo>
                  <a:cubicBezTo>
                    <a:pt x="0" y="14461"/>
                    <a:pt x="14647" y="0"/>
                    <a:pt x="32714" y="0"/>
                  </a:cubicBezTo>
                  <a:close/>
                </a:path>
              </a:pathLst>
            </a:custGeom>
            <a:solidFill>
              <a:srgbClr val="016E79"/>
            </a:solidFill>
            <a:ln w="12700" cap="flat">
              <a:solidFill>
                <a:srgbClr val="1D1D1B"/>
              </a:solidFill>
              <a:prstDash val="solid"/>
              <a:miter/>
            </a:ln>
          </p:spPr>
          <p:txBody>
            <a:bodyPr rtlCol="0" anchor="ctr"/>
            <a:lstStyle/>
            <a:p>
              <a:endParaRPr lang="de-DE"/>
            </a:p>
          </p:txBody>
        </p:sp>
        <p:sp>
          <p:nvSpPr>
            <p:cNvPr id="157" name="Freeform: Shape 666">
              <a:extLst>
                <a:ext uri="{FF2B5EF4-FFF2-40B4-BE49-F238E27FC236}">
                  <a16:creationId xmlns:a16="http://schemas.microsoft.com/office/drawing/2014/main" id="{8414ACF4-FEE7-C513-D7F0-E93E94EE27B7}"/>
                </a:ext>
              </a:extLst>
            </p:cNvPr>
            <p:cNvSpPr/>
            <p:nvPr/>
          </p:nvSpPr>
          <p:spPr>
            <a:xfrm>
              <a:off x="9865568" y="3600555"/>
              <a:ext cx="88008" cy="90325"/>
            </a:xfrm>
            <a:custGeom>
              <a:avLst/>
              <a:gdLst>
                <a:gd name="connsiteX0" fmla="*/ 55294 w 88008"/>
                <a:gd name="connsiteY0" fmla="*/ 0 h 90325"/>
                <a:gd name="connsiteX1" fmla="*/ 88008 w 88008"/>
                <a:gd name="connsiteY1" fmla="*/ 32300 h 90325"/>
                <a:gd name="connsiteX2" fmla="*/ 88008 w 88008"/>
                <a:gd name="connsiteY2" fmla="*/ 58025 h 90325"/>
                <a:gd name="connsiteX3" fmla="*/ 55294 w 88008"/>
                <a:gd name="connsiteY3" fmla="*/ 90325 h 90325"/>
                <a:gd name="connsiteX4" fmla="*/ 32713 w 88008"/>
                <a:gd name="connsiteY4" fmla="*/ 90325 h 90325"/>
                <a:gd name="connsiteX5" fmla="*/ 0 w 88008"/>
                <a:gd name="connsiteY5" fmla="*/ 58025 h 90325"/>
                <a:gd name="connsiteX6" fmla="*/ 0 w 88008"/>
                <a:gd name="connsiteY6" fmla="*/ 32300 h 90325"/>
                <a:gd name="connsiteX7" fmla="*/ 32713 w 88008"/>
                <a:gd name="connsiteY7" fmla="*/ 0 h 9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08" h="90325">
                  <a:moveTo>
                    <a:pt x="55294" y="0"/>
                  </a:moveTo>
                  <a:cubicBezTo>
                    <a:pt x="73362" y="0"/>
                    <a:pt x="88008" y="14461"/>
                    <a:pt x="88008" y="32300"/>
                  </a:cubicBezTo>
                  <a:lnTo>
                    <a:pt x="88008" y="58025"/>
                  </a:lnTo>
                  <a:cubicBezTo>
                    <a:pt x="88008" y="75864"/>
                    <a:pt x="73362" y="90325"/>
                    <a:pt x="55294" y="90325"/>
                  </a:cubicBezTo>
                  <a:lnTo>
                    <a:pt x="32713" y="90325"/>
                  </a:lnTo>
                  <a:cubicBezTo>
                    <a:pt x="14646" y="90325"/>
                    <a:pt x="0" y="75864"/>
                    <a:pt x="0" y="58025"/>
                  </a:cubicBezTo>
                  <a:lnTo>
                    <a:pt x="0" y="32300"/>
                  </a:lnTo>
                  <a:cubicBezTo>
                    <a:pt x="0" y="14461"/>
                    <a:pt x="14646" y="0"/>
                    <a:pt x="32713" y="0"/>
                  </a:cubicBezTo>
                  <a:close/>
                </a:path>
              </a:pathLst>
            </a:custGeom>
            <a:solidFill>
              <a:srgbClr val="016E79"/>
            </a:solidFill>
            <a:ln w="12700" cap="flat">
              <a:solidFill>
                <a:srgbClr val="1D1D1B"/>
              </a:solidFill>
              <a:prstDash val="solid"/>
              <a:miter/>
            </a:ln>
          </p:spPr>
          <p:txBody>
            <a:bodyPr rtlCol="0" anchor="ctr"/>
            <a:lstStyle/>
            <a:p>
              <a:endParaRPr lang="de-DE"/>
            </a:p>
          </p:txBody>
        </p:sp>
        <p:sp>
          <p:nvSpPr>
            <p:cNvPr id="158" name="Freeform: Shape 667">
              <a:extLst>
                <a:ext uri="{FF2B5EF4-FFF2-40B4-BE49-F238E27FC236}">
                  <a16:creationId xmlns:a16="http://schemas.microsoft.com/office/drawing/2014/main" id="{096CE832-F694-BC05-8585-3576F41CEE1B}"/>
                </a:ext>
              </a:extLst>
            </p:cNvPr>
            <p:cNvSpPr/>
            <p:nvPr/>
          </p:nvSpPr>
          <p:spPr>
            <a:xfrm>
              <a:off x="9998015" y="3600555"/>
              <a:ext cx="88008" cy="90325"/>
            </a:xfrm>
            <a:custGeom>
              <a:avLst/>
              <a:gdLst>
                <a:gd name="connsiteX0" fmla="*/ 55295 w 88008"/>
                <a:gd name="connsiteY0" fmla="*/ 0 h 90325"/>
                <a:gd name="connsiteX1" fmla="*/ 88008 w 88008"/>
                <a:gd name="connsiteY1" fmla="*/ 32300 h 90325"/>
                <a:gd name="connsiteX2" fmla="*/ 88008 w 88008"/>
                <a:gd name="connsiteY2" fmla="*/ 58025 h 90325"/>
                <a:gd name="connsiteX3" fmla="*/ 55295 w 88008"/>
                <a:gd name="connsiteY3" fmla="*/ 90325 h 90325"/>
                <a:gd name="connsiteX4" fmla="*/ 32714 w 88008"/>
                <a:gd name="connsiteY4" fmla="*/ 90325 h 90325"/>
                <a:gd name="connsiteX5" fmla="*/ 0 w 88008"/>
                <a:gd name="connsiteY5" fmla="*/ 58025 h 90325"/>
                <a:gd name="connsiteX6" fmla="*/ 0 w 88008"/>
                <a:gd name="connsiteY6" fmla="*/ 32300 h 90325"/>
                <a:gd name="connsiteX7" fmla="*/ 32714 w 88008"/>
                <a:gd name="connsiteY7" fmla="*/ 0 h 9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08" h="90325">
                  <a:moveTo>
                    <a:pt x="55295" y="0"/>
                  </a:moveTo>
                  <a:cubicBezTo>
                    <a:pt x="73362" y="0"/>
                    <a:pt x="88008" y="14461"/>
                    <a:pt x="88008" y="32300"/>
                  </a:cubicBezTo>
                  <a:lnTo>
                    <a:pt x="88008" y="58025"/>
                  </a:lnTo>
                  <a:cubicBezTo>
                    <a:pt x="88008" y="75864"/>
                    <a:pt x="73362" y="90325"/>
                    <a:pt x="55295" y="90325"/>
                  </a:cubicBezTo>
                  <a:lnTo>
                    <a:pt x="32714" y="90325"/>
                  </a:lnTo>
                  <a:cubicBezTo>
                    <a:pt x="14646" y="90325"/>
                    <a:pt x="0" y="75864"/>
                    <a:pt x="0" y="58025"/>
                  </a:cubicBezTo>
                  <a:lnTo>
                    <a:pt x="0" y="32300"/>
                  </a:lnTo>
                  <a:cubicBezTo>
                    <a:pt x="0" y="14461"/>
                    <a:pt x="14646" y="0"/>
                    <a:pt x="32714" y="0"/>
                  </a:cubicBezTo>
                  <a:close/>
                </a:path>
              </a:pathLst>
            </a:custGeom>
            <a:solidFill>
              <a:srgbClr val="016E79"/>
            </a:solidFill>
            <a:ln w="12700" cap="flat">
              <a:solidFill>
                <a:srgbClr val="1D1D1B"/>
              </a:solidFill>
              <a:prstDash val="solid"/>
              <a:miter/>
            </a:ln>
          </p:spPr>
          <p:txBody>
            <a:bodyPr rtlCol="0" anchor="ctr"/>
            <a:lstStyle/>
            <a:p>
              <a:endParaRPr lang="de-DE"/>
            </a:p>
          </p:txBody>
        </p:sp>
        <p:sp>
          <p:nvSpPr>
            <p:cNvPr id="159" name="Freeform: Shape 668">
              <a:extLst>
                <a:ext uri="{FF2B5EF4-FFF2-40B4-BE49-F238E27FC236}">
                  <a16:creationId xmlns:a16="http://schemas.microsoft.com/office/drawing/2014/main" id="{23DD24CD-E742-8C49-7D9D-3B7B28ECE92C}"/>
                </a:ext>
              </a:extLst>
            </p:cNvPr>
            <p:cNvSpPr/>
            <p:nvPr/>
          </p:nvSpPr>
          <p:spPr>
            <a:xfrm>
              <a:off x="9267893" y="3481646"/>
              <a:ext cx="364047" cy="30870"/>
            </a:xfrm>
            <a:custGeom>
              <a:avLst/>
              <a:gdLst>
                <a:gd name="connsiteX0" fmla="*/ 352468 w 364047"/>
                <a:gd name="connsiteY0" fmla="*/ 0 h 30870"/>
                <a:gd name="connsiteX1" fmla="*/ 364048 w 364047"/>
                <a:gd name="connsiteY1" fmla="*/ 11434 h 30870"/>
                <a:gd name="connsiteX2" fmla="*/ 364048 w 364047"/>
                <a:gd name="connsiteY2" fmla="*/ 19437 h 30870"/>
                <a:gd name="connsiteX3" fmla="*/ 352468 w 364047"/>
                <a:gd name="connsiteY3" fmla="*/ 30871 h 30870"/>
                <a:gd name="connsiteX4" fmla="*/ 11581 w 364047"/>
                <a:gd name="connsiteY4" fmla="*/ 30871 h 30870"/>
                <a:gd name="connsiteX5" fmla="*/ 1 w 364047"/>
                <a:gd name="connsiteY5" fmla="*/ 19437 h 30870"/>
                <a:gd name="connsiteX6" fmla="*/ 1 w 364047"/>
                <a:gd name="connsiteY6" fmla="*/ 11434 h 30870"/>
                <a:gd name="connsiteX7" fmla="*/ 11581 w 364047"/>
                <a:gd name="connsiteY7" fmla="*/ 0 h 3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47" h="30870">
                  <a:moveTo>
                    <a:pt x="352468" y="0"/>
                  </a:moveTo>
                  <a:cubicBezTo>
                    <a:pt x="358864" y="0"/>
                    <a:pt x="364048" y="5119"/>
                    <a:pt x="364048" y="11434"/>
                  </a:cubicBezTo>
                  <a:lnTo>
                    <a:pt x="364048" y="19437"/>
                  </a:lnTo>
                  <a:cubicBezTo>
                    <a:pt x="364048" y="25752"/>
                    <a:pt x="358864" y="30871"/>
                    <a:pt x="352468" y="30871"/>
                  </a:cubicBezTo>
                  <a:lnTo>
                    <a:pt x="11581" y="30871"/>
                  </a:lnTo>
                  <a:cubicBezTo>
                    <a:pt x="5185" y="30871"/>
                    <a:pt x="1" y="25751"/>
                    <a:pt x="1" y="19437"/>
                  </a:cubicBezTo>
                  <a:lnTo>
                    <a:pt x="1" y="11434"/>
                  </a:lnTo>
                  <a:cubicBezTo>
                    <a:pt x="1" y="5119"/>
                    <a:pt x="5185" y="0"/>
                    <a:pt x="11581" y="0"/>
                  </a:cubicBezTo>
                  <a:close/>
                </a:path>
              </a:pathLst>
            </a:custGeom>
            <a:solidFill>
              <a:srgbClr val="016E79"/>
            </a:solidFill>
            <a:ln w="12700" cap="flat">
              <a:solidFill>
                <a:srgbClr val="1D1D1B"/>
              </a:solidFill>
              <a:prstDash val="solid"/>
              <a:miter/>
            </a:ln>
          </p:spPr>
          <p:txBody>
            <a:bodyPr rtlCol="0" anchor="ctr"/>
            <a:lstStyle/>
            <a:p>
              <a:endParaRPr lang="de-DE"/>
            </a:p>
          </p:txBody>
        </p:sp>
        <p:sp>
          <p:nvSpPr>
            <p:cNvPr id="160" name="Freeform: Shape 669">
              <a:extLst>
                <a:ext uri="{FF2B5EF4-FFF2-40B4-BE49-F238E27FC236}">
                  <a16:creationId xmlns:a16="http://schemas.microsoft.com/office/drawing/2014/main" id="{D1361941-EC73-7220-7ABD-9F64F4CC22DC}"/>
                </a:ext>
              </a:extLst>
            </p:cNvPr>
            <p:cNvSpPr/>
            <p:nvPr/>
          </p:nvSpPr>
          <p:spPr>
            <a:xfrm>
              <a:off x="9716330" y="3477358"/>
              <a:ext cx="364047" cy="30870"/>
            </a:xfrm>
            <a:custGeom>
              <a:avLst/>
              <a:gdLst>
                <a:gd name="connsiteX0" fmla="*/ 352468 w 364047"/>
                <a:gd name="connsiteY0" fmla="*/ 0 h 30870"/>
                <a:gd name="connsiteX1" fmla="*/ 364048 w 364047"/>
                <a:gd name="connsiteY1" fmla="*/ 11433 h 30870"/>
                <a:gd name="connsiteX2" fmla="*/ 364048 w 364047"/>
                <a:gd name="connsiteY2" fmla="*/ 19437 h 30870"/>
                <a:gd name="connsiteX3" fmla="*/ 352468 w 364047"/>
                <a:gd name="connsiteY3" fmla="*/ 30870 h 30870"/>
                <a:gd name="connsiteX4" fmla="*/ 11580 w 364047"/>
                <a:gd name="connsiteY4" fmla="*/ 30870 h 30870"/>
                <a:gd name="connsiteX5" fmla="*/ 0 w 364047"/>
                <a:gd name="connsiteY5" fmla="*/ 19437 h 30870"/>
                <a:gd name="connsiteX6" fmla="*/ 0 w 364047"/>
                <a:gd name="connsiteY6" fmla="*/ 11433 h 30870"/>
                <a:gd name="connsiteX7" fmla="*/ 11580 w 364047"/>
                <a:gd name="connsiteY7" fmla="*/ 0 h 3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47" h="30870">
                  <a:moveTo>
                    <a:pt x="352468" y="0"/>
                  </a:moveTo>
                  <a:cubicBezTo>
                    <a:pt x="358863" y="0"/>
                    <a:pt x="364048" y="5119"/>
                    <a:pt x="364048" y="11433"/>
                  </a:cubicBezTo>
                  <a:lnTo>
                    <a:pt x="364048" y="19437"/>
                  </a:lnTo>
                  <a:cubicBezTo>
                    <a:pt x="364048" y="25752"/>
                    <a:pt x="358863" y="30870"/>
                    <a:pt x="352468" y="30870"/>
                  </a:cubicBezTo>
                  <a:lnTo>
                    <a:pt x="11580" y="30870"/>
                  </a:lnTo>
                  <a:cubicBezTo>
                    <a:pt x="5185" y="30870"/>
                    <a:pt x="0" y="25751"/>
                    <a:pt x="0" y="19437"/>
                  </a:cubicBezTo>
                  <a:lnTo>
                    <a:pt x="0" y="11433"/>
                  </a:lnTo>
                  <a:cubicBezTo>
                    <a:pt x="0" y="5119"/>
                    <a:pt x="5185" y="0"/>
                    <a:pt x="11580" y="0"/>
                  </a:cubicBezTo>
                  <a:close/>
                </a:path>
              </a:pathLst>
            </a:custGeom>
            <a:solidFill>
              <a:srgbClr val="016E79"/>
            </a:solidFill>
            <a:ln w="12700" cap="flat">
              <a:solidFill>
                <a:srgbClr val="1D1D1B"/>
              </a:solidFill>
              <a:prstDash val="solid"/>
              <a:miter/>
            </a:ln>
          </p:spPr>
          <p:txBody>
            <a:bodyPr rtlCol="0" anchor="ctr"/>
            <a:lstStyle/>
            <a:p>
              <a:endParaRPr lang="de-DE"/>
            </a:p>
          </p:txBody>
        </p:sp>
        <p:sp>
          <p:nvSpPr>
            <p:cNvPr id="161" name="Freeform: Shape 670">
              <a:extLst>
                <a:ext uri="{FF2B5EF4-FFF2-40B4-BE49-F238E27FC236}">
                  <a16:creationId xmlns:a16="http://schemas.microsoft.com/office/drawing/2014/main" id="{ADE90452-3F49-E441-F654-18661C64A531}"/>
                </a:ext>
              </a:extLst>
            </p:cNvPr>
            <p:cNvSpPr/>
            <p:nvPr/>
          </p:nvSpPr>
          <p:spPr>
            <a:xfrm>
              <a:off x="9731384" y="3210098"/>
              <a:ext cx="330899" cy="262258"/>
            </a:xfrm>
            <a:custGeom>
              <a:avLst/>
              <a:gdLst>
                <a:gd name="connsiteX0" fmla="*/ 261275 w 330899"/>
                <a:gd name="connsiteY0" fmla="*/ 0 h 262258"/>
                <a:gd name="connsiteX1" fmla="*/ 330900 w 330899"/>
                <a:gd name="connsiteY1" fmla="*/ 68745 h 262258"/>
                <a:gd name="connsiteX2" fmla="*/ 330900 w 330899"/>
                <a:gd name="connsiteY2" fmla="*/ 193514 h 262258"/>
                <a:gd name="connsiteX3" fmla="*/ 261275 w 330899"/>
                <a:gd name="connsiteY3" fmla="*/ 262259 h 262258"/>
                <a:gd name="connsiteX4" fmla="*/ 69625 w 330899"/>
                <a:gd name="connsiteY4" fmla="*/ 262259 h 262258"/>
                <a:gd name="connsiteX5" fmla="*/ 0 w 330899"/>
                <a:gd name="connsiteY5" fmla="*/ 193514 h 262258"/>
                <a:gd name="connsiteX6" fmla="*/ 0 w 330899"/>
                <a:gd name="connsiteY6" fmla="*/ 68745 h 262258"/>
                <a:gd name="connsiteX7" fmla="*/ 69625 w 330899"/>
                <a:gd name="connsiteY7" fmla="*/ 0 h 26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899" h="262258">
                  <a:moveTo>
                    <a:pt x="261275" y="0"/>
                  </a:moveTo>
                  <a:cubicBezTo>
                    <a:pt x="299728" y="0"/>
                    <a:pt x="330900" y="30778"/>
                    <a:pt x="330900" y="68745"/>
                  </a:cubicBezTo>
                  <a:lnTo>
                    <a:pt x="330900" y="193514"/>
                  </a:lnTo>
                  <a:cubicBezTo>
                    <a:pt x="330900" y="231481"/>
                    <a:pt x="299728" y="262259"/>
                    <a:pt x="261275" y="262259"/>
                  </a:cubicBezTo>
                  <a:lnTo>
                    <a:pt x="69625" y="262259"/>
                  </a:lnTo>
                  <a:cubicBezTo>
                    <a:pt x="31172" y="262259"/>
                    <a:pt x="0" y="231481"/>
                    <a:pt x="0" y="193514"/>
                  </a:cubicBezTo>
                  <a:lnTo>
                    <a:pt x="0" y="68745"/>
                  </a:lnTo>
                  <a:cubicBezTo>
                    <a:pt x="0" y="30778"/>
                    <a:pt x="31172" y="0"/>
                    <a:pt x="69625" y="0"/>
                  </a:cubicBezTo>
                  <a:close/>
                </a:path>
              </a:pathLst>
            </a:custGeom>
            <a:solidFill>
              <a:srgbClr val="ED6C34"/>
            </a:solidFill>
            <a:ln w="12700" cap="flat">
              <a:solidFill>
                <a:srgbClr val="1D1D1B"/>
              </a:solidFill>
              <a:prstDash val="solid"/>
              <a:miter/>
            </a:ln>
          </p:spPr>
          <p:txBody>
            <a:bodyPr rtlCol="0" anchor="ctr"/>
            <a:lstStyle/>
            <a:p>
              <a:endParaRPr lang="de-DE"/>
            </a:p>
          </p:txBody>
        </p:sp>
        <p:sp>
          <p:nvSpPr>
            <p:cNvPr id="162" name="Freeform: Shape 671">
              <a:extLst>
                <a:ext uri="{FF2B5EF4-FFF2-40B4-BE49-F238E27FC236}">
                  <a16:creationId xmlns:a16="http://schemas.microsoft.com/office/drawing/2014/main" id="{21C47A41-AAD5-DE5E-A2A4-64F0E32D17C2}"/>
                </a:ext>
              </a:extLst>
            </p:cNvPr>
            <p:cNvSpPr/>
            <p:nvPr/>
          </p:nvSpPr>
          <p:spPr>
            <a:xfrm>
              <a:off x="9729503" y="3200665"/>
              <a:ext cx="333794" cy="52594"/>
            </a:xfrm>
            <a:custGeom>
              <a:avLst/>
              <a:gdLst>
                <a:gd name="connsiteX0" fmla="*/ 333795 w 333794"/>
                <a:gd name="connsiteY0" fmla="*/ 26297 h 52594"/>
                <a:gd name="connsiteX1" fmla="*/ 166897 w 333794"/>
                <a:gd name="connsiteY1" fmla="*/ 52595 h 52594"/>
                <a:gd name="connsiteX2" fmla="*/ -1 w 333794"/>
                <a:gd name="connsiteY2" fmla="*/ 26297 h 52594"/>
                <a:gd name="connsiteX3" fmla="*/ 166897 w 333794"/>
                <a:gd name="connsiteY3" fmla="*/ 0 h 52594"/>
                <a:gd name="connsiteX4" fmla="*/ 333795 w 333794"/>
                <a:gd name="connsiteY4" fmla="*/ 26297 h 52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94" h="52594">
                  <a:moveTo>
                    <a:pt x="333795" y="26297"/>
                  </a:moveTo>
                  <a:cubicBezTo>
                    <a:pt x="333795" y="40821"/>
                    <a:pt x="259072" y="52595"/>
                    <a:pt x="166897" y="52595"/>
                  </a:cubicBezTo>
                  <a:cubicBezTo>
                    <a:pt x="74722" y="52595"/>
                    <a:pt x="-1" y="40821"/>
                    <a:pt x="-1" y="26297"/>
                  </a:cubicBezTo>
                  <a:cubicBezTo>
                    <a:pt x="-1" y="11774"/>
                    <a:pt x="74722" y="0"/>
                    <a:pt x="166897" y="0"/>
                  </a:cubicBezTo>
                  <a:cubicBezTo>
                    <a:pt x="259072" y="0"/>
                    <a:pt x="333795" y="11774"/>
                    <a:pt x="333795" y="26297"/>
                  </a:cubicBezTo>
                  <a:close/>
                </a:path>
              </a:pathLst>
            </a:custGeom>
            <a:solidFill>
              <a:srgbClr val="ED6C34"/>
            </a:solidFill>
            <a:ln w="12700" cap="flat">
              <a:solidFill>
                <a:srgbClr val="1D1D1B"/>
              </a:solidFill>
              <a:prstDash val="solid"/>
              <a:miter/>
            </a:ln>
          </p:spPr>
          <p:txBody>
            <a:bodyPr rtlCol="0" anchor="ctr"/>
            <a:lstStyle/>
            <a:p>
              <a:endParaRPr lang="de-DE"/>
            </a:p>
          </p:txBody>
        </p:sp>
        <p:sp>
          <p:nvSpPr>
            <p:cNvPr id="163" name="Freeform: Shape 672">
              <a:extLst>
                <a:ext uri="{FF2B5EF4-FFF2-40B4-BE49-F238E27FC236}">
                  <a16:creationId xmlns:a16="http://schemas.microsoft.com/office/drawing/2014/main" id="{40C67A4B-0A9D-F8E9-C929-8FC820836EB4}"/>
                </a:ext>
              </a:extLst>
            </p:cNvPr>
            <p:cNvSpPr/>
            <p:nvPr/>
          </p:nvSpPr>
          <p:spPr>
            <a:xfrm>
              <a:off x="9687814" y="3274269"/>
              <a:ext cx="40819" cy="13434"/>
            </a:xfrm>
            <a:custGeom>
              <a:avLst/>
              <a:gdLst>
                <a:gd name="connsiteX0" fmla="*/ 35753 w 40819"/>
                <a:gd name="connsiteY0" fmla="*/ 0 h 13434"/>
                <a:gd name="connsiteX1" fmla="*/ 40819 w 40819"/>
                <a:gd name="connsiteY1" fmla="*/ 5002 h 13434"/>
                <a:gd name="connsiteX2" fmla="*/ 40819 w 40819"/>
                <a:gd name="connsiteY2" fmla="*/ 8432 h 13434"/>
                <a:gd name="connsiteX3" fmla="*/ 35753 w 40819"/>
                <a:gd name="connsiteY3" fmla="*/ 13435 h 13434"/>
                <a:gd name="connsiteX4" fmla="*/ 5066 w 40819"/>
                <a:gd name="connsiteY4" fmla="*/ 13435 h 13434"/>
                <a:gd name="connsiteX5" fmla="*/ 0 w 40819"/>
                <a:gd name="connsiteY5" fmla="*/ 8432 h 13434"/>
                <a:gd name="connsiteX6" fmla="*/ 0 w 40819"/>
                <a:gd name="connsiteY6" fmla="*/ 5002 h 13434"/>
                <a:gd name="connsiteX7" fmla="*/ 5066 w 40819"/>
                <a:gd name="connsiteY7" fmla="*/ 0 h 1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19" h="13434">
                  <a:moveTo>
                    <a:pt x="35753" y="0"/>
                  </a:moveTo>
                  <a:cubicBezTo>
                    <a:pt x="38551" y="0"/>
                    <a:pt x="40819" y="2240"/>
                    <a:pt x="40819" y="5002"/>
                  </a:cubicBezTo>
                  <a:lnTo>
                    <a:pt x="40819" y="8432"/>
                  </a:lnTo>
                  <a:cubicBezTo>
                    <a:pt x="40819" y="11195"/>
                    <a:pt x="38551" y="13435"/>
                    <a:pt x="35753" y="13435"/>
                  </a:cubicBezTo>
                  <a:lnTo>
                    <a:pt x="5066" y="13435"/>
                  </a:lnTo>
                  <a:cubicBezTo>
                    <a:pt x="2268" y="13435"/>
                    <a:pt x="0" y="11195"/>
                    <a:pt x="0" y="8432"/>
                  </a:cubicBezTo>
                  <a:lnTo>
                    <a:pt x="0" y="5002"/>
                  </a:lnTo>
                  <a:cubicBezTo>
                    <a:pt x="0" y="2240"/>
                    <a:pt x="2268" y="0"/>
                    <a:pt x="5066"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164" name="Freeform: Shape 673">
              <a:extLst>
                <a:ext uri="{FF2B5EF4-FFF2-40B4-BE49-F238E27FC236}">
                  <a16:creationId xmlns:a16="http://schemas.microsoft.com/office/drawing/2014/main" id="{AB98D81A-96C8-2E93-8697-00D53FFC5BFD}"/>
                </a:ext>
              </a:extLst>
            </p:cNvPr>
            <p:cNvSpPr/>
            <p:nvPr/>
          </p:nvSpPr>
          <p:spPr>
            <a:xfrm>
              <a:off x="10065034" y="3273554"/>
              <a:ext cx="40819" cy="13434"/>
            </a:xfrm>
            <a:custGeom>
              <a:avLst/>
              <a:gdLst>
                <a:gd name="connsiteX0" fmla="*/ 35754 w 40819"/>
                <a:gd name="connsiteY0" fmla="*/ 0 h 13434"/>
                <a:gd name="connsiteX1" fmla="*/ 40820 w 40819"/>
                <a:gd name="connsiteY1" fmla="*/ 5002 h 13434"/>
                <a:gd name="connsiteX2" fmla="*/ 40820 w 40819"/>
                <a:gd name="connsiteY2" fmla="*/ 8432 h 13434"/>
                <a:gd name="connsiteX3" fmla="*/ 35754 w 40819"/>
                <a:gd name="connsiteY3" fmla="*/ 13435 h 13434"/>
                <a:gd name="connsiteX4" fmla="*/ 5067 w 40819"/>
                <a:gd name="connsiteY4" fmla="*/ 13435 h 13434"/>
                <a:gd name="connsiteX5" fmla="*/ 1 w 40819"/>
                <a:gd name="connsiteY5" fmla="*/ 8432 h 13434"/>
                <a:gd name="connsiteX6" fmla="*/ 1 w 40819"/>
                <a:gd name="connsiteY6" fmla="*/ 5002 h 13434"/>
                <a:gd name="connsiteX7" fmla="*/ 5067 w 40819"/>
                <a:gd name="connsiteY7" fmla="*/ 0 h 1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19" h="13434">
                  <a:moveTo>
                    <a:pt x="35754" y="0"/>
                  </a:moveTo>
                  <a:cubicBezTo>
                    <a:pt x="38552" y="0"/>
                    <a:pt x="40820" y="2240"/>
                    <a:pt x="40820" y="5002"/>
                  </a:cubicBezTo>
                  <a:lnTo>
                    <a:pt x="40820" y="8432"/>
                  </a:lnTo>
                  <a:cubicBezTo>
                    <a:pt x="40820" y="11195"/>
                    <a:pt x="38552" y="13435"/>
                    <a:pt x="35754" y="13435"/>
                  </a:cubicBezTo>
                  <a:lnTo>
                    <a:pt x="5067" y="13435"/>
                  </a:lnTo>
                  <a:cubicBezTo>
                    <a:pt x="2269" y="13435"/>
                    <a:pt x="1" y="11195"/>
                    <a:pt x="1" y="8432"/>
                  </a:cubicBezTo>
                  <a:lnTo>
                    <a:pt x="1" y="5002"/>
                  </a:lnTo>
                  <a:cubicBezTo>
                    <a:pt x="1" y="2240"/>
                    <a:pt x="2269" y="0"/>
                    <a:pt x="5067"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165" name="Freeform: Shape 674">
              <a:extLst>
                <a:ext uri="{FF2B5EF4-FFF2-40B4-BE49-F238E27FC236}">
                  <a16:creationId xmlns:a16="http://schemas.microsoft.com/office/drawing/2014/main" id="{5E4DD69F-FDAE-6A77-1A37-B53C65C0A52E}"/>
                </a:ext>
              </a:extLst>
            </p:cNvPr>
            <p:cNvSpPr/>
            <p:nvPr/>
          </p:nvSpPr>
          <p:spPr>
            <a:xfrm>
              <a:off x="10205298" y="1910526"/>
              <a:ext cx="1089971" cy="2893273"/>
            </a:xfrm>
            <a:custGeom>
              <a:avLst/>
              <a:gdLst>
                <a:gd name="connsiteX0" fmla="*/ 916271 w 1089971"/>
                <a:gd name="connsiteY0" fmla="*/ 0 h 2893273"/>
                <a:gd name="connsiteX1" fmla="*/ 1089972 w 1089971"/>
                <a:gd name="connsiteY1" fmla="*/ 171504 h 2893273"/>
                <a:gd name="connsiteX2" fmla="*/ 1089972 w 1089971"/>
                <a:gd name="connsiteY2" fmla="*/ 2721770 h 2893273"/>
                <a:gd name="connsiteX3" fmla="*/ 916271 w 1089971"/>
                <a:gd name="connsiteY3" fmla="*/ 2893274 h 2893273"/>
                <a:gd name="connsiteX4" fmla="*/ 173701 w 1089971"/>
                <a:gd name="connsiteY4" fmla="*/ 2893274 h 2893273"/>
                <a:gd name="connsiteX5" fmla="*/ 0 w 1089971"/>
                <a:gd name="connsiteY5" fmla="*/ 2721770 h 2893273"/>
                <a:gd name="connsiteX6" fmla="*/ 0 w 1089971"/>
                <a:gd name="connsiteY6" fmla="*/ 171504 h 2893273"/>
                <a:gd name="connsiteX7" fmla="*/ 173701 w 1089971"/>
                <a:gd name="connsiteY7" fmla="*/ 0 h 289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971" h="2893273">
                  <a:moveTo>
                    <a:pt x="916271" y="0"/>
                  </a:moveTo>
                  <a:cubicBezTo>
                    <a:pt x="1012204" y="0"/>
                    <a:pt x="1089972" y="76785"/>
                    <a:pt x="1089972" y="171504"/>
                  </a:cubicBezTo>
                  <a:lnTo>
                    <a:pt x="1089972" y="2721770"/>
                  </a:lnTo>
                  <a:cubicBezTo>
                    <a:pt x="1089972" y="2816489"/>
                    <a:pt x="1012204" y="2893274"/>
                    <a:pt x="916271" y="2893274"/>
                  </a:cubicBezTo>
                  <a:lnTo>
                    <a:pt x="173701" y="2893274"/>
                  </a:lnTo>
                  <a:cubicBezTo>
                    <a:pt x="77768" y="2893274"/>
                    <a:pt x="0" y="2816489"/>
                    <a:pt x="0" y="2721770"/>
                  </a:cubicBezTo>
                  <a:lnTo>
                    <a:pt x="0" y="171504"/>
                  </a:lnTo>
                  <a:cubicBezTo>
                    <a:pt x="0" y="76785"/>
                    <a:pt x="77768" y="0"/>
                    <a:pt x="173701" y="0"/>
                  </a:cubicBezTo>
                  <a:close/>
                </a:path>
              </a:pathLst>
            </a:custGeom>
            <a:solidFill>
              <a:srgbClr val="016E79"/>
            </a:solidFill>
            <a:ln w="12700" cap="flat">
              <a:solidFill>
                <a:srgbClr val="1D1D1B"/>
              </a:solidFill>
              <a:prstDash val="solid"/>
              <a:miter/>
            </a:ln>
          </p:spPr>
          <p:txBody>
            <a:bodyPr rtlCol="0" anchor="ctr"/>
            <a:lstStyle/>
            <a:p>
              <a:endParaRPr lang="de-DE"/>
            </a:p>
          </p:txBody>
        </p:sp>
        <p:sp>
          <p:nvSpPr>
            <p:cNvPr id="166" name="Freeform: Shape 675">
              <a:extLst>
                <a:ext uri="{FF2B5EF4-FFF2-40B4-BE49-F238E27FC236}">
                  <a16:creationId xmlns:a16="http://schemas.microsoft.com/office/drawing/2014/main" id="{338E557D-860C-C536-4091-D2DE847674C0}"/>
                </a:ext>
              </a:extLst>
            </p:cNvPr>
            <p:cNvSpPr/>
            <p:nvPr/>
          </p:nvSpPr>
          <p:spPr>
            <a:xfrm>
              <a:off x="10202692" y="1893232"/>
              <a:ext cx="1101696" cy="2072626"/>
            </a:xfrm>
            <a:custGeom>
              <a:avLst/>
              <a:gdLst>
                <a:gd name="connsiteX0" fmla="*/ 1078826 w 1101696"/>
                <a:gd name="connsiteY0" fmla="*/ 0 h 2072626"/>
                <a:gd name="connsiteX1" fmla="*/ 22871 w 1101696"/>
                <a:gd name="connsiteY1" fmla="*/ 0 h 2072626"/>
                <a:gd name="connsiteX2" fmla="*/ 0 w 1101696"/>
                <a:gd name="connsiteY2" fmla="*/ 38588 h 2072626"/>
                <a:gd name="connsiteX3" fmla="*/ 0 w 1101696"/>
                <a:gd name="connsiteY3" fmla="*/ 2034039 h 2072626"/>
                <a:gd name="connsiteX4" fmla="*/ 22871 w 1101696"/>
                <a:gd name="connsiteY4" fmla="*/ 2072627 h 2072626"/>
                <a:gd name="connsiteX5" fmla="*/ 1078826 w 1101696"/>
                <a:gd name="connsiteY5" fmla="*/ 2072627 h 2072626"/>
                <a:gd name="connsiteX6" fmla="*/ 1101697 w 1101696"/>
                <a:gd name="connsiteY6" fmla="*/ 2034039 h 2072626"/>
                <a:gd name="connsiteX7" fmla="*/ 1101697 w 1101696"/>
                <a:gd name="connsiteY7" fmla="*/ 38588 h 2072626"/>
                <a:gd name="connsiteX8" fmla="*/ 1078826 w 1101696"/>
                <a:gd name="connsiteY8" fmla="*/ 0 h 2072626"/>
                <a:gd name="connsiteX9" fmla="*/ 1068983 w 1101696"/>
                <a:gd name="connsiteY9" fmla="*/ 1974869 h 2072626"/>
                <a:gd name="connsiteX10" fmla="*/ 1048139 w 1101696"/>
                <a:gd name="connsiteY10" fmla="*/ 2010028 h 2072626"/>
                <a:gd name="connsiteX11" fmla="*/ 61084 w 1101696"/>
                <a:gd name="connsiteY11" fmla="*/ 2010028 h 2072626"/>
                <a:gd name="connsiteX12" fmla="*/ 40240 w 1101696"/>
                <a:gd name="connsiteY12" fmla="*/ 1974869 h 2072626"/>
                <a:gd name="connsiteX13" fmla="*/ 40240 w 1101696"/>
                <a:gd name="connsiteY13" fmla="*/ 94470 h 2072626"/>
                <a:gd name="connsiteX14" fmla="*/ 61084 w 1101696"/>
                <a:gd name="connsiteY14" fmla="*/ 59312 h 2072626"/>
                <a:gd name="connsiteX15" fmla="*/ 1048139 w 1101696"/>
                <a:gd name="connsiteY15" fmla="*/ 59312 h 2072626"/>
                <a:gd name="connsiteX16" fmla="*/ 1068983 w 1101696"/>
                <a:gd name="connsiteY16" fmla="*/ 94470 h 2072626"/>
                <a:gd name="connsiteX17" fmla="*/ 1068983 w 1101696"/>
                <a:gd name="connsiteY17" fmla="*/ 1974869 h 207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01696" h="2072626">
                  <a:moveTo>
                    <a:pt x="1078826" y="0"/>
                  </a:moveTo>
                  <a:lnTo>
                    <a:pt x="22871" y="0"/>
                  </a:lnTo>
                  <a:cubicBezTo>
                    <a:pt x="10278" y="0"/>
                    <a:pt x="0" y="17293"/>
                    <a:pt x="0" y="38588"/>
                  </a:cubicBezTo>
                  <a:lnTo>
                    <a:pt x="0" y="2034039"/>
                  </a:lnTo>
                  <a:cubicBezTo>
                    <a:pt x="0" y="2055191"/>
                    <a:pt x="10278" y="2072627"/>
                    <a:pt x="22871" y="2072627"/>
                  </a:cubicBezTo>
                  <a:lnTo>
                    <a:pt x="1078826" y="2072627"/>
                  </a:lnTo>
                  <a:cubicBezTo>
                    <a:pt x="1091419" y="2072627"/>
                    <a:pt x="1101697" y="2055334"/>
                    <a:pt x="1101697" y="2034039"/>
                  </a:cubicBezTo>
                  <a:lnTo>
                    <a:pt x="1101697" y="38588"/>
                  </a:lnTo>
                  <a:cubicBezTo>
                    <a:pt x="1101697" y="17436"/>
                    <a:pt x="1091419" y="0"/>
                    <a:pt x="1078826" y="0"/>
                  </a:cubicBezTo>
                  <a:close/>
                  <a:moveTo>
                    <a:pt x="1068983" y="1974869"/>
                  </a:moveTo>
                  <a:cubicBezTo>
                    <a:pt x="1068983" y="1994164"/>
                    <a:pt x="1059574" y="2010028"/>
                    <a:pt x="1048139" y="2010028"/>
                  </a:cubicBezTo>
                  <a:lnTo>
                    <a:pt x="61084" y="2010028"/>
                  </a:lnTo>
                  <a:cubicBezTo>
                    <a:pt x="49649" y="2010028"/>
                    <a:pt x="40240" y="1994164"/>
                    <a:pt x="40240" y="1974869"/>
                  </a:cubicBezTo>
                  <a:lnTo>
                    <a:pt x="40240" y="94470"/>
                  </a:lnTo>
                  <a:cubicBezTo>
                    <a:pt x="40240" y="75176"/>
                    <a:pt x="49649" y="59312"/>
                    <a:pt x="61084" y="59312"/>
                  </a:cubicBezTo>
                  <a:lnTo>
                    <a:pt x="1048139" y="59312"/>
                  </a:lnTo>
                  <a:cubicBezTo>
                    <a:pt x="1059574" y="59312"/>
                    <a:pt x="1068983" y="75176"/>
                    <a:pt x="1068983" y="94470"/>
                  </a:cubicBezTo>
                  <a:lnTo>
                    <a:pt x="1068983" y="1974869"/>
                  </a:lnTo>
                  <a:close/>
                </a:path>
              </a:pathLst>
            </a:custGeom>
            <a:solidFill>
              <a:srgbClr val="43A1B6"/>
            </a:solidFill>
            <a:ln w="12700" cap="flat">
              <a:solidFill>
                <a:srgbClr val="1D1D1B"/>
              </a:solidFill>
              <a:prstDash val="solid"/>
              <a:miter/>
            </a:ln>
          </p:spPr>
          <p:txBody>
            <a:bodyPr rtlCol="0" anchor="ctr"/>
            <a:lstStyle/>
            <a:p>
              <a:endParaRPr lang="de-DE"/>
            </a:p>
          </p:txBody>
        </p:sp>
        <p:sp>
          <p:nvSpPr>
            <p:cNvPr id="167" name="Freeform: Shape 676">
              <a:extLst>
                <a:ext uri="{FF2B5EF4-FFF2-40B4-BE49-F238E27FC236}">
                  <a16:creationId xmlns:a16="http://schemas.microsoft.com/office/drawing/2014/main" id="{7BA01598-6396-9421-4D98-BC939B7BEDC0}"/>
                </a:ext>
              </a:extLst>
            </p:cNvPr>
            <p:cNvSpPr/>
            <p:nvPr/>
          </p:nvSpPr>
          <p:spPr>
            <a:xfrm>
              <a:off x="10263777" y="1952687"/>
              <a:ext cx="77730" cy="1762490"/>
            </a:xfrm>
            <a:custGeom>
              <a:avLst/>
              <a:gdLst>
                <a:gd name="connsiteX0" fmla="*/ 77297 w 77730"/>
                <a:gd name="connsiteY0" fmla="*/ 1762490 h 1762490"/>
                <a:gd name="connsiteX1" fmla="*/ 77731 w 77730"/>
                <a:gd name="connsiteY1" fmla="*/ 82608 h 1762490"/>
                <a:gd name="connsiteX2" fmla="*/ 0 w 77730"/>
                <a:gd name="connsiteY2" fmla="*/ 0 h 1762490"/>
              </a:gdLst>
              <a:ahLst/>
              <a:cxnLst>
                <a:cxn ang="0">
                  <a:pos x="connsiteX0" y="connsiteY0"/>
                </a:cxn>
                <a:cxn ang="0">
                  <a:pos x="connsiteX1" y="connsiteY1"/>
                </a:cxn>
                <a:cxn ang="0">
                  <a:pos x="connsiteX2" y="connsiteY2"/>
                </a:cxn>
              </a:cxnLst>
              <a:rect l="l" t="t" r="r" b="b"/>
              <a:pathLst>
                <a:path w="77730" h="1762490">
                  <a:moveTo>
                    <a:pt x="77297" y="1762490"/>
                  </a:moveTo>
                  <a:lnTo>
                    <a:pt x="77731" y="82608"/>
                  </a:lnTo>
                  <a:lnTo>
                    <a:pt x="0" y="0"/>
                  </a:lnTo>
                </a:path>
              </a:pathLst>
            </a:custGeom>
            <a:solidFill>
              <a:srgbClr val="43A1B6"/>
            </a:solidFill>
            <a:ln w="12700" cap="flat">
              <a:solidFill>
                <a:srgbClr val="1D1D1B"/>
              </a:solidFill>
              <a:prstDash val="solid"/>
              <a:miter/>
            </a:ln>
          </p:spPr>
          <p:txBody>
            <a:bodyPr rtlCol="0" anchor="ctr"/>
            <a:lstStyle/>
            <a:p>
              <a:endParaRPr lang="de-DE"/>
            </a:p>
          </p:txBody>
        </p:sp>
        <p:sp>
          <p:nvSpPr>
            <p:cNvPr id="168" name="Freeform: Shape 677">
              <a:extLst>
                <a:ext uri="{FF2B5EF4-FFF2-40B4-BE49-F238E27FC236}">
                  <a16:creationId xmlns:a16="http://schemas.microsoft.com/office/drawing/2014/main" id="{2E000126-279C-2DE1-CCC2-18FFE4AAF048}"/>
                </a:ext>
              </a:extLst>
            </p:cNvPr>
            <p:cNvSpPr/>
            <p:nvPr/>
          </p:nvSpPr>
          <p:spPr>
            <a:xfrm>
              <a:off x="11190615" y="1964121"/>
              <a:ext cx="64414" cy="1756773"/>
            </a:xfrm>
            <a:custGeom>
              <a:avLst/>
              <a:gdLst>
                <a:gd name="connsiteX0" fmla="*/ 0 w 64414"/>
                <a:gd name="connsiteY0" fmla="*/ 1756773 h 1756773"/>
                <a:gd name="connsiteX1" fmla="*/ 0 w 64414"/>
                <a:gd name="connsiteY1" fmla="*/ 66744 h 1756773"/>
                <a:gd name="connsiteX2" fmla="*/ 64414 w 64414"/>
                <a:gd name="connsiteY2" fmla="*/ 0 h 1756773"/>
              </a:gdLst>
              <a:ahLst/>
              <a:cxnLst>
                <a:cxn ang="0">
                  <a:pos x="connsiteX0" y="connsiteY0"/>
                </a:cxn>
                <a:cxn ang="0">
                  <a:pos x="connsiteX1" y="connsiteY1"/>
                </a:cxn>
                <a:cxn ang="0">
                  <a:pos x="connsiteX2" y="connsiteY2"/>
                </a:cxn>
              </a:cxnLst>
              <a:rect l="l" t="t" r="r" b="b"/>
              <a:pathLst>
                <a:path w="64414" h="1756773">
                  <a:moveTo>
                    <a:pt x="0" y="1756773"/>
                  </a:moveTo>
                  <a:lnTo>
                    <a:pt x="0" y="66744"/>
                  </a:lnTo>
                  <a:lnTo>
                    <a:pt x="64414" y="0"/>
                  </a:lnTo>
                </a:path>
              </a:pathLst>
            </a:custGeom>
            <a:solidFill>
              <a:srgbClr val="43A1B6"/>
            </a:solidFill>
            <a:ln w="12700" cap="flat">
              <a:solidFill>
                <a:srgbClr val="1D1D1B"/>
              </a:solidFill>
              <a:prstDash val="solid"/>
              <a:miter/>
            </a:ln>
          </p:spPr>
          <p:txBody>
            <a:bodyPr rtlCol="0" anchor="ctr"/>
            <a:lstStyle/>
            <a:p>
              <a:endParaRPr lang="de-DE"/>
            </a:p>
          </p:txBody>
        </p:sp>
        <p:sp>
          <p:nvSpPr>
            <p:cNvPr id="169" name="Freeform: Shape 678">
              <a:extLst>
                <a:ext uri="{FF2B5EF4-FFF2-40B4-BE49-F238E27FC236}">
                  <a16:creationId xmlns:a16="http://schemas.microsoft.com/office/drawing/2014/main" id="{2780622E-E134-D3E3-E86D-BBD1C3F457F8}"/>
                </a:ext>
              </a:extLst>
            </p:cNvPr>
            <p:cNvSpPr/>
            <p:nvPr/>
          </p:nvSpPr>
          <p:spPr>
            <a:xfrm>
              <a:off x="10218904" y="3793640"/>
              <a:ext cx="1089971" cy="1011159"/>
            </a:xfrm>
            <a:custGeom>
              <a:avLst/>
              <a:gdLst>
                <a:gd name="connsiteX0" fmla="*/ 1012675 w 1089971"/>
                <a:gd name="connsiteY0" fmla="*/ 0 h 1011159"/>
                <a:gd name="connsiteX1" fmla="*/ 1089973 w 1089971"/>
                <a:gd name="connsiteY1" fmla="*/ 76319 h 1011159"/>
                <a:gd name="connsiteX2" fmla="*/ 1089973 w 1089971"/>
                <a:gd name="connsiteY2" fmla="*/ 934840 h 1011159"/>
                <a:gd name="connsiteX3" fmla="*/ 1012675 w 1089971"/>
                <a:gd name="connsiteY3" fmla="*/ 1011159 h 1011159"/>
                <a:gd name="connsiteX4" fmla="*/ 77297 w 1089971"/>
                <a:gd name="connsiteY4" fmla="*/ 1011159 h 1011159"/>
                <a:gd name="connsiteX5" fmla="*/ 0 w 1089971"/>
                <a:gd name="connsiteY5" fmla="*/ 934840 h 1011159"/>
                <a:gd name="connsiteX6" fmla="*/ 0 w 1089971"/>
                <a:gd name="connsiteY6" fmla="*/ 76319 h 1011159"/>
                <a:gd name="connsiteX7" fmla="*/ 77297 w 1089971"/>
                <a:gd name="connsiteY7" fmla="*/ 0 h 1011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971" h="1011159">
                  <a:moveTo>
                    <a:pt x="1012675" y="0"/>
                  </a:moveTo>
                  <a:cubicBezTo>
                    <a:pt x="1055366" y="0"/>
                    <a:pt x="1089973" y="34169"/>
                    <a:pt x="1089973" y="76319"/>
                  </a:cubicBezTo>
                  <a:lnTo>
                    <a:pt x="1089973" y="934840"/>
                  </a:lnTo>
                  <a:cubicBezTo>
                    <a:pt x="1089973" y="976990"/>
                    <a:pt x="1055366" y="1011159"/>
                    <a:pt x="1012675" y="1011159"/>
                  </a:cubicBezTo>
                  <a:lnTo>
                    <a:pt x="77297" y="1011159"/>
                  </a:lnTo>
                  <a:cubicBezTo>
                    <a:pt x="34607" y="1011159"/>
                    <a:pt x="0" y="976990"/>
                    <a:pt x="0" y="934840"/>
                  </a:cubicBezTo>
                  <a:lnTo>
                    <a:pt x="0" y="76319"/>
                  </a:lnTo>
                  <a:cubicBezTo>
                    <a:pt x="0" y="34169"/>
                    <a:pt x="34607" y="0"/>
                    <a:pt x="77297"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170" name="Freeform: Shape 679">
              <a:extLst>
                <a:ext uri="{FF2B5EF4-FFF2-40B4-BE49-F238E27FC236}">
                  <a16:creationId xmlns:a16="http://schemas.microsoft.com/office/drawing/2014/main" id="{974D7C16-031F-4283-D289-629FD8A148CE}"/>
                </a:ext>
              </a:extLst>
            </p:cNvPr>
            <p:cNvSpPr/>
            <p:nvPr/>
          </p:nvSpPr>
          <p:spPr>
            <a:xfrm>
              <a:off x="10995057" y="3975721"/>
              <a:ext cx="252445" cy="70602"/>
            </a:xfrm>
            <a:custGeom>
              <a:avLst/>
              <a:gdLst>
                <a:gd name="connsiteX0" fmla="*/ 225811 w 252445"/>
                <a:gd name="connsiteY0" fmla="*/ 0 h 70602"/>
                <a:gd name="connsiteX1" fmla="*/ 252445 w 252445"/>
                <a:gd name="connsiteY1" fmla="*/ 26297 h 70602"/>
                <a:gd name="connsiteX2" fmla="*/ 252445 w 252445"/>
                <a:gd name="connsiteY2" fmla="*/ 44305 h 70602"/>
                <a:gd name="connsiteX3" fmla="*/ 225811 w 252445"/>
                <a:gd name="connsiteY3" fmla="*/ 70602 h 70602"/>
                <a:gd name="connsiteX4" fmla="*/ 26634 w 252445"/>
                <a:gd name="connsiteY4" fmla="*/ 70602 h 70602"/>
                <a:gd name="connsiteX5" fmla="*/ -1 w 252445"/>
                <a:gd name="connsiteY5" fmla="*/ 44305 h 70602"/>
                <a:gd name="connsiteX6" fmla="*/ -1 w 252445"/>
                <a:gd name="connsiteY6" fmla="*/ 26297 h 70602"/>
                <a:gd name="connsiteX7" fmla="*/ 26634 w 252445"/>
                <a:gd name="connsiteY7" fmla="*/ 0 h 7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445" h="70602">
                  <a:moveTo>
                    <a:pt x="225811" y="0"/>
                  </a:moveTo>
                  <a:cubicBezTo>
                    <a:pt x="240520" y="0"/>
                    <a:pt x="252445" y="11773"/>
                    <a:pt x="252445" y="26297"/>
                  </a:cubicBezTo>
                  <a:lnTo>
                    <a:pt x="252445" y="44305"/>
                  </a:lnTo>
                  <a:cubicBezTo>
                    <a:pt x="252445" y="58829"/>
                    <a:pt x="240521" y="70602"/>
                    <a:pt x="225811" y="70602"/>
                  </a:cubicBezTo>
                  <a:lnTo>
                    <a:pt x="26634" y="70602"/>
                  </a:lnTo>
                  <a:cubicBezTo>
                    <a:pt x="11924" y="70602"/>
                    <a:pt x="-1" y="58829"/>
                    <a:pt x="-1" y="44305"/>
                  </a:cubicBezTo>
                  <a:lnTo>
                    <a:pt x="-1" y="26297"/>
                  </a:lnTo>
                  <a:cubicBezTo>
                    <a:pt x="-1" y="11773"/>
                    <a:pt x="11924" y="0"/>
                    <a:pt x="26634"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171" name="Freeform: Shape 680">
              <a:extLst>
                <a:ext uri="{FF2B5EF4-FFF2-40B4-BE49-F238E27FC236}">
                  <a16:creationId xmlns:a16="http://schemas.microsoft.com/office/drawing/2014/main" id="{A76ADB8B-1E35-E19F-C1F6-23301297BE8D}"/>
                </a:ext>
              </a:extLst>
            </p:cNvPr>
            <p:cNvSpPr/>
            <p:nvPr/>
          </p:nvSpPr>
          <p:spPr>
            <a:xfrm>
              <a:off x="10261171" y="2333712"/>
              <a:ext cx="994002" cy="66457"/>
            </a:xfrm>
            <a:custGeom>
              <a:avLst/>
              <a:gdLst>
                <a:gd name="connsiteX0" fmla="*/ 968960 w 994002"/>
                <a:gd name="connsiteY0" fmla="*/ 0 h 66457"/>
                <a:gd name="connsiteX1" fmla="*/ 994002 w 994002"/>
                <a:gd name="connsiteY1" fmla="*/ 24725 h 66457"/>
                <a:gd name="connsiteX2" fmla="*/ 994002 w 994002"/>
                <a:gd name="connsiteY2" fmla="*/ 41733 h 66457"/>
                <a:gd name="connsiteX3" fmla="*/ 968960 w 994002"/>
                <a:gd name="connsiteY3" fmla="*/ 66458 h 66457"/>
                <a:gd name="connsiteX4" fmla="*/ 25041 w 994002"/>
                <a:gd name="connsiteY4" fmla="*/ 66458 h 66457"/>
                <a:gd name="connsiteX5" fmla="*/ 0 w 994002"/>
                <a:gd name="connsiteY5" fmla="*/ 41733 h 66457"/>
                <a:gd name="connsiteX6" fmla="*/ 0 w 994002"/>
                <a:gd name="connsiteY6" fmla="*/ 24725 h 66457"/>
                <a:gd name="connsiteX7" fmla="*/ 25041 w 994002"/>
                <a:gd name="connsiteY7" fmla="*/ 0 h 6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4002" h="66457">
                  <a:moveTo>
                    <a:pt x="968960" y="0"/>
                  </a:moveTo>
                  <a:cubicBezTo>
                    <a:pt x="982790" y="0"/>
                    <a:pt x="994002" y="11070"/>
                    <a:pt x="994002" y="24725"/>
                  </a:cubicBezTo>
                  <a:lnTo>
                    <a:pt x="994002" y="41733"/>
                  </a:lnTo>
                  <a:cubicBezTo>
                    <a:pt x="994002" y="55388"/>
                    <a:pt x="982790" y="66458"/>
                    <a:pt x="968960" y="66458"/>
                  </a:cubicBezTo>
                  <a:lnTo>
                    <a:pt x="25041" y="66458"/>
                  </a:lnTo>
                  <a:cubicBezTo>
                    <a:pt x="11211" y="66458"/>
                    <a:pt x="0" y="55388"/>
                    <a:pt x="0" y="41733"/>
                  </a:cubicBezTo>
                  <a:lnTo>
                    <a:pt x="0" y="24725"/>
                  </a:lnTo>
                  <a:cubicBezTo>
                    <a:pt x="0" y="11070"/>
                    <a:pt x="11211" y="0"/>
                    <a:pt x="25041"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172" name="Freeform: Shape 681">
              <a:extLst>
                <a:ext uri="{FF2B5EF4-FFF2-40B4-BE49-F238E27FC236}">
                  <a16:creationId xmlns:a16="http://schemas.microsoft.com/office/drawing/2014/main" id="{8933022A-7570-BFBB-248B-9F0F8FD5CBC1}"/>
                </a:ext>
              </a:extLst>
            </p:cNvPr>
            <p:cNvSpPr/>
            <p:nvPr/>
          </p:nvSpPr>
          <p:spPr>
            <a:xfrm>
              <a:off x="10261171" y="2758470"/>
              <a:ext cx="994002" cy="66457"/>
            </a:xfrm>
            <a:custGeom>
              <a:avLst/>
              <a:gdLst>
                <a:gd name="connsiteX0" fmla="*/ 968960 w 994002"/>
                <a:gd name="connsiteY0" fmla="*/ 0 h 66457"/>
                <a:gd name="connsiteX1" fmla="*/ 994002 w 994002"/>
                <a:gd name="connsiteY1" fmla="*/ 24725 h 66457"/>
                <a:gd name="connsiteX2" fmla="*/ 994002 w 994002"/>
                <a:gd name="connsiteY2" fmla="*/ 41733 h 66457"/>
                <a:gd name="connsiteX3" fmla="*/ 968960 w 994002"/>
                <a:gd name="connsiteY3" fmla="*/ 66458 h 66457"/>
                <a:gd name="connsiteX4" fmla="*/ 25041 w 994002"/>
                <a:gd name="connsiteY4" fmla="*/ 66458 h 66457"/>
                <a:gd name="connsiteX5" fmla="*/ 0 w 994002"/>
                <a:gd name="connsiteY5" fmla="*/ 41733 h 66457"/>
                <a:gd name="connsiteX6" fmla="*/ 0 w 994002"/>
                <a:gd name="connsiteY6" fmla="*/ 24725 h 66457"/>
                <a:gd name="connsiteX7" fmla="*/ 25041 w 994002"/>
                <a:gd name="connsiteY7" fmla="*/ 0 h 6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4002" h="66457">
                  <a:moveTo>
                    <a:pt x="968960" y="0"/>
                  </a:moveTo>
                  <a:cubicBezTo>
                    <a:pt x="982790" y="0"/>
                    <a:pt x="994002" y="11070"/>
                    <a:pt x="994002" y="24725"/>
                  </a:cubicBezTo>
                  <a:lnTo>
                    <a:pt x="994002" y="41733"/>
                  </a:lnTo>
                  <a:cubicBezTo>
                    <a:pt x="994002" y="55388"/>
                    <a:pt x="982790" y="66458"/>
                    <a:pt x="968960" y="66458"/>
                  </a:cubicBezTo>
                  <a:lnTo>
                    <a:pt x="25041" y="66458"/>
                  </a:lnTo>
                  <a:cubicBezTo>
                    <a:pt x="11211" y="66458"/>
                    <a:pt x="0" y="55389"/>
                    <a:pt x="0" y="41733"/>
                  </a:cubicBezTo>
                  <a:lnTo>
                    <a:pt x="0" y="24725"/>
                  </a:lnTo>
                  <a:cubicBezTo>
                    <a:pt x="0" y="11070"/>
                    <a:pt x="11211" y="0"/>
                    <a:pt x="25041"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173" name="Freeform: Shape 682">
              <a:extLst>
                <a:ext uri="{FF2B5EF4-FFF2-40B4-BE49-F238E27FC236}">
                  <a16:creationId xmlns:a16="http://schemas.microsoft.com/office/drawing/2014/main" id="{FC368A3D-6AEE-D40D-A0FE-BC28B03FA2D1}"/>
                </a:ext>
              </a:extLst>
            </p:cNvPr>
            <p:cNvSpPr/>
            <p:nvPr/>
          </p:nvSpPr>
          <p:spPr>
            <a:xfrm>
              <a:off x="10255526" y="3183372"/>
              <a:ext cx="994002" cy="66457"/>
            </a:xfrm>
            <a:custGeom>
              <a:avLst/>
              <a:gdLst>
                <a:gd name="connsiteX0" fmla="*/ 968960 w 994002"/>
                <a:gd name="connsiteY0" fmla="*/ 0 h 66457"/>
                <a:gd name="connsiteX1" fmla="*/ 994002 w 994002"/>
                <a:gd name="connsiteY1" fmla="*/ 24725 h 66457"/>
                <a:gd name="connsiteX2" fmla="*/ 994002 w 994002"/>
                <a:gd name="connsiteY2" fmla="*/ 41733 h 66457"/>
                <a:gd name="connsiteX3" fmla="*/ 968960 w 994002"/>
                <a:gd name="connsiteY3" fmla="*/ 66458 h 66457"/>
                <a:gd name="connsiteX4" fmla="*/ 25041 w 994002"/>
                <a:gd name="connsiteY4" fmla="*/ 66458 h 66457"/>
                <a:gd name="connsiteX5" fmla="*/ 0 w 994002"/>
                <a:gd name="connsiteY5" fmla="*/ 41733 h 66457"/>
                <a:gd name="connsiteX6" fmla="*/ 0 w 994002"/>
                <a:gd name="connsiteY6" fmla="*/ 24725 h 66457"/>
                <a:gd name="connsiteX7" fmla="*/ 25041 w 994002"/>
                <a:gd name="connsiteY7" fmla="*/ 0 h 6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4002" h="66457">
                  <a:moveTo>
                    <a:pt x="968960" y="0"/>
                  </a:moveTo>
                  <a:cubicBezTo>
                    <a:pt x="982790" y="0"/>
                    <a:pt x="994002" y="11069"/>
                    <a:pt x="994002" y="24725"/>
                  </a:cubicBezTo>
                  <a:lnTo>
                    <a:pt x="994002" y="41733"/>
                  </a:lnTo>
                  <a:cubicBezTo>
                    <a:pt x="994002" y="55388"/>
                    <a:pt x="982790" y="66458"/>
                    <a:pt x="968960" y="66458"/>
                  </a:cubicBezTo>
                  <a:lnTo>
                    <a:pt x="25041" y="66458"/>
                  </a:lnTo>
                  <a:cubicBezTo>
                    <a:pt x="11211" y="66458"/>
                    <a:pt x="0" y="55388"/>
                    <a:pt x="0" y="41733"/>
                  </a:cubicBezTo>
                  <a:lnTo>
                    <a:pt x="0" y="24725"/>
                  </a:lnTo>
                  <a:cubicBezTo>
                    <a:pt x="0" y="11070"/>
                    <a:pt x="11211" y="0"/>
                    <a:pt x="25041"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174" name="Freeform: Shape 683">
              <a:extLst>
                <a:ext uri="{FF2B5EF4-FFF2-40B4-BE49-F238E27FC236}">
                  <a16:creationId xmlns:a16="http://schemas.microsoft.com/office/drawing/2014/main" id="{24FDA421-F20A-3041-4AE7-323C430C17E4}"/>
                </a:ext>
              </a:extLst>
            </p:cNvPr>
            <p:cNvSpPr/>
            <p:nvPr/>
          </p:nvSpPr>
          <p:spPr>
            <a:xfrm>
              <a:off x="11310468" y="1768223"/>
              <a:ext cx="436713" cy="2248141"/>
            </a:xfrm>
            <a:custGeom>
              <a:avLst/>
              <a:gdLst>
                <a:gd name="connsiteX0" fmla="*/ 52979 w 436713"/>
                <a:gd name="connsiteY0" fmla="*/ 124152 h 2248141"/>
                <a:gd name="connsiteX1" fmla="*/ 275026 w 436713"/>
                <a:gd name="connsiteY1" fmla="*/ 10673 h 2248141"/>
                <a:gd name="connsiteX2" fmla="*/ 436713 w 436713"/>
                <a:gd name="connsiteY2" fmla="*/ 98283 h 2248141"/>
                <a:gd name="connsiteX3" fmla="*/ 426870 w 436713"/>
                <a:gd name="connsiteY3" fmla="*/ 2150758 h 2248141"/>
                <a:gd name="connsiteX4" fmla="*/ 257367 w 436713"/>
                <a:gd name="connsiteY4" fmla="*/ 2232937 h 2248141"/>
                <a:gd name="connsiteX5" fmla="*/ 49650 w 436713"/>
                <a:gd name="connsiteY5" fmla="*/ 2080585 h 2248141"/>
                <a:gd name="connsiteX6" fmla="*/ 4487 w 436713"/>
                <a:gd name="connsiteY6" fmla="*/ 1996405 h 2248141"/>
                <a:gd name="connsiteX7" fmla="*/ 0 w 436713"/>
                <a:gd name="connsiteY7" fmla="*/ 209904 h 2248141"/>
                <a:gd name="connsiteX8" fmla="*/ 52979 w 436713"/>
                <a:gd name="connsiteY8" fmla="*/ 124295 h 224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713" h="2248141">
                  <a:moveTo>
                    <a:pt x="52979" y="124152"/>
                  </a:moveTo>
                  <a:lnTo>
                    <a:pt x="275026" y="10673"/>
                  </a:lnTo>
                  <a:cubicBezTo>
                    <a:pt x="339585" y="-22341"/>
                    <a:pt x="415869" y="25251"/>
                    <a:pt x="436713" y="98283"/>
                  </a:cubicBezTo>
                  <a:lnTo>
                    <a:pt x="426870" y="2150758"/>
                  </a:lnTo>
                  <a:cubicBezTo>
                    <a:pt x="405447" y="2227507"/>
                    <a:pt x="321636" y="2273813"/>
                    <a:pt x="257367" y="2232937"/>
                  </a:cubicBezTo>
                  <a:lnTo>
                    <a:pt x="49650" y="2080585"/>
                  </a:lnTo>
                  <a:cubicBezTo>
                    <a:pt x="21134" y="2062434"/>
                    <a:pt x="4053" y="2030563"/>
                    <a:pt x="4487" y="1996405"/>
                  </a:cubicBezTo>
                  <a:lnTo>
                    <a:pt x="0" y="209904"/>
                  </a:lnTo>
                  <a:cubicBezTo>
                    <a:pt x="580" y="173602"/>
                    <a:pt x="20989" y="140731"/>
                    <a:pt x="52979" y="124295"/>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175" name="Freeform: Shape 684">
              <a:extLst>
                <a:ext uri="{FF2B5EF4-FFF2-40B4-BE49-F238E27FC236}">
                  <a16:creationId xmlns:a16="http://schemas.microsoft.com/office/drawing/2014/main" id="{85F8F21B-18ED-0C57-4F90-60E0DA853948}"/>
                </a:ext>
              </a:extLst>
            </p:cNvPr>
            <p:cNvSpPr/>
            <p:nvPr/>
          </p:nvSpPr>
          <p:spPr>
            <a:xfrm>
              <a:off x="11281518" y="1767222"/>
              <a:ext cx="415580" cy="2248141"/>
            </a:xfrm>
            <a:custGeom>
              <a:avLst/>
              <a:gdLst>
                <a:gd name="connsiteX0" fmla="*/ 52979 w 415580"/>
                <a:gd name="connsiteY0" fmla="*/ 124152 h 2248141"/>
                <a:gd name="connsiteX1" fmla="*/ 275026 w 415580"/>
                <a:gd name="connsiteY1" fmla="*/ 10673 h 2248141"/>
                <a:gd name="connsiteX2" fmla="*/ 415579 w 415580"/>
                <a:gd name="connsiteY2" fmla="*/ 98283 h 2248141"/>
                <a:gd name="connsiteX3" fmla="*/ 405736 w 415580"/>
                <a:gd name="connsiteY3" fmla="*/ 2150759 h 2248141"/>
                <a:gd name="connsiteX4" fmla="*/ 257367 w 415580"/>
                <a:gd name="connsiteY4" fmla="*/ 2232938 h 2248141"/>
                <a:gd name="connsiteX5" fmla="*/ 49650 w 415580"/>
                <a:gd name="connsiteY5" fmla="*/ 2080585 h 2248141"/>
                <a:gd name="connsiteX6" fmla="*/ 4487 w 415580"/>
                <a:gd name="connsiteY6" fmla="*/ 1996405 h 2248141"/>
                <a:gd name="connsiteX7" fmla="*/ 0 w 415580"/>
                <a:gd name="connsiteY7" fmla="*/ 209904 h 2248141"/>
                <a:gd name="connsiteX8" fmla="*/ 52979 w 415580"/>
                <a:gd name="connsiteY8" fmla="*/ 124295 h 224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580" h="2248141">
                  <a:moveTo>
                    <a:pt x="52979" y="124152"/>
                  </a:moveTo>
                  <a:lnTo>
                    <a:pt x="275026" y="10673"/>
                  </a:lnTo>
                  <a:cubicBezTo>
                    <a:pt x="339585" y="-22341"/>
                    <a:pt x="415869" y="25251"/>
                    <a:pt x="415579" y="98283"/>
                  </a:cubicBezTo>
                  <a:lnTo>
                    <a:pt x="405736" y="2150759"/>
                  </a:lnTo>
                  <a:cubicBezTo>
                    <a:pt x="405302" y="2227507"/>
                    <a:pt x="321636" y="2273813"/>
                    <a:pt x="257367" y="2232938"/>
                  </a:cubicBezTo>
                  <a:lnTo>
                    <a:pt x="49650" y="2080585"/>
                  </a:lnTo>
                  <a:cubicBezTo>
                    <a:pt x="21134" y="2062434"/>
                    <a:pt x="4053" y="2030563"/>
                    <a:pt x="4487" y="1996405"/>
                  </a:cubicBezTo>
                  <a:lnTo>
                    <a:pt x="0" y="209904"/>
                  </a:lnTo>
                  <a:cubicBezTo>
                    <a:pt x="580" y="173602"/>
                    <a:pt x="20989" y="140731"/>
                    <a:pt x="52979" y="124295"/>
                  </a:cubicBezTo>
                  <a:close/>
                </a:path>
              </a:pathLst>
            </a:custGeom>
            <a:solidFill>
              <a:srgbClr val="016E79"/>
            </a:solidFill>
            <a:ln w="12700" cap="flat">
              <a:solidFill>
                <a:srgbClr val="1D1D1B"/>
              </a:solidFill>
              <a:prstDash val="solid"/>
              <a:miter/>
            </a:ln>
          </p:spPr>
          <p:txBody>
            <a:bodyPr rtlCol="0" anchor="ctr"/>
            <a:lstStyle/>
            <a:p>
              <a:endParaRPr lang="de-DE"/>
            </a:p>
          </p:txBody>
        </p:sp>
        <p:sp>
          <p:nvSpPr>
            <p:cNvPr id="176" name="Freeform: Shape 685">
              <a:extLst>
                <a:ext uri="{FF2B5EF4-FFF2-40B4-BE49-F238E27FC236}">
                  <a16:creationId xmlns:a16="http://schemas.microsoft.com/office/drawing/2014/main" id="{314C5663-87D3-AD13-F2F7-7C91C754879F}"/>
                </a:ext>
              </a:extLst>
            </p:cNvPr>
            <p:cNvSpPr/>
            <p:nvPr/>
          </p:nvSpPr>
          <p:spPr>
            <a:xfrm>
              <a:off x="10251907" y="3722895"/>
              <a:ext cx="1002832" cy="63599"/>
            </a:xfrm>
            <a:custGeom>
              <a:avLst/>
              <a:gdLst>
                <a:gd name="connsiteX0" fmla="*/ 0 w 1002832"/>
                <a:gd name="connsiteY0" fmla="*/ 63600 h 63599"/>
                <a:gd name="connsiteX1" fmla="*/ 50808 w 1002832"/>
                <a:gd name="connsiteY1" fmla="*/ 16293 h 63599"/>
                <a:gd name="connsiteX2" fmla="*/ 92207 w 1002832"/>
                <a:gd name="connsiteY2" fmla="*/ 0 h 63599"/>
                <a:gd name="connsiteX3" fmla="*/ 919746 w 1002832"/>
                <a:gd name="connsiteY3" fmla="*/ 2859 h 63599"/>
                <a:gd name="connsiteX4" fmla="*/ 960276 w 1002832"/>
                <a:gd name="connsiteY4" fmla="*/ 18723 h 63599"/>
                <a:gd name="connsiteX5" fmla="*/ 1002832 w 1002832"/>
                <a:gd name="connsiteY5" fmla="*/ 57454 h 6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832" h="63599">
                  <a:moveTo>
                    <a:pt x="0" y="63600"/>
                  </a:moveTo>
                  <a:lnTo>
                    <a:pt x="50808" y="16293"/>
                  </a:lnTo>
                  <a:cubicBezTo>
                    <a:pt x="62099" y="5860"/>
                    <a:pt x="76863" y="0"/>
                    <a:pt x="92207" y="0"/>
                  </a:cubicBezTo>
                  <a:lnTo>
                    <a:pt x="919746" y="2859"/>
                  </a:lnTo>
                  <a:cubicBezTo>
                    <a:pt x="934655" y="2859"/>
                    <a:pt x="949130" y="8575"/>
                    <a:pt x="960276" y="18723"/>
                  </a:cubicBezTo>
                  <a:lnTo>
                    <a:pt x="1002832" y="57454"/>
                  </a:lnTo>
                </a:path>
              </a:pathLst>
            </a:custGeom>
            <a:solidFill>
              <a:srgbClr val="43A1B6"/>
            </a:solidFill>
            <a:ln w="12700" cap="flat">
              <a:solidFill>
                <a:srgbClr val="1D1D1B"/>
              </a:solidFill>
              <a:prstDash val="solid"/>
              <a:miter/>
            </a:ln>
          </p:spPr>
          <p:txBody>
            <a:bodyPr rtlCol="0" anchor="ctr"/>
            <a:lstStyle/>
            <a:p>
              <a:endParaRPr lang="de-DE"/>
            </a:p>
          </p:txBody>
        </p:sp>
        <p:sp>
          <p:nvSpPr>
            <p:cNvPr id="177" name="Freeform: Shape 686">
              <a:extLst>
                <a:ext uri="{FF2B5EF4-FFF2-40B4-BE49-F238E27FC236}">
                  <a16:creationId xmlns:a16="http://schemas.microsoft.com/office/drawing/2014/main" id="{1552EF52-0351-A322-C794-75FDECE01762}"/>
                </a:ext>
              </a:extLst>
            </p:cNvPr>
            <p:cNvSpPr/>
            <p:nvPr/>
          </p:nvSpPr>
          <p:spPr>
            <a:xfrm>
              <a:off x="10341508" y="2035295"/>
              <a:ext cx="837671" cy="14292"/>
            </a:xfrm>
            <a:custGeom>
              <a:avLst/>
              <a:gdLst>
                <a:gd name="connsiteX0" fmla="*/ 0 w 837671"/>
                <a:gd name="connsiteY0" fmla="*/ 0 h 14292"/>
                <a:gd name="connsiteX1" fmla="*/ 837672 w 837671"/>
                <a:gd name="connsiteY1" fmla="*/ 0 h 14292"/>
              </a:gdLst>
              <a:ahLst/>
              <a:cxnLst>
                <a:cxn ang="0">
                  <a:pos x="connsiteX0" y="connsiteY0"/>
                </a:cxn>
                <a:cxn ang="0">
                  <a:pos x="connsiteX1" y="connsiteY1"/>
                </a:cxn>
              </a:cxnLst>
              <a:rect l="l" t="t" r="r" b="b"/>
              <a:pathLst>
                <a:path w="837671" h="14292">
                  <a:moveTo>
                    <a:pt x="0" y="0"/>
                  </a:moveTo>
                  <a:lnTo>
                    <a:pt x="837672" y="0"/>
                  </a:lnTo>
                </a:path>
              </a:pathLst>
            </a:custGeom>
            <a:ln w="12700" cap="flat">
              <a:solidFill>
                <a:srgbClr val="1D1D1B"/>
              </a:solidFill>
              <a:prstDash val="solid"/>
              <a:miter/>
            </a:ln>
          </p:spPr>
          <p:txBody>
            <a:bodyPr rtlCol="0" anchor="ctr"/>
            <a:lstStyle/>
            <a:p>
              <a:endParaRPr lang="de-DE"/>
            </a:p>
          </p:txBody>
        </p:sp>
        <p:sp>
          <p:nvSpPr>
            <p:cNvPr id="178" name="Freeform: Shape 687">
              <a:extLst>
                <a:ext uri="{FF2B5EF4-FFF2-40B4-BE49-F238E27FC236}">
                  <a16:creationId xmlns:a16="http://schemas.microsoft.com/office/drawing/2014/main" id="{9FB01920-FB6D-6B3F-ECCD-E468216C6C75}"/>
                </a:ext>
              </a:extLst>
            </p:cNvPr>
            <p:cNvSpPr/>
            <p:nvPr/>
          </p:nvSpPr>
          <p:spPr>
            <a:xfrm>
              <a:off x="10292293" y="3380316"/>
              <a:ext cx="446121" cy="373164"/>
            </a:xfrm>
            <a:custGeom>
              <a:avLst/>
              <a:gdLst>
                <a:gd name="connsiteX0" fmla="*/ 354349 w 446121"/>
                <a:gd name="connsiteY0" fmla="*/ 373164 h 373164"/>
                <a:gd name="connsiteX1" fmla="*/ 80481 w 446121"/>
                <a:gd name="connsiteY1" fmla="*/ 373164 h 373164"/>
                <a:gd name="connsiteX2" fmla="*/ 44439 w 446121"/>
                <a:gd name="connsiteY2" fmla="*/ 337291 h 373164"/>
                <a:gd name="connsiteX3" fmla="*/ 0 w 446121"/>
                <a:gd name="connsiteY3" fmla="*/ 35873 h 373164"/>
                <a:gd name="connsiteX4" fmla="*/ 36043 w 446121"/>
                <a:gd name="connsiteY4" fmla="*/ 0 h 373164"/>
                <a:gd name="connsiteX5" fmla="*/ 410079 w 446121"/>
                <a:gd name="connsiteY5" fmla="*/ 0 h 373164"/>
                <a:gd name="connsiteX6" fmla="*/ 446121 w 446121"/>
                <a:gd name="connsiteY6" fmla="*/ 35873 h 373164"/>
                <a:gd name="connsiteX7" fmla="*/ 390537 w 446121"/>
                <a:gd name="connsiteY7" fmla="*/ 337291 h 373164"/>
                <a:gd name="connsiteX8" fmla="*/ 354494 w 446121"/>
                <a:gd name="connsiteY8" fmla="*/ 373164 h 37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121" h="373164">
                  <a:moveTo>
                    <a:pt x="354349" y="373164"/>
                  </a:moveTo>
                  <a:lnTo>
                    <a:pt x="80481" y="373164"/>
                  </a:lnTo>
                  <a:cubicBezTo>
                    <a:pt x="60651" y="373164"/>
                    <a:pt x="44439" y="357014"/>
                    <a:pt x="44439" y="337291"/>
                  </a:cubicBezTo>
                  <a:lnTo>
                    <a:pt x="0" y="35873"/>
                  </a:lnTo>
                  <a:cubicBezTo>
                    <a:pt x="0" y="16150"/>
                    <a:pt x="16212" y="0"/>
                    <a:pt x="36043" y="0"/>
                  </a:cubicBezTo>
                  <a:lnTo>
                    <a:pt x="410079" y="0"/>
                  </a:lnTo>
                  <a:cubicBezTo>
                    <a:pt x="429909" y="0"/>
                    <a:pt x="446121" y="16150"/>
                    <a:pt x="446121" y="35873"/>
                  </a:cubicBezTo>
                  <a:lnTo>
                    <a:pt x="390537" y="337291"/>
                  </a:lnTo>
                  <a:cubicBezTo>
                    <a:pt x="390537" y="357014"/>
                    <a:pt x="374325" y="373164"/>
                    <a:pt x="354494" y="373164"/>
                  </a:cubicBezTo>
                  <a:close/>
                </a:path>
              </a:pathLst>
            </a:custGeom>
            <a:solidFill>
              <a:srgbClr val="92C24F"/>
            </a:solidFill>
            <a:ln w="12700" cap="flat">
              <a:solidFill>
                <a:srgbClr val="1D1D1B"/>
              </a:solidFill>
              <a:prstDash val="solid"/>
              <a:miter/>
            </a:ln>
          </p:spPr>
          <p:txBody>
            <a:bodyPr rtlCol="0" anchor="ctr"/>
            <a:lstStyle/>
            <a:p>
              <a:endParaRPr lang="de-DE"/>
            </a:p>
          </p:txBody>
        </p:sp>
        <p:sp>
          <p:nvSpPr>
            <p:cNvPr id="179" name="Freeform: Shape 688">
              <a:extLst>
                <a:ext uri="{FF2B5EF4-FFF2-40B4-BE49-F238E27FC236}">
                  <a16:creationId xmlns:a16="http://schemas.microsoft.com/office/drawing/2014/main" id="{556C889B-0D14-76BE-E254-48F1CEB94CBC}"/>
                </a:ext>
              </a:extLst>
            </p:cNvPr>
            <p:cNvSpPr/>
            <p:nvPr/>
          </p:nvSpPr>
          <p:spPr>
            <a:xfrm>
              <a:off x="10792985" y="3376028"/>
              <a:ext cx="446121" cy="373164"/>
            </a:xfrm>
            <a:custGeom>
              <a:avLst/>
              <a:gdLst>
                <a:gd name="connsiteX0" fmla="*/ 354350 w 446121"/>
                <a:gd name="connsiteY0" fmla="*/ 373165 h 373164"/>
                <a:gd name="connsiteX1" fmla="*/ 80481 w 446121"/>
                <a:gd name="connsiteY1" fmla="*/ 373165 h 373164"/>
                <a:gd name="connsiteX2" fmla="*/ 44439 w 446121"/>
                <a:gd name="connsiteY2" fmla="*/ 337291 h 373164"/>
                <a:gd name="connsiteX3" fmla="*/ 0 w 446121"/>
                <a:gd name="connsiteY3" fmla="*/ 35873 h 373164"/>
                <a:gd name="connsiteX4" fmla="*/ 36044 w 446121"/>
                <a:gd name="connsiteY4" fmla="*/ 0 h 373164"/>
                <a:gd name="connsiteX5" fmla="*/ 410079 w 446121"/>
                <a:gd name="connsiteY5" fmla="*/ 0 h 373164"/>
                <a:gd name="connsiteX6" fmla="*/ 446121 w 446121"/>
                <a:gd name="connsiteY6" fmla="*/ 35873 h 373164"/>
                <a:gd name="connsiteX7" fmla="*/ 390538 w 446121"/>
                <a:gd name="connsiteY7" fmla="*/ 337291 h 373164"/>
                <a:gd name="connsiteX8" fmla="*/ 354495 w 446121"/>
                <a:gd name="connsiteY8" fmla="*/ 373165 h 37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121" h="373164">
                  <a:moveTo>
                    <a:pt x="354350" y="373165"/>
                  </a:moveTo>
                  <a:lnTo>
                    <a:pt x="80481" y="373165"/>
                  </a:lnTo>
                  <a:cubicBezTo>
                    <a:pt x="60651" y="373165"/>
                    <a:pt x="44439" y="357015"/>
                    <a:pt x="44439" y="337291"/>
                  </a:cubicBezTo>
                  <a:lnTo>
                    <a:pt x="0" y="35873"/>
                  </a:lnTo>
                  <a:cubicBezTo>
                    <a:pt x="0" y="16150"/>
                    <a:pt x="16212" y="0"/>
                    <a:pt x="36044" y="0"/>
                  </a:cubicBezTo>
                  <a:lnTo>
                    <a:pt x="410079" y="0"/>
                  </a:lnTo>
                  <a:cubicBezTo>
                    <a:pt x="429909" y="0"/>
                    <a:pt x="446121" y="16150"/>
                    <a:pt x="446121" y="35873"/>
                  </a:cubicBezTo>
                  <a:lnTo>
                    <a:pt x="390538" y="337291"/>
                  </a:lnTo>
                  <a:cubicBezTo>
                    <a:pt x="390538" y="357015"/>
                    <a:pt x="374326" y="373165"/>
                    <a:pt x="354495" y="373165"/>
                  </a:cubicBezTo>
                  <a:close/>
                </a:path>
              </a:pathLst>
            </a:custGeom>
            <a:solidFill>
              <a:srgbClr val="92C24F"/>
            </a:solidFill>
            <a:ln w="12700" cap="flat">
              <a:solidFill>
                <a:srgbClr val="1D1D1B"/>
              </a:solidFill>
              <a:prstDash val="solid"/>
              <a:miter/>
            </a:ln>
          </p:spPr>
          <p:txBody>
            <a:bodyPr rtlCol="0" anchor="ctr"/>
            <a:lstStyle/>
            <a:p>
              <a:endParaRPr lang="de-DE"/>
            </a:p>
          </p:txBody>
        </p:sp>
        <p:sp>
          <p:nvSpPr>
            <p:cNvPr id="180" name="Freeform: Shape 689">
              <a:extLst>
                <a:ext uri="{FF2B5EF4-FFF2-40B4-BE49-F238E27FC236}">
                  <a16:creationId xmlns:a16="http://schemas.microsoft.com/office/drawing/2014/main" id="{3BAA3D19-4663-7DA0-B8B2-D93E57372D06}"/>
                </a:ext>
              </a:extLst>
            </p:cNvPr>
            <p:cNvSpPr/>
            <p:nvPr/>
          </p:nvSpPr>
          <p:spPr>
            <a:xfrm>
              <a:off x="10384644" y="3439056"/>
              <a:ext cx="252445" cy="53166"/>
            </a:xfrm>
            <a:custGeom>
              <a:avLst/>
              <a:gdLst>
                <a:gd name="connsiteX0" fmla="*/ 232470 w 252445"/>
                <a:gd name="connsiteY0" fmla="*/ 0 h 53166"/>
                <a:gd name="connsiteX1" fmla="*/ 252445 w 252445"/>
                <a:gd name="connsiteY1" fmla="*/ 19723 h 53166"/>
                <a:gd name="connsiteX2" fmla="*/ 252445 w 252445"/>
                <a:gd name="connsiteY2" fmla="*/ 33443 h 53166"/>
                <a:gd name="connsiteX3" fmla="*/ 232470 w 252445"/>
                <a:gd name="connsiteY3" fmla="*/ 53166 h 53166"/>
                <a:gd name="connsiteX4" fmla="*/ 19976 w 252445"/>
                <a:gd name="connsiteY4" fmla="*/ 53166 h 53166"/>
                <a:gd name="connsiteX5" fmla="*/ 0 w 252445"/>
                <a:gd name="connsiteY5" fmla="*/ 33443 h 53166"/>
                <a:gd name="connsiteX6" fmla="*/ 0 w 252445"/>
                <a:gd name="connsiteY6" fmla="*/ 19723 h 53166"/>
                <a:gd name="connsiteX7" fmla="*/ 19976 w 252445"/>
                <a:gd name="connsiteY7" fmla="*/ 0 h 53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445" h="53166">
                  <a:moveTo>
                    <a:pt x="232470" y="0"/>
                  </a:moveTo>
                  <a:cubicBezTo>
                    <a:pt x="243502" y="0"/>
                    <a:pt x="252445" y="8830"/>
                    <a:pt x="252445" y="19723"/>
                  </a:cubicBezTo>
                  <a:lnTo>
                    <a:pt x="252445" y="33443"/>
                  </a:lnTo>
                  <a:cubicBezTo>
                    <a:pt x="252445" y="44336"/>
                    <a:pt x="243502" y="53166"/>
                    <a:pt x="232470" y="53166"/>
                  </a:cubicBezTo>
                  <a:lnTo>
                    <a:pt x="19976" y="53166"/>
                  </a:lnTo>
                  <a:cubicBezTo>
                    <a:pt x="8944" y="53166"/>
                    <a:pt x="0" y="44336"/>
                    <a:pt x="0" y="33443"/>
                  </a:cubicBezTo>
                  <a:lnTo>
                    <a:pt x="0" y="19723"/>
                  </a:lnTo>
                  <a:cubicBezTo>
                    <a:pt x="0" y="8830"/>
                    <a:pt x="8944" y="0"/>
                    <a:pt x="19976" y="0"/>
                  </a:cubicBezTo>
                  <a:close/>
                </a:path>
              </a:pathLst>
            </a:custGeom>
            <a:solidFill>
              <a:srgbClr val="016E79"/>
            </a:solidFill>
            <a:ln w="12700" cap="flat">
              <a:solidFill>
                <a:srgbClr val="1D1D1B"/>
              </a:solidFill>
              <a:prstDash val="solid"/>
              <a:miter/>
            </a:ln>
          </p:spPr>
          <p:txBody>
            <a:bodyPr rtlCol="0" anchor="ctr"/>
            <a:lstStyle/>
            <a:p>
              <a:endParaRPr lang="de-DE"/>
            </a:p>
          </p:txBody>
        </p:sp>
        <p:sp>
          <p:nvSpPr>
            <p:cNvPr id="181" name="Freeform: Shape 690">
              <a:extLst>
                <a:ext uri="{FF2B5EF4-FFF2-40B4-BE49-F238E27FC236}">
                  <a16:creationId xmlns:a16="http://schemas.microsoft.com/office/drawing/2014/main" id="{B470A7D7-7636-220F-3807-EA69BE9DB88E}"/>
                </a:ext>
              </a:extLst>
            </p:cNvPr>
            <p:cNvSpPr/>
            <p:nvPr/>
          </p:nvSpPr>
          <p:spPr>
            <a:xfrm>
              <a:off x="10896627" y="3444772"/>
              <a:ext cx="252445" cy="55310"/>
            </a:xfrm>
            <a:custGeom>
              <a:avLst/>
              <a:gdLst>
                <a:gd name="connsiteX0" fmla="*/ 231601 w 252445"/>
                <a:gd name="connsiteY0" fmla="*/ 0 h 55310"/>
                <a:gd name="connsiteX1" fmla="*/ 252445 w 252445"/>
                <a:gd name="connsiteY1" fmla="*/ 20580 h 55310"/>
                <a:gd name="connsiteX2" fmla="*/ 252445 w 252445"/>
                <a:gd name="connsiteY2" fmla="*/ 34729 h 55310"/>
                <a:gd name="connsiteX3" fmla="*/ 231601 w 252445"/>
                <a:gd name="connsiteY3" fmla="*/ 55310 h 55310"/>
                <a:gd name="connsiteX4" fmla="*/ 20844 w 252445"/>
                <a:gd name="connsiteY4" fmla="*/ 55310 h 55310"/>
                <a:gd name="connsiteX5" fmla="*/ 0 w 252445"/>
                <a:gd name="connsiteY5" fmla="*/ 34729 h 55310"/>
                <a:gd name="connsiteX6" fmla="*/ 0 w 252445"/>
                <a:gd name="connsiteY6" fmla="*/ 20580 h 55310"/>
                <a:gd name="connsiteX7" fmla="*/ 20844 w 252445"/>
                <a:gd name="connsiteY7" fmla="*/ 0 h 5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445" h="55310">
                  <a:moveTo>
                    <a:pt x="231601" y="0"/>
                  </a:moveTo>
                  <a:cubicBezTo>
                    <a:pt x="243113" y="0"/>
                    <a:pt x="252445" y="9214"/>
                    <a:pt x="252445" y="20580"/>
                  </a:cubicBezTo>
                  <a:lnTo>
                    <a:pt x="252445" y="34729"/>
                  </a:lnTo>
                  <a:cubicBezTo>
                    <a:pt x="252445" y="46096"/>
                    <a:pt x="243113" y="55310"/>
                    <a:pt x="231601" y="55310"/>
                  </a:cubicBezTo>
                  <a:lnTo>
                    <a:pt x="20844" y="55310"/>
                  </a:lnTo>
                  <a:cubicBezTo>
                    <a:pt x="9332" y="55310"/>
                    <a:pt x="0" y="46096"/>
                    <a:pt x="0" y="34729"/>
                  </a:cubicBezTo>
                  <a:lnTo>
                    <a:pt x="0" y="20580"/>
                  </a:lnTo>
                  <a:cubicBezTo>
                    <a:pt x="0" y="9214"/>
                    <a:pt x="9332" y="0"/>
                    <a:pt x="20844" y="0"/>
                  </a:cubicBezTo>
                  <a:close/>
                </a:path>
              </a:pathLst>
            </a:custGeom>
            <a:solidFill>
              <a:srgbClr val="016E79"/>
            </a:solidFill>
            <a:ln w="12700" cap="flat">
              <a:solidFill>
                <a:srgbClr val="1D1D1B"/>
              </a:solidFill>
              <a:prstDash val="solid"/>
              <a:miter/>
            </a:ln>
          </p:spPr>
          <p:txBody>
            <a:bodyPr rtlCol="0" anchor="ctr"/>
            <a:lstStyle/>
            <a:p>
              <a:endParaRPr lang="de-DE"/>
            </a:p>
          </p:txBody>
        </p:sp>
        <p:sp>
          <p:nvSpPr>
            <p:cNvPr id="182" name="Freeform: Shape 691">
              <a:extLst>
                <a:ext uri="{FF2B5EF4-FFF2-40B4-BE49-F238E27FC236}">
                  <a16:creationId xmlns:a16="http://schemas.microsoft.com/office/drawing/2014/main" id="{4C4DB066-C112-755A-9966-043C93CB787F}"/>
                </a:ext>
              </a:extLst>
            </p:cNvPr>
            <p:cNvSpPr/>
            <p:nvPr/>
          </p:nvSpPr>
          <p:spPr>
            <a:xfrm>
              <a:off x="10399843" y="2876951"/>
              <a:ext cx="153580" cy="288984"/>
            </a:xfrm>
            <a:custGeom>
              <a:avLst/>
              <a:gdLst>
                <a:gd name="connsiteX0" fmla="*/ 134039 w 153580"/>
                <a:gd name="connsiteY0" fmla="*/ 0 h 288984"/>
                <a:gd name="connsiteX1" fmla="*/ 153580 w 153580"/>
                <a:gd name="connsiteY1" fmla="*/ 19294 h 288984"/>
                <a:gd name="connsiteX2" fmla="*/ 153580 w 153580"/>
                <a:gd name="connsiteY2" fmla="*/ 269690 h 288984"/>
                <a:gd name="connsiteX3" fmla="*/ 134039 w 153580"/>
                <a:gd name="connsiteY3" fmla="*/ 288985 h 288984"/>
                <a:gd name="connsiteX4" fmla="*/ 19542 w 153580"/>
                <a:gd name="connsiteY4" fmla="*/ 288985 h 288984"/>
                <a:gd name="connsiteX5" fmla="*/ 1 w 153580"/>
                <a:gd name="connsiteY5" fmla="*/ 269690 h 288984"/>
                <a:gd name="connsiteX6" fmla="*/ 1 w 153580"/>
                <a:gd name="connsiteY6" fmla="*/ 19294 h 288984"/>
                <a:gd name="connsiteX7" fmla="*/ 19542 w 153580"/>
                <a:gd name="connsiteY7" fmla="*/ 0 h 28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580" h="288984">
                  <a:moveTo>
                    <a:pt x="134039" y="0"/>
                  </a:moveTo>
                  <a:cubicBezTo>
                    <a:pt x="144832" y="0"/>
                    <a:pt x="153580" y="8638"/>
                    <a:pt x="153580" y="19294"/>
                  </a:cubicBezTo>
                  <a:lnTo>
                    <a:pt x="153580" y="269690"/>
                  </a:lnTo>
                  <a:cubicBezTo>
                    <a:pt x="153580" y="280346"/>
                    <a:pt x="144831" y="288985"/>
                    <a:pt x="134039" y="288985"/>
                  </a:cubicBezTo>
                  <a:lnTo>
                    <a:pt x="19542" y="288985"/>
                  </a:lnTo>
                  <a:cubicBezTo>
                    <a:pt x="8749" y="288985"/>
                    <a:pt x="1" y="280347"/>
                    <a:pt x="1" y="269690"/>
                  </a:cubicBezTo>
                  <a:lnTo>
                    <a:pt x="1" y="19294"/>
                  </a:lnTo>
                  <a:cubicBezTo>
                    <a:pt x="1" y="8639"/>
                    <a:pt x="8750" y="0"/>
                    <a:pt x="19542" y="0"/>
                  </a:cubicBezTo>
                  <a:close/>
                </a:path>
              </a:pathLst>
            </a:custGeom>
            <a:solidFill>
              <a:srgbClr val="ED6C34"/>
            </a:solidFill>
            <a:ln w="12700" cap="flat">
              <a:solidFill>
                <a:srgbClr val="1D1D1B"/>
              </a:solidFill>
              <a:prstDash val="solid"/>
              <a:miter/>
            </a:ln>
          </p:spPr>
          <p:txBody>
            <a:bodyPr rtlCol="0" anchor="ctr"/>
            <a:lstStyle/>
            <a:p>
              <a:endParaRPr lang="de-DE"/>
            </a:p>
          </p:txBody>
        </p:sp>
        <p:sp>
          <p:nvSpPr>
            <p:cNvPr id="183" name="Freeform: Shape 692">
              <a:extLst>
                <a:ext uri="{FF2B5EF4-FFF2-40B4-BE49-F238E27FC236}">
                  <a16:creationId xmlns:a16="http://schemas.microsoft.com/office/drawing/2014/main" id="{AB3221EA-E4D0-B41B-CD1E-DB7846C25B41}"/>
                </a:ext>
              </a:extLst>
            </p:cNvPr>
            <p:cNvSpPr/>
            <p:nvPr/>
          </p:nvSpPr>
          <p:spPr>
            <a:xfrm>
              <a:off x="10446307" y="2904678"/>
              <a:ext cx="57900" cy="33443"/>
            </a:xfrm>
            <a:custGeom>
              <a:avLst/>
              <a:gdLst>
                <a:gd name="connsiteX0" fmla="*/ 45307 w 57900"/>
                <a:gd name="connsiteY0" fmla="*/ 0 h 33443"/>
                <a:gd name="connsiteX1" fmla="*/ 57901 w 57900"/>
                <a:gd name="connsiteY1" fmla="*/ 12434 h 33443"/>
                <a:gd name="connsiteX2" fmla="*/ 57901 w 57900"/>
                <a:gd name="connsiteY2" fmla="*/ 21009 h 33443"/>
                <a:gd name="connsiteX3" fmla="*/ 45307 w 57900"/>
                <a:gd name="connsiteY3" fmla="*/ 33443 h 33443"/>
                <a:gd name="connsiteX4" fmla="*/ 12594 w 57900"/>
                <a:gd name="connsiteY4" fmla="*/ 33443 h 33443"/>
                <a:gd name="connsiteX5" fmla="*/ 0 w 57900"/>
                <a:gd name="connsiteY5" fmla="*/ 21009 h 33443"/>
                <a:gd name="connsiteX6" fmla="*/ 0 w 57900"/>
                <a:gd name="connsiteY6" fmla="*/ 12434 h 33443"/>
                <a:gd name="connsiteX7" fmla="*/ 12594 w 57900"/>
                <a:gd name="connsiteY7" fmla="*/ 0 h 3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00" h="33443">
                  <a:moveTo>
                    <a:pt x="45307" y="0"/>
                  </a:moveTo>
                  <a:cubicBezTo>
                    <a:pt x="52262" y="0"/>
                    <a:pt x="57901" y="5567"/>
                    <a:pt x="57901" y="12434"/>
                  </a:cubicBezTo>
                  <a:lnTo>
                    <a:pt x="57901" y="21009"/>
                  </a:lnTo>
                  <a:cubicBezTo>
                    <a:pt x="57901" y="27876"/>
                    <a:pt x="52262" y="33443"/>
                    <a:pt x="45307" y="33443"/>
                  </a:cubicBezTo>
                  <a:lnTo>
                    <a:pt x="12594" y="33443"/>
                  </a:lnTo>
                  <a:cubicBezTo>
                    <a:pt x="5639" y="33443"/>
                    <a:pt x="0" y="27876"/>
                    <a:pt x="0" y="21009"/>
                  </a:cubicBezTo>
                  <a:lnTo>
                    <a:pt x="0" y="12434"/>
                  </a:lnTo>
                  <a:cubicBezTo>
                    <a:pt x="0" y="5566"/>
                    <a:pt x="5639" y="0"/>
                    <a:pt x="12594"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184" name="Freeform: Shape 693">
              <a:extLst>
                <a:ext uri="{FF2B5EF4-FFF2-40B4-BE49-F238E27FC236}">
                  <a16:creationId xmlns:a16="http://schemas.microsoft.com/office/drawing/2014/main" id="{CA5F24CF-E366-7A11-231B-3A902CAED328}"/>
                </a:ext>
              </a:extLst>
            </p:cNvPr>
            <p:cNvSpPr/>
            <p:nvPr/>
          </p:nvSpPr>
          <p:spPr>
            <a:xfrm>
              <a:off x="10900969" y="2971122"/>
              <a:ext cx="210467" cy="198100"/>
            </a:xfrm>
            <a:custGeom>
              <a:avLst/>
              <a:gdLst>
                <a:gd name="connsiteX0" fmla="*/ 210467 w 210467"/>
                <a:gd name="connsiteY0" fmla="*/ 91911 h 198100"/>
                <a:gd name="connsiteX1" fmla="*/ 105234 w 210467"/>
                <a:gd name="connsiteY1" fmla="*/ 198101 h 198100"/>
                <a:gd name="connsiteX2" fmla="*/ 0 w 210467"/>
                <a:gd name="connsiteY2" fmla="*/ 91911 h 198100"/>
                <a:gd name="connsiteX3" fmla="*/ 52400 w 210467"/>
                <a:gd name="connsiteY3" fmla="*/ 14 h 198100"/>
                <a:gd name="connsiteX4" fmla="*/ 107116 w 210467"/>
                <a:gd name="connsiteY4" fmla="*/ 22023 h 198100"/>
                <a:gd name="connsiteX5" fmla="*/ 167621 w 210467"/>
                <a:gd name="connsiteY5" fmla="*/ 6302 h 198100"/>
                <a:gd name="connsiteX6" fmla="*/ 210467 w 210467"/>
                <a:gd name="connsiteY6" fmla="*/ 91911 h 19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467" h="198100">
                  <a:moveTo>
                    <a:pt x="210467" y="91911"/>
                  </a:moveTo>
                  <a:cubicBezTo>
                    <a:pt x="210467" y="150509"/>
                    <a:pt x="163279" y="198101"/>
                    <a:pt x="105234" y="198101"/>
                  </a:cubicBezTo>
                  <a:cubicBezTo>
                    <a:pt x="47189" y="198101"/>
                    <a:pt x="0" y="150509"/>
                    <a:pt x="0" y="91911"/>
                  </a:cubicBezTo>
                  <a:cubicBezTo>
                    <a:pt x="0" y="52751"/>
                    <a:pt x="16067" y="-987"/>
                    <a:pt x="52400" y="14"/>
                  </a:cubicBezTo>
                  <a:cubicBezTo>
                    <a:pt x="86272" y="1014"/>
                    <a:pt x="87864" y="22023"/>
                    <a:pt x="107116" y="22023"/>
                  </a:cubicBezTo>
                  <a:cubicBezTo>
                    <a:pt x="130420" y="22023"/>
                    <a:pt x="132302" y="5302"/>
                    <a:pt x="167621" y="6302"/>
                  </a:cubicBezTo>
                  <a:cubicBezTo>
                    <a:pt x="199901" y="7302"/>
                    <a:pt x="210467" y="56753"/>
                    <a:pt x="210467" y="91911"/>
                  </a:cubicBezTo>
                  <a:close/>
                </a:path>
              </a:pathLst>
            </a:custGeom>
            <a:solidFill>
              <a:srgbClr val="92C24F"/>
            </a:solidFill>
            <a:ln w="12700" cap="flat">
              <a:solidFill>
                <a:srgbClr val="1D1D1B"/>
              </a:solidFill>
              <a:prstDash val="solid"/>
              <a:miter/>
            </a:ln>
          </p:spPr>
          <p:txBody>
            <a:bodyPr rtlCol="0" anchor="ctr"/>
            <a:lstStyle/>
            <a:p>
              <a:endParaRPr lang="de-DE"/>
            </a:p>
          </p:txBody>
        </p:sp>
        <p:sp>
          <p:nvSpPr>
            <p:cNvPr id="185" name="Freeform: Shape 694">
              <a:extLst>
                <a:ext uri="{FF2B5EF4-FFF2-40B4-BE49-F238E27FC236}">
                  <a16:creationId xmlns:a16="http://schemas.microsoft.com/office/drawing/2014/main" id="{7F131F89-8BA7-D4C8-F956-0AB1C0F4B381}"/>
                </a:ext>
              </a:extLst>
            </p:cNvPr>
            <p:cNvSpPr/>
            <p:nvPr/>
          </p:nvSpPr>
          <p:spPr>
            <a:xfrm>
              <a:off x="11007846" y="2913681"/>
              <a:ext cx="38163" cy="79463"/>
            </a:xfrm>
            <a:custGeom>
              <a:avLst/>
              <a:gdLst>
                <a:gd name="connsiteX0" fmla="*/ 239 w 38163"/>
                <a:gd name="connsiteY0" fmla="*/ 79464 h 79463"/>
                <a:gd name="connsiteX1" fmla="*/ 38164 w 38163"/>
                <a:gd name="connsiteY1" fmla="*/ 0 h 79463"/>
              </a:gdLst>
              <a:ahLst/>
              <a:cxnLst>
                <a:cxn ang="0">
                  <a:pos x="connsiteX0" y="connsiteY0"/>
                </a:cxn>
                <a:cxn ang="0">
                  <a:pos x="connsiteX1" y="connsiteY1"/>
                </a:cxn>
              </a:cxnLst>
              <a:rect l="l" t="t" r="r" b="b"/>
              <a:pathLst>
                <a:path w="38163" h="79463">
                  <a:moveTo>
                    <a:pt x="239" y="79464"/>
                  </a:moveTo>
                  <a:cubicBezTo>
                    <a:pt x="239" y="79464"/>
                    <a:pt x="-5406" y="14864"/>
                    <a:pt x="38164" y="0"/>
                  </a:cubicBezTo>
                </a:path>
              </a:pathLst>
            </a:custGeom>
            <a:solidFill>
              <a:srgbClr val="43A1B6"/>
            </a:solidFill>
            <a:ln w="12700" cap="flat">
              <a:solidFill>
                <a:srgbClr val="1D1D1B"/>
              </a:solidFill>
              <a:prstDash val="solid"/>
              <a:miter/>
            </a:ln>
          </p:spPr>
          <p:txBody>
            <a:bodyPr rtlCol="0" anchor="ctr"/>
            <a:lstStyle/>
            <a:p>
              <a:endParaRPr lang="de-DE"/>
            </a:p>
          </p:txBody>
        </p:sp>
        <p:sp>
          <p:nvSpPr>
            <p:cNvPr id="186" name="Freeform: Shape 695">
              <a:extLst>
                <a:ext uri="{FF2B5EF4-FFF2-40B4-BE49-F238E27FC236}">
                  <a16:creationId xmlns:a16="http://schemas.microsoft.com/office/drawing/2014/main" id="{E9B63780-7361-26FB-A8E3-89847EB49251}"/>
                </a:ext>
              </a:extLst>
            </p:cNvPr>
            <p:cNvSpPr/>
            <p:nvPr/>
          </p:nvSpPr>
          <p:spPr>
            <a:xfrm>
              <a:off x="10778076" y="3015143"/>
              <a:ext cx="177174" cy="166656"/>
            </a:xfrm>
            <a:custGeom>
              <a:avLst/>
              <a:gdLst>
                <a:gd name="connsiteX0" fmla="*/ 177175 w 177174"/>
                <a:gd name="connsiteY0" fmla="*/ 77332 h 166656"/>
                <a:gd name="connsiteX1" fmla="*/ 88587 w 177174"/>
                <a:gd name="connsiteY1" fmla="*/ 166657 h 166656"/>
                <a:gd name="connsiteX2" fmla="*/ 0 w 177174"/>
                <a:gd name="connsiteY2" fmla="*/ 77332 h 166656"/>
                <a:gd name="connsiteX3" fmla="*/ 44004 w 177174"/>
                <a:gd name="connsiteY3" fmla="*/ 12 h 166656"/>
                <a:gd name="connsiteX4" fmla="*/ 90034 w 177174"/>
                <a:gd name="connsiteY4" fmla="*/ 18592 h 166656"/>
                <a:gd name="connsiteX5" fmla="*/ 140987 w 177174"/>
                <a:gd name="connsiteY5" fmla="*/ 5443 h 166656"/>
                <a:gd name="connsiteX6" fmla="*/ 177030 w 177174"/>
                <a:gd name="connsiteY6" fmla="*/ 77475 h 16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74" h="166656">
                  <a:moveTo>
                    <a:pt x="177175" y="77332"/>
                  </a:moveTo>
                  <a:cubicBezTo>
                    <a:pt x="177175" y="126639"/>
                    <a:pt x="137513" y="166657"/>
                    <a:pt x="88587" y="166657"/>
                  </a:cubicBezTo>
                  <a:cubicBezTo>
                    <a:pt x="39662" y="166657"/>
                    <a:pt x="0" y="126639"/>
                    <a:pt x="0" y="77332"/>
                  </a:cubicBezTo>
                  <a:cubicBezTo>
                    <a:pt x="0" y="44317"/>
                    <a:pt x="13607" y="-845"/>
                    <a:pt x="44004" y="12"/>
                  </a:cubicBezTo>
                  <a:cubicBezTo>
                    <a:pt x="72520" y="870"/>
                    <a:pt x="73822" y="18592"/>
                    <a:pt x="90034" y="18592"/>
                  </a:cubicBezTo>
                  <a:cubicBezTo>
                    <a:pt x="109721" y="18592"/>
                    <a:pt x="111168" y="4443"/>
                    <a:pt x="140987" y="5443"/>
                  </a:cubicBezTo>
                  <a:cubicBezTo>
                    <a:pt x="168200" y="6301"/>
                    <a:pt x="177030" y="47890"/>
                    <a:pt x="177030" y="77475"/>
                  </a:cubicBezTo>
                  <a:close/>
                </a:path>
              </a:pathLst>
            </a:custGeom>
            <a:solidFill>
              <a:srgbClr val="92C24F"/>
            </a:solidFill>
            <a:ln w="12700" cap="flat">
              <a:solidFill>
                <a:srgbClr val="1D1D1B"/>
              </a:solidFill>
              <a:prstDash val="solid"/>
              <a:miter/>
            </a:ln>
          </p:spPr>
          <p:txBody>
            <a:bodyPr rtlCol="0" anchor="ctr"/>
            <a:lstStyle/>
            <a:p>
              <a:endParaRPr lang="de-DE"/>
            </a:p>
          </p:txBody>
        </p:sp>
        <p:sp>
          <p:nvSpPr>
            <p:cNvPr id="187" name="Freeform: Shape 696">
              <a:extLst>
                <a:ext uri="{FF2B5EF4-FFF2-40B4-BE49-F238E27FC236}">
                  <a16:creationId xmlns:a16="http://schemas.microsoft.com/office/drawing/2014/main" id="{DE5AFE7C-C738-94C7-2B22-95034D9B41C7}"/>
                </a:ext>
              </a:extLst>
            </p:cNvPr>
            <p:cNvSpPr/>
            <p:nvPr/>
          </p:nvSpPr>
          <p:spPr>
            <a:xfrm>
              <a:off x="10868196" y="2966848"/>
              <a:ext cx="32049" cy="66886"/>
            </a:xfrm>
            <a:custGeom>
              <a:avLst/>
              <a:gdLst>
                <a:gd name="connsiteX0" fmla="*/ 204 w 32049"/>
                <a:gd name="connsiteY0" fmla="*/ 66887 h 66886"/>
                <a:gd name="connsiteX1" fmla="*/ 32050 w 32049"/>
                <a:gd name="connsiteY1" fmla="*/ 0 h 66886"/>
              </a:gdLst>
              <a:ahLst/>
              <a:cxnLst>
                <a:cxn ang="0">
                  <a:pos x="connsiteX0" y="connsiteY0"/>
                </a:cxn>
                <a:cxn ang="0">
                  <a:pos x="connsiteX1" y="connsiteY1"/>
                </a:cxn>
              </a:cxnLst>
              <a:rect l="l" t="t" r="r" b="b"/>
              <a:pathLst>
                <a:path w="32049" h="66886">
                  <a:moveTo>
                    <a:pt x="204" y="66887"/>
                  </a:moveTo>
                  <a:cubicBezTo>
                    <a:pt x="204" y="66887"/>
                    <a:pt x="-4573" y="12577"/>
                    <a:pt x="32050" y="0"/>
                  </a:cubicBezTo>
                </a:path>
              </a:pathLst>
            </a:custGeom>
            <a:solidFill>
              <a:srgbClr val="43A1B6"/>
            </a:solidFill>
            <a:ln w="12700" cap="flat">
              <a:solidFill>
                <a:srgbClr val="1D1D1B"/>
              </a:solidFill>
              <a:prstDash val="solid"/>
              <a:miter/>
            </a:ln>
          </p:spPr>
          <p:txBody>
            <a:bodyPr rtlCol="0" anchor="ctr"/>
            <a:lstStyle/>
            <a:p>
              <a:endParaRPr lang="de-DE"/>
            </a:p>
          </p:txBody>
        </p:sp>
        <p:sp>
          <p:nvSpPr>
            <p:cNvPr id="188" name="Freeform: Shape 697">
              <a:extLst>
                <a:ext uri="{FF2B5EF4-FFF2-40B4-BE49-F238E27FC236}">
                  <a16:creationId xmlns:a16="http://schemas.microsoft.com/office/drawing/2014/main" id="{3308FB10-38FA-EF94-39EA-BD480F4AF423}"/>
                </a:ext>
              </a:extLst>
            </p:cNvPr>
            <p:cNvSpPr/>
            <p:nvPr/>
          </p:nvSpPr>
          <p:spPr>
            <a:xfrm>
              <a:off x="10318952" y="2494476"/>
              <a:ext cx="62772" cy="240291"/>
            </a:xfrm>
            <a:custGeom>
              <a:avLst/>
              <a:gdLst>
                <a:gd name="connsiteX0" fmla="*/ 51651 w 62772"/>
                <a:gd name="connsiteY0" fmla="*/ 239698 h 240291"/>
                <a:gd name="connsiteX1" fmla="*/ 51651 w 62772"/>
                <a:gd name="connsiteY1" fmla="*/ 239698 h 240291"/>
                <a:gd name="connsiteX2" fmla="*/ 34137 w 62772"/>
                <a:gd name="connsiteY2" fmla="*/ 224263 h 240291"/>
                <a:gd name="connsiteX3" fmla="*/ 410 w 62772"/>
                <a:gd name="connsiteY3" fmla="*/ 26033 h 240291"/>
                <a:gd name="connsiteX4" fmla="*/ 11121 w 62772"/>
                <a:gd name="connsiteY4" fmla="*/ 593 h 240291"/>
                <a:gd name="connsiteX5" fmla="*/ 11121 w 62772"/>
                <a:gd name="connsiteY5" fmla="*/ 593 h 240291"/>
                <a:gd name="connsiteX6" fmla="*/ 28636 w 62772"/>
                <a:gd name="connsiteY6" fmla="*/ 16028 h 240291"/>
                <a:gd name="connsiteX7" fmla="*/ 62363 w 62772"/>
                <a:gd name="connsiteY7" fmla="*/ 214258 h 240291"/>
                <a:gd name="connsiteX8" fmla="*/ 51651 w 62772"/>
                <a:gd name="connsiteY8" fmla="*/ 239698 h 24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72" h="240291">
                  <a:moveTo>
                    <a:pt x="51651" y="239698"/>
                  </a:moveTo>
                  <a:lnTo>
                    <a:pt x="51651" y="239698"/>
                  </a:lnTo>
                  <a:cubicBezTo>
                    <a:pt x="43835" y="242414"/>
                    <a:pt x="36019" y="235554"/>
                    <a:pt x="34137" y="224263"/>
                  </a:cubicBezTo>
                  <a:lnTo>
                    <a:pt x="410" y="26033"/>
                  </a:lnTo>
                  <a:cubicBezTo>
                    <a:pt x="-1472" y="14885"/>
                    <a:pt x="3305" y="3451"/>
                    <a:pt x="11121" y="593"/>
                  </a:cubicBezTo>
                  <a:lnTo>
                    <a:pt x="11121" y="593"/>
                  </a:lnTo>
                  <a:cubicBezTo>
                    <a:pt x="18937" y="-2122"/>
                    <a:pt x="26754" y="4738"/>
                    <a:pt x="28636" y="16028"/>
                  </a:cubicBezTo>
                  <a:lnTo>
                    <a:pt x="62363" y="214258"/>
                  </a:lnTo>
                  <a:cubicBezTo>
                    <a:pt x="64244" y="225406"/>
                    <a:pt x="59468" y="236840"/>
                    <a:pt x="51651" y="239698"/>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189" name="Freeform: Shape 698">
              <a:extLst>
                <a:ext uri="{FF2B5EF4-FFF2-40B4-BE49-F238E27FC236}">
                  <a16:creationId xmlns:a16="http://schemas.microsoft.com/office/drawing/2014/main" id="{0EF5172E-C248-12DF-CDDA-643C497DBBF8}"/>
                </a:ext>
              </a:extLst>
            </p:cNvPr>
            <p:cNvSpPr/>
            <p:nvPr/>
          </p:nvSpPr>
          <p:spPr>
            <a:xfrm>
              <a:off x="10683289" y="2478754"/>
              <a:ext cx="62773" cy="240291"/>
            </a:xfrm>
            <a:custGeom>
              <a:avLst/>
              <a:gdLst>
                <a:gd name="connsiteX0" fmla="*/ 11121 w 62773"/>
                <a:gd name="connsiteY0" fmla="*/ 239698 h 240291"/>
                <a:gd name="connsiteX1" fmla="*/ 11121 w 62773"/>
                <a:gd name="connsiteY1" fmla="*/ 239698 h 240291"/>
                <a:gd name="connsiteX2" fmla="*/ 28636 w 62773"/>
                <a:gd name="connsiteY2" fmla="*/ 224263 h 240291"/>
                <a:gd name="connsiteX3" fmla="*/ 62363 w 62773"/>
                <a:gd name="connsiteY3" fmla="*/ 26033 h 240291"/>
                <a:gd name="connsiteX4" fmla="*/ 51652 w 62773"/>
                <a:gd name="connsiteY4" fmla="*/ 593 h 240291"/>
                <a:gd name="connsiteX5" fmla="*/ 51652 w 62773"/>
                <a:gd name="connsiteY5" fmla="*/ 593 h 240291"/>
                <a:gd name="connsiteX6" fmla="*/ 34137 w 62773"/>
                <a:gd name="connsiteY6" fmla="*/ 16028 h 240291"/>
                <a:gd name="connsiteX7" fmla="*/ 410 w 62773"/>
                <a:gd name="connsiteY7" fmla="*/ 214258 h 240291"/>
                <a:gd name="connsiteX8" fmla="*/ 11121 w 62773"/>
                <a:gd name="connsiteY8" fmla="*/ 239698 h 24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73" h="240291">
                  <a:moveTo>
                    <a:pt x="11121" y="239698"/>
                  </a:moveTo>
                  <a:lnTo>
                    <a:pt x="11121" y="239698"/>
                  </a:lnTo>
                  <a:cubicBezTo>
                    <a:pt x="18938" y="242414"/>
                    <a:pt x="26754" y="235554"/>
                    <a:pt x="28636" y="224263"/>
                  </a:cubicBezTo>
                  <a:lnTo>
                    <a:pt x="62363" y="26033"/>
                  </a:lnTo>
                  <a:cubicBezTo>
                    <a:pt x="64245" y="14885"/>
                    <a:pt x="59468" y="3451"/>
                    <a:pt x="51652" y="593"/>
                  </a:cubicBezTo>
                  <a:lnTo>
                    <a:pt x="51652" y="593"/>
                  </a:lnTo>
                  <a:cubicBezTo>
                    <a:pt x="43835" y="-2122"/>
                    <a:pt x="36019" y="4738"/>
                    <a:pt x="34137" y="16028"/>
                  </a:cubicBezTo>
                  <a:lnTo>
                    <a:pt x="410" y="214258"/>
                  </a:lnTo>
                  <a:cubicBezTo>
                    <a:pt x="-1472" y="225406"/>
                    <a:pt x="3305" y="236840"/>
                    <a:pt x="11121" y="239698"/>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190" name="Freeform: Shape 699">
              <a:extLst>
                <a:ext uri="{FF2B5EF4-FFF2-40B4-BE49-F238E27FC236}">
                  <a16:creationId xmlns:a16="http://schemas.microsoft.com/office/drawing/2014/main" id="{46DAC3B8-2E5A-2E4C-381F-7AF1FD0637C0}"/>
                </a:ext>
              </a:extLst>
            </p:cNvPr>
            <p:cNvSpPr/>
            <p:nvPr/>
          </p:nvSpPr>
          <p:spPr>
            <a:xfrm>
              <a:off x="10398974" y="2497498"/>
              <a:ext cx="30108" cy="234531"/>
            </a:xfrm>
            <a:custGeom>
              <a:avLst/>
              <a:gdLst>
                <a:gd name="connsiteX0" fmla="*/ 18962 w 30108"/>
                <a:gd name="connsiteY0" fmla="*/ 0 h 234531"/>
                <a:gd name="connsiteX1" fmla="*/ 30108 w 30108"/>
                <a:gd name="connsiteY1" fmla="*/ 11005 h 234531"/>
                <a:gd name="connsiteX2" fmla="*/ 30108 w 30108"/>
                <a:gd name="connsiteY2" fmla="*/ 223527 h 234531"/>
                <a:gd name="connsiteX3" fmla="*/ 18962 w 30108"/>
                <a:gd name="connsiteY3" fmla="*/ 234531 h 234531"/>
                <a:gd name="connsiteX4" fmla="*/ 11146 w 30108"/>
                <a:gd name="connsiteY4" fmla="*/ 234531 h 234531"/>
                <a:gd name="connsiteX5" fmla="*/ 0 w 30108"/>
                <a:gd name="connsiteY5" fmla="*/ 223527 h 234531"/>
                <a:gd name="connsiteX6" fmla="*/ 0 w 30108"/>
                <a:gd name="connsiteY6" fmla="*/ 11005 h 234531"/>
                <a:gd name="connsiteX7" fmla="*/ 11146 w 30108"/>
                <a:gd name="connsiteY7" fmla="*/ 0 h 23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08" h="234531">
                  <a:moveTo>
                    <a:pt x="18962" y="0"/>
                  </a:moveTo>
                  <a:cubicBezTo>
                    <a:pt x="25118" y="0"/>
                    <a:pt x="30108" y="4927"/>
                    <a:pt x="30108" y="11005"/>
                  </a:cubicBezTo>
                  <a:lnTo>
                    <a:pt x="30108" y="223527"/>
                  </a:lnTo>
                  <a:cubicBezTo>
                    <a:pt x="30108" y="229605"/>
                    <a:pt x="25119" y="234531"/>
                    <a:pt x="18962" y="234531"/>
                  </a:cubicBezTo>
                  <a:lnTo>
                    <a:pt x="11146" y="234531"/>
                  </a:lnTo>
                  <a:cubicBezTo>
                    <a:pt x="4991" y="234531"/>
                    <a:pt x="0" y="229605"/>
                    <a:pt x="0" y="223527"/>
                  </a:cubicBezTo>
                  <a:lnTo>
                    <a:pt x="0" y="11005"/>
                  </a:lnTo>
                  <a:cubicBezTo>
                    <a:pt x="0" y="4927"/>
                    <a:pt x="4990" y="0"/>
                    <a:pt x="11146"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191" name="Freeform: Shape 700">
              <a:extLst>
                <a:ext uri="{FF2B5EF4-FFF2-40B4-BE49-F238E27FC236}">
                  <a16:creationId xmlns:a16="http://schemas.microsoft.com/office/drawing/2014/main" id="{A1AFA72F-8A5E-876E-317F-677F3636A725}"/>
                </a:ext>
              </a:extLst>
            </p:cNvPr>
            <p:cNvSpPr/>
            <p:nvPr/>
          </p:nvSpPr>
          <p:spPr>
            <a:xfrm>
              <a:off x="10446307" y="2498213"/>
              <a:ext cx="30108" cy="234531"/>
            </a:xfrm>
            <a:custGeom>
              <a:avLst/>
              <a:gdLst>
                <a:gd name="connsiteX0" fmla="*/ 18963 w 30108"/>
                <a:gd name="connsiteY0" fmla="*/ 0 h 234531"/>
                <a:gd name="connsiteX1" fmla="*/ 30109 w 30108"/>
                <a:gd name="connsiteY1" fmla="*/ 11005 h 234531"/>
                <a:gd name="connsiteX2" fmla="*/ 30109 w 30108"/>
                <a:gd name="connsiteY2" fmla="*/ 223527 h 234531"/>
                <a:gd name="connsiteX3" fmla="*/ 18963 w 30108"/>
                <a:gd name="connsiteY3" fmla="*/ 234532 h 234531"/>
                <a:gd name="connsiteX4" fmla="*/ 11146 w 30108"/>
                <a:gd name="connsiteY4" fmla="*/ 234532 h 234531"/>
                <a:gd name="connsiteX5" fmla="*/ 0 w 30108"/>
                <a:gd name="connsiteY5" fmla="*/ 223527 h 234531"/>
                <a:gd name="connsiteX6" fmla="*/ 0 w 30108"/>
                <a:gd name="connsiteY6" fmla="*/ 11005 h 234531"/>
                <a:gd name="connsiteX7" fmla="*/ 11146 w 30108"/>
                <a:gd name="connsiteY7" fmla="*/ 0 h 23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08" h="234531">
                  <a:moveTo>
                    <a:pt x="18963" y="0"/>
                  </a:moveTo>
                  <a:cubicBezTo>
                    <a:pt x="25118" y="0"/>
                    <a:pt x="30109" y="4927"/>
                    <a:pt x="30109" y="11005"/>
                  </a:cubicBezTo>
                  <a:lnTo>
                    <a:pt x="30109" y="223527"/>
                  </a:lnTo>
                  <a:cubicBezTo>
                    <a:pt x="30109" y="229605"/>
                    <a:pt x="25119" y="234532"/>
                    <a:pt x="18963" y="234532"/>
                  </a:cubicBezTo>
                  <a:lnTo>
                    <a:pt x="11146" y="234532"/>
                  </a:lnTo>
                  <a:cubicBezTo>
                    <a:pt x="4991" y="234532"/>
                    <a:pt x="0" y="229605"/>
                    <a:pt x="0" y="223527"/>
                  </a:cubicBezTo>
                  <a:lnTo>
                    <a:pt x="0" y="11005"/>
                  </a:lnTo>
                  <a:cubicBezTo>
                    <a:pt x="0" y="4927"/>
                    <a:pt x="4990" y="0"/>
                    <a:pt x="11146"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192" name="Freeform: Shape 701">
              <a:extLst>
                <a:ext uri="{FF2B5EF4-FFF2-40B4-BE49-F238E27FC236}">
                  <a16:creationId xmlns:a16="http://schemas.microsoft.com/office/drawing/2014/main" id="{986DE606-2F2D-8381-AA1F-EE0D41158647}"/>
                </a:ext>
              </a:extLst>
            </p:cNvPr>
            <p:cNvSpPr/>
            <p:nvPr/>
          </p:nvSpPr>
          <p:spPr>
            <a:xfrm>
              <a:off x="10493641" y="2498213"/>
              <a:ext cx="30108" cy="234531"/>
            </a:xfrm>
            <a:custGeom>
              <a:avLst/>
              <a:gdLst>
                <a:gd name="connsiteX0" fmla="*/ 18962 w 30108"/>
                <a:gd name="connsiteY0" fmla="*/ 0 h 234531"/>
                <a:gd name="connsiteX1" fmla="*/ 30108 w 30108"/>
                <a:gd name="connsiteY1" fmla="*/ 11005 h 234531"/>
                <a:gd name="connsiteX2" fmla="*/ 30108 w 30108"/>
                <a:gd name="connsiteY2" fmla="*/ 223527 h 234531"/>
                <a:gd name="connsiteX3" fmla="*/ 18962 w 30108"/>
                <a:gd name="connsiteY3" fmla="*/ 234532 h 234531"/>
                <a:gd name="connsiteX4" fmla="*/ 11146 w 30108"/>
                <a:gd name="connsiteY4" fmla="*/ 234532 h 234531"/>
                <a:gd name="connsiteX5" fmla="*/ 0 w 30108"/>
                <a:gd name="connsiteY5" fmla="*/ 223527 h 234531"/>
                <a:gd name="connsiteX6" fmla="*/ 0 w 30108"/>
                <a:gd name="connsiteY6" fmla="*/ 11005 h 234531"/>
                <a:gd name="connsiteX7" fmla="*/ 11146 w 30108"/>
                <a:gd name="connsiteY7" fmla="*/ 0 h 23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08" h="234531">
                  <a:moveTo>
                    <a:pt x="18962" y="0"/>
                  </a:moveTo>
                  <a:cubicBezTo>
                    <a:pt x="25117" y="0"/>
                    <a:pt x="30108" y="4927"/>
                    <a:pt x="30108" y="11005"/>
                  </a:cubicBezTo>
                  <a:lnTo>
                    <a:pt x="30108" y="223527"/>
                  </a:lnTo>
                  <a:cubicBezTo>
                    <a:pt x="30108" y="229605"/>
                    <a:pt x="25118" y="234532"/>
                    <a:pt x="18962" y="234532"/>
                  </a:cubicBezTo>
                  <a:lnTo>
                    <a:pt x="11146" y="234532"/>
                  </a:lnTo>
                  <a:cubicBezTo>
                    <a:pt x="4991" y="234532"/>
                    <a:pt x="0" y="229605"/>
                    <a:pt x="0" y="223527"/>
                  </a:cubicBezTo>
                  <a:lnTo>
                    <a:pt x="0" y="11005"/>
                  </a:lnTo>
                  <a:cubicBezTo>
                    <a:pt x="0" y="4927"/>
                    <a:pt x="4990" y="0"/>
                    <a:pt x="11146"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193" name="Freeform: Shape 702">
              <a:extLst>
                <a:ext uri="{FF2B5EF4-FFF2-40B4-BE49-F238E27FC236}">
                  <a16:creationId xmlns:a16="http://schemas.microsoft.com/office/drawing/2014/main" id="{D5D26AD9-8135-40DA-10A5-2AD385F015C2}"/>
                </a:ext>
              </a:extLst>
            </p:cNvPr>
            <p:cNvSpPr/>
            <p:nvPr/>
          </p:nvSpPr>
          <p:spPr>
            <a:xfrm>
              <a:off x="10588453" y="2496355"/>
              <a:ext cx="30108" cy="234531"/>
            </a:xfrm>
            <a:custGeom>
              <a:avLst/>
              <a:gdLst>
                <a:gd name="connsiteX0" fmla="*/ 18963 w 30108"/>
                <a:gd name="connsiteY0" fmla="*/ 0 h 234531"/>
                <a:gd name="connsiteX1" fmla="*/ 30109 w 30108"/>
                <a:gd name="connsiteY1" fmla="*/ 11005 h 234531"/>
                <a:gd name="connsiteX2" fmla="*/ 30109 w 30108"/>
                <a:gd name="connsiteY2" fmla="*/ 223527 h 234531"/>
                <a:gd name="connsiteX3" fmla="*/ 18963 w 30108"/>
                <a:gd name="connsiteY3" fmla="*/ 234532 h 234531"/>
                <a:gd name="connsiteX4" fmla="*/ 11147 w 30108"/>
                <a:gd name="connsiteY4" fmla="*/ 234532 h 234531"/>
                <a:gd name="connsiteX5" fmla="*/ 0 w 30108"/>
                <a:gd name="connsiteY5" fmla="*/ 223527 h 234531"/>
                <a:gd name="connsiteX6" fmla="*/ 0 w 30108"/>
                <a:gd name="connsiteY6" fmla="*/ 11005 h 234531"/>
                <a:gd name="connsiteX7" fmla="*/ 11147 w 30108"/>
                <a:gd name="connsiteY7" fmla="*/ 0 h 23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08" h="234531">
                  <a:moveTo>
                    <a:pt x="18963" y="0"/>
                  </a:moveTo>
                  <a:cubicBezTo>
                    <a:pt x="25118" y="0"/>
                    <a:pt x="30109" y="4927"/>
                    <a:pt x="30109" y="11005"/>
                  </a:cubicBezTo>
                  <a:lnTo>
                    <a:pt x="30109" y="223527"/>
                  </a:lnTo>
                  <a:cubicBezTo>
                    <a:pt x="30109" y="229605"/>
                    <a:pt x="25119" y="234532"/>
                    <a:pt x="18963" y="234532"/>
                  </a:cubicBezTo>
                  <a:lnTo>
                    <a:pt x="11147" y="234532"/>
                  </a:lnTo>
                  <a:cubicBezTo>
                    <a:pt x="4991" y="234532"/>
                    <a:pt x="0" y="229605"/>
                    <a:pt x="0" y="223527"/>
                  </a:cubicBezTo>
                  <a:lnTo>
                    <a:pt x="0" y="11005"/>
                  </a:lnTo>
                  <a:cubicBezTo>
                    <a:pt x="0" y="4927"/>
                    <a:pt x="4990" y="0"/>
                    <a:pt x="11147"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194" name="Freeform: Shape 703">
              <a:extLst>
                <a:ext uri="{FF2B5EF4-FFF2-40B4-BE49-F238E27FC236}">
                  <a16:creationId xmlns:a16="http://schemas.microsoft.com/office/drawing/2014/main" id="{A8E503A9-43CA-692D-50B0-12311386CC15}"/>
                </a:ext>
              </a:extLst>
            </p:cNvPr>
            <p:cNvSpPr/>
            <p:nvPr/>
          </p:nvSpPr>
          <p:spPr>
            <a:xfrm>
              <a:off x="10540974" y="2497070"/>
              <a:ext cx="30108" cy="234531"/>
            </a:xfrm>
            <a:custGeom>
              <a:avLst/>
              <a:gdLst>
                <a:gd name="connsiteX0" fmla="*/ 18962 w 30108"/>
                <a:gd name="connsiteY0" fmla="*/ 0 h 234531"/>
                <a:gd name="connsiteX1" fmla="*/ 30108 w 30108"/>
                <a:gd name="connsiteY1" fmla="*/ 11005 h 234531"/>
                <a:gd name="connsiteX2" fmla="*/ 30108 w 30108"/>
                <a:gd name="connsiteY2" fmla="*/ 223527 h 234531"/>
                <a:gd name="connsiteX3" fmla="*/ 18962 w 30108"/>
                <a:gd name="connsiteY3" fmla="*/ 234531 h 234531"/>
                <a:gd name="connsiteX4" fmla="*/ 11146 w 30108"/>
                <a:gd name="connsiteY4" fmla="*/ 234531 h 234531"/>
                <a:gd name="connsiteX5" fmla="*/ 0 w 30108"/>
                <a:gd name="connsiteY5" fmla="*/ 223527 h 234531"/>
                <a:gd name="connsiteX6" fmla="*/ 0 w 30108"/>
                <a:gd name="connsiteY6" fmla="*/ 11005 h 234531"/>
                <a:gd name="connsiteX7" fmla="*/ 11146 w 30108"/>
                <a:gd name="connsiteY7" fmla="*/ 0 h 23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08" h="234531">
                  <a:moveTo>
                    <a:pt x="18962" y="0"/>
                  </a:moveTo>
                  <a:cubicBezTo>
                    <a:pt x="25118" y="0"/>
                    <a:pt x="30108" y="4927"/>
                    <a:pt x="30108" y="11005"/>
                  </a:cubicBezTo>
                  <a:lnTo>
                    <a:pt x="30108" y="223527"/>
                  </a:lnTo>
                  <a:cubicBezTo>
                    <a:pt x="30108" y="229605"/>
                    <a:pt x="25118" y="234531"/>
                    <a:pt x="18962" y="234531"/>
                  </a:cubicBezTo>
                  <a:lnTo>
                    <a:pt x="11146" y="234531"/>
                  </a:lnTo>
                  <a:cubicBezTo>
                    <a:pt x="4991" y="234531"/>
                    <a:pt x="0" y="229605"/>
                    <a:pt x="0" y="223527"/>
                  </a:cubicBezTo>
                  <a:lnTo>
                    <a:pt x="0" y="11005"/>
                  </a:lnTo>
                  <a:cubicBezTo>
                    <a:pt x="0" y="4927"/>
                    <a:pt x="4990" y="0"/>
                    <a:pt x="11146"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195" name="Freeform: Shape 704">
              <a:extLst>
                <a:ext uri="{FF2B5EF4-FFF2-40B4-BE49-F238E27FC236}">
                  <a16:creationId xmlns:a16="http://schemas.microsoft.com/office/drawing/2014/main" id="{F5523C84-C174-D12A-A4E8-47375E8F9D1D}"/>
                </a:ext>
              </a:extLst>
            </p:cNvPr>
            <p:cNvSpPr/>
            <p:nvPr/>
          </p:nvSpPr>
          <p:spPr>
            <a:xfrm>
              <a:off x="10635786" y="2490638"/>
              <a:ext cx="30108" cy="234531"/>
            </a:xfrm>
            <a:custGeom>
              <a:avLst/>
              <a:gdLst>
                <a:gd name="connsiteX0" fmla="*/ 18962 w 30108"/>
                <a:gd name="connsiteY0" fmla="*/ 0 h 234531"/>
                <a:gd name="connsiteX1" fmla="*/ 30108 w 30108"/>
                <a:gd name="connsiteY1" fmla="*/ 11005 h 234531"/>
                <a:gd name="connsiteX2" fmla="*/ 30108 w 30108"/>
                <a:gd name="connsiteY2" fmla="*/ 223527 h 234531"/>
                <a:gd name="connsiteX3" fmla="*/ 18962 w 30108"/>
                <a:gd name="connsiteY3" fmla="*/ 234532 h 234531"/>
                <a:gd name="connsiteX4" fmla="*/ 11146 w 30108"/>
                <a:gd name="connsiteY4" fmla="*/ 234532 h 234531"/>
                <a:gd name="connsiteX5" fmla="*/ 0 w 30108"/>
                <a:gd name="connsiteY5" fmla="*/ 223527 h 234531"/>
                <a:gd name="connsiteX6" fmla="*/ 0 w 30108"/>
                <a:gd name="connsiteY6" fmla="*/ 11005 h 234531"/>
                <a:gd name="connsiteX7" fmla="*/ 11146 w 30108"/>
                <a:gd name="connsiteY7" fmla="*/ 0 h 23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08" h="234531">
                  <a:moveTo>
                    <a:pt x="18962" y="0"/>
                  </a:moveTo>
                  <a:cubicBezTo>
                    <a:pt x="25117" y="0"/>
                    <a:pt x="30108" y="4927"/>
                    <a:pt x="30108" y="11005"/>
                  </a:cubicBezTo>
                  <a:lnTo>
                    <a:pt x="30108" y="223527"/>
                  </a:lnTo>
                  <a:cubicBezTo>
                    <a:pt x="30108" y="229605"/>
                    <a:pt x="25118" y="234532"/>
                    <a:pt x="18962" y="234532"/>
                  </a:cubicBezTo>
                  <a:lnTo>
                    <a:pt x="11146" y="234532"/>
                  </a:lnTo>
                  <a:cubicBezTo>
                    <a:pt x="4991" y="234532"/>
                    <a:pt x="0" y="229605"/>
                    <a:pt x="0" y="223527"/>
                  </a:cubicBezTo>
                  <a:lnTo>
                    <a:pt x="0" y="11005"/>
                  </a:lnTo>
                  <a:cubicBezTo>
                    <a:pt x="0" y="4927"/>
                    <a:pt x="4990" y="0"/>
                    <a:pt x="11146"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196" name="Freeform: Shape 705">
              <a:extLst>
                <a:ext uri="{FF2B5EF4-FFF2-40B4-BE49-F238E27FC236}">
                  <a16:creationId xmlns:a16="http://schemas.microsoft.com/office/drawing/2014/main" id="{1ED12ADB-B170-12FC-B35C-7823CCD5262F}"/>
                </a:ext>
              </a:extLst>
            </p:cNvPr>
            <p:cNvSpPr/>
            <p:nvPr/>
          </p:nvSpPr>
          <p:spPr>
            <a:xfrm>
              <a:off x="10299386" y="2463483"/>
              <a:ext cx="475939" cy="48878"/>
            </a:xfrm>
            <a:custGeom>
              <a:avLst/>
              <a:gdLst>
                <a:gd name="connsiteX0" fmla="*/ 457556 w 475939"/>
                <a:gd name="connsiteY0" fmla="*/ 0 h 48878"/>
                <a:gd name="connsiteX1" fmla="*/ 475940 w 475939"/>
                <a:gd name="connsiteY1" fmla="*/ 18151 h 48878"/>
                <a:gd name="connsiteX2" fmla="*/ 475940 w 475939"/>
                <a:gd name="connsiteY2" fmla="*/ 30728 h 48878"/>
                <a:gd name="connsiteX3" fmla="*/ 457556 w 475939"/>
                <a:gd name="connsiteY3" fmla="*/ 48879 h 48878"/>
                <a:gd name="connsiteX4" fmla="*/ 18383 w 475939"/>
                <a:gd name="connsiteY4" fmla="*/ 48879 h 48878"/>
                <a:gd name="connsiteX5" fmla="*/ -1 w 475939"/>
                <a:gd name="connsiteY5" fmla="*/ 30728 h 48878"/>
                <a:gd name="connsiteX6" fmla="*/ -1 w 475939"/>
                <a:gd name="connsiteY6" fmla="*/ 18151 h 48878"/>
                <a:gd name="connsiteX7" fmla="*/ 18383 w 475939"/>
                <a:gd name="connsiteY7" fmla="*/ 0 h 4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939" h="48878">
                  <a:moveTo>
                    <a:pt x="457556" y="0"/>
                  </a:moveTo>
                  <a:cubicBezTo>
                    <a:pt x="467709" y="0"/>
                    <a:pt x="475940" y="8127"/>
                    <a:pt x="475940" y="18151"/>
                  </a:cubicBezTo>
                  <a:lnTo>
                    <a:pt x="475940" y="30728"/>
                  </a:lnTo>
                  <a:cubicBezTo>
                    <a:pt x="475940" y="40753"/>
                    <a:pt x="467709" y="48879"/>
                    <a:pt x="457556" y="48879"/>
                  </a:cubicBezTo>
                  <a:lnTo>
                    <a:pt x="18383" y="48879"/>
                  </a:lnTo>
                  <a:cubicBezTo>
                    <a:pt x="8230" y="48879"/>
                    <a:pt x="-1" y="40752"/>
                    <a:pt x="-1" y="30728"/>
                  </a:cubicBezTo>
                  <a:lnTo>
                    <a:pt x="-1" y="18151"/>
                  </a:lnTo>
                  <a:cubicBezTo>
                    <a:pt x="-1" y="8127"/>
                    <a:pt x="8230" y="0"/>
                    <a:pt x="18383"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197" name="Freeform: Shape 706">
              <a:extLst>
                <a:ext uri="{FF2B5EF4-FFF2-40B4-BE49-F238E27FC236}">
                  <a16:creationId xmlns:a16="http://schemas.microsoft.com/office/drawing/2014/main" id="{53AC9FE6-BD1A-F505-906E-DB86261BE69D}"/>
                </a:ext>
              </a:extLst>
            </p:cNvPr>
            <p:cNvSpPr/>
            <p:nvPr/>
          </p:nvSpPr>
          <p:spPr>
            <a:xfrm>
              <a:off x="10348456" y="2697586"/>
              <a:ext cx="380404" cy="48878"/>
            </a:xfrm>
            <a:custGeom>
              <a:avLst/>
              <a:gdLst>
                <a:gd name="connsiteX0" fmla="*/ 362022 w 380404"/>
                <a:gd name="connsiteY0" fmla="*/ 0 h 48878"/>
                <a:gd name="connsiteX1" fmla="*/ 380405 w 380404"/>
                <a:gd name="connsiteY1" fmla="*/ 18151 h 48878"/>
                <a:gd name="connsiteX2" fmla="*/ 380405 w 380404"/>
                <a:gd name="connsiteY2" fmla="*/ 30728 h 48878"/>
                <a:gd name="connsiteX3" fmla="*/ 362022 w 380404"/>
                <a:gd name="connsiteY3" fmla="*/ 48878 h 48878"/>
                <a:gd name="connsiteX4" fmla="*/ 18384 w 380404"/>
                <a:gd name="connsiteY4" fmla="*/ 48878 h 48878"/>
                <a:gd name="connsiteX5" fmla="*/ 0 w 380404"/>
                <a:gd name="connsiteY5" fmla="*/ 30728 h 48878"/>
                <a:gd name="connsiteX6" fmla="*/ 0 w 380404"/>
                <a:gd name="connsiteY6" fmla="*/ 18151 h 48878"/>
                <a:gd name="connsiteX7" fmla="*/ 18384 w 380404"/>
                <a:gd name="connsiteY7" fmla="*/ 0 h 4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404" h="48878">
                  <a:moveTo>
                    <a:pt x="362022" y="0"/>
                  </a:moveTo>
                  <a:cubicBezTo>
                    <a:pt x="372175" y="0"/>
                    <a:pt x="380405" y="8126"/>
                    <a:pt x="380405" y="18151"/>
                  </a:cubicBezTo>
                  <a:lnTo>
                    <a:pt x="380405" y="30728"/>
                  </a:lnTo>
                  <a:cubicBezTo>
                    <a:pt x="380405" y="40752"/>
                    <a:pt x="372175" y="48878"/>
                    <a:pt x="362022" y="48878"/>
                  </a:cubicBezTo>
                  <a:lnTo>
                    <a:pt x="18384" y="48878"/>
                  </a:lnTo>
                  <a:cubicBezTo>
                    <a:pt x="8231" y="48878"/>
                    <a:pt x="0" y="40752"/>
                    <a:pt x="0" y="30728"/>
                  </a:cubicBezTo>
                  <a:lnTo>
                    <a:pt x="0" y="18151"/>
                  </a:lnTo>
                  <a:cubicBezTo>
                    <a:pt x="0" y="8126"/>
                    <a:pt x="8231" y="0"/>
                    <a:pt x="18384"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198" name="Freeform: Shape 707">
              <a:extLst>
                <a:ext uri="{FF2B5EF4-FFF2-40B4-BE49-F238E27FC236}">
                  <a16:creationId xmlns:a16="http://schemas.microsoft.com/office/drawing/2014/main" id="{BBC627CB-A3B8-B9E5-75DA-282415D8E53E}"/>
                </a:ext>
              </a:extLst>
            </p:cNvPr>
            <p:cNvSpPr/>
            <p:nvPr/>
          </p:nvSpPr>
          <p:spPr>
            <a:xfrm>
              <a:off x="10810500" y="2462912"/>
              <a:ext cx="153580" cy="288984"/>
            </a:xfrm>
            <a:custGeom>
              <a:avLst/>
              <a:gdLst>
                <a:gd name="connsiteX0" fmla="*/ 134039 w 153580"/>
                <a:gd name="connsiteY0" fmla="*/ 0 h 288984"/>
                <a:gd name="connsiteX1" fmla="*/ 153580 w 153580"/>
                <a:gd name="connsiteY1" fmla="*/ 19294 h 288984"/>
                <a:gd name="connsiteX2" fmla="*/ 153580 w 153580"/>
                <a:gd name="connsiteY2" fmla="*/ 269690 h 288984"/>
                <a:gd name="connsiteX3" fmla="*/ 134039 w 153580"/>
                <a:gd name="connsiteY3" fmla="*/ 288984 h 288984"/>
                <a:gd name="connsiteX4" fmla="*/ 19542 w 153580"/>
                <a:gd name="connsiteY4" fmla="*/ 288984 h 288984"/>
                <a:gd name="connsiteX5" fmla="*/ 1 w 153580"/>
                <a:gd name="connsiteY5" fmla="*/ 269690 h 288984"/>
                <a:gd name="connsiteX6" fmla="*/ 1 w 153580"/>
                <a:gd name="connsiteY6" fmla="*/ 19294 h 288984"/>
                <a:gd name="connsiteX7" fmla="*/ 19542 w 153580"/>
                <a:gd name="connsiteY7" fmla="*/ 0 h 28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580" h="288984">
                  <a:moveTo>
                    <a:pt x="134039" y="0"/>
                  </a:moveTo>
                  <a:cubicBezTo>
                    <a:pt x="144832" y="0"/>
                    <a:pt x="153580" y="8638"/>
                    <a:pt x="153580" y="19294"/>
                  </a:cubicBezTo>
                  <a:lnTo>
                    <a:pt x="153580" y="269690"/>
                  </a:lnTo>
                  <a:cubicBezTo>
                    <a:pt x="153580" y="280346"/>
                    <a:pt x="144831" y="288984"/>
                    <a:pt x="134039" y="288984"/>
                  </a:cubicBezTo>
                  <a:lnTo>
                    <a:pt x="19542" y="288984"/>
                  </a:lnTo>
                  <a:cubicBezTo>
                    <a:pt x="8749" y="288984"/>
                    <a:pt x="1" y="280346"/>
                    <a:pt x="1" y="269690"/>
                  </a:cubicBezTo>
                  <a:lnTo>
                    <a:pt x="1" y="19294"/>
                  </a:lnTo>
                  <a:cubicBezTo>
                    <a:pt x="1" y="8638"/>
                    <a:pt x="8750" y="0"/>
                    <a:pt x="19542" y="0"/>
                  </a:cubicBezTo>
                  <a:close/>
                </a:path>
              </a:pathLst>
            </a:custGeom>
            <a:solidFill>
              <a:srgbClr val="F59E19"/>
            </a:solidFill>
            <a:ln w="12700" cap="flat">
              <a:solidFill>
                <a:srgbClr val="1D1D1B"/>
              </a:solidFill>
              <a:prstDash val="solid"/>
              <a:miter/>
            </a:ln>
          </p:spPr>
          <p:txBody>
            <a:bodyPr rtlCol="0" anchor="ctr"/>
            <a:lstStyle/>
            <a:p>
              <a:endParaRPr lang="de-DE"/>
            </a:p>
          </p:txBody>
        </p:sp>
        <p:sp>
          <p:nvSpPr>
            <p:cNvPr id="199" name="Freeform: Shape 708">
              <a:extLst>
                <a:ext uri="{FF2B5EF4-FFF2-40B4-BE49-F238E27FC236}">
                  <a16:creationId xmlns:a16="http://schemas.microsoft.com/office/drawing/2014/main" id="{718C858A-3934-58A4-D3BA-C7AAC9CF8B8A}"/>
                </a:ext>
              </a:extLst>
            </p:cNvPr>
            <p:cNvSpPr/>
            <p:nvPr/>
          </p:nvSpPr>
          <p:spPr>
            <a:xfrm>
              <a:off x="10856965" y="2490638"/>
              <a:ext cx="57900" cy="33443"/>
            </a:xfrm>
            <a:custGeom>
              <a:avLst/>
              <a:gdLst>
                <a:gd name="connsiteX0" fmla="*/ 45307 w 57900"/>
                <a:gd name="connsiteY0" fmla="*/ 0 h 33443"/>
                <a:gd name="connsiteX1" fmla="*/ 57901 w 57900"/>
                <a:gd name="connsiteY1" fmla="*/ 12434 h 33443"/>
                <a:gd name="connsiteX2" fmla="*/ 57901 w 57900"/>
                <a:gd name="connsiteY2" fmla="*/ 21009 h 33443"/>
                <a:gd name="connsiteX3" fmla="*/ 45307 w 57900"/>
                <a:gd name="connsiteY3" fmla="*/ 33443 h 33443"/>
                <a:gd name="connsiteX4" fmla="*/ 12594 w 57900"/>
                <a:gd name="connsiteY4" fmla="*/ 33443 h 33443"/>
                <a:gd name="connsiteX5" fmla="*/ 0 w 57900"/>
                <a:gd name="connsiteY5" fmla="*/ 21009 h 33443"/>
                <a:gd name="connsiteX6" fmla="*/ 0 w 57900"/>
                <a:gd name="connsiteY6" fmla="*/ 12434 h 33443"/>
                <a:gd name="connsiteX7" fmla="*/ 12594 w 57900"/>
                <a:gd name="connsiteY7" fmla="*/ 0 h 3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00" h="33443">
                  <a:moveTo>
                    <a:pt x="45307" y="0"/>
                  </a:moveTo>
                  <a:cubicBezTo>
                    <a:pt x="52262" y="0"/>
                    <a:pt x="57901" y="5567"/>
                    <a:pt x="57901" y="12434"/>
                  </a:cubicBezTo>
                  <a:lnTo>
                    <a:pt x="57901" y="21009"/>
                  </a:lnTo>
                  <a:cubicBezTo>
                    <a:pt x="57901" y="27877"/>
                    <a:pt x="52262" y="33443"/>
                    <a:pt x="45307" y="33443"/>
                  </a:cubicBezTo>
                  <a:lnTo>
                    <a:pt x="12594" y="33443"/>
                  </a:lnTo>
                  <a:cubicBezTo>
                    <a:pt x="5639" y="33443"/>
                    <a:pt x="0" y="27876"/>
                    <a:pt x="0" y="21009"/>
                  </a:cubicBezTo>
                  <a:lnTo>
                    <a:pt x="0" y="12434"/>
                  </a:lnTo>
                  <a:cubicBezTo>
                    <a:pt x="0" y="5567"/>
                    <a:pt x="5639" y="0"/>
                    <a:pt x="12594"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200" name="Freeform: Shape 709">
              <a:extLst>
                <a:ext uri="{FF2B5EF4-FFF2-40B4-BE49-F238E27FC236}">
                  <a16:creationId xmlns:a16="http://schemas.microsoft.com/office/drawing/2014/main" id="{E363C1E6-78BD-456F-E918-6B9F339CDE7D}"/>
                </a:ext>
              </a:extLst>
            </p:cNvPr>
            <p:cNvSpPr/>
            <p:nvPr/>
          </p:nvSpPr>
          <p:spPr>
            <a:xfrm>
              <a:off x="10974502" y="2456337"/>
              <a:ext cx="153580" cy="288984"/>
            </a:xfrm>
            <a:custGeom>
              <a:avLst/>
              <a:gdLst>
                <a:gd name="connsiteX0" fmla="*/ 134039 w 153580"/>
                <a:gd name="connsiteY0" fmla="*/ 0 h 288984"/>
                <a:gd name="connsiteX1" fmla="*/ 153580 w 153580"/>
                <a:gd name="connsiteY1" fmla="*/ 19294 h 288984"/>
                <a:gd name="connsiteX2" fmla="*/ 153580 w 153580"/>
                <a:gd name="connsiteY2" fmla="*/ 269690 h 288984"/>
                <a:gd name="connsiteX3" fmla="*/ 134039 w 153580"/>
                <a:gd name="connsiteY3" fmla="*/ 288985 h 288984"/>
                <a:gd name="connsiteX4" fmla="*/ 19542 w 153580"/>
                <a:gd name="connsiteY4" fmla="*/ 288985 h 288984"/>
                <a:gd name="connsiteX5" fmla="*/ 1 w 153580"/>
                <a:gd name="connsiteY5" fmla="*/ 269690 h 288984"/>
                <a:gd name="connsiteX6" fmla="*/ 1 w 153580"/>
                <a:gd name="connsiteY6" fmla="*/ 19294 h 288984"/>
                <a:gd name="connsiteX7" fmla="*/ 19542 w 153580"/>
                <a:gd name="connsiteY7" fmla="*/ 0 h 28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580" h="288984">
                  <a:moveTo>
                    <a:pt x="134039" y="0"/>
                  </a:moveTo>
                  <a:cubicBezTo>
                    <a:pt x="144832" y="0"/>
                    <a:pt x="153580" y="8638"/>
                    <a:pt x="153580" y="19294"/>
                  </a:cubicBezTo>
                  <a:lnTo>
                    <a:pt x="153580" y="269690"/>
                  </a:lnTo>
                  <a:cubicBezTo>
                    <a:pt x="153580" y="280346"/>
                    <a:pt x="144831" y="288985"/>
                    <a:pt x="134039" y="288985"/>
                  </a:cubicBezTo>
                  <a:lnTo>
                    <a:pt x="19542" y="288985"/>
                  </a:lnTo>
                  <a:cubicBezTo>
                    <a:pt x="8749" y="288985"/>
                    <a:pt x="1" y="280347"/>
                    <a:pt x="1" y="269690"/>
                  </a:cubicBezTo>
                  <a:lnTo>
                    <a:pt x="1" y="19294"/>
                  </a:lnTo>
                  <a:cubicBezTo>
                    <a:pt x="1" y="8638"/>
                    <a:pt x="8750" y="0"/>
                    <a:pt x="19542" y="0"/>
                  </a:cubicBezTo>
                  <a:close/>
                </a:path>
              </a:pathLst>
            </a:custGeom>
            <a:solidFill>
              <a:srgbClr val="F59E19"/>
            </a:solidFill>
            <a:ln w="12700" cap="flat">
              <a:solidFill>
                <a:srgbClr val="1D1D1B"/>
              </a:solidFill>
              <a:prstDash val="solid"/>
              <a:miter/>
            </a:ln>
          </p:spPr>
          <p:txBody>
            <a:bodyPr rtlCol="0" anchor="ctr"/>
            <a:lstStyle/>
            <a:p>
              <a:endParaRPr lang="de-DE"/>
            </a:p>
          </p:txBody>
        </p:sp>
        <p:sp>
          <p:nvSpPr>
            <p:cNvPr id="201" name="Freeform: Shape 710">
              <a:extLst>
                <a:ext uri="{FF2B5EF4-FFF2-40B4-BE49-F238E27FC236}">
                  <a16:creationId xmlns:a16="http://schemas.microsoft.com/office/drawing/2014/main" id="{B041813F-69F2-3891-BB2C-E2698CFDC93C}"/>
                </a:ext>
              </a:extLst>
            </p:cNvPr>
            <p:cNvSpPr/>
            <p:nvPr/>
          </p:nvSpPr>
          <p:spPr>
            <a:xfrm>
              <a:off x="11020823" y="2484064"/>
              <a:ext cx="57900" cy="33443"/>
            </a:xfrm>
            <a:custGeom>
              <a:avLst/>
              <a:gdLst>
                <a:gd name="connsiteX0" fmla="*/ 45307 w 57900"/>
                <a:gd name="connsiteY0" fmla="*/ 0 h 33443"/>
                <a:gd name="connsiteX1" fmla="*/ 57900 w 57900"/>
                <a:gd name="connsiteY1" fmla="*/ 12434 h 33443"/>
                <a:gd name="connsiteX2" fmla="*/ 57900 w 57900"/>
                <a:gd name="connsiteY2" fmla="*/ 21009 h 33443"/>
                <a:gd name="connsiteX3" fmla="*/ 45307 w 57900"/>
                <a:gd name="connsiteY3" fmla="*/ 33443 h 33443"/>
                <a:gd name="connsiteX4" fmla="*/ 12593 w 57900"/>
                <a:gd name="connsiteY4" fmla="*/ 33443 h 33443"/>
                <a:gd name="connsiteX5" fmla="*/ 0 w 57900"/>
                <a:gd name="connsiteY5" fmla="*/ 21009 h 33443"/>
                <a:gd name="connsiteX6" fmla="*/ 0 w 57900"/>
                <a:gd name="connsiteY6" fmla="*/ 12434 h 33443"/>
                <a:gd name="connsiteX7" fmla="*/ 12593 w 57900"/>
                <a:gd name="connsiteY7" fmla="*/ 0 h 3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00" h="33443">
                  <a:moveTo>
                    <a:pt x="45307" y="0"/>
                  </a:moveTo>
                  <a:cubicBezTo>
                    <a:pt x="52261" y="0"/>
                    <a:pt x="57900" y="5567"/>
                    <a:pt x="57900" y="12434"/>
                  </a:cubicBezTo>
                  <a:lnTo>
                    <a:pt x="57900" y="21009"/>
                  </a:lnTo>
                  <a:cubicBezTo>
                    <a:pt x="57900" y="27876"/>
                    <a:pt x="52261" y="33443"/>
                    <a:pt x="45307" y="33443"/>
                  </a:cubicBezTo>
                  <a:lnTo>
                    <a:pt x="12593" y="33443"/>
                  </a:lnTo>
                  <a:cubicBezTo>
                    <a:pt x="5638" y="33443"/>
                    <a:pt x="0" y="27876"/>
                    <a:pt x="0" y="21009"/>
                  </a:cubicBezTo>
                  <a:lnTo>
                    <a:pt x="0" y="12434"/>
                  </a:lnTo>
                  <a:cubicBezTo>
                    <a:pt x="0" y="5567"/>
                    <a:pt x="5638" y="0"/>
                    <a:pt x="12593"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202" name="Freeform: Shape 711">
              <a:extLst>
                <a:ext uri="{FF2B5EF4-FFF2-40B4-BE49-F238E27FC236}">
                  <a16:creationId xmlns:a16="http://schemas.microsoft.com/office/drawing/2014/main" id="{06323489-06DD-5F65-6605-AFDAACD9418E}"/>
                </a:ext>
              </a:extLst>
            </p:cNvPr>
            <p:cNvSpPr/>
            <p:nvPr/>
          </p:nvSpPr>
          <p:spPr>
            <a:xfrm>
              <a:off x="10593664" y="3061747"/>
              <a:ext cx="137513" cy="108905"/>
            </a:xfrm>
            <a:custGeom>
              <a:avLst/>
              <a:gdLst>
                <a:gd name="connsiteX0" fmla="*/ 96549 w 137513"/>
                <a:gd name="connsiteY0" fmla="*/ 0 h 108905"/>
                <a:gd name="connsiteX1" fmla="*/ 137513 w 137513"/>
                <a:gd name="connsiteY1" fmla="*/ 40446 h 108905"/>
                <a:gd name="connsiteX2" fmla="*/ 137513 w 137513"/>
                <a:gd name="connsiteY2" fmla="*/ 68458 h 108905"/>
                <a:gd name="connsiteX3" fmla="*/ 96549 w 137513"/>
                <a:gd name="connsiteY3" fmla="*/ 108905 h 108905"/>
                <a:gd name="connsiteX4" fmla="*/ 40964 w 137513"/>
                <a:gd name="connsiteY4" fmla="*/ 108905 h 108905"/>
                <a:gd name="connsiteX5" fmla="*/ -1 w 137513"/>
                <a:gd name="connsiteY5" fmla="*/ 68458 h 108905"/>
                <a:gd name="connsiteX6" fmla="*/ -1 w 137513"/>
                <a:gd name="connsiteY6" fmla="*/ 40446 h 108905"/>
                <a:gd name="connsiteX7" fmla="*/ 40964 w 137513"/>
                <a:gd name="connsiteY7" fmla="*/ 0 h 10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513" h="108905">
                  <a:moveTo>
                    <a:pt x="96549" y="0"/>
                  </a:moveTo>
                  <a:cubicBezTo>
                    <a:pt x="119173" y="0"/>
                    <a:pt x="137513" y="18108"/>
                    <a:pt x="137513" y="40446"/>
                  </a:cubicBezTo>
                  <a:lnTo>
                    <a:pt x="137513" y="68458"/>
                  </a:lnTo>
                  <a:cubicBezTo>
                    <a:pt x="137513" y="90796"/>
                    <a:pt x="119173" y="108905"/>
                    <a:pt x="96549" y="108905"/>
                  </a:cubicBezTo>
                  <a:lnTo>
                    <a:pt x="40964" y="108905"/>
                  </a:lnTo>
                  <a:cubicBezTo>
                    <a:pt x="18340" y="108905"/>
                    <a:pt x="-1" y="90796"/>
                    <a:pt x="-1" y="68458"/>
                  </a:cubicBezTo>
                  <a:lnTo>
                    <a:pt x="-1" y="40446"/>
                  </a:lnTo>
                  <a:cubicBezTo>
                    <a:pt x="-1" y="18108"/>
                    <a:pt x="18340" y="0"/>
                    <a:pt x="40964" y="0"/>
                  </a:cubicBezTo>
                  <a:close/>
                </a:path>
              </a:pathLst>
            </a:custGeom>
            <a:solidFill>
              <a:srgbClr val="F59E19"/>
            </a:solidFill>
            <a:ln w="12700" cap="flat">
              <a:solidFill>
                <a:srgbClr val="1D1D1B"/>
              </a:solidFill>
              <a:prstDash val="solid"/>
              <a:miter/>
            </a:ln>
          </p:spPr>
          <p:txBody>
            <a:bodyPr rtlCol="0" anchor="ctr"/>
            <a:lstStyle/>
            <a:p>
              <a:endParaRPr lang="de-DE"/>
            </a:p>
          </p:txBody>
        </p:sp>
        <p:sp>
          <p:nvSpPr>
            <p:cNvPr id="203" name="Freeform: Shape 712">
              <a:extLst>
                <a:ext uri="{FF2B5EF4-FFF2-40B4-BE49-F238E27FC236}">
                  <a16:creationId xmlns:a16="http://schemas.microsoft.com/office/drawing/2014/main" id="{398CA3C7-167F-1E77-5CFE-49DA4111C4AC}"/>
                </a:ext>
              </a:extLst>
            </p:cNvPr>
            <p:cNvSpPr/>
            <p:nvPr/>
          </p:nvSpPr>
          <p:spPr>
            <a:xfrm>
              <a:off x="10592795" y="3057888"/>
              <a:ext cx="138960" cy="36301"/>
            </a:xfrm>
            <a:custGeom>
              <a:avLst/>
              <a:gdLst>
                <a:gd name="connsiteX0" fmla="*/ 138960 w 138960"/>
                <a:gd name="connsiteY0" fmla="*/ 18151 h 36301"/>
                <a:gd name="connsiteX1" fmla="*/ 69480 w 138960"/>
                <a:gd name="connsiteY1" fmla="*/ 36302 h 36301"/>
                <a:gd name="connsiteX2" fmla="*/ 0 w 138960"/>
                <a:gd name="connsiteY2" fmla="*/ 18151 h 36301"/>
                <a:gd name="connsiteX3" fmla="*/ 69480 w 138960"/>
                <a:gd name="connsiteY3" fmla="*/ 0 h 36301"/>
                <a:gd name="connsiteX4" fmla="*/ 138960 w 138960"/>
                <a:gd name="connsiteY4" fmla="*/ 18151 h 36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60" h="36301">
                  <a:moveTo>
                    <a:pt x="138960" y="18151"/>
                  </a:moveTo>
                  <a:cubicBezTo>
                    <a:pt x="138960" y="28176"/>
                    <a:pt x="107853" y="36302"/>
                    <a:pt x="69480" y="36302"/>
                  </a:cubicBezTo>
                  <a:cubicBezTo>
                    <a:pt x="31108" y="36302"/>
                    <a:pt x="0" y="28175"/>
                    <a:pt x="0" y="18151"/>
                  </a:cubicBezTo>
                  <a:cubicBezTo>
                    <a:pt x="0" y="8126"/>
                    <a:pt x="31108" y="0"/>
                    <a:pt x="69480" y="0"/>
                  </a:cubicBezTo>
                  <a:cubicBezTo>
                    <a:pt x="107853" y="0"/>
                    <a:pt x="138960" y="8127"/>
                    <a:pt x="138960" y="18151"/>
                  </a:cubicBezTo>
                  <a:close/>
                </a:path>
              </a:pathLst>
            </a:custGeom>
            <a:solidFill>
              <a:srgbClr val="F59E19"/>
            </a:solidFill>
            <a:ln w="12700" cap="flat">
              <a:solidFill>
                <a:srgbClr val="1D1D1B"/>
              </a:solidFill>
              <a:prstDash val="solid"/>
              <a:miter/>
            </a:ln>
          </p:spPr>
          <p:txBody>
            <a:bodyPr rtlCol="0" anchor="ctr"/>
            <a:lstStyle/>
            <a:p>
              <a:endParaRPr lang="de-DE"/>
            </a:p>
          </p:txBody>
        </p:sp>
        <p:sp>
          <p:nvSpPr>
            <p:cNvPr id="204" name="Freeform: Shape 713">
              <a:extLst>
                <a:ext uri="{FF2B5EF4-FFF2-40B4-BE49-F238E27FC236}">
                  <a16:creationId xmlns:a16="http://schemas.microsoft.com/office/drawing/2014/main" id="{6E5447FB-C07F-2794-1DBC-A9E8709DE9B2}"/>
                </a:ext>
              </a:extLst>
            </p:cNvPr>
            <p:cNvSpPr/>
            <p:nvPr/>
          </p:nvSpPr>
          <p:spPr>
            <a:xfrm>
              <a:off x="-22054" y="-1173688"/>
              <a:ext cx="12196105" cy="2254706"/>
            </a:xfrm>
            <a:custGeom>
              <a:avLst/>
              <a:gdLst>
                <a:gd name="connsiteX0" fmla="*/ 2560204 w 12196105"/>
                <a:gd name="connsiteY0" fmla="*/ 2254707 h 2254706"/>
                <a:gd name="connsiteX1" fmla="*/ 11548491 w 12196105"/>
                <a:gd name="connsiteY1" fmla="*/ 2254707 h 2254706"/>
                <a:gd name="connsiteX2" fmla="*/ 12196105 w 12196105"/>
                <a:gd name="connsiteY2" fmla="*/ 2081202 h 2254706"/>
                <a:gd name="connsiteX3" fmla="*/ 12196105 w 12196105"/>
                <a:gd name="connsiteY3" fmla="*/ 0 h 2254706"/>
                <a:gd name="connsiteX4" fmla="*/ 5935 w 12196105"/>
                <a:gd name="connsiteY4" fmla="*/ 5717 h 2254706"/>
                <a:gd name="connsiteX5" fmla="*/ 0 w 12196105"/>
                <a:gd name="connsiteY5" fmla="*/ 820933 h 2254706"/>
                <a:gd name="connsiteX6" fmla="*/ 2560204 w 12196105"/>
                <a:gd name="connsiteY6" fmla="*/ 2254707 h 225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6105" h="2254706">
                  <a:moveTo>
                    <a:pt x="2560204" y="2254707"/>
                  </a:moveTo>
                  <a:lnTo>
                    <a:pt x="11548491" y="2254707"/>
                  </a:lnTo>
                  <a:lnTo>
                    <a:pt x="12196105" y="2081202"/>
                  </a:lnTo>
                  <a:lnTo>
                    <a:pt x="12196105" y="0"/>
                  </a:lnTo>
                  <a:lnTo>
                    <a:pt x="5935" y="5717"/>
                  </a:lnTo>
                  <a:lnTo>
                    <a:pt x="0" y="820933"/>
                  </a:lnTo>
                  <a:lnTo>
                    <a:pt x="2560204" y="2254707"/>
                  </a:lnTo>
                  <a:close/>
                </a:path>
              </a:pathLst>
            </a:custGeom>
            <a:solidFill>
              <a:srgbClr val="D8ECE9"/>
            </a:solidFill>
            <a:ln w="12700" cap="flat">
              <a:solidFill>
                <a:srgbClr val="1D1D1B"/>
              </a:solidFill>
              <a:prstDash val="solid"/>
              <a:miter/>
            </a:ln>
          </p:spPr>
          <p:txBody>
            <a:bodyPr rtlCol="0" anchor="ctr"/>
            <a:lstStyle/>
            <a:p>
              <a:endParaRPr lang="de-DE"/>
            </a:p>
          </p:txBody>
        </p:sp>
      </p:grpSp>
      <p:grpSp>
        <p:nvGrpSpPr>
          <p:cNvPr id="211" name="Gruppieren 210">
            <a:extLst>
              <a:ext uri="{FF2B5EF4-FFF2-40B4-BE49-F238E27FC236}">
                <a16:creationId xmlns:a16="http://schemas.microsoft.com/office/drawing/2014/main" id="{188D8D49-BFF8-749E-A0A5-806F3F1E756E}"/>
              </a:ext>
            </a:extLst>
          </p:cNvPr>
          <p:cNvGrpSpPr/>
          <p:nvPr userDrawn="1"/>
        </p:nvGrpSpPr>
        <p:grpSpPr>
          <a:xfrm>
            <a:off x="4193303" y="2701116"/>
            <a:ext cx="1002896" cy="1408350"/>
            <a:chOff x="3672722" y="2890962"/>
            <a:chExt cx="1002896" cy="1408350"/>
          </a:xfrm>
        </p:grpSpPr>
        <p:sp>
          <p:nvSpPr>
            <p:cNvPr id="207" name="Rechteck: abgerundete Ecken 206">
              <a:extLst>
                <a:ext uri="{FF2B5EF4-FFF2-40B4-BE49-F238E27FC236}">
                  <a16:creationId xmlns:a16="http://schemas.microsoft.com/office/drawing/2014/main" id="{71D492D2-E747-0C64-78C1-C58F36731E46}"/>
                </a:ext>
              </a:extLst>
            </p:cNvPr>
            <p:cNvSpPr/>
            <p:nvPr userDrawn="1"/>
          </p:nvSpPr>
          <p:spPr>
            <a:xfrm>
              <a:off x="3672722" y="2890962"/>
              <a:ext cx="1002896" cy="599228"/>
            </a:xfrm>
            <a:prstGeom prst="roundRect">
              <a:avLst/>
            </a:prstGeom>
            <a:solidFill>
              <a:schemeClr val="bg1"/>
            </a:solid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a:solidFill>
                    <a:schemeClr val="tx1"/>
                  </a:solidFill>
                  <a:latin typeface="Bahnschrift" panose="020B0502040204020203" pitchFamily="34" charset="0"/>
                </a:rPr>
                <a:t>Strom</a:t>
              </a:r>
            </a:p>
          </p:txBody>
        </p:sp>
        <p:cxnSp>
          <p:nvCxnSpPr>
            <p:cNvPr id="209" name="Gerader Verbinder 208">
              <a:extLst>
                <a:ext uri="{FF2B5EF4-FFF2-40B4-BE49-F238E27FC236}">
                  <a16:creationId xmlns:a16="http://schemas.microsoft.com/office/drawing/2014/main" id="{A36C21EC-AF87-4C31-86D4-B1DFD2B2262A}"/>
                </a:ext>
              </a:extLst>
            </p:cNvPr>
            <p:cNvCxnSpPr/>
            <p:nvPr userDrawn="1"/>
          </p:nvCxnSpPr>
          <p:spPr>
            <a:xfrm>
              <a:off x="4174170" y="3499667"/>
              <a:ext cx="0" cy="76211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10" name="Ellipse 209">
              <a:extLst>
                <a:ext uri="{FF2B5EF4-FFF2-40B4-BE49-F238E27FC236}">
                  <a16:creationId xmlns:a16="http://schemas.microsoft.com/office/drawing/2014/main" id="{A20AB927-C86F-3AF5-71F5-C5BDE905789A}"/>
                </a:ext>
              </a:extLst>
            </p:cNvPr>
            <p:cNvSpPr/>
            <p:nvPr userDrawn="1"/>
          </p:nvSpPr>
          <p:spPr>
            <a:xfrm>
              <a:off x="4109490" y="4171502"/>
              <a:ext cx="127810" cy="12781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15" name="Gruppieren 214">
            <a:extLst>
              <a:ext uri="{FF2B5EF4-FFF2-40B4-BE49-F238E27FC236}">
                <a16:creationId xmlns:a16="http://schemas.microsoft.com/office/drawing/2014/main" id="{AEF6E39A-40F0-B6EE-AA65-988EDE901320}"/>
              </a:ext>
            </a:extLst>
          </p:cNvPr>
          <p:cNvGrpSpPr/>
          <p:nvPr userDrawn="1"/>
        </p:nvGrpSpPr>
        <p:grpSpPr>
          <a:xfrm>
            <a:off x="3325473" y="3570119"/>
            <a:ext cx="1002896" cy="1408350"/>
            <a:chOff x="3672722" y="2890962"/>
            <a:chExt cx="1002896" cy="1408350"/>
          </a:xfrm>
        </p:grpSpPr>
        <p:sp>
          <p:nvSpPr>
            <p:cNvPr id="217" name="Rechteck: abgerundete Ecken 216">
              <a:extLst>
                <a:ext uri="{FF2B5EF4-FFF2-40B4-BE49-F238E27FC236}">
                  <a16:creationId xmlns:a16="http://schemas.microsoft.com/office/drawing/2014/main" id="{53ACD77E-EE34-CAD4-E971-F77416C5CB90}"/>
                </a:ext>
              </a:extLst>
            </p:cNvPr>
            <p:cNvSpPr/>
            <p:nvPr userDrawn="1"/>
          </p:nvSpPr>
          <p:spPr>
            <a:xfrm>
              <a:off x="3672722" y="2890962"/>
              <a:ext cx="1002896" cy="599228"/>
            </a:xfrm>
            <a:prstGeom prst="roundRect">
              <a:avLst/>
            </a:prstGeom>
            <a:solidFill>
              <a:schemeClr val="bg1"/>
            </a:solid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a:solidFill>
                    <a:schemeClr val="tx1"/>
                  </a:solidFill>
                  <a:latin typeface="Bahnschrift" panose="020B0502040204020203" pitchFamily="34" charset="0"/>
                </a:rPr>
                <a:t>Streaming</a:t>
              </a:r>
            </a:p>
          </p:txBody>
        </p:sp>
        <p:cxnSp>
          <p:nvCxnSpPr>
            <p:cNvPr id="218" name="Gerader Verbinder 217">
              <a:extLst>
                <a:ext uri="{FF2B5EF4-FFF2-40B4-BE49-F238E27FC236}">
                  <a16:creationId xmlns:a16="http://schemas.microsoft.com/office/drawing/2014/main" id="{BE743789-13A9-27B7-F6FA-A36FA19AEB82}"/>
                </a:ext>
              </a:extLst>
            </p:cNvPr>
            <p:cNvCxnSpPr/>
            <p:nvPr userDrawn="1"/>
          </p:nvCxnSpPr>
          <p:spPr>
            <a:xfrm>
              <a:off x="4174170" y="3499667"/>
              <a:ext cx="0" cy="76211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19" name="Ellipse 218">
              <a:extLst>
                <a:ext uri="{FF2B5EF4-FFF2-40B4-BE49-F238E27FC236}">
                  <a16:creationId xmlns:a16="http://schemas.microsoft.com/office/drawing/2014/main" id="{BFE84531-6942-3FA7-D450-697FFCDD234C}"/>
                </a:ext>
              </a:extLst>
            </p:cNvPr>
            <p:cNvSpPr/>
            <p:nvPr userDrawn="1"/>
          </p:nvSpPr>
          <p:spPr>
            <a:xfrm>
              <a:off x="4109490" y="4171502"/>
              <a:ext cx="127810" cy="12781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21" name="Gruppieren 220">
            <a:extLst>
              <a:ext uri="{FF2B5EF4-FFF2-40B4-BE49-F238E27FC236}">
                <a16:creationId xmlns:a16="http://schemas.microsoft.com/office/drawing/2014/main" id="{5A72631F-BB0B-0908-5AD6-92BBACCBA18B}"/>
              </a:ext>
            </a:extLst>
          </p:cNvPr>
          <p:cNvGrpSpPr/>
          <p:nvPr userDrawn="1"/>
        </p:nvGrpSpPr>
        <p:grpSpPr>
          <a:xfrm>
            <a:off x="5749243" y="3585408"/>
            <a:ext cx="1002896" cy="1408350"/>
            <a:chOff x="3672722" y="2890962"/>
            <a:chExt cx="1002896" cy="1408350"/>
          </a:xfrm>
        </p:grpSpPr>
        <p:sp>
          <p:nvSpPr>
            <p:cNvPr id="223" name="Rechteck: abgerundete Ecken 222">
              <a:extLst>
                <a:ext uri="{FF2B5EF4-FFF2-40B4-BE49-F238E27FC236}">
                  <a16:creationId xmlns:a16="http://schemas.microsoft.com/office/drawing/2014/main" id="{D7159F6F-5624-A699-55FF-68A8D58B792F}"/>
                </a:ext>
              </a:extLst>
            </p:cNvPr>
            <p:cNvSpPr/>
            <p:nvPr userDrawn="1"/>
          </p:nvSpPr>
          <p:spPr>
            <a:xfrm>
              <a:off x="3672722" y="2890962"/>
              <a:ext cx="1002896" cy="599228"/>
            </a:xfrm>
            <a:prstGeom prst="roundRect">
              <a:avLst/>
            </a:prstGeom>
            <a:solidFill>
              <a:schemeClr val="bg1"/>
            </a:solid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a:solidFill>
                    <a:schemeClr val="tx1"/>
                  </a:solidFill>
                  <a:latin typeface="Bahnschrift" panose="020B0502040204020203" pitchFamily="34" charset="0"/>
                </a:rPr>
                <a:t>Sofa</a:t>
              </a:r>
            </a:p>
          </p:txBody>
        </p:sp>
        <p:cxnSp>
          <p:nvCxnSpPr>
            <p:cNvPr id="224" name="Gerader Verbinder 223">
              <a:extLst>
                <a:ext uri="{FF2B5EF4-FFF2-40B4-BE49-F238E27FC236}">
                  <a16:creationId xmlns:a16="http://schemas.microsoft.com/office/drawing/2014/main" id="{827B4F6A-5C25-AFBA-9380-EC686A5EBD43}"/>
                </a:ext>
              </a:extLst>
            </p:cNvPr>
            <p:cNvCxnSpPr/>
            <p:nvPr userDrawn="1"/>
          </p:nvCxnSpPr>
          <p:spPr>
            <a:xfrm>
              <a:off x="4174170" y="3499667"/>
              <a:ext cx="0" cy="76211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25" name="Ellipse 224">
              <a:extLst>
                <a:ext uri="{FF2B5EF4-FFF2-40B4-BE49-F238E27FC236}">
                  <a16:creationId xmlns:a16="http://schemas.microsoft.com/office/drawing/2014/main" id="{D587BD97-96C5-881F-C2CA-A7F6E2B24D11}"/>
                </a:ext>
              </a:extLst>
            </p:cNvPr>
            <p:cNvSpPr/>
            <p:nvPr userDrawn="1"/>
          </p:nvSpPr>
          <p:spPr>
            <a:xfrm>
              <a:off x="4109490" y="4171502"/>
              <a:ext cx="127810" cy="12781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27" name="Gruppieren 226">
            <a:extLst>
              <a:ext uri="{FF2B5EF4-FFF2-40B4-BE49-F238E27FC236}">
                <a16:creationId xmlns:a16="http://schemas.microsoft.com/office/drawing/2014/main" id="{70207471-5BA3-E880-1E2C-C89F5BD8089E}"/>
              </a:ext>
            </a:extLst>
          </p:cNvPr>
          <p:cNvGrpSpPr/>
          <p:nvPr userDrawn="1"/>
        </p:nvGrpSpPr>
        <p:grpSpPr>
          <a:xfrm>
            <a:off x="6684412" y="2613610"/>
            <a:ext cx="1002896" cy="1704777"/>
            <a:chOff x="3675614" y="2594535"/>
            <a:chExt cx="1002896" cy="1704777"/>
          </a:xfrm>
        </p:grpSpPr>
        <p:sp>
          <p:nvSpPr>
            <p:cNvPr id="229" name="Rechteck: abgerundete Ecken 228">
              <a:extLst>
                <a:ext uri="{FF2B5EF4-FFF2-40B4-BE49-F238E27FC236}">
                  <a16:creationId xmlns:a16="http://schemas.microsoft.com/office/drawing/2014/main" id="{2C64E946-AC8B-0C44-820D-91EA0E680B9B}"/>
                </a:ext>
              </a:extLst>
            </p:cNvPr>
            <p:cNvSpPr/>
            <p:nvPr userDrawn="1"/>
          </p:nvSpPr>
          <p:spPr>
            <a:xfrm>
              <a:off x="3675614" y="2594535"/>
              <a:ext cx="1002896" cy="599228"/>
            </a:xfrm>
            <a:prstGeom prst="roundRect">
              <a:avLst/>
            </a:prstGeom>
            <a:solidFill>
              <a:schemeClr val="bg1"/>
            </a:solid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a:solidFill>
                    <a:schemeClr val="tx1"/>
                  </a:solidFill>
                  <a:latin typeface="Bahnschrift" panose="020B0502040204020203" pitchFamily="34" charset="0"/>
                </a:rPr>
                <a:t>Internet</a:t>
              </a:r>
            </a:p>
          </p:txBody>
        </p:sp>
        <p:cxnSp>
          <p:nvCxnSpPr>
            <p:cNvPr id="230" name="Gerader Verbinder 229">
              <a:extLst>
                <a:ext uri="{FF2B5EF4-FFF2-40B4-BE49-F238E27FC236}">
                  <a16:creationId xmlns:a16="http://schemas.microsoft.com/office/drawing/2014/main" id="{B48E7BB8-D005-DE9B-42C1-6F6DDE82FD26}"/>
                </a:ext>
              </a:extLst>
            </p:cNvPr>
            <p:cNvCxnSpPr>
              <a:cxnSpLocks/>
            </p:cNvCxnSpPr>
            <p:nvPr userDrawn="1"/>
          </p:nvCxnSpPr>
          <p:spPr>
            <a:xfrm>
              <a:off x="4169834" y="3190576"/>
              <a:ext cx="4336" cy="107120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31" name="Ellipse 230">
              <a:extLst>
                <a:ext uri="{FF2B5EF4-FFF2-40B4-BE49-F238E27FC236}">
                  <a16:creationId xmlns:a16="http://schemas.microsoft.com/office/drawing/2014/main" id="{DCA29E60-8B93-17FC-094D-F66AB8AA8C49}"/>
                </a:ext>
              </a:extLst>
            </p:cNvPr>
            <p:cNvSpPr/>
            <p:nvPr userDrawn="1"/>
          </p:nvSpPr>
          <p:spPr>
            <a:xfrm>
              <a:off x="4109490" y="4171502"/>
              <a:ext cx="127810" cy="12781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34" name="Gruppieren 233">
            <a:extLst>
              <a:ext uri="{FF2B5EF4-FFF2-40B4-BE49-F238E27FC236}">
                <a16:creationId xmlns:a16="http://schemas.microsoft.com/office/drawing/2014/main" id="{E73DE39A-D69D-EE32-6C34-1C1CC5DE5FD5}"/>
              </a:ext>
            </a:extLst>
          </p:cNvPr>
          <p:cNvGrpSpPr/>
          <p:nvPr userDrawn="1"/>
        </p:nvGrpSpPr>
        <p:grpSpPr>
          <a:xfrm rot="10800000">
            <a:off x="6937680" y="4816749"/>
            <a:ext cx="1002896" cy="1408350"/>
            <a:chOff x="3672722" y="2890962"/>
            <a:chExt cx="1002896" cy="1408350"/>
          </a:xfrm>
        </p:grpSpPr>
        <p:sp>
          <p:nvSpPr>
            <p:cNvPr id="236" name="Rechteck: abgerundete Ecken 235">
              <a:extLst>
                <a:ext uri="{FF2B5EF4-FFF2-40B4-BE49-F238E27FC236}">
                  <a16:creationId xmlns:a16="http://schemas.microsoft.com/office/drawing/2014/main" id="{01AFA51C-2E46-56BF-6088-E17F7FD4727F}"/>
                </a:ext>
              </a:extLst>
            </p:cNvPr>
            <p:cNvSpPr/>
            <p:nvPr userDrawn="1"/>
          </p:nvSpPr>
          <p:spPr>
            <a:xfrm rot="10800000">
              <a:off x="3672722" y="2890962"/>
              <a:ext cx="1002896" cy="599228"/>
            </a:xfrm>
            <a:prstGeom prst="roundRect">
              <a:avLst/>
            </a:prstGeom>
            <a:solidFill>
              <a:schemeClr val="bg1"/>
            </a:solid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a:solidFill>
                    <a:schemeClr val="tx1"/>
                  </a:solidFill>
                  <a:latin typeface="Bahnschrift" panose="020B0502040204020203" pitchFamily="34" charset="0"/>
                </a:rPr>
                <a:t>GEZ</a:t>
              </a:r>
            </a:p>
          </p:txBody>
        </p:sp>
        <p:cxnSp>
          <p:nvCxnSpPr>
            <p:cNvPr id="237" name="Gerader Verbinder 236">
              <a:extLst>
                <a:ext uri="{FF2B5EF4-FFF2-40B4-BE49-F238E27FC236}">
                  <a16:creationId xmlns:a16="http://schemas.microsoft.com/office/drawing/2014/main" id="{99AB9761-46BB-53C9-F234-D38B61238101}"/>
                </a:ext>
              </a:extLst>
            </p:cNvPr>
            <p:cNvCxnSpPr/>
            <p:nvPr userDrawn="1"/>
          </p:nvCxnSpPr>
          <p:spPr>
            <a:xfrm>
              <a:off x="4174170" y="3499667"/>
              <a:ext cx="0" cy="76211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38" name="Ellipse 237">
              <a:extLst>
                <a:ext uri="{FF2B5EF4-FFF2-40B4-BE49-F238E27FC236}">
                  <a16:creationId xmlns:a16="http://schemas.microsoft.com/office/drawing/2014/main" id="{3B1D6640-DAED-070C-D5C2-4914A2F9F08E}"/>
                </a:ext>
              </a:extLst>
            </p:cNvPr>
            <p:cNvSpPr/>
            <p:nvPr userDrawn="1"/>
          </p:nvSpPr>
          <p:spPr>
            <a:xfrm>
              <a:off x="4109490" y="4171502"/>
              <a:ext cx="127810" cy="12781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200">
                <a:solidFill>
                  <a:schemeClr val="tx1"/>
                </a:solidFill>
                <a:latin typeface="Bahnschrift" panose="020B0502040204020203" pitchFamily="34" charset="0"/>
              </a:endParaRPr>
            </a:p>
          </p:txBody>
        </p:sp>
      </p:grpSp>
      <p:grpSp>
        <p:nvGrpSpPr>
          <p:cNvPr id="240" name="Gruppieren 239">
            <a:extLst>
              <a:ext uri="{FF2B5EF4-FFF2-40B4-BE49-F238E27FC236}">
                <a16:creationId xmlns:a16="http://schemas.microsoft.com/office/drawing/2014/main" id="{7E6EEE85-74F9-85CA-4400-B69CB7A1B9DB}"/>
              </a:ext>
            </a:extLst>
          </p:cNvPr>
          <p:cNvGrpSpPr/>
          <p:nvPr userDrawn="1"/>
        </p:nvGrpSpPr>
        <p:grpSpPr>
          <a:xfrm rot="10800000">
            <a:off x="4715286" y="5222009"/>
            <a:ext cx="1552115" cy="599228"/>
            <a:chOff x="3123503" y="2890962"/>
            <a:chExt cx="1552115" cy="599228"/>
          </a:xfrm>
        </p:grpSpPr>
        <p:sp>
          <p:nvSpPr>
            <p:cNvPr id="242" name="Rechteck: abgerundete Ecken 241">
              <a:extLst>
                <a:ext uri="{FF2B5EF4-FFF2-40B4-BE49-F238E27FC236}">
                  <a16:creationId xmlns:a16="http://schemas.microsoft.com/office/drawing/2014/main" id="{FC278BB5-C5CE-3603-D0C0-91CE259E0AB3}"/>
                </a:ext>
              </a:extLst>
            </p:cNvPr>
            <p:cNvSpPr/>
            <p:nvPr userDrawn="1"/>
          </p:nvSpPr>
          <p:spPr>
            <a:xfrm>
              <a:off x="3672722" y="2890962"/>
              <a:ext cx="1002896" cy="599228"/>
            </a:xfrm>
            <a:prstGeom prst="roundRect">
              <a:avLst/>
            </a:prstGeom>
            <a:solidFill>
              <a:schemeClr val="bg1"/>
            </a:solid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43" name="Gerader Verbinder 242">
              <a:extLst>
                <a:ext uri="{FF2B5EF4-FFF2-40B4-BE49-F238E27FC236}">
                  <a16:creationId xmlns:a16="http://schemas.microsoft.com/office/drawing/2014/main" id="{FC358EB9-03A9-9FF2-FB08-10CAC3104A05}"/>
                </a:ext>
              </a:extLst>
            </p:cNvPr>
            <p:cNvCxnSpPr>
              <a:cxnSpLocks/>
              <a:stCxn id="242" idx="1"/>
            </p:cNvCxnSpPr>
            <p:nvPr userDrawn="1"/>
          </p:nvCxnSpPr>
          <p:spPr>
            <a:xfrm rot="10800000" flipV="1">
              <a:off x="3205148" y="3190576"/>
              <a:ext cx="467574" cy="1658"/>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44" name="Ellipse 243">
              <a:extLst>
                <a:ext uri="{FF2B5EF4-FFF2-40B4-BE49-F238E27FC236}">
                  <a16:creationId xmlns:a16="http://schemas.microsoft.com/office/drawing/2014/main" id="{93E45F84-AA08-120B-AA0A-2E35CFA34A9D}"/>
                </a:ext>
              </a:extLst>
            </p:cNvPr>
            <p:cNvSpPr/>
            <p:nvPr userDrawn="1"/>
          </p:nvSpPr>
          <p:spPr>
            <a:xfrm>
              <a:off x="3123503" y="3120958"/>
              <a:ext cx="127810" cy="12781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49" name="Gruppieren 248">
            <a:extLst>
              <a:ext uri="{FF2B5EF4-FFF2-40B4-BE49-F238E27FC236}">
                <a16:creationId xmlns:a16="http://schemas.microsoft.com/office/drawing/2014/main" id="{448E6CAB-574F-9C5A-A635-BCA4949FD94F}"/>
              </a:ext>
            </a:extLst>
          </p:cNvPr>
          <p:cNvGrpSpPr/>
          <p:nvPr userDrawn="1"/>
        </p:nvGrpSpPr>
        <p:grpSpPr>
          <a:xfrm rot="10800000">
            <a:off x="8101084" y="5116888"/>
            <a:ext cx="1002896" cy="1408350"/>
            <a:chOff x="3672722" y="2890962"/>
            <a:chExt cx="1002896" cy="1408350"/>
          </a:xfrm>
        </p:grpSpPr>
        <p:sp>
          <p:nvSpPr>
            <p:cNvPr id="251" name="Rechteck: abgerundete Ecken 250">
              <a:extLst>
                <a:ext uri="{FF2B5EF4-FFF2-40B4-BE49-F238E27FC236}">
                  <a16:creationId xmlns:a16="http://schemas.microsoft.com/office/drawing/2014/main" id="{52446785-60F1-9BC6-857E-3895F43415EB}"/>
                </a:ext>
              </a:extLst>
            </p:cNvPr>
            <p:cNvSpPr/>
            <p:nvPr userDrawn="1"/>
          </p:nvSpPr>
          <p:spPr>
            <a:xfrm rot="10800000">
              <a:off x="3672722" y="2890962"/>
              <a:ext cx="1002896" cy="599228"/>
            </a:xfrm>
            <a:prstGeom prst="roundRect">
              <a:avLst/>
            </a:prstGeom>
            <a:solidFill>
              <a:schemeClr val="bg1"/>
            </a:solid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a:solidFill>
                    <a:schemeClr val="tx1"/>
                  </a:solidFill>
                  <a:latin typeface="Bahnschrift" panose="020B0502040204020203" pitchFamily="34" charset="0"/>
                </a:rPr>
                <a:t>Ofen</a:t>
              </a:r>
            </a:p>
          </p:txBody>
        </p:sp>
        <p:cxnSp>
          <p:nvCxnSpPr>
            <p:cNvPr id="252" name="Gerader Verbinder 251">
              <a:extLst>
                <a:ext uri="{FF2B5EF4-FFF2-40B4-BE49-F238E27FC236}">
                  <a16:creationId xmlns:a16="http://schemas.microsoft.com/office/drawing/2014/main" id="{03CD59BF-26E0-9BC2-D810-E0ECF73A42C8}"/>
                </a:ext>
              </a:extLst>
            </p:cNvPr>
            <p:cNvCxnSpPr/>
            <p:nvPr userDrawn="1"/>
          </p:nvCxnSpPr>
          <p:spPr>
            <a:xfrm>
              <a:off x="4174170" y="3499667"/>
              <a:ext cx="0" cy="76211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53" name="Ellipse 252">
              <a:extLst>
                <a:ext uri="{FF2B5EF4-FFF2-40B4-BE49-F238E27FC236}">
                  <a16:creationId xmlns:a16="http://schemas.microsoft.com/office/drawing/2014/main" id="{43B373CE-C2B9-8AFF-F0F4-2EC342CF8E2F}"/>
                </a:ext>
              </a:extLst>
            </p:cNvPr>
            <p:cNvSpPr/>
            <p:nvPr userDrawn="1"/>
          </p:nvSpPr>
          <p:spPr>
            <a:xfrm>
              <a:off x="4109490" y="4171502"/>
              <a:ext cx="127810" cy="12781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55" name="Gruppieren 254">
            <a:extLst>
              <a:ext uri="{FF2B5EF4-FFF2-40B4-BE49-F238E27FC236}">
                <a16:creationId xmlns:a16="http://schemas.microsoft.com/office/drawing/2014/main" id="{B8102BF8-E176-6344-B593-A4E373D92988}"/>
              </a:ext>
            </a:extLst>
          </p:cNvPr>
          <p:cNvGrpSpPr/>
          <p:nvPr userDrawn="1"/>
        </p:nvGrpSpPr>
        <p:grpSpPr>
          <a:xfrm>
            <a:off x="7482603" y="3484792"/>
            <a:ext cx="1002896" cy="1408350"/>
            <a:chOff x="3672722" y="2890962"/>
            <a:chExt cx="1002896" cy="1408350"/>
          </a:xfrm>
        </p:grpSpPr>
        <p:sp>
          <p:nvSpPr>
            <p:cNvPr id="257" name="Rechteck: abgerundete Ecken 256">
              <a:extLst>
                <a:ext uri="{FF2B5EF4-FFF2-40B4-BE49-F238E27FC236}">
                  <a16:creationId xmlns:a16="http://schemas.microsoft.com/office/drawing/2014/main" id="{57983976-F4C1-40C7-45FA-4A92EC880DEE}"/>
                </a:ext>
              </a:extLst>
            </p:cNvPr>
            <p:cNvSpPr/>
            <p:nvPr userDrawn="1"/>
          </p:nvSpPr>
          <p:spPr>
            <a:xfrm>
              <a:off x="3672722" y="2890962"/>
              <a:ext cx="1002896" cy="599228"/>
            </a:xfrm>
            <a:prstGeom prst="roundRect">
              <a:avLst/>
            </a:prstGeom>
            <a:solidFill>
              <a:schemeClr val="bg1"/>
            </a:solid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a:solidFill>
                    <a:schemeClr val="tx1"/>
                  </a:solidFill>
                  <a:latin typeface="Bahnschrift" panose="020B0502040204020203" pitchFamily="34" charset="0"/>
                </a:rPr>
                <a:t>Wasch-maschine</a:t>
              </a:r>
            </a:p>
          </p:txBody>
        </p:sp>
        <p:cxnSp>
          <p:nvCxnSpPr>
            <p:cNvPr id="258" name="Gerader Verbinder 257">
              <a:extLst>
                <a:ext uri="{FF2B5EF4-FFF2-40B4-BE49-F238E27FC236}">
                  <a16:creationId xmlns:a16="http://schemas.microsoft.com/office/drawing/2014/main" id="{54B7299A-0B96-3613-F284-7549A456BA2C}"/>
                </a:ext>
              </a:extLst>
            </p:cNvPr>
            <p:cNvCxnSpPr/>
            <p:nvPr userDrawn="1"/>
          </p:nvCxnSpPr>
          <p:spPr>
            <a:xfrm>
              <a:off x="4174170" y="3499667"/>
              <a:ext cx="0" cy="76211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59" name="Ellipse 258">
              <a:extLst>
                <a:ext uri="{FF2B5EF4-FFF2-40B4-BE49-F238E27FC236}">
                  <a16:creationId xmlns:a16="http://schemas.microsoft.com/office/drawing/2014/main" id="{AE1CBD83-27C8-2609-5574-81FF6C4261CB}"/>
                </a:ext>
              </a:extLst>
            </p:cNvPr>
            <p:cNvSpPr/>
            <p:nvPr userDrawn="1"/>
          </p:nvSpPr>
          <p:spPr>
            <a:xfrm>
              <a:off x="4109490" y="4171502"/>
              <a:ext cx="127810" cy="12781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64" name="Gruppieren 263">
            <a:extLst>
              <a:ext uri="{FF2B5EF4-FFF2-40B4-BE49-F238E27FC236}">
                <a16:creationId xmlns:a16="http://schemas.microsoft.com/office/drawing/2014/main" id="{4B43DFA5-E7F0-4E44-9B13-AC169A3B083D}"/>
              </a:ext>
            </a:extLst>
          </p:cNvPr>
          <p:cNvGrpSpPr/>
          <p:nvPr userDrawn="1"/>
        </p:nvGrpSpPr>
        <p:grpSpPr>
          <a:xfrm>
            <a:off x="8764633" y="2398939"/>
            <a:ext cx="1002896" cy="1408350"/>
            <a:chOff x="3672722" y="2890962"/>
            <a:chExt cx="1002896" cy="1408350"/>
          </a:xfrm>
        </p:grpSpPr>
        <p:sp>
          <p:nvSpPr>
            <p:cNvPr id="265" name="Rechteck: abgerundete Ecken 264">
              <a:extLst>
                <a:ext uri="{FF2B5EF4-FFF2-40B4-BE49-F238E27FC236}">
                  <a16:creationId xmlns:a16="http://schemas.microsoft.com/office/drawing/2014/main" id="{32E81B46-05CF-41F1-74E9-E9A5714EF4C1}"/>
                </a:ext>
              </a:extLst>
            </p:cNvPr>
            <p:cNvSpPr/>
            <p:nvPr userDrawn="1"/>
          </p:nvSpPr>
          <p:spPr>
            <a:xfrm>
              <a:off x="3672722" y="2890962"/>
              <a:ext cx="1002896" cy="599228"/>
            </a:xfrm>
            <a:prstGeom prst="roundRect">
              <a:avLst/>
            </a:prstGeom>
            <a:solidFill>
              <a:schemeClr val="bg1"/>
            </a:solid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a:solidFill>
                    <a:schemeClr val="tx1"/>
                  </a:solidFill>
                  <a:latin typeface="Bahnschrift" panose="020B0502040204020203" pitchFamily="34" charset="0"/>
                </a:rPr>
                <a:t>Kühl-schrank</a:t>
              </a:r>
            </a:p>
          </p:txBody>
        </p:sp>
        <p:cxnSp>
          <p:nvCxnSpPr>
            <p:cNvPr id="266" name="Gerader Verbinder 265">
              <a:extLst>
                <a:ext uri="{FF2B5EF4-FFF2-40B4-BE49-F238E27FC236}">
                  <a16:creationId xmlns:a16="http://schemas.microsoft.com/office/drawing/2014/main" id="{08035EBA-A63D-E2FF-3B79-550960176C56}"/>
                </a:ext>
              </a:extLst>
            </p:cNvPr>
            <p:cNvCxnSpPr/>
            <p:nvPr userDrawn="1"/>
          </p:nvCxnSpPr>
          <p:spPr>
            <a:xfrm>
              <a:off x="4174170" y="3499667"/>
              <a:ext cx="0" cy="76211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67" name="Ellipse 266">
              <a:extLst>
                <a:ext uri="{FF2B5EF4-FFF2-40B4-BE49-F238E27FC236}">
                  <a16:creationId xmlns:a16="http://schemas.microsoft.com/office/drawing/2014/main" id="{3F3C7005-EF58-6D6B-3A99-8FDDA2E1C7D5}"/>
                </a:ext>
              </a:extLst>
            </p:cNvPr>
            <p:cNvSpPr/>
            <p:nvPr userDrawn="1"/>
          </p:nvSpPr>
          <p:spPr>
            <a:xfrm>
              <a:off x="4109490" y="4171502"/>
              <a:ext cx="127810" cy="12781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68" name="Gruppieren 267">
            <a:extLst>
              <a:ext uri="{FF2B5EF4-FFF2-40B4-BE49-F238E27FC236}">
                <a16:creationId xmlns:a16="http://schemas.microsoft.com/office/drawing/2014/main" id="{E8692B5A-80AD-B26B-EF50-200C002AD0A8}"/>
              </a:ext>
            </a:extLst>
          </p:cNvPr>
          <p:cNvGrpSpPr/>
          <p:nvPr userDrawn="1"/>
        </p:nvGrpSpPr>
        <p:grpSpPr>
          <a:xfrm rot="10800000">
            <a:off x="8865365" y="4266816"/>
            <a:ext cx="1002896" cy="1408350"/>
            <a:chOff x="3672722" y="2890962"/>
            <a:chExt cx="1002896" cy="1408350"/>
          </a:xfrm>
        </p:grpSpPr>
        <p:sp>
          <p:nvSpPr>
            <p:cNvPr id="269" name="Rechteck: abgerundete Ecken 268">
              <a:extLst>
                <a:ext uri="{FF2B5EF4-FFF2-40B4-BE49-F238E27FC236}">
                  <a16:creationId xmlns:a16="http://schemas.microsoft.com/office/drawing/2014/main" id="{25D6862E-DC25-EBCF-B135-68A420463025}"/>
                </a:ext>
              </a:extLst>
            </p:cNvPr>
            <p:cNvSpPr/>
            <p:nvPr userDrawn="1"/>
          </p:nvSpPr>
          <p:spPr>
            <a:xfrm rot="10800000">
              <a:off x="3672722" y="2890962"/>
              <a:ext cx="1002896" cy="599228"/>
            </a:xfrm>
            <a:prstGeom prst="roundRect">
              <a:avLst/>
            </a:prstGeom>
            <a:solidFill>
              <a:schemeClr val="bg1"/>
            </a:solid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a:solidFill>
                    <a:schemeClr val="tx1"/>
                  </a:solidFill>
                  <a:latin typeface="Bahnschrift" panose="020B0502040204020203" pitchFamily="34" charset="0"/>
                </a:rPr>
                <a:t>Lebens-mittel</a:t>
              </a:r>
            </a:p>
          </p:txBody>
        </p:sp>
        <p:cxnSp>
          <p:nvCxnSpPr>
            <p:cNvPr id="270" name="Gerader Verbinder 269">
              <a:extLst>
                <a:ext uri="{FF2B5EF4-FFF2-40B4-BE49-F238E27FC236}">
                  <a16:creationId xmlns:a16="http://schemas.microsoft.com/office/drawing/2014/main" id="{BA06AE25-BDDF-C6F0-78DE-FEF29195184C}"/>
                </a:ext>
              </a:extLst>
            </p:cNvPr>
            <p:cNvCxnSpPr/>
            <p:nvPr userDrawn="1"/>
          </p:nvCxnSpPr>
          <p:spPr>
            <a:xfrm>
              <a:off x="4174170" y="3499667"/>
              <a:ext cx="0" cy="76211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71" name="Ellipse 270">
              <a:extLst>
                <a:ext uri="{FF2B5EF4-FFF2-40B4-BE49-F238E27FC236}">
                  <a16:creationId xmlns:a16="http://schemas.microsoft.com/office/drawing/2014/main" id="{DDE49AD4-9861-B2A3-B0F7-68DA857A4BD4}"/>
                </a:ext>
              </a:extLst>
            </p:cNvPr>
            <p:cNvSpPr/>
            <p:nvPr userDrawn="1"/>
          </p:nvSpPr>
          <p:spPr>
            <a:xfrm>
              <a:off x="4109490" y="4171502"/>
              <a:ext cx="127810" cy="12781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72" name="Gruppieren 271">
            <a:extLst>
              <a:ext uri="{FF2B5EF4-FFF2-40B4-BE49-F238E27FC236}">
                <a16:creationId xmlns:a16="http://schemas.microsoft.com/office/drawing/2014/main" id="{E1C38A00-6156-AB38-0A4E-F20A2DA08DEE}"/>
              </a:ext>
            </a:extLst>
          </p:cNvPr>
          <p:cNvGrpSpPr/>
          <p:nvPr userDrawn="1"/>
        </p:nvGrpSpPr>
        <p:grpSpPr>
          <a:xfrm rot="10800000">
            <a:off x="3440101" y="5143064"/>
            <a:ext cx="1002896" cy="1408350"/>
            <a:chOff x="3672722" y="2890962"/>
            <a:chExt cx="1002896" cy="1408350"/>
          </a:xfrm>
        </p:grpSpPr>
        <p:sp>
          <p:nvSpPr>
            <p:cNvPr id="273" name="Rechteck: abgerundete Ecken 272">
              <a:extLst>
                <a:ext uri="{FF2B5EF4-FFF2-40B4-BE49-F238E27FC236}">
                  <a16:creationId xmlns:a16="http://schemas.microsoft.com/office/drawing/2014/main" id="{DD1553A0-82F2-A324-E374-DDFAFEE02623}"/>
                </a:ext>
              </a:extLst>
            </p:cNvPr>
            <p:cNvSpPr/>
            <p:nvPr userDrawn="1"/>
          </p:nvSpPr>
          <p:spPr>
            <a:xfrm rot="10800000">
              <a:off x="3672722" y="2890962"/>
              <a:ext cx="1002896" cy="599228"/>
            </a:xfrm>
            <a:prstGeom prst="roundRect">
              <a:avLst/>
            </a:prstGeom>
            <a:solidFill>
              <a:schemeClr val="bg1"/>
            </a:solid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a:solidFill>
                    <a:schemeClr val="tx1"/>
                  </a:solidFill>
                  <a:latin typeface="Bahnschrift" panose="020B0502040204020203" pitchFamily="34" charset="0"/>
                </a:rPr>
                <a:t>Fernseher</a:t>
              </a:r>
            </a:p>
          </p:txBody>
        </p:sp>
        <p:cxnSp>
          <p:nvCxnSpPr>
            <p:cNvPr id="274" name="Gerader Verbinder 273">
              <a:extLst>
                <a:ext uri="{FF2B5EF4-FFF2-40B4-BE49-F238E27FC236}">
                  <a16:creationId xmlns:a16="http://schemas.microsoft.com/office/drawing/2014/main" id="{9627BAD0-06C4-A93A-2DBB-40711979B352}"/>
                </a:ext>
              </a:extLst>
            </p:cNvPr>
            <p:cNvCxnSpPr/>
            <p:nvPr userDrawn="1"/>
          </p:nvCxnSpPr>
          <p:spPr>
            <a:xfrm>
              <a:off x="4174170" y="3499667"/>
              <a:ext cx="0" cy="76211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75" name="Ellipse 274">
              <a:extLst>
                <a:ext uri="{FF2B5EF4-FFF2-40B4-BE49-F238E27FC236}">
                  <a16:creationId xmlns:a16="http://schemas.microsoft.com/office/drawing/2014/main" id="{F3DA2FC4-D77C-6CB0-960F-913D5F847AAF}"/>
                </a:ext>
              </a:extLst>
            </p:cNvPr>
            <p:cNvSpPr/>
            <p:nvPr userDrawn="1"/>
          </p:nvSpPr>
          <p:spPr>
            <a:xfrm>
              <a:off x="4109490" y="4171502"/>
              <a:ext cx="127810" cy="12781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86" name="Textfeld 285">
            <a:extLst>
              <a:ext uri="{FF2B5EF4-FFF2-40B4-BE49-F238E27FC236}">
                <a16:creationId xmlns:a16="http://schemas.microsoft.com/office/drawing/2014/main" id="{7FAACDC0-4B50-9699-0E74-430848906597}"/>
              </a:ext>
            </a:extLst>
          </p:cNvPr>
          <p:cNvSpPr txBox="1"/>
          <p:nvPr userDrawn="1"/>
        </p:nvSpPr>
        <p:spPr>
          <a:xfrm>
            <a:off x="604592" y="1921350"/>
            <a:ext cx="1024465" cy="307777"/>
          </a:xfrm>
          <a:prstGeom prst="rect">
            <a:avLst/>
          </a:prstGeom>
          <a:noFill/>
        </p:spPr>
        <p:txBody>
          <a:bodyPr wrap="square" lIns="36000" rIns="36000">
            <a:spAutoFit/>
          </a:bodyPr>
          <a:lstStyle/>
          <a:p>
            <a:pPr algn="ctr"/>
            <a:r>
              <a:rPr lang="de-DE" sz="1400">
                <a:solidFill>
                  <a:schemeClr val="tx1"/>
                </a:solidFill>
                <a:latin typeface="Bahnschrift" panose="020B0502040204020203" pitchFamily="34" charset="0"/>
                <a:ea typeface="Inter" panose="020B0502030000000004" pitchFamily="34" charset="0"/>
                <a:cs typeface="Helvetica" panose="020B0604020202020204" pitchFamily="34" charset="0"/>
              </a:rPr>
              <a:t>einmalig</a:t>
            </a:r>
            <a:endParaRPr lang="de-DE" sz="1400"/>
          </a:p>
        </p:txBody>
      </p:sp>
      <p:sp>
        <p:nvSpPr>
          <p:cNvPr id="288" name="Textfeld 287">
            <a:extLst>
              <a:ext uri="{FF2B5EF4-FFF2-40B4-BE49-F238E27FC236}">
                <a16:creationId xmlns:a16="http://schemas.microsoft.com/office/drawing/2014/main" id="{B3367DA3-2811-42B6-BA8A-E791938972FB}"/>
              </a:ext>
            </a:extLst>
          </p:cNvPr>
          <p:cNvSpPr txBox="1"/>
          <p:nvPr userDrawn="1"/>
        </p:nvSpPr>
        <p:spPr>
          <a:xfrm>
            <a:off x="1680623" y="1921350"/>
            <a:ext cx="1121553" cy="307777"/>
          </a:xfrm>
          <a:prstGeom prst="rect">
            <a:avLst/>
          </a:prstGeom>
          <a:noFill/>
        </p:spPr>
        <p:txBody>
          <a:bodyPr wrap="square" lIns="36000" rIns="36000">
            <a:spAutoFit/>
          </a:bodyPr>
          <a:lstStyle/>
          <a:p>
            <a:pPr algn="ctr"/>
            <a:r>
              <a:rPr lang="de-DE" sz="1400">
                <a:solidFill>
                  <a:schemeClr val="tx1"/>
                </a:solidFill>
                <a:latin typeface="Bahnschrift" panose="020B0502040204020203" pitchFamily="34" charset="0"/>
                <a:ea typeface="Inter" panose="020B0502030000000004" pitchFamily="34" charset="0"/>
                <a:cs typeface="Helvetica" panose="020B0604020202020204" pitchFamily="34" charset="0"/>
              </a:rPr>
              <a:t>laufend</a:t>
            </a:r>
            <a:endParaRPr lang="de-DE" sz="1400"/>
          </a:p>
        </p:txBody>
      </p:sp>
      <p:sp>
        <p:nvSpPr>
          <p:cNvPr id="289" name="Rechteck: abgerundete Ecken 288">
            <a:extLst>
              <a:ext uri="{FF2B5EF4-FFF2-40B4-BE49-F238E27FC236}">
                <a16:creationId xmlns:a16="http://schemas.microsoft.com/office/drawing/2014/main" id="{A70F21F2-08E8-18DB-6887-F87C3A46B904}"/>
              </a:ext>
            </a:extLst>
          </p:cNvPr>
          <p:cNvSpPr/>
          <p:nvPr userDrawn="1"/>
        </p:nvSpPr>
        <p:spPr>
          <a:xfrm>
            <a:off x="4714335" y="5229732"/>
            <a:ext cx="1002896" cy="599228"/>
          </a:xfrm>
          <a:prstGeom prst="roundRect">
            <a:avLst/>
          </a:prstGeom>
          <a:solidFill>
            <a:schemeClr val="bg1"/>
          </a:solid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a:solidFill>
                  <a:schemeClr val="tx1"/>
                </a:solidFill>
                <a:latin typeface="Bahnschrift" panose="020B0502040204020203" pitchFamily="34" charset="0"/>
              </a:rPr>
              <a:t>50 € im Jahr*</a:t>
            </a:r>
          </a:p>
        </p:txBody>
      </p:sp>
      <p:sp>
        <p:nvSpPr>
          <p:cNvPr id="290" name="Textfeld 289">
            <a:extLst>
              <a:ext uri="{FF2B5EF4-FFF2-40B4-BE49-F238E27FC236}">
                <a16:creationId xmlns:a16="http://schemas.microsoft.com/office/drawing/2014/main" id="{03B8CFF9-441C-7FB1-DA6C-F55E2950CE5F}"/>
              </a:ext>
            </a:extLst>
          </p:cNvPr>
          <p:cNvSpPr txBox="1"/>
          <p:nvPr userDrawn="1"/>
        </p:nvSpPr>
        <p:spPr>
          <a:xfrm>
            <a:off x="2881435" y="6760071"/>
            <a:ext cx="6811478" cy="646331"/>
          </a:xfrm>
          <a:prstGeom prst="rect">
            <a:avLst/>
          </a:prstGeom>
          <a:noFill/>
        </p:spPr>
        <p:txBody>
          <a:bodyPr wrap="square">
            <a:spAutoFit/>
          </a:bodyPr>
          <a:lstStyle/>
          <a:p>
            <a:r>
              <a:rPr lang="de-DE" sz="1200" i="1">
                <a:solidFill>
                  <a:schemeClr val="tx1"/>
                </a:solidFill>
                <a:latin typeface="Bahnschrift" panose="020B0502040204020203" pitchFamily="34" charset="0"/>
                <a:ea typeface="Inter" panose="020B0502030000000004" pitchFamily="34" charset="0"/>
                <a:cs typeface="Helvetica" panose="020B0604020202020204" pitchFamily="34" charset="0"/>
              </a:rPr>
              <a:t>* Bei der Privathaftpflicht gilt: Während eurer Erstausbildung bzw. Erststudiums seit ihr noch familienversichert, auch wenn ihr nicht mehr zu Hause wohnt (vorausgesetzt, eure Eltern sind versichert).</a:t>
            </a:r>
            <a:endParaRPr lang="de-DE" sz="1200" i="1">
              <a:latin typeface="Bahnschrift" panose="020B0502040204020203" pitchFamily="34" charset="0"/>
            </a:endParaRPr>
          </a:p>
        </p:txBody>
      </p:sp>
      <p:pic>
        <p:nvPicPr>
          <p:cNvPr id="5" name="Grafik 4">
            <a:extLst>
              <a:ext uri="{FF2B5EF4-FFF2-40B4-BE49-F238E27FC236}">
                <a16:creationId xmlns:a16="http://schemas.microsoft.com/office/drawing/2014/main" id="{B8F03E76-B498-49ED-6551-E50B9D64DC1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3789" y="5956153"/>
            <a:ext cx="1507914" cy="1158590"/>
          </a:xfrm>
          <a:prstGeom prst="rect">
            <a:avLst/>
          </a:prstGeom>
        </p:spPr>
      </p:pic>
    </p:spTree>
    <p:extLst>
      <p:ext uri="{BB962C8B-B14F-4D97-AF65-F5344CB8AC3E}">
        <p14:creationId xmlns:p14="http://schemas.microsoft.com/office/powerpoint/2010/main" val="7823219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B-2 1/3">
    <p:spTree>
      <p:nvGrpSpPr>
        <p:cNvPr id="1" name=""/>
        <p:cNvGrpSpPr/>
        <p:nvPr/>
      </p:nvGrpSpPr>
      <p:grpSpPr>
        <a:xfrm>
          <a:off x="0" y="0"/>
          <a:ext cx="0" cy="0"/>
          <a:chOff x="0" y="0"/>
          <a:chExt cx="0" cy="0"/>
        </a:xfrm>
      </p:grpSpPr>
      <p:sp>
        <p:nvSpPr>
          <p:cNvPr id="4" name="Freihandform: Form 3">
            <a:extLst>
              <a:ext uri="{FF2B5EF4-FFF2-40B4-BE49-F238E27FC236}">
                <a16:creationId xmlns:a16="http://schemas.microsoft.com/office/drawing/2014/main" id="{0BFFE9C2-60D1-B5F6-83DA-5886873309E7}"/>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2" name="Textfeld 1">
            <a:extLst>
              <a:ext uri="{FF2B5EF4-FFF2-40B4-BE49-F238E27FC236}">
                <a16:creationId xmlns:a16="http://schemas.microsoft.com/office/drawing/2014/main" id="{A0B16BFF-7126-E81B-5A78-F86A893BEC54}"/>
              </a:ext>
            </a:extLst>
          </p:cNvPr>
          <p:cNvSpPr txBox="1"/>
          <p:nvPr userDrawn="1"/>
        </p:nvSpPr>
        <p:spPr>
          <a:xfrm>
            <a:off x="895149" y="4342057"/>
            <a:ext cx="9213050" cy="2446114"/>
          </a:xfrm>
          <a:prstGeom prst="roundRect">
            <a:avLst>
              <a:gd name="adj" fmla="val 8933"/>
            </a:avLst>
          </a:prstGeom>
          <a:solidFill>
            <a:srgbClr val="FFFFFF">
              <a:alpha val="40000"/>
            </a:srgbClr>
          </a:solidFill>
        </p:spPr>
        <p:txBody>
          <a:bodyPr wrap="square" lIns="576000" tIns="180000" rIns="180000" bIns="180000">
            <a:spAutoFit/>
          </a:bodyPr>
          <a:lstStyle/>
          <a:p>
            <a:r>
              <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rPr>
              <a:t>Eure </a:t>
            </a:r>
            <a:r>
              <a:rPr lang="de-DE" sz="1600" b="1" err="1">
                <a:solidFill>
                  <a:schemeClr val="tx1"/>
                </a:solidFill>
                <a:latin typeface="Bahnschrift" panose="020B0502040204020203" pitchFamily="34" charset="0"/>
                <a:ea typeface="Inter" panose="020B0502030000000004" pitchFamily="34" charset="0"/>
                <a:cs typeface="Helvetica" panose="020B0604020202020204" pitchFamily="34" charset="0"/>
              </a:rPr>
              <a:t>To</a:t>
            </a:r>
            <a:r>
              <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rPr>
              <a:t>-Dos:</a:t>
            </a:r>
          </a:p>
          <a:p>
            <a:endPar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de-DE" sz="1600" b="0">
                <a:solidFill>
                  <a:schemeClr val="tx1"/>
                </a:solidFill>
                <a:latin typeface="Bahnschrift" panose="020B0502040204020203" pitchFamily="34" charset="0"/>
                <a:ea typeface="Inter" panose="020B0502030000000004" pitchFamily="34" charset="0"/>
                <a:cs typeface="Helvetica" panose="020B0604020202020204" pitchFamily="34" charset="0"/>
              </a:rPr>
              <a:t>Ergänzt die Übersicht über die Einnahmen und Ausgaben von Sally. Nutzt dafür das Material WB-2.</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de-DE" sz="1600" b="0">
                <a:solidFill>
                  <a:schemeClr val="tx1"/>
                </a:solidFill>
                <a:latin typeface="Bahnschrift" panose="020B0502040204020203" pitchFamily="34" charset="0"/>
                <a:ea typeface="Inter" panose="020B0502030000000004" pitchFamily="34" charset="0"/>
                <a:cs typeface="Helvetica" panose="020B0604020202020204" pitchFamily="34" charset="0"/>
              </a:rPr>
              <a:t>Lest die Steckbriefe (Material WB-6) durch. Nennt die Fördermittel, die für Sally infrage kommen könnten. Begründet eure Auswahl (Material WB-2).</a:t>
            </a:r>
          </a:p>
          <a:p>
            <a:pPr marL="342900" indent="-342900">
              <a:buFont typeface="+mj-lt"/>
              <a:buAutoNum type="arabicPeriod"/>
            </a:pPr>
            <a:r>
              <a:rPr lang="de-DE" sz="1600" b="0">
                <a:solidFill>
                  <a:schemeClr val="tx1"/>
                </a:solidFill>
                <a:latin typeface="Bahnschrift" panose="020B0502040204020203" pitchFamily="34" charset="0"/>
                <a:ea typeface="Inter" panose="020B0502030000000004" pitchFamily="34" charset="0"/>
                <a:cs typeface="Helvetica" panose="020B0604020202020204" pitchFamily="34" charset="0"/>
              </a:rPr>
              <a:t>Korrigiert oder ergänzt, falls erforderlich oder möglich, Sallys Einnahmen-Ausgaben-Rechnung (Material WB-2).</a:t>
            </a:r>
            <a:endParaRPr lang="de-DE" sz="1600" b="0">
              <a:latin typeface="Bahnschrift" panose="020B0502040204020203" pitchFamily="34" charset="0"/>
            </a:endParaRPr>
          </a:p>
        </p:txBody>
      </p:sp>
      <p:sp>
        <p:nvSpPr>
          <p:cNvPr id="3" name="Google Shape;389;p14">
            <a:extLst>
              <a:ext uri="{FF2B5EF4-FFF2-40B4-BE49-F238E27FC236}">
                <a16:creationId xmlns:a16="http://schemas.microsoft.com/office/drawing/2014/main" id="{49EDE896-D703-71A8-1E89-4842D82A7419}"/>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Laufende Kosten, Fall 1: </a:t>
            </a:r>
            <a:r>
              <a:rPr lang="de-DE" sz="2800" b="1">
                <a:solidFill>
                  <a:srgbClr val="91D14C"/>
                </a:solidFill>
                <a:latin typeface="Bahnschrift" panose="020B0502040204020203" pitchFamily="34" charset="0"/>
                <a:sym typeface="Arial"/>
              </a:rPr>
              <a:t>Sally</a:t>
            </a:r>
            <a:endParaRPr lang="de-DE" sz="2800">
              <a:solidFill>
                <a:srgbClr val="91D14C"/>
              </a:solidFill>
              <a:latin typeface="Bahnschrift" panose="020B0502040204020203" pitchFamily="34" charset="0"/>
            </a:endParaRPr>
          </a:p>
        </p:txBody>
      </p:sp>
      <p:sp>
        <p:nvSpPr>
          <p:cNvPr id="5" name="Rechteck: abgerundete Ecken 4">
            <a:extLst>
              <a:ext uri="{FF2B5EF4-FFF2-40B4-BE49-F238E27FC236}">
                <a16:creationId xmlns:a16="http://schemas.microsoft.com/office/drawing/2014/main" id="{C374535A-F8FF-BE0A-D00E-57F3DE4C3D91}"/>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400">
                <a:solidFill>
                  <a:schemeClr val="bg1"/>
                </a:solidFill>
                <a:latin typeface="Bahnschrift" panose="020B0502040204020203" pitchFamily="34" charset="0"/>
              </a:rPr>
              <a:t>WB-2 1/3</a:t>
            </a:r>
          </a:p>
        </p:txBody>
      </p:sp>
      <p:sp>
        <p:nvSpPr>
          <p:cNvPr id="6" name="Rechteck: abgerundete Ecken 5">
            <a:extLst>
              <a:ext uri="{FF2B5EF4-FFF2-40B4-BE49-F238E27FC236}">
                <a16:creationId xmlns:a16="http://schemas.microsoft.com/office/drawing/2014/main" id="{7CAC1022-2713-63C9-BE17-6E8B3226406A}"/>
              </a:ext>
            </a:extLst>
          </p:cNvPr>
          <p:cNvSpPr/>
          <p:nvPr userDrawn="1"/>
        </p:nvSpPr>
        <p:spPr>
          <a:xfrm>
            <a:off x="895149" y="2002057"/>
            <a:ext cx="9213050" cy="2340000"/>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a:solidFill>
                  <a:schemeClr val="tx1"/>
                </a:solidFill>
                <a:latin typeface="Bahnschrift" panose="020B0502040204020203" pitchFamily="34" charset="0"/>
                <a:cs typeface="Helvetica" panose="020B0604020202020204" pitchFamily="34" charset="0"/>
              </a:rPr>
              <a:t>Sally startet bald ihre Ausbildung und wird dann 891 Euro netto im Monat verdienen. Inzwischen hat sie ein WG-Zimmer in München ergattert. Für ihre 14 Quadratmeter zahlt sie 650 Euro im Monat inklusive Betriebskosten. Hinzu kommen ihre Anteile für Strom und Gas von jeweils 25 Euro sowie die Hälfte der Rundfunkgebühr (GEZ), also 9,18 Euro.</a:t>
            </a:r>
            <a:br>
              <a:rPr lang="de-DE" sz="1600">
                <a:solidFill>
                  <a:schemeClr val="tx1"/>
                </a:solidFill>
                <a:latin typeface="Bahnschrift" panose="020B0502040204020203" pitchFamily="34" charset="0"/>
                <a:cs typeface="Helvetica" panose="020B0604020202020204" pitchFamily="34" charset="0"/>
              </a:rPr>
            </a:br>
            <a:endParaRPr lang="de-DE" sz="1600">
              <a:solidFill>
                <a:schemeClr val="tx1"/>
              </a:solidFill>
              <a:latin typeface="Bahnschrift" panose="020B0502040204020203" pitchFamily="34" charset="0"/>
              <a:cs typeface="Helvetica"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600">
                <a:solidFill>
                  <a:schemeClr val="tx1"/>
                </a:solidFill>
                <a:latin typeface="Bahnschrift" panose="020B0502040204020203" pitchFamily="34" charset="0"/>
                <a:cs typeface="Helvetica" panose="020B0604020202020204" pitchFamily="34" charset="0"/>
              </a:rPr>
              <a:t>Ihre Wohnkosten muss Sally weitgehend alleine stemmen – ihre Eltern können ihr lediglich das Kindergeld von 250 Euro im Monat zahlen. </a:t>
            </a:r>
          </a:p>
        </p:txBody>
      </p:sp>
      <p:pic>
        <p:nvPicPr>
          <p:cNvPr id="8" name="Grafik 7" descr="Ein Bild, das Licht enthält.&#10;&#10;Automatisch generierte Beschreibung">
            <a:extLst>
              <a:ext uri="{FF2B5EF4-FFF2-40B4-BE49-F238E27FC236}">
                <a16:creationId xmlns:a16="http://schemas.microsoft.com/office/drawing/2014/main" id="{57BC4040-1ABD-5FD2-C3C5-4E5E4D66F771}"/>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rot="1215291" flipH="1">
            <a:off x="218201" y="6044983"/>
            <a:ext cx="1508134" cy="597651"/>
          </a:xfrm>
          <a:prstGeom prst="rect">
            <a:avLst/>
          </a:prstGeom>
        </p:spPr>
      </p:pic>
      <p:pic>
        <p:nvPicPr>
          <p:cNvPr id="9" name="Grafik 8" descr="Ein Bild, das Text, Clipart, Vektorgrafiken enthält.&#10;&#10;Automatisch generierte Beschreibung">
            <a:extLst>
              <a:ext uri="{FF2B5EF4-FFF2-40B4-BE49-F238E27FC236}">
                <a16:creationId xmlns:a16="http://schemas.microsoft.com/office/drawing/2014/main" id="{9D65893C-3065-0669-E95F-8F4B838759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890" y="2205682"/>
            <a:ext cx="961019" cy="1050556"/>
          </a:xfrm>
          <a:prstGeom prst="rect">
            <a:avLst/>
          </a:prstGeom>
        </p:spPr>
      </p:pic>
    </p:spTree>
    <p:extLst>
      <p:ext uri="{BB962C8B-B14F-4D97-AF65-F5344CB8AC3E}">
        <p14:creationId xmlns:p14="http://schemas.microsoft.com/office/powerpoint/2010/main" val="1628720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B-2 2/3">
    <p:spTree>
      <p:nvGrpSpPr>
        <p:cNvPr id="1" name=""/>
        <p:cNvGrpSpPr/>
        <p:nvPr/>
      </p:nvGrpSpPr>
      <p:grpSpPr>
        <a:xfrm>
          <a:off x="0" y="0"/>
          <a:ext cx="0" cy="0"/>
          <a:chOff x="0" y="0"/>
          <a:chExt cx="0" cy="0"/>
        </a:xfrm>
      </p:grpSpPr>
      <p:sp>
        <p:nvSpPr>
          <p:cNvPr id="4" name="Freihandform: Form 3">
            <a:extLst>
              <a:ext uri="{FF2B5EF4-FFF2-40B4-BE49-F238E27FC236}">
                <a16:creationId xmlns:a16="http://schemas.microsoft.com/office/drawing/2014/main" id="{0BFFE9C2-60D1-B5F6-83DA-5886873309E7}"/>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3" name="Google Shape;389;p14">
            <a:extLst>
              <a:ext uri="{FF2B5EF4-FFF2-40B4-BE49-F238E27FC236}">
                <a16:creationId xmlns:a16="http://schemas.microsoft.com/office/drawing/2014/main" id="{49EDE896-D703-71A8-1E89-4842D82A7419}"/>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Laufende Kosten, Fall 1: </a:t>
            </a:r>
            <a:r>
              <a:rPr lang="de-DE" sz="2800" b="1">
                <a:solidFill>
                  <a:srgbClr val="91D14C"/>
                </a:solidFill>
                <a:latin typeface="Bahnschrift" panose="020B0502040204020203" pitchFamily="34" charset="0"/>
                <a:sym typeface="Arial"/>
              </a:rPr>
              <a:t>Sally</a:t>
            </a:r>
            <a:endParaRPr lang="de-DE" sz="2800">
              <a:solidFill>
                <a:srgbClr val="91D14C"/>
              </a:solidFill>
              <a:latin typeface="Bahnschrift" panose="020B0502040204020203" pitchFamily="34" charset="0"/>
            </a:endParaRPr>
          </a:p>
        </p:txBody>
      </p:sp>
      <p:sp>
        <p:nvSpPr>
          <p:cNvPr id="6" name="Rechteck: abgerundete Ecken 5">
            <a:extLst>
              <a:ext uri="{FF2B5EF4-FFF2-40B4-BE49-F238E27FC236}">
                <a16:creationId xmlns:a16="http://schemas.microsoft.com/office/drawing/2014/main" id="{7CAC1022-2713-63C9-BE17-6E8B3226406A}"/>
              </a:ext>
            </a:extLst>
          </p:cNvPr>
          <p:cNvSpPr/>
          <p:nvPr userDrawn="1"/>
        </p:nvSpPr>
        <p:spPr>
          <a:xfrm>
            <a:off x="895149" y="2002057"/>
            <a:ext cx="3897568" cy="518447"/>
          </a:xfrm>
          <a:prstGeom prst="roundRect">
            <a:avLst>
              <a:gd name="adj" fmla="val 5782"/>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bg1"/>
                </a:solidFill>
                <a:latin typeface="Bahnschrift" panose="020B0502040204020203" pitchFamily="34" charset="0"/>
                <a:cs typeface="Helvetica" panose="020B0604020202020204" pitchFamily="34" charset="0"/>
              </a:rPr>
              <a:t>Einnahmen (pro Monat)</a:t>
            </a:r>
          </a:p>
        </p:txBody>
      </p:sp>
      <p:sp>
        <p:nvSpPr>
          <p:cNvPr id="20" name="Rechteck: abgerundete Ecken 19">
            <a:extLst>
              <a:ext uri="{FF2B5EF4-FFF2-40B4-BE49-F238E27FC236}">
                <a16:creationId xmlns:a16="http://schemas.microsoft.com/office/drawing/2014/main" id="{BD82C9C2-EEEC-2EFC-A262-13F91E7C4A04}"/>
              </a:ext>
            </a:extLst>
          </p:cNvPr>
          <p:cNvSpPr/>
          <p:nvPr userDrawn="1"/>
        </p:nvSpPr>
        <p:spPr>
          <a:xfrm>
            <a:off x="5899097" y="2002057"/>
            <a:ext cx="3897568" cy="518447"/>
          </a:xfrm>
          <a:prstGeom prst="roundRect">
            <a:avLst>
              <a:gd name="adj" fmla="val 5782"/>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bg1"/>
                </a:solidFill>
                <a:latin typeface="Bahnschrift" panose="020B0502040204020203" pitchFamily="34" charset="0"/>
                <a:cs typeface="Helvetica" panose="020B0604020202020204" pitchFamily="34" charset="0"/>
              </a:rPr>
              <a:t>Ausgaben (pro Monat)</a:t>
            </a:r>
          </a:p>
        </p:txBody>
      </p:sp>
      <p:sp>
        <p:nvSpPr>
          <p:cNvPr id="43" name="Textfeld 42">
            <a:extLst>
              <a:ext uri="{FF2B5EF4-FFF2-40B4-BE49-F238E27FC236}">
                <a16:creationId xmlns:a16="http://schemas.microsoft.com/office/drawing/2014/main" id="{53D9563C-C8EC-7A23-DB8F-D015A0C43BDA}"/>
              </a:ext>
            </a:extLst>
          </p:cNvPr>
          <p:cNvSpPr txBox="1"/>
          <p:nvPr userDrawn="1"/>
        </p:nvSpPr>
        <p:spPr>
          <a:xfrm>
            <a:off x="5899097" y="5064671"/>
            <a:ext cx="2006670" cy="1443075"/>
          </a:xfrm>
          <a:prstGeom prst="roundRect">
            <a:avLst>
              <a:gd name="adj" fmla="val 8933"/>
            </a:avLst>
          </a:prstGeom>
          <a:solidFill>
            <a:srgbClr val="F5F5F5"/>
          </a:solidFill>
        </p:spPr>
        <p:txBody>
          <a:bodyPr wrap="square" lIns="180000" tIns="72000" rIns="180000" bIns="72000">
            <a:spAutoFit/>
          </a:bodyPr>
          <a:lstStyle/>
          <a:p>
            <a:r>
              <a:rPr lang="de-DE" sz="1600" b="0">
                <a:latin typeface="Bahnschrift" panose="020B0502040204020203" pitchFamily="34" charset="0"/>
              </a:rPr>
              <a:t>Ernährung, Mobilität, Freizeit &amp; Sport, Kleidung, Telefon &amp; Internet*</a:t>
            </a:r>
          </a:p>
        </p:txBody>
      </p:sp>
      <p:sp>
        <p:nvSpPr>
          <p:cNvPr id="44" name="Textfeld 43">
            <a:extLst>
              <a:ext uri="{FF2B5EF4-FFF2-40B4-BE49-F238E27FC236}">
                <a16:creationId xmlns:a16="http://schemas.microsoft.com/office/drawing/2014/main" id="{0BB9A947-038C-55E2-F499-71FC29B399C1}"/>
              </a:ext>
            </a:extLst>
          </p:cNvPr>
          <p:cNvSpPr txBox="1"/>
          <p:nvPr userDrawn="1"/>
        </p:nvSpPr>
        <p:spPr>
          <a:xfrm>
            <a:off x="8001166" y="5064671"/>
            <a:ext cx="1795499" cy="1431862"/>
          </a:xfrm>
          <a:prstGeom prst="roundRect">
            <a:avLst>
              <a:gd name="adj" fmla="val 8933"/>
            </a:avLst>
          </a:prstGeom>
          <a:solidFill>
            <a:schemeClr val="bg1">
              <a:alpha val="40000"/>
            </a:schemeClr>
          </a:solidFill>
          <a:ln>
            <a:solidFill>
              <a:srgbClr val="F5F5F5"/>
            </a:solidFill>
          </a:ln>
        </p:spPr>
        <p:txBody>
          <a:bodyPr wrap="square" lIns="180000" tIns="72000" rIns="180000" bIns="72000">
            <a:noAutofit/>
          </a:bodyPr>
          <a:lstStyle/>
          <a:p>
            <a:pPr algn="r"/>
            <a:r>
              <a:rPr lang="de-DE" sz="1600" b="0">
                <a:latin typeface="Bahnschrift" panose="020B0502040204020203" pitchFamily="34" charset="0"/>
              </a:rPr>
              <a:t>420 Euro</a:t>
            </a:r>
          </a:p>
        </p:txBody>
      </p:sp>
      <p:sp>
        <p:nvSpPr>
          <p:cNvPr id="53" name="Textfeld 52">
            <a:extLst>
              <a:ext uri="{FF2B5EF4-FFF2-40B4-BE49-F238E27FC236}">
                <a16:creationId xmlns:a16="http://schemas.microsoft.com/office/drawing/2014/main" id="{98173C50-B4C3-74BF-20D2-02F479E04036}"/>
              </a:ext>
            </a:extLst>
          </p:cNvPr>
          <p:cNvSpPr txBox="1"/>
          <p:nvPr userDrawn="1"/>
        </p:nvSpPr>
        <p:spPr>
          <a:xfrm>
            <a:off x="895148" y="6697347"/>
            <a:ext cx="7943561" cy="461665"/>
          </a:xfrm>
          <a:prstGeom prst="rect">
            <a:avLst/>
          </a:prstGeom>
          <a:noFill/>
        </p:spPr>
        <p:txBody>
          <a:bodyPr wrap="square" rtlCol="0">
            <a:spAutoFit/>
          </a:bodyPr>
          <a:lstStyle/>
          <a:p>
            <a:r>
              <a:rPr lang="de-DE" sz="1200" i="1">
                <a:latin typeface="Bahnschrift" panose="020B0502040204020203" pitchFamily="34" charset="0"/>
              </a:rPr>
              <a:t>* Diese Kosten können sehr unterschiedlich ausfallen. Wir arbeiten hier mit Durchschnittswerten für Studierende; Quelle: Studierendenbefragung 2021 (22. Sozialerhebung), BMBF</a:t>
            </a:r>
          </a:p>
        </p:txBody>
      </p:sp>
      <p:sp>
        <p:nvSpPr>
          <p:cNvPr id="8" name="Rechteck: abgerundete Ecken 7">
            <a:extLst>
              <a:ext uri="{FF2B5EF4-FFF2-40B4-BE49-F238E27FC236}">
                <a16:creationId xmlns:a16="http://schemas.microsoft.com/office/drawing/2014/main" id="{465762D7-E454-0137-DCE6-A4441984D3D4}"/>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400">
                <a:solidFill>
                  <a:schemeClr val="bg1"/>
                </a:solidFill>
                <a:latin typeface="Bahnschrift" panose="020B0502040204020203" pitchFamily="34" charset="0"/>
              </a:rPr>
              <a:t>WB-2 2/3</a:t>
            </a:r>
          </a:p>
        </p:txBody>
      </p:sp>
    </p:spTree>
    <p:extLst>
      <p:ext uri="{BB962C8B-B14F-4D97-AF65-F5344CB8AC3E}">
        <p14:creationId xmlns:p14="http://schemas.microsoft.com/office/powerpoint/2010/main" val="30539144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B-2 3/3">
    <p:spTree>
      <p:nvGrpSpPr>
        <p:cNvPr id="1" name=""/>
        <p:cNvGrpSpPr/>
        <p:nvPr/>
      </p:nvGrpSpPr>
      <p:grpSpPr>
        <a:xfrm>
          <a:off x="0" y="0"/>
          <a:ext cx="0" cy="0"/>
          <a:chOff x="0" y="0"/>
          <a:chExt cx="0" cy="0"/>
        </a:xfrm>
      </p:grpSpPr>
      <p:sp>
        <p:nvSpPr>
          <p:cNvPr id="4" name="Freihandform: Form 3">
            <a:extLst>
              <a:ext uri="{FF2B5EF4-FFF2-40B4-BE49-F238E27FC236}">
                <a16:creationId xmlns:a16="http://schemas.microsoft.com/office/drawing/2014/main" id="{0BFFE9C2-60D1-B5F6-83DA-5886873309E7}"/>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3" name="Google Shape;389;p14">
            <a:extLst>
              <a:ext uri="{FF2B5EF4-FFF2-40B4-BE49-F238E27FC236}">
                <a16:creationId xmlns:a16="http://schemas.microsoft.com/office/drawing/2014/main" id="{49EDE896-D703-71A8-1E89-4842D82A7419}"/>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Laufende Kosten, Fall 1: </a:t>
            </a:r>
            <a:r>
              <a:rPr lang="de-DE" sz="2800" b="1">
                <a:solidFill>
                  <a:srgbClr val="91D14C"/>
                </a:solidFill>
                <a:latin typeface="Bahnschrift" panose="020B0502040204020203" pitchFamily="34" charset="0"/>
                <a:sym typeface="Arial"/>
              </a:rPr>
              <a:t>Sally</a:t>
            </a:r>
            <a:endParaRPr lang="de-DE" sz="2800">
              <a:solidFill>
                <a:srgbClr val="91D14C"/>
              </a:solidFill>
              <a:latin typeface="Bahnschrift" panose="020B0502040204020203" pitchFamily="34" charset="0"/>
            </a:endParaRPr>
          </a:p>
        </p:txBody>
      </p:sp>
      <p:sp>
        <p:nvSpPr>
          <p:cNvPr id="8" name="Rechteck: abgerundete Ecken 7">
            <a:extLst>
              <a:ext uri="{FF2B5EF4-FFF2-40B4-BE49-F238E27FC236}">
                <a16:creationId xmlns:a16="http://schemas.microsoft.com/office/drawing/2014/main" id="{3E337631-022E-F030-4798-E5CE6FFC22AD}"/>
              </a:ext>
            </a:extLst>
          </p:cNvPr>
          <p:cNvSpPr>
            <a:spLocks/>
          </p:cNvSpPr>
          <p:nvPr userDrawn="1"/>
        </p:nvSpPr>
        <p:spPr>
          <a:xfrm>
            <a:off x="895149" y="1876927"/>
            <a:ext cx="9524585" cy="39355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1" i="0">
                <a:solidFill>
                  <a:schemeClr val="tx1"/>
                </a:solidFill>
                <a:latin typeface="Bahnschrift" panose="020B0502040204020203" pitchFamily="34" charset="0"/>
                <a:cs typeface="Helvetica" panose="020B0604020202020204" pitchFamily="34" charset="0"/>
              </a:rPr>
              <a:t>Folgende Förderungen könnten für Sally infrage kommen:</a:t>
            </a:r>
            <a:endParaRPr lang="de-DE" sz="1600" i="0">
              <a:solidFill>
                <a:schemeClr val="tx1"/>
              </a:solidFill>
              <a:latin typeface="Bahnschrift" panose="020B0502040204020203" pitchFamily="34" charset="0"/>
              <a:cs typeface="Helvetica" panose="020B0604020202020204" pitchFamily="34" charset="0"/>
            </a:endParaRPr>
          </a:p>
        </p:txBody>
      </p:sp>
      <p:sp>
        <p:nvSpPr>
          <p:cNvPr id="10" name="Rechteck: abgerundete Ecken 9">
            <a:extLst>
              <a:ext uri="{FF2B5EF4-FFF2-40B4-BE49-F238E27FC236}">
                <a16:creationId xmlns:a16="http://schemas.microsoft.com/office/drawing/2014/main" id="{A3623420-2B34-CD4B-D887-18BA067AFB2B}"/>
              </a:ext>
            </a:extLst>
          </p:cNvPr>
          <p:cNvSpPr/>
          <p:nvPr userDrawn="1"/>
        </p:nvSpPr>
        <p:spPr>
          <a:xfrm>
            <a:off x="895149" y="2590636"/>
            <a:ext cx="2604796" cy="947523"/>
          </a:xfrm>
          <a:prstGeom prst="roundRect">
            <a:avLst>
              <a:gd name="adj" fmla="val 5782"/>
            </a:avLst>
          </a:prstGeom>
          <a:solidFill>
            <a:schemeClr val="accent6">
              <a:alpha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bg1"/>
                </a:solidFill>
                <a:latin typeface="Bahnschrift" panose="020B0502040204020203" pitchFamily="34" charset="0"/>
                <a:cs typeface="Helvetica" panose="020B0604020202020204" pitchFamily="34" charset="0"/>
              </a:rPr>
              <a:t>BAB</a:t>
            </a:r>
          </a:p>
        </p:txBody>
      </p:sp>
      <p:sp>
        <p:nvSpPr>
          <p:cNvPr id="11" name="Rechteck: abgerundete Ecken 10">
            <a:extLst>
              <a:ext uri="{FF2B5EF4-FFF2-40B4-BE49-F238E27FC236}">
                <a16:creationId xmlns:a16="http://schemas.microsoft.com/office/drawing/2014/main" id="{D14F9288-1CC5-1BB9-3450-40D7462A97E5}"/>
              </a:ext>
            </a:extLst>
          </p:cNvPr>
          <p:cNvSpPr/>
          <p:nvPr userDrawn="1"/>
        </p:nvSpPr>
        <p:spPr>
          <a:xfrm>
            <a:off x="895149" y="3651053"/>
            <a:ext cx="2604796" cy="947523"/>
          </a:xfrm>
          <a:prstGeom prst="roundRect">
            <a:avLst>
              <a:gd name="adj" fmla="val 5782"/>
            </a:avLst>
          </a:prstGeom>
          <a:solidFill>
            <a:schemeClr val="accent6">
              <a:alpha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bg1"/>
                </a:solidFill>
                <a:latin typeface="Bahnschrift" panose="020B0502040204020203" pitchFamily="34" charset="0"/>
                <a:cs typeface="Helvetica" panose="020B0604020202020204" pitchFamily="34" charset="0"/>
              </a:rPr>
              <a:t>Schüler-Bafög</a:t>
            </a:r>
          </a:p>
        </p:txBody>
      </p:sp>
      <p:sp>
        <p:nvSpPr>
          <p:cNvPr id="16" name="Rechteck: abgerundete Ecken 15">
            <a:extLst>
              <a:ext uri="{FF2B5EF4-FFF2-40B4-BE49-F238E27FC236}">
                <a16:creationId xmlns:a16="http://schemas.microsoft.com/office/drawing/2014/main" id="{95CB0D1F-D7F5-1451-BE67-1E6FF1B95A50}"/>
              </a:ext>
            </a:extLst>
          </p:cNvPr>
          <p:cNvSpPr/>
          <p:nvPr userDrawn="1"/>
        </p:nvSpPr>
        <p:spPr>
          <a:xfrm>
            <a:off x="895149" y="4711470"/>
            <a:ext cx="2604796" cy="947523"/>
          </a:xfrm>
          <a:prstGeom prst="roundRect">
            <a:avLst>
              <a:gd name="adj" fmla="val 5782"/>
            </a:avLst>
          </a:prstGeom>
          <a:solidFill>
            <a:schemeClr val="accent6">
              <a:alpha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bg1"/>
                </a:solidFill>
                <a:latin typeface="Bahnschrift" panose="020B0502040204020203" pitchFamily="34" charset="0"/>
                <a:cs typeface="Helvetica" panose="020B0604020202020204" pitchFamily="34" charset="0"/>
              </a:rPr>
              <a:t>Bafög für Studierende</a:t>
            </a:r>
          </a:p>
        </p:txBody>
      </p:sp>
      <p:sp>
        <p:nvSpPr>
          <p:cNvPr id="17" name="Rechteck: abgerundete Ecken 16">
            <a:extLst>
              <a:ext uri="{FF2B5EF4-FFF2-40B4-BE49-F238E27FC236}">
                <a16:creationId xmlns:a16="http://schemas.microsoft.com/office/drawing/2014/main" id="{8F4C5D40-4E0E-7D52-216A-9B72CCFD1E93}"/>
              </a:ext>
            </a:extLst>
          </p:cNvPr>
          <p:cNvSpPr/>
          <p:nvPr userDrawn="1"/>
        </p:nvSpPr>
        <p:spPr>
          <a:xfrm>
            <a:off x="895149" y="5771887"/>
            <a:ext cx="2604796" cy="947523"/>
          </a:xfrm>
          <a:prstGeom prst="roundRect">
            <a:avLst>
              <a:gd name="adj" fmla="val 5782"/>
            </a:avLst>
          </a:prstGeom>
          <a:solidFill>
            <a:schemeClr val="accent6">
              <a:alpha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bg1"/>
                </a:solidFill>
                <a:latin typeface="Bahnschrift" panose="020B0502040204020203" pitchFamily="34" charset="0"/>
                <a:cs typeface="Helvetica" panose="020B0604020202020204" pitchFamily="34" charset="0"/>
              </a:rPr>
              <a:t>Wohngeld</a:t>
            </a:r>
          </a:p>
        </p:txBody>
      </p:sp>
      <p:sp>
        <p:nvSpPr>
          <p:cNvPr id="6" name="Rechteck: abgerundete Ecken 5">
            <a:extLst>
              <a:ext uri="{FF2B5EF4-FFF2-40B4-BE49-F238E27FC236}">
                <a16:creationId xmlns:a16="http://schemas.microsoft.com/office/drawing/2014/main" id="{7CCFA47E-18EB-4C40-CFC5-5039CC1FA2C7}"/>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400">
                <a:solidFill>
                  <a:schemeClr val="bg1"/>
                </a:solidFill>
                <a:latin typeface="Bahnschrift" panose="020B0502040204020203" pitchFamily="34" charset="0"/>
              </a:rPr>
              <a:t>WB-2 3/3</a:t>
            </a:r>
          </a:p>
        </p:txBody>
      </p:sp>
      <p:pic>
        <p:nvPicPr>
          <p:cNvPr id="20" name="Grafik 19" descr="Ein Bild, das Text, Clipart, Vektorgrafiken enthält.&#10;&#10;Automatisch generierte Beschreibung">
            <a:extLst>
              <a:ext uri="{FF2B5EF4-FFF2-40B4-BE49-F238E27FC236}">
                <a16:creationId xmlns:a16="http://schemas.microsoft.com/office/drawing/2014/main" id="{4CA03744-7892-EDAB-9BA5-E51E5D3FBE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890" y="6328947"/>
            <a:ext cx="961019" cy="1050556"/>
          </a:xfrm>
          <a:prstGeom prst="rect">
            <a:avLst/>
          </a:prstGeom>
        </p:spPr>
      </p:pic>
      <p:sp>
        <p:nvSpPr>
          <p:cNvPr id="21" name="Rechteck: abgerundete Ecken 20">
            <a:extLst>
              <a:ext uri="{FF2B5EF4-FFF2-40B4-BE49-F238E27FC236}">
                <a16:creationId xmlns:a16="http://schemas.microsoft.com/office/drawing/2014/main" id="{2339E3C9-7945-1F7F-C4CB-536F2A652975}"/>
              </a:ext>
            </a:extLst>
          </p:cNvPr>
          <p:cNvSpPr>
            <a:spLocks/>
          </p:cNvSpPr>
          <p:nvPr userDrawn="1"/>
        </p:nvSpPr>
        <p:spPr>
          <a:xfrm>
            <a:off x="3961845" y="2610733"/>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kommt (eher) infrage</a:t>
            </a:r>
          </a:p>
        </p:txBody>
      </p:sp>
      <p:sp>
        <p:nvSpPr>
          <p:cNvPr id="22" name="Rechteck: abgerundete Ecken 21">
            <a:extLst>
              <a:ext uri="{FF2B5EF4-FFF2-40B4-BE49-F238E27FC236}">
                <a16:creationId xmlns:a16="http://schemas.microsoft.com/office/drawing/2014/main" id="{FED24B58-E568-3E3A-0F6D-37557E1D1BEF}"/>
              </a:ext>
            </a:extLst>
          </p:cNvPr>
          <p:cNvSpPr>
            <a:spLocks/>
          </p:cNvSpPr>
          <p:nvPr userDrawn="1"/>
        </p:nvSpPr>
        <p:spPr>
          <a:xfrm>
            <a:off x="3961845" y="2911676"/>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kommt (eher) nicht infrage</a:t>
            </a:r>
          </a:p>
        </p:txBody>
      </p:sp>
      <p:sp>
        <p:nvSpPr>
          <p:cNvPr id="29" name="Rechteck: abgerundete Ecken 28">
            <a:extLst>
              <a:ext uri="{FF2B5EF4-FFF2-40B4-BE49-F238E27FC236}">
                <a16:creationId xmlns:a16="http://schemas.microsoft.com/office/drawing/2014/main" id="{65EEDC44-E004-F20C-9191-F1C1B0FB09B6}"/>
              </a:ext>
            </a:extLst>
          </p:cNvPr>
          <p:cNvSpPr>
            <a:spLocks/>
          </p:cNvSpPr>
          <p:nvPr userDrawn="1"/>
        </p:nvSpPr>
        <p:spPr>
          <a:xfrm>
            <a:off x="3961845" y="3228882"/>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unklar</a:t>
            </a:r>
          </a:p>
        </p:txBody>
      </p:sp>
      <p:sp>
        <p:nvSpPr>
          <p:cNvPr id="30" name="Rechteck: abgerundete Ecken 29">
            <a:extLst>
              <a:ext uri="{FF2B5EF4-FFF2-40B4-BE49-F238E27FC236}">
                <a16:creationId xmlns:a16="http://schemas.microsoft.com/office/drawing/2014/main" id="{56B8D85D-0816-B48C-4406-F7A5A02E3EBB}"/>
              </a:ext>
            </a:extLst>
          </p:cNvPr>
          <p:cNvSpPr>
            <a:spLocks/>
          </p:cNvSpPr>
          <p:nvPr userDrawn="1"/>
        </p:nvSpPr>
        <p:spPr>
          <a:xfrm>
            <a:off x="3961845" y="3687128"/>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kommt (eher) infrage</a:t>
            </a:r>
          </a:p>
        </p:txBody>
      </p:sp>
      <p:sp>
        <p:nvSpPr>
          <p:cNvPr id="31" name="Rechteck: abgerundete Ecken 30">
            <a:extLst>
              <a:ext uri="{FF2B5EF4-FFF2-40B4-BE49-F238E27FC236}">
                <a16:creationId xmlns:a16="http://schemas.microsoft.com/office/drawing/2014/main" id="{9C1AE41C-8E96-3455-E60B-74B1BD93F285}"/>
              </a:ext>
            </a:extLst>
          </p:cNvPr>
          <p:cNvSpPr>
            <a:spLocks/>
          </p:cNvSpPr>
          <p:nvPr userDrawn="1"/>
        </p:nvSpPr>
        <p:spPr>
          <a:xfrm>
            <a:off x="3961845" y="3988071"/>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kommt (eher) nicht infrage</a:t>
            </a:r>
          </a:p>
        </p:txBody>
      </p:sp>
      <p:sp>
        <p:nvSpPr>
          <p:cNvPr id="32" name="Rechteck: abgerundete Ecken 31">
            <a:extLst>
              <a:ext uri="{FF2B5EF4-FFF2-40B4-BE49-F238E27FC236}">
                <a16:creationId xmlns:a16="http://schemas.microsoft.com/office/drawing/2014/main" id="{F60F0F03-414D-E78C-6D63-1C4D52B80899}"/>
              </a:ext>
            </a:extLst>
          </p:cNvPr>
          <p:cNvSpPr>
            <a:spLocks/>
          </p:cNvSpPr>
          <p:nvPr userDrawn="1"/>
        </p:nvSpPr>
        <p:spPr>
          <a:xfrm>
            <a:off x="3961845" y="4305277"/>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unklar</a:t>
            </a:r>
          </a:p>
        </p:txBody>
      </p:sp>
      <p:sp>
        <p:nvSpPr>
          <p:cNvPr id="33" name="Rechteck: abgerundete Ecken 32">
            <a:extLst>
              <a:ext uri="{FF2B5EF4-FFF2-40B4-BE49-F238E27FC236}">
                <a16:creationId xmlns:a16="http://schemas.microsoft.com/office/drawing/2014/main" id="{C672B131-34D3-1CC5-42C4-49024DDE4B6F}"/>
              </a:ext>
            </a:extLst>
          </p:cNvPr>
          <p:cNvSpPr>
            <a:spLocks/>
          </p:cNvSpPr>
          <p:nvPr userDrawn="1"/>
        </p:nvSpPr>
        <p:spPr>
          <a:xfrm>
            <a:off x="3961845" y="4784164"/>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kommt (eher) infrage</a:t>
            </a:r>
          </a:p>
        </p:txBody>
      </p:sp>
      <p:sp>
        <p:nvSpPr>
          <p:cNvPr id="34" name="Rechteck: abgerundete Ecken 33">
            <a:extLst>
              <a:ext uri="{FF2B5EF4-FFF2-40B4-BE49-F238E27FC236}">
                <a16:creationId xmlns:a16="http://schemas.microsoft.com/office/drawing/2014/main" id="{E74D6A7C-0529-2E1A-90C1-5C0791F6071B}"/>
              </a:ext>
            </a:extLst>
          </p:cNvPr>
          <p:cNvSpPr>
            <a:spLocks/>
          </p:cNvSpPr>
          <p:nvPr userDrawn="1"/>
        </p:nvSpPr>
        <p:spPr>
          <a:xfrm>
            <a:off x="3961845" y="5085107"/>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kommt (eher) nicht infrage</a:t>
            </a:r>
          </a:p>
        </p:txBody>
      </p:sp>
      <p:sp>
        <p:nvSpPr>
          <p:cNvPr id="35" name="Rechteck: abgerundete Ecken 34">
            <a:extLst>
              <a:ext uri="{FF2B5EF4-FFF2-40B4-BE49-F238E27FC236}">
                <a16:creationId xmlns:a16="http://schemas.microsoft.com/office/drawing/2014/main" id="{2D537AE6-E22C-DD35-3411-E0E01A7A57E1}"/>
              </a:ext>
            </a:extLst>
          </p:cNvPr>
          <p:cNvSpPr>
            <a:spLocks/>
          </p:cNvSpPr>
          <p:nvPr userDrawn="1"/>
        </p:nvSpPr>
        <p:spPr>
          <a:xfrm>
            <a:off x="3961845" y="5402313"/>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unklar</a:t>
            </a:r>
          </a:p>
        </p:txBody>
      </p:sp>
      <p:sp>
        <p:nvSpPr>
          <p:cNvPr id="36" name="Rechteck: abgerundete Ecken 35">
            <a:extLst>
              <a:ext uri="{FF2B5EF4-FFF2-40B4-BE49-F238E27FC236}">
                <a16:creationId xmlns:a16="http://schemas.microsoft.com/office/drawing/2014/main" id="{B3802E32-79A0-D0F3-4DBA-760EBF1AAB12}"/>
              </a:ext>
            </a:extLst>
          </p:cNvPr>
          <p:cNvSpPr>
            <a:spLocks/>
          </p:cNvSpPr>
          <p:nvPr userDrawn="1"/>
        </p:nvSpPr>
        <p:spPr>
          <a:xfrm>
            <a:off x="3961845" y="5787532"/>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kommt (eher) infrage</a:t>
            </a:r>
          </a:p>
        </p:txBody>
      </p:sp>
      <p:sp>
        <p:nvSpPr>
          <p:cNvPr id="39" name="Rechteck: abgerundete Ecken 38">
            <a:extLst>
              <a:ext uri="{FF2B5EF4-FFF2-40B4-BE49-F238E27FC236}">
                <a16:creationId xmlns:a16="http://schemas.microsoft.com/office/drawing/2014/main" id="{916B959E-892C-4725-D54C-EB0C7266FA96}"/>
              </a:ext>
            </a:extLst>
          </p:cNvPr>
          <p:cNvSpPr>
            <a:spLocks/>
          </p:cNvSpPr>
          <p:nvPr userDrawn="1"/>
        </p:nvSpPr>
        <p:spPr>
          <a:xfrm>
            <a:off x="3961845" y="6088475"/>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kommt (eher) nicht infrage</a:t>
            </a:r>
          </a:p>
        </p:txBody>
      </p:sp>
      <p:sp>
        <p:nvSpPr>
          <p:cNvPr id="40" name="Rechteck: abgerundete Ecken 39">
            <a:extLst>
              <a:ext uri="{FF2B5EF4-FFF2-40B4-BE49-F238E27FC236}">
                <a16:creationId xmlns:a16="http://schemas.microsoft.com/office/drawing/2014/main" id="{9F5A7784-C406-0EC4-FFB4-F26B73813981}"/>
              </a:ext>
            </a:extLst>
          </p:cNvPr>
          <p:cNvSpPr>
            <a:spLocks/>
          </p:cNvSpPr>
          <p:nvPr userDrawn="1"/>
        </p:nvSpPr>
        <p:spPr>
          <a:xfrm>
            <a:off x="3961845" y="6405681"/>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unklar</a:t>
            </a:r>
          </a:p>
        </p:txBody>
      </p:sp>
    </p:spTree>
    <p:extLst>
      <p:ext uri="{BB962C8B-B14F-4D97-AF65-F5344CB8AC3E}">
        <p14:creationId xmlns:p14="http://schemas.microsoft.com/office/powerpoint/2010/main" val="26489655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B-3 1/3">
    <p:spTree>
      <p:nvGrpSpPr>
        <p:cNvPr id="1" name=""/>
        <p:cNvGrpSpPr/>
        <p:nvPr/>
      </p:nvGrpSpPr>
      <p:grpSpPr>
        <a:xfrm>
          <a:off x="0" y="0"/>
          <a:ext cx="0" cy="0"/>
          <a:chOff x="0" y="0"/>
          <a:chExt cx="0" cy="0"/>
        </a:xfrm>
      </p:grpSpPr>
      <p:sp>
        <p:nvSpPr>
          <p:cNvPr id="4" name="Freihandform: Form 3">
            <a:extLst>
              <a:ext uri="{FF2B5EF4-FFF2-40B4-BE49-F238E27FC236}">
                <a16:creationId xmlns:a16="http://schemas.microsoft.com/office/drawing/2014/main" id="{0BFFE9C2-60D1-B5F6-83DA-5886873309E7}"/>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2" name="Textfeld 1">
            <a:extLst>
              <a:ext uri="{FF2B5EF4-FFF2-40B4-BE49-F238E27FC236}">
                <a16:creationId xmlns:a16="http://schemas.microsoft.com/office/drawing/2014/main" id="{A0B16BFF-7126-E81B-5A78-F86A893BEC54}"/>
              </a:ext>
            </a:extLst>
          </p:cNvPr>
          <p:cNvSpPr txBox="1"/>
          <p:nvPr userDrawn="1"/>
        </p:nvSpPr>
        <p:spPr>
          <a:xfrm>
            <a:off x="895149" y="4342057"/>
            <a:ext cx="9213050" cy="2446114"/>
          </a:xfrm>
          <a:prstGeom prst="roundRect">
            <a:avLst>
              <a:gd name="adj" fmla="val 8933"/>
            </a:avLst>
          </a:prstGeom>
          <a:solidFill>
            <a:srgbClr val="FFFFFF">
              <a:alpha val="40000"/>
            </a:srgbClr>
          </a:solidFill>
        </p:spPr>
        <p:txBody>
          <a:bodyPr wrap="square" lIns="576000" tIns="180000" rIns="180000" bIns="180000">
            <a:spAutoFit/>
          </a:bodyPr>
          <a:lstStyle/>
          <a:p>
            <a:r>
              <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rPr>
              <a:t>Eure </a:t>
            </a:r>
            <a:r>
              <a:rPr lang="de-DE" sz="1600" b="1" err="1">
                <a:solidFill>
                  <a:schemeClr val="tx1"/>
                </a:solidFill>
                <a:latin typeface="Bahnschrift" panose="020B0502040204020203" pitchFamily="34" charset="0"/>
                <a:ea typeface="Inter" panose="020B0502030000000004" pitchFamily="34" charset="0"/>
                <a:cs typeface="Helvetica" panose="020B0604020202020204" pitchFamily="34" charset="0"/>
              </a:rPr>
              <a:t>To</a:t>
            </a:r>
            <a:r>
              <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rPr>
              <a:t>-Dos:</a:t>
            </a:r>
          </a:p>
          <a:p>
            <a:endPar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de-DE" sz="1600" b="0">
                <a:solidFill>
                  <a:schemeClr val="tx1"/>
                </a:solidFill>
                <a:latin typeface="Bahnschrift" panose="020B0502040204020203" pitchFamily="34" charset="0"/>
                <a:ea typeface="Inter" panose="020B0502030000000004" pitchFamily="34" charset="0"/>
                <a:cs typeface="Helvetica" panose="020B0604020202020204" pitchFamily="34" charset="0"/>
              </a:rPr>
              <a:t>Ergänzt die Übersicht über die Einnahmen und Ausgaben von Rodrigo. Nutzt dafür das Material WB-3.</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de-DE" sz="1600" b="0">
                <a:solidFill>
                  <a:schemeClr val="tx1"/>
                </a:solidFill>
                <a:latin typeface="Bahnschrift" panose="020B0502040204020203" pitchFamily="34" charset="0"/>
                <a:ea typeface="Inter" panose="020B0502030000000004" pitchFamily="34" charset="0"/>
                <a:cs typeface="Helvetica" panose="020B0604020202020204" pitchFamily="34" charset="0"/>
              </a:rPr>
              <a:t>Lest die Steckbriefe (Material WB-6) durch. Nennt die Fördermittel, die für Rodrigo infrage kommen könnten. Begründet eure Auswahl (Material WB-3).</a:t>
            </a:r>
          </a:p>
          <a:p>
            <a:pPr marL="342900" indent="-342900">
              <a:buFont typeface="+mj-lt"/>
              <a:buAutoNum type="arabicPeriod"/>
            </a:pPr>
            <a:r>
              <a:rPr lang="de-DE" sz="1600" b="0">
                <a:solidFill>
                  <a:schemeClr val="tx1"/>
                </a:solidFill>
                <a:latin typeface="Bahnschrift" panose="020B0502040204020203" pitchFamily="34" charset="0"/>
                <a:ea typeface="Inter" panose="020B0502030000000004" pitchFamily="34" charset="0"/>
                <a:cs typeface="Helvetica" panose="020B0604020202020204" pitchFamily="34" charset="0"/>
              </a:rPr>
              <a:t>Korrigiert oder ergänzt, falls erforderlich oder möglich, Rodrigos Einnahmen-Ausgaben-Rechnung (Material WB-3).</a:t>
            </a:r>
          </a:p>
        </p:txBody>
      </p:sp>
      <p:sp>
        <p:nvSpPr>
          <p:cNvPr id="3" name="Google Shape;389;p14">
            <a:extLst>
              <a:ext uri="{FF2B5EF4-FFF2-40B4-BE49-F238E27FC236}">
                <a16:creationId xmlns:a16="http://schemas.microsoft.com/office/drawing/2014/main" id="{49EDE896-D703-71A8-1E89-4842D82A7419}"/>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Laufende Kosten, Fall 2: </a:t>
            </a:r>
            <a:r>
              <a:rPr lang="de-DE" sz="2800" b="1">
                <a:solidFill>
                  <a:srgbClr val="91D14C"/>
                </a:solidFill>
                <a:latin typeface="Bahnschrift" panose="020B0502040204020203" pitchFamily="34" charset="0"/>
                <a:sym typeface="Arial"/>
              </a:rPr>
              <a:t>Rodrigo</a:t>
            </a:r>
            <a:endParaRPr lang="de-DE" sz="2800">
              <a:solidFill>
                <a:srgbClr val="91D14C"/>
              </a:solidFill>
              <a:latin typeface="Bahnschrift" panose="020B0502040204020203" pitchFamily="34" charset="0"/>
            </a:endParaRPr>
          </a:p>
        </p:txBody>
      </p:sp>
      <p:sp>
        <p:nvSpPr>
          <p:cNvPr id="5" name="Rechteck: abgerundete Ecken 4">
            <a:extLst>
              <a:ext uri="{FF2B5EF4-FFF2-40B4-BE49-F238E27FC236}">
                <a16:creationId xmlns:a16="http://schemas.microsoft.com/office/drawing/2014/main" id="{C374535A-F8FF-BE0A-D00E-57F3DE4C3D91}"/>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400">
                <a:solidFill>
                  <a:schemeClr val="bg1"/>
                </a:solidFill>
                <a:latin typeface="Bahnschrift" panose="020B0502040204020203" pitchFamily="34" charset="0"/>
              </a:rPr>
              <a:t>WB-3 1/3</a:t>
            </a:r>
          </a:p>
        </p:txBody>
      </p:sp>
      <p:sp>
        <p:nvSpPr>
          <p:cNvPr id="6" name="Rechteck: abgerundete Ecken 5">
            <a:extLst>
              <a:ext uri="{FF2B5EF4-FFF2-40B4-BE49-F238E27FC236}">
                <a16:creationId xmlns:a16="http://schemas.microsoft.com/office/drawing/2014/main" id="{7CAC1022-2713-63C9-BE17-6E8B3226406A}"/>
              </a:ext>
            </a:extLst>
          </p:cNvPr>
          <p:cNvSpPr/>
          <p:nvPr userDrawn="1"/>
        </p:nvSpPr>
        <p:spPr>
          <a:xfrm>
            <a:off x="895149" y="2002057"/>
            <a:ext cx="9213050" cy="2340000"/>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a:solidFill>
                  <a:schemeClr val="tx1"/>
                </a:solidFill>
                <a:latin typeface="Bahnschrift" panose="020B0502040204020203" pitchFamily="34" charset="0"/>
                <a:cs typeface="Helvetica" panose="020B0604020202020204" pitchFamily="34" charset="0"/>
              </a:rPr>
              <a:t>Aus der Drei-Zimmer-Wohnung wurde nichts. Nach langer Suche hat Rodrigo nun aber eine Ein-Zimmer-Wohnung in seiner Heimatstadt in Aussicht. Kostenpunkt: 170 Euro kalt plus 120 Euro Nebenkosten. Unklar ist bislang, wovon er die Miete bezahlen soll. Die 250 Euro Kindergeld, die seine Eltern für ihn erhalten und ihm überlassen, werden nicht reichen. Zudem muss Rodrigo, wenn er allein wohnt, Kosten für Strom (40 Euro) und GEZ (18,36 Euro) komplett allein zahlen. </a:t>
            </a:r>
          </a:p>
        </p:txBody>
      </p:sp>
      <p:pic>
        <p:nvPicPr>
          <p:cNvPr id="8" name="Grafik 7" descr="Ein Bild, das Licht enthält.&#10;&#10;Automatisch generierte Beschreibung">
            <a:extLst>
              <a:ext uri="{FF2B5EF4-FFF2-40B4-BE49-F238E27FC236}">
                <a16:creationId xmlns:a16="http://schemas.microsoft.com/office/drawing/2014/main" id="{57BC4040-1ABD-5FD2-C3C5-4E5E4D66F771}"/>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rot="1215291" flipH="1">
            <a:off x="218201" y="6044983"/>
            <a:ext cx="1508134" cy="597651"/>
          </a:xfrm>
          <a:prstGeom prst="rect">
            <a:avLst/>
          </a:prstGeom>
        </p:spPr>
      </p:pic>
      <p:pic>
        <p:nvPicPr>
          <p:cNvPr id="10" name="Grafik 9">
            <a:extLst>
              <a:ext uri="{FF2B5EF4-FFF2-40B4-BE49-F238E27FC236}">
                <a16:creationId xmlns:a16="http://schemas.microsoft.com/office/drawing/2014/main" id="{7CCE6EF8-DDAB-D71A-8EB0-E3ED163DCA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2862" y="2232115"/>
            <a:ext cx="804574" cy="961018"/>
          </a:xfrm>
          <a:prstGeom prst="rect">
            <a:avLst/>
          </a:prstGeom>
        </p:spPr>
      </p:pic>
    </p:spTree>
    <p:extLst>
      <p:ext uri="{BB962C8B-B14F-4D97-AF65-F5344CB8AC3E}">
        <p14:creationId xmlns:p14="http://schemas.microsoft.com/office/powerpoint/2010/main" val="1077080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
    <p:spTree>
      <p:nvGrpSpPr>
        <p:cNvPr id="1" name=""/>
        <p:cNvGrpSpPr/>
        <p:nvPr/>
      </p:nvGrpSpPr>
      <p:grpSpPr>
        <a:xfrm>
          <a:off x="0" y="0"/>
          <a:ext cx="0" cy="0"/>
          <a:chOff x="0" y="0"/>
          <a:chExt cx="0" cy="0"/>
        </a:xfrm>
      </p:grpSpPr>
      <p:sp>
        <p:nvSpPr>
          <p:cNvPr id="6" name="Google Shape;389;p14">
            <a:extLst>
              <a:ext uri="{FF2B5EF4-FFF2-40B4-BE49-F238E27FC236}">
                <a16:creationId xmlns:a16="http://schemas.microsoft.com/office/drawing/2014/main" id="{4BFC5BF3-6E18-015D-6685-57352B89980E}"/>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91D14C"/>
                </a:solidFill>
                <a:effectLst/>
                <a:uLnTx/>
                <a:uFillTx/>
                <a:latin typeface="Bahnschrift" panose="020B0502040204020203" pitchFamily="34" charset="0"/>
                <a:sym typeface="Arial"/>
              </a:rPr>
              <a:t>Rückblick </a:t>
            </a: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auf den Workshop „Wohnen“</a:t>
            </a:r>
            <a:endParaRPr kumimoji="0" lang="de-DE" sz="2800" b="0" i="0" u="none" strike="noStrike" kern="0" cap="none" spc="0" normalizeH="0" baseline="0" noProof="0">
              <a:ln>
                <a:noFill/>
              </a:ln>
              <a:solidFill>
                <a:srgbClr val="262626"/>
              </a:solidFill>
              <a:effectLst/>
              <a:uLnTx/>
              <a:uFillTx/>
              <a:latin typeface="Bahnschrift" panose="020B0502040204020203" pitchFamily="34" charset="0"/>
            </a:endParaRPr>
          </a:p>
        </p:txBody>
      </p:sp>
      <p:sp>
        <p:nvSpPr>
          <p:cNvPr id="2" name="Rechteck: abgerundete Ecken 1">
            <a:extLst>
              <a:ext uri="{FF2B5EF4-FFF2-40B4-BE49-F238E27FC236}">
                <a16:creationId xmlns:a16="http://schemas.microsoft.com/office/drawing/2014/main" id="{BFDF01C8-AEF8-C40A-E5E5-101C46BF2560}"/>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bg1"/>
                </a:solidFill>
                <a:latin typeface="Bahnschrift" panose="020B0502040204020203" pitchFamily="34" charset="0"/>
              </a:rPr>
              <a:t>R</a:t>
            </a:r>
            <a:endParaRPr lang="de-DE" sz="1400"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62984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B-3 2/3">
    <p:spTree>
      <p:nvGrpSpPr>
        <p:cNvPr id="1" name=""/>
        <p:cNvGrpSpPr/>
        <p:nvPr/>
      </p:nvGrpSpPr>
      <p:grpSpPr>
        <a:xfrm>
          <a:off x="0" y="0"/>
          <a:ext cx="0" cy="0"/>
          <a:chOff x="0" y="0"/>
          <a:chExt cx="0" cy="0"/>
        </a:xfrm>
      </p:grpSpPr>
      <p:sp>
        <p:nvSpPr>
          <p:cNvPr id="4" name="Freihandform: Form 3">
            <a:extLst>
              <a:ext uri="{FF2B5EF4-FFF2-40B4-BE49-F238E27FC236}">
                <a16:creationId xmlns:a16="http://schemas.microsoft.com/office/drawing/2014/main" id="{0BFFE9C2-60D1-B5F6-83DA-5886873309E7}"/>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3" name="Google Shape;389;p14">
            <a:extLst>
              <a:ext uri="{FF2B5EF4-FFF2-40B4-BE49-F238E27FC236}">
                <a16:creationId xmlns:a16="http://schemas.microsoft.com/office/drawing/2014/main" id="{49EDE896-D703-71A8-1E89-4842D82A7419}"/>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Laufende Kosten, Fall 2: </a:t>
            </a:r>
            <a:r>
              <a:rPr lang="de-DE" sz="2800" b="1">
                <a:solidFill>
                  <a:srgbClr val="91D14C"/>
                </a:solidFill>
                <a:latin typeface="Bahnschrift" panose="020B0502040204020203" pitchFamily="34" charset="0"/>
                <a:sym typeface="Arial"/>
              </a:rPr>
              <a:t>Rodrigo</a:t>
            </a:r>
            <a:endParaRPr lang="de-DE" sz="2800">
              <a:solidFill>
                <a:srgbClr val="91D14C"/>
              </a:solidFill>
              <a:latin typeface="Bahnschrift" panose="020B0502040204020203" pitchFamily="34" charset="0"/>
            </a:endParaRPr>
          </a:p>
        </p:txBody>
      </p:sp>
      <p:sp>
        <p:nvSpPr>
          <p:cNvPr id="6" name="Rechteck: abgerundete Ecken 5">
            <a:extLst>
              <a:ext uri="{FF2B5EF4-FFF2-40B4-BE49-F238E27FC236}">
                <a16:creationId xmlns:a16="http://schemas.microsoft.com/office/drawing/2014/main" id="{7CAC1022-2713-63C9-BE17-6E8B3226406A}"/>
              </a:ext>
            </a:extLst>
          </p:cNvPr>
          <p:cNvSpPr/>
          <p:nvPr userDrawn="1"/>
        </p:nvSpPr>
        <p:spPr>
          <a:xfrm>
            <a:off x="895149" y="2002057"/>
            <a:ext cx="3897568" cy="518447"/>
          </a:xfrm>
          <a:prstGeom prst="roundRect">
            <a:avLst>
              <a:gd name="adj" fmla="val 5782"/>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bg1"/>
                </a:solidFill>
                <a:latin typeface="Bahnschrift" panose="020B0502040204020203" pitchFamily="34" charset="0"/>
                <a:cs typeface="Helvetica" panose="020B0604020202020204" pitchFamily="34" charset="0"/>
              </a:rPr>
              <a:t>Einnahmen (pro Monat)</a:t>
            </a:r>
          </a:p>
        </p:txBody>
      </p:sp>
      <p:sp>
        <p:nvSpPr>
          <p:cNvPr id="20" name="Rechteck: abgerundete Ecken 19">
            <a:extLst>
              <a:ext uri="{FF2B5EF4-FFF2-40B4-BE49-F238E27FC236}">
                <a16:creationId xmlns:a16="http://schemas.microsoft.com/office/drawing/2014/main" id="{BD82C9C2-EEEC-2EFC-A262-13F91E7C4A04}"/>
              </a:ext>
            </a:extLst>
          </p:cNvPr>
          <p:cNvSpPr/>
          <p:nvPr userDrawn="1"/>
        </p:nvSpPr>
        <p:spPr>
          <a:xfrm>
            <a:off x="5899097" y="2002057"/>
            <a:ext cx="3897568" cy="518447"/>
          </a:xfrm>
          <a:prstGeom prst="roundRect">
            <a:avLst>
              <a:gd name="adj" fmla="val 5782"/>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bg1"/>
                </a:solidFill>
                <a:latin typeface="Bahnschrift" panose="020B0502040204020203" pitchFamily="34" charset="0"/>
                <a:cs typeface="Helvetica" panose="020B0604020202020204" pitchFamily="34" charset="0"/>
              </a:rPr>
              <a:t>Ausgaben (pro Monat)</a:t>
            </a:r>
          </a:p>
        </p:txBody>
      </p:sp>
      <p:sp>
        <p:nvSpPr>
          <p:cNvPr id="43" name="Textfeld 42">
            <a:extLst>
              <a:ext uri="{FF2B5EF4-FFF2-40B4-BE49-F238E27FC236}">
                <a16:creationId xmlns:a16="http://schemas.microsoft.com/office/drawing/2014/main" id="{53D9563C-C8EC-7A23-DB8F-D015A0C43BDA}"/>
              </a:ext>
            </a:extLst>
          </p:cNvPr>
          <p:cNvSpPr txBox="1"/>
          <p:nvPr userDrawn="1"/>
        </p:nvSpPr>
        <p:spPr>
          <a:xfrm>
            <a:off x="5899097" y="5064671"/>
            <a:ext cx="2006670" cy="1443075"/>
          </a:xfrm>
          <a:prstGeom prst="roundRect">
            <a:avLst>
              <a:gd name="adj" fmla="val 8933"/>
            </a:avLst>
          </a:prstGeom>
          <a:solidFill>
            <a:srgbClr val="F5F5F5"/>
          </a:solidFill>
        </p:spPr>
        <p:txBody>
          <a:bodyPr wrap="square" lIns="180000" tIns="72000" rIns="180000" bIns="72000">
            <a:spAutoFit/>
          </a:bodyPr>
          <a:lstStyle/>
          <a:p>
            <a:r>
              <a:rPr lang="de-DE" sz="1600" b="0">
                <a:latin typeface="Bahnschrift" panose="020B0502040204020203" pitchFamily="34" charset="0"/>
              </a:rPr>
              <a:t>Ernährung, Mobilität, Freizeit &amp; Sport, Kleidung, Telefon &amp; Internet*</a:t>
            </a:r>
          </a:p>
        </p:txBody>
      </p:sp>
      <p:sp>
        <p:nvSpPr>
          <p:cNvPr id="44" name="Textfeld 43">
            <a:extLst>
              <a:ext uri="{FF2B5EF4-FFF2-40B4-BE49-F238E27FC236}">
                <a16:creationId xmlns:a16="http://schemas.microsoft.com/office/drawing/2014/main" id="{0BB9A947-038C-55E2-F499-71FC29B399C1}"/>
              </a:ext>
            </a:extLst>
          </p:cNvPr>
          <p:cNvSpPr txBox="1"/>
          <p:nvPr userDrawn="1"/>
        </p:nvSpPr>
        <p:spPr>
          <a:xfrm>
            <a:off x="8001166" y="5064671"/>
            <a:ext cx="1795499" cy="1431862"/>
          </a:xfrm>
          <a:prstGeom prst="roundRect">
            <a:avLst>
              <a:gd name="adj" fmla="val 8933"/>
            </a:avLst>
          </a:prstGeom>
          <a:solidFill>
            <a:schemeClr val="bg1">
              <a:alpha val="40000"/>
            </a:schemeClr>
          </a:solidFill>
          <a:ln>
            <a:solidFill>
              <a:srgbClr val="F5F5F5"/>
            </a:solidFill>
          </a:ln>
        </p:spPr>
        <p:txBody>
          <a:bodyPr wrap="square" lIns="180000" tIns="72000" rIns="180000" bIns="72000">
            <a:noAutofit/>
          </a:bodyPr>
          <a:lstStyle/>
          <a:p>
            <a:pPr algn="r"/>
            <a:r>
              <a:rPr lang="de-DE" sz="1600" b="0">
                <a:latin typeface="Bahnschrift" panose="020B0502040204020203" pitchFamily="34" charset="0"/>
              </a:rPr>
              <a:t>420 Euro</a:t>
            </a:r>
          </a:p>
        </p:txBody>
      </p:sp>
      <p:sp>
        <p:nvSpPr>
          <p:cNvPr id="53" name="Textfeld 52">
            <a:extLst>
              <a:ext uri="{FF2B5EF4-FFF2-40B4-BE49-F238E27FC236}">
                <a16:creationId xmlns:a16="http://schemas.microsoft.com/office/drawing/2014/main" id="{98173C50-B4C3-74BF-20D2-02F479E04036}"/>
              </a:ext>
            </a:extLst>
          </p:cNvPr>
          <p:cNvSpPr txBox="1"/>
          <p:nvPr userDrawn="1"/>
        </p:nvSpPr>
        <p:spPr>
          <a:xfrm>
            <a:off x="895148" y="6697347"/>
            <a:ext cx="7943561" cy="461665"/>
          </a:xfrm>
          <a:prstGeom prst="rect">
            <a:avLst/>
          </a:prstGeom>
          <a:noFill/>
        </p:spPr>
        <p:txBody>
          <a:bodyPr wrap="square" rtlCol="0">
            <a:spAutoFit/>
          </a:bodyPr>
          <a:lstStyle/>
          <a:p>
            <a:r>
              <a:rPr lang="de-DE" sz="1200" i="1">
                <a:latin typeface="Bahnschrift" panose="020B0502040204020203" pitchFamily="34" charset="0"/>
              </a:rPr>
              <a:t>* Diese Kosten können sehr unterschiedlich ausfallen. Wir arbeiten hier mit Durchschnittswerten für Studierende; Quelle: Studierendenbefragung 2021 (22. Sozialerhebung), BMBF</a:t>
            </a:r>
          </a:p>
        </p:txBody>
      </p:sp>
      <p:sp>
        <p:nvSpPr>
          <p:cNvPr id="8" name="Rechteck: abgerundete Ecken 7">
            <a:extLst>
              <a:ext uri="{FF2B5EF4-FFF2-40B4-BE49-F238E27FC236}">
                <a16:creationId xmlns:a16="http://schemas.microsoft.com/office/drawing/2014/main" id="{465762D7-E454-0137-DCE6-A4441984D3D4}"/>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400">
                <a:solidFill>
                  <a:schemeClr val="bg1"/>
                </a:solidFill>
                <a:latin typeface="Bahnschrift" panose="020B0502040204020203" pitchFamily="34" charset="0"/>
              </a:rPr>
              <a:t>WB-3 2/3</a:t>
            </a:r>
          </a:p>
        </p:txBody>
      </p:sp>
    </p:spTree>
    <p:extLst>
      <p:ext uri="{BB962C8B-B14F-4D97-AF65-F5344CB8AC3E}">
        <p14:creationId xmlns:p14="http://schemas.microsoft.com/office/powerpoint/2010/main" val="37063866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B-3 3/3">
    <p:spTree>
      <p:nvGrpSpPr>
        <p:cNvPr id="1" name=""/>
        <p:cNvGrpSpPr/>
        <p:nvPr/>
      </p:nvGrpSpPr>
      <p:grpSpPr>
        <a:xfrm>
          <a:off x="0" y="0"/>
          <a:ext cx="0" cy="0"/>
          <a:chOff x="0" y="0"/>
          <a:chExt cx="0" cy="0"/>
        </a:xfrm>
      </p:grpSpPr>
      <p:sp>
        <p:nvSpPr>
          <p:cNvPr id="4" name="Freihandform: Form 3">
            <a:extLst>
              <a:ext uri="{FF2B5EF4-FFF2-40B4-BE49-F238E27FC236}">
                <a16:creationId xmlns:a16="http://schemas.microsoft.com/office/drawing/2014/main" id="{0BFFE9C2-60D1-B5F6-83DA-5886873309E7}"/>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3" name="Google Shape;389;p14">
            <a:extLst>
              <a:ext uri="{FF2B5EF4-FFF2-40B4-BE49-F238E27FC236}">
                <a16:creationId xmlns:a16="http://schemas.microsoft.com/office/drawing/2014/main" id="{49EDE896-D703-71A8-1E89-4842D82A7419}"/>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Laufende Kosten, Fall 2: </a:t>
            </a:r>
            <a:r>
              <a:rPr lang="de-DE" sz="2800" b="1">
                <a:solidFill>
                  <a:srgbClr val="91D14C"/>
                </a:solidFill>
                <a:latin typeface="Bahnschrift" panose="020B0502040204020203" pitchFamily="34" charset="0"/>
                <a:sym typeface="Arial"/>
              </a:rPr>
              <a:t>Rodrigo</a:t>
            </a:r>
            <a:endParaRPr lang="de-DE" sz="2800">
              <a:solidFill>
                <a:srgbClr val="91D14C"/>
              </a:solidFill>
              <a:latin typeface="Bahnschrift" panose="020B0502040204020203" pitchFamily="34" charset="0"/>
            </a:endParaRPr>
          </a:p>
        </p:txBody>
      </p:sp>
      <p:sp>
        <p:nvSpPr>
          <p:cNvPr id="8" name="Rechteck: abgerundete Ecken 7">
            <a:extLst>
              <a:ext uri="{FF2B5EF4-FFF2-40B4-BE49-F238E27FC236}">
                <a16:creationId xmlns:a16="http://schemas.microsoft.com/office/drawing/2014/main" id="{3E337631-022E-F030-4798-E5CE6FFC22AD}"/>
              </a:ext>
            </a:extLst>
          </p:cNvPr>
          <p:cNvSpPr>
            <a:spLocks/>
          </p:cNvSpPr>
          <p:nvPr userDrawn="1"/>
        </p:nvSpPr>
        <p:spPr>
          <a:xfrm>
            <a:off x="895149" y="1876927"/>
            <a:ext cx="9524585" cy="39355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1" i="0">
                <a:solidFill>
                  <a:schemeClr val="tx1"/>
                </a:solidFill>
                <a:latin typeface="Bahnschrift" panose="020B0502040204020203" pitchFamily="34" charset="0"/>
                <a:cs typeface="Helvetica" panose="020B0604020202020204" pitchFamily="34" charset="0"/>
              </a:rPr>
              <a:t>Folgende Förderungen könnten für Rodrigo infrage kommen:</a:t>
            </a:r>
            <a:endParaRPr lang="de-DE" sz="1600" i="0">
              <a:solidFill>
                <a:schemeClr val="tx1"/>
              </a:solidFill>
              <a:latin typeface="Bahnschrift" panose="020B0502040204020203" pitchFamily="34" charset="0"/>
              <a:cs typeface="Helvetica" panose="020B0604020202020204" pitchFamily="34" charset="0"/>
            </a:endParaRPr>
          </a:p>
        </p:txBody>
      </p:sp>
      <p:sp>
        <p:nvSpPr>
          <p:cNvPr id="10" name="Rechteck: abgerundete Ecken 9">
            <a:extLst>
              <a:ext uri="{FF2B5EF4-FFF2-40B4-BE49-F238E27FC236}">
                <a16:creationId xmlns:a16="http://schemas.microsoft.com/office/drawing/2014/main" id="{A3623420-2B34-CD4B-D887-18BA067AFB2B}"/>
              </a:ext>
            </a:extLst>
          </p:cNvPr>
          <p:cNvSpPr/>
          <p:nvPr userDrawn="1"/>
        </p:nvSpPr>
        <p:spPr>
          <a:xfrm>
            <a:off x="895149" y="2590636"/>
            <a:ext cx="2604796" cy="947523"/>
          </a:xfrm>
          <a:prstGeom prst="roundRect">
            <a:avLst>
              <a:gd name="adj" fmla="val 5782"/>
            </a:avLst>
          </a:prstGeom>
          <a:solidFill>
            <a:schemeClr val="accent6">
              <a:alpha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bg1"/>
                </a:solidFill>
                <a:latin typeface="Bahnschrift" panose="020B0502040204020203" pitchFamily="34" charset="0"/>
                <a:cs typeface="Helvetica" panose="020B0604020202020204" pitchFamily="34" charset="0"/>
              </a:rPr>
              <a:t>BAB</a:t>
            </a:r>
          </a:p>
        </p:txBody>
      </p:sp>
      <p:sp>
        <p:nvSpPr>
          <p:cNvPr id="11" name="Rechteck: abgerundete Ecken 10">
            <a:extLst>
              <a:ext uri="{FF2B5EF4-FFF2-40B4-BE49-F238E27FC236}">
                <a16:creationId xmlns:a16="http://schemas.microsoft.com/office/drawing/2014/main" id="{D14F9288-1CC5-1BB9-3450-40D7462A97E5}"/>
              </a:ext>
            </a:extLst>
          </p:cNvPr>
          <p:cNvSpPr/>
          <p:nvPr userDrawn="1"/>
        </p:nvSpPr>
        <p:spPr>
          <a:xfrm>
            <a:off x="895149" y="3651053"/>
            <a:ext cx="2604796" cy="947523"/>
          </a:xfrm>
          <a:prstGeom prst="roundRect">
            <a:avLst>
              <a:gd name="adj" fmla="val 5782"/>
            </a:avLst>
          </a:prstGeom>
          <a:solidFill>
            <a:schemeClr val="accent6">
              <a:alpha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bg1"/>
                </a:solidFill>
                <a:latin typeface="Bahnschrift" panose="020B0502040204020203" pitchFamily="34" charset="0"/>
                <a:cs typeface="Helvetica" panose="020B0604020202020204" pitchFamily="34" charset="0"/>
              </a:rPr>
              <a:t>Schüler-Bafög</a:t>
            </a:r>
          </a:p>
        </p:txBody>
      </p:sp>
      <p:sp>
        <p:nvSpPr>
          <p:cNvPr id="16" name="Rechteck: abgerundete Ecken 15">
            <a:extLst>
              <a:ext uri="{FF2B5EF4-FFF2-40B4-BE49-F238E27FC236}">
                <a16:creationId xmlns:a16="http://schemas.microsoft.com/office/drawing/2014/main" id="{95CB0D1F-D7F5-1451-BE67-1E6FF1B95A50}"/>
              </a:ext>
            </a:extLst>
          </p:cNvPr>
          <p:cNvSpPr/>
          <p:nvPr userDrawn="1"/>
        </p:nvSpPr>
        <p:spPr>
          <a:xfrm>
            <a:off x="895149" y="4711470"/>
            <a:ext cx="2604796" cy="947523"/>
          </a:xfrm>
          <a:prstGeom prst="roundRect">
            <a:avLst>
              <a:gd name="adj" fmla="val 5782"/>
            </a:avLst>
          </a:prstGeom>
          <a:solidFill>
            <a:schemeClr val="accent6">
              <a:alpha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bg1"/>
                </a:solidFill>
                <a:latin typeface="Bahnschrift" panose="020B0502040204020203" pitchFamily="34" charset="0"/>
                <a:cs typeface="Helvetica" panose="020B0604020202020204" pitchFamily="34" charset="0"/>
              </a:rPr>
              <a:t>Bafög für Studierende</a:t>
            </a:r>
          </a:p>
        </p:txBody>
      </p:sp>
      <p:sp>
        <p:nvSpPr>
          <p:cNvPr id="17" name="Rechteck: abgerundete Ecken 16">
            <a:extLst>
              <a:ext uri="{FF2B5EF4-FFF2-40B4-BE49-F238E27FC236}">
                <a16:creationId xmlns:a16="http://schemas.microsoft.com/office/drawing/2014/main" id="{8F4C5D40-4E0E-7D52-216A-9B72CCFD1E93}"/>
              </a:ext>
            </a:extLst>
          </p:cNvPr>
          <p:cNvSpPr/>
          <p:nvPr userDrawn="1"/>
        </p:nvSpPr>
        <p:spPr>
          <a:xfrm>
            <a:off x="895149" y="5771887"/>
            <a:ext cx="2604796" cy="947523"/>
          </a:xfrm>
          <a:prstGeom prst="roundRect">
            <a:avLst>
              <a:gd name="adj" fmla="val 5782"/>
            </a:avLst>
          </a:prstGeom>
          <a:solidFill>
            <a:schemeClr val="accent6">
              <a:alpha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bg1"/>
                </a:solidFill>
                <a:latin typeface="Bahnschrift" panose="020B0502040204020203" pitchFamily="34" charset="0"/>
                <a:cs typeface="Helvetica" panose="020B0604020202020204" pitchFamily="34" charset="0"/>
              </a:rPr>
              <a:t>Wohngeld</a:t>
            </a:r>
          </a:p>
        </p:txBody>
      </p:sp>
      <p:sp>
        <p:nvSpPr>
          <p:cNvPr id="19" name="Rechteck: abgerundete Ecken 18">
            <a:extLst>
              <a:ext uri="{FF2B5EF4-FFF2-40B4-BE49-F238E27FC236}">
                <a16:creationId xmlns:a16="http://schemas.microsoft.com/office/drawing/2014/main" id="{5A9545A5-E494-732B-EB3E-88C697934E81}"/>
              </a:ext>
            </a:extLst>
          </p:cNvPr>
          <p:cNvSpPr>
            <a:spLocks/>
          </p:cNvSpPr>
          <p:nvPr userDrawn="1"/>
        </p:nvSpPr>
        <p:spPr>
          <a:xfrm>
            <a:off x="3961845" y="2610733"/>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kommt (eher) infrage</a:t>
            </a:r>
          </a:p>
        </p:txBody>
      </p:sp>
      <p:sp>
        <p:nvSpPr>
          <p:cNvPr id="24" name="Rechteck: abgerundete Ecken 23">
            <a:extLst>
              <a:ext uri="{FF2B5EF4-FFF2-40B4-BE49-F238E27FC236}">
                <a16:creationId xmlns:a16="http://schemas.microsoft.com/office/drawing/2014/main" id="{007D8E01-F0C0-79AC-10A9-417CA7D574D4}"/>
              </a:ext>
            </a:extLst>
          </p:cNvPr>
          <p:cNvSpPr>
            <a:spLocks/>
          </p:cNvSpPr>
          <p:nvPr userDrawn="1"/>
        </p:nvSpPr>
        <p:spPr>
          <a:xfrm>
            <a:off x="3961845" y="2911676"/>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kommt (eher) nicht infrage</a:t>
            </a:r>
          </a:p>
        </p:txBody>
      </p:sp>
      <p:sp>
        <p:nvSpPr>
          <p:cNvPr id="26" name="Rechteck: abgerundete Ecken 25">
            <a:extLst>
              <a:ext uri="{FF2B5EF4-FFF2-40B4-BE49-F238E27FC236}">
                <a16:creationId xmlns:a16="http://schemas.microsoft.com/office/drawing/2014/main" id="{C41E2CFA-47BE-DF30-CDFC-4FED9D5CF3F2}"/>
              </a:ext>
            </a:extLst>
          </p:cNvPr>
          <p:cNvSpPr>
            <a:spLocks/>
          </p:cNvSpPr>
          <p:nvPr userDrawn="1"/>
        </p:nvSpPr>
        <p:spPr>
          <a:xfrm>
            <a:off x="3961845" y="3228882"/>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unklar</a:t>
            </a:r>
          </a:p>
        </p:txBody>
      </p:sp>
      <p:sp>
        <p:nvSpPr>
          <p:cNvPr id="37" name="Rechteck: abgerundete Ecken 36">
            <a:extLst>
              <a:ext uri="{FF2B5EF4-FFF2-40B4-BE49-F238E27FC236}">
                <a16:creationId xmlns:a16="http://schemas.microsoft.com/office/drawing/2014/main" id="{0AEF0CC1-A652-B0D1-76AC-E7CC8EEE2E24}"/>
              </a:ext>
            </a:extLst>
          </p:cNvPr>
          <p:cNvSpPr>
            <a:spLocks/>
          </p:cNvSpPr>
          <p:nvPr userDrawn="1"/>
        </p:nvSpPr>
        <p:spPr>
          <a:xfrm>
            <a:off x="3961845" y="3687128"/>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kommt (eher) infrage</a:t>
            </a:r>
          </a:p>
        </p:txBody>
      </p:sp>
      <p:sp>
        <p:nvSpPr>
          <p:cNvPr id="41" name="Rechteck: abgerundete Ecken 40">
            <a:extLst>
              <a:ext uri="{FF2B5EF4-FFF2-40B4-BE49-F238E27FC236}">
                <a16:creationId xmlns:a16="http://schemas.microsoft.com/office/drawing/2014/main" id="{4CC6CEF3-4361-B9CA-8BC2-DDFB980129E2}"/>
              </a:ext>
            </a:extLst>
          </p:cNvPr>
          <p:cNvSpPr>
            <a:spLocks/>
          </p:cNvSpPr>
          <p:nvPr userDrawn="1"/>
        </p:nvSpPr>
        <p:spPr>
          <a:xfrm>
            <a:off x="3961845" y="3988071"/>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kommt (eher) nicht infrage</a:t>
            </a:r>
          </a:p>
        </p:txBody>
      </p:sp>
      <p:sp>
        <p:nvSpPr>
          <p:cNvPr id="45" name="Rechteck: abgerundete Ecken 44">
            <a:extLst>
              <a:ext uri="{FF2B5EF4-FFF2-40B4-BE49-F238E27FC236}">
                <a16:creationId xmlns:a16="http://schemas.microsoft.com/office/drawing/2014/main" id="{17B14843-6FDD-5A4A-1376-123DD638A6F3}"/>
              </a:ext>
            </a:extLst>
          </p:cNvPr>
          <p:cNvSpPr>
            <a:spLocks/>
          </p:cNvSpPr>
          <p:nvPr userDrawn="1"/>
        </p:nvSpPr>
        <p:spPr>
          <a:xfrm>
            <a:off x="3961845" y="4305277"/>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unklar</a:t>
            </a:r>
          </a:p>
        </p:txBody>
      </p:sp>
      <p:sp>
        <p:nvSpPr>
          <p:cNvPr id="48" name="Rechteck: abgerundete Ecken 47">
            <a:extLst>
              <a:ext uri="{FF2B5EF4-FFF2-40B4-BE49-F238E27FC236}">
                <a16:creationId xmlns:a16="http://schemas.microsoft.com/office/drawing/2014/main" id="{95F85A6F-9FD8-AC2C-EA83-A7BEF7FFC77A}"/>
              </a:ext>
            </a:extLst>
          </p:cNvPr>
          <p:cNvSpPr>
            <a:spLocks/>
          </p:cNvSpPr>
          <p:nvPr userDrawn="1"/>
        </p:nvSpPr>
        <p:spPr>
          <a:xfrm>
            <a:off x="3961845" y="4784164"/>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kommt (eher) infrage</a:t>
            </a:r>
          </a:p>
        </p:txBody>
      </p:sp>
      <p:sp>
        <p:nvSpPr>
          <p:cNvPr id="54" name="Rechteck: abgerundete Ecken 53">
            <a:extLst>
              <a:ext uri="{FF2B5EF4-FFF2-40B4-BE49-F238E27FC236}">
                <a16:creationId xmlns:a16="http://schemas.microsoft.com/office/drawing/2014/main" id="{A50BEDF7-3C6D-6195-BD13-3BE43EA5CC1E}"/>
              </a:ext>
            </a:extLst>
          </p:cNvPr>
          <p:cNvSpPr>
            <a:spLocks/>
          </p:cNvSpPr>
          <p:nvPr userDrawn="1"/>
        </p:nvSpPr>
        <p:spPr>
          <a:xfrm>
            <a:off x="3961845" y="5085107"/>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kommt (eher) nicht infrage</a:t>
            </a:r>
          </a:p>
        </p:txBody>
      </p:sp>
      <p:sp>
        <p:nvSpPr>
          <p:cNvPr id="56" name="Rechteck: abgerundete Ecken 55">
            <a:extLst>
              <a:ext uri="{FF2B5EF4-FFF2-40B4-BE49-F238E27FC236}">
                <a16:creationId xmlns:a16="http://schemas.microsoft.com/office/drawing/2014/main" id="{B4C4FC56-7F48-2626-B1B1-F51878EC9A8D}"/>
              </a:ext>
            </a:extLst>
          </p:cNvPr>
          <p:cNvSpPr>
            <a:spLocks/>
          </p:cNvSpPr>
          <p:nvPr userDrawn="1"/>
        </p:nvSpPr>
        <p:spPr>
          <a:xfrm>
            <a:off x="3961845" y="5402313"/>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unklar</a:t>
            </a:r>
          </a:p>
        </p:txBody>
      </p:sp>
      <p:sp>
        <p:nvSpPr>
          <p:cNvPr id="66" name="Rechteck: abgerundete Ecken 65">
            <a:extLst>
              <a:ext uri="{FF2B5EF4-FFF2-40B4-BE49-F238E27FC236}">
                <a16:creationId xmlns:a16="http://schemas.microsoft.com/office/drawing/2014/main" id="{CA983B0A-7F05-2EF3-55CD-89976508F59C}"/>
              </a:ext>
            </a:extLst>
          </p:cNvPr>
          <p:cNvSpPr>
            <a:spLocks/>
          </p:cNvSpPr>
          <p:nvPr userDrawn="1"/>
        </p:nvSpPr>
        <p:spPr>
          <a:xfrm>
            <a:off x="3961845" y="5787532"/>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kommt (eher) infrage</a:t>
            </a:r>
          </a:p>
        </p:txBody>
      </p:sp>
      <p:sp>
        <p:nvSpPr>
          <p:cNvPr id="68" name="Rechteck: abgerundete Ecken 67">
            <a:extLst>
              <a:ext uri="{FF2B5EF4-FFF2-40B4-BE49-F238E27FC236}">
                <a16:creationId xmlns:a16="http://schemas.microsoft.com/office/drawing/2014/main" id="{9588A4A9-05EE-C577-DF54-92118067811D}"/>
              </a:ext>
            </a:extLst>
          </p:cNvPr>
          <p:cNvSpPr>
            <a:spLocks/>
          </p:cNvSpPr>
          <p:nvPr userDrawn="1"/>
        </p:nvSpPr>
        <p:spPr>
          <a:xfrm>
            <a:off x="3961845" y="6088475"/>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kommt (eher) nicht infrage</a:t>
            </a:r>
          </a:p>
        </p:txBody>
      </p:sp>
      <p:sp>
        <p:nvSpPr>
          <p:cNvPr id="70" name="Rechteck: abgerundete Ecken 69">
            <a:extLst>
              <a:ext uri="{FF2B5EF4-FFF2-40B4-BE49-F238E27FC236}">
                <a16:creationId xmlns:a16="http://schemas.microsoft.com/office/drawing/2014/main" id="{409514E9-3A42-70D8-F45E-D4EE8CE627C7}"/>
              </a:ext>
            </a:extLst>
          </p:cNvPr>
          <p:cNvSpPr>
            <a:spLocks/>
          </p:cNvSpPr>
          <p:nvPr userDrawn="1"/>
        </p:nvSpPr>
        <p:spPr>
          <a:xfrm>
            <a:off x="3961845" y="6405681"/>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unklar</a:t>
            </a:r>
          </a:p>
        </p:txBody>
      </p:sp>
      <p:sp>
        <p:nvSpPr>
          <p:cNvPr id="6" name="Rechteck: abgerundete Ecken 5">
            <a:extLst>
              <a:ext uri="{FF2B5EF4-FFF2-40B4-BE49-F238E27FC236}">
                <a16:creationId xmlns:a16="http://schemas.microsoft.com/office/drawing/2014/main" id="{7CCFA47E-18EB-4C40-CFC5-5039CC1FA2C7}"/>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400">
                <a:solidFill>
                  <a:schemeClr val="bg1"/>
                </a:solidFill>
                <a:latin typeface="Bahnschrift" panose="020B0502040204020203" pitchFamily="34" charset="0"/>
              </a:rPr>
              <a:t>WB-3 3/3</a:t>
            </a:r>
          </a:p>
        </p:txBody>
      </p:sp>
      <p:pic>
        <p:nvPicPr>
          <p:cNvPr id="7" name="Grafik 6">
            <a:extLst>
              <a:ext uri="{FF2B5EF4-FFF2-40B4-BE49-F238E27FC236}">
                <a16:creationId xmlns:a16="http://schemas.microsoft.com/office/drawing/2014/main" id="{804620E2-A959-8D3E-2A11-AAAA51FB0E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862" y="6369812"/>
            <a:ext cx="804574" cy="961018"/>
          </a:xfrm>
          <a:prstGeom prst="rect">
            <a:avLst/>
          </a:prstGeom>
        </p:spPr>
      </p:pic>
    </p:spTree>
    <p:extLst>
      <p:ext uri="{BB962C8B-B14F-4D97-AF65-F5344CB8AC3E}">
        <p14:creationId xmlns:p14="http://schemas.microsoft.com/office/powerpoint/2010/main" val="26137036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B-4 1/3">
    <p:spTree>
      <p:nvGrpSpPr>
        <p:cNvPr id="1" name=""/>
        <p:cNvGrpSpPr/>
        <p:nvPr/>
      </p:nvGrpSpPr>
      <p:grpSpPr>
        <a:xfrm>
          <a:off x="0" y="0"/>
          <a:ext cx="0" cy="0"/>
          <a:chOff x="0" y="0"/>
          <a:chExt cx="0" cy="0"/>
        </a:xfrm>
      </p:grpSpPr>
      <p:sp>
        <p:nvSpPr>
          <p:cNvPr id="4" name="Freihandform: Form 3">
            <a:extLst>
              <a:ext uri="{FF2B5EF4-FFF2-40B4-BE49-F238E27FC236}">
                <a16:creationId xmlns:a16="http://schemas.microsoft.com/office/drawing/2014/main" id="{0BFFE9C2-60D1-B5F6-83DA-5886873309E7}"/>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2" name="Textfeld 1">
            <a:extLst>
              <a:ext uri="{FF2B5EF4-FFF2-40B4-BE49-F238E27FC236}">
                <a16:creationId xmlns:a16="http://schemas.microsoft.com/office/drawing/2014/main" id="{A0B16BFF-7126-E81B-5A78-F86A893BEC54}"/>
              </a:ext>
            </a:extLst>
          </p:cNvPr>
          <p:cNvSpPr txBox="1"/>
          <p:nvPr userDrawn="1"/>
        </p:nvSpPr>
        <p:spPr>
          <a:xfrm>
            <a:off x="895149" y="4342057"/>
            <a:ext cx="9213050" cy="2446114"/>
          </a:xfrm>
          <a:prstGeom prst="roundRect">
            <a:avLst>
              <a:gd name="adj" fmla="val 8933"/>
            </a:avLst>
          </a:prstGeom>
          <a:solidFill>
            <a:srgbClr val="FFFFFF">
              <a:alpha val="40000"/>
            </a:srgbClr>
          </a:solidFill>
        </p:spPr>
        <p:txBody>
          <a:bodyPr wrap="square" lIns="576000" tIns="180000" rIns="180000" bIns="180000">
            <a:spAutoFit/>
          </a:bodyPr>
          <a:lstStyle/>
          <a:p>
            <a:r>
              <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rPr>
              <a:t>Eure </a:t>
            </a:r>
            <a:r>
              <a:rPr lang="de-DE" sz="1600" b="1" err="1">
                <a:solidFill>
                  <a:schemeClr val="tx1"/>
                </a:solidFill>
                <a:latin typeface="Bahnschrift" panose="020B0502040204020203" pitchFamily="34" charset="0"/>
                <a:ea typeface="Inter" panose="020B0502030000000004" pitchFamily="34" charset="0"/>
                <a:cs typeface="Helvetica" panose="020B0604020202020204" pitchFamily="34" charset="0"/>
              </a:rPr>
              <a:t>To</a:t>
            </a:r>
            <a:r>
              <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rPr>
              <a:t>-Dos:</a:t>
            </a:r>
          </a:p>
          <a:p>
            <a:endPar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de-DE" sz="1600" b="0">
                <a:solidFill>
                  <a:schemeClr val="tx1"/>
                </a:solidFill>
                <a:latin typeface="Bahnschrift" panose="020B0502040204020203" pitchFamily="34" charset="0"/>
                <a:ea typeface="Inter" panose="020B0502030000000004" pitchFamily="34" charset="0"/>
                <a:cs typeface="Helvetica" panose="020B0604020202020204" pitchFamily="34" charset="0"/>
              </a:rPr>
              <a:t>Ergänzt die Übersicht über die Einnahmen und Ausgaben von Yuna. Nutzt dafür das Material WB-4.</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de-DE" sz="1600" b="0">
                <a:solidFill>
                  <a:schemeClr val="tx1"/>
                </a:solidFill>
                <a:latin typeface="Bahnschrift" panose="020B0502040204020203" pitchFamily="34" charset="0"/>
                <a:ea typeface="Inter" panose="020B0502030000000004" pitchFamily="34" charset="0"/>
                <a:cs typeface="Helvetica" panose="020B0604020202020204" pitchFamily="34" charset="0"/>
              </a:rPr>
              <a:t>Lest die Steckbriefe (Material WB-6) durch. Nennt die Fördermittel, die für Yuna infrage kommen könnten. Begründet eure Auswahl (Material WB-4).</a:t>
            </a:r>
          </a:p>
          <a:p>
            <a:pPr marL="342900" indent="-342900">
              <a:buFont typeface="+mj-lt"/>
              <a:buAutoNum type="arabicPeriod"/>
            </a:pPr>
            <a:r>
              <a:rPr lang="de-DE" sz="1600" b="0">
                <a:solidFill>
                  <a:schemeClr val="tx1"/>
                </a:solidFill>
                <a:latin typeface="Bahnschrift" panose="020B0502040204020203" pitchFamily="34" charset="0"/>
                <a:ea typeface="Inter" panose="020B0502030000000004" pitchFamily="34" charset="0"/>
                <a:cs typeface="Helvetica" panose="020B0604020202020204" pitchFamily="34" charset="0"/>
              </a:rPr>
              <a:t>Korrigiert oder ergänzt, falls erforderlich oder möglich, Yunas Einnahmen-Ausgaben-Rechnung (Material WB-4).</a:t>
            </a:r>
          </a:p>
        </p:txBody>
      </p:sp>
      <p:sp>
        <p:nvSpPr>
          <p:cNvPr id="3" name="Google Shape;389;p14">
            <a:extLst>
              <a:ext uri="{FF2B5EF4-FFF2-40B4-BE49-F238E27FC236}">
                <a16:creationId xmlns:a16="http://schemas.microsoft.com/office/drawing/2014/main" id="{49EDE896-D703-71A8-1E89-4842D82A7419}"/>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Laufende Kosten, Fall 3: </a:t>
            </a:r>
            <a:r>
              <a:rPr lang="de-DE" sz="2800" b="1">
                <a:solidFill>
                  <a:srgbClr val="91D14C"/>
                </a:solidFill>
                <a:latin typeface="Bahnschrift" panose="020B0502040204020203" pitchFamily="34" charset="0"/>
                <a:sym typeface="Arial"/>
              </a:rPr>
              <a:t>Yuna</a:t>
            </a:r>
            <a:endParaRPr lang="de-DE" sz="2800">
              <a:solidFill>
                <a:srgbClr val="91D14C"/>
              </a:solidFill>
              <a:latin typeface="Bahnschrift" panose="020B0502040204020203" pitchFamily="34" charset="0"/>
            </a:endParaRPr>
          </a:p>
        </p:txBody>
      </p:sp>
      <p:sp>
        <p:nvSpPr>
          <p:cNvPr id="5" name="Rechteck: abgerundete Ecken 4">
            <a:extLst>
              <a:ext uri="{FF2B5EF4-FFF2-40B4-BE49-F238E27FC236}">
                <a16:creationId xmlns:a16="http://schemas.microsoft.com/office/drawing/2014/main" id="{C374535A-F8FF-BE0A-D00E-57F3DE4C3D91}"/>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400">
                <a:solidFill>
                  <a:schemeClr val="bg1"/>
                </a:solidFill>
                <a:latin typeface="Bahnschrift" panose="020B0502040204020203" pitchFamily="34" charset="0"/>
              </a:rPr>
              <a:t>WB-4 1/3</a:t>
            </a:r>
          </a:p>
        </p:txBody>
      </p:sp>
      <p:sp>
        <p:nvSpPr>
          <p:cNvPr id="6" name="Rechteck: abgerundete Ecken 5">
            <a:extLst>
              <a:ext uri="{FF2B5EF4-FFF2-40B4-BE49-F238E27FC236}">
                <a16:creationId xmlns:a16="http://schemas.microsoft.com/office/drawing/2014/main" id="{7CAC1022-2713-63C9-BE17-6E8B3226406A}"/>
              </a:ext>
            </a:extLst>
          </p:cNvPr>
          <p:cNvSpPr/>
          <p:nvPr userDrawn="1"/>
        </p:nvSpPr>
        <p:spPr>
          <a:xfrm>
            <a:off x="895149" y="2002057"/>
            <a:ext cx="9213050" cy="2340000"/>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a:solidFill>
                  <a:schemeClr val="tx1"/>
                </a:solidFill>
                <a:latin typeface="Bahnschrift" panose="020B0502040204020203" pitchFamily="34" charset="0"/>
                <a:cs typeface="Helvetica" panose="020B0604020202020204" pitchFamily="34" charset="0"/>
              </a:rPr>
              <a:t>Nur noch wenige Wochen, dann zieht Yuna von Saarbrücken nach Dresden und beginnt dort ihr Studium. Noch steht sie auf der Warteliste für einen Wohnheimplatz - doch das Studierendenwerk ist zuversichtlich, dass es damit klappt. Nur 298 Euro würde sie für ihr möbliertes Zimmer in einer 10er-WG zahlen, Strom, Telefon und Internet inklusive. Unklar ist noch, ob sie den Rundfunkbeitrag bezahlen muss – in ihrer WG muss das sonst auch keiner. Von zu Hause bekommt sie 250 Euro – das Kindergeld, das ihre Eltern noch für sie erhalten, reichen sie an Yuna weiter.</a:t>
            </a:r>
          </a:p>
        </p:txBody>
      </p:sp>
      <p:pic>
        <p:nvPicPr>
          <p:cNvPr id="8" name="Grafik 7" descr="Ein Bild, das Licht enthält.&#10;&#10;Automatisch generierte Beschreibung">
            <a:extLst>
              <a:ext uri="{FF2B5EF4-FFF2-40B4-BE49-F238E27FC236}">
                <a16:creationId xmlns:a16="http://schemas.microsoft.com/office/drawing/2014/main" id="{57BC4040-1ABD-5FD2-C3C5-4E5E4D66F771}"/>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rot="1215291" flipH="1">
            <a:off x="218201" y="6044983"/>
            <a:ext cx="1508134" cy="597651"/>
          </a:xfrm>
          <a:prstGeom prst="rect">
            <a:avLst/>
          </a:prstGeom>
        </p:spPr>
      </p:pic>
      <p:pic>
        <p:nvPicPr>
          <p:cNvPr id="9" name="Grafik 8" descr="Ein Bild, das Logo enthält.&#10;&#10;Automatisch generierte Beschreibung">
            <a:extLst>
              <a:ext uri="{FF2B5EF4-FFF2-40B4-BE49-F238E27FC236}">
                <a16:creationId xmlns:a16="http://schemas.microsoft.com/office/drawing/2014/main" id="{EF6731DD-48E0-05ED-04FE-86253EF092A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7630"/>
          <a:stretch/>
        </p:blipFill>
        <p:spPr>
          <a:xfrm>
            <a:off x="476804" y="2258715"/>
            <a:ext cx="961019" cy="889281"/>
          </a:xfrm>
          <a:prstGeom prst="rect">
            <a:avLst/>
          </a:prstGeom>
        </p:spPr>
      </p:pic>
    </p:spTree>
    <p:extLst>
      <p:ext uri="{BB962C8B-B14F-4D97-AF65-F5344CB8AC3E}">
        <p14:creationId xmlns:p14="http://schemas.microsoft.com/office/powerpoint/2010/main" val="1391985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B-4 2/3">
    <p:spTree>
      <p:nvGrpSpPr>
        <p:cNvPr id="1" name=""/>
        <p:cNvGrpSpPr/>
        <p:nvPr/>
      </p:nvGrpSpPr>
      <p:grpSpPr>
        <a:xfrm>
          <a:off x="0" y="0"/>
          <a:ext cx="0" cy="0"/>
          <a:chOff x="0" y="0"/>
          <a:chExt cx="0" cy="0"/>
        </a:xfrm>
      </p:grpSpPr>
      <p:sp>
        <p:nvSpPr>
          <p:cNvPr id="4" name="Freihandform: Form 3">
            <a:extLst>
              <a:ext uri="{FF2B5EF4-FFF2-40B4-BE49-F238E27FC236}">
                <a16:creationId xmlns:a16="http://schemas.microsoft.com/office/drawing/2014/main" id="{0BFFE9C2-60D1-B5F6-83DA-5886873309E7}"/>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3" name="Google Shape;389;p14">
            <a:extLst>
              <a:ext uri="{FF2B5EF4-FFF2-40B4-BE49-F238E27FC236}">
                <a16:creationId xmlns:a16="http://schemas.microsoft.com/office/drawing/2014/main" id="{49EDE896-D703-71A8-1E89-4842D82A7419}"/>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Laufende Kosten, Fall 3: </a:t>
            </a:r>
            <a:r>
              <a:rPr lang="de-DE" sz="2800" b="1">
                <a:solidFill>
                  <a:srgbClr val="91D14C"/>
                </a:solidFill>
                <a:latin typeface="Bahnschrift" panose="020B0502040204020203" pitchFamily="34" charset="0"/>
                <a:sym typeface="Arial"/>
              </a:rPr>
              <a:t>Yuna</a:t>
            </a:r>
            <a:endParaRPr lang="de-DE" sz="2800">
              <a:solidFill>
                <a:srgbClr val="91D14C"/>
              </a:solidFill>
              <a:latin typeface="Bahnschrift" panose="020B0502040204020203" pitchFamily="34" charset="0"/>
            </a:endParaRPr>
          </a:p>
        </p:txBody>
      </p:sp>
      <p:sp>
        <p:nvSpPr>
          <p:cNvPr id="6" name="Rechteck: abgerundete Ecken 5">
            <a:extLst>
              <a:ext uri="{FF2B5EF4-FFF2-40B4-BE49-F238E27FC236}">
                <a16:creationId xmlns:a16="http://schemas.microsoft.com/office/drawing/2014/main" id="{7CAC1022-2713-63C9-BE17-6E8B3226406A}"/>
              </a:ext>
            </a:extLst>
          </p:cNvPr>
          <p:cNvSpPr/>
          <p:nvPr userDrawn="1"/>
        </p:nvSpPr>
        <p:spPr>
          <a:xfrm>
            <a:off x="895149" y="2002057"/>
            <a:ext cx="3897568" cy="518447"/>
          </a:xfrm>
          <a:prstGeom prst="roundRect">
            <a:avLst>
              <a:gd name="adj" fmla="val 5782"/>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bg1"/>
                </a:solidFill>
                <a:latin typeface="Bahnschrift" panose="020B0502040204020203" pitchFamily="34" charset="0"/>
                <a:cs typeface="Helvetica" panose="020B0604020202020204" pitchFamily="34" charset="0"/>
              </a:rPr>
              <a:t>Einnahmen (pro Monat)</a:t>
            </a:r>
          </a:p>
        </p:txBody>
      </p:sp>
      <p:sp>
        <p:nvSpPr>
          <p:cNvPr id="20" name="Rechteck: abgerundete Ecken 19">
            <a:extLst>
              <a:ext uri="{FF2B5EF4-FFF2-40B4-BE49-F238E27FC236}">
                <a16:creationId xmlns:a16="http://schemas.microsoft.com/office/drawing/2014/main" id="{BD82C9C2-EEEC-2EFC-A262-13F91E7C4A04}"/>
              </a:ext>
            </a:extLst>
          </p:cNvPr>
          <p:cNvSpPr/>
          <p:nvPr userDrawn="1"/>
        </p:nvSpPr>
        <p:spPr>
          <a:xfrm>
            <a:off x="5899097" y="2002057"/>
            <a:ext cx="3897568" cy="518447"/>
          </a:xfrm>
          <a:prstGeom prst="roundRect">
            <a:avLst>
              <a:gd name="adj" fmla="val 5782"/>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bg1"/>
                </a:solidFill>
                <a:latin typeface="Bahnschrift" panose="020B0502040204020203" pitchFamily="34" charset="0"/>
                <a:cs typeface="Helvetica" panose="020B0604020202020204" pitchFamily="34" charset="0"/>
              </a:rPr>
              <a:t>Ausgaben (pro Monat)</a:t>
            </a:r>
          </a:p>
        </p:txBody>
      </p:sp>
      <p:sp>
        <p:nvSpPr>
          <p:cNvPr id="43" name="Textfeld 42">
            <a:extLst>
              <a:ext uri="{FF2B5EF4-FFF2-40B4-BE49-F238E27FC236}">
                <a16:creationId xmlns:a16="http://schemas.microsoft.com/office/drawing/2014/main" id="{53D9563C-C8EC-7A23-DB8F-D015A0C43BDA}"/>
              </a:ext>
            </a:extLst>
          </p:cNvPr>
          <p:cNvSpPr txBox="1"/>
          <p:nvPr userDrawn="1"/>
        </p:nvSpPr>
        <p:spPr>
          <a:xfrm>
            <a:off x="5899097" y="5064671"/>
            <a:ext cx="2006670" cy="1184948"/>
          </a:xfrm>
          <a:prstGeom prst="roundRect">
            <a:avLst>
              <a:gd name="adj" fmla="val 8933"/>
            </a:avLst>
          </a:prstGeom>
          <a:solidFill>
            <a:srgbClr val="F5F5F5"/>
          </a:solidFill>
        </p:spPr>
        <p:txBody>
          <a:bodyPr wrap="square" lIns="180000" tIns="72000" rIns="180000" bIns="72000">
            <a:spAutoFit/>
          </a:bodyPr>
          <a:lstStyle/>
          <a:p>
            <a:r>
              <a:rPr lang="de-DE" sz="1600" b="0">
                <a:latin typeface="Bahnschrift" panose="020B0502040204020203" pitchFamily="34" charset="0"/>
              </a:rPr>
              <a:t>Ernährung, Mobilität, Freizeit &amp; Sport, Kleidung*</a:t>
            </a:r>
          </a:p>
        </p:txBody>
      </p:sp>
      <p:sp>
        <p:nvSpPr>
          <p:cNvPr id="44" name="Textfeld 43">
            <a:extLst>
              <a:ext uri="{FF2B5EF4-FFF2-40B4-BE49-F238E27FC236}">
                <a16:creationId xmlns:a16="http://schemas.microsoft.com/office/drawing/2014/main" id="{0BB9A947-038C-55E2-F499-71FC29B399C1}"/>
              </a:ext>
            </a:extLst>
          </p:cNvPr>
          <p:cNvSpPr txBox="1"/>
          <p:nvPr userDrawn="1"/>
        </p:nvSpPr>
        <p:spPr>
          <a:xfrm>
            <a:off x="8001166" y="5064671"/>
            <a:ext cx="1795499" cy="1431862"/>
          </a:xfrm>
          <a:prstGeom prst="roundRect">
            <a:avLst>
              <a:gd name="adj" fmla="val 8933"/>
            </a:avLst>
          </a:prstGeom>
          <a:solidFill>
            <a:schemeClr val="bg1">
              <a:alpha val="40000"/>
            </a:schemeClr>
          </a:solidFill>
          <a:ln>
            <a:solidFill>
              <a:srgbClr val="F5F5F5"/>
            </a:solidFill>
          </a:ln>
        </p:spPr>
        <p:txBody>
          <a:bodyPr wrap="square" lIns="180000" tIns="72000" rIns="180000" bIns="72000">
            <a:noAutofit/>
          </a:bodyPr>
          <a:lstStyle/>
          <a:p>
            <a:pPr algn="r"/>
            <a:r>
              <a:rPr lang="de-DE" sz="1600" b="0">
                <a:latin typeface="Bahnschrift" panose="020B0502040204020203" pitchFamily="34" charset="0"/>
              </a:rPr>
              <a:t>389 Euro</a:t>
            </a:r>
          </a:p>
        </p:txBody>
      </p:sp>
      <p:sp>
        <p:nvSpPr>
          <p:cNvPr id="53" name="Textfeld 52">
            <a:extLst>
              <a:ext uri="{FF2B5EF4-FFF2-40B4-BE49-F238E27FC236}">
                <a16:creationId xmlns:a16="http://schemas.microsoft.com/office/drawing/2014/main" id="{98173C50-B4C3-74BF-20D2-02F479E04036}"/>
              </a:ext>
            </a:extLst>
          </p:cNvPr>
          <p:cNvSpPr txBox="1"/>
          <p:nvPr userDrawn="1"/>
        </p:nvSpPr>
        <p:spPr>
          <a:xfrm>
            <a:off x="895148" y="6697347"/>
            <a:ext cx="7943561" cy="461665"/>
          </a:xfrm>
          <a:prstGeom prst="rect">
            <a:avLst/>
          </a:prstGeom>
          <a:noFill/>
        </p:spPr>
        <p:txBody>
          <a:bodyPr wrap="square" rtlCol="0">
            <a:spAutoFit/>
          </a:bodyPr>
          <a:lstStyle/>
          <a:p>
            <a:r>
              <a:rPr lang="de-DE" sz="1200" i="1">
                <a:latin typeface="Bahnschrift" panose="020B0502040204020203" pitchFamily="34" charset="0"/>
              </a:rPr>
              <a:t>* Diese Kosten können sehr unterschiedlich ausfallen. Wir arbeiten hier mit Durchschnittswerten für Studierende; Quelle: Studierendenbefragung 2021 (22. Sozialerhebung), BMBF</a:t>
            </a:r>
          </a:p>
        </p:txBody>
      </p:sp>
      <p:sp>
        <p:nvSpPr>
          <p:cNvPr id="8" name="Rechteck: abgerundete Ecken 7">
            <a:extLst>
              <a:ext uri="{FF2B5EF4-FFF2-40B4-BE49-F238E27FC236}">
                <a16:creationId xmlns:a16="http://schemas.microsoft.com/office/drawing/2014/main" id="{465762D7-E454-0137-DCE6-A4441984D3D4}"/>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400">
                <a:solidFill>
                  <a:schemeClr val="bg1"/>
                </a:solidFill>
                <a:latin typeface="Bahnschrift" panose="020B0502040204020203" pitchFamily="34" charset="0"/>
              </a:rPr>
              <a:t>WB-4 2/3</a:t>
            </a:r>
          </a:p>
        </p:txBody>
      </p:sp>
    </p:spTree>
    <p:extLst>
      <p:ext uri="{BB962C8B-B14F-4D97-AF65-F5344CB8AC3E}">
        <p14:creationId xmlns:p14="http://schemas.microsoft.com/office/powerpoint/2010/main" val="8353954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B-4 3/3">
    <p:spTree>
      <p:nvGrpSpPr>
        <p:cNvPr id="1" name=""/>
        <p:cNvGrpSpPr/>
        <p:nvPr/>
      </p:nvGrpSpPr>
      <p:grpSpPr>
        <a:xfrm>
          <a:off x="0" y="0"/>
          <a:ext cx="0" cy="0"/>
          <a:chOff x="0" y="0"/>
          <a:chExt cx="0" cy="0"/>
        </a:xfrm>
      </p:grpSpPr>
      <p:sp>
        <p:nvSpPr>
          <p:cNvPr id="4" name="Freihandform: Form 3">
            <a:extLst>
              <a:ext uri="{FF2B5EF4-FFF2-40B4-BE49-F238E27FC236}">
                <a16:creationId xmlns:a16="http://schemas.microsoft.com/office/drawing/2014/main" id="{0BFFE9C2-60D1-B5F6-83DA-5886873309E7}"/>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3" name="Google Shape;389;p14">
            <a:extLst>
              <a:ext uri="{FF2B5EF4-FFF2-40B4-BE49-F238E27FC236}">
                <a16:creationId xmlns:a16="http://schemas.microsoft.com/office/drawing/2014/main" id="{49EDE896-D703-71A8-1E89-4842D82A7419}"/>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Laufende Kosten, Fall 3: </a:t>
            </a:r>
            <a:r>
              <a:rPr kumimoji="0" lang="de-DE" sz="2800" b="1" i="0" u="none" strike="noStrike" kern="0" cap="none" spc="0" normalizeH="0" baseline="0" noProof="0">
                <a:ln>
                  <a:noFill/>
                </a:ln>
                <a:solidFill>
                  <a:srgbClr val="91D14C"/>
                </a:solidFill>
                <a:effectLst/>
                <a:uLnTx/>
                <a:uFillTx/>
                <a:latin typeface="Bahnschrift" panose="020B0502040204020203" pitchFamily="34" charset="0"/>
                <a:sym typeface="Arial"/>
              </a:rPr>
              <a:t>Yuna</a:t>
            </a:r>
            <a:endParaRPr lang="de-DE" sz="2800">
              <a:solidFill>
                <a:srgbClr val="91D14C"/>
              </a:solidFill>
              <a:latin typeface="Bahnschrift" panose="020B0502040204020203" pitchFamily="34" charset="0"/>
            </a:endParaRPr>
          </a:p>
        </p:txBody>
      </p:sp>
      <p:sp>
        <p:nvSpPr>
          <p:cNvPr id="8" name="Rechteck: abgerundete Ecken 7">
            <a:extLst>
              <a:ext uri="{FF2B5EF4-FFF2-40B4-BE49-F238E27FC236}">
                <a16:creationId xmlns:a16="http://schemas.microsoft.com/office/drawing/2014/main" id="{3E337631-022E-F030-4798-E5CE6FFC22AD}"/>
              </a:ext>
            </a:extLst>
          </p:cNvPr>
          <p:cNvSpPr>
            <a:spLocks/>
          </p:cNvSpPr>
          <p:nvPr userDrawn="1"/>
        </p:nvSpPr>
        <p:spPr>
          <a:xfrm>
            <a:off x="895149" y="1876927"/>
            <a:ext cx="9524585" cy="39355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1" i="0">
                <a:solidFill>
                  <a:schemeClr val="tx1"/>
                </a:solidFill>
                <a:latin typeface="Bahnschrift" panose="020B0502040204020203" pitchFamily="34" charset="0"/>
                <a:cs typeface="Helvetica" panose="020B0604020202020204" pitchFamily="34" charset="0"/>
              </a:rPr>
              <a:t>Folgende Förderungen könnten für Yuna infrage kommen:</a:t>
            </a:r>
            <a:endParaRPr lang="de-DE" sz="1600" i="0">
              <a:solidFill>
                <a:schemeClr val="tx1"/>
              </a:solidFill>
              <a:latin typeface="Bahnschrift" panose="020B0502040204020203" pitchFamily="34" charset="0"/>
              <a:cs typeface="Helvetica" panose="020B0604020202020204" pitchFamily="34" charset="0"/>
            </a:endParaRPr>
          </a:p>
        </p:txBody>
      </p:sp>
      <p:sp>
        <p:nvSpPr>
          <p:cNvPr id="10" name="Rechteck: abgerundete Ecken 9">
            <a:extLst>
              <a:ext uri="{FF2B5EF4-FFF2-40B4-BE49-F238E27FC236}">
                <a16:creationId xmlns:a16="http://schemas.microsoft.com/office/drawing/2014/main" id="{A3623420-2B34-CD4B-D887-18BA067AFB2B}"/>
              </a:ext>
            </a:extLst>
          </p:cNvPr>
          <p:cNvSpPr/>
          <p:nvPr userDrawn="1"/>
        </p:nvSpPr>
        <p:spPr>
          <a:xfrm>
            <a:off x="895149" y="2590636"/>
            <a:ext cx="2604796" cy="947523"/>
          </a:xfrm>
          <a:prstGeom prst="roundRect">
            <a:avLst>
              <a:gd name="adj" fmla="val 5782"/>
            </a:avLst>
          </a:prstGeom>
          <a:solidFill>
            <a:schemeClr val="accent6">
              <a:alpha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bg1"/>
                </a:solidFill>
                <a:latin typeface="Bahnschrift" panose="020B0502040204020203" pitchFamily="34" charset="0"/>
                <a:cs typeface="Helvetica" panose="020B0604020202020204" pitchFamily="34" charset="0"/>
              </a:rPr>
              <a:t>BAB</a:t>
            </a:r>
          </a:p>
        </p:txBody>
      </p:sp>
      <p:sp>
        <p:nvSpPr>
          <p:cNvPr id="11" name="Rechteck: abgerundete Ecken 10">
            <a:extLst>
              <a:ext uri="{FF2B5EF4-FFF2-40B4-BE49-F238E27FC236}">
                <a16:creationId xmlns:a16="http://schemas.microsoft.com/office/drawing/2014/main" id="{D14F9288-1CC5-1BB9-3450-40D7462A97E5}"/>
              </a:ext>
            </a:extLst>
          </p:cNvPr>
          <p:cNvSpPr/>
          <p:nvPr userDrawn="1"/>
        </p:nvSpPr>
        <p:spPr>
          <a:xfrm>
            <a:off x="895149" y="3651053"/>
            <a:ext cx="2604796" cy="947523"/>
          </a:xfrm>
          <a:prstGeom prst="roundRect">
            <a:avLst>
              <a:gd name="adj" fmla="val 5782"/>
            </a:avLst>
          </a:prstGeom>
          <a:solidFill>
            <a:schemeClr val="accent6">
              <a:alpha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bg1"/>
                </a:solidFill>
                <a:latin typeface="Bahnschrift" panose="020B0502040204020203" pitchFamily="34" charset="0"/>
                <a:cs typeface="Helvetica" panose="020B0604020202020204" pitchFamily="34" charset="0"/>
              </a:rPr>
              <a:t>Schüler-Bafög</a:t>
            </a:r>
          </a:p>
        </p:txBody>
      </p:sp>
      <p:sp>
        <p:nvSpPr>
          <p:cNvPr id="16" name="Rechteck: abgerundete Ecken 15">
            <a:extLst>
              <a:ext uri="{FF2B5EF4-FFF2-40B4-BE49-F238E27FC236}">
                <a16:creationId xmlns:a16="http://schemas.microsoft.com/office/drawing/2014/main" id="{95CB0D1F-D7F5-1451-BE67-1E6FF1B95A50}"/>
              </a:ext>
            </a:extLst>
          </p:cNvPr>
          <p:cNvSpPr/>
          <p:nvPr userDrawn="1"/>
        </p:nvSpPr>
        <p:spPr>
          <a:xfrm>
            <a:off x="895149" y="4711470"/>
            <a:ext cx="2604796" cy="947523"/>
          </a:xfrm>
          <a:prstGeom prst="roundRect">
            <a:avLst>
              <a:gd name="adj" fmla="val 5782"/>
            </a:avLst>
          </a:prstGeom>
          <a:solidFill>
            <a:schemeClr val="accent6">
              <a:alpha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bg1"/>
                </a:solidFill>
                <a:latin typeface="Bahnschrift" panose="020B0502040204020203" pitchFamily="34" charset="0"/>
                <a:cs typeface="Helvetica" panose="020B0604020202020204" pitchFamily="34" charset="0"/>
              </a:rPr>
              <a:t>Bafög für Studierende</a:t>
            </a:r>
          </a:p>
        </p:txBody>
      </p:sp>
      <p:sp>
        <p:nvSpPr>
          <p:cNvPr id="17" name="Rechteck: abgerundete Ecken 16">
            <a:extLst>
              <a:ext uri="{FF2B5EF4-FFF2-40B4-BE49-F238E27FC236}">
                <a16:creationId xmlns:a16="http://schemas.microsoft.com/office/drawing/2014/main" id="{8F4C5D40-4E0E-7D52-216A-9B72CCFD1E93}"/>
              </a:ext>
            </a:extLst>
          </p:cNvPr>
          <p:cNvSpPr/>
          <p:nvPr userDrawn="1"/>
        </p:nvSpPr>
        <p:spPr>
          <a:xfrm>
            <a:off x="895149" y="5771887"/>
            <a:ext cx="2604796" cy="947523"/>
          </a:xfrm>
          <a:prstGeom prst="roundRect">
            <a:avLst>
              <a:gd name="adj" fmla="val 5782"/>
            </a:avLst>
          </a:prstGeom>
          <a:solidFill>
            <a:schemeClr val="accent6">
              <a:alpha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bg1"/>
                </a:solidFill>
                <a:latin typeface="Bahnschrift" panose="020B0502040204020203" pitchFamily="34" charset="0"/>
                <a:cs typeface="Helvetica" panose="020B0604020202020204" pitchFamily="34" charset="0"/>
              </a:rPr>
              <a:t>Wohngeld</a:t>
            </a:r>
          </a:p>
        </p:txBody>
      </p:sp>
      <p:sp>
        <p:nvSpPr>
          <p:cNvPr id="19" name="Rechteck: abgerundete Ecken 18">
            <a:extLst>
              <a:ext uri="{FF2B5EF4-FFF2-40B4-BE49-F238E27FC236}">
                <a16:creationId xmlns:a16="http://schemas.microsoft.com/office/drawing/2014/main" id="{5A9545A5-E494-732B-EB3E-88C697934E81}"/>
              </a:ext>
            </a:extLst>
          </p:cNvPr>
          <p:cNvSpPr>
            <a:spLocks/>
          </p:cNvSpPr>
          <p:nvPr userDrawn="1"/>
        </p:nvSpPr>
        <p:spPr>
          <a:xfrm>
            <a:off x="3961845" y="2610733"/>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kommt (eher) infrage</a:t>
            </a:r>
          </a:p>
        </p:txBody>
      </p:sp>
      <p:sp>
        <p:nvSpPr>
          <p:cNvPr id="24" name="Rechteck: abgerundete Ecken 23">
            <a:extLst>
              <a:ext uri="{FF2B5EF4-FFF2-40B4-BE49-F238E27FC236}">
                <a16:creationId xmlns:a16="http://schemas.microsoft.com/office/drawing/2014/main" id="{007D8E01-F0C0-79AC-10A9-417CA7D574D4}"/>
              </a:ext>
            </a:extLst>
          </p:cNvPr>
          <p:cNvSpPr>
            <a:spLocks/>
          </p:cNvSpPr>
          <p:nvPr userDrawn="1"/>
        </p:nvSpPr>
        <p:spPr>
          <a:xfrm>
            <a:off x="3961845" y="2911676"/>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kommt (eher) nicht infrage</a:t>
            </a:r>
          </a:p>
        </p:txBody>
      </p:sp>
      <p:sp>
        <p:nvSpPr>
          <p:cNvPr id="26" name="Rechteck: abgerundete Ecken 25">
            <a:extLst>
              <a:ext uri="{FF2B5EF4-FFF2-40B4-BE49-F238E27FC236}">
                <a16:creationId xmlns:a16="http://schemas.microsoft.com/office/drawing/2014/main" id="{C41E2CFA-47BE-DF30-CDFC-4FED9D5CF3F2}"/>
              </a:ext>
            </a:extLst>
          </p:cNvPr>
          <p:cNvSpPr>
            <a:spLocks/>
          </p:cNvSpPr>
          <p:nvPr userDrawn="1"/>
        </p:nvSpPr>
        <p:spPr>
          <a:xfrm>
            <a:off x="3961845" y="3228882"/>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unklar</a:t>
            </a:r>
          </a:p>
        </p:txBody>
      </p:sp>
      <p:sp>
        <p:nvSpPr>
          <p:cNvPr id="37" name="Rechteck: abgerundete Ecken 36">
            <a:extLst>
              <a:ext uri="{FF2B5EF4-FFF2-40B4-BE49-F238E27FC236}">
                <a16:creationId xmlns:a16="http://schemas.microsoft.com/office/drawing/2014/main" id="{0AEF0CC1-A652-B0D1-76AC-E7CC8EEE2E24}"/>
              </a:ext>
            </a:extLst>
          </p:cNvPr>
          <p:cNvSpPr>
            <a:spLocks/>
          </p:cNvSpPr>
          <p:nvPr userDrawn="1"/>
        </p:nvSpPr>
        <p:spPr>
          <a:xfrm>
            <a:off x="3961845" y="3687128"/>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kommt (eher) infrage</a:t>
            </a:r>
          </a:p>
        </p:txBody>
      </p:sp>
      <p:sp>
        <p:nvSpPr>
          <p:cNvPr id="41" name="Rechteck: abgerundete Ecken 40">
            <a:extLst>
              <a:ext uri="{FF2B5EF4-FFF2-40B4-BE49-F238E27FC236}">
                <a16:creationId xmlns:a16="http://schemas.microsoft.com/office/drawing/2014/main" id="{4CC6CEF3-4361-B9CA-8BC2-DDFB980129E2}"/>
              </a:ext>
            </a:extLst>
          </p:cNvPr>
          <p:cNvSpPr>
            <a:spLocks/>
          </p:cNvSpPr>
          <p:nvPr userDrawn="1"/>
        </p:nvSpPr>
        <p:spPr>
          <a:xfrm>
            <a:off x="3961845" y="3988071"/>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kommt (eher) nicht infrage</a:t>
            </a:r>
          </a:p>
        </p:txBody>
      </p:sp>
      <p:sp>
        <p:nvSpPr>
          <p:cNvPr id="45" name="Rechteck: abgerundete Ecken 44">
            <a:extLst>
              <a:ext uri="{FF2B5EF4-FFF2-40B4-BE49-F238E27FC236}">
                <a16:creationId xmlns:a16="http://schemas.microsoft.com/office/drawing/2014/main" id="{17B14843-6FDD-5A4A-1376-123DD638A6F3}"/>
              </a:ext>
            </a:extLst>
          </p:cNvPr>
          <p:cNvSpPr>
            <a:spLocks/>
          </p:cNvSpPr>
          <p:nvPr userDrawn="1"/>
        </p:nvSpPr>
        <p:spPr>
          <a:xfrm>
            <a:off x="3961845" y="4305277"/>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unklar</a:t>
            </a:r>
          </a:p>
        </p:txBody>
      </p:sp>
      <p:sp>
        <p:nvSpPr>
          <p:cNvPr id="48" name="Rechteck: abgerundete Ecken 47">
            <a:extLst>
              <a:ext uri="{FF2B5EF4-FFF2-40B4-BE49-F238E27FC236}">
                <a16:creationId xmlns:a16="http://schemas.microsoft.com/office/drawing/2014/main" id="{95F85A6F-9FD8-AC2C-EA83-A7BEF7FFC77A}"/>
              </a:ext>
            </a:extLst>
          </p:cNvPr>
          <p:cNvSpPr>
            <a:spLocks/>
          </p:cNvSpPr>
          <p:nvPr userDrawn="1"/>
        </p:nvSpPr>
        <p:spPr>
          <a:xfrm>
            <a:off x="3961845" y="4784164"/>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kommt (eher) infrage</a:t>
            </a:r>
          </a:p>
        </p:txBody>
      </p:sp>
      <p:sp>
        <p:nvSpPr>
          <p:cNvPr id="54" name="Rechteck: abgerundete Ecken 53">
            <a:extLst>
              <a:ext uri="{FF2B5EF4-FFF2-40B4-BE49-F238E27FC236}">
                <a16:creationId xmlns:a16="http://schemas.microsoft.com/office/drawing/2014/main" id="{A50BEDF7-3C6D-6195-BD13-3BE43EA5CC1E}"/>
              </a:ext>
            </a:extLst>
          </p:cNvPr>
          <p:cNvSpPr>
            <a:spLocks/>
          </p:cNvSpPr>
          <p:nvPr userDrawn="1"/>
        </p:nvSpPr>
        <p:spPr>
          <a:xfrm>
            <a:off x="3961845" y="5085107"/>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kommt (eher) nicht infrage</a:t>
            </a:r>
          </a:p>
        </p:txBody>
      </p:sp>
      <p:sp>
        <p:nvSpPr>
          <p:cNvPr id="56" name="Rechteck: abgerundete Ecken 55">
            <a:extLst>
              <a:ext uri="{FF2B5EF4-FFF2-40B4-BE49-F238E27FC236}">
                <a16:creationId xmlns:a16="http://schemas.microsoft.com/office/drawing/2014/main" id="{B4C4FC56-7F48-2626-B1B1-F51878EC9A8D}"/>
              </a:ext>
            </a:extLst>
          </p:cNvPr>
          <p:cNvSpPr>
            <a:spLocks/>
          </p:cNvSpPr>
          <p:nvPr userDrawn="1"/>
        </p:nvSpPr>
        <p:spPr>
          <a:xfrm>
            <a:off x="3961845" y="5402313"/>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unklar</a:t>
            </a:r>
          </a:p>
        </p:txBody>
      </p:sp>
      <p:sp>
        <p:nvSpPr>
          <p:cNvPr id="66" name="Rechteck: abgerundete Ecken 65">
            <a:extLst>
              <a:ext uri="{FF2B5EF4-FFF2-40B4-BE49-F238E27FC236}">
                <a16:creationId xmlns:a16="http://schemas.microsoft.com/office/drawing/2014/main" id="{CA983B0A-7F05-2EF3-55CD-89976508F59C}"/>
              </a:ext>
            </a:extLst>
          </p:cNvPr>
          <p:cNvSpPr>
            <a:spLocks/>
          </p:cNvSpPr>
          <p:nvPr userDrawn="1"/>
        </p:nvSpPr>
        <p:spPr>
          <a:xfrm>
            <a:off x="3961845" y="5787532"/>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kommt (eher) infrage</a:t>
            </a:r>
          </a:p>
        </p:txBody>
      </p:sp>
      <p:sp>
        <p:nvSpPr>
          <p:cNvPr id="68" name="Rechteck: abgerundete Ecken 67">
            <a:extLst>
              <a:ext uri="{FF2B5EF4-FFF2-40B4-BE49-F238E27FC236}">
                <a16:creationId xmlns:a16="http://schemas.microsoft.com/office/drawing/2014/main" id="{9588A4A9-05EE-C577-DF54-92118067811D}"/>
              </a:ext>
            </a:extLst>
          </p:cNvPr>
          <p:cNvSpPr>
            <a:spLocks/>
          </p:cNvSpPr>
          <p:nvPr userDrawn="1"/>
        </p:nvSpPr>
        <p:spPr>
          <a:xfrm>
            <a:off x="3961845" y="6088475"/>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kommt (eher) nicht infrage</a:t>
            </a:r>
          </a:p>
        </p:txBody>
      </p:sp>
      <p:sp>
        <p:nvSpPr>
          <p:cNvPr id="70" name="Rechteck: abgerundete Ecken 69">
            <a:extLst>
              <a:ext uri="{FF2B5EF4-FFF2-40B4-BE49-F238E27FC236}">
                <a16:creationId xmlns:a16="http://schemas.microsoft.com/office/drawing/2014/main" id="{409514E9-3A42-70D8-F45E-D4EE8CE627C7}"/>
              </a:ext>
            </a:extLst>
          </p:cNvPr>
          <p:cNvSpPr>
            <a:spLocks/>
          </p:cNvSpPr>
          <p:nvPr userDrawn="1"/>
        </p:nvSpPr>
        <p:spPr>
          <a:xfrm>
            <a:off x="3961845" y="6405681"/>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unklar</a:t>
            </a:r>
          </a:p>
        </p:txBody>
      </p:sp>
      <p:sp>
        <p:nvSpPr>
          <p:cNvPr id="6" name="Rechteck: abgerundete Ecken 5">
            <a:extLst>
              <a:ext uri="{FF2B5EF4-FFF2-40B4-BE49-F238E27FC236}">
                <a16:creationId xmlns:a16="http://schemas.microsoft.com/office/drawing/2014/main" id="{7CCFA47E-18EB-4C40-CFC5-5039CC1FA2C7}"/>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400">
                <a:solidFill>
                  <a:schemeClr val="bg1"/>
                </a:solidFill>
                <a:latin typeface="Bahnschrift" panose="020B0502040204020203" pitchFamily="34" charset="0"/>
              </a:rPr>
              <a:t>WB-4 3/3</a:t>
            </a:r>
          </a:p>
        </p:txBody>
      </p:sp>
      <p:pic>
        <p:nvPicPr>
          <p:cNvPr id="5" name="Grafik 4" descr="Ein Bild, das Logo enthält.&#10;&#10;Automatisch generierte Beschreibung">
            <a:extLst>
              <a:ext uri="{FF2B5EF4-FFF2-40B4-BE49-F238E27FC236}">
                <a16:creationId xmlns:a16="http://schemas.microsoft.com/office/drawing/2014/main" id="{C7ECBAA8-141E-947C-2623-8E244BE27A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630"/>
          <a:stretch/>
        </p:blipFill>
        <p:spPr>
          <a:xfrm>
            <a:off x="489890" y="6405681"/>
            <a:ext cx="961019" cy="889281"/>
          </a:xfrm>
          <a:prstGeom prst="rect">
            <a:avLst/>
          </a:prstGeom>
        </p:spPr>
      </p:pic>
    </p:spTree>
    <p:extLst>
      <p:ext uri="{BB962C8B-B14F-4D97-AF65-F5344CB8AC3E}">
        <p14:creationId xmlns:p14="http://schemas.microsoft.com/office/powerpoint/2010/main" val="14004983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B-5 1/3">
    <p:spTree>
      <p:nvGrpSpPr>
        <p:cNvPr id="1" name=""/>
        <p:cNvGrpSpPr/>
        <p:nvPr/>
      </p:nvGrpSpPr>
      <p:grpSpPr>
        <a:xfrm>
          <a:off x="0" y="0"/>
          <a:ext cx="0" cy="0"/>
          <a:chOff x="0" y="0"/>
          <a:chExt cx="0" cy="0"/>
        </a:xfrm>
      </p:grpSpPr>
      <p:sp>
        <p:nvSpPr>
          <p:cNvPr id="4" name="Freihandform: Form 3">
            <a:extLst>
              <a:ext uri="{FF2B5EF4-FFF2-40B4-BE49-F238E27FC236}">
                <a16:creationId xmlns:a16="http://schemas.microsoft.com/office/drawing/2014/main" id="{0BFFE9C2-60D1-B5F6-83DA-5886873309E7}"/>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2" name="Textfeld 1">
            <a:extLst>
              <a:ext uri="{FF2B5EF4-FFF2-40B4-BE49-F238E27FC236}">
                <a16:creationId xmlns:a16="http://schemas.microsoft.com/office/drawing/2014/main" id="{A0B16BFF-7126-E81B-5A78-F86A893BEC54}"/>
              </a:ext>
            </a:extLst>
          </p:cNvPr>
          <p:cNvSpPr txBox="1"/>
          <p:nvPr userDrawn="1"/>
        </p:nvSpPr>
        <p:spPr>
          <a:xfrm>
            <a:off x="895149" y="4342057"/>
            <a:ext cx="9213050" cy="2446114"/>
          </a:xfrm>
          <a:prstGeom prst="roundRect">
            <a:avLst>
              <a:gd name="adj" fmla="val 8933"/>
            </a:avLst>
          </a:prstGeom>
          <a:solidFill>
            <a:srgbClr val="FFFFFF">
              <a:alpha val="40000"/>
            </a:srgbClr>
          </a:solidFill>
        </p:spPr>
        <p:txBody>
          <a:bodyPr wrap="square" lIns="576000" tIns="180000" rIns="180000" bIns="180000">
            <a:spAutoFit/>
          </a:bodyPr>
          <a:lstStyle/>
          <a:p>
            <a:r>
              <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rPr>
              <a:t>Eure </a:t>
            </a:r>
            <a:r>
              <a:rPr lang="de-DE" sz="1600" b="1" err="1">
                <a:solidFill>
                  <a:schemeClr val="tx1"/>
                </a:solidFill>
                <a:latin typeface="Bahnschrift" panose="020B0502040204020203" pitchFamily="34" charset="0"/>
                <a:ea typeface="Inter" panose="020B0502030000000004" pitchFamily="34" charset="0"/>
                <a:cs typeface="Helvetica" panose="020B0604020202020204" pitchFamily="34" charset="0"/>
              </a:rPr>
              <a:t>To</a:t>
            </a:r>
            <a:r>
              <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rPr>
              <a:t>-Dos:</a:t>
            </a:r>
          </a:p>
          <a:p>
            <a:endPar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de-DE" sz="1600" b="0">
                <a:solidFill>
                  <a:schemeClr val="tx1"/>
                </a:solidFill>
                <a:latin typeface="Bahnschrift" panose="020B0502040204020203" pitchFamily="34" charset="0"/>
                <a:ea typeface="Inter" panose="020B0502030000000004" pitchFamily="34" charset="0"/>
                <a:cs typeface="Helvetica" panose="020B0604020202020204" pitchFamily="34" charset="0"/>
              </a:rPr>
              <a:t>Ergänzt die Übersicht über die Einnahmen und Ausgaben von Mostafa und Fabian. Nutzt dafür das Material WB-5.</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de-DE" sz="1600" b="0">
                <a:solidFill>
                  <a:schemeClr val="tx1"/>
                </a:solidFill>
                <a:latin typeface="Bahnschrift" panose="020B0502040204020203" pitchFamily="34" charset="0"/>
                <a:ea typeface="Inter" panose="020B0502030000000004" pitchFamily="34" charset="0"/>
                <a:cs typeface="Helvetica" panose="020B0604020202020204" pitchFamily="34" charset="0"/>
              </a:rPr>
              <a:t>Lest die Steckbriefe (Material WB-6) durch. Nennt die Fördermittel, die für Mostafa und Fabian infrage kommen könnten. Begründet eure Auswahl (Material WB-5).</a:t>
            </a:r>
          </a:p>
          <a:p>
            <a:pPr marL="342900" indent="-342900">
              <a:buFont typeface="+mj-lt"/>
              <a:buAutoNum type="arabicPeriod"/>
            </a:pPr>
            <a:r>
              <a:rPr lang="de-DE" sz="1600" b="0">
                <a:solidFill>
                  <a:schemeClr val="tx1"/>
                </a:solidFill>
                <a:latin typeface="Bahnschrift" panose="020B0502040204020203" pitchFamily="34" charset="0"/>
                <a:ea typeface="Inter" panose="020B0502030000000004" pitchFamily="34" charset="0"/>
                <a:cs typeface="Helvetica" panose="020B0604020202020204" pitchFamily="34" charset="0"/>
              </a:rPr>
              <a:t>Korrigiert oder ergänzt, falls erforderlich oder möglich, Mostafas und Fabians Einnahmen-Ausgaben-Rechnung (Material WB-5).</a:t>
            </a:r>
          </a:p>
        </p:txBody>
      </p:sp>
      <p:sp>
        <p:nvSpPr>
          <p:cNvPr id="3" name="Google Shape;389;p14">
            <a:extLst>
              <a:ext uri="{FF2B5EF4-FFF2-40B4-BE49-F238E27FC236}">
                <a16:creationId xmlns:a16="http://schemas.microsoft.com/office/drawing/2014/main" id="{49EDE896-D703-71A8-1E89-4842D82A7419}"/>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Laufende Kosten, Fall 4: </a:t>
            </a:r>
            <a:r>
              <a:rPr kumimoji="0" lang="de-DE" sz="2800" b="1" i="0" u="none" strike="noStrike" kern="0" cap="none" spc="0" normalizeH="0" baseline="0" noProof="0">
                <a:ln>
                  <a:noFill/>
                </a:ln>
                <a:solidFill>
                  <a:srgbClr val="91D14C"/>
                </a:solidFill>
                <a:effectLst/>
                <a:uLnTx/>
                <a:uFillTx/>
                <a:latin typeface="Bahnschrift" panose="020B0502040204020203" pitchFamily="34" charset="0"/>
                <a:sym typeface="Arial"/>
              </a:rPr>
              <a:t>Mostafa und Fabian</a:t>
            </a:r>
            <a:endParaRPr lang="de-DE" sz="2800">
              <a:solidFill>
                <a:srgbClr val="91D14C"/>
              </a:solidFill>
              <a:latin typeface="Bahnschrift" panose="020B0502040204020203" pitchFamily="34" charset="0"/>
            </a:endParaRPr>
          </a:p>
        </p:txBody>
      </p:sp>
      <p:sp>
        <p:nvSpPr>
          <p:cNvPr id="5" name="Rechteck: abgerundete Ecken 4">
            <a:extLst>
              <a:ext uri="{FF2B5EF4-FFF2-40B4-BE49-F238E27FC236}">
                <a16:creationId xmlns:a16="http://schemas.microsoft.com/office/drawing/2014/main" id="{C374535A-F8FF-BE0A-D00E-57F3DE4C3D91}"/>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400">
                <a:solidFill>
                  <a:schemeClr val="bg1"/>
                </a:solidFill>
                <a:latin typeface="Bahnschrift" panose="020B0502040204020203" pitchFamily="34" charset="0"/>
              </a:rPr>
              <a:t>WB-5 1/3</a:t>
            </a:r>
          </a:p>
        </p:txBody>
      </p:sp>
      <p:sp>
        <p:nvSpPr>
          <p:cNvPr id="6" name="Rechteck: abgerundete Ecken 5">
            <a:extLst>
              <a:ext uri="{FF2B5EF4-FFF2-40B4-BE49-F238E27FC236}">
                <a16:creationId xmlns:a16="http://schemas.microsoft.com/office/drawing/2014/main" id="{7CAC1022-2713-63C9-BE17-6E8B3226406A}"/>
              </a:ext>
            </a:extLst>
          </p:cNvPr>
          <p:cNvSpPr/>
          <p:nvPr userDrawn="1"/>
        </p:nvSpPr>
        <p:spPr>
          <a:xfrm>
            <a:off x="895149" y="2002057"/>
            <a:ext cx="9213050" cy="2340000"/>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a:solidFill>
                  <a:schemeClr val="tx1"/>
                </a:solidFill>
                <a:latin typeface="Bahnschrift" panose="020B0502040204020203" pitchFamily="34" charset="0"/>
                <a:cs typeface="Helvetica" panose="020B0604020202020204" pitchFamily="34" charset="0"/>
              </a:rPr>
              <a:t>Mostafas und Fabians Eltern verdienen gut und können ihren Söhnen eigentlich ohne Probleme das Studium bezahlen. Doch die beiden Brüder wollen gern auf eigenen Beinen stehen. Deshalb entscheiden sie sich dafür, nur das Kindergeld von 250 Euro pro Kopf anzunehmen und neben dem Studium einem Minijob nachzugehen. 520 Euro verdient jeder von ihnen pro Monat. Davon können sie ihre Warmmiete von insgesamt 700 Euro, die Stromkosten von 50 Euro und den Rundfunkbeitrag von 18,36 Euro bezahlen.</a:t>
            </a:r>
          </a:p>
        </p:txBody>
      </p:sp>
      <p:pic>
        <p:nvPicPr>
          <p:cNvPr id="8" name="Grafik 7" descr="Ein Bild, das Licht enthält.&#10;&#10;Automatisch generierte Beschreibung">
            <a:extLst>
              <a:ext uri="{FF2B5EF4-FFF2-40B4-BE49-F238E27FC236}">
                <a16:creationId xmlns:a16="http://schemas.microsoft.com/office/drawing/2014/main" id="{57BC4040-1ABD-5FD2-C3C5-4E5E4D66F771}"/>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rot="1215291" flipH="1">
            <a:off x="218201" y="6044983"/>
            <a:ext cx="1508134" cy="597651"/>
          </a:xfrm>
          <a:prstGeom prst="rect">
            <a:avLst/>
          </a:prstGeom>
        </p:spPr>
      </p:pic>
      <p:grpSp>
        <p:nvGrpSpPr>
          <p:cNvPr id="16" name="Gruppieren 15">
            <a:extLst>
              <a:ext uri="{FF2B5EF4-FFF2-40B4-BE49-F238E27FC236}">
                <a16:creationId xmlns:a16="http://schemas.microsoft.com/office/drawing/2014/main" id="{4C51C01C-6995-9CFA-2B16-348062945427}"/>
              </a:ext>
            </a:extLst>
          </p:cNvPr>
          <p:cNvGrpSpPr/>
          <p:nvPr userDrawn="1"/>
        </p:nvGrpSpPr>
        <p:grpSpPr>
          <a:xfrm>
            <a:off x="368686" y="2153816"/>
            <a:ext cx="1082223" cy="1099078"/>
            <a:chOff x="-1561979" y="5221250"/>
            <a:chExt cx="1271715" cy="1291521"/>
          </a:xfrm>
        </p:grpSpPr>
        <p:pic>
          <p:nvPicPr>
            <p:cNvPr id="17" name="Grafik 16" descr="Ein Bild, das Text, Vektorgrafiken enthält.&#10;&#10;Automatisch generierte Beschreibung">
              <a:extLst>
                <a:ext uri="{FF2B5EF4-FFF2-40B4-BE49-F238E27FC236}">
                  <a16:creationId xmlns:a16="http://schemas.microsoft.com/office/drawing/2014/main" id="{C2CB88AA-C8BC-4F8D-91EC-E65E7279B72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988" t="15237" r="12590" b="8765"/>
            <a:stretch/>
          </p:blipFill>
          <p:spPr>
            <a:xfrm>
              <a:off x="-1561979" y="5221250"/>
              <a:ext cx="823150" cy="961018"/>
            </a:xfrm>
            <a:prstGeom prst="rect">
              <a:avLst/>
            </a:prstGeom>
          </p:spPr>
        </p:pic>
        <p:pic>
          <p:nvPicPr>
            <p:cNvPr id="18" name="Grafik 17">
              <a:extLst>
                <a:ext uri="{FF2B5EF4-FFF2-40B4-BE49-F238E27FC236}">
                  <a16:creationId xmlns:a16="http://schemas.microsoft.com/office/drawing/2014/main" id="{B55B40DB-D471-5C8C-DFCD-B515C214625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2593" y="5551752"/>
              <a:ext cx="792329" cy="961019"/>
            </a:xfrm>
            <a:prstGeom prst="rect">
              <a:avLst/>
            </a:prstGeom>
          </p:spPr>
        </p:pic>
      </p:grpSp>
    </p:spTree>
    <p:extLst>
      <p:ext uri="{BB962C8B-B14F-4D97-AF65-F5344CB8AC3E}">
        <p14:creationId xmlns:p14="http://schemas.microsoft.com/office/powerpoint/2010/main" val="38486830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B-5 2/3">
    <p:spTree>
      <p:nvGrpSpPr>
        <p:cNvPr id="1" name=""/>
        <p:cNvGrpSpPr/>
        <p:nvPr/>
      </p:nvGrpSpPr>
      <p:grpSpPr>
        <a:xfrm>
          <a:off x="0" y="0"/>
          <a:ext cx="0" cy="0"/>
          <a:chOff x="0" y="0"/>
          <a:chExt cx="0" cy="0"/>
        </a:xfrm>
      </p:grpSpPr>
      <p:sp>
        <p:nvSpPr>
          <p:cNvPr id="4" name="Freihandform: Form 3">
            <a:extLst>
              <a:ext uri="{FF2B5EF4-FFF2-40B4-BE49-F238E27FC236}">
                <a16:creationId xmlns:a16="http://schemas.microsoft.com/office/drawing/2014/main" id="{0BFFE9C2-60D1-B5F6-83DA-5886873309E7}"/>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3" name="Google Shape;389;p14">
            <a:extLst>
              <a:ext uri="{FF2B5EF4-FFF2-40B4-BE49-F238E27FC236}">
                <a16:creationId xmlns:a16="http://schemas.microsoft.com/office/drawing/2014/main" id="{49EDE896-D703-71A8-1E89-4842D82A7419}"/>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Laufende Kosten, Fall 4: </a:t>
            </a:r>
            <a:r>
              <a:rPr kumimoji="0" lang="de-DE" sz="2800" b="1" i="0" u="none" strike="noStrike" kern="0" cap="none" spc="0" normalizeH="0" baseline="0" noProof="0">
                <a:ln>
                  <a:noFill/>
                </a:ln>
                <a:solidFill>
                  <a:srgbClr val="91D14C"/>
                </a:solidFill>
                <a:effectLst/>
                <a:uLnTx/>
                <a:uFillTx/>
                <a:latin typeface="Bahnschrift" panose="020B0502040204020203" pitchFamily="34" charset="0"/>
                <a:sym typeface="Arial"/>
              </a:rPr>
              <a:t>Mostafa und Fabian</a:t>
            </a:r>
            <a:endParaRPr lang="de-DE" sz="2800">
              <a:solidFill>
                <a:srgbClr val="91D14C"/>
              </a:solidFill>
              <a:latin typeface="Bahnschrift" panose="020B0502040204020203" pitchFamily="34" charset="0"/>
            </a:endParaRPr>
          </a:p>
        </p:txBody>
      </p:sp>
      <p:sp>
        <p:nvSpPr>
          <p:cNvPr id="6" name="Rechteck: abgerundete Ecken 5">
            <a:extLst>
              <a:ext uri="{FF2B5EF4-FFF2-40B4-BE49-F238E27FC236}">
                <a16:creationId xmlns:a16="http://schemas.microsoft.com/office/drawing/2014/main" id="{7CAC1022-2713-63C9-BE17-6E8B3226406A}"/>
              </a:ext>
            </a:extLst>
          </p:cNvPr>
          <p:cNvSpPr/>
          <p:nvPr userDrawn="1"/>
        </p:nvSpPr>
        <p:spPr>
          <a:xfrm>
            <a:off x="895149" y="2002057"/>
            <a:ext cx="3897568" cy="518447"/>
          </a:xfrm>
          <a:prstGeom prst="roundRect">
            <a:avLst>
              <a:gd name="adj" fmla="val 5782"/>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bg1"/>
                </a:solidFill>
                <a:latin typeface="Bahnschrift" panose="020B0502040204020203" pitchFamily="34" charset="0"/>
                <a:cs typeface="Helvetica" panose="020B0604020202020204" pitchFamily="34" charset="0"/>
              </a:rPr>
              <a:t>Einnahmen (pro Monat)</a:t>
            </a:r>
          </a:p>
        </p:txBody>
      </p:sp>
      <p:sp>
        <p:nvSpPr>
          <p:cNvPr id="20" name="Rechteck: abgerundete Ecken 19">
            <a:extLst>
              <a:ext uri="{FF2B5EF4-FFF2-40B4-BE49-F238E27FC236}">
                <a16:creationId xmlns:a16="http://schemas.microsoft.com/office/drawing/2014/main" id="{BD82C9C2-EEEC-2EFC-A262-13F91E7C4A04}"/>
              </a:ext>
            </a:extLst>
          </p:cNvPr>
          <p:cNvSpPr/>
          <p:nvPr userDrawn="1"/>
        </p:nvSpPr>
        <p:spPr>
          <a:xfrm>
            <a:off x="5899097" y="2002057"/>
            <a:ext cx="3897568" cy="518447"/>
          </a:xfrm>
          <a:prstGeom prst="roundRect">
            <a:avLst>
              <a:gd name="adj" fmla="val 5782"/>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bg1"/>
                </a:solidFill>
                <a:latin typeface="Bahnschrift" panose="020B0502040204020203" pitchFamily="34" charset="0"/>
                <a:cs typeface="Helvetica" panose="020B0604020202020204" pitchFamily="34" charset="0"/>
              </a:rPr>
              <a:t>Ausgaben (pro Monat)</a:t>
            </a:r>
          </a:p>
        </p:txBody>
      </p:sp>
      <p:sp>
        <p:nvSpPr>
          <p:cNvPr id="43" name="Textfeld 42">
            <a:extLst>
              <a:ext uri="{FF2B5EF4-FFF2-40B4-BE49-F238E27FC236}">
                <a16:creationId xmlns:a16="http://schemas.microsoft.com/office/drawing/2014/main" id="{53D9563C-C8EC-7A23-DB8F-D015A0C43BDA}"/>
              </a:ext>
            </a:extLst>
          </p:cNvPr>
          <p:cNvSpPr txBox="1"/>
          <p:nvPr userDrawn="1"/>
        </p:nvSpPr>
        <p:spPr>
          <a:xfrm>
            <a:off x="5899097" y="5064671"/>
            <a:ext cx="2006670" cy="1443075"/>
          </a:xfrm>
          <a:prstGeom prst="roundRect">
            <a:avLst>
              <a:gd name="adj" fmla="val 8933"/>
            </a:avLst>
          </a:prstGeom>
          <a:solidFill>
            <a:srgbClr val="F5F5F5"/>
          </a:solidFill>
        </p:spPr>
        <p:txBody>
          <a:bodyPr wrap="square" lIns="180000" tIns="72000" rIns="180000" bIns="72000">
            <a:spAutoFit/>
          </a:bodyPr>
          <a:lstStyle/>
          <a:p>
            <a:r>
              <a:rPr lang="de-DE" sz="1600" b="0">
                <a:latin typeface="Bahnschrift" panose="020B0502040204020203" pitchFamily="34" charset="0"/>
              </a:rPr>
              <a:t>Ernährung, Mobilität, Freizeit &amp; Sport, Kleidung, Telefon &amp; Internet*</a:t>
            </a:r>
          </a:p>
        </p:txBody>
      </p:sp>
      <p:sp>
        <p:nvSpPr>
          <p:cNvPr id="44" name="Textfeld 43">
            <a:extLst>
              <a:ext uri="{FF2B5EF4-FFF2-40B4-BE49-F238E27FC236}">
                <a16:creationId xmlns:a16="http://schemas.microsoft.com/office/drawing/2014/main" id="{0BB9A947-038C-55E2-F499-71FC29B399C1}"/>
              </a:ext>
            </a:extLst>
          </p:cNvPr>
          <p:cNvSpPr txBox="1"/>
          <p:nvPr userDrawn="1"/>
        </p:nvSpPr>
        <p:spPr>
          <a:xfrm>
            <a:off x="8001166" y="5064671"/>
            <a:ext cx="1795499" cy="1431862"/>
          </a:xfrm>
          <a:prstGeom prst="roundRect">
            <a:avLst>
              <a:gd name="adj" fmla="val 8933"/>
            </a:avLst>
          </a:prstGeom>
          <a:solidFill>
            <a:schemeClr val="bg1">
              <a:alpha val="40000"/>
            </a:schemeClr>
          </a:solidFill>
          <a:ln>
            <a:solidFill>
              <a:srgbClr val="F5F5F5"/>
            </a:solidFill>
          </a:ln>
        </p:spPr>
        <p:txBody>
          <a:bodyPr wrap="square" lIns="180000" tIns="72000" rIns="180000" bIns="72000">
            <a:noAutofit/>
          </a:bodyPr>
          <a:lstStyle/>
          <a:p>
            <a:pPr algn="r"/>
            <a:r>
              <a:rPr lang="de-DE" sz="1600" b="0">
                <a:latin typeface="Bahnschrift" panose="020B0502040204020203" pitchFamily="34" charset="0"/>
              </a:rPr>
              <a:t>840 Euro</a:t>
            </a:r>
            <a:br>
              <a:rPr lang="de-DE" sz="1600" b="0">
                <a:latin typeface="Bahnschrift" panose="020B0502040204020203" pitchFamily="34" charset="0"/>
              </a:rPr>
            </a:br>
            <a:r>
              <a:rPr lang="de-DE" sz="1600" b="0">
                <a:latin typeface="Bahnschrift" panose="020B0502040204020203" pitchFamily="34" charset="0"/>
              </a:rPr>
              <a:t>(für beide)</a:t>
            </a:r>
          </a:p>
        </p:txBody>
      </p:sp>
      <p:sp>
        <p:nvSpPr>
          <p:cNvPr id="53" name="Textfeld 52">
            <a:extLst>
              <a:ext uri="{FF2B5EF4-FFF2-40B4-BE49-F238E27FC236}">
                <a16:creationId xmlns:a16="http://schemas.microsoft.com/office/drawing/2014/main" id="{98173C50-B4C3-74BF-20D2-02F479E04036}"/>
              </a:ext>
            </a:extLst>
          </p:cNvPr>
          <p:cNvSpPr txBox="1"/>
          <p:nvPr userDrawn="1"/>
        </p:nvSpPr>
        <p:spPr>
          <a:xfrm>
            <a:off x="895148" y="6697347"/>
            <a:ext cx="7943561" cy="461665"/>
          </a:xfrm>
          <a:prstGeom prst="rect">
            <a:avLst/>
          </a:prstGeom>
          <a:noFill/>
        </p:spPr>
        <p:txBody>
          <a:bodyPr wrap="square" rtlCol="0">
            <a:spAutoFit/>
          </a:bodyPr>
          <a:lstStyle/>
          <a:p>
            <a:r>
              <a:rPr lang="de-DE" sz="1200" i="1">
                <a:latin typeface="Bahnschrift" panose="020B0502040204020203" pitchFamily="34" charset="0"/>
              </a:rPr>
              <a:t>* Diese Kosten können sehr unterschiedlich ausfallen. Wir arbeiten hier mit Durchschnittswerten für Studierende; Quelle: Studierendenbefragung 2021 (22. Sozialerhebung), BMBF</a:t>
            </a:r>
          </a:p>
        </p:txBody>
      </p:sp>
      <p:sp>
        <p:nvSpPr>
          <p:cNvPr id="8" name="Rechteck: abgerundete Ecken 7">
            <a:extLst>
              <a:ext uri="{FF2B5EF4-FFF2-40B4-BE49-F238E27FC236}">
                <a16:creationId xmlns:a16="http://schemas.microsoft.com/office/drawing/2014/main" id="{465762D7-E454-0137-DCE6-A4441984D3D4}"/>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400">
                <a:solidFill>
                  <a:schemeClr val="bg1"/>
                </a:solidFill>
                <a:latin typeface="Bahnschrift" panose="020B0502040204020203" pitchFamily="34" charset="0"/>
              </a:rPr>
              <a:t>WB-5 2/3</a:t>
            </a:r>
          </a:p>
        </p:txBody>
      </p:sp>
    </p:spTree>
    <p:extLst>
      <p:ext uri="{BB962C8B-B14F-4D97-AF65-F5344CB8AC3E}">
        <p14:creationId xmlns:p14="http://schemas.microsoft.com/office/powerpoint/2010/main" val="32977952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B-5 3/3">
    <p:spTree>
      <p:nvGrpSpPr>
        <p:cNvPr id="1" name=""/>
        <p:cNvGrpSpPr/>
        <p:nvPr/>
      </p:nvGrpSpPr>
      <p:grpSpPr>
        <a:xfrm>
          <a:off x="0" y="0"/>
          <a:ext cx="0" cy="0"/>
          <a:chOff x="0" y="0"/>
          <a:chExt cx="0" cy="0"/>
        </a:xfrm>
      </p:grpSpPr>
      <p:sp>
        <p:nvSpPr>
          <p:cNvPr id="4" name="Freihandform: Form 3">
            <a:extLst>
              <a:ext uri="{FF2B5EF4-FFF2-40B4-BE49-F238E27FC236}">
                <a16:creationId xmlns:a16="http://schemas.microsoft.com/office/drawing/2014/main" id="{0BFFE9C2-60D1-B5F6-83DA-5886873309E7}"/>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3" name="Google Shape;389;p14">
            <a:extLst>
              <a:ext uri="{FF2B5EF4-FFF2-40B4-BE49-F238E27FC236}">
                <a16:creationId xmlns:a16="http://schemas.microsoft.com/office/drawing/2014/main" id="{49EDE896-D703-71A8-1E89-4842D82A7419}"/>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Laufende Kosten, Fall 4: </a:t>
            </a:r>
            <a:r>
              <a:rPr kumimoji="0" lang="de-DE" sz="2800" b="1" i="0" u="none" strike="noStrike" kern="0" cap="none" spc="0" normalizeH="0" baseline="0" noProof="0">
                <a:ln>
                  <a:noFill/>
                </a:ln>
                <a:solidFill>
                  <a:srgbClr val="91D14C"/>
                </a:solidFill>
                <a:effectLst/>
                <a:uLnTx/>
                <a:uFillTx/>
                <a:latin typeface="Bahnschrift" panose="020B0502040204020203" pitchFamily="34" charset="0"/>
                <a:sym typeface="Arial"/>
              </a:rPr>
              <a:t>Mostafa und Fabian</a:t>
            </a:r>
            <a:endParaRPr lang="de-DE" sz="2800">
              <a:solidFill>
                <a:srgbClr val="91D14C"/>
              </a:solidFill>
              <a:latin typeface="Bahnschrift" panose="020B0502040204020203" pitchFamily="34" charset="0"/>
            </a:endParaRPr>
          </a:p>
        </p:txBody>
      </p:sp>
      <p:sp>
        <p:nvSpPr>
          <p:cNvPr id="8" name="Rechteck: abgerundete Ecken 7">
            <a:extLst>
              <a:ext uri="{FF2B5EF4-FFF2-40B4-BE49-F238E27FC236}">
                <a16:creationId xmlns:a16="http://schemas.microsoft.com/office/drawing/2014/main" id="{3E337631-022E-F030-4798-E5CE6FFC22AD}"/>
              </a:ext>
            </a:extLst>
          </p:cNvPr>
          <p:cNvSpPr>
            <a:spLocks/>
          </p:cNvSpPr>
          <p:nvPr userDrawn="1"/>
        </p:nvSpPr>
        <p:spPr>
          <a:xfrm>
            <a:off x="895149" y="1876927"/>
            <a:ext cx="9524585" cy="39355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1" i="0">
                <a:solidFill>
                  <a:schemeClr val="tx1"/>
                </a:solidFill>
                <a:latin typeface="Bahnschrift" panose="020B0502040204020203" pitchFamily="34" charset="0"/>
                <a:cs typeface="Helvetica" panose="020B0604020202020204" pitchFamily="34" charset="0"/>
              </a:rPr>
              <a:t>Folgende Förderungen könnten für Mostafa und Fabian infrage kommen:</a:t>
            </a:r>
            <a:endParaRPr lang="de-DE" sz="1600" i="0">
              <a:solidFill>
                <a:schemeClr val="tx1"/>
              </a:solidFill>
              <a:latin typeface="Bahnschrift" panose="020B0502040204020203" pitchFamily="34" charset="0"/>
              <a:cs typeface="Helvetica" panose="020B0604020202020204" pitchFamily="34" charset="0"/>
            </a:endParaRPr>
          </a:p>
        </p:txBody>
      </p:sp>
      <p:sp>
        <p:nvSpPr>
          <p:cNvPr id="10" name="Rechteck: abgerundete Ecken 9">
            <a:extLst>
              <a:ext uri="{FF2B5EF4-FFF2-40B4-BE49-F238E27FC236}">
                <a16:creationId xmlns:a16="http://schemas.microsoft.com/office/drawing/2014/main" id="{A3623420-2B34-CD4B-D887-18BA067AFB2B}"/>
              </a:ext>
            </a:extLst>
          </p:cNvPr>
          <p:cNvSpPr/>
          <p:nvPr userDrawn="1"/>
        </p:nvSpPr>
        <p:spPr>
          <a:xfrm>
            <a:off x="895149" y="2590636"/>
            <a:ext cx="2604796" cy="947523"/>
          </a:xfrm>
          <a:prstGeom prst="roundRect">
            <a:avLst>
              <a:gd name="adj" fmla="val 5782"/>
            </a:avLst>
          </a:prstGeom>
          <a:solidFill>
            <a:schemeClr val="accent6">
              <a:alpha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bg1"/>
                </a:solidFill>
                <a:latin typeface="Bahnschrift" panose="020B0502040204020203" pitchFamily="34" charset="0"/>
                <a:cs typeface="Helvetica" panose="020B0604020202020204" pitchFamily="34" charset="0"/>
              </a:rPr>
              <a:t>BAB</a:t>
            </a:r>
          </a:p>
        </p:txBody>
      </p:sp>
      <p:sp>
        <p:nvSpPr>
          <p:cNvPr id="11" name="Rechteck: abgerundete Ecken 10">
            <a:extLst>
              <a:ext uri="{FF2B5EF4-FFF2-40B4-BE49-F238E27FC236}">
                <a16:creationId xmlns:a16="http://schemas.microsoft.com/office/drawing/2014/main" id="{D14F9288-1CC5-1BB9-3450-40D7462A97E5}"/>
              </a:ext>
            </a:extLst>
          </p:cNvPr>
          <p:cNvSpPr/>
          <p:nvPr userDrawn="1"/>
        </p:nvSpPr>
        <p:spPr>
          <a:xfrm>
            <a:off x="895149" y="3651053"/>
            <a:ext cx="2604796" cy="947523"/>
          </a:xfrm>
          <a:prstGeom prst="roundRect">
            <a:avLst>
              <a:gd name="adj" fmla="val 5782"/>
            </a:avLst>
          </a:prstGeom>
          <a:solidFill>
            <a:schemeClr val="accent6">
              <a:alpha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bg1"/>
                </a:solidFill>
                <a:latin typeface="Bahnschrift" panose="020B0502040204020203" pitchFamily="34" charset="0"/>
                <a:cs typeface="Helvetica" panose="020B0604020202020204" pitchFamily="34" charset="0"/>
              </a:rPr>
              <a:t>Schüler-Bafög</a:t>
            </a:r>
          </a:p>
        </p:txBody>
      </p:sp>
      <p:sp>
        <p:nvSpPr>
          <p:cNvPr id="16" name="Rechteck: abgerundete Ecken 15">
            <a:extLst>
              <a:ext uri="{FF2B5EF4-FFF2-40B4-BE49-F238E27FC236}">
                <a16:creationId xmlns:a16="http://schemas.microsoft.com/office/drawing/2014/main" id="{95CB0D1F-D7F5-1451-BE67-1E6FF1B95A50}"/>
              </a:ext>
            </a:extLst>
          </p:cNvPr>
          <p:cNvSpPr/>
          <p:nvPr userDrawn="1"/>
        </p:nvSpPr>
        <p:spPr>
          <a:xfrm>
            <a:off x="895149" y="4711470"/>
            <a:ext cx="2604796" cy="947523"/>
          </a:xfrm>
          <a:prstGeom prst="roundRect">
            <a:avLst>
              <a:gd name="adj" fmla="val 5782"/>
            </a:avLst>
          </a:prstGeom>
          <a:solidFill>
            <a:schemeClr val="accent6">
              <a:alpha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bg1"/>
                </a:solidFill>
                <a:latin typeface="Bahnschrift" panose="020B0502040204020203" pitchFamily="34" charset="0"/>
                <a:cs typeface="Helvetica" panose="020B0604020202020204" pitchFamily="34" charset="0"/>
              </a:rPr>
              <a:t>Bafög für Studierende</a:t>
            </a:r>
          </a:p>
        </p:txBody>
      </p:sp>
      <p:sp>
        <p:nvSpPr>
          <p:cNvPr id="17" name="Rechteck: abgerundete Ecken 16">
            <a:extLst>
              <a:ext uri="{FF2B5EF4-FFF2-40B4-BE49-F238E27FC236}">
                <a16:creationId xmlns:a16="http://schemas.microsoft.com/office/drawing/2014/main" id="{8F4C5D40-4E0E-7D52-216A-9B72CCFD1E93}"/>
              </a:ext>
            </a:extLst>
          </p:cNvPr>
          <p:cNvSpPr/>
          <p:nvPr userDrawn="1"/>
        </p:nvSpPr>
        <p:spPr>
          <a:xfrm>
            <a:off x="895149" y="5771887"/>
            <a:ext cx="2604796" cy="947523"/>
          </a:xfrm>
          <a:prstGeom prst="roundRect">
            <a:avLst>
              <a:gd name="adj" fmla="val 5782"/>
            </a:avLst>
          </a:prstGeom>
          <a:solidFill>
            <a:schemeClr val="accent6">
              <a:alpha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bg1"/>
                </a:solidFill>
                <a:latin typeface="Bahnschrift" panose="020B0502040204020203" pitchFamily="34" charset="0"/>
                <a:cs typeface="Helvetica" panose="020B0604020202020204" pitchFamily="34" charset="0"/>
              </a:rPr>
              <a:t>Wohngeld</a:t>
            </a:r>
          </a:p>
        </p:txBody>
      </p:sp>
      <p:sp>
        <p:nvSpPr>
          <p:cNvPr id="19" name="Rechteck: abgerundete Ecken 18">
            <a:extLst>
              <a:ext uri="{FF2B5EF4-FFF2-40B4-BE49-F238E27FC236}">
                <a16:creationId xmlns:a16="http://schemas.microsoft.com/office/drawing/2014/main" id="{5A9545A5-E494-732B-EB3E-88C697934E81}"/>
              </a:ext>
            </a:extLst>
          </p:cNvPr>
          <p:cNvSpPr>
            <a:spLocks/>
          </p:cNvSpPr>
          <p:nvPr userDrawn="1"/>
        </p:nvSpPr>
        <p:spPr>
          <a:xfrm>
            <a:off x="3961845" y="2610733"/>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kommt (eher) infrage</a:t>
            </a:r>
          </a:p>
        </p:txBody>
      </p:sp>
      <p:sp>
        <p:nvSpPr>
          <p:cNvPr id="24" name="Rechteck: abgerundete Ecken 23">
            <a:extLst>
              <a:ext uri="{FF2B5EF4-FFF2-40B4-BE49-F238E27FC236}">
                <a16:creationId xmlns:a16="http://schemas.microsoft.com/office/drawing/2014/main" id="{007D8E01-F0C0-79AC-10A9-417CA7D574D4}"/>
              </a:ext>
            </a:extLst>
          </p:cNvPr>
          <p:cNvSpPr>
            <a:spLocks/>
          </p:cNvSpPr>
          <p:nvPr userDrawn="1"/>
        </p:nvSpPr>
        <p:spPr>
          <a:xfrm>
            <a:off x="3961845" y="2911676"/>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kommt (eher) nicht infrage</a:t>
            </a:r>
          </a:p>
        </p:txBody>
      </p:sp>
      <p:sp>
        <p:nvSpPr>
          <p:cNvPr id="26" name="Rechteck: abgerundete Ecken 25">
            <a:extLst>
              <a:ext uri="{FF2B5EF4-FFF2-40B4-BE49-F238E27FC236}">
                <a16:creationId xmlns:a16="http://schemas.microsoft.com/office/drawing/2014/main" id="{C41E2CFA-47BE-DF30-CDFC-4FED9D5CF3F2}"/>
              </a:ext>
            </a:extLst>
          </p:cNvPr>
          <p:cNvSpPr>
            <a:spLocks/>
          </p:cNvSpPr>
          <p:nvPr userDrawn="1"/>
        </p:nvSpPr>
        <p:spPr>
          <a:xfrm>
            <a:off x="3961845" y="3228882"/>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unklar</a:t>
            </a:r>
          </a:p>
        </p:txBody>
      </p:sp>
      <p:sp>
        <p:nvSpPr>
          <p:cNvPr id="37" name="Rechteck: abgerundete Ecken 36">
            <a:extLst>
              <a:ext uri="{FF2B5EF4-FFF2-40B4-BE49-F238E27FC236}">
                <a16:creationId xmlns:a16="http://schemas.microsoft.com/office/drawing/2014/main" id="{0AEF0CC1-A652-B0D1-76AC-E7CC8EEE2E24}"/>
              </a:ext>
            </a:extLst>
          </p:cNvPr>
          <p:cNvSpPr>
            <a:spLocks/>
          </p:cNvSpPr>
          <p:nvPr userDrawn="1"/>
        </p:nvSpPr>
        <p:spPr>
          <a:xfrm>
            <a:off x="3961845" y="3687128"/>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kommt (eher) infrage</a:t>
            </a:r>
          </a:p>
        </p:txBody>
      </p:sp>
      <p:sp>
        <p:nvSpPr>
          <p:cNvPr id="41" name="Rechteck: abgerundete Ecken 40">
            <a:extLst>
              <a:ext uri="{FF2B5EF4-FFF2-40B4-BE49-F238E27FC236}">
                <a16:creationId xmlns:a16="http://schemas.microsoft.com/office/drawing/2014/main" id="{4CC6CEF3-4361-B9CA-8BC2-DDFB980129E2}"/>
              </a:ext>
            </a:extLst>
          </p:cNvPr>
          <p:cNvSpPr>
            <a:spLocks/>
          </p:cNvSpPr>
          <p:nvPr userDrawn="1"/>
        </p:nvSpPr>
        <p:spPr>
          <a:xfrm>
            <a:off x="3961845" y="3988071"/>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kommt (eher) nicht infrage</a:t>
            </a:r>
          </a:p>
        </p:txBody>
      </p:sp>
      <p:sp>
        <p:nvSpPr>
          <p:cNvPr id="45" name="Rechteck: abgerundete Ecken 44">
            <a:extLst>
              <a:ext uri="{FF2B5EF4-FFF2-40B4-BE49-F238E27FC236}">
                <a16:creationId xmlns:a16="http://schemas.microsoft.com/office/drawing/2014/main" id="{17B14843-6FDD-5A4A-1376-123DD638A6F3}"/>
              </a:ext>
            </a:extLst>
          </p:cNvPr>
          <p:cNvSpPr>
            <a:spLocks/>
          </p:cNvSpPr>
          <p:nvPr userDrawn="1"/>
        </p:nvSpPr>
        <p:spPr>
          <a:xfrm>
            <a:off x="3961845" y="4305277"/>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unklar</a:t>
            </a:r>
          </a:p>
        </p:txBody>
      </p:sp>
      <p:sp>
        <p:nvSpPr>
          <p:cNvPr id="48" name="Rechteck: abgerundete Ecken 47">
            <a:extLst>
              <a:ext uri="{FF2B5EF4-FFF2-40B4-BE49-F238E27FC236}">
                <a16:creationId xmlns:a16="http://schemas.microsoft.com/office/drawing/2014/main" id="{95F85A6F-9FD8-AC2C-EA83-A7BEF7FFC77A}"/>
              </a:ext>
            </a:extLst>
          </p:cNvPr>
          <p:cNvSpPr>
            <a:spLocks/>
          </p:cNvSpPr>
          <p:nvPr userDrawn="1"/>
        </p:nvSpPr>
        <p:spPr>
          <a:xfrm>
            <a:off x="3961845" y="4784164"/>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kommt (eher) infrage</a:t>
            </a:r>
          </a:p>
        </p:txBody>
      </p:sp>
      <p:sp>
        <p:nvSpPr>
          <p:cNvPr id="54" name="Rechteck: abgerundete Ecken 53">
            <a:extLst>
              <a:ext uri="{FF2B5EF4-FFF2-40B4-BE49-F238E27FC236}">
                <a16:creationId xmlns:a16="http://schemas.microsoft.com/office/drawing/2014/main" id="{A50BEDF7-3C6D-6195-BD13-3BE43EA5CC1E}"/>
              </a:ext>
            </a:extLst>
          </p:cNvPr>
          <p:cNvSpPr>
            <a:spLocks/>
          </p:cNvSpPr>
          <p:nvPr userDrawn="1"/>
        </p:nvSpPr>
        <p:spPr>
          <a:xfrm>
            <a:off x="3961845" y="5085107"/>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kommt (eher) nicht infrage</a:t>
            </a:r>
          </a:p>
        </p:txBody>
      </p:sp>
      <p:sp>
        <p:nvSpPr>
          <p:cNvPr id="56" name="Rechteck: abgerundete Ecken 55">
            <a:extLst>
              <a:ext uri="{FF2B5EF4-FFF2-40B4-BE49-F238E27FC236}">
                <a16:creationId xmlns:a16="http://schemas.microsoft.com/office/drawing/2014/main" id="{B4C4FC56-7F48-2626-B1B1-F51878EC9A8D}"/>
              </a:ext>
            </a:extLst>
          </p:cNvPr>
          <p:cNvSpPr>
            <a:spLocks/>
          </p:cNvSpPr>
          <p:nvPr userDrawn="1"/>
        </p:nvSpPr>
        <p:spPr>
          <a:xfrm>
            <a:off x="3961845" y="5402313"/>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unklar</a:t>
            </a:r>
          </a:p>
        </p:txBody>
      </p:sp>
      <p:sp>
        <p:nvSpPr>
          <p:cNvPr id="66" name="Rechteck: abgerundete Ecken 65">
            <a:extLst>
              <a:ext uri="{FF2B5EF4-FFF2-40B4-BE49-F238E27FC236}">
                <a16:creationId xmlns:a16="http://schemas.microsoft.com/office/drawing/2014/main" id="{CA983B0A-7F05-2EF3-55CD-89976508F59C}"/>
              </a:ext>
            </a:extLst>
          </p:cNvPr>
          <p:cNvSpPr>
            <a:spLocks/>
          </p:cNvSpPr>
          <p:nvPr userDrawn="1"/>
        </p:nvSpPr>
        <p:spPr>
          <a:xfrm>
            <a:off x="3961845" y="5787532"/>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kommt (eher) infrage</a:t>
            </a:r>
          </a:p>
        </p:txBody>
      </p:sp>
      <p:sp>
        <p:nvSpPr>
          <p:cNvPr id="68" name="Rechteck: abgerundete Ecken 67">
            <a:extLst>
              <a:ext uri="{FF2B5EF4-FFF2-40B4-BE49-F238E27FC236}">
                <a16:creationId xmlns:a16="http://schemas.microsoft.com/office/drawing/2014/main" id="{9588A4A9-05EE-C577-DF54-92118067811D}"/>
              </a:ext>
            </a:extLst>
          </p:cNvPr>
          <p:cNvSpPr>
            <a:spLocks/>
          </p:cNvSpPr>
          <p:nvPr userDrawn="1"/>
        </p:nvSpPr>
        <p:spPr>
          <a:xfrm>
            <a:off x="3961845" y="6088475"/>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kommt (eher) nicht infrage</a:t>
            </a:r>
          </a:p>
        </p:txBody>
      </p:sp>
      <p:sp>
        <p:nvSpPr>
          <p:cNvPr id="70" name="Rechteck: abgerundete Ecken 69">
            <a:extLst>
              <a:ext uri="{FF2B5EF4-FFF2-40B4-BE49-F238E27FC236}">
                <a16:creationId xmlns:a16="http://schemas.microsoft.com/office/drawing/2014/main" id="{409514E9-3A42-70D8-F45E-D4EE8CE627C7}"/>
              </a:ext>
            </a:extLst>
          </p:cNvPr>
          <p:cNvSpPr>
            <a:spLocks/>
          </p:cNvSpPr>
          <p:nvPr userDrawn="1"/>
        </p:nvSpPr>
        <p:spPr>
          <a:xfrm>
            <a:off x="3961845" y="6405681"/>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unklar</a:t>
            </a:r>
          </a:p>
        </p:txBody>
      </p:sp>
      <p:sp>
        <p:nvSpPr>
          <p:cNvPr id="6" name="Rechteck: abgerundete Ecken 5">
            <a:extLst>
              <a:ext uri="{FF2B5EF4-FFF2-40B4-BE49-F238E27FC236}">
                <a16:creationId xmlns:a16="http://schemas.microsoft.com/office/drawing/2014/main" id="{7CCFA47E-18EB-4C40-CFC5-5039CC1FA2C7}"/>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400">
                <a:solidFill>
                  <a:schemeClr val="bg1"/>
                </a:solidFill>
                <a:latin typeface="Bahnschrift" panose="020B0502040204020203" pitchFamily="34" charset="0"/>
              </a:rPr>
              <a:t>WB-5 3/3</a:t>
            </a:r>
          </a:p>
        </p:txBody>
      </p:sp>
      <p:grpSp>
        <p:nvGrpSpPr>
          <p:cNvPr id="29" name="Gruppieren 28">
            <a:extLst>
              <a:ext uri="{FF2B5EF4-FFF2-40B4-BE49-F238E27FC236}">
                <a16:creationId xmlns:a16="http://schemas.microsoft.com/office/drawing/2014/main" id="{ABDFF95B-9ADF-A05A-1710-AD9D779B04AC}"/>
              </a:ext>
            </a:extLst>
          </p:cNvPr>
          <p:cNvGrpSpPr/>
          <p:nvPr userDrawn="1"/>
        </p:nvGrpSpPr>
        <p:grpSpPr>
          <a:xfrm>
            <a:off x="429287" y="6275728"/>
            <a:ext cx="1082223" cy="1099078"/>
            <a:chOff x="-1561979" y="5221250"/>
            <a:chExt cx="1271715" cy="1291521"/>
          </a:xfrm>
        </p:grpSpPr>
        <p:pic>
          <p:nvPicPr>
            <p:cNvPr id="30" name="Grafik 29" descr="Ein Bild, das Text, Vektorgrafiken enthält.&#10;&#10;Automatisch generierte Beschreibung">
              <a:extLst>
                <a:ext uri="{FF2B5EF4-FFF2-40B4-BE49-F238E27FC236}">
                  <a16:creationId xmlns:a16="http://schemas.microsoft.com/office/drawing/2014/main" id="{AE68567F-1A66-0C64-7BEA-32B087093B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988" t="15237" r="12590" b="8765"/>
            <a:stretch/>
          </p:blipFill>
          <p:spPr>
            <a:xfrm>
              <a:off x="-1561979" y="5221250"/>
              <a:ext cx="823150" cy="961018"/>
            </a:xfrm>
            <a:prstGeom prst="rect">
              <a:avLst/>
            </a:prstGeom>
          </p:spPr>
        </p:pic>
        <p:pic>
          <p:nvPicPr>
            <p:cNvPr id="31" name="Grafik 30">
              <a:extLst>
                <a:ext uri="{FF2B5EF4-FFF2-40B4-BE49-F238E27FC236}">
                  <a16:creationId xmlns:a16="http://schemas.microsoft.com/office/drawing/2014/main" id="{1378DB35-FC16-3B9B-999E-C8D4363026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2593" y="5551752"/>
              <a:ext cx="792329" cy="961019"/>
            </a:xfrm>
            <a:prstGeom prst="rect">
              <a:avLst/>
            </a:prstGeom>
          </p:spPr>
        </p:pic>
      </p:grpSp>
    </p:spTree>
    <p:extLst>
      <p:ext uri="{BB962C8B-B14F-4D97-AF65-F5344CB8AC3E}">
        <p14:creationId xmlns:p14="http://schemas.microsoft.com/office/powerpoint/2010/main" val="11253716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B-6 1/5">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8654379"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a:solidFill>
                  <a:srgbClr val="262626"/>
                </a:solidFill>
                <a:latin typeface="Bahnschrift" panose="020B0502040204020203" pitchFamily="34" charset="0"/>
                <a:sym typeface="Arial"/>
              </a:rPr>
              <a:t>Steckbrief: </a:t>
            </a:r>
            <a:r>
              <a:rPr lang="de-DE" sz="2800" b="1">
                <a:solidFill>
                  <a:srgbClr val="91D14C"/>
                </a:solidFill>
                <a:latin typeface="Bahnschrift" panose="020B0502040204020203" pitchFamily="34" charset="0"/>
                <a:sym typeface="Arial"/>
              </a:rPr>
              <a:t>BAB</a:t>
            </a:r>
            <a:endParaRPr lang="de-DE" sz="2800">
              <a:solidFill>
                <a:srgbClr val="91D14C"/>
              </a:solidFill>
              <a:latin typeface="Bahnschrift" panose="020B0502040204020203" pitchFamily="34" charset="0"/>
            </a:endParaRPr>
          </a:p>
        </p:txBody>
      </p:sp>
      <p:sp>
        <p:nvSpPr>
          <p:cNvPr id="5" name="Rechteck: abgerundete Ecken 4">
            <a:extLst>
              <a:ext uri="{FF2B5EF4-FFF2-40B4-BE49-F238E27FC236}">
                <a16:creationId xmlns:a16="http://schemas.microsoft.com/office/drawing/2014/main" id="{E9D57E1F-9C6A-F0EE-6A7F-4850D2609EFF}"/>
              </a:ext>
            </a:extLst>
          </p:cNvPr>
          <p:cNvSpPr>
            <a:spLocks/>
          </p:cNvSpPr>
          <p:nvPr userDrawn="1"/>
        </p:nvSpPr>
        <p:spPr>
          <a:xfrm>
            <a:off x="583614" y="1876927"/>
            <a:ext cx="9524585" cy="523781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400" b="1">
                <a:solidFill>
                  <a:schemeClr val="accent6"/>
                </a:solidFill>
                <a:latin typeface="Bahnschrift" panose="020B0502040204020203" pitchFamily="34" charset="0"/>
                <a:cs typeface="Helvetica" panose="020B0604020202020204" pitchFamily="34" charset="0"/>
              </a:rPr>
              <a:t>Was? </a:t>
            </a:r>
          </a:p>
          <a:p>
            <a:endParaRPr lang="de-DE" sz="1400">
              <a:solidFill>
                <a:schemeClr val="tx1"/>
              </a:solidFill>
              <a:latin typeface="Bahnschrift" panose="020B0502040204020203" pitchFamily="34" charset="0"/>
              <a:cs typeface="Helvetica" panose="020B0604020202020204" pitchFamily="34" charset="0"/>
            </a:endParaRPr>
          </a:p>
          <a:p>
            <a:r>
              <a:rPr lang="de-DE" sz="1400">
                <a:solidFill>
                  <a:schemeClr val="tx1"/>
                </a:solidFill>
                <a:latin typeface="Bahnschrift" panose="020B0502040204020203" pitchFamily="34" charset="0"/>
                <a:cs typeface="Helvetica" panose="020B0604020202020204" pitchFamily="34" charset="0"/>
              </a:rPr>
              <a:t>Die Berufsausbildungsbeihilfe, kurz BAB, ist ein staatlicher Zuschuss, den Azubis bei Bedarf und Eignung von der Bundesagentur für Arbeit erhalten.</a:t>
            </a:r>
          </a:p>
          <a:p>
            <a:endParaRPr lang="de-DE" sz="1400">
              <a:solidFill>
                <a:schemeClr val="tx1"/>
              </a:solidFill>
              <a:latin typeface="Bahnschrift" panose="020B0502040204020203" pitchFamily="34" charset="0"/>
              <a:cs typeface="Helvetica" panose="020B0604020202020204" pitchFamily="34" charset="0"/>
            </a:endParaRPr>
          </a:p>
          <a:p>
            <a:r>
              <a:rPr lang="de-DE" sz="1400" b="1">
                <a:solidFill>
                  <a:schemeClr val="accent6"/>
                </a:solidFill>
                <a:latin typeface="Bahnschrift" panose="020B0502040204020203" pitchFamily="34" charset="0"/>
                <a:cs typeface="Helvetica" panose="020B0604020202020204" pitchFamily="34" charset="0"/>
              </a:rPr>
              <a:t>Für wen? </a:t>
            </a:r>
          </a:p>
          <a:p>
            <a:endParaRPr lang="de-DE" sz="1400">
              <a:solidFill>
                <a:schemeClr val="tx1"/>
              </a:solidFill>
              <a:latin typeface="Bahnschrift" panose="020B0502040204020203" pitchFamily="34" charset="0"/>
              <a:cs typeface="Helvetica" panose="020B0604020202020204" pitchFamily="34" charset="0"/>
            </a:endParaRPr>
          </a:p>
          <a:p>
            <a:r>
              <a:rPr lang="de-DE" sz="1400">
                <a:solidFill>
                  <a:schemeClr val="tx1"/>
                </a:solidFill>
                <a:latin typeface="Bahnschrift" panose="020B0502040204020203" pitchFamily="34" charset="0"/>
                <a:cs typeface="Helvetica" panose="020B0604020202020204" pitchFamily="34" charset="0"/>
              </a:rPr>
              <a:t>BAB bekommst du, wenn du eine staatlich anerkannte betriebliche oder außerbetriebliche Ausbildung absolvierst und dein Einkommen nicht zum Leben reicht. Voraussetzung für die Förderung ist, dass du nicht mehr zu Hause wohnst, weil du a) schon volljährig bist, b) eine eigene Familie gegründet hast oder c) dein Ausbildungsort zu weit von zu Hause entfernt ist.</a:t>
            </a:r>
          </a:p>
          <a:p>
            <a:endParaRPr lang="de-DE" sz="1400">
              <a:solidFill>
                <a:schemeClr val="tx1"/>
              </a:solidFill>
              <a:latin typeface="Bahnschrift" panose="020B0502040204020203" pitchFamily="34" charset="0"/>
              <a:cs typeface="Helvetica" panose="020B0604020202020204" pitchFamily="34" charset="0"/>
            </a:endParaRPr>
          </a:p>
          <a:p>
            <a:r>
              <a:rPr lang="de-DE" sz="1400" i="1">
                <a:solidFill>
                  <a:schemeClr val="tx1"/>
                </a:solidFill>
                <a:latin typeface="Bahnschrift" panose="020B0502040204020203" pitchFamily="34" charset="0"/>
                <a:cs typeface="Helvetica" panose="020B0604020202020204" pitchFamily="34" charset="0"/>
              </a:rPr>
              <a:t>Wichtig: Für eine schulische Ausbildung gibt es kein BAB – hier kommt stattdessen Schüler-BAföG infrage (siehe entsprechenden Steckbrief).</a:t>
            </a:r>
          </a:p>
          <a:p>
            <a:endParaRPr lang="de-DE" sz="1400">
              <a:solidFill>
                <a:schemeClr val="tx1"/>
              </a:solidFill>
              <a:latin typeface="Bahnschrift" panose="020B0502040204020203" pitchFamily="34" charset="0"/>
              <a:cs typeface="Helvetica" panose="020B0604020202020204" pitchFamily="34" charset="0"/>
            </a:endParaRPr>
          </a:p>
          <a:p>
            <a:r>
              <a:rPr lang="de-DE" sz="1400" b="1">
                <a:solidFill>
                  <a:schemeClr val="accent6"/>
                </a:solidFill>
                <a:latin typeface="Bahnschrift" panose="020B0502040204020203" pitchFamily="34" charset="0"/>
                <a:cs typeface="Helvetica" panose="020B0604020202020204" pitchFamily="34" charset="0"/>
              </a:rPr>
              <a:t>Wie viel? </a:t>
            </a:r>
          </a:p>
          <a:p>
            <a:endParaRPr lang="de-DE" sz="1400">
              <a:solidFill>
                <a:schemeClr val="tx1"/>
              </a:solidFill>
              <a:latin typeface="Bahnschrift" panose="020B0502040204020203" pitchFamily="34" charset="0"/>
              <a:cs typeface="Helvetica" panose="020B0604020202020204" pitchFamily="34" charset="0"/>
            </a:endParaRPr>
          </a:p>
          <a:p>
            <a:r>
              <a:rPr lang="de-DE" sz="1400">
                <a:solidFill>
                  <a:schemeClr val="tx1"/>
                </a:solidFill>
                <a:latin typeface="Bahnschrift" panose="020B0502040204020203" pitchFamily="34" charset="0"/>
                <a:cs typeface="Helvetica" panose="020B0604020202020204" pitchFamily="34" charset="0"/>
              </a:rPr>
              <a:t>Wie viel BAB du erhältst, hängt von deinem Einkommen und dem deiner Eltern ab. Bist du verheiratet oder lebst in einer eingetragenen Partnerschaft, wird das Einkommen deiner besseren Hälfte berücksichtigt. Je weniger dir und deinen engsten Angehörigen zur Verfügung steht, desto mehr Unterstützung kannst du erhalten. Der Höchstbetrag liegt aktuell bei 781 Euro im Monat. Fahrtkosten zur Arbeit sowie einzelne Fahrten nach Hause werden zusätzlich erstattet.</a:t>
            </a:r>
          </a:p>
          <a:p>
            <a:endParaRPr lang="de-DE" sz="1400">
              <a:solidFill>
                <a:schemeClr val="tx1"/>
              </a:solidFill>
              <a:latin typeface="Bahnschrift" panose="020B0502040204020203" pitchFamily="34" charset="0"/>
              <a:cs typeface="Helvetica" panose="020B0604020202020204" pitchFamily="34" charset="0"/>
            </a:endParaRPr>
          </a:p>
          <a:p>
            <a:r>
              <a:rPr lang="de-DE" sz="1400" i="1">
                <a:solidFill>
                  <a:schemeClr val="tx1"/>
                </a:solidFill>
                <a:latin typeface="Bahnschrift" panose="020B0502040204020203" pitchFamily="34" charset="0"/>
                <a:cs typeface="Helvetica" panose="020B0604020202020204" pitchFamily="34" charset="0"/>
              </a:rPr>
              <a:t>Gut zu wissen: Bekommst du BAB, kannst du dich von der GEZ befreien lassen. </a:t>
            </a:r>
          </a:p>
        </p:txBody>
      </p:sp>
      <p:sp>
        <p:nvSpPr>
          <p:cNvPr id="8" name="Rechteck: abgerundete Ecken 7">
            <a:extLst>
              <a:ext uri="{FF2B5EF4-FFF2-40B4-BE49-F238E27FC236}">
                <a16:creationId xmlns:a16="http://schemas.microsoft.com/office/drawing/2014/main" id="{F6C2B562-7533-8C6C-76B7-E95EB3E8E954}"/>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400">
                <a:solidFill>
                  <a:schemeClr val="bg1"/>
                </a:solidFill>
                <a:latin typeface="Bahnschrift" panose="020B0502040204020203" pitchFamily="34" charset="0"/>
              </a:rPr>
              <a:t>WB-6 1/5</a:t>
            </a:r>
          </a:p>
        </p:txBody>
      </p:sp>
    </p:spTree>
    <p:extLst>
      <p:ext uri="{BB962C8B-B14F-4D97-AF65-F5344CB8AC3E}">
        <p14:creationId xmlns:p14="http://schemas.microsoft.com/office/powerpoint/2010/main" val="11029967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B-6 2/5">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8654379"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a:solidFill>
                  <a:srgbClr val="262626"/>
                </a:solidFill>
                <a:latin typeface="Bahnschrift" panose="020B0502040204020203" pitchFamily="34" charset="0"/>
                <a:sym typeface="Arial"/>
              </a:rPr>
              <a:t>Steckbrief: </a:t>
            </a:r>
            <a:r>
              <a:rPr lang="de-DE" sz="2800" b="1">
                <a:solidFill>
                  <a:srgbClr val="91D14C"/>
                </a:solidFill>
                <a:latin typeface="Bahnschrift" panose="020B0502040204020203" pitchFamily="34" charset="0"/>
                <a:sym typeface="Arial"/>
              </a:rPr>
              <a:t>Schüler-Bafög</a:t>
            </a:r>
            <a:endParaRPr lang="de-DE" sz="2800">
              <a:solidFill>
                <a:srgbClr val="91D14C"/>
              </a:solidFill>
              <a:latin typeface="Bahnschrift" panose="020B0502040204020203" pitchFamily="34" charset="0"/>
            </a:endParaRPr>
          </a:p>
        </p:txBody>
      </p:sp>
      <p:sp>
        <p:nvSpPr>
          <p:cNvPr id="5" name="Rechteck: abgerundete Ecken 4">
            <a:extLst>
              <a:ext uri="{FF2B5EF4-FFF2-40B4-BE49-F238E27FC236}">
                <a16:creationId xmlns:a16="http://schemas.microsoft.com/office/drawing/2014/main" id="{E9D57E1F-9C6A-F0EE-6A7F-4850D2609EFF}"/>
              </a:ext>
            </a:extLst>
          </p:cNvPr>
          <p:cNvSpPr>
            <a:spLocks/>
          </p:cNvSpPr>
          <p:nvPr userDrawn="1"/>
        </p:nvSpPr>
        <p:spPr>
          <a:xfrm>
            <a:off x="583614" y="1876927"/>
            <a:ext cx="9524585" cy="523781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400" b="1">
                <a:solidFill>
                  <a:schemeClr val="accent6"/>
                </a:solidFill>
                <a:latin typeface="Bahnschrift" panose="020B0502040204020203" pitchFamily="34" charset="0"/>
                <a:cs typeface="Helvetica" panose="020B0604020202020204" pitchFamily="34" charset="0"/>
              </a:rPr>
              <a:t>Was? </a:t>
            </a:r>
          </a:p>
          <a:p>
            <a:endParaRPr lang="de-DE" sz="1400">
              <a:solidFill>
                <a:schemeClr val="tx1"/>
              </a:solidFill>
              <a:latin typeface="Bahnschrift" panose="020B0502040204020203" pitchFamily="34" charset="0"/>
              <a:cs typeface="Helvetica" panose="020B0604020202020204" pitchFamily="34" charset="0"/>
            </a:endParaRPr>
          </a:p>
          <a:p>
            <a:r>
              <a:rPr lang="de-DE" sz="1400">
                <a:solidFill>
                  <a:schemeClr val="tx1"/>
                </a:solidFill>
                <a:latin typeface="Bahnschrift" panose="020B0502040204020203" pitchFamily="34" charset="0"/>
                <a:cs typeface="Helvetica" panose="020B0604020202020204" pitchFamily="34" charset="0"/>
              </a:rPr>
              <a:t>Bafög (von Berufsausbildungsförderungsgesetz) ist eine staatliche Förderung, die sowohl Studierende als auch Schülerinnen und Schüler in Anspruch nehmen können. Besonderer Vorteil beim Schüler-Bafög: Die finanzielle Unterstützung gibt es komplett als Zuschuss, den du nicht zurückzahlen musst (beim Bafög für Studierende ist das anders).</a:t>
            </a:r>
          </a:p>
          <a:p>
            <a:endParaRPr lang="de-DE" sz="1400">
              <a:solidFill>
                <a:schemeClr val="tx1"/>
              </a:solidFill>
              <a:latin typeface="Bahnschrift" panose="020B0502040204020203" pitchFamily="34" charset="0"/>
              <a:cs typeface="Helvetica" panose="020B0604020202020204" pitchFamily="34" charset="0"/>
            </a:endParaRPr>
          </a:p>
          <a:p>
            <a:r>
              <a:rPr lang="de-DE" sz="1400" b="1">
                <a:solidFill>
                  <a:schemeClr val="accent6"/>
                </a:solidFill>
                <a:latin typeface="Bahnschrift" panose="020B0502040204020203" pitchFamily="34" charset="0"/>
                <a:cs typeface="Helvetica" panose="020B0604020202020204" pitchFamily="34" charset="0"/>
              </a:rPr>
              <a:t>Für wen? </a:t>
            </a:r>
          </a:p>
          <a:p>
            <a:endParaRPr lang="de-DE" sz="1400">
              <a:solidFill>
                <a:schemeClr val="tx1"/>
              </a:solidFill>
              <a:latin typeface="Bahnschrift" panose="020B0502040204020203" pitchFamily="34" charset="0"/>
              <a:cs typeface="Helvetica" panose="020B0604020202020204" pitchFamily="34" charset="0"/>
            </a:endParaRPr>
          </a:p>
          <a:p>
            <a:r>
              <a:rPr lang="de-DE" sz="1400">
                <a:solidFill>
                  <a:schemeClr val="tx1"/>
                </a:solidFill>
                <a:latin typeface="Bahnschrift" panose="020B0502040204020203" pitchFamily="34" charset="0"/>
                <a:cs typeface="Helvetica" panose="020B0604020202020204" pitchFamily="34" charset="0"/>
              </a:rPr>
              <a:t>Schüler-Bafög kannst du erhalten, wenn du eine staatlich anerkannte Ausbildung ausschließlich an einer beruflichen Schule absolvierst, also eine schulische Ausbildung machst. Machst du eine betriebliche oder außerbetriebliche Ausbildung, dann erhältst du kein Bafög, sondern kannst BAB beantragen (siehe Steckbrief dazu).</a:t>
            </a:r>
          </a:p>
          <a:p>
            <a:endParaRPr lang="de-DE" sz="1400">
              <a:solidFill>
                <a:schemeClr val="tx1"/>
              </a:solidFill>
              <a:latin typeface="Bahnschrift" panose="020B0502040204020203" pitchFamily="34" charset="0"/>
              <a:cs typeface="Helvetica" panose="020B0604020202020204" pitchFamily="34" charset="0"/>
            </a:endParaRPr>
          </a:p>
          <a:p>
            <a:r>
              <a:rPr lang="de-DE" sz="1400">
                <a:solidFill>
                  <a:schemeClr val="tx1"/>
                </a:solidFill>
                <a:latin typeface="Bahnschrift" panose="020B0502040204020203" pitchFamily="34" charset="0"/>
                <a:cs typeface="Helvetica" panose="020B0604020202020204" pitchFamily="34" charset="0"/>
              </a:rPr>
              <a:t>Da Bafög vor allem Menschen ohne großes Vermögen den Zugang zu Bildung erleichtern soll, musst du auch tatsächlich auf die finanzielle Unterstützung angewiesen sein. Heißt im Umkehrschluss: Sind deine Eltern wohlhabend oder hast du selbst große Ersparnisse, gibt es für dich kein Bafög.</a:t>
            </a:r>
          </a:p>
          <a:p>
            <a:endParaRPr lang="de-DE" sz="1400">
              <a:solidFill>
                <a:schemeClr val="tx1"/>
              </a:solidFill>
              <a:latin typeface="Bahnschrift" panose="020B0502040204020203" pitchFamily="34" charset="0"/>
              <a:cs typeface="Helvetica" panose="020B0604020202020204" pitchFamily="34" charset="0"/>
            </a:endParaRPr>
          </a:p>
          <a:p>
            <a:r>
              <a:rPr lang="de-DE" sz="1400" b="1">
                <a:solidFill>
                  <a:schemeClr val="accent6"/>
                </a:solidFill>
                <a:latin typeface="Bahnschrift" panose="020B0502040204020203" pitchFamily="34" charset="0"/>
                <a:cs typeface="Helvetica" panose="020B0604020202020204" pitchFamily="34" charset="0"/>
              </a:rPr>
              <a:t>Wie viel? </a:t>
            </a:r>
          </a:p>
          <a:p>
            <a:endParaRPr lang="de-DE" sz="1400">
              <a:solidFill>
                <a:schemeClr val="tx1"/>
              </a:solidFill>
              <a:latin typeface="Bahnschrift" panose="020B0502040204020203" pitchFamily="34" charset="0"/>
              <a:cs typeface="Helvetica" panose="020B0604020202020204" pitchFamily="34" charset="0"/>
            </a:endParaRPr>
          </a:p>
          <a:p>
            <a:r>
              <a:rPr lang="de-DE" sz="1400">
                <a:solidFill>
                  <a:schemeClr val="tx1"/>
                </a:solidFill>
                <a:latin typeface="Bahnschrift" panose="020B0502040204020203" pitchFamily="34" charset="0"/>
                <a:cs typeface="Helvetica" panose="020B0604020202020204" pitchFamily="34" charset="0"/>
              </a:rPr>
              <a:t>Für deine erste Berufsausbildung erhältst du 262 Euro monatlich, sofern du noch zu Hause wohnst und die Ausbildung mindestens zwei Jahre dauert. Kannst du nicht mehr daheim wohnen – zum Beispiel, weil der Ausbildungsort zu weit weg ist –, bekommst du 632 Euro im Monat. Bist du nicht mehr familienversichert, gibt es noch einmal 122 Euro obendrauf.</a:t>
            </a:r>
          </a:p>
          <a:p>
            <a:endParaRPr lang="de-DE" sz="1400">
              <a:solidFill>
                <a:schemeClr val="tx1"/>
              </a:solidFill>
              <a:latin typeface="Bahnschrift" panose="020B0502040204020203" pitchFamily="34" charset="0"/>
              <a:cs typeface="Helvetica"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400" i="1">
                <a:solidFill>
                  <a:schemeClr val="tx1"/>
                </a:solidFill>
                <a:latin typeface="Bahnschrift" panose="020B0502040204020203" pitchFamily="34" charset="0"/>
                <a:cs typeface="Helvetica" panose="020B0604020202020204" pitchFamily="34" charset="0"/>
              </a:rPr>
              <a:t>Gut zu wissen: Bekommst du Bafög, kannst du dich von der GEZ befreien lassen. </a:t>
            </a:r>
            <a:endParaRPr lang="de-DE" sz="1400">
              <a:solidFill>
                <a:schemeClr val="tx1"/>
              </a:solidFill>
              <a:latin typeface="Bahnschrift" panose="020B0502040204020203" pitchFamily="34" charset="0"/>
              <a:cs typeface="Helvetica" panose="020B0604020202020204" pitchFamily="34" charset="0"/>
            </a:endParaRPr>
          </a:p>
        </p:txBody>
      </p:sp>
      <p:sp>
        <p:nvSpPr>
          <p:cNvPr id="8" name="Rechteck: abgerundete Ecken 7">
            <a:extLst>
              <a:ext uri="{FF2B5EF4-FFF2-40B4-BE49-F238E27FC236}">
                <a16:creationId xmlns:a16="http://schemas.microsoft.com/office/drawing/2014/main" id="{35F1D06B-8175-5512-EDFE-8719BB83B065}"/>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400">
                <a:solidFill>
                  <a:schemeClr val="bg1"/>
                </a:solidFill>
                <a:latin typeface="Bahnschrift" panose="020B0502040204020203" pitchFamily="34" charset="0"/>
              </a:rPr>
              <a:t>WB-6 2/5</a:t>
            </a:r>
          </a:p>
        </p:txBody>
      </p:sp>
    </p:spTree>
    <p:extLst>
      <p:ext uri="{BB962C8B-B14F-4D97-AF65-F5344CB8AC3E}">
        <p14:creationId xmlns:p14="http://schemas.microsoft.com/office/powerpoint/2010/main" val="2855703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schnitt Wohnung Finden | Klassenmaterial">
    <p:spTree>
      <p:nvGrpSpPr>
        <p:cNvPr id="1" name=""/>
        <p:cNvGrpSpPr/>
        <p:nvPr/>
      </p:nvGrpSpPr>
      <p:grpSpPr>
        <a:xfrm>
          <a:off x="0" y="0"/>
          <a:ext cx="0" cy="0"/>
          <a:chOff x="0" y="0"/>
          <a:chExt cx="0" cy="0"/>
        </a:xfrm>
      </p:grpSpPr>
      <p:sp>
        <p:nvSpPr>
          <p:cNvPr id="31" name="Rechteck: abgerundete Ecken 30">
            <a:extLst>
              <a:ext uri="{FF2B5EF4-FFF2-40B4-BE49-F238E27FC236}">
                <a16:creationId xmlns:a16="http://schemas.microsoft.com/office/drawing/2014/main" id="{361243A2-02C6-5B44-5D3E-CC70C3A0C628}"/>
              </a:ext>
            </a:extLst>
          </p:cNvPr>
          <p:cNvSpPr/>
          <p:nvPr userDrawn="1"/>
        </p:nvSpPr>
        <p:spPr>
          <a:xfrm>
            <a:off x="-1" y="2221220"/>
            <a:ext cx="10691813" cy="1677484"/>
          </a:xfrm>
          <a:prstGeom prst="roundRect">
            <a:avLst>
              <a:gd name="adj" fmla="val 0"/>
            </a:avLst>
          </a:prstGeom>
          <a:solidFill>
            <a:srgbClr val="91D14C">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45720" rtlCol="0" anchor="t"/>
          <a:lstStyle/>
          <a:p>
            <a:endParaRPr lang="de-DE" sz="16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grpSp>
        <p:nvGrpSpPr>
          <p:cNvPr id="32" name="Gruppieren 31">
            <a:extLst>
              <a:ext uri="{FF2B5EF4-FFF2-40B4-BE49-F238E27FC236}">
                <a16:creationId xmlns:a16="http://schemas.microsoft.com/office/drawing/2014/main" id="{06E775ED-32BC-73A4-FF9D-2F4A61FD70F0}"/>
              </a:ext>
            </a:extLst>
          </p:cNvPr>
          <p:cNvGrpSpPr/>
          <p:nvPr userDrawn="1"/>
        </p:nvGrpSpPr>
        <p:grpSpPr>
          <a:xfrm>
            <a:off x="2806046" y="2383397"/>
            <a:ext cx="7011054" cy="1378089"/>
            <a:chOff x="3297417" y="4003373"/>
            <a:chExt cx="8622515" cy="1694836"/>
          </a:xfrm>
        </p:grpSpPr>
        <p:sp>
          <p:nvSpPr>
            <p:cNvPr id="33" name="Google Shape;183;p2">
              <a:extLst>
                <a:ext uri="{FF2B5EF4-FFF2-40B4-BE49-F238E27FC236}">
                  <a16:creationId xmlns:a16="http://schemas.microsoft.com/office/drawing/2014/main" id="{4C9C39C4-AA22-EE1A-23A8-A75908733E98}"/>
                </a:ext>
              </a:extLst>
            </p:cNvPr>
            <p:cNvSpPr txBox="1"/>
            <p:nvPr userDrawn="1"/>
          </p:nvSpPr>
          <p:spPr>
            <a:xfrm>
              <a:off x="3297417" y="4003373"/>
              <a:ext cx="6748874" cy="1003641"/>
            </a:xfrm>
            <a:prstGeom prst="rect">
              <a:avLst/>
            </a:prstGeom>
            <a:noFill/>
            <a:ln>
              <a:noFill/>
            </a:ln>
            <a:effectLst>
              <a:outerShdw blurRad="292100" dist="38100" dir="2700000" algn="tl" rotWithShape="0">
                <a:srgbClr val="000000">
                  <a:alpha val="2196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6000"/>
                <a:buFont typeface="Arial"/>
                <a:buNone/>
              </a:pPr>
              <a:r>
                <a:rPr lang="de-DE" sz="4800" b="1">
                  <a:solidFill>
                    <a:schemeClr val="bg1"/>
                  </a:solidFill>
                  <a:latin typeface="Bahnschrift" panose="020B0502040204020203" pitchFamily="34" charset="0"/>
                  <a:sym typeface="Arial"/>
                </a:rPr>
                <a:t>Teil I</a:t>
              </a:r>
              <a:endParaRPr sz="1400">
                <a:solidFill>
                  <a:schemeClr val="bg1"/>
                </a:solidFill>
                <a:latin typeface="Bahnschrift" panose="020B0502040204020203" pitchFamily="34" charset="0"/>
              </a:endParaRPr>
            </a:p>
          </p:txBody>
        </p:sp>
        <p:sp>
          <p:nvSpPr>
            <p:cNvPr id="34" name="Google Shape;184;p2">
              <a:extLst>
                <a:ext uri="{FF2B5EF4-FFF2-40B4-BE49-F238E27FC236}">
                  <a16:creationId xmlns:a16="http://schemas.microsoft.com/office/drawing/2014/main" id="{CB6BEB9F-EF58-14CB-99E2-153EF91DB577}"/>
                </a:ext>
              </a:extLst>
            </p:cNvPr>
            <p:cNvSpPr txBox="1"/>
            <p:nvPr userDrawn="1"/>
          </p:nvSpPr>
          <p:spPr>
            <a:xfrm>
              <a:off x="3297417" y="4694568"/>
              <a:ext cx="8622515" cy="1003641"/>
            </a:xfrm>
            <a:prstGeom prst="rect">
              <a:avLst/>
            </a:prstGeom>
            <a:noFill/>
            <a:ln>
              <a:noFill/>
            </a:ln>
            <a:effectLst>
              <a:outerShdw blurRad="292100" dist="38100" dir="2700000" algn="tl" rotWithShape="0">
                <a:srgbClr val="000000">
                  <a:alpha val="2196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8800"/>
                <a:buFont typeface="Arial"/>
                <a:buNone/>
              </a:pPr>
              <a:r>
                <a:rPr lang="de-DE" sz="5400" b="1">
                  <a:solidFill>
                    <a:schemeClr val="bg1"/>
                  </a:solidFill>
                  <a:latin typeface="Bahnschrift" panose="020B0502040204020203" pitchFamily="34" charset="0"/>
                  <a:sym typeface="Arial"/>
                </a:rPr>
                <a:t>Eine Wohnung finden</a:t>
              </a:r>
              <a:endParaRPr sz="1050">
                <a:solidFill>
                  <a:schemeClr val="bg1"/>
                </a:solidFill>
                <a:latin typeface="Bahnschrift" panose="020B0502040204020203" pitchFamily="34" charset="0"/>
              </a:endParaRPr>
            </a:p>
          </p:txBody>
        </p:sp>
      </p:grpSp>
      <p:sp>
        <p:nvSpPr>
          <p:cNvPr id="36" name="Ellipse 35">
            <a:extLst>
              <a:ext uri="{FF2B5EF4-FFF2-40B4-BE49-F238E27FC236}">
                <a16:creationId xmlns:a16="http://schemas.microsoft.com/office/drawing/2014/main" id="{49B64571-1103-3880-F568-C5CFCAFBA538}"/>
              </a:ext>
            </a:extLst>
          </p:cNvPr>
          <p:cNvSpPr/>
          <p:nvPr userDrawn="1"/>
        </p:nvSpPr>
        <p:spPr>
          <a:xfrm>
            <a:off x="671145" y="2097244"/>
            <a:ext cx="1925436" cy="1925436"/>
          </a:xfrm>
          <a:prstGeom prst="ellipse">
            <a:avLst/>
          </a:prstGeom>
          <a:solidFill>
            <a:srgbClr val="00A8F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F0266794-D435-3C75-30C5-764397F5EE0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693" b="55985"/>
          <a:stretch/>
        </p:blipFill>
        <p:spPr>
          <a:xfrm>
            <a:off x="678552" y="2078194"/>
            <a:ext cx="1925436" cy="1925436"/>
          </a:xfrm>
          <a:prstGeom prst="ellipse">
            <a:avLst/>
          </a:prstGeom>
        </p:spPr>
      </p:pic>
    </p:spTree>
    <p:extLst>
      <p:ext uri="{BB962C8B-B14F-4D97-AF65-F5344CB8AC3E}">
        <p14:creationId xmlns:p14="http://schemas.microsoft.com/office/powerpoint/2010/main" val="6755327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WB-6 3/5">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8654379"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a:solidFill>
                  <a:srgbClr val="262626"/>
                </a:solidFill>
                <a:latin typeface="Bahnschrift" panose="020B0502040204020203" pitchFamily="34" charset="0"/>
                <a:sym typeface="Arial"/>
              </a:rPr>
              <a:t>Steckbrief: </a:t>
            </a:r>
            <a:r>
              <a:rPr lang="de-DE" sz="2800" b="1">
                <a:solidFill>
                  <a:srgbClr val="91D14C"/>
                </a:solidFill>
                <a:latin typeface="Bahnschrift" panose="020B0502040204020203" pitchFamily="34" charset="0"/>
                <a:sym typeface="Arial"/>
              </a:rPr>
              <a:t>Bafög (für Studierende)</a:t>
            </a:r>
            <a:endParaRPr lang="de-DE" sz="2800">
              <a:solidFill>
                <a:srgbClr val="91D14C"/>
              </a:solidFill>
              <a:latin typeface="Bahnschrift" panose="020B0502040204020203" pitchFamily="34" charset="0"/>
            </a:endParaRPr>
          </a:p>
        </p:txBody>
      </p:sp>
      <p:sp>
        <p:nvSpPr>
          <p:cNvPr id="5" name="Rechteck: abgerundete Ecken 4">
            <a:extLst>
              <a:ext uri="{FF2B5EF4-FFF2-40B4-BE49-F238E27FC236}">
                <a16:creationId xmlns:a16="http://schemas.microsoft.com/office/drawing/2014/main" id="{E9D57E1F-9C6A-F0EE-6A7F-4850D2609EFF}"/>
              </a:ext>
            </a:extLst>
          </p:cNvPr>
          <p:cNvSpPr>
            <a:spLocks/>
          </p:cNvSpPr>
          <p:nvPr userDrawn="1"/>
        </p:nvSpPr>
        <p:spPr>
          <a:xfrm>
            <a:off x="583614" y="1876927"/>
            <a:ext cx="9524585" cy="523781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400" b="1">
                <a:solidFill>
                  <a:schemeClr val="accent6"/>
                </a:solidFill>
                <a:latin typeface="Bahnschrift" panose="020B0502040204020203" pitchFamily="34" charset="0"/>
                <a:cs typeface="Helvetica" panose="020B0604020202020204" pitchFamily="34" charset="0"/>
              </a:rPr>
              <a:t>Was? </a:t>
            </a:r>
          </a:p>
          <a:p>
            <a:endParaRPr lang="de-DE" sz="1400">
              <a:solidFill>
                <a:schemeClr val="tx1"/>
              </a:solidFill>
              <a:latin typeface="Bahnschrift" panose="020B0502040204020203" pitchFamily="34" charset="0"/>
              <a:cs typeface="Helvetica" panose="020B0604020202020204" pitchFamily="34" charset="0"/>
            </a:endParaRPr>
          </a:p>
          <a:p>
            <a:r>
              <a:rPr lang="de-DE" sz="1400">
                <a:solidFill>
                  <a:schemeClr val="tx1"/>
                </a:solidFill>
                <a:latin typeface="Bahnschrift" panose="020B0502040204020203" pitchFamily="34" charset="0"/>
                <a:cs typeface="Helvetica" panose="020B0604020202020204" pitchFamily="34" charset="0"/>
              </a:rPr>
              <a:t>Bafög (von Berufsausbildungsförderungsgesetz) ist eine staatliche Förderung, die sowohl Studierende als auch Schülerinnen und Schüler in Anspruch nehmen können. Das Bafög für Studierende besteht (anders als Schüler-Bafög) je zur Hälfte aus einem Zuschuss und aus einem unverzinsten Darlehen, von dem aber maximal 10.010 Euro zurückzuzahlen sind. </a:t>
            </a:r>
          </a:p>
          <a:p>
            <a:endParaRPr lang="de-DE" sz="1400">
              <a:solidFill>
                <a:schemeClr val="tx1"/>
              </a:solidFill>
              <a:latin typeface="Bahnschrift" panose="020B0502040204020203" pitchFamily="34" charset="0"/>
              <a:cs typeface="Helvetica" panose="020B0604020202020204" pitchFamily="34" charset="0"/>
            </a:endParaRPr>
          </a:p>
          <a:p>
            <a:r>
              <a:rPr lang="de-DE" sz="1400" b="1">
                <a:solidFill>
                  <a:schemeClr val="accent6"/>
                </a:solidFill>
                <a:latin typeface="Bahnschrift" panose="020B0502040204020203" pitchFamily="34" charset="0"/>
                <a:cs typeface="Helvetica" panose="020B0604020202020204" pitchFamily="34" charset="0"/>
              </a:rPr>
              <a:t>Für wen? </a:t>
            </a:r>
          </a:p>
          <a:p>
            <a:endParaRPr lang="de-DE" sz="1400">
              <a:solidFill>
                <a:schemeClr val="tx1"/>
              </a:solidFill>
              <a:latin typeface="Bahnschrift" panose="020B0502040204020203" pitchFamily="34" charset="0"/>
              <a:cs typeface="Helvetica" panose="020B0604020202020204" pitchFamily="34" charset="0"/>
            </a:endParaRPr>
          </a:p>
          <a:p>
            <a:r>
              <a:rPr lang="de-DE" sz="1400">
                <a:solidFill>
                  <a:schemeClr val="tx1"/>
                </a:solidFill>
                <a:latin typeface="Bahnschrift" panose="020B0502040204020203" pitchFamily="34" charset="0"/>
                <a:cs typeface="Helvetica" panose="020B0604020202020204" pitchFamily="34" charset="0"/>
              </a:rPr>
              <a:t>Studierenden-Bafög kannst du erhalten, wenn du dein Erststudium in Vollzeit an einer staatlichen oder staatlich anerkannten Hochschule absolvierst und dich in der Regelstudienzeit befindest.</a:t>
            </a:r>
          </a:p>
          <a:p>
            <a:endParaRPr lang="de-DE" sz="1400">
              <a:solidFill>
                <a:schemeClr val="tx1"/>
              </a:solidFill>
              <a:latin typeface="Bahnschrift" panose="020B0502040204020203" pitchFamily="34" charset="0"/>
              <a:cs typeface="Helvetica" panose="020B0604020202020204" pitchFamily="34" charset="0"/>
            </a:endParaRPr>
          </a:p>
          <a:p>
            <a:r>
              <a:rPr lang="de-DE" sz="1400" i="1">
                <a:solidFill>
                  <a:schemeClr val="tx1"/>
                </a:solidFill>
                <a:latin typeface="Bahnschrift" panose="020B0502040204020203" pitchFamily="34" charset="0"/>
                <a:cs typeface="Helvetica" panose="020B0604020202020204" pitchFamily="34" charset="0"/>
              </a:rPr>
              <a:t>Gut zu wissen: Wenn du für dein Studium nebenher noch eine Fremdsprache erlernen musst, kannst du auch über die Regelstudienzeit hinaus Bafög bekommen. Bei einem frühen Fachwechsel gibt es ebenfalls weiterhin Bafög.</a:t>
            </a:r>
          </a:p>
          <a:p>
            <a:endParaRPr lang="de-DE" sz="1400">
              <a:solidFill>
                <a:schemeClr val="tx1"/>
              </a:solidFill>
              <a:latin typeface="Bahnschrift" panose="020B0502040204020203" pitchFamily="34" charset="0"/>
              <a:cs typeface="Helvetica" panose="020B0604020202020204" pitchFamily="34" charset="0"/>
            </a:endParaRPr>
          </a:p>
          <a:p>
            <a:r>
              <a:rPr lang="de-DE" sz="1400">
                <a:solidFill>
                  <a:schemeClr val="tx1"/>
                </a:solidFill>
                <a:latin typeface="Bahnschrift" panose="020B0502040204020203" pitchFamily="34" charset="0"/>
                <a:cs typeface="Helvetica" panose="020B0604020202020204" pitchFamily="34" charset="0"/>
              </a:rPr>
              <a:t>Da Bafög vor allem Menschen ohne großes Vermögen den Zugang zu Bildung erleichtern soll, musst du auch wirklich auf die finanzielle Unterstützung angewiesen sein. Heißt: Sind deine Eltern wohlhabend und können dir ausreichend Unterhalt zahlen (siehe Steckbrief) oder hast du selbst große Ersparnisse, gibt es für dich kein Bafög.</a:t>
            </a:r>
          </a:p>
          <a:p>
            <a:endParaRPr lang="de-DE" sz="1400">
              <a:solidFill>
                <a:schemeClr val="tx1"/>
              </a:solidFill>
              <a:latin typeface="Bahnschrift" panose="020B0502040204020203" pitchFamily="34" charset="0"/>
              <a:cs typeface="Helvetica" panose="020B0604020202020204" pitchFamily="34" charset="0"/>
            </a:endParaRPr>
          </a:p>
          <a:p>
            <a:r>
              <a:rPr lang="de-DE" sz="1400" i="1">
                <a:solidFill>
                  <a:schemeClr val="tx1"/>
                </a:solidFill>
                <a:latin typeface="Bahnschrift" panose="020B0502040204020203" pitchFamily="34" charset="0"/>
                <a:cs typeface="Helvetica" panose="020B0604020202020204" pitchFamily="34" charset="0"/>
              </a:rPr>
              <a:t>Wichtig: Um in höheren Semestern Bafög zu erhalten, musst du einen Leistungsnachweis erbringen und damit deinen Studienfortschritt belegen. Dieser Nachweis ist meist ab dem 5. Semester erforderlich.</a:t>
            </a:r>
          </a:p>
        </p:txBody>
      </p:sp>
      <p:sp>
        <p:nvSpPr>
          <p:cNvPr id="8" name="Rechteck: abgerundete Ecken 7">
            <a:extLst>
              <a:ext uri="{FF2B5EF4-FFF2-40B4-BE49-F238E27FC236}">
                <a16:creationId xmlns:a16="http://schemas.microsoft.com/office/drawing/2014/main" id="{EC3AF8B7-015E-054B-F018-E824F1A26343}"/>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400">
                <a:solidFill>
                  <a:schemeClr val="bg1"/>
                </a:solidFill>
                <a:latin typeface="Bahnschrift" panose="020B0502040204020203" pitchFamily="34" charset="0"/>
              </a:rPr>
              <a:t>WB-6 3/5</a:t>
            </a:r>
          </a:p>
        </p:txBody>
      </p:sp>
    </p:spTree>
    <p:extLst>
      <p:ext uri="{BB962C8B-B14F-4D97-AF65-F5344CB8AC3E}">
        <p14:creationId xmlns:p14="http://schemas.microsoft.com/office/powerpoint/2010/main" val="20111191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B-6 4/5">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8654379"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a:solidFill>
                  <a:srgbClr val="262626"/>
                </a:solidFill>
                <a:latin typeface="Bahnschrift" panose="020B0502040204020203" pitchFamily="34" charset="0"/>
                <a:sym typeface="Arial"/>
              </a:rPr>
              <a:t>Steckbrief: </a:t>
            </a:r>
            <a:r>
              <a:rPr lang="de-DE" sz="2800" b="1">
                <a:solidFill>
                  <a:srgbClr val="91D14C"/>
                </a:solidFill>
                <a:latin typeface="Bahnschrift" panose="020B0502040204020203" pitchFamily="34" charset="0"/>
                <a:sym typeface="Arial"/>
              </a:rPr>
              <a:t>Bafög (für Studierende)</a:t>
            </a:r>
            <a:endParaRPr lang="de-DE" sz="2800">
              <a:solidFill>
                <a:srgbClr val="91D14C"/>
              </a:solidFill>
              <a:latin typeface="Bahnschrift" panose="020B0502040204020203" pitchFamily="34" charset="0"/>
            </a:endParaRPr>
          </a:p>
        </p:txBody>
      </p:sp>
      <p:sp>
        <p:nvSpPr>
          <p:cNvPr id="5" name="Rechteck: abgerundete Ecken 4">
            <a:extLst>
              <a:ext uri="{FF2B5EF4-FFF2-40B4-BE49-F238E27FC236}">
                <a16:creationId xmlns:a16="http://schemas.microsoft.com/office/drawing/2014/main" id="{E9D57E1F-9C6A-F0EE-6A7F-4850D2609EFF}"/>
              </a:ext>
            </a:extLst>
          </p:cNvPr>
          <p:cNvSpPr>
            <a:spLocks/>
          </p:cNvSpPr>
          <p:nvPr userDrawn="1"/>
        </p:nvSpPr>
        <p:spPr>
          <a:xfrm>
            <a:off x="583614" y="1876927"/>
            <a:ext cx="9524585" cy="523781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400" b="1">
                <a:solidFill>
                  <a:schemeClr val="accent6"/>
                </a:solidFill>
                <a:latin typeface="Bahnschrift" panose="020B0502040204020203" pitchFamily="34" charset="0"/>
                <a:cs typeface="Helvetica" panose="020B0604020202020204" pitchFamily="34" charset="0"/>
              </a:rPr>
              <a:t>Wie viel? </a:t>
            </a:r>
          </a:p>
          <a:p>
            <a:endParaRPr lang="de-DE" sz="1400">
              <a:solidFill>
                <a:schemeClr val="tx1"/>
              </a:solidFill>
              <a:latin typeface="Bahnschrift" panose="020B0502040204020203" pitchFamily="34" charset="0"/>
              <a:cs typeface="Helvetica" panose="020B0604020202020204" pitchFamily="34" charset="0"/>
            </a:endParaRPr>
          </a:p>
          <a:p>
            <a:r>
              <a:rPr lang="de-DE" sz="1400">
                <a:solidFill>
                  <a:schemeClr val="tx1"/>
                </a:solidFill>
                <a:latin typeface="Bahnschrift" panose="020B0502040204020203" pitchFamily="34" charset="0"/>
                <a:cs typeface="Helvetica" panose="020B0604020202020204" pitchFamily="34" charset="0"/>
              </a:rPr>
              <a:t>Wie viel Bafög du erhältst, hängt vor allem von deinem Einkommen und dem deiner Eltern ab. Bist du verheiratet oder lebst in einer eingetragenen Partnerschaft, wird das Einkommen deiner besseren Hälfte berücksichtigt. Je weniger dir und deinen engsten Angehörigen zur Verfügung steht, desto mehr Unterstützung kannst du erhalten. Auch deine Wohnsituation spielt eine Rolle – für diejenigen, die nicht mehr zu Hause leben, gibt es mehr Bafög.</a:t>
            </a:r>
          </a:p>
          <a:p>
            <a:endParaRPr lang="de-DE" sz="1400">
              <a:solidFill>
                <a:schemeClr val="tx1"/>
              </a:solidFill>
              <a:latin typeface="Bahnschrift" panose="020B0502040204020203" pitchFamily="34" charset="0"/>
              <a:cs typeface="Helvetica" panose="020B0604020202020204" pitchFamily="34" charset="0"/>
            </a:endParaRPr>
          </a:p>
          <a:p>
            <a:r>
              <a:rPr lang="de-DE" sz="1400">
                <a:solidFill>
                  <a:schemeClr val="tx1"/>
                </a:solidFill>
                <a:latin typeface="Bahnschrift" panose="020B0502040204020203" pitchFamily="34" charset="0"/>
                <a:cs typeface="Helvetica" panose="020B0604020202020204" pitchFamily="34" charset="0"/>
              </a:rPr>
              <a:t>Im Schnitt erhielten Bafög-Empfänger zuletzt rund 600 Euro im Monat. Der Höchstsatz liegt aktuell bei 934 Euro im Monat. Diesen bekommst du, wenn dich deine Eltern gar nicht finanziell unterstützen können, du kein größeres Vermögen oder Einkommen hast, nicht mehr zu Hause lebst und auch nicht mehr familienversichert bist. </a:t>
            </a:r>
          </a:p>
          <a:p>
            <a:endParaRPr lang="de-DE" sz="1400">
              <a:solidFill>
                <a:schemeClr val="tx1"/>
              </a:solidFill>
              <a:latin typeface="Bahnschrift" panose="020B0502040204020203" pitchFamily="34" charset="0"/>
              <a:cs typeface="Helvetica"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400" i="1">
                <a:solidFill>
                  <a:schemeClr val="tx1"/>
                </a:solidFill>
                <a:latin typeface="Bahnschrift" panose="020B0502040204020203" pitchFamily="34" charset="0"/>
                <a:cs typeface="Helvetica" panose="020B0604020202020204" pitchFamily="34" charset="0"/>
              </a:rPr>
              <a:t>Gut zu wissen: Bekommst du Bafög, kannst du dich von der GEZ befreien lassen. </a:t>
            </a:r>
            <a:endParaRPr lang="de-DE" sz="1400">
              <a:solidFill>
                <a:schemeClr val="tx1"/>
              </a:solidFill>
              <a:latin typeface="Bahnschrift" panose="020B0502040204020203" pitchFamily="34" charset="0"/>
              <a:cs typeface="Helvetica" panose="020B0604020202020204" pitchFamily="34" charset="0"/>
            </a:endParaRPr>
          </a:p>
        </p:txBody>
      </p:sp>
      <p:sp>
        <p:nvSpPr>
          <p:cNvPr id="9" name="Rechteck: abgerundete Ecken 8">
            <a:extLst>
              <a:ext uri="{FF2B5EF4-FFF2-40B4-BE49-F238E27FC236}">
                <a16:creationId xmlns:a16="http://schemas.microsoft.com/office/drawing/2014/main" id="{493C0BF8-5B7B-0460-BBDB-5B158F9D6BB8}"/>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400">
                <a:solidFill>
                  <a:schemeClr val="bg1"/>
                </a:solidFill>
                <a:latin typeface="Bahnschrift" panose="020B0502040204020203" pitchFamily="34" charset="0"/>
              </a:rPr>
              <a:t>WB-6 4/5</a:t>
            </a:r>
          </a:p>
        </p:txBody>
      </p:sp>
    </p:spTree>
    <p:extLst>
      <p:ext uri="{BB962C8B-B14F-4D97-AF65-F5344CB8AC3E}">
        <p14:creationId xmlns:p14="http://schemas.microsoft.com/office/powerpoint/2010/main" val="2071236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B-6 5/5">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8654379"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a:solidFill>
                  <a:srgbClr val="262626"/>
                </a:solidFill>
                <a:latin typeface="Bahnschrift" panose="020B0502040204020203" pitchFamily="34" charset="0"/>
                <a:sym typeface="Arial"/>
              </a:rPr>
              <a:t>Steckbrief: </a:t>
            </a:r>
            <a:r>
              <a:rPr lang="de-DE" sz="2800" b="1">
                <a:solidFill>
                  <a:srgbClr val="91D14C"/>
                </a:solidFill>
                <a:latin typeface="Bahnschrift" panose="020B0502040204020203" pitchFamily="34" charset="0"/>
                <a:sym typeface="Arial"/>
              </a:rPr>
              <a:t>Wohngeld</a:t>
            </a:r>
            <a:endParaRPr lang="de-DE" sz="2800">
              <a:solidFill>
                <a:srgbClr val="91D14C"/>
              </a:solidFill>
              <a:latin typeface="Bahnschrift" panose="020B0502040204020203" pitchFamily="34" charset="0"/>
            </a:endParaRPr>
          </a:p>
        </p:txBody>
      </p:sp>
      <p:sp>
        <p:nvSpPr>
          <p:cNvPr id="5" name="Rechteck: abgerundete Ecken 4">
            <a:extLst>
              <a:ext uri="{FF2B5EF4-FFF2-40B4-BE49-F238E27FC236}">
                <a16:creationId xmlns:a16="http://schemas.microsoft.com/office/drawing/2014/main" id="{E9D57E1F-9C6A-F0EE-6A7F-4850D2609EFF}"/>
              </a:ext>
            </a:extLst>
          </p:cNvPr>
          <p:cNvSpPr>
            <a:spLocks/>
          </p:cNvSpPr>
          <p:nvPr userDrawn="1"/>
        </p:nvSpPr>
        <p:spPr>
          <a:xfrm>
            <a:off x="583614" y="1876927"/>
            <a:ext cx="9524585" cy="523781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400" b="1">
                <a:solidFill>
                  <a:schemeClr val="accent6"/>
                </a:solidFill>
                <a:latin typeface="Bahnschrift" panose="020B0502040204020203" pitchFamily="34" charset="0"/>
                <a:cs typeface="Helvetica" panose="020B0604020202020204" pitchFamily="34" charset="0"/>
              </a:rPr>
              <a:t>Was? </a:t>
            </a:r>
          </a:p>
          <a:p>
            <a:endParaRPr lang="de-DE" sz="1400">
              <a:solidFill>
                <a:schemeClr val="tx1"/>
              </a:solidFill>
              <a:latin typeface="Bahnschrift" panose="020B0502040204020203" pitchFamily="34" charset="0"/>
              <a:cs typeface="Helvetica" panose="020B0604020202020204" pitchFamily="34" charset="0"/>
            </a:endParaRPr>
          </a:p>
          <a:p>
            <a:r>
              <a:rPr lang="de-DE" sz="1400">
                <a:solidFill>
                  <a:schemeClr val="tx1"/>
                </a:solidFill>
                <a:latin typeface="Bahnschrift" panose="020B0502040204020203" pitchFamily="34" charset="0"/>
                <a:cs typeface="Helvetica" panose="020B0604020202020204" pitchFamily="34" charset="0"/>
              </a:rPr>
              <a:t>Wohngeld ist ein Zuschuss, mit dem dich der Staat bei deinen Wohnkosten unterstützt – also zum Beispiel bei deiner Miete.</a:t>
            </a:r>
          </a:p>
          <a:p>
            <a:endParaRPr lang="de-DE" sz="1400">
              <a:solidFill>
                <a:schemeClr val="tx1"/>
              </a:solidFill>
              <a:latin typeface="Bahnschrift" panose="020B0502040204020203" pitchFamily="34" charset="0"/>
              <a:cs typeface="Helvetica" panose="020B0604020202020204" pitchFamily="34" charset="0"/>
            </a:endParaRPr>
          </a:p>
          <a:p>
            <a:r>
              <a:rPr lang="de-DE" sz="1400" b="1">
                <a:solidFill>
                  <a:schemeClr val="accent6"/>
                </a:solidFill>
                <a:latin typeface="Bahnschrift" panose="020B0502040204020203" pitchFamily="34" charset="0"/>
                <a:cs typeface="Helvetica" panose="020B0604020202020204" pitchFamily="34" charset="0"/>
              </a:rPr>
              <a:t>Für wen? </a:t>
            </a:r>
          </a:p>
          <a:p>
            <a:endParaRPr lang="de-DE" sz="1400">
              <a:solidFill>
                <a:schemeClr val="tx1"/>
              </a:solidFill>
              <a:latin typeface="Bahnschrift" panose="020B0502040204020203" pitchFamily="34" charset="0"/>
              <a:cs typeface="Helvetica" panose="020B0604020202020204" pitchFamily="34" charset="0"/>
            </a:endParaRPr>
          </a:p>
          <a:p>
            <a:r>
              <a:rPr lang="de-DE" sz="1400">
                <a:solidFill>
                  <a:schemeClr val="tx1"/>
                </a:solidFill>
                <a:latin typeface="Bahnschrift" panose="020B0502040204020203" pitchFamily="34" charset="0"/>
                <a:cs typeface="Helvetica" panose="020B0604020202020204" pitchFamily="34" charset="0"/>
              </a:rPr>
              <a:t>Wohngeld bekommst du nur, wenn du nicht schon anderweitig eine Förderung der Wohnkosten erhältst oder theoretisch erhalten könntest. Als Studentin oder Student kommt für dich statt Wohngeld eher Bafög infrage, als Azubi eher BAB oder Schüler-Bafög – sie alle beinhalten einen Wohnkostenanteil, sofern du nicht mehr zu Hause wohnst.</a:t>
            </a:r>
          </a:p>
          <a:p>
            <a:endParaRPr lang="de-DE" sz="1400">
              <a:solidFill>
                <a:schemeClr val="tx1"/>
              </a:solidFill>
              <a:latin typeface="Bahnschrift" panose="020B0502040204020203" pitchFamily="34" charset="0"/>
              <a:cs typeface="Helvetica" panose="020B0604020202020204" pitchFamily="34" charset="0"/>
            </a:endParaRPr>
          </a:p>
          <a:p>
            <a:r>
              <a:rPr lang="de-DE" sz="1400">
                <a:solidFill>
                  <a:schemeClr val="tx1"/>
                </a:solidFill>
                <a:latin typeface="Bahnschrift" panose="020B0502040204020203" pitchFamily="34" charset="0"/>
                <a:cs typeface="Helvetica" panose="020B0604020202020204" pitchFamily="34" charset="0"/>
              </a:rPr>
              <a:t>Wurde dein Bafög- oder BAB-Antrag allerdings abgelehnt, etwa weil du nur in Teilzeit studierst, den erforderlichen Leistungsnachweis nicht rechtzeitig erbracht hast oder eine staatlich nicht anerkannte Ausbildung machst (z. B. Tätowierer oder Makeup-Artist), kannst du auch während des Studiums oder der Ausbildung Wohngeld erhalten. </a:t>
            </a:r>
          </a:p>
          <a:p>
            <a:endParaRPr lang="de-DE" sz="1400">
              <a:solidFill>
                <a:schemeClr val="tx1"/>
              </a:solidFill>
              <a:latin typeface="Bahnschrift" panose="020B0502040204020203" pitchFamily="34" charset="0"/>
              <a:cs typeface="Helvetica" panose="020B0604020202020204" pitchFamily="34" charset="0"/>
            </a:endParaRPr>
          </a:p>
          <a:p>
            <a:r>
              <a:rPr lang="de-DE" sz="1400" i="1">
                <a:solidFill>
                  <a:schemeClr val="tx1"/>
                </a:solidFill>
                <a:latin typeface="Bahnschrift" panose="020B0502040204020203" pitchFamily="34" charset="0"/>
                <a:cs typeface="Helvetica" panose="020B0604020202020204" pitchFamily="34" charset="0"/>
              </a:rPr>
              <a:t>Wichtig: Bekommst du keine andere staatliche Hilfe, weil deine Eltern zu gut verdienen, hast du auch keinen Anspruch auf Wohngeld.</a:t>
            </a:r>
          </a:p>
          <a:p>
            <a:endParaRPr lang="de-DE" sz="1400">
              <a:solidFill>
                <a:schemeClr val="tx1"/>
              </a:solidFill>
              <a:latin typeface="Bahnschrift" panose="020B0502040204020203" pitchFamily="34" charset="0"/>
              <a:cs typeface="Helvetica" panose="020B0604020202020204" pitchFamily="34" charset="0"/>
            </a:endParaRPr>
          </a:p>
          <a:p>
            <a:r>
              <a:rPr lang="de-DE" sz="1400" b="1">
                <a:solidFill>
                  <a:schemeClr val="accent6"/>
                </a:solidFill>
                <a:latin typeface="Bahnschrift" panose="020B0502040204020203" pitchFamily="34" charset="0"/>
                <a:cs typeface="Helvetica" panose="020B0604020202020204" pitchFamily="34" charset="0"/>
              </a:rPr>
              <a:t>Wie viel? </a:t>
            </a:r>
          </a:p>
          <a:p>
            <a:endParaRPr lang="de-DE" sz="1400">
              <a:solidFill>
                <a:schemeClr val="tx1"/>
              </a:solidFill>
              <a:latin typeface="Bahnschrift" panose="020B0502040204020203" pitchFamily="34" charset="0"/>
              <a:cs typeface="Helvetica" panose="020B0604020202020204" pitchFamily="34" charset="0"/>
            </a:endParaRPr>
          </a:p>
          <a:p>
            <a:r>
              <a:rPr lang="de-DE" sz="1400">
                <a:solidFill>
                  <a:schemeClr val="tx1"/>
                </a:solidFill>
                <a:latin typeface="Bahnschrift" panose="020B0502040204020203" pitchFamily="34" charset="0"/>
                <a:cs typeface="Helvetica" panose="020B0604020202020204" pitchFamily="34" charset="0"/>
              </a:rPr>
              <a:t>Beim Wohngeld gibt es keine festen Beträge. Wie viel Unterstützung du erhalten kannst, hängt von vielen Faktoren ab – darunter von deinem Einkommen und deiner Miete. Im Schnitt erhielten Wohngeldempfänger in </a:t>
            </a:r>
            <a:br>
              <a:rPr lang="de-DE" sz="1400">
                <a:solidFill>
                  <a:schemeClr val="tx1"/>
                </a:solidFill>
                <a:latin typeface="Bahnschrift" panose="020B0502040204020203" pitchFamily="34" charset="0"/>
                <a:cs typeface="Helvetica" panose="020B0604020202020204" pitchFamily="34" charset="0"/>
              </a:rPr>
            </a:br>
            <a:r>
              <a:rPr lang="de-DE" sz="1400">
                <a:solidFill>
                  <a:schemeClr val="tx1"/>
                </a:solidFill>
                <a:latin typeface="Bahnschrift" panose="020B0502040204020203" pitchFamily="34" charset="0"/>
                <a:cs typeface="Helvetica" panose="020B0604020202020204" pitchFamily="34" charset="0"/>
              </a:rPr>
              <a:t>Deutschland zuletzt etwa 370 Euro im Monat.</a:t>
            </a:r>
          </a:p>
        </p:txBody>
      </p:sp>
      <p:sp>
        <p:nvSpPr>
          <p:cNvPr id="9" name="Rechteck: abgerundete Ecken 8">
            <a:extLst>
              <a:ext uri="{FF2B5EF4-FFF2-40B4-BE49-F238E27FC236}">
                <a16:creationId xmlns:a16="http://schemas.microsoft.com/office/drawing/2014/main" id="{8BC95ECB-9CB7-B7C0-462B-162B56B7E61F}"/>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400">
                <a:solidFill>
                  <a:schemeClr val="bg1"/>
                </a:solidFill>
                <a:latin typeface="Bahnschrift" panose="020B0502040204020203" pitchFamily="34" charset="0"/>
              </a:rPr>
              <a:t>WB-6 5/5</a:t>
            </a:r>
          </a:p>
        </p:txBody>
      </p:sp>
    </p:spTree>
    <p:extLst>
      <p:ext uri="{BB962C8B-B14F-4D97-AF65-F5344CB8AC3E}">
        <p14:creationId xmlns:p14="http://schemas.microsoft.com/office/powerpoint/2010/main" val="4855481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B-7">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8654379"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a:solidFill>
                  <a:srgbClr val="262626"/>
                </a:solidFill>
                <a:latin typeface="Bahnschrift" panose="020B0502040204020203" pitchFamily="34" charset="0"/>
                <a:sym typeface="Arial"/>
              </a:rPr>
              <a:t>Laufende Kosten: </a:t>
            </a:r>
            <a:r>
              <a:rPr lang="de-DE" sz="2800" b="1">
                <a:solidFill>
                  <a:srgbClr val="91D14C"/>
                </a:solidFill>
                <a:latin typeface="Bahnschrift" panose="020B0502040204020203" pitchFamily="34" charset="0"/>
                <a:sym typeface="Arial"/>
              </a:rPr>
              <a:t>Ergebnisse</a:t>
            </a:r>
            <a:endParaRPr lang="de-DE" sz="2800">
              <a:solidFill>
                <a:srgbClr val="91D14C"/>
              </a:solidFill>
              <a:latin typeface="Bahnschrift" panose="020B0502040204020203" pitchFamily="34" charset="0"/>
            </a:endParaRPr>
          </a:p>
        </p:txBody>
      </p:sp>
      <p:sp>
        <p:nvSpPr>
          <p:cNvPr id="38" name="Rechteck: abgerundete Ecken 37">
            <a:extLst>
              <a:ext uri="{FF2B5EF4-FFF2-40B4-BE49-F238E27FC236}">
                <a16:creationId xmlns:a16="http://schemas.microsoft.com/office/drawing/2014/main" id="{9FE3248D-5F21-EE7D-91A9-F2B1885B35C0}"/>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bg1"/>
                </a:solidFill>
                <a:latin typeface="Bahnschrift" panose="020B0502040204020203" pitchFamily="34" charset="0"/>
              </a:rPr>
              <a:t>WB-7</a:t>
            </a:r>
          </a:p>
        </p:txBody>
      </p:sp>
      <p:pic>
        <p:nvPicPr>
          <p:cNvPr id="5" name="Grafik 4">
            <a:extLst>
              <a:ext uri="{FF2B5EF4-FFF2-40B4-BE49-F238E27FC236}">
                <a16:creationId xmlns:a16="http://schemas.microsoft.com/office/drawing/2014/main" id="{B8F03E76-B498-49ED-6551-E50B9D64DC1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3789" y="5956153"/>
            <a:ext cx="1507914" cy="1158590"/>
          </a:xfrm>
          <a:prstGeom prst="rect">
            <a:avLst/>
          </a:prstGeom>
        </p:spPr>
      </p:pic>
      <p:sp>
        <p:nvSpPr>
          <p:cNvPr id="8" name="Rechteck: abgerundete Ecken 7">
            <a:extLst>
              <a:ext uri="{FF2B5EF4-FFF2-40B4-BE49-F238E27FC236}">
                <a16:creationId xmlns:a16="http://schemas.microsoft.com/office/drawing/2014/main" id="{01D2851B-49F5-B1BB-59F0-069E24C677C8}"/>
              </a:ext>
            </a:extLst>
          </p:cNvPr>
          <p:cNvSpPr/>
          <p:nvPr userDrawn="1"/>
        </p:nvSpPr>
        <p:spPr>
          <a:xfrm>
            <a:off x="2901821" y="2406830"/>
            <a:ext cx="3084184" cy="1606130"/>
          </a:xfrm>
          <a:prstGeom prst="roundRect">
            <a:avLst>
              <a:gd name="adj" fmla="val 5782"/>
            </a:avLst>
          </a:prstGeom>
          <a:solidFill>
            <a:schemeClr val="bg1">
              <a:alpha val="8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600" b="1">
              <a:solidFill>
                <a:schemeClr val="tx1"/>
              </a:solidFill>
              <a:latin typeface="Bahnschrift" panose="020B0502040204020203" pitchFamily="34" charset="0"/>
              <a:cs typeface="Helvetica" panose="020B0604020202020204" pitchFamily="34" charset="0"/>
            </a:endParaRPr>
          </a:p>
        </p:txBody>
      </p:sp>
      <p:sp>
        <p:nvSpPr>
          <p:cNvPr id="9" name="Rechteck: abgerundete Ecken 8">
            <a:extLst>
              <a:ext uri="{FF2B5EF4-FFF2-40B4-BE49-F238E27FC236}">
                <a16:creationId xmlns:a16="http://schemas.microsoft.com/office/drawing/2014/main" id="{59626670-F037-B13A-52F5-4D6EE9C6016D}"/>
              </a:ext>
            </a:extLst>
          </p:cNvPr>
          <p:cNvSpPr/>
          <p:nvPr userDrawn="1"/>
        </p:nvSpPr>
        <p:spPr>
          <a:xfrm>
            <a:off x="6551626" y="2406830"/>
            <a:ext cx="3084184" cy="1606130"/>
          </a:xfrm>
          <a:prstGeom prst="roundRect">
            <a:avLst>
              <a:gd name="adj" fmla="val 5782"/>
            </a:avLst>
          </a:prstGeom>
          <a:solidFill>
            <a:schemeClr val="bg1">
              <a:alpha val="8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600" b="1">
              <a:solidFill>
                <a:schemeClr val="tx1"/>
              </a:solidFill>
              <a:latin typeface="Bahnschrift" panose="020B0502040204020203" pitchFamily="34" charset="0"/>
              <a:cs typeface="Helvetica" panose="020B0604020202020204" pitchFamily="34" charset="0"/>
            </a:endParaRPr>
          </a:p>
        </p:txBody>
      </p:sp>
      <p:sp>
        <p:nvSpPr>
          <p:cNvPr id="10" name="Rechteck: abgerundete Ecken 9">
            <a:extLst>
              <a:ext uri="{FF2B5EF4-FFF2-40B4-BE49-F238E27FC236}">
                <a16:creationId xmlns:a16="http://schemas.microsoft.com/office/drawing/2014/main" id="{820F578B-056D-90B0-5628-0B83DB9996F2}"/>
              </a:ext>
            </a:extLst>
          </p:cNvPr>
          <p:cNvSpPr/>
          <p:nvPr userDrawn="1"/>
        </p:nvSpPr>
        <p:spPr>
          <a:xfrm>
            <a:off x="6551626" y="4760759"/>
            <a:ext cx="3084184" cy="1606130"/>
          </a:xfrm>
          <a:prstGeom prst="roundRect">
            <a:avLst>
              <a:gd name="adj" fmla="val 5782"/>
            </a:avLst>
          </a:prstGeom>
          <a:solidFill>
            <a:schemeClr val="bg1">
              <a:alpha val="8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600" b="1">
              <a:solidFill>
                <a:schemeClr val="tx1"/>
              </a:solidFill>
              <a:latin typeface="Bahnschrift" panose="020B0502040204020203" pitchFamily="34" charset="0"/>
              <a:cs typeface="Helvetica" panose="020B0604020202020204" pitchFamily="34" charset="0"/>
            </a:endParaRPr>
          </a:p>
        </p:txBody>
      </p:sp>
      <p:sp>
        <p:nvSpPr>
          <p:cNvPr id="11" name="Rechteck: abgerundete Ecken 10">
            <a:extLst>
              <a:ext uri="{FF2B5EF4-FFF2-40B4-BE49-F238E27FC236}">
                <a16:creationId xmlns:a16="http://schemas.microsoft.com/office/drawing/2014/main" id="{C8EB8A2B-0C3C-6457-F35C-5C2309982007}"/>
              </a:ext>
            </a:extLst>
          </p:cNvPr>
          <p:cNvSpPr/>
          <p:nvPr userDrawn="1"/>
        </p:nvSpPr>
        <p:spPr>
          <a:xfrm>
            <a:off x="2901821" y="4760759"/>
            <a:ext cx="3084184" cy="1606130"/>
          </a:xfrm>
          <a:prstGeom prst="roundRect">
            <a:avLst>
              <a:gd name="adj" fmla="val 5782"/>
            </a:avLst>
          </a:prstGeom>
          <a:solidFill>
            <a:schemeClr val="bg1">
              <a:alpha val="8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600" b="1">
              <a:solidFill>
                <a:schemeClr val="tx1"/>
              </a:solidFill>
              <a:latin typeface="Bahnschrift" panose="020B0502040204020203" pitchFamily="34" charset="0"/>
              <a:cs typeface="Helvetica" panose="020B0604020202020204" pitchFamily="34" charset="0"/>
            </a:endParaRPr>
          </a:p>
        </p:txBody>
      </p:sp>
      <p:sp>
        <p:nvSpPr>
          <p:cNvPr id="12" name="Rechteck: abgerundete Ecken 11">
            <a:extLst>
              <a:ext uri="{FF2B5EF4-FFF2-40B4-BE49-F238E27FC236}">
                <a16:creationId xmlns:a16="http://schemas.microsoft.com/office/drawing/2014/main" id="{111EE001-7928-473E-44C3-2F63A0ECE446}"/>
              </a:ext>
            </a:extLst>
          </p:cNvPr>
          <p:cNvSpPr>
            <a:spLocks/>
          </p:cNvSpPr>
          <p:nvPr userDrawn="1"/>
        </p:nvSpPr>
        <p:spPr>
          <a:xfrm>
            <a:off x="3379405" y="2624038"/>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BAB</a:t>
            </a:r>
          </a:p>
        </p:txBody>
      </p:sp>
      <p:sp>
        <p:nvSpPr>
          <p:cNvPr id="13" name="Rechteck: abgerundete Ecken 12">
            <a:extLst>
              <a:ext uri="{FF2B5EF4-FFF2-40B4-BE49-F238E27FC236}">
                <a16:creationId xmlns:a16="http://schemas.microsoft.com/office/drawing/2014/main" id="{99D11870-6715-9C95-5AA0-E6D6D0973BA3}"/>
              </a:ext>
            </a:extLst>
          </p:cNvPr>
          <p:cNvSpPr>
            <a:spLocks/>
          </p:cNvSpPr>
          <p:nvPr userDrawn="1"/>
        </p:nvSpPr>
        <p:spPr>
          <a:xfrm>
            <a:off x="3379405" y="2924981"/>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Schüler-Bafög</a:t>
            </a:r>
          </a:p>
        </p:txBody>
      </p:sp>
      <p:sp>
        <p:nvSpPr>
          <p:cNvPr id="14" name="Rechteck: abgerundete Ecken 13">
            <a:extLst>
              <a:ext uri="{FF2B5EF4-FFF2-40B4-BE49-F238E27FC236}">
                <a16:creationId xmlns:a16="http://schemas.microsoft.com/office/drawing/2014/main" id="{D70A6E46-357E-EF98-20A5-563E26292B29}"/>
              </a:ext>
            </a:extLst>
          </p:cNvPr>
          <p:cNvSpPr>
            <a:spLocks/>
          </p:cNvSpPr>
          <p:nvPr userDrawn="1"/>
        </p:nvSpPr>
        <p:spPr>
          <a:xfrm>
            <a:off x="3379405" y="3242187"/>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Bafög für Studierende</a:t>
            </a:r>
          </a:p>
        </p:txBody>
      </p:sp>
      <p:sp>
        <p:nvSpPr>
          <p:cNvPr id="15" name="Rechteck: abgerundete Ecken 14">
            <a:extLst>
              <a:ext uri="{FF2B5EF4-FFF2-40B4-BE49-F238E27FC236}">
                <a16:creationId xmlns:a16="http://schemas.microsoft.com/office/drawing/2014/main" id="{30D5DA09-FE8B-9797-6D14-75B42F6F8E32}"/>
              </a:ext>
            </a:extLst>
          </p:cNvPr>
          <p:cNvSpPr>
            <a:spLocks/>
          </p:cNvSpPr>
          <p:nvPr userDrawn="1"/>
        </p:nvSpPr>
        <p:spPr>
          <a:xfrm>
            <a:off x="3379405" y="3543130"/>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Wohngeld</a:t>
            </a:r>
          </a:p>
        </p:txBody>
      </p:sp>
      <p:sp>
        <p:nvSpPr>
          <p:cNvPr id="16" name="Rechteck: abgerundete Ecken 15">
            <a:extLst>
              <a:ext uri="{FF2B5EF4-FFF2-40B4-BE49-F238E27FC236}">
                <a16:creationId xmlns:a16="http://schemas.microsoft.com/office/drawing/2014/main" id="{2948AF48-31A6-B5E3-52C4-BD931FF8FCE0}"/>
              </a:ext>
            </a:extLst>
          </p:cNvPr>
          <p:cNvSpPr>
            <a:spLocks/>
          </p:cNvSpPr>
          <p:nvPr userDrawn="1"/>
        </p:nvSpPr>
        <p:spPr>
          <a:xfrm>
            <a:off x="7011487" y="2624038"/>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BAB</a:t>
            </a:r>
          </a:p>
        </p:txBody>
      </p:sp>
      <p:sp>
        <p:nvSpPr>
          <p:cNvPr id="17" name="Rechteck: abgerundete Ecken 16">
            <a:extLst>
              <a:ext uri="{FF2B5EF4-FFF2-40B4-BE49-F238E27FC236}">
                <a16:creationId xmlns:a16="http://schemas.microsoft.com/office/drawing/2014/main" id="{92E297C6-8F76-E2B8-FF1B-0F06732B4E32}"/>
              </a:ext>
            </a:extLst>
          </p:cNvPr>
          <p:cNvSpPr>
            <a:spLocks/>
          </p:cNvSpPr>
          <p:nvPr userDrawn="1"/>
        </p:nvSpPr>
        <p:spPr>
          <a:xfrm>
            <a:off x="7011487" y="2924981"/>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Schüler-Bafög</a:t>
            </a:r>
          </a:p>
        </p:txBody>
      </p:sp>
      <p:sp>
        <p:nvSpPr>
          <p:cNvPr id="18" name="Rechteck: abgerundete Ecken 17">
            <a:extLst>
              <a:ext uri="{FF2B5EF4-FFF2-40B4-BE49-F238E27FC236}">
                <a16:creationId xmlns:a16="http://schemas.microsoft.com/office/drawing/2014/main" id="{C60F3EC9-0557-FE84-5400-BE4E08472F1E}"/>
              </a:ext>
            </a:extLst>
          </p:cNvPr>
          <p:cNvSpPr>
            <a:spLocks/>
          </p:cNvSpPr>
          <p:nvPr userDrawn="1"/>
        </p:nvSpPr>
        <p:spPr>
          <a:xfrm>
            <a:off x="7011487" y="3242187"/>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Bafög für Studierende</a:t>
            </a:r>
          </a:p>
        </p:txBody>
      </p:sp>
      <p:sp>
        <p:nvSpPr>
          <p:cNvPr id="19" name="Rechteck: abgerundete Ecken 18">
            <a:extLst>
              <a:ext uri="{FF2B5EF4-FFF2-40B4-BE49-F238E27FC236}">
                <a16:creationId xmlns:a16="http://schemas.microsoft.com/office/drawing/2014/main" id="{79D50A22-D605-BCE4-BD98-F13A208A65CB}"/>
              </a:ext>
            </a:extLst>
          </p:cNvPr>
          <p:cNvSpPr>
            <a:spLocks/>
          </p:cNvSpPr>
          <p:nvPr userDrawn="1"/>
        </p:nvSpPr>
        <p:spPr>
          <a:xfrm>
            <a:off x="7011487" y="3543130"/>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Wohngeld</a:t>
            </a:r>
          </a:p>
        </p:txBody>
      </p:sp>
      <p:sp>
        <p:nvSpPr>
          <p:cNvPr id="20" name="Rechteck: abgerundete Ecken 19">
            <a:extLst>
              <a:ext uri="{FF2B5EF4-FFF2-40B4-BE49-F238E27FC236}">
                <a16:creationId xmlns:a16="http://schemas.microsoft.com/office/drawing/2014/main" id="{38665BA7-10A9-0116-4709-A8F0B57B2F47}"/>
              </a:ext>
            </a:extLst>
          </p:cNvPr>
          <p:cNvSpPr>
            <a:spLocks/>
          </p:cNvSpPr>
          <p:nvPr userDrawn="1"/>
        </p:nvSpPr>
        <p:spPr>
          <a:xfrm>
            <a:off x="3379405" y="4985251"/>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BAB</a:t>
            </a:r>
          </a:p>
        </p:txBody>
      </p:sp>
      <p:sp>
        <p:nvSpPr>
          <p:cNvPr id="21" name="Rechteck: abgerundete Ecken 20">
            <a:extLst>
              <a:ext uri="{FF2B5EF4-FFF2-40B4-BE49-F238E27FC236}">
                <a16:creationId xmlns:a16="http://schemas.microsoft.com/office/drawing/2014/main" id="{A8414838-CBEE-4EE8-0E5C-FCD18A8358A0}"/>
              </a:ext>
            </a:extLst>
          </p:cNvPr>
          <p:cNvSpPr>
            <a:spLocks/>
          </p:cNvSpPr>
          <p:nvPr userDrawn="1"/>
        </p:nvSpPr>
        <p:spPr>
          <a:xfrm>
            <a:off x="3379405" y="5286194"/>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Schüler-Bafög</a:t>
            </a:r>
          </a:p>
        </p:txBody>
      </p:sp>
      <p:sp>
        <p:nvSpPr>
          <p:cNvPr id="22" name="Rechteck: abgerundete Ecken 21">
            <a:extLst>
              <a:ext uri="{FF2B5EF4-FFF2-40B4-BE49-F238E27FC236}">
                <a16:creationId xmlns:a16="http://schemas.microsoft.com/office/drawing/2014/main" id="{8E574B66-913A-8067-AA81-730ED930CFC7}"/>
              </a:ext>
            </a:extLst>
          </p:cNvPr>
          <p:cNvSpPr>
            <a:spLocks/>
          </p:cNvSpPr>
          <p:nvPr userDrawn="1"/>
        </p:nvSpPr>
        <p:spPr>
          <a:xfrm>
            <a:off x="3379405" y="5603400"/>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Bafög für Studierende</a:t>
            </a:r>
          </a:p>
        </p:txBody>
      </p:sp>
      <p:sp>
        <p:nvSpPr>
          <p:cNvPr id="23" name="Rechteck: abgerundete Ecken 22">
            <a:extLst>
              <a:ext uri="{FF2B5EF4-FFF2-40B4-BE49-F238E27FC236}">
                <a16:creationId xmlns:a16="http://schemas.microsoft.com/office/drawing/2014/main" id="{69A1CA7F-3EEE-A49C-3037-A191DF28ADDD}"/>
              </a:ext>
            </a:extLst>
          </p:cNvPr>
          <p:cNvSpPr>
            <a:spLocks/>
          </p:cNvSpPr>
          <p:nvPr userDrawn="1"/>
        </p:nvSpPr>
        <p:spPr>
          <a:xfrm>
            <a:off x="3379405" y="5904343"/>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Wohngeld</a:t>
            </a:r>
          </a:p>
        </p:txBody>
      </p:sp>
      <p:sp>
        <p:nvSpPr>
          <p:cNvPr id="24" name="Rechteck: abgerundete Ecken 23">
            <a:extLst>
              <a:ext uri="{FF2B5EF4-FFF2-40B4-BE49-F238E27FC236}">
                <a16:creationId xmlns:a16="http://schemas.microsoft.com/office/drawing/2014/main" id="{DE92A941-BBCC-91A1-3425-9A82205C2218}"/>
              </a:ext>
            </a:extLst>
          </p:cNvPr>
          <p:cNvSpPr>
            <a:spLocks/>
          </p:cNvSpPr>
          <p:nvPr userDrawn="1"/>
        </p:nvSpPr>
        <p:spPr>
          <a:xfrm>
            <a:off x="7011487" y="4985251"/>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BAB</a:t>
            </a:r>
          </a:p>
        </p:txBody>
      </p:sp>
      <p:sp>
        <p:nvSpPr>
          <p:cNvPr id="25" name="Rechteck: abgerundete Ecken 24">
            <a:extLst>
              <a:ext uri="{FF2B5EF4-FFF2-40B4-BE49-F238E27FC236}">
                <a16:creationId xmlns:a16="http://schemas.microsoft.com/office/drawing/2014/main" id="{EE25BBA6-4A24-5FCC-C649-11D4743773CB}"/>
              </a:ext>
            </a:extLst>
          </p:cNvPr>
          <p:cNvSpPr>
            <a:spLocks/>
          </p:cNvSpPr>
          <p:nvPr userDrawn="1"/>
        </p:nvSpPr>
        <p:spPr>
          <a:xfrm>
            <a:off x="7011487" y="5286194"/>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Schüler-Bafög</a:t>
            </a:r>
          </a:p>
        </p:txBody>
      </p:sp>
      <p:sp>
        <p:nvSpPr>
          <p:cNvPr id="26" name="Rechteck: abgerundete Ecken 25">
            <a:extLst>
              <a:ext uri="{FF2B5EF4-FFF2-40B4-BE49-F238E27FC236}">
                <a16:creationId xmlns:a16="http://schemas.microsoft.com/office/drawing/2014/main" id="{2186D834-80B3-2743-782A-A68C881B3DFA}"/>
              </a:ext>
            </a:extLst>
          </p:cNvPr>
          <p:cNvSpPr>
            <a:spLocks/>
          </p:cNvSpPr>
          <p:nvPr userDrawn="1"/>
        </p:nvSpPr>
        <p:spPr>
          <a:xfrm>
            <a:off x="7011487" y="5603400"/>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Bafög für Studierende</a:t>
            </a:r>
          </a:p>
        </p:txBody>
      </p:sp>
      <p:sp>
        <p:nvSpPr>
          <p:cNvPr id="27" name="Rechteck: abgerundete Ecken 26">
            <a:extLst>
              <a:ext uri="{FF2B5EF4-FFF2-40B4-BE49-F238E27FC236}">
                <a16:creationId xmlns:a16="http://schemas.microsoft.com/office/drawing/2014/main" id="{613AADBF-B8A3-BC5B-B876-33A81FDCCC4E}"/>
              </a:ext>
            </a:extLst>
          </p:cNvPr>
          <p:cNvSpPr>
            <a:spLocks/>
          </p:cNvSpPr>
          <p:nvPr userDrawn="1"/>
        </p:nvSpPr>
        <p:spPr>
          <a:xfrm>
            <a:off x="7011487" y="5904343"/>
            <a:ext cx="2528702"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Wohngeld</a:t>
            </a:r>
          </a:p>
        </p:txBody>
      </p:sp>
      <p:pic>
        <p:nvPicPr>
          <p:cNvPr id="28" name="Grafik 27">
            <a:extLst>
              <a:ext uri="{FF2B5EF4-FFF2-40B4-BE49-F238E27FC236}">
                <a16:creationId xmlns:a16="http://schemas.microsoft.com/office/drawing/2014/main" id="{81E3C03C-0951-7098-F6EC-42EAA520078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17331" y="1967606"/>
            <a:ext cx="804574" cy="961018"/>
          </a:xfrm>
          <a:prstGeom prst="rect">
            <a:avLst/>
          </a:prstGeom>
        </p:spPr>
      </p:pic>
      <p:pic>
        <p:nvPicPr>
          <p:cNvPr id="29" name="Grafik 28" descr="Ein Bild, das Text, Clipart, Vektorgrafiken enthält.&#10;&#10;Automatisch generierte Beschreibung">
            <a:extLst>
              <a:ext uri="{FF2B5EF4-FFF2-40B4-BE49-F238E27FC236}">
                <a16:creationId xmlns:a16="http://schemas.microsoft.com/office/drawing/2014/main" id="{E1581E2C-D8F1-86D2-7FFA-EAEE3CFCC5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45906" y="1907745"/>
            <a:ext cx="961019" cy="1050556"/>
          </a:xfrm>
          <a:prstGeom prst="rect">
            <a:avLst/>
          </a:prstGeom>
        </p:spPr>
      </p:pic>
      <p:pic>
        <p:nvPicPr>
          <p:cNvPr id="30" name="Grafik 29" descr="Ein Bild, das Logo enthält.&#10;&#10;Automatisch generierte Beschreibung">
            <a:extLst>
              <a:ext uri="{FF2B5EF4-FFF2-40B4-BE49-F238E27FC236}">
                <a16:creationId xmlns:a16="http://schemas.microsoft.com/office/drawing/2014/main" id="{8FB6BBD5-9EE9-2ED2-1014-4A00C6FEAC10}"/>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7630"/>
          <a:stretch/>
        </p:blipFill>
        <p:spPr>
          <a:xfrm>
            <a:off x="5399935" y="4308358"/>
            <a:ext cx="961019" cy="889281"/>
          </a:xfrm>
          <a:prstGeom prst="rect">
            <a:avLst/>
          </a:prstGeom>
        </p:spPr>
      </p:pic>
      <p:grpSp>
        <p:nvGrpSpPr>
          <p:cNvPr id="31" name="Gruppieren 30">
            <a:extLst>
              <a:ext uri="{FF2B5EF4-FFF2-40B4-BE49-F238E27FC236}">
                <a16:creationId xmlns:a16="http://schemas.microsoft.com/office/drawing/2014/main" id="{4D9248A7-DBD3-7287-B21C-2428833F2D48}"/>
              </a:ext>
            </a:extLst>
          </p:cNvPr>
          <p:cNvGrpSpPr/>
          <p:nvPr userDrawn="1"/>
        </p:nvGrpSpPr>
        <p:grpSpPr>
          <a:xfrm>
            <a:off x="8917827" y="4236442"/>
            <a:ext cx="1082223" cy="1099078"/>
            <a:chOff x="-1561979" y="5221250"/>
            <a:chExt cx="1271715" cy="1291521"/>
          </a:xfrm>
        </p:grpSpPr>
        <p:pic>
          <p:nvPicPr>
            <p:cNvPr id="32" name="Grafik 31" descr="Ein Bild, das Text, Vektorgrafiken enthält.&#10;&#10;Automatisch generierte Beschreibung">
              <a:extLst>
                <a:ext uri="{FF2B5EF4-FFF2-40B4-BE49-F238E27FC236}">
                  <a16:creationId xmlns:a16="http://schemas.microsoft.com/office/drawing/2014/main" id="{47A22C62-263D-674B-8631-7996776B79F4}"/>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20988" t="15237" r="12590" b="8765"/>
            <a:stretch/>
          </p:blipFill>
          <p:spPr>
            <a:xfrm>
              <a:off x="-1561979" y="5221250"/>
              <a:ext cx="823150" cy="961018"/>
            </a:xfrm>
            <a:prstGeom prst="rect">
              <a:avLst/>
            </a:prstGeom>
          </p:spPr>
        </p:pic>
        <p:pic>
          <p:nvPicPr>
            <p:cNvPr id="33" name="Grafik 32">
              <a:extLst>
                <a:ext uri="{FF2B5EF4-FFF2-40B4-BE49-F238E27FC236}">
                  <a16:creationId xmlns:a16="http://schemas.microsoft.com/office/drawing/2014/main" id="{A4A7F27A-D807-B913-F927-80232902758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82593" y="5551752"/>
              <a:ext cx="792329" cy="961019"/>
            </a:xfrm>
            <a:prstGeom prst="rect">
              <a:avLst/>
            </a:prstGeom>
          </p:spPr>
        </p:pic>
      </p:grpSp>
      <p:sp>
        <p:nvSpPr>
          <p:cNvPr id="34" name="Textfeld 33">
            <a:extLst>
              <a:ext uri="{FF2B5EF4-FFF2-40B4-BE49-F238E27FC236}">
                <a16:creationId xmlns:a16="http://schemas.microsoft.com/office/drawing/2014/main" id="{9732A2EC-7156-B034-AD75-323400E9AC73}"/>
              </a:ext>
            </a:extLst>
          </p:cNvPr>
          <p:cNvSpPr txBox="1"/>
          <p:nvPr userDrawn="1"/>
        </p:nvSpPr>
        <p:spPr>
          <a:xfrm>
            <a:off x="4752391" y="2014410"/>
            <a:ext cx="697627" cy="369332"/>
          </a:xfrm>
          <a:prstGeom prst="rect">
            <a:avLst/>
          </a:prstGeom>
          <a:noFill/>
        </p:spPr>
        <p:txBody>
          <a:bodyPr wrap="none" rtlCol="0">
            <a:spAutoFit/>
          </a:bodyPr>
          <a:lstStyle/>
          <a:p>
            <a:pPr algn="r"/>
            <a:r>
              <a:rPr lang="de-DE" b="1">
                <a:solidFill>
                  <a:schemeClr val="accent6"/>
                </a:solidFill>
                <a:latin typeface="Bahnschrift" panose="020B0502040204020203" pitchFamily="34" charset="0"/>
              </a:rPr>
              <a:t>Sally</a:t>
            </a:r>
          </a:p>
        </p:txBody>
      </p:sp>
      <p:sp>
        <p:nvSpPr>
          <p:cNvPr id="35" name="Textfeld 34">
            <a:extLst>
              <a:ext uri="{FF2B5EF4-FFF2-40B4-BE49-F238E27FC236}">
                <a16:creationId xmlns:a16="http://schemas.microsoft.com/office/drawing/2014/main" id="{C20BC99D-A6E6-97F8-1A83-071720E11EA8}"/>
              </a:ext>
            </a:extLst>
          </p:cNvPr>
          <p:cNvSpPr txBox="1"/>
          <p:nvPr userDrawn="1"/>
        </p:nvSpPr>
        <p:spPr>
          <a:xfrm>
            <a:off x="8074490" y="2029332"/>
            <a:ext cx="990977" cy="369332"/>
          </a:xfrm>
          <a:prstGeom prst="rect">
            <a:avLst/>
          </a:prstGeom>
          <a:noFill/>
        </p:spPr>
        <p:txBody>
          <a:bodyPr wrap="none" rtlCol="0">
            <a:spAutoFit/>
          </a:bodyPr>
          <a:lstStyle/>
          <a:p>
            <a:pPr algn="r"/>
            <a:r>
              <a:rPr lang="de-DE" b="1">
                <a:solidFill>
                  <a:schemeClr val="accent6"/>
                </a:solidFill>
                <a:latin typeface="Bahnschrift" panose="020B0502040204020203" pitchFamily="34" charset="0"/>
              </a:rPr>
              <a:t>Rodrigo</a:t>
            </a:r>
          </a:p>
        </p:txBody>
      </p:sp>
      <p:sp>
        <p:nvSpPr>
          <p:cNvPr id="36" name="Textfeld 35">
            <a:extLst>
              <a:ext uri="{FF2B5EF4-FFF2-40B4-BE49-F238E27FC236}">
                <a16:creationId xmlns:a16="http://schemas.microsoft.com/office/drawing/2014/main" id="{37FE3BAA-5FAB-ACB7-130D-357619A5FB16}"/>
              </a:ext>
            </a:extLst>
          </p:cNvPr>
          <p:cNvSpPr txBox="1"/>
          <p:nvPr userDrawn="1"/>
        </p:nvSpPr>
        <p:spPr>
          <a:xfrm>
            <a:off x="6765280" y="4383296"/>
            <a:ext cx="2199641" cy="369332"/>
          </a:xfrm>
          <a:prstGeom prst="rect">
            <a:avLst/>
          </a:prstGeom>
          <a:noFill/>
        </p:spPr>
        <p:txBody>
          <a:bodyPr wrap="none" rtlCol="0">
            <a:spAutoFit/>
          </a:bodyPr>
          <a:lstStyle/>
          <a:p>
            <a:pPr algn="r"/>
            <a:r>
              <a:rPr lang="de-DE" b="1">
                <a:solidFill>
                  <a:schemeClr val="accent6"/>
                </a:solidFill>
                <a:latin typeface="Bahnschrift" panose="020B0502040204020203" pitchFamily="34" charset="0"/>
              </a:rPr>
              <a:t>Mostafa und Fabian</a:t>
            </a:r>
          </a:p>
        </p:txBody>
      </p:sp>
      <p:sp>
        <p:nvSpPr>
          <p:cNvPr id="37" name="Textfeld 36">
            <a:extLst>
              <a:ext uri="{FF2B5EF4-FFF2-40B4-BE49-F238E27FC236}">
                <a16:creationId xmlns:a16="http://schemas.microsoft.com/office/drawing/2014/main" id="{7FBDC6D4-D3A9-4C38-F017-4F06A676B460}"/>
              </a:ext>
            </a:extLst>
          </p:cNvPr>
          <p:cNvSpPr txBox="1"/>
          <p:nvPr userDrawn="1"/>
        </p:nvSpPr>
        <p:spPr>
          <a:xfrm>
            <a:off x="4687027" y="4375164"/>
            <a:ext cx="679994" cy="369332"/>
          </a:xfrm>
          <a:prstGeom prst="rect">
            <a:avLst/>
          </a:prstGeom>
          <a:noFill/>
        </p:spPr>
        <p:txBody>
          <a:bodyPr wrap="none" rtlCol="0">
            <a:spAutoFit/>
          </a:bodyPr>
          <a:lstStyle/>
          <a:p>
            <a:pPr algn="r"/>
            <a:r>
              <a:rPr lang="de-DE" b="1">
                <a:solidFill>
                  <a:schemeClr val="accent6"/>
                </a:solidFill>
                <a:latin typeface="Bahnschrift" panose="020B0502040204020203" pitchFamily="34" charset="0"/>
              </a:rPr>
              <a:t>Yuna</a:t>
            </a:r>
          </a:p>
        </p:txBody>
      </p:sp>
      <p:sp>
        <p:nvSpPr>
          <p:cNvPr id="39" name="Rechteck: abgerundete Ecken 38">
            <a:extLst>
              <a:ext uri="{FF2B5EF4-FFF2-40B4-BE49-F238E27FC236}">
                <a16:creationId xmlns:a16="http://schemas.microsoft.com/office/drawing/2014/main" id="{E0D0BF5D-0464-9A23-84F9-ABA0255627AD}"/>
              </a:ext>
            </a:extLst>
          </p:cNvPr>
          <p:cNvSpPr>
            <a:spLocks/>
          </p:cNvSpPr>
          <p:nvPr userDrawn="1"/>
        </p:nvSpPr>
        <p:spPr>
          <a:xfrm>
            <a:off x="624280" y="2398664"/>
            <a:ext cx="2110998" cy="166906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1" i="0">
                <a:solidFill>
                  <a:schemeClr val="tx1"/>
                </a:solidFill>
                <a:latin typeface="Bahnschrift" panose="020B0502040204020203" pitchFamily="34" charset="0"/>
                <a:cs typeface="Helvetica" panose="020B0604020202020204" pitchFamily="34" charset="0"/>
              </a:rPr>
              <a:t>Mit folgenden Förder-</a:t>
            </a:r>
            <a:br>
              <a:rPr lang="de-DE" sz="1600" b="1" i="0">
                <a:solidFill>
                  <a:schemeClr val="tx1"/>
                </a:solidFill>
                <a:latin typeface="Bahnschrift" panose="020B0502040204020203" pitchFamily="34" charset="0"/>
                <a:cs typeface="Helvetica" panose="020B0604020202020204" pitchFamily="34" charset="0"/>
              </a:rPr>
            </a:br>
            <a:r>
              <a:rPr lang="de-DE" sz="1600" b="1" i="0" err="1">
                <a:solidFill>
                  <a:schemeClr val="tx1"/>
                </a:solidFill>
                <a:latin typeface="Bahnschrift" panose="020B0502040204020203" pitchFamily="34" charset="0"/>
                <a:cs typeface="Helvetica" panose="020B0604020202020204" pitchFamily="34" charset="0"/>
              </a:rPr>
              <a:t>möglichkeiten</a:t>
            </a:r>
            <a:r>
              <a:rPr lang="de-DE" sz="1600" b="1" i="0">
                <a:solidFill>
                  <a:schemeClr val="tx1"/>
                </a:solidFill>
                <a:latin typeface="Bahnschrift" panose="020B0502040204020203" pitchFamily="34" charset="0"/>
                <a:cs typeface="Helvetica" panose="020B0604020202020204" pitchFamily="34" charset="0"/>
              </a:rPr>
              <a:t> sollten</a:t>
            </a:r>
            <a:br>
              <a:rPr lang="de-DE" sz="1600" b="1" i="0">
                <a:solidFill>
                  <a:schemeClr val="tx1"/>
                </a:solidFill>
                <a:latin typeface="Bahnschrift" panose="020B0502040204020203" pitchFamily="34" charset="0"/>
                <a:cs typeface="Helvetica" panose="020B0604020202020204" pitchFamily="34" charset="0"/>
              </a:rPr>
            </a:br>
            <a:r>
              <a:rPr lang="de-DE" sz="1600" b="1" i="0">
                <a:solidFill>
                  <a:schemeClr val="tx1"/>
                </a:solidFill>
                <a:latin typeface="Bahnschrift" panose="020B0502040204020203" pitchFamily="34" charset="0"/>
                <a:cs typeface="Helvetica" panose="020B0604020202020204" pitchFamily="34" charset="0"/>
              </a:rPr>
              <a:t>sich Sally, Rodrigo,</a:t>
            </a:r>
            <a:br>
              <a:rPr lang="de-DE" sz="1600" b="1" i="0">
                <a:solidFill>
                  <a:schemeClr val="tx1"/>
                </a:solidFill>
                <a:latin typeface="Bahnschrift" panose="020B0502040204020203" pitchFamily="34" charset="0"/>
                <a:cs typeface="Helvetica" panose="020B0604020202020204" pitchFamily="34" charset="0"/>
              </a:rPr>
            </a:br>
            <a:r>
              <a:rPr lang="de-DE" sz="1600" b="1" i="0">
                <a:solidFill>
                  <a:schemeClr val="tx1"/>
                </a:solidFill>
                <a:latin typeface="Bahnschrift" panose="020B0502040204020203" pitchFamily="34" charset="0"/>
                <a:cs typeface="Helvetica" panose="020B0604020202020204" pitchFamily="34" charset="0"/>
              </a:rPr>
              <a:t>Yuna, Mostafa und</a:t>
            </a:r>
            <a:br>
              <a:rPr lang="de-DE" sz="1600" b="1" i="0">
                <a:solidFill>
                  <a:schemeClr val="tx1"/>
                </a:solidFill>
                <a:latin typeface="Bahnschrift" panose="020B0502040204020203" pitchFamily="34" charset="0"/>
                <a:cs typeface="Helvetica" panose="020B0604020202020204" pitchFamily="34" charset="0"/>
              </a:rPr>
            </a:br>
            <a:r>
              <a:rPr lang="de-DE" sz="1600" b="1" i="0">
                <a:solidFill>
                  <a:schemeClr val="tx1"/>
                </a:solidFill>
                <a:latin typeface="Bahnschrift" panose="020B0502040204020203" pitchFamily="34" charset="0"/>
                <a:cs typeface="Helvetica" panose="020B0604020202020204" pitchFamily="34" charset="0"/>
              </a:rPr>
              <a:t>Fabian näher </a:t>
            </a:r>
            <a:br>
              <a:rPr lang="de-DE" sz="1600" b="1" i="0">
                <a:solidFill>
                  <a:schemeClr val="tx1"/>
                </a:solidFill>
                <a:latin typeface="Bahnschrift" panose="020B0502040204020203" pitchFamily="34" charset="0"/>
                <a:cs typeface="Helvetica" panose="020B0604020202020204" pitchFamily="34" charset="0"/>
              </a:rPr>
            </a:br>
            <a:r>
              <a:rPr lang="de-DE" sz="1600" b="1" i="0">
                <a:solidFill>
                  <a:schemeClr val="tx1"/>
                </a:solidFill>
                <a:latin typeface="Bahnschrift" panose="020B0502040204020203" pitchFamily="34" charset="0"/>
                <a:cs typeface="Helvetica" panose="020B0604020202020204" pitchFamily="34" charset="0"/>
              </a:rPr>
              <a:t>beschäftigen:</a:t>
            </a:r>
            <a:endParaRPr lang="de-DE" sz="1600" i="0">
              <a:solidFill>
                <a:schemeClr val="tx1"/>
              </a:solidFill>
              <a:latin typeface="Bahnschrift" panose="020B0502040204020203" pitchFamily="34" charset="0"/>
              <a:cs typeface="Helvetica" panose="020B0604020202020204" pitchFamily="34" charset="0"/>
            </a:endParaRPr>
          </a:p>
        </p:txBody>
      </p:sp>
    </p:spTree>
    <p:extLst>
      <p:ext uri="{BB962C8B-B14F-4D97-AF65-F5344CB8AC3E}">
        <p14:creationId xmlns:p14="http://schemas.microsoft.com/office/powerpoint/2010/main" val="39535932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B-8 1/2">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38" name="Rechteck: abgerundete Ecken 37">
            <a:extLst>
              <a:ext uri="{FF2B5EF4-FFF2-40B4-BE49-F238E27FC236}">
                <a16:creationId xmlns:a16="http://schemas.microsoft.com/office/drawing/2014/main" id="{9FE3248D-5F21-EE7D-91A9-F2B1885B35C0}"/>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400">
                <a:solidFill>
                  <a:schemeClr val="bg1"/>
                </a:solidFill>
                <a:latin typeface="Bahnschrift" panose="020B0502040204020203" pitchFamily="34" charset="0"/>
              </a:rPr>
              <a:t>WB-8 1/2</a:t>
            </a:r>
          </a:p>
        </p:txBody>
      </p:sp>
      <p:sp>
        <p:nvSpPr>
          <p:cNvPr id="8" name="Textfeld 7">
            <a:extLst>
              <a:ext uri="{FF2B5EF4-FFF2-40B4-BE49-F238E27FC236}">
                <a16:creationId xmlns:a16="http://schemas.microsoft.com/office/drawing/2014/main" id="{DF05E433-48C5-2D2F-6E82-12CEAD941425}"/>
              </a:ext>
            </a:extLst>
          </p:cNvPr>
          <p:cNvSpPr txBox="1"/>
          <p:nvPr userDrawn="1"/>
        </p:nvSpPr>
        <p:spPr>
          <a:xfrm>
            <a:off x="895149" y="4342057"/>
            <a:ext cx="9213050" cy="2187986"/>
          </a:xfrm>
          <a:prstGeom prst="roundRect">
            <a:avLst>
              <a:gd name="adj" fmla="val 8933"/>
            </a:avLst>
          </a:prstGeom>
          <a:solidFill>
            <a:srgbClr val="FFFFFF">
              <a:alpha val="40000"/>
            </a:srgbClr>
          </a:solidFill>
        </p:spPr>
        <p:txBody>
          <a:bodyPr wrap="square" lIns="576000" tIns="180000" rIns="180000" bIns="180000">
            <a:spAutoFit/>
          </a:bodyPr>
          <a:lstStyle/>
          <a:p>
            <a:r>
              <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rPr>
              <a:t>Eure </a:t>
            </a:r>
            <a:r>
              <a:rPr lang="de-DE" sz="1600" b="1" err="1">
                <a:solidFill>
                  <a:schemeClr val="tx1"/>
                </a:solidFill>
                <a:latin typeface="Bahnschrift" panose="020B0502040204020203" pitchFamily="34" charset="0"/>
                <a:ea typeface="Inter" panose="020B0502030000000004" pitchFamily="34" charset="0"/>
                <a:cs typeface="Helvetica" panose="020B0604020202020204" pitchFamily="34" charset="0"/>
              </a:rPr>
              <a:t>To</a:t>
            </a:r>
            <a:r>
              <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rPr>
              <a:t>-Dos:</a:t>
            </a:r>
          </a:p>
          <a:p>
            <a:endPar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de-DE" sz="1600" b="0">
                <a:solidFill>
                  <a:schemeClr val="tx1"/>
                </a:solidFill>
                <a:latin typeface="Bahnschrift" panose="020B0502040204020203" pitchFamily="34" charset="0"/>
                <a:ea typeface="Inter" panose="020B0502030000000004" pitchFamily="34" charset="0"/>
                <a:cs typeface="Helvetica" panose="020B0604020202020204" pitchFamily="34" charset="0"/>
              </a:rPr>
              <a:t>Vergleicht Sallys Budget mit ihren geplanten Anschaffungen für die Wohnung.</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de-DE" sz="1600" b="0">
                <a:solidFill>
                  <a:schemeClr val="tx1"/>
                </a:solidFill>
                <a:latin typeface="Bahnschrift" panose="020B0502040204020203" pitchFamily="34" charset="0"/>
                <a:ea typeface="Inter" panose="020B0502030000000004" pitchFamily="34" charset="0"/>
                <a:cs typeface="Helvetica" panose="020B0604020202020204" pitchFamily="34" charset="0"/>
              </a:rPr>
              <a:t>Beurteilt, wie realistisch Sallys Vorstellung von ihrer eigenen Wohnungseinrichtung ist.</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de-DE" sz="1600" b="0">
                <a:solidFill>
                  <a:schemeClr val="tx1"/>
                </a:solidFill>
                <a:latin typeface="Bahnschrift" panose="020B0502040204020203" pitchFamily="34" charset="0"/>
                <a:ea typeface="Inter" panose="020B0502030000000004" pitchFamily="34" charset="0"/>
                <a:cs typeface="Helvetica" panose="020B0604020202020204" pitchFamily="34" charset="0"/>
              </a:rPr>
              <a:t>Diskutiert, welche von Sallys Anschaffungen „verzichtbar“ sind und welche nicht. Priorisiert Sallys Anschaffungen, indem ihr sie nach Wichtigkeit nummeriert.</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de-DE" sz="1600" b="0">
                <a:solidFill>
                  <a:schemeClr val="tx1"/>
                </a:solidFill>
                <a:latin typeface="Bahnschrift" panose="020B0502040204020203" pitchFamily="34" charset="0"/>
                <a:ea typeface="Inter" panose="020B0502030000000004" pitchFamily="34" charset="0"/>
                <a:cs typeface="Helvetica" panose="020B0604020202020204" pitchFamily="34" charset="0"/>
              </a:rPr>
              <a:t>Formuliert mindestens 3 Tipps, wie Sally bei den Anschaffungen Geld sparen kann.</a:t>
            </a:r>
          </a:p>
        </p:txBody>
      </p:sp>
      <p:sp>
        <p:nvSpPr>
          <p:cNvPr id="10" name="Rechteck: abgerundete Ecken 9">
            <a:extLst>
              <a:ext uri="{FF2B5EF4-FFF2-40B4-BE49-F238E27FC236}">
                <a16:creationId xmlns:a16="http://schemas.microsoft.com/office/drawing/2014/main" id="{59B9325E-6BAE-0D48-D71A-633C6DB0D6F8}"/>
              </a:ext>
            </a:extLst>
          </p:cNvPr>
          <p:cNvSpPr/>
          <p:nvPr userDrawn="1"/>
        </p:nvSpPr>
        <p:spPr>
          <a:xfrm>
            <a:off x="895149" y="2002057"/>
            <a:ext cx="9213050" cy="2340000"/>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a:solidFill>
                  <a:schemeClr val="tx1"/>
                </a:solidFill>
                <a:latin typeface="Bahnschrift" panose="020B0502040204020203" pitchFamily="34" charset="0"/>
                <a:cs typeface="Helvetica" panose="020B0604020202020204" pitchFamily="34" charset="0"/>
              </a:rPr>
              <a:t>Sally hat geplant, regelmäßig nach Hause zu fahren. Ihr Kinderzimmer zu räumen, kommt für die angehende Versicherungskauffrau daher nicht infrage. Ihr WG-Zimmer in München muss sie also komplett neu einrichten – für den Anfang reicht ihr aber erst einmal ein Schlafsofa. Ein Radio sollte auch nicht fehlen. Außerdem braucht es für die WG noch eine Waschmaschine. Auch um die will sich Sally kümmern. Immerhin: Ein kleines Polster hat sie dafür schon angespart. Zusammen mit etwas Geld von ihren Eltern und Großeltern kommt Sally auf ein Budget von 1.500 Euro für die Ausstattung ihrer ersten eigenen Bleibe.</a:t>
            </a:r>
          </a:p>
        </p:txBody>
      </p:sp>
      <p:pic>
        <p:nvPicPr>
          <p:cNvPr id="11" name="Grafik 10" descr="Ein Bild, das Licht enthält.&#10;&#10;Automatisch generierte Beschreibung">
            <a:extLst>
              <a:ext uri="{FF2B5EF4-FFF2-40B4-BE49-F238E27FC236}">
                <a16:creationId xmlns:a16="http://schemas.microsoft.com/office/drawing/2014/main" id="{B34CB39A-4D48-EF1E-527E-FC5965A38F13}"/>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rot="1215291" flipH="1">
            <a:off x="218201" y="6044983"/>
            <a:ext cx="1508134" cy="597651"/>
          </a:xfrm>
          <a:prstGeom prst="rect">
            <a:avLst/>
          </a:prstGeom>
        </p:spPr>
      </p:pic>
      <p:pic>
        <p:nvPicPr>
          <p:cNvPr id="12" name="Grafik 11" descr="Ein Bild, das Text, Clipart, Vektorgrafiken enthält.&#10;&#10;Automatisch generierte Beschreibung">
            <a:extLst>
              <a:ext uri="{FF2B5EF4-FFF2-40B4-BE49-F238E27FC236}">
                <a16:creationId xmlns:a16="http://schemas.microsoft.com/office/drawing/2014/main" id="{298AD713-259E-C63F-2DBF-E54458026A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890" y="2205682"/>
            <a:ext cx="961019" cy="1050556"/>
          </a:xfrm>
          <a:prstGeom prst="rect">
            <a:avLst/>
          </a:prstGeom>
        </p:spPr>
      </p:pic>
      <p:sp>
        <p:nvSpPr>
          <p:cNvPr id="13" name="Google Shape;389;p14">
            <a:extLst>
              <a:ext uri="{FF2B5EF4-FFF2-40B4-BE49-F238E27FC236}">
                <a16:creationId xmlns:a16="http://schemas.microsoft.com/office/drawing/2014/main" id="{7C1D92BB-1F07-03C4-F5D0-33B0555F9947}"/>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Einmalige Kosten, Fall 1: </a:t>
            </a:r>
            <a:r>
              <a:rPr lang="de-DE" sz="2800" b="1">
                <a:solidFill>
                  <a:srgbClr val="91D14C"/>
                </a:solidFill>
                <a:latin typeface="Bahnschrift" panose="020B0502040204020203" pitchFamily="34" charset="0"/>
                <a:sym typeface="Arial"/>
              </a:rPr>
              <a:t>Sally</a:t>
            </a:r>
            <a:endParaRPr lang="de-DE" sz="2800">
              <a:solidFill>
                <a:srgbClr val="91D14C"/>
              </a:solidFill>
              <a:latin typeface="Bahnschrift" panose="020B0502040204020203" pitchFamily="34" charset="0"/>
            </a:endParaRPr>
          </a:p>
        </p:txBody>
      </p:sp>
    </p:spTree>
    <p:extLst>
      <p:ext uri="{BB962C8B-B14F-4D97-AF65-F5344CB8AC3E}">
        <p14:creationId xmlns:p14="http://schemas.microsoft.com/office/powerpoint/2010/main" val="34403441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B-8 2/2">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13" name="Google Shape;389;p14">
            <a:extLst>
              <a:ext uri="{FF2B5EF4-FFF2-40B4-BE49-F238E27FC236}">
                <a16:creationId xmlns:a16="http://schemas.microsoft.com/office/drawing/2014/main" id="{7C1D92BB-1F07-03C4-F5D0-33B0555F9947}"/>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Einmalige Kosten, Fall 1: </a:t>
            </a:r>
            <a:r>
              <a:rPr lang="de-DE" sz="2800" b="1">
                <a:solidFill>
                  <a:srgbClr val="91D14C"/>
                </a:solidFill>
                <a:latin typeface="Bahnschrift" panose="020B0502040204020203" pitchFamily="34" charset="0"/>
                <a:sym typeface="Arial"/>
              </a:rPr>
              <a:t>Sally</a:t>
            </a:r>
            <a:endParaRPr lang="de-DE" sz="2800">
              <a:solidFill>
                <a:srgbClr val="91D14C"/>
              </a:solidFill>
              <a:latin typeface="Bahnschrift" panose="020B0502040204020203" pitchFamily="34" charset="0"/>
            </a:endParaRPr>
          </a:p>
        </p:txBody>
      </p:sp>
      <p:sp>
        <p:nvSpPr>
          <p:cNvPr id="4" name="Rechteck: abgerundete Ecken 3">
            <a:extLst>
              <a:ext uri="{FF2B5EF4-FFF2-40B4-BE49-F238E27FC236}">
                <a16:creationId xmlns:a16="http://schemas.microsoft.com/office/drawing/2014/main" id="{87C541CD-9829-65C3-DD5F-0DDA35EA74E2}"/>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400">
                <a:solidFill>
                  <a:schemeClr val="bg1"/>
                </a:solidFill>
                <a:latin typeface="Bahnschrift" panose="020B0502040204020203" pitchFamily="34" charset="0"/>
              </a:rPr>
              <a:t>WB-8 2/2</a:t>
            </a:r>
          </a:p>
        </p:txBody>
      </p:sp>
      <p:sp>
        <p:nvSpPr>
          <p:cNvPr id="5" name="Rechteck: abgerundete Ecken 4">
            <a:extLst>
              <a:ext uri="{FF2B5EF4-FFF2-40B4-BE49-F238E27FC236}">
                <a16:creationId xmlns:a16="http://schemas.microsoft.com/office/drawing/2014/main" id="{AC90CEFD-9B3A-F6AC-2067-B68EEFE49AD4}"/>
              </a:ext>
            </a:extLst>
          </p:cNvPr>
          <p:cNvSpPr/>
          <p:nvPr userDrawn="1"/>
        </p:nvSpPr>
        <p:spPr>
          <a:xfrm>
            <a:off x="895149" y="2002057"/>
            <a:ext cx="2730920" cy="1793626"/>
          </a:xfrm>
          <a:prstGeom prst="roundRect">
            <a:avLst>
              <a:gd name="adj" fmla="val 5782"/>
            </a:avLst>
          </a:prstGeom>
          <a:solidFill>
            <a:schemeClr val="accent1">
              <a:alpha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600">
              <a:solidFill>
                <a:schemeClr val="bg1"/>
              </a:solidFill>
              <a:latin typeface="Bahnschrift" panose="020B0502040204020203" pitchFamily="34" charset="0"/>
              <a:cs typeface="Helvetica" panose="020B0604020202020204" pitchFamily="34" charset="0"/>
            </a:endParaRPr>
          </a:p>
        </p:txBody>
      </p:sp>
      <p:sp>
        <p:nvSpPr>
          <p:cNvPr id="9" name="Rechteck: abgerundete Ecken 8">
            <a:extLst>
              <a:ext uri="{FF2B5EF4-FFF2-40B4-BE49-F238E27FC236}">
                <a16:creationId xmlns:a16="http://schemas.microsoft.com/office/drawing/2014/main" id="{0FDD00BB-8277-6C7E-D41B-B329F843AC02}"/>
              </a:ext>
            </a:extLst>
          </p:cNvPr>
          <p:cNvSpPr/>
          <p:nvPr userDrawn="1"/>
        </p:nvSpPr>
        <p:spPr>
          <a:xfrm>
            <a:off x="3801259" y="2002057"/>
            <a:ext cx="2730920" cy="1793626"/>
          </a:xfrm>
          <a:prstGeom prst="roundRect">
            <a:avLst>
              <a:gd name="adj" fmla="val 5782"/>
            </a:avLst>
          </a:prstGeom>
          <a:solidFill>
            <a:schemeClr val="accent1">
              <a:alpha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600">
              <a:solidFill>
                <a:schemeClr val="bg1"/>
              </a:solidFill>
              <a:latin typeface="Bahnschrift" panose="020B0502040204020203" pitchFamily="34" charset="0"/>
              <a:cs typeface="Helvetica" panose="020B0604020202020204" pitchFamily="34" charset="0"/>
            </a:endParaRPr>
          </a:p>
        </p:txBody>
      </p:sp>
      <p:sp>
        <p:nvSpPr>
          <p:cNvPr id="14" name="Rechteck: abgerundete Ecken 13">
            <a:extLst>
              <a:ext uri="{FF2B5EF4-FFF2-40B4-BE49-F238E27FC236}">
                <a16:creationId xmlns:a16="http://schemas.microsoft.com/office/drawing/2014/main" id="{45A019B2-D732-94A0-39FC-B71DD9E71BCF}"/>
              </a:ext>
            </a:extLst>
          </p:cNvPr>
          <p:cNvSpPr/>
          <p:nvPr userDrawn="1"/>
        </p:nvSpPr>
        <p:spPr>
          <a:xfrm>
            <a:off x="6707369" y="2002057"/>
            <a:ext cx="2730920" cy="1793626"/>
          </a:xfrm>
          <a:prstGeom prst="roundRect">
            <a:avLst>
              <a:gd name="adj" fmla="val 5782"/>
            </a:avLst>
          </a:prstGeom>
          <a:solidFill>
            <a:schemeClr val="accent1">
              <a:alpha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600">
              <a:solidFill>
                <a:schemeClr val="bg1"/>
              </a:solidFill>
              <a:latin typeface="Bahnschrift" panose="020B0502040204020203" pitchFamily="34" charset="0"/>
              <a:cs typeface="Helvetica" panose="020B0604020202020204" pitchFamily="34" charset="0"/>
            </a:endParaRPr>
          </a:p>
        </p:txBody>
      </p:sp>
      <p:sp>
        <p:nvSpPr>
          <p:cNvPr id="16" name="Rechteck: abgerundete Ecken 15">
            <a:extLst>
              <a:ext uri="{FF2B5EF4-FFF2-40B4-BE49-F238E27FC236}">
                <a16:creationId xmlns:a16="http://schemas.microsoft.com/office/drawing/2014/main" id="{BAD2A6E6-AE8F-0463-CD05-B91152F64C8A}"/>
              </a:ext>
            </a:extLst>
          </p:cNvPr>
          <p:cNvSpPr>
            <a:spLocks/>
          </p:cNvSpPr>
          <p:nvPr userDrawn="1"/>
        </p:nvSpPr>
        <p:spPr>
          <a:xfrm>
            <a:off x="1184641" y="3962582"/>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verzichtbar</a:t>
            </a:r>
          </a:p>
        </p:txBody>
      </p:sp>
      <p:sp>
        <p:nvSpPr>
          <p:cNvPr id="18" name="Rechteck: abgerundete Ecken 17">
            <a:extLst>
              <a:ext uri="{FF2B5EF4-FFF2-40B4-BE49-F238E27FC236}">
                <a16:creationId xmlns:a16="http://schemas.microsoft.com/office/drawing/2014/main" id="{51F4DF57-2F37-FBFE-7993-208BF8BC9162}"/>
              </a:ext>
            </a:extLst>
          </p:cNvPr>
          <p:cNvSpPr>
            <a:spLocks/>
          </p:cNvSpPr>
          <p:nvPr userDrawn="1"/>
        </p:nvSpPr>
        <p:spPr>
          <a:xfrm>
            <a:off x="1184641" y="4350256"/>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nicht verzichtbar</a:t>
            </a:r>
          </a:p>
        </p:txBody>
      </p:sp>
      <p:sp>
        <p:nvSpPr>
          <p:cNvPr id="22" name="Rechteck: abgerundete Ecken 21">
            <a:extLst>
              <a:ext uri="{FF2B5EF4-FFF2-40B4-BE49-F238E27FC236}">
                <a16:creationId xmlns:a16="http://schemas.microsoft.com/office/drawing/2014/main" id="{8DE3ABF9-030E-4B75-6D7F-8231C87E5BF4}"/>
              </a:ext>
            </a:extLst>
          </p:cNvPr>
          <p:cNvSpPr>
            <a:spLocks/>
          </p:cNvSpPr>
          <p:nvPr userDrawn="1"/>
        </p:nvSpPr>
        <p:spPr>
          <a:xfrm>
            <a:off x="4086462" y="3965875"/>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verzichtbar</a:t>
            </a:r>
          </a:p>
        </p:txBody>
      </p:sp>
      <p:sp>
        <p:nvSpPr>
          <p:cNvPr id="24" name="Rechteck: abgerundete Ecken 23">
            <a:extLst>
              <a:ext uri="{FF2B5EF4-FFF2-40B4-BE49-F238E27FC236}">
                <a16:creationId xmlns:a16="http://schemas.microsoft.com/office/drawing/2014/main" id="{020305D3-9913-1886-E63D-BB307E65BD35}"/>
              </a:ext>
            </a:extLst>
          </p:cNvPr>
          <p:cNvSpPr>
            <a:spLocks/>
          </p:cNvSpPr>
          <p:nvPr userDrawn="1"/>
        </p:nvSpPr>
        <p:spPr>
          <a:xfrm>
            <a:off x="4086462" y="4353549"/>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nicht verzichtbar</a:t>
            </a:r>
          </a:p>
        </p:txBody>
      </p:sp>
      <p:sp>
        <p:nvSpPr>
          <p:cNvPr id="26" name="Rechteck: abgerundete Ecken 25">
            <a:extLst>
              <a:ext uri="{FF2B5EF4-FFF2-40B4-BE49-F238E27FC236}">
                <a16:creationId xmlns:a16="http://schemas.microsoft.com/office/drawing/2014/main" id="{03DA6E9B-82B4-1A3E-08EE-2612DB8606FB}"/>
              </a:ext>
            </a:extLst>
          </p:cNvPr>
          <p:cNvSpPr>
            <a:spLocks/>
          </p:cNvSpPr>
          <p:nvPr userDrawn="1"/>
        </p:nvSpPr>
        <p:spPr>
          <a:xfrm>
            <a:off x="6988283" y="3962582"/>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verzichtbar</a:t>
            </a:r>
          </a:p>
        </p:txBody>
      </p:sp>
      <p:sp>
        <p:nvSpPr>
          <p:cNvPr id="28" name="Rechteck: abgerundete Ecken 27">
            <a:extLst>
              <a:ext uri="{FF2B5EF4-FFF2-40B4-BE49-F238E27FC236}">
                <a16:creationId xmlns:a16="http://schemas.microsoft.com/office/drawing/2014/main" id="{AC086B19-EB7D-4862-95E0-B4852267CDFE}"/>
              </a:ext>
            </a:extLst>
          </p:cNvPr>
          <p:cNvSpPr>
            <a:spLocks/>
          </p:cNvSpPr>
          <p:nvPr userDrawn="1"/>
        </p:nvSpPr>
        <p:spPr>
          <a:xfrm>
            <a:off x="6988283" y="4350256"/>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nicht verzichtbar</a:t>
            </a:r>
          </a:p>
        </p:txBody>
      </p:sp>
      <p:sp>
        <p:nvSpPr>
          <p:cNvPr id="29" name="Rechteck: abgerundete Ecken 28">
            <a:extLst>
              <a:ext uri="{FF2B5EF4-FFF2-40B4-BE49-F238E27FC236}">
                <a16:creationId xmlns:a16="http://schemas.microsoft.com/office/drawing/2014/main" id="{E9793D48-12F3-2BF0-6DF0-097E33B7AE42}"/>
              </a:ext>
            </a:extLst>
          </p:cNvPr>
          <p:cNvSpPr>
            <a:spLocks/>
          </p:cNvSpPr>
          <p:nvPr userDrawn="1"/>
        </p:nvSpPr>
        <p:spPr>
          <a:xfrm>
            <a:off x="894092" y="4928374"/>
            <a:ext cx="1269982" cy="15723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err="1">
                <a:solidFill>
                  <a:schemeClr val="tx1"/>
                </a:solidFill>
                <a:latin typeface="Bahnschrift" panose="020B0502040204020203" pitchFamily="34" charset="0"/>
                <a:cs typeface="Helvetica" panose="020B0604020202020204" pitchFamily="34" charset="0"/>
              </a:rPr>
              <a:t>Prio</a:t>
            </a:r>
            <a:r>
              <a:rPr lang="de-DE" sz="1600" b="0" i="0">
                <a:solidFill>
                  <a:schemeClr val="tx1"/>
                </a:solidFill>
                <a:latin typeface="Bahnschrift" panose="020B0502040204020203" pitchFamily="34" charset="0"/>
                <a:cs typeface="Helvetica" panose="020B0604020202020204" pitchFamily="34" charset="0"/>
              </a:rPr>
              <a:t> Nr.</a:t>
            </a:r>
          </a:p>
        </p:txBody>
      </p:sp>
      <p:sp>
        <p:nvSpPr>
          <p:cNvPr id="36" name="Rechteck: abgerundete Ecken 35">
            <a:extLst>
              <a:ext uri="{FF2B5EF4-FFF2-40B4-BE49-F238E27FC236}">
                <a16:creationId xmlns:a16="http://schemas.microsoft.com/office/drawing/2014/main" id="{869D2FEF-E3A8-956E-69CE-9A790157B749}"/>
              </a:ext>
            </a:extLst>
          </p:cNvPr>
          <p:cNvSpPr>
            <a:spLocks/>
          </p:cNvSpPr>
          <p:nvPr userDrawn="1"/>
        </p:nvSpPr>
        <p:spPr>
          <a:xfrm>
            <a:off x="3798650" y="4925768"/>
            <a:ext cx="1269982" cy="15723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err="1">
                <a:solidFill>
                  <a:schemeClr val="tx1"/>
                </a:solidFill>
                <a:latin typeface="Bahnschrift" panose="020B0502040204020203" pitchFamily="34" charset="0"/>
                <a:cs typeface="Helvetica" panose="020B0604020202020204" pitchFamily="34" charset="0"/>
              </a:rPr>
              <a:t>Prio</a:t>
            </a:r>
            <a:r>
              <a:rPr lang="de-DE" sz="1600" b="0" i="0">
                <a:solidFill>
                  <a:schemeClr val="tx1"/>
                </a:solidFill>
                <a:latin typeface="Bahnschrift" panose="020B0502040204020203" pitchFamily="34" charset="0"/>
                <a:cs typeface="Helvetica" panose="020B0604020202020204" pitchFamily="34" charset="0"/>
              </a:rPr>
              <a:t> Nr.</a:t>
            </a:r>
          </a:p>
        </p:txBody>
      </p:sp>
      <p:sp>
        <p:nvSpPr>
          <p:cNvPr id="39" name="Rechteck: abgerundete Ecken 38">
            <a:extLst>
              <a:ext uri="{FF2B5EF4-FFF2-40B4-BE49-F238E27FC236}">
                <a16:creationId xmlns:a16="http://schemas.microsoft.com/office/drawing/2014/main" id="{BA648CA5-0C1E-3676-A17E-8C7D3355BCE4}"/>
              </a:ext>
            </a:extLst>
          </p:cNvPr>
          <p:cNvSpPr>
            <a:spLocks/>
          </p:cNvSpPr>
          <p:nvPr userDrawn="1"/>
        </p:nvSpPr>
        <p:spPr>
          <a:xfrm>
            <a:off x="6698791" y="4925768"/>
            <a:ext cx="1269982" cy="15723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err="1">
                <a:solidFill>
                  <a:schemeClr val="tx1"/>
                </a:solidFill>
                <a:latin typeface="Bahnschrift" panose="020B0502040204020203" pitchFamily="34" charset="0"/>
                <a:cs typeface="Helvetica" panose="020B0604020202020204" pitchFamily="34" charset="0"/>
              </a:rPr>
              <a:t>Prio</a:t>
            </a:r>
            <a:r>
              <a:rPr lang="de-DE" sz="1600" b="0" i="0">
                <a:solidFill>
                  <a:schemeClr val="tx1"/>
                </a:solidFill>
                <a:latin typeface="Bahnschrift" panose="020B0502040204020203" pitchFamily="34" charset="0"/>
                <a:cs typeface="Helvetica" panose="020B0604020202020204" pitchFamily="34" charset="0"/>
              </a:rPr>
              <a:t> Nr.</a:t>
            </a:r>
          </a:p>
        </p:txBody>
      </p:sp>
      <p:grpSp>
        <p:nvGrpSpPr>
          <p:cNvPr id="25" name="Gruppieren 24">
            <a:extLst>
              <a:ext uri="{FF2B5EF4-FFF2-40B4-BE49-F238E27FC236}">
                <a16:creationId xmlns:a16="http://schemas.microsoft.com/office/drawing/2014/main" id="{94794A4B-724F-3F54-9E8A-B9C477202C94}"/>
              </a:ext>
            </a:extLst>
          </p:cNvPr>
          <p:cNvGrpSpPr/>
          <p:nvPr userDrawn="1"/>
        </p:nvGrpSpPr>
        <p:grpSpPr>
          <a:xfrm>
            <a:off x="1256919" y="2426335"/>
            <a:ext cx="2007377" cy="893681"/>
            <a:chOff x="3167669" y="3493937"/>
            <a:chExt cx="3556087" cy="1583164"/>
          </a:xfrm>
        </p:grpSpPr>
        <p:sp>
          <p:nvSpPr>
            <p:cNvPr id="8" name="Freeform: Shape 42">
              <a:extLst>
                <a:ext uri="{FF2B5EF4-FFF2-40B4-BE49-F238E27FC236}">
                  <a16:creationId xmlns:a16="http://schemas.microsoft.com/office/drawing/2014/main" id="{FFEE8162-134D-A401-CDC8-31BC6A928ACB}"/>
                </a:ext>
              </a:extLst>
            </p:cNvPr>
            <p:cNvSpPr/>
            <p:nvPr userDrawn="1"/>
          </p:nvSpPr>
          <p:spPr>
            <a:xfrm>
              <a:off x="3316183" y="3493937"/>
              <a:ext cx="1629457" cy="1516096"/>
            </a:xfrm>
            <a:custGeom>
              <a:avLst/>
              <a:gdLst>
                <a:gd name="connsiteX0" fmla="*/ 1463139 w 1629457"/>
                <a:gd name="connsiteY0" fmla="*/ 1516096 h 1516096"/>
                <a:gd name="connsiteX1" fmla="*/ 166318 w 1629457"/>
                <a:gd name="connsiteY1" fmla="*/ 1075617 h 1516096"/>
                <a:gd name="connsiteX2" fmla="*/ 0 w 1629457"/>
                <a:gd name="connsiteY2" fmla="*/ 910687 h 1516096"/>
                <a:gd name="connsiteX3" fmla="*/ 0 w 1629457"/>
                <a:gd name="connsiteY3" fmla="*/ 164930 h 1516096"/>
                <a:gd name="connsiteX4" fmla="*/ 166318 w 1629457"/>
                <a:gd name="connsiteY4" fmla="*/ 0 h 1516096"/>
                <a:gd name="connsiteX5" fmla="*/ 1463139 w 1629457"/>
                <a:gd name="connsiteY5" fmla="*/ 0 h 1516096"/>
                <a:gd name="connsiteX6" fmla="*/ 1629457 w 1629457"/>
                <a:gd name="connsiteY6" fmla="*/ 164930 h 1516096"/>
                <a:gd name="connsiteX7" fmla="*/ 1629457 w 1629457"/>
                <a:gd name="connsiteY7" fmla="*/ 1351166 h 1516096"/>
                <a:gd name="connsiteX8" fmla="*/ 1463139 w 1629457"/>
                <a:gd name="connsiteY8" fmla="*/ 1516096 h 151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9457" h="1516096">
                  <a:moveTo>
                    <a:pt x="1463139" y="1516096"/>
                  </a:moveTo>
                  <a:lnTo>
                    <a:pt x="166318" y="1075617"/>
                  </a:lnTo>
                  <a:cubicBezTo>
                    <a:pt x="74836" y="1075617"/>
                    <a:pt x="0" y="1001441"/>
                    <a:pt x="0" y="910687"/>
                  </a:cubicBezTo>
                  <a:lnTo>
                    <a:pt x="0" y="164930"/>
                  </a:lnTo>
                  <a:cubicBezTo>
                    <a:pt x="0" y="74176"/>
                    <a:pt x="74836" y="0"/>
                    <a:pt x="166318" y="0"/>
                  </a:cubicBezTo>
                  <a:lnTo>
                    <a:pt x="1463139" y="0"/>
                  </a:lnTo>
                  <a:cubicBezTo>
                    <a:pt x="1554621" y="0"/>
                    <a:pt x="1629457" y="74176"/>
                    <a:pt x="1629457" y="164930"/>
                  </a:cubicBezTo>
                  <a:lnTo>
                    <a:pt x="1629457" y="1351166"/>
                  </a:lnTo>
                  <a:cubicBezTo>
                    <a:pt x="1629457" y="1441921"/>
                    <a:pt x="1554621" y="1516096"/>
                    <a:pt x="1463139" y="1516096"/>
                  </a:cubicBezTo>
                  <a:close/>
                </a:path>
              </a:pathLst>
            </a:custGeom>
            <a:solidFill>
              <a:srgbClr val="016E79"/>
            </a:solidFill>
            <a:ln w="14469" cap="flat">
              <a:solidFill>
                <a:srgbClr val="1D1D1B"/>
              </a:solidFill>
              <a:prstDash val="solid"/>
              <a:miter/>
            </a:ln>
          </p:spPr>
          <p:txBody>
            <a:bodyPr rtlCol="0" anchor="ctr"/>
            <a:lstStyle/>
            <a:p>
              <a:endParaRPr lang="de-DE"/>
            </a:p>
          </p:txBody>
        </p:sp>
        <p:sp>
          <p:nvSpPr>
            <p:cNvPr id="10" name="Freeform: Shape 43">
              <a:extLst>
                <a:ext uri="{FF2B5EF4-FFF2-40B4-BE49-F238E27FC236}">
                  <a16:creationId xmlns:a16="http://schemas.microsoft.com/office/drawing/2014/main" id="{C8A46692-343C-1D47-68E7-FE1B21F16579}"/>
                </a:ext>
              </a:extLst>
            </p:cNvPr>
            <p:cNvSpPr/>
            <p:nvPr userDrawn="1"/>
          </p:nvSpPr>
          <p:spPr>
            <a:xfrm>
              <a:off x="4946799" y="3501512"/>
              <a:ext cx="1629457" cy="1401902"/>
            </a:xfrm>
            <a:custGeom>
              <a:avLst/>
              <a:gdLst>
                <a:gd name="connsiteX0" fmla="*/ 1463139 w 1629457"/>
                <a:gd name="connsiteY0" fmla="*/ 1075617 h 1401902"/>
                <a:gd name="connsiteX1" fmla="*/ 166318 w 1629457"/>
                <a:gd name="connsiteY1" fmla="*/ 1401903 h 1401902"/>
                <a:gd name="connsiteX2" fmla="*/ 0 w 1629457"/>
                <a:gd name="connsiteY2" fmla="*/ 1236974 h 1401902"/>
                <a:gd name="connsiteX3" fmla="*/ 0 w 1629457"/>
                <a:gd name="connsiteY3" fmla="*/ 164930 h 1401902"/>
                <a:gd name="connsiteX4" fmla="*/ 166318 w 1629457"/>
                <a:gd name="connsiteY4" fmla="*/ 0 h 1401902"/>
                <a:gd name="connsiteX5" fmla="*/ 1463139 w 1629457"/>
                <a:gd name="connsiteY5" fmla="*/ 0 h 1401902"/>
                <a:gd name="connsiteX6" fmla="*/ 1629457 w 1629457"/>
                <a:gd name="connsiteY6" fmla="*/ 164930 h 1401902"/>
                <a:gd name="connsiteX7" fmla="*/ 1629457 w 1629457"/>
                <a:gd name="connsiteY7" fmla="*/ 910687 h 1401902"/>
                <a:gd name="connsiteX8" fmla="*/ 1463139 w 1629457"/>
                <a:gd name="connsiteY8" fmla="*/ 1075617 h 140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9457" h="1401902">
                  <a:moveTo>
                    <a:pt x="1463139" y="1075617"/>
                  </a:moveTo>
                  <a:lnTo>
                    <a:pt x="166318" y="1401903"/>
                  </a:lnTo>
                  <a:cubicBezTo>
                    <a:pt x="74836" y="1401903"/>
                    <a:pt x="0" y="1327727"/>
                    <a:pt x="0" y="1236974"/>
                  </a:cubicBezTo>
                  <a:lnTo>
                    <a:pt x="0" y="164930"/>
                  </a:lnTo>
                  <a:cubicBezTo>
                    <a:pt x="0" y="74176"/>
                    <a:pt x="74836" y="0"/>
                    <a:pt x="166318" y="0"/>
                  </a:cubicBezTo>
                  <a:lnTo>
                    <a:pt x="1463139" y="0"/>
                  </a:lnTo>
                  <a:cubicBezTo>
                    <a:pt x="1554621" y="0"/>
                    <a:pt x="1629457" y="74176"/>
                    <a:pt x="1629457" y="164930"/>
                  </a:cubicBezTo>
                  <a:lnTo>
                    <a:pt x="1629457" y="910687"/>
                  </a:lnTo>
                  <a:cubicBezTo>
                    <a:pt x="1629457" y="1001441"/>
                    <a:pt x="1554621" y="1075617"/>
                    <a:pt x="1463139" y="1075617"/>
                  </a:cubicBezTo>
                  <a:close/>
                </a:path>
              </a:pathLst>
            </a:custGeom>
            <a:solidFill>
              <a:srgbClr val="016E79"/>
            </a:solidFill>
            <a:ln w="14469" cap="flat">
              <a:solidFill>
                <a:srgbClr val="1D1D1B"/>
              </a:solidFill>
              <a:prstDash val="solid"/>
              <a:miter/>
            </a:ln>
          </p:spPr>
          <p:txBody>
            <a:bodyPr rtlCol="0" anchor="ctr"/>
            <a:lstStyle/>
            <a:p>
              <a:endParaRPr lang="de-DE"/>
            </a:p>
          </p:txBody>
        </p:sp>
        <p:sp>
          <p:nvSpPr>
            <p:cNvPr id="11" name="Freeform: Shape 44">
              <a:extLst>
                <a:ext uri="{FF2B5EF4-FFF2-40B4-BE49-F238E27FC236}">
                  <a16:creationId xmlns:a16="http://schemas.microsoft.com/office/drawing/2014/main" id="{476B130A-DA27-74A9-9CA4-1F3D014AD97E}"/>
                </a:ext>
              </a:extLst>
            </p:cNvPr>
            <p:cNvSpPr/>
            <p:nvPr userDrawn="1"/>
          </p:nvSpPr>
          <p:spPr>
            <a:xfrm rot="5400000">
              <a:off x="4796113" y="3406613"/>
              <a:ext cx="254761" cy="3086215"/>
            </a:xfrm>
            <a:custGeom>
              <a:avLst/>
              <a:gdLst>
                <a:gd name="connsiteX0" fmla="*/ 172832 w 254761"/>
                <a:gd name="connsiteY0" fmla="*/ 0 h 3086215"/>
                <a:gd name="connsiteX1" fmla="*/ 254761 w 254761"/>
                <a:gd name="connsiteY1" fmla="*/ 80893 h 3086215"/>
                <a:gd name="connsiteX2" fmla="*/ 254761 w 254761"/>
                <a:gd name="connsiteY2" fmla="*/ 3005323 h 3086215"/>
                <a:gd name="connsiteX3" fmla="*/ 172832 w 254761"/>
                <a:gd name="connsiteY3" fmla="*/ 3086216 h 3086215"/>
                <a:gd name="connsiteX4" fmla="*/ 81929 w 254761"/>
                <a:gd name="connsiteY4" fmla="*/ 3086216 h 3086215"/>
                <a:gd name="connsiteX5" fmla="*/ 0 w 254761"/>
                <a:gd name="connsiteY5" fmla="*/ 3005323 h 3086215"/>
                <a:gd name="connsiteX6" fmla="*/ 0 w 254761"/>
                <a:gd name="connsiteY6" fmla="*/ 80893 h 3086215"/>
                <a:gd name="connsiteX7" fmla="*/ 81929 w 254761"/>
                <a:gd name="connsiteY7" fmla="*/ 0 h 308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761" h="3086215">
                  <a:moveTo>
                    <a:pt x="172832" y="0"/>
                  </a:moveTo>
                  <a:cubicBezTo>
                    <a:pt x="218080" y="0"/>
                    <a:pt x="254761" y="36217"/>
                    <a:pt x="254761" y="80893"/>
                  </a:cubicBezTo>
                  <a:lnTo>
                    <a:pt x="254761" y="3005323"/>
                  </a:lnTo>
                  <a:cubicBezTo>
                    <a:pt x="254761" y="3049999"/>
                    <a:pt x="218080" y="3086216"/>
                    <a:pt x="172832" y="3086216"/>
                  </a:cubicBezTo>
                  <a:lnTo>
                    <a:pt x="81929" y="3086216"/>
                  </a:lnTo>
                  <a:cubicBezTo>
                    <a:pt x="36681" y="3086216"/>
                    <a:pt x="0" y="3049999"/>
                    <a:pt x="0" y="3005323"/>
                  </a:cubicBezTo>
                  <a:lnTo>
                    <a:pt x="0" y="80893"/>
                  </a:lnTo>
                  <a:cubicBezTo>
                    <a:pt x="0" y="36217"/>
                    <a:pt x="36681" y="0"/>
                    <a:pt x="81929" y="0"/>
                  </a:cubicBezTo>
                  <a:close/>
                </a:path>
              </a:pathLst>
            </a:custGeom>
            <a:solidFill>
              <a:srgbClr val="016E79"/>
            </a:solidFill>
            <a:ln w="14469" cap="flat">
              <a:solidFill>
                <a:srgbClr val="1D1D1B"/>
              </a:solidFill>
              <a:prstDash val="solid"/>
              <a:miter/>
            </a:ln>
          </p:spPr>
          <p:txBody>
            <a:bodyPr rtlCol="0" anchor="ctr"/>
            <a:lstStyle/>
            <a:p>
              <a:endParaRPr lang="de-DE"/>
            </a:p>
          </p:txBody>
        </p:sp>
        <p:sp>
          <p:nvSpPr>
            <p:cNvPr id="12" name="Freeform: Shape 45">
              <a:extLst>
                <a:ext uri="{FF2B5EF4-FFF2-40B4-BE49-F238E27FC236}">
                  <a16:creationId xmlns:a16="http://schemas.microsoft.com/office/drawing/2014/main" id="{0C456699-6B3F-4C34-4138-BD9620DDF0AA}"/>
                </a:ext>
              </a:extLst>
            </p:cNvPr>
            <p:cNvSpPr/>
            <p:nvPr userDrawn="1"/>
          </p:nvSpPr>
          <p:spPr>
            <a:xfrm rot="5400000">
              <a:off x="4776138" y="3158789"/>
              <a:ext cx="254761" cy="3086215"/>
            </a:xfrm>
            <a:custGeom>
              <a:avLst/>
              <a:gdLst>
                <a:gd name="connsiteX0" fmla="*/ 172832 w 254761"/>
                <a:gd name="connsiteY0" fmla="*/ 0 h 3086215"/>
                <a:gd name="connsiteX1" fmla="*/ 254761 w 254761"/>
                <a:gd name="connsiteY1" fmla="*/ 80893 h 3086215"/>
                <a:gd name="connsiteX2" fmla="*/ 254761 w 254761"/>
                <a:gd name="connsiteY2" fmla="*/ 3005324 h 3086215"/>
                <a:gd name="connsiteX3" fmla="*/ 172832 w 254761"/>
                <a:gd name="connsiteY3" fmla="*/ 3086216 h 3086215"/>
                <a:gd name="connsiteX4" fmla="*/ 81929 w 254761"/>
                <a:gd name="connsiteY4" fmla="*/ 3086216 h 3086215"/>
                <a:gd name="connsiteX5" fmla="*/ 0 w 254761"/>
                <a:gd name="connsiteY5" fmla="*/ 3005324 h 3086215"/>
                <a:gd name="connsiteX6" fmla="*/ 0 w 254761"/>
                <a:gd name="connsiteY6" fmla="*/ 80893 h 3086215"/>
                <a:gd name="connsiteX7" fmla="*/ 81929 w 254761"/>
                <a:gd name="connsiteY7" fmla="*/ 1 h 308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761" h="3086215">
                  <a:moveTo>
                    <a:pt x="172832" y="0"/>
                  </a:moveTo>
                  <a:cubicBezTo>
                    <a:pt x="218080" y="0"/>
                    <a:pt x="254761" y="36217"/>
                    <a:pt x="254761" y="80893"/>
                  </a:cubicBezTo>
                  <a:lnTo>
                    <a:pt x="254761" y="3005324"/>
                  </a:lnTo>
                  <a:cubicBezTo>
                    <a:pt x="254761" y="3050000"/>
                    <a:pt x="218080" y="3086216"/>
                    <a:pt x="172832" y="3086216"/>
                  </a:cubicBezTo>
                  <a:lnTo>
                    <a:pt x="81929" y="3086216"/>
                  </a:lnTo>
                  <a:cubicBezTo>
                    <a:pt x="36681" y="3086216"/>
                    <a:pt x="0" y="3050000"/>
                    <a:pt x="0" y="3005324"/>
                  </a:cubicBezTo>
                  <a:lnTo>
                    <a:pt x="0" y="80893"/>
                  </a:lnTo>
                  <a:cubicBezTo>
                    <a:pt x="0" y="36217"/>
                    <a:pt x="36681" y="1"/>
                    <a:pt x="81929" y="1"/>
                  </a:cubicBezTo>
                  <a:close/>
                </a:path>
              </a:pathLst>
            </a:custGeom>
            <a:solidFill>
              <a:srgbClr val="016E79"/>
            </a:solidFill>
            <a:ln w="14469" cap="flat">
              <a:solidFill>
                <a:srgbClr val="1D1D1B"/>
              </a:solidFill>
              <a:prstDash val="solid"/>
              <a:miter/>
            </a:ln>
          </p:spPr>
          <p:txBody>
            <a:bodyPr rtlCol="0" anchor="ctr"/>
            <a:lstStyle/>
            <a:p>
              <a:endParaRPr lang="de-DE"/>
            </a:p>
          </p:txBody>
        </p:sp>
        <p:sp>
          <p:nvSpPr>
            <p:cNvPr id="15" name="Freeform: Shape 46">
              <a:extLst>
                <a:ext uri="{FF2B5EF4-FFF2-40B4-BE49-F238E27FC236}">
                  <a16:creationId xmlns:a16="http://schemas.microsoft.com/office/drawing/2014/main" id="{D3FB72E7-4218-ACF4-284F-5DA14E6B1ED1}"/>
                </a:ext>
              </a:extLst>
            </p:cNvPr>
            <p:cNvSpPr/>
            <p:nvPr userDrawn="1"/>
          </p:nvSpPr>
          <p:spPr>
            <a:xfrm>
              <a:off x="3167669" y="3935989"/>
              <a:ext cx="288198" cy="1135071"/>
            </a:xfrm>
            <a:custGeom>
              <a:avLst/>
              <a:gdLst>
                <a:gd name="connsiteX0" fmla="*/ 206270 w 288198"/>
                <a:gd name="connsiteY0" fmla="*/ 0 h 1135071"/>
                <a:gd name="connsiteX1" fmla="*/ 288198 w 288198"/>
                <a:gd name="connsiteY1" fmla="*/ 80893 h 1135071"/>
                <a:gd name="connsiteX2" fmla="*/ 288198 w 288198"/>
                <a:gd name="connsiteY2" fmla="*/ 1054178 h 1135071"/>
                <a:gd name="connsiteX3" fmla="*/ 206270 w 288198"/>
                <a:gd name="connsiteY3" fmla="*/ 1135071 h 1135071"/>
                <a:gd name="connsiteX4" fmla="*/ 81929 w 288198"/>
                <a:gd name="connsiteY4" fmla="*/ 1135071 h 1135071"/>
                <a:gd name="connsiteX5" fmla="*/ 0 w 288198"/>
                <a:gd name="connsiteY5" fmla="*/ 1054178 h 1135071"/>
                <a:gd name="connsiteX6" fmla="*/ 0 w 288198"/>
                <a:gd name="connsiteY6" fmla="*/ 80893 h 1135071"/>
                <a:gd name="connsiteX7" fmla="*/ 81929 w 288198"/>
                <a:gd name="connsiteY7" fmla="*/ 0 h 113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198" h="1135071">
                  <a:moveTo>
                    <a:pt x="206270" y="0"/>
                  </a:moveTo>
                  <a:cubicBezTo>
                    <a:pt x="251518" y="0"/>
                    <a:pt x="288198" y="36217"/>
                    <a:pt x="288198" y="80893"/>
                  </a:cubicBezTo>
                  <a:lnTo>
                    <a:pt x="288198" y="1054178"/>
                  </a:lnTo>
                  <a:cubicBezTo>
                    <a:pt x="288198" y="1098855"/>
                    <a:pt x="251518" y="1135071"/>
                    <a:pt x="206270" y="1135071"/>
                  </a:cubicBezTo>
                  <a:lnTo>
                    <a:pt x="81929" y="1135071"/>
                  </a:lnTo>
                  <a:cubicBezTo>
                    <a:pt x="36681" y="1135071"/>
                    <a:pt x="0" y="1098855"/>
                    <a:pt x="0" y="1054178"/>
                  </a:cubicBezTo>
                  <a:lnTo>
                    <a:pt x="0" y="80893"/>
                  </a:lnTo>
                  <a:cubicBezTo>
                    <a:pt x="0" y="36217"/>
                    <a:pt x="36681" y="0"/>
                    <a:pt x="81929" y="0"/>
                  </a:cubicBezTo>
                  <a:close/>
                </a:path>
              </a:pathLst>
            </a:custGeom>
            <a:solidFill>
              <a:srgbClr val="016E79"/>
            </a:solidFill>
            <a:ln w="14469" cap="flat">
              <a:solidFill>
                <a:srgbClr val="1D1D1B"/>
              </a:solidFill>
              <a:prstDash val="solid"/>
              <a:miter/>
            </a:ln>
          </p:spPr>
          <p:txBody>
            <a:bodyPr rtlCol="0" anchor="ctr"/>
            <a:lstStyle/>
            <a:p>
              <a:endParaRPr lang="de-DE"/>
            </a:p>
          </p:txBody>
        </p:sp>
        <p:sp>
          <p:nvSpPr>
            <p:cNvPr id="17" name="Freeform: Shape 47">
              <a:extLst>
                <a:ext uri="{FF2B5EF4-FFF2-40B4-BE49-F238E27FC236}">
                  <a16:creationId xmlns:a16="http://schemas.microsoft.com/office/drawing/2014/main" id="{6B77FF0B-E5F5-4E4A-D482-C33DFC755B2D}"/>
                </a:ext>
              </a:extLst>
            </p:cNvPr>
            <p:cNvSpPr/>
            <p:nvPr userDrawn="1"/>
          </p:nvSpPr>
          <p:spPr>
            <a:xfrm>
              <a:off x="6435558" y="3940419"/>
              <a:ext cx="288198" cy="1135071"/>
            </a:xfrm>
            <a:custGeom>
              <a:avLst/>
              <a:gdLst>
                <a:gd name="connsiteX0" fmla="*/ 206270 w 288198"/>
                <a:gd name="connsiteY0" fmla="*/ 0 h 1135071"/>
                <a:gd name="connsiteX1" fmla="*/ 288198 w 288198"/>
                <a:gd name="connsiteY1" fmla="*/ 80893 h 1135071"/>
                <a:gd name="connsiteX2" fmla="*/ 288198 w 288198"/>
                <a:gd name="connsiteY2" fmla="*/ 1054178 h 1135071"/>
                <a:gd name="connsiteX3" fmla="*/ 206269 w 288198"/>
                <a:gd name="connsiteY3" fmla="*/ 1135071 h 1135071"/>
                <a:gd name="connsiteX4" fmla="*/ 81929 w 288198"/>
                <a:gd name="connsiteY4" fmla="*/ 1135071 h 1135071"/>
                <a:gd name="connsiteX5" fmla="*/ 0 w 288198"/>
                <a:gd name="connsiteY5" fmla="*/ 1054178 h 1135071"/>
                <a:gd name="connsiteX6" fmla="*/ 0 w 288198"/>
                <a:gd name="connsiteY6" fmla="*/ 80893 h 1135071"/>
                <a:gd name="connsiteX7" fmla="*/ 81929 w 288198"/>
                <a:gd name="connsiteY7" fmla="*/ 0 h 113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198" h="1135071">
                  <a:moveTo>
                    <a:pt x="206270" y="0"/>
                  </a:moveTo>
                  <a:cubicBezTo>
                    <a:pt x="251518" y="0"/>
                    <a:pt x="288198" y="36217"/>
                    <a:pt x="288198" y="80893"/>
                  </a:cubicBezTo>
                  <a:lnTo>
                    <a:pt x="288198" y="1054178"/>
                  </a:lnTo>
                  <a:cubicBezTo>
                    <a:pt x="288198" y="1098854"/>
                    <a:pt x="251518" y="1135071"/>
                    <a:pt x="206269" y="1135071"/>
                  </a:cubicBezTo>
                  <a:lnTo>
                    <a:pt x="81929" y="1135071"/>
                  </a:lnTo>
                  <a:cubicBezTo>
                    <a:pt x="36680" y="1135071"/>
                    <a:pt x="0" y="1098854"/>
                    <a:pt x="0" y="1054178"/>
                  </a:cubicBezTo>
                  <a:lnTo>
                    <a:pt x="0" y="80893"/>
                  </a:lnTo>
                  <a:cubicBezTo>
                    <a:pt x="0" y="36217"/>
                    <a:pt x="36680" y="0"/>
                    <a:pt x="81929" y="0"/>
                  </a:cubicBezTo>
                  <a:close/>
                </a:path>
              </a:pathLst>
            </a:custGeom>
            <a:solidFill>
              <a:srgbClr val="016E79"/>
            </a:solidFill>
            <a:ln w="14469" cap="flat">
              <a:solidFill>
                <a:srgbClr val="1D1D1B"/>
              </a:solidFill>
              <a:prstDash val="solid"/>
              <a:miter/>
            </a:ln>
          </p:spPr>
          <p:txBody>
            <a:bodyPr rtlCol="0" anchor="ctr"/>
            <a:lstStyle/>
            <a:p>
              <a:endParaRPr lang="de-DE"/>
            </a:p>
          </p:txBody>
        </p:sp>
        <p:sp>
          <p:nvSpPr>
            <p:cNvPr id="19" name="Freeform: Shape 48">
              <a:extLst>
                <a:ext uri="{FF2B5EF4-FFF2-40B4-BE49-F238E27FC236}">
                  <a16:creationId xmlns:a16="http://schemas.microsoft.com/office/drawing/2014/main" id="{C5201776-F25B-5AD9-3BD1-33BE51FABA12}"/>
                </a:ext>
              </a:extLst>
            </p:cNvPr>
            <p:cNvSpPr/>
            <p:nvPr userDrawn="1"/>
          </p:nvSpPr>
          <p:spPr>
            <a:xfrm>
              <a:off x="3678399" y="3952940"/>
              <a:ext cx="775328" cy="631103"/>
            </a:xfrm>
            <a:custGeom>
              <a:avLst/>
              <a:gdLst>
                <a:gd name="connsiteX0" fmla="*/ 267159 w 775328"/>
                <a:gd name="connsiteY0" fmla="*/ 630048 h 631103"/>
                <a:gd name="connsiteX1" fmla="*/ 684910 w 775328"/>
                <a:gd name="connsiteY1" fmla="*/ 570307 h 631103"/>
                <a:gd name="connsiteX2" fmla="*/ 774221 w 775328"/>
                <a:gd name="connsiteY2" fmla="*/ 451683 h 631103"/>
                <a:gd name="connsiteX3" fmla="*/ 627589 w 775328"/>
                <a:gd name="connsiteY3" fmla="*/ 89809 h 631103"/>
                <a:gd name="connsiteX4" fmla="*/ 508169 w 775328"/>
                <a:gd name="connsiteY4" fmla="*/ 1056 h 631103"/>
                <a:gd name="connsiteX5" fmla="*/ 90419 w 775328"/>
                <a:gd name="connsiteY5" fmla="*/ 60797 h 631103"/>
                <a:gd name="connsiteX6" fmla="*/ 1108 w 775328"/>
                <a:gd name="connsiteY6" fmla="*/ 179421 h 631103"/>
                <a:gd name="connsiteX7" fmla="*/ 147740 w 775328"/>
                <a:gd name="connsiteY7" fmla="*/ 541294 h 631103"/>
                <a:gd name="connsiteX8" fmla="*/ 267159 w 775328"/>
                <a:gd name="connsiteY8" fmla="*/ 630048 h 63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5328" h="631103">
                  <a:moveTo>
                    <a:pt x="267159" y="630048"/>
                  </a:moveTo>
                  <a:lnTo>
                    <a:pt x="684910" y="570307"/>
                  </a:lnTo>
                  <a:cubicBezTo>
                    <a:pt x="742376" y="562161"/>
                    <a:pt x="782616" y="508708"/>
                    <a:pt x="774221" y="451683"/>
                  </a:cubicBezTo>
                  <a:lnTo>
                    <a:pt x="627589" y="89809"/>
                  </a:lnTo>
                  <a:cubicBezTo>
                    <a:pt x="619338" y="32784"/>
                    <a:pt x="565490" y="-7090"/>
                    <a:pt x="508169" y="1056"/>
                  </a:cubicBezTo>
                  <a:lnTo>
                    <a:pt x="90419" y="60797"/>
                  </a:lnTo>
                  <a:cubicBezTo>
                    <a:pt x="32953" y="68943"/>
                    <a:pt x="-7288" y="122395"/>
                    <a:pt x="1108" y="179421"/>
                  </a:cubicBezTo>
                  <a:lnTo>
                    <a:pt x="147740" y="541294"/>
                  </a:lnTo>
                  <a:cubicBezTo>
                    <a:pt x="155991" y="598319"/>
                    <a:pt x="209838" y="638194"/>
                    <a:pt x="267159" y="630048"/>
                  </a:cubicBezTo>
                  <a:close/>
                </a:path>
              </a:pathLst>
            </a:custGeom>
            <a:solidFill>
              <a:srgbClr val="92C24F"/>
            </a:solidFill>
            <a:ln w="14469" cap="flat">
              <a:solidFill>
                <a:srgbClr val="1D1D1B"/>
              </a:solidFill>
              <a:prstDash val="solid"/>
              <a:miter/>
            </a:ln>
          </p:spPr>
          <p:txBody>
            <a:bodyPr rtlCol="0" anchor="ctr"/>
            <a:lstStyle/>
            <a:p>
              <a:endParaRPr lang="de-DE"/>
            </a:p>
          </p:txBody>
        </p:sp>
        <p:sp>
          <p:nvSpPr>
            <p:cNvPr id="20" name="Freeform: Shape 49">
              <a:extLst>
                <a:ext uri="{FF2B5EF4-FFF2-40B4-BE49-F238E27FC236}">
                  <a16:creationId xmlns:a16="http://schemas.microsoft.com/office/drawing/2014/main" id="{CD120857-6BB4-0CC9-B69C-D8DAE051C33E}"/>
                </a:ext>
              </a:extLst>
            </p:cNvPr>
            <p:cNvSpPr/>
            <p:nvPr userDrawn="1"/>
          </p:nvSpPr>
          <p:spPr>
            <a:xfrm>
              <a:off x="4205241" y="4037176"/>
              <a:ext cx="558592" cy="519085"/>
            </a:xfrm>
            <a:custGeom>
              <a:avLst/>
              <a:gdLst>
                <a:gd name="connsiteX0" fmla="*/ 476664 w 558592"/>
                <a:gd name="connsiteY0" fmla="*/ 0 h 519085"/>
                <a:gd name="connsiteX1" fmla="*/ 558593 w 558592"/>
                <a:gd name="connsiteY1" fmla="*/ 80893 h 519085"/>
                <a:gd name="connsiteX2" fmla="*/ 558593 w 558592"/>
                <a:gd name="connsiteY2" fmla="*/ 438193 h 519085"/>
                <a:gd name="connsiteX3" fmla="*/ 476664 w 558592"/>
                <a:gd name="connsiteY3" fmla="*/ 519086 h 519085"/>
                <a:gd name="connsiteX4" fmla="*/ 81929 w 558592"/>
                <a:gd name="connsiteY4" fmla="*/ 519086 h 519085"/>
                <a:gd name="connsiteX5" fmla="*/ 0 w 558592"/>
                <a:gd name="connsiteY5" fmla="*/ 438193 h 519085"/>
                <a:gd name="connsiteX6" fmla="*/ 0 w 558592"/>
                <a:gd name="connsiteY6" fmla="*/ 80893 h 519085"/>
                <a:gd name="connsiteX7" fmla="*/ 81929 w 558592"/>
                <a:gd name="connsiteY7" fmla="*/ 0 h 51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592" h="519085">
                  <a:moveTo>
                    <a:pt x="476664" y="0"/>
                  </a:moveTo>
                  <a:cubicBezTo>
                    <a:pt x="521912" y="0"/>
                    <a:pt x="558593" y="36217"/>
                    <a:pt x="558593" y="80893"/>
                  </a:cubicBezTo>
                  <a:lnTo>
                    <a:pt x="558593" y="438193"/>
                  </a:lnTo>
                  <a:cubicBezTo>
                    <a:pt x="558593" y="482869"/>
                    <a:pt x="521912" y="519086"/>
                    <a:pt x="476664" y="519086"/>
                  </a:cubicBezTo>
                  <a:lnTo>
                    <a:pt x="81929" y="519086"/>
                  </a:lnTo>
                  <a:cubicBezTo>
                    <a:pt x="36681" y="519086"/>
                    <a:pt x="0" y="482869"/>
                    <a:pt x="0" y="438193"/>
                  </a:cubicBezTo>
                  <a:lnTo>
                    <a:pt x="0" y="80893"/>
                  </a:lnTo>
                  <a:cubicBezTo>
                    <a:pt x="0" y="36217"/>
                    <a:pt x="36681" y="0"/>
                    <a:pt x="81929" y="0"/>
                  </a:cubicBezTo>
                  <a:close/>
                </a:path>
              </a:pathLst>
            </a:custGeom>
            <a:solidFill>
              <a:srgbClr val="CFE7DE"/>
            </a:solidFill>
            <a:ln w="14469" cap="flat">
              <a:solidFill>
                <a:srgbClr val="1D1D1B"/>
              </a:solidFill>
              <a:prstDash val="solid"/>
              <a:miter/>
            </a:ln>
          </p:spPr>
          <p:txBody>
            <a:bodyPr rtlCol="0" anchor="ctr"/>
            <a:lstStyle/>
            <a:p>
              <a:endParaRPr lang="de-DE"/>
            </a:p>
          </p:txBody>
        </p:sp>
        <p:sp>
          <p:nvSpPr>
            <p:cNvPr id="21" name="Freeform: Shape 50">
              <a:extLst>
                <a:ext uri="{FF2B5EF4-FFF2-40B4-BE49-F238E27FC236}">
                  <a16:creationId xmlns:a16="http://schemas.microsoft.com/office/drawing/2014/main" id="{E570E57C-9E0A-4ABF-4310-EAB57650FC49}"/>
                </a:ext>
              </a:extLst>
            </p:cNvPr>
            <p:cNvSpPr/>
            <p:nvPr userDrawn="1"/>
          </p:nvSpPr>
          <p:spPr>
            <a:xfrm>
              <a:off x="5238326" y="3968717"/>
              <a:ext cx="660641" cy="613984"/>
            </a:xfrm>
            <a:custGeom>
              <a:avLst/>
              <a:gdLst>
                <a:gd name="connsiteX0" fmla="*/ 578713 w 660641"/>
                <a:gd name="connsiteY0" fmla="*/ 0 h 613984"/>
                <a:gd name="connsiteX1" fmla="*/ 660642 w 660641"/>
                <a:gd name="connsiteY1" fmla="*/ 80893 h 613984"/>
                <a:gd name="connsiteX2" fmla="*/ 660642 w 660641"/>
                <a:gd name="connsiteY2" fmla="*/ 533092 h 613984"/>
                <a:gd name="connsiteX3" fmla="*/ 578713 w 660641"/>
                <a:gd name="connsiteY3" fmla="*/ 613985 h 613984"/>
                <a:gd name="connsiteX4" fmla="*/ 81929 w 660641"/>
                <a:gd name="connsiteY4" fmla="*/ 613985 h 613984"/>
                <a:gd name="connsiteX5" fmla="*/ 0 w 660641"/>
                <a:gd name="connsiteY5" fmla="*/ 533092 h 613984"/>
                <a:gd name="connsiteX6" fmla="*/ 0 w 660641"/>
                <a:gd name="connsiteY6" fmla="*/ 80893 h 613984"/>
                <a:gd name="connsiteX7" fmla="*/ 81929 w 660641"/>
                <a:gd name="connsiteY7" fmla="*/ 0 h 61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0641" h="613984">
                  <a:moveTo>
                    <a:pt x="578713" y="0"/>
                  </a:moveTo>
                  <a:cubicBezTo>
                    <a:pt x="623961" y="0"/>
                    <a:pt x="660642" y="36217"/>
                    <a:pt x="660642" y="80893"/>
                  </a:cubicBezTo>
                  <a:lnTo>
                    <a:pt x="660642" y="533092"/>
                  </a:lnTo>
                  <a:cubicBezTo>
                    <a:pt x="660642" y="577768"/>
                    <a:pt x="623961" y="613985"/>
                    <a:pt x="578713" y="613985"/>
                  </a:cubicBezTo>
                  <a:lnTo>
                    <a:pt x="81929" y="613985"/>
                  </a:lnTo>
                  <a:cubicBezTo>
                    <a:pt x="36680" y="613985"/>
                    <a:pt x="0" y="577768"/>
                    <a:pt x="0" y="533092"/>
                  </a:cubicBezTo>
                  <a:lnTo>
                    <a:pt x="0" y="80893"/>
                  </a:lnTo>
                  <a:cubicBezTo>
                    <a:pt x="0" y="36217"/>
                    <a:pt x="36680" y="0"/>
                    <a:pt x="81929" y="0"/>
                  </a:cubicBezTo>
                  <a:close/>
                </a:path>
              </a:pathLst>
            </a:custGeom>
            <a:solidFill>
              <a:srgbClr val="CFE7DE"/>
            </a:solidFill>
            <a:ln w="14469" cap="flat">
              <a:solidFill>
                <a:srgbClr val="1D1D1B"/>
              </a:solidFill>
              <a:prstDash val="solid"/>
              <a:miter/>
            </a:ln>
          </p:spPr>
          <p:txBody>
            <a:bodyPr rtlCol="0" anchor="ctr"/>
            <a:lstStyle/>
            <a:p>
              <a:endParaRPr lang="de-DE"/>
            </a:p>
          </p:txBody>
        </p:sp>
        <p:sp>
          <p:nvSpPr>
            <p:cNvPr id="23" name="Freeform: Shape 51">
              <a:extLst>
                <a:ext uri="{FF2B5EF4-FFF2-40B4-BE49-F238E27FC236}">
                  <a16:creationId xmlns:a16="http://schemas.microsoft.com/office/drawing/2014/main" id="{11349892-AFDF-1F54-7AD0-37A7D1C0C486}"/>
                </a:ext>
              </a:extLst>
            </p:cNvPr>
            <p:cNvSpPr/>
            <p:nvPr userDrawn="1"/>
          </p:nvSpPr>
          <p:spPr>
            <a:xfrm>
              <a:off x="5530867" y="4054755"/>
              <a:ext cx="640810" cy="519085"/>
            </a:xfrm>
            <a:custGeom>
              <a:avLst/>
              <a:gdLst>
                <a:gd name="connsiteX0" fmla="*/ 465518 w 640810"/>
                <a:gd name="connsiteY0" fmla="*/ 519086 h 519085"/>
                <a:gd name="connsiteX1" fmla="*/ 93075 w 640810"/>
                <a:gd name="connsiteY1" fmla="*/ 519086 h 519085"/>
                <a:gd name="connsiteX2" fmla="*/ 0 w 640810"/>
                <a:gd name="connsiteY2" fmla="*/ 426760 h 519085"/>
                <a:gd name="connsiteX3" fmla="*/ 82218 w 640810"/>
                <a:gd name="connsiteY3" fmla="*/ 92327 h 519085"/>
                <a:gd name="connsiteX4" fmla="*/ 175293 w 640810"/>
                <a:gd name="connsiteY4" fmla="*/ 0 h 519085"/>
                <a:gd name="connsiteX5" fmla="*/ 547736 w 640810"/>
                <a:gd name="connsiteY5" fmla="*/ 0 h 519085"/>
                <a:gd name="connsiteX6" fmla="*/ 640811 w 640810"/>
                <a:gd name="connsiteY6" fmla="*/ 92327 h 519085"/>
                <a:gd name="connsiteX7" fmla="*/ 558592 w 640810"/>
                <a:gd name="connsiteY7" fmla="*/ 426760 h 519085"/>
                <a:gd name="connsiteX8" fmla="*/ 465518 w 640810"/>
                <a:gd name="connsiteY8" fmla="*/ 519086 h 51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810" h="519085">
                  <a:moveTo>
                    <a:pt x="465518" y="519086"/>
                  </a:moveTo>
                  <a:lnTo>
                    <a:pt x="93075" y="519086"/>
                  </a:lnTo>
                  <a:cubicBezTo>
                    <a:pt x="41833" y="519086"/>
                    <a:pt x="0" y="477496"/>
                    <a:pt x="0" y="426760"/>
                  </a:cubicBezTo>
                  <a:lnTo>
                    <a:pt x="82218" y="92327"/>
                  </a:lnTo>
                  <a:cubicBezTo>
                    <a:pt x="82218" y="41447"/>
                    <a:pt x="124051" y="0"/>
                    <a:pt x="175293" y="0"/>
                  </a:cubicBezTo>
                  <a:lnTo>
                    <a:pt x="547736" y="0"/>
                  </a:lnTo>
                  <a:cubicBezTo>
                    <a:pt x="598978" y="0"/>
                    <a:pt x="640811" y="41590"/>
                    <a:pt x="640811" y="92327"/>
                  </a:cubicBezTo>
                  <a:lnTo>
                    <a:pt x="558592" y="426760"/>
                  </a:lnTo>
                  <a:cubicBezTo>
                    <a:pt x="558592" y="477639"/>
                    <a:pt x="516759" y="519086"/>
                    <a:pt x="465518" y="519086"/>
                  </a:cubicBezTo>
                  <a:close/>
                </a:path>
              </a:pathLst>
            </a:custGeom>
            <a:solidFill>
              <a:srgbClr val="92C24F"/>
            </a:solidFill>
            <a:ln w="14469" cap="flat">
              <a:solidFill>
                <a:srgbClr val="1D1D1B"/>
              </a:solidFill>
              <a:prstDash val="solid"/>
              <a:miter/>
            </a:ln>
          </p:spPr>
          <p:txBody>
            <a:bodyPr rtlCol="0" anchor="ctr"/>
            <a:lstStyle/>
            <a:p>
              <a:endParaRPr lang="de-DE"/>
            </a:p>
          </p:txBody>
        </p:sp>
      </p:grpSp>
      <p:grpSp>
        <p:nvGrpSpPr>
          <p:cNvPr id="59" name="Gruppieren 58">
            <a:extLst>
              <a:ext uri="{FF2B5EF4-FFF2-40B4-BE49-F238E27FC236}">
                <a16:creationId xmlns:a16="http://schemas.microsoft.com/office/drawing/2014/main" id="{BFB1402A-C0FF-46DB-0DDD-5F3FBF65AB80}"/>
              </a:ext>
            </a:extLst>
          </p:cNvPr>
          <p:cNvGrpSpPr/>
          <p:nvPr userDrawn="1"/>
        </p:nvGrpSpPr>
        <p:grpSpPr>
          <a:xfrm>
            <a:off x="4617443" y="2263805"/>
            <a:ext cx="1089971" cy="1270130"/>
            <a:chOff x="8017682" y="3522950"/>
            <a:chExt cx="1089971" cy="1270130"/>
          </a:xfrm>
        </p:grpSpPr>
        <p:sp>
          <p:nvSpPr>
            <p:cNvPr id="50" name="Freeform: Shape 56">
              <a:extLst>
                <a:ext uri="{FF2B5EF4-FFF2-40B4-BE49-F238E27FC236}">
                  <a16:creationId xmlns:a16="http://schemas.microsoft.com/office/drawing/2014/main" id="{E4949372-D3C9-BDB5-03E5-C8AD66008404}"/>
                </a:ext>
              </a:extLst>
            </p:cNvPr>
            <p:cNvSpPr/>
            <p:nvPr userDrawn="1"/>
          </p:nvSpPr>
          <p:spPr>
            <a:xfrm>
              <a:off x="8017682" y="3522950"/>
              <a:ext cx="1089971" cy="1270130"/>
            </a:xfrm>
            <a:custGeom>
              <a:avLst/>
              <a:gdLst>
                <a:gd name="connsiteX0" fmla="*/ 916271 w 1089971"/>
                <a:gd name="connsiteY0" fmla="*/ 0 h 1270130"/>
                <a:gd name="connsiteX1" fmla="*/ 1089972 w 1089971"/>
                <a:gd name="connsiteY1" fmla="*/ 171504 h 1270130"/>
                <a:gd name="connsiteX2" fmla="*/ 1089972 w 1089971"/>
                <a:gd name="connsiteY2" fmla="*/ 1098626 h 1270130"/>
                <a:gd name="connsiteX3" fmla="*/ 916271 w 1089971"/>
                <a:gd name="connsiteY3" fmla="*/ 1270131 h 1270130"/>
                <a:gd name="connsiteX4" fmla="*/ 173701 w 1089971"/>
                <a:gd name="connsiteY4" fmla="*/ 1270131 h 1270130"/>
                <a:gd name="connsiteX5" fmla="*/ 0 w 1089971"/>
                <a:gd name="connsiteY5" fmla="*/ 1098626 h 1270130"/>
                <a:gd name="connsiteX6" fmla="*/ 0 w 1089971"/>
                <a:gd name="connsiteY6" fmla="*/ 171504 h 1270130"/>
                <a:gd name="connsiteX7" fmla="*/ 173701 w 1089971"/>
                <a:gd name="connsiteY7" fmla="*/ 0 h 127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971" h="1270130">
                  <a:moveTo>
                    <a:pt x="916271" y="0"/>
                  </a:moveTo>
                  <a:cubicBezTo>
                    <a:pt x="1012204" y="0"/>
                    <a:pt x="1089972" y="76785"/>
                    <a:pt x="1089972" y="171504"/>
                  </a:cubicBezTo>
                  <a:lnTo>
                    <a:pt x="1089972" y="1098626"/>
                  </a:lnTo>
                  <a:cubicBezTo>
                    <a:pt x="1089972" y="1193345"/>
                    <a:pt x="1012204" y="1270131"/>
                    <a:pt x="916271" y="1270131"/>
                  </a:cubicBezTo>
                  <a:lnTo>
                    <a:pt x="173701" y="1270131"/>
                  </a:lnTo>
                  <a:cubicBezTo>
                    <a:pt x="77768" y="1270131"/>
                    <a:pt x="0" y="1193345"/>
                    <a:pt x="0" y="1098626"/>
                  </a:cubicBezTo>
                  <a:lnTo>
                    <a:pt x="0" y="171504"/>
                  </a:lnTo>
                  <a:cubicBezTo>
                    <a:pt x="0" y="76785"/>
                    <a:pt x="77768" y="0"/>
                    <a:pt x="173701" y="0"/>
                  </a:cubicBezTo>
                  <a:close/>
                </a:path>
              </a:pathLst>
            </a:custGeom>
            <a:solidFill>
              <a:srgbClr val="43A1B6"/>
            </a:solidFill>
            <a:ln w="14469" cap="flat">
              <a:solidFill>
                <a:srgbClr val="1D1D1B"/>
              </a:solidFill>
              <a:prstDash val="solid"/>
              <a:miter/>
            </a:ln>
          </p:spPr>
          <p:txBody>
            <a:bodyPr rtlCol="0" anchor="ctr"/>
            <a:lstStyle/>
            <a:p>
              <a:endParaRPr lang="de-DE"/>
            </a:p>
          </p:txBody>
        </p:sp>
        <p:sp>
          <p:nvSpPr>
            <p:cNvPr id="51" name="Freeform: Shape 57">
              <a:extLst>
                <a:ext uri="{FF2B5EF4-FFF2-40B4-BE49-F238E27FC236}">
                  <a16:creationId xmlns:a16="http://schemas.microsoft.com/office/drawing/2014/main" id="{63753501-1B90-3E84-2626-796F945C8189}"/>
                </a:ext>
              </a:extLst>
            </p:cNvPr>
            <p:cNvSpPr/>
            <p:nvPr userDrawn="1"/>
          </p:nvSpPr>
          <p:spPr>
            <a:xfrm>
              <a:off x="8084702" y="3763770"/>
              <a:ext cx="938852" cy="947560"/>
            </a:xfrm>
            <a:custGeom>
              <a:avLst/>
              <a:gdLst>
                <a:gd name="connsiteX0" fmla="*/ 589859 w 938852"/>
                <a:gd name="connsiteY0" fmla="*/ 0 h 947560"/>
                <a:gd name="connsiteX1" fmla="*/ 938852 w 938852"/>
                <a:gd name="connsiteY1" fmla="*/ 344580 h 947560"/>
                <a:gd name="connsiteX2" fmla="*/ 938852 w 938852"/>
                <a:gd name="connsiteY2" fmla="*/ 602979 h 947560"/>
                <a:gd name="connsiteX3" fmla="*/ 589859 w 938852"/>
                <a:gd name="connsiteY3" fmla="*/ 947559 h 947560"/>
                <a:gd name="connsiteX4" fmla="*/ 348993 w 938852"/>
                <a:gd name="connsiteY4" fmla="*/ 947559 h 947560"/>
                <a:gd name="connsiteX5" fmla="*/ 0 w 938852"/>
                <a:gd name="connsiteY5" fmla="*/ 602979 h 947560"/>
                <a:gd name="connsiteX6" fmla="*/ 0 w 938852"/>
                <a:gd name="connsiteY6" fmla="*/ 344580 h 947560"/>
                <a:gd name="connsiteX7" fmla="*/ 348993 w 938852"/>
                <a:gd name="connsiteY7" fmla="*/ 0 h 94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852" h="947560">
                  <a:moveTo>
                    <a:pt x="589859" y="0"/>
                  </a:moveTo>
                  <a:cubicBezTo>
                    <a:pt x="782603" y="0"/>
                    <a:pt x="938852" y="154274"/>
                    <a:pt x="938852" y="344580"/>
                  </a:cubicBezTo>
                  <a:lnTo>
                    <a:pt x="938852" y="602979"/>
                  </a:lnTo>
                  <a:cubicBezTo>
                    <a:pt x="938852" y="793286"/>
                    <a:pt x="782602" y="947559"/>
                    <a:pt x="589859" y="947559"/>
                  </a:cubicBezTo>
                  <a:lnTo>
                    <a:pt x="348993" y="947559"/>
                  </a:lnTo>
                  <a:cubicBezTo>
                    <a:pt x="156249" y="947559"/>
                    <a:pt x="0" y="793286"/>
                    <a:pt x="0" y="602979"/>
                  </a:cubicBezTo>
                  <a:lnTo>
                    <a:pt x="0" y="344580"/>
                  </a:lnTo>
                  <a:cubicBezTo>
                    <a:pt x="0" y="154274"/>
                    <a:pt x="156250" y="0"/>
                    <a:pt x="348993" y="0"/>
                  </a:cubicBezTo>
                  <a:close/>
                </a:path>
              </a:pathLst>
            </a:custGeom>
            <a:solidFill>
              <a:srgbClr val="016E79"/>
            </a:solidFill>
            <a:ln w="14469" cap="flat">
              <a:solidFill>
                <a:srgbClr val="1D1D1B"/>
              </a:solidFill>
              <a:prstDash val="solid"/>
              <a:miter/>
            </a:ln>
          </p:spPr>
          <p:txBody>
            <a:bodyPr rtlCol="0" anchor="ctr"/>
            <a:lstStyle/>
            <a:p>
              <a:endParaRPr lang="de-DE"/>
            </a:p>
          </p:txBody>
        </p:sp>
        <p:sp>
          <p:nvSpPr>
            <p:cNvPr id="52" name="Freeform: Shape 58">
              <a:extLst>
                <a:ext uri="{FF2B5EF4-FFF2-40B4-BE49-F238E27FC236}">
                  <a16:creationId xmlns:a16="http://schemas.microsoft.com/office/drawing/2014/main" id="{6F2FC6F6-7491-F87B-4B2C-7867A7A8B2CB}"/>
                </a:ext>
              </a:extLst>
            </p:cNvPr>
            <p:cNvSpPr/>
            <p:nvPr userDrawn="1"/>
          </p:nvSpPr>
          <p:spPr>
            <a:xfrm>
              <a:off x="8163880" y="3850523"/>
              <a:ext cx="777889" cy="792634"/>
            </a:xfrm>
            <a:custGeom>
              <a:avLst/>
              <a:gdLst>
                <a:gd name="connsiteX0" fmla="*/ 488678 w 777889"/>
                <a:gd name="connsiteY0" fmla="*/ 0 h 792634"/>
                <a:gd name="connsiteX1" fmla="*/ 777889 w 777889"/>
                <a:gd name="connsiteY1" fmla="*/ 285555 h 792634"/>
                <a:gd name="connsiteX2" fmla="*/ 777889 w 777889"/>
                <a:gd name="connsiteY2" fmla="*/ 507081 h 792634"/>
                <a:gd name="connsiteX3" fmla="*/ 488678 w 777889"/>
                <a:gd name="connsiteY3" fmla="*/ 792635 h 792634"/>
                <a:gd name="connsiteX4" fmla="*/ 289211 w 777889"/>
                <a:gd name="connsiteY4" fmla="*/ 792635 h 792634"/>
                <a:gd name="connsiteX5" fmla="*/ 0 w 777889"/>
                <a:gd name="connsiteY5" fmla="*/ 507081 h 792634"/>
                <a:gd name="connsiteX6" fmla="*/ 0 w 777889"/>
                <a:gd name="connsiteY6" fmla="*/ 285555 h 792634"/>
                <a:gd name="connsiteX7" fmla="*/ 289211 w 777889"/>
                <a:gd name="connsiteY7" fmla="*/ 0 h 79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7889" h="792634">
                  <a:moveTo>
                    <a:pt x="488678" y="0"/>
                  </a:moveTo>
                  <a:cubicBezTo>
                    <a:pt x="648405" y="0"/>
                    <a:pt x="777889" y="127847"/>
                    <a:pt x="777889" y="285555"/>
                  </a:cubicBezTo>
                  <a:lnTo>
                    <a:pt x="777889" y="507081"/>
                  </a:lnTo>
                  <a:cubicBezTo>
                    <a:pt x="777889" y="664788"/>
                    <a:pt x="648404" y="792635"/>
                    <a:pt x="488678" y="792635"/>
                  </a:cubicBezTo>
                  <a:lnTo>
                    <a:pt x="289211" y="792635"/>
                  </a:lnTo>
                  <a:cubicBezTo>
                    <a:pt x="129483" y="792635"/>
                    <a:pt x="0" y="664788"/>
                    <a:pt x="0" y="507081"/>
                  </a:cubicBezTo>
                  <a:lnTo>
                    <a:pt x="0" y="285555"/>
                  </a:lnTo>
                  <a:cubicBezTo>
                    <a:pt x="0" y="127847"/>
                    <a:pt x="129484" y="0"/>
                    <a:pt x="289211" y="0"/>
                  </a:cubicBezTo>
                  <a:close/>
                </a:path>
              </a:pathLst>
            </a:custGeom>
            <a:solidFill>
              <a:srgbClr val="43A1B6"/>
            </a:solidFill>
            <a:ln w="14469" cap="flat">
              <a:solidFill>
                <a:srgbClr val="1D1D1B"/>
              </a:solidFill>
              <a:prstDash val="solid"/>
              <a:miter/>
            </a:ln>
          </p:spPr>
          <p:txBody>
            <a:bodyPr rtlCol="0" anchor="ctr"/>
            <a:lstStyle/>
            <a:p>
              <a:endParaRPr lang="de-DE"/>
            </a:p>
          </p:txBody>
        </p:sp>
        <p:sp>
          <p:nvSpPr>
            <p:cNvPr id="53" name="Freeform: Shape 59">
              <a:extLst>
                <a:ext uri="{FF2B5EF4-FFF2-40B4-BE49-F238E27FC236}">
                  <a16:creationId xmlns:a16="http://schemas.microsoft.com/office/drawing/2014/main" id="{B15935F5-5A26-CCCC-3873-032346061EB6}"/>
                </a:ext>
              </a:extLst>
            </p:cNvPr>
            <p:cNvSpPr/>
            <p:nvPr userDrawn="1"/>
          </p:nvSpPr>
          <p:spPr>
            <a:xfrm>
              <a:off x="8228294" y="3916837"/>
              <a:ext cx="656443" cy="651286"/>
            </a:xfrm>
            <a:custGeom>
              <a:avLst/>
              <a:gdLst>
                <a:gd name="connsiteX0" fmla="*/ 412394 w 656443"/>
                <a:gd name="connsiteY0" fmla="*/ 0 h 651286"/>
                <a:gd name="connsiteX1" fmla="*/ 656443 w 656443"/>
                <a:gd name="connsiteY1" fmla="*/ 240963 h 651286"/>
                <a:gd name="connsiteX2" fmla="*/ 656443 w 656443"/>
                <a:gd name="connsiteY2" fmla="*/ 410323 h 651286"/>
                <a:gd name="connsiteX3" fmla="*/ 412394 w 656443"/>
                <a:gd name="connsiteY3" fmla="*/ 651286 h 651286"/>
                <a:gd name="connsiteX4" fmla="*/ 244049 w 656443"/>
                <a:gd name="connsiteY4" fmla="*/ 651286 h 651286"/>
                <a:gd name="connsiteX5" fmla="*/ 0 w 656443"/>
                <a:gd name="connsiteY5" fmla="*/ 410323 h 651286"/>
                <a:gd name="connsiteX6" fmla="*/ 0 w 656443"/>
                <a:gd name="connsiteY6" fmla="*/ 240963 h 651286"/>
                <a:gd name="connsiteX7" fmla="*/ 244049 w 656443"/>
                <a:gd name="connsiteY7" fmla="*/ 0 h 65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6443" h="651286">
                  <a:moveTo>
                    <a:pt x="412394" y="0"/>
                  </a:moveTo>
                  <a:cubicBezTo>
                    <a:pt x="547179" y="0"/>
                    <a:pt x="656443" y="107883"/>
                    <a:pt x="656443" y="240963"/>
                  </a:cubicBezTo>
                  <a:lnTo>
                    <a:pt x="656443" y="410323"/>
                  </a:lnTo>
                  <a:cubicBezTo>
                    <a:pt x="656443" y="543404"/>
                    <a:pt x="547179" y="651286"/>
                    <a:pt x="412394" y="651286"/>
                  </a:cubicBezTo>
                  <a:lnTo>
                    <a:pt x="244049" y="651286"/>
                  </a:lnTo>
                  <a:cubicBezTo>
                    <a:pt x="109264" y="651286"/>
                    <a:pt x="0" y="543403"/>
                    <a:pt x="0" y="410323"/>
                  </a:cubicBezTo>
                  <a:lnTo>
                    <a:pt x="0" y="240963"/>
                  </a:lnTo>
                  <a:cubicBezTo>
                    <a:pt x="0" y="107883"/>
                    <a:pt x="109264" y="0"/>
                    <a:pt x="244049" y="0"/>
                  </a:cubicBezTo>
                  <a:close/>
                </a:path>
              </a:pathLst>
            </a:custGeom>
            <a:solidFill>
              <a:srgbClr val="016E79"/>
            </a:solidFill>
            <a:ln w="14469" cap="flat">
              <a:solidFill>
                <a:srgbClr val="1D1D1B"/>
              </a:solidFill>
              <a:prstDash val="solid"/>
              <a:miter/>
            </a:ln>
          </p:spPr>
          <p:txBody>
            <a:bodyPr rtlCol="0" anchor="ctr"/>
            <a:lstStyle/>
            <a:p>
              <a:endParaRPr lang="de-DE"/>
            </a:p>
          </p:txBody>
        </p:sp>
        <p:sp>
          <p:nvSpPr>
            <p:cNvPr id="54" name="Freeform: Shape 60">
              <a:extLst>
                <a:ext uri="{FF2B5EF4-FFF2-40B4-BE49-F238E27FC236}">
                  <a16:creationId xmlns:a16="http://schemas.microsoft.com/office/drawing/2014/main" id="{249BFB7A-E7AB-CE10-96E0-A4994A94D0D3}"/>
                </a:ext>
              </a:extLst>
            </p:cNvPr>
            <p:cNvSpPr/>
            <p:nvPr userDrawn="1"/>
          </p:nvSpPr>
          <p:spPr>
            <a:xfrm>
              <a:off x="8069792" y="4146796"/>
              <a:ext cx="246510" cy="190083"/>
            </a:xfrm>
            <a:custGeom>
              <a:avLst/>
              <a:gdLst>
                <a:gd name="connsiteX0" fmla="*/ 177175 w 246510"/>
                <a:gd name="connsiteY0" fmla="*/ 0 h 190083"/>
                <a:gd name="connsiteX1" fmla="*/ 246510 w 246510"/>
                <a:gd name="connsiteY1" fmla="*/ 68459 h 190083"/>
                <a:gd name="connsiteX2" fmla="*/ 246510 w 246510"/>
                <a:gd name="connsiteY2" fmla="*/ 121625 h 190083"/>
                <a:gd name="connsiteX3" fmla="*/ 177175 w 246510"/>
                <a:gd name="connsiteY3" fmla="*/ 190084 h 190083"/>
                <a:gd name="connsiteX4" fmla="*/ 69336 w 246510"/>
                <a:gd name="connsiteY4" fmla="*/ 190084 h 190083"/>
                <a:gd name="connsiteX5" fmla="*/ 0 w 246510"/>
                <a:gd name="connsiteY5" fmla="*/ 121625 h 190083"/>
                <a:gd name="connsiteX6" fmla="*/ 0 w 246510"/>
                <a:gd name="connsiteY6" fmla="*/ 68459 h 190083"/>
                <a:gd name="connsiteX7" fmla="*/ 69336 w 246510"/>
                <a:gd name="connsiteY7" fmla="*/ 0 h 19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510" h="190083">
                  <a:moveTo>
                    <a:pt x="177175" y="0"/>
                  </a:moveTo>
                  <a:cubicBezTo>
                    <a:pt x="215468" y="0"/>
                    <a:pt x="246510" y="30650"/>
                    <a:pt x="246510" y="68459"/>
                  </a:cubicBezTo>
                  <a:lnTo>
                    <a:pt x="246510" y="121625"/>
                  </a:lnTo>
                  <a:cubicBezTo>
                    <a:pt x="246510" y="159434"/>
                    <a:pt x="215468" y="190084"/>
                    <a:pt x="177175" y="190084"/>
                  </a:cubicBezTo>
                  <a:lnTo>
                    <a:pt x="69336" y="190084"/>
                  </a:lnTo>
                  <a:cubicBezTo>
                    <a:pt x="31043" y="190084"/>
                    <a:pt x="0" y="159434"/>
                    <a:pt x="0" y="121625"/>
                  </a:cubicBezTo>
                  <a:lnTo>
                    <a:pt x="0" y="68459"/>
                  </a:lnTo>
                  <a:cubicBezTo>
                    <a:pt x="0" y="30650"/>
                    <a:pt x="31043" y="0"/>
                    <a:pt x="69336" y="0"/>
                  </a:cubicBezTo>
                  <a:close/>
                </a:path>
              </a:pathLst>
            </a:custGeom>
            <a:solidFill>
              <a:srgbClr val="43A1B6"/>
            </a:solidFill>
            <a:ln w="14469" cap="flat">
              <a:solidFill>
                <a:srgbClr val="1D1D1B"/>
              </a:solidFill>
              <a:prstDash val="solid"/>
              <a:miter/>
            </a:ln>
          </p:spPr>
          <p:txBody>
            <a:bodyPr rtlCol="0" anchor="ctr"/>
            <a:lstStyle/>
            <a:p>
              <a:endParaRPr lang="de-DE"/>
            </a:p>
          </p:txBody>
        </p:sp>
        <p:sp>
          <p:nvSpPr>
            <p:cNvPr id="55" name="Freeform: Shape 61">
              <a:extLst>
                <a:ext uri="{FF2B5EF4-FFF2-40B4-BE49-F238E27FC236}">
                  <a16:creationId xmlns:a16="http://schemas.microsoft.com/office/drawing/2014/main" id="{8040DB20-4EC1-C6DA-3EC9-1C2D1F577D36}"/>
                </a:ext>
              </a:extLst>
            </p:cNvPr>
            <p:cNvSpPr/>
            <p:nvPr userDrawn="1"/>
          </p:nvSpPr>
          <p:spPr>
            <a:xfrm>
              <a:off x="8081517" y="3567398"/>
              <a:ext cx="234785" cy="124340"/>
            </a:xfrm>
            <a:custGeom>
              <a:avLst/>
              <a:gdLst>
                <a:gd name="connsiteX0" fmla="*/ 187886 w 234785"/>
                <a:gd name="connsiteY0" fmla="*/ 0 h 124340"/>
                <a:gd name="connsiteX1" fmla="*/ 234785 w 234785"/>
                <a:gd name="connsiteY1" fmla="*/ 46306 h 124340"/>
                <a:gd name="connsiteX2" fmla="*/ 234785 w 234785"/>
                <a:gd name="connsiteY2" fmla="*/ 78034 h 124340"/>
                <a:gd name="connsiteX3" fmla="*/ 187886 w 234785"/>
                <a:gd name="connsiteY3" fmla="*/ 124340 h 124340"/>
                <a:gd name="connsiteX4" fmla="*/ 46899 w 234785"/>
                <a:gd name="connsiteY4" fmla="*/ 124340 h 124340"/>
                <a:gd name="connsiteX5" fmla="*/ 0 w 234785"/>
                <a:gd name="connsiteY5" fmla="*/ 78034 h 124340"/>
                <a:gd name="connsiteX6" fmla="*/ 0 w 234785"/>
                <a:gd name="connsiteY6" fmla="*/ 46306 h 124340"/>
                <a:gd name="connsiteX7" fmla="*/ 46899 w 234785"/>
                <a:gd name="connsiteY7" fmla="*/ 0 h 12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785" h="124340">
                  <a:moveTo>
                    <a:pt x="187886" y="0"/>
                  </a:moveTo>
                  <a:cubicBezTo>
                    <a:pt x="213788" y="0"/>
                    <a:pt x="234785" y="20732"/>
                    <a:pt x="234785" y="46306"/>
                  </a:cubicBezTo>
                  <a:lnTo>
                    <a:pt x="234785" y="78034"/>
                  </a:lnTo>
                  <a:cubicBezTo>
                    <a:pt x="234785" y="103608"/>
                    <a:pt x="213788" y="124340"/>
                    <a:pt x="187886" y="124340"/>
                  </a:cubicBezTo>
                  <a:lnTo>
                    <a:pt x="46899" y="124340"/>
                  </a:lnTo>
                  <a:cubicBezTo>
                    <a:pt x="20997" y="124340"/>
                    <a:pt x="0" y="103608"/>
                    <a:pt x="0" y="78034"/>
                  </a:cubicBezTo>
                  <a:lnTo>
                    <a:pt x="0" y="46306"/>
                  </a:lnTo>
                  <a:cubicBezTo>
                    <a:pt x="0" y="20732"/>
                    <a:pt x="20998" y="0"/>
                    <a:pt x="46899" y="0"/>
                  </a:cubicBezTo>
                  <a:close/>
                </a:path>
              </a:pathLst>
            </a:custGeom>
            <a:solidFill>
              <a:srgbClr val="016E79"/>
            </a:solidFill>
            <a:ln w="14469" cap="flat">
              <a:solidFill>
                <a:srgbClr val="1D1D1B"/>
              </a:solidFill>
              <a:prstDash val="solid"/>
              <a:miter/>
            </a:ln>
          </p:spPr>
          <p:txBody>
            <a:bodyPr rtlCol="0" anchor="ctr"/>
            <a:lstStyle/>
            <a:p>
              <a:endParaRPr lang="de-DE"/>
            </a:p>
          </p:txBody>
        </p:sp>
        <p:sp>
          <p:nvSpPr>
            <p:cNvPr id="56" name="Freeform: Shape 62">
              <a:extLst>
                <a:ext uri="{FF2B5EF4-FFF2-40B4-BE49-F238E27FC236}">
                  <a16:creationId xmlns:a16="http://schemas.microsoft.com/office/drawing/2014/main" id="{51A040E8-B6BE-A4AB-DAB9-21E07F16CD8C}"/>
                </a:ext>
              </a:extLst>
            </p:cNvPr>
            <p:cNvSpPr/>
            <p:nvPr userDrawn="1"/>
          </p:nvSpPr>
          <p:spPr>
            <a:xfrm>
              <a:off x="8404601" y="3582690"/>
              <a:ext cx="88008" cy="90325"/>
            </a:xfrm>
            <a:custGeom>
              <a:avLst/>
              <a:gdLst>
                <a:gd name="connsiteX0" fmla="*/ 55294 w 88008"/>
                <a:gd name="connsiteY0" fmla="*/ 0 h 90325"/>
                <a:gd name="connsiteX1" fmla="*/ 88008 w 88008"/>
                <a:gd name="connsiteY1" fmla="*/ 32300 h 90325"/>
                <a:gd name="connsiteX2" fmla="*/ 88008 w 88008"/>
                <a:gd name="connsiteY2" fmla="*/ 58025 h 90325"/>
                <a:gd name="connsiteX3" fmla="*/ 55294 w 88008"/>
                <a:gd name="connsiteY3" fmla="*/ 90325 h 90325"/>
                <a:gd name="connsiteX4" fmla="*/ 32713 w 88008"/>
                <a:gd name="connsiteY4" fmla="*/ 90325 h 90325"/>
                <a:gd name="connsiteX5" fmla="*/ 0 w 88008"/>
                <a:gd name="connsiteY5" fmla="*/ 58025 h 90325"/>
                <a:gd name="connsiteX6" fmla="*/ 0 w 88008"/>
                <a:gd name="connsiteY6" fmla="*/ 32300 h 90325"/>
                <a:gd name="connsiteX7" fmla="*/ 32713 w 88008"/>
                <a:gd name="connsiteY7" fmla="*/ 0 h 9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08" h="90325">
                  <a:moveTo>
                    <a:pt x="55294" y="0"/>
                  </a:moveTo>
                  <a:cubicBezTo>
                    <a:pt x="73362" y="0"/>
                    <a:pt x="88008" y="14461"/>
                    <a:pt x="88008" y="32300"/>
                  </a:cubicBezTo>
                  <a:lnTo>
                    <a:pt x="88008" y="58025"/>
                  </a:lnTo>
                  <a:cubicBezTo>
                    <a:pt x="88008" y="75864"/>
                    <a:pt x="73362" y="90325"/>
                    <a:pt x="55294" y="90325"/>
                  </a:cubicBezTo>
                  <a:lnTo>
                    <a:pt x="32713" y="90325"/>
                  </a:lnTo>
                  <a:cubicBezTo>
                    <a:pt x="14646" y="90325"/>
                    <a:pt x="0" y="75864"/>
                    <a:pt x="0" y="58025"/>
                  </a:cubicBezTo>
                  <a:lnTo>
                    <a:pt x="0" y="32300"/>
                  </a:lnTo>
                  <a:cubicBezTo>
                    <a:pt x="0" y="14461"/>
                    <a:pt x="14646" y="0"/>
                    <a:pt x="32713" y="0"/>
                  </a:cubicBezTo>
                  <a:close/>
                </a:path>
              </a:pathLst>
            </a:custGeom>
            <a:solidFill>
              <a:srgbClr val="016E79"/>
            </a:solidFill>
            <a:ln w="14469" cap="flat">
              <a:solidFill>
                <a:srgbClr val="1D1D1B"/>
              </a:solidFill>
              <a:prstDash val="solid"/>
              <a:miter/>
            </a:ln>
          </p:spPr>
          <p:txBody>
            <a:bodyPr rtlCol="0" anchor="ctr"/>
            <a:lstStyle/>
            <a:p>
              <a:endParaRPr lang="de-DE"/>
            </a:p>
          </p:txBody>
        </p:sp>
        <p:sp>
          <p:nvSpPr>
            <p:cNvPr id="57" name="Freeform: Shape 575">
              <a:extLst>
                <a:ext uri="{FF2B5EF4-FFF2-40B4-BE49-F238E27FC236}">
                  <a16:creationId xmlns:a16="http://schemas.microsoft.com/office/drawing/2014/main" id="{51469064-F934-B2F0-9DB5-78383756CFE3}"/>
                </a:ext>
              </a:extLst>
            </p:cNvPr>
            <p:cNvSpPr/>
            <p:nvPr userDrawn="1"/>
          </p:nvSpPr>
          <p:spPr>
            <a:xfrm>
              <a:off x="8542403" y="3583405"/>
              <a:ext cx="88008" cy="90325"/>
            </a:xfrm>
            <a:custGeom>
              <a:avLst/>
              <a:gdLst>
                <a:gd name="connsiteX0" fmla="*/ 55295 w 88008"/>
                <a:gd name="connsiteY0" fmla="*/ 0 h 90325"/>
                <a:gd name="connsiteX1" fmla="*/ 88009 w 88008"/>
                <a:gd name="connsiteY1" fmla="*/ 32300 h 90325"/>
                <a:gd name="connsiteX2" fmla="*/ 88009 w 88008"/>
                <a:gd name="connsiteY2" fmla="*/ 58026 h 90325"/>
                <a:gd name="connsiteX3" fmla="*/ 55295 w 88008"/>
                <a:gd name="connsiteY3" fmla="*/ 90326 h 90325"/>
                <a:gd name="connsiteX4" fmla="*/ 32714 w 88008"/>
                <a:gd name="connsiteY4" fmla="*/ 90326 h 90325"/>
                <a:gd name="connsiteX5" fmla="*/ 0 w 88008"/>
                <a:gd name="connsiteY5" fmla="*/ 58026 h 90325"/>
                <a:gd name="connsiteX6" fmla="*/ 0 w 88008"/>
                <a:gd name="connsiteY6" fmla="*/ 32300 h 90325"/>
                <a:gd name="connsiteX7" fmla="*/ 32714 w 88008"/>
                <a:gd name="connsiteY7" fmla="*/ 0 h 9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08" h="90325">
                  <a:moveTo>
                    <a:pt x="55295" y="0"/>
                  </a:moveTo>
                  <a:cubicBezTo>
                    <a:pt x="73362" y="0"/>
                    <a:pt x="88009" y="14461"/>
                    <a:pt x="88009" y="32300"/>
                  </a:cubicBezTo>
                  <a:lnTo>
                    <a:pt x="88009" y="58026"/>
                  </a:lnTo>
                  <a:cubicBezTo>
                    <a:pt x="88009" y="75864"/>
                    <a:pt x="73362" y="90326"/>
                    <a:pt x="55295" y="90326"/>
                  </a:cubicBezTo>
                  <a:lnTo>
                    <a:pt x="32714" y="90326"/>
                  </a:lnTo>
                  <a:cubicBezTo>
                    <a:pt x="14646" y="90326"/>
                    <a:pt x="0" y="75864"/>
                    <a:pt x="0" y="58026"/>
                  </a:cubicBezTo>
                  <a:lnTo>
                    <a:pt x="0" y="32300"/>
                  </a:lnTo>
                  <a:cubicBezTo>
                    <a:pt x="0" y="14461"/>
                    <a:pt x="14646" y="0"/>
                    <a:pt x="32714" y="0"/>
                  </a:cubicBezTo>
                  <a:close/>
                </a:path>
              </a:pathLst>
            </a:custGeom>
            <a:solidFill>
              <a:srgbClr val="016E79"/>
            </a:solidFill>
            <a:ln w="14469" cap="flat">
              <a:solidFill>
                <a:srgbClr val="1D1D1B"/>
              </a:solidFill>
              <a:prstDash val="solid"/>
              <a:miter/>
            </a:ln>
          </p:spPr>
          <p:txBody>
            <a:bodyPr rtlCol="0" anchor="ctr"/>
            <a:lstStyle/>
            <a:p>
              <a:endParaRPr lang="de-DE"/>
            </a:p>
          </p:txBody>
        </p:sp>
        <p:sp>
          <p:nvSpPr>
            <p:cNvPr id="58" name="Freeform: Shape 576">
              <a:extLst>
                <a:ext uri="{FF2B5EF4-FFF2-40B4-BE49-F238E27FC236}">
                  <a16:creationId xmlns:a16="http://schemas.microsoft.com/office/drawing/2014/main" id="{DB922065-5A2D-255C-F8BB-618F4DCC942E}"/>
                </a:ext>
              </a:extLst>
            </p:cNvPr>
            <p:cNvSpPr/>
            <p:nvPr userDrawn="1"/>
          </p:nvSpPr>
          <p:spPr>
            <a:xfrm>
              <a:off x="8674850" y="3583405"/>
              <a:ext cx="88008" cy="90325"/>
            </a:xfrm>
            <a:custGeom>
              <a:avLst/>
              <a:gdLst>
                <a:gd name="connsiteX0" fmla="*/ 55295 w 88008"/>
                <a:gd name="connsiteY0" fmla="*/ 0 h 90325"/>
                <a:gd name="connsiteX1" fmla="*/ 88009 w 88008"/>
                <a:gd name="connsiteY1" fmla="*/ 32300 h 90325"/>
                <a:gd name="connsiteX2" fmla="*/ 88009 w 88008"/>
                <a:gd name="connsiteY2" fmla="*/ 58026 h 90325"/>
                <a:gd name="connsiteX3" fmla="*/ 55295 w 88008"/>
                <a:gd name="connsiteY3" fmla="*/ 90326 h 90325"/>
                <a:gd name="connsiteX4" fmla="*/ 32714 w 88008"/>
                <a:gd name="connsiteY4" fmla="*/ 90326 h 90325"/>
                <a:gd name="connsiteX5" fmla="*/ 0 w 88008"/>
                <a:gd name="connsiteY5" fmla="*/ 58026 h 90325"/>
                <a:gd name="connsiteX6" fmla="*/ 0 w 88008"/>
                <a:gd name="connsiteY6" fmla="*/ 32300 h 90325"/>
                <a:gd name="connsiteX7" fmla="*/ 32714 w 88008"/>
                <a:gd name="connsiteY7" fmla="*/ 0 h 9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08" h="90325">
                  <a:moveTo>
                    <a:pt x="55295" y="0"/>
                  </a:moveTo>
                  <a:cubicBezTo>
                    <a:pt x="73362" y="0"/>
                    <a:pt x="88009" y="14461"/>
                    <a:pt x="88009" y="32300"/>
                  </a:cubicBezTo>
                  <a:lnTo>
                    <a:pt x="88009" y="58026"/>
                  </a:lnTo>
                  <a:cubicBezTo>
                    <a:pt x="88009" y="75864"/>
                    <a:pt x="73362" y="90326"/>
                    <a:pt x="55295" y="90326"/>
                  </a:cubicBezTo>
                  <a:lnTo>
                    <a:pt x="32714" y="90326"/>
                  </a:lnTo>
                  <a:cubicBezTo>
                    <a:pt x="14647" y="90326"/>
                    <a:pt x="0" y="75864"/>
                    <a:pt x="0" y="58026"/>
                  </a:cubicBezTo>
                  <a:lnTo>
                    <a:pt x="0" y="32300"/>
                  </a:lnTo>
                  <a:cubicBezTo>
                    <a:pt x="0" y="14461"/>
                    <a:pt x="14647" y="0"/>
                    <a:pt x="32714" y="0"/>
                  </a:cubicBezTo>
                  <a:close/>
                </a:path>
              </a:pathLst>
            </a:custGeom>
            <a:solidFill>
              <a:srgbClr val="016E79"/>
            </a:solidFill>
            <a:ln w="14469" cap="flat">
              <a:solidFill>
                <a:srgbClr val="1D1D1B"/>
              </a:solidFill>
              <a:prstDash val="solid"/>
              <a:miter/>
            </a:ln>
          </p:spPr>
          <p:txBody>
            <a:bodyPr rtlCol="0" anchor="ctr"/>
            <a:lstStyle/>
            <a:p>
              <a:endParaRPr lang="de-DE"/>
            </a:p>
          </p:txBody>
        </p:sp>
      </p:grpSp>
      <p:grpSp>
        <p:nvGrpSpPr>
          <p:cNvPr id="85" name="Gruppieren 84">
            <a:extLst>
              <a:ext uri="{FF2B5EF4-FFF2-40B4-BE49-F238E27FC236}">
                <a16:creationId xmlns:a16="http://schemas.microsoft.com/office/drawing/2014/main" id="{7A47B815-8AE6-8D00-DA40-726C3280DBDB}"/>
              </a:ext>
            </a:extLst>
          </p:cNvPr>
          <p:cNvGrpSpPr/>
          <p:nvPr userDrawn="1"/>
        </p:nvGrpSpPr>
        <p:grpSpPr>
          <a:xfrm>
            <a:off x="7386711" y="2271487"/>
            <a:ext cx="1164123" cy="1118620"/>
            <a:chOff x="7227489" y="3550390"/>
            <a:chExt cx="713475" cy="685587"/>
          </a:xfrm>
        </p:grpSpPr>
        <p:sp>
          <p:nvSpPr>
            <p:cNvPr id="77" name="Freeform: Shape 625">
              <a:extLst>
                <a:ext uri="{FF2B5EF4-FFF2-40B4-BE49-F238E27FC236}">
                  <a16:creationId xmlns:a16="http://schemas.microsoft.com/office/drawing/2014/main" id="{C88C3E00-6BF9-2ADB-CC89-C15FDD9CFAD5}"/>
                </a:ext>
              </a:extLst>
            </p:cNvPr>
            <p:cNvSpPr/>
            <p:nvPr userDrawn="1"/>
          </p:nvSpPr>
          <p:spPr>
            <a:xfrm>
              <a:off x="7227489" y="3808361"/>
              <a:ext cx="713475" cy="427616"/>
            </a:xfrm>
            <a:custGeom>
              <a:avLst/>
              <a:gdLst>
                <a:gd name="connsiteX0" fmla="*/ 605492 w 713475"/>
                <a:gd name="connsiteY0" fmla="*/ 0 h 427616"/>
                <a:gd name="connsiteX1" fmla="*/ 713476 w 713475"/>
                <a:gd name="connsiteY1" fmla="*/ 106618 h 427616"/>
                <a:gd name="connsiteX2" fmla="*/ 713476 w 713475"/>
                <a:gd name="connsiteY2" fmla="*/ 320998 h 427616"/>
                <a:gd name="connsiteX3" fmla="*/ 605492 w 713475"/>
                <a:gd name="connsiteY3" fmla="*/ 427617 h 427616"/>
                <a:gd name="connsiteX4" fmla="*/ 107984 w 713475"/>
                <a:gd name="connsiteY4" fmla="*/ 427617 h 427616"/>
                <a:gd name="connsiteX5" fmla="*/ 0 w 713475"/>
                <a:gd name="connsiteY5" fmla="*/ 320998 h 427616"/>
                <a:gd name="connsiteX6" fmla="*/ 0 w 713475"/>
                <a:gd name="connsiteY6" fmla="*/ 106618 h 427616"/>
                <a:gd name="connsiteX7" fmla="*/ 107984 w 713475"/>
                <a:gd name="connsiteY7" fmla="*/ 0 h 42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3475" h="427616">
                  <a:moveTo>
                    <a:pt x="605492" y="0"/>
                  </a:moveTo>
                  <a:cubicBezTo>
                    <a:pt x="665130" y="0"/>
                    <a:pt x="713476" y="47735"/>
                    <a:pt x="713476" y="106618"/>
                  </a:cubicBezTo>
                  <a:lnTo>
                    <a:pt x="713476" y="320998"/>
                  </a:lnTo>
                  <a:cubicBezTo>
                    <a:pt x="713476" y="379882"/>
                    <a:pt x="665130" y="427617"/>
                    <a:pt x="605492" y="427617"/>
                  </a:cubicBezTo>
                  <a:lnTo>
                    <a:pt x="107984" y="427617"/>
                  </a:lnTo>
                  <a:cubicBezTo>
                    <a:pt x="48346" y="427617"/>
                    <a:pt x="0" y="379882"/>
                    <a:pt x="0" y="320998"/>
                  </a:cubicBezTo>
                  <a:lnTo>
                    <a:pt x="0" y="106618"/>
                  </a:lnTo>
                  <a:cubicBezTo>
                    <a:pt x="0" y="47734"/>
                    <a:pt x="48346" y="0"/>
                    <a:pt x="107984" y="0"/>
                  </a:cubicBezTo>
                  <a:close/>
                </a:path>
              </a:pathLst>
            </a:custGeom>
            <a:solidFill>
              <a:srgbClr val="92C24F"/>
            </a:solidFill>
            <a:ln w="14469" cap="flat">
              <a:solidFill>
                <a:srgbClr val="1D1D1B"/>
              </a:solidFill>
              <a:prstDash val="solid"/>
              <a:miter/>
            </a:ln>
          </p:spPr>
          <p:txBody>
            <a:bodyPr rtlCol="0" anchor="ctr"/>
            <a:lstStyle/>
            <a:p>
              <a:endParaRPr lang="de-DE"/>
            </a:p>
          </p:txBody>
        </p:sp>
        <p:sp>
          <p:nvSpPr>
            <p:cNvPr id="78" name="Freeform: Shape 626">
              <a:extLst>
                <a:ext uri="{FF2B5EF4-FFF2-40B4-BE49-F238E27FC236}">
                  <a16:creationId xmlns:a16="http://schemas.microsoft.com/office/drawing/2014/main" id="{4030D7D1-F40A-99D5-F42C-EB4090AFEAF2}"/>
                </a:ext>
              </a:extLst>
            </p:cNvPr>
            <p:cNvSpPr/>
            <p:nvPr userDrawn="1"/>
          </p:nvSpPr>
          <p:spPr>
            <a:xfrm>
              <a:off x="7275835" y="3909691"/>
              <a:ext cx="242746" cy="229958"/>
            </a:xfrm>
            <a:custGeom>
              <a:avLst/>
              <a:gdLst>
                <a:gd name="connsiteX0" fmla="*/ 156185 w 242746"/>
                <a:gd name="connsiteY0" fmla="*/ 0 h 229958"/>
                <a:gd name="connsiteX1" fmla="*/ 242746 w 242746"/>
                <a:gd name="connsiteY1" fmla="*/ 85466 h 229958"/>
                <a:gd name="connsiteX2" fmla="*/ 242746 w 242746"/>
                <a:gd name="connsiteY2" fmla="*/ 144492 h 229958"/>
                <a:gd name="connsiteX3" fmla="*/ 156185 w 242746"/>
                <a:gd name="connsiteY3" fmla="*/ 229959 h 229958"/>
                <a:gd name="connsiteX4" fmla="*/ 86560 w 242746"/>
                <a:gd name="connsiteY4" fmla="*/ 229959 h 229958"/>
                <a:gd name="connsiteX5" fmla="*/ 0 w 242746"/>
                <a:gd name="connsiteY5" fmla="*/ 144492 h 229958"/>
                <a:gd name="connsiteX6" fmla="*/ 0 w 242746"/>
                <a:gd name="connsiteY6" fmla="*/ 85466 h 229958"/>
                <a:gd name="connsiteX7" fmla="*/ 86560 w 242746"/>
                <a:gd name="connsiteY7" fmla="*/ 0 h 22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746" h="229958">
                  <a:moveTo>
                    <a:pt x="156185" y="0"/>
                  </a:moveTo>
                  <a:cubicBezTo>
                    <a:pt x="203992" y="0"/>
                    <a:pt x="242746" y="38264"/>
                    <a:pt x="242746" y="85466"/>
                  </a:cubicBezTo>
                  <a:lnTo>
                    <a:pt x="242746" y="144492"/>
                  </a:lnTo>
                  <a:cubicBezTo>
                    <a:pt x="242746" y="191694"/>
                    <a:pt x="203992" y="229959"/>
                    <a:pt x="156185" y="229959"/>
                  </a:cubicBezTo>
                  <a:lnTo>
                    <a:pt x="86560" y="229959"/>
                  </a:lnTo>
                  <a:cubicBezTo>
                    <a:pt x="38754" y="229959"/>
                    <a:pt x="0" y="191694"/>
                    <a:pt x="0" y="144492"/>
                  </a:cubicBezTo>
                  <a:lnTo>
                    <a:pt x="0" y="85466"/>
                  </a:lnTo>
                  <a:cubicBezTo>
                    <a:pt x="0" y="38264"/>
                    <a:pt x="38754" y="0"/>
                    <a:pt x="86560" y="0"/>
                  </a:cubicBezTo>
                  <a:close/>
                </a:path>
              </a:pathLst>
            </a:custGeom>
            <a:solidFill>
              <a:srgbClr val="CFE7DE"/>
            </a:solidFill>
            <a:ln w="14469" cap="flat">
              <a:solidFill>
                <a:srgbClr val="1D1D1B"/>
              </a:solidFill>
              <a:prstDash val="solid"/>
              <a:miter/>
            </a:ln>
          </p:spPr>
          <p:txBody>
            <a:bodyPr rtlCol="0" anchor="ctr"/>
            <a:lstStyle/>
            <a:p>
              <a:endParaRPr lang="de-DE"/>
            </a:p>
          </p:txBody>
        </p:sp>
        <p:sp>
          <p:nvSpPr>
            <p:cNvPr id="79" name="Freeform: Shape 627">
              <a:extLst>
                <a:ext uri="{FF2B5EF4-FFF2-40B4-BE49-F238E27FC236}">
                  <a16:creationId xmlns:a16="http://schemas.microsoft.com/office/drawing/2014/main" id="{168329F0-270E-6106-345C-4011D898C959}"/>
                </a:ext>
              </a:extLst>
            </p:cNvPr>
            <p:cNvSpPr/>
            <p:nvPr userDrawn="1"/>
          </p:nvSpPr>
          <p:spPr>
            <a:xfrm>
              <a:off x="7561428" y="3912979"/>
              <a:ext cx="317148" cy="33300"/>
            </a:xfrm>
            <a:custGeom>
              <a:avLst/>
              <a:gdLst>
                <a:gd name="connsiteX0" fmla="*/ 304555 w 317148"/>
                <a:gd name="connsiteY0" fmla="*/ 0 h 33300"/>
                <a:gd name="connsiteX1" fmla="*/ 317149 w 317148"/>
                <a:gd name="connsiteY1" fmla="*/ 12434 h 33300"/>
                <a:gd name="connsiteX2" fmla="*/ 317149 w 317148"/>
                <a:gd name="connsiteY2" fmla="*/ 20866 h 33300"/>
                <a:gd name="connsiteX3" fmla="*/ 304555 w 317148"/>
                <a:gd name="connsiteY3" fmla="*/ 33300 h 33300"/>
                <a:gd name="connsiteX4" fmla="*/ 12594 w 317148"/>
                <a:gd name="connsiteY4" fmla="*/ 33300 h 33300"/>
                <a:gd name="connsiteX5" fmla="*/ 1 w 317148"/>
                <a:gd name="connsiteY5" fmla="*/ 20866 h 33300"/>
                <a:gd name="connsiteX6" fmla="*/ 1 w 317148"/>
                <a:gd name="connsiteY6" fmla="*/ 12434 h 33300"/>
                <a:gd name="connsiteX7" fmla="*/ 12594 w 317148"/>
                <a:gd name="connsiteY7" fmla="*/ 0 h 3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148" h="33300">
                  <a:moveTo>
                    <a:pt x="304555" y="0"/>
                  </a:moveTo>
                  <a:cubicBezTo>
                    <a:pt x="311510" y="0"/>
                    <a:pt x="317149" y="5567"/>
                    <a:pt x="317149" y="12434"/>
                  </a:cubicBezTo>
                  <a:lnTo>
                    <a:pt x="317149" y="20866"/>
                  </a:lnTo>
                  <a:cubicBezTo>
                    <a:pt x="317149" y="27734"/>
                    <a:pt x="311510" y="33300"/>
                    <a:pt x="304555" y="33300"/>
                  </a:cubicBezTo>
                  <a:lnTo>
                    <a:pt x="12594" y="33300"/>
                  </a:lnTo>
                  <a:cubicBezTo>
                    <a:pt x="5639" y="33300"/>
                    <a:pt x="1" y="27733"/>
                    <a:pt x="1" y="20866"/>
                  </a:cubicBezTo>
                  <a:lnTo>
                    <a:pt x="1" y="12434"/>
                  </a:lnTo>
                  <a:cubicBezTo>
                    <a:pt x="1" y="5567"/>
                    <a:pt x="5639" y="0"/>
                    <a:pt x="12594" y="0"/>
                  </a:cubicBezTo>
                  <a:close/>
                </a:path>
              </a:pathLst>
            </a:custGeom>
            <a:solidFill>
              <a:srgbClr val="CFE7DE"/>
            </a:solidFill>
            <a:ln w="14469" cap="flat">
              <a:solidFill>
                <a:srgbClr val="1D1D1B"/>
              </a:solidFill>
              <a:prstDash val="solid"/>
              <a:miter/>
            </a:ln>
          </p:spPr>
          <p:txBody>
            <a:bodyPr rtlCol="0" anchor="ctr"/>
            <a:lstStyle/>
            <a:p>
              <a:endParaRPr lang="de-DE"/>
            </a:p>
          </p:txBody>
        </p:sp>
        <p:sp>
          <p:nvSpPr>
            <p:cNvPr id="80" name="Freeform: Shape 628">
              <a:extLst>
                <a:ext uri="{FF2B5EF4-FFF2-40B4-BE49-F238E27FC236}">
                  <a16:creationId xmlns:a16="http://schemas.microsoft.com/office/drawing/2014/main" id="{F69CC994-54C0-7624-CE8B-E25491D3747E}"/>
                </a:ext>
              </a:extLst>
            </p:cNvPr>
            <p:cNvSpPr/>
            <p:nvPr userDrawn="1"/>
          </p:nvSpPr>
          <p:spPr>
            <a:xfrm>
              <a:off x="7561428" y="3980437"/>
              <a:ext cx="317148" cy="33300"/>
            </a:xfrm>
            <a:custGeom>
              <a:avLst/>
              <a:gdLst>
                <a:gd name="connsiteX0" fmla="*/ 304555 w 317148"/>
                <a:gd name="connsiteY0" fmla="*/ 0 h 33300"/>
                <a:gd name="connsiteX1" fmla="*/ 317149 w 317148"/>
                <a:gd name="connsiteY1" fmla="*/ 12434 h 33300"/>
                <a:gd name="connsiteX2" fmla="*/ 317149 w 317148"/>
                <a:gd name="connsiteY2" fmla="*/ 20866 h 33300"/>
                <a:gd name="connsiteX3" fmla="*/ 304555 w 317148"/>
                <a:gd name="connsiteY3" fmla="*/ 33300 h 33300"/>
                <a:gd name="connsiteX4" fmla="*/ 12594 w 317148"/>
                <a:gd name="connsiteY4" fmla="*/ 33300 h 33300"/>
                <a:gd name="connsiteX5" fmla="*/ 1 w 317148"/>
                <a:gd name="connsiteY5" fmla="*/ 20866 h 33300"/>
                <a:gd name="connsiteX6" fmla="*/ 1 w 317148"/>
                <a:gd name="connsiteY6" fmla="*/ 12434 h 33300"/>
                <a:gd name="connsiteX7" fmla="*/ 12594 w 317148"/>
                <a:gd name="connsiteY7" fmla="*/ 0 h 3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148" h="33300">
                  <a:moveTo>
                    <a:pt x="304555" y="0"/>
                  </a:moveTo>
                  <a:cubicBezTo>
                    <a:pt x="311510" y="0"/>
                    <a:pt x="317149" y="5567"/>
                    <a:pt x="317149" y="12434"/>
                  </a:cubicBezTo>
                  <a:lnTo>
                    <a:pt x="317149" y="20866"/>
                  </a:lnTo>
                  <a:cubicBezTo>
                    <a:pt x="317149" y="27734"/>
                    <a:pt x="311510" y="33300"/>
                    <a:pt x="304555" y="33300"/>
                  </a:cubicBezTo>
                  <a:lnTo>
                    <a:pt x="12594" y="33300"/>
                  </a:lnTo>
                  <a:cubicBezTo>
                    <a:pt x="5639" y="33300"/>
                    <a:pt x="1" y="27733"/>
                    <a:pt x="1" y="20866"/>
                  </a:cubicBezTo>
                  <a:lnTo>
                    <a:pt x="1" y="12434"/>
                  </a:lnTo>
                  <a:cubicBezTo>
                    <a:pt x="1" y="5567"/>
                    <a:pt x="5639" y="0"/>
                    <a:pt x="12594" y="0"/>
                  </a:cubicBezTo>
                  <a:close/>
                </a:path>
              </a:pathLst>
            </a:custGeom>
            <a:solidFill>
              <a:srgbClr val="CFE7DE"/>
            </a:solidFill>
            <a:ln w="14469" cap="flat">
              <a:solidFill>
                <a:srgbClr val="1D1D1B"/>
              </a:solidFill>
              <a:prstDash val="solid"/>
              <a:miter/>
            </a:ln>
          </p:spPr>
          <p:txBody>
            <a:bodyPr rtlCol="0" anchor="ctr"/>
            <a:lstStyle/>
            <a:p>
              <a:endParaRPr lang="de-DE"/>
            </a:p>
          </p:txBody>
        </p:sp>
        <p:sp>
          <p:nvSpPr>
            <p:cNvPr id="81" name="Freeform: Shape 629">
              <a:extLst>
                <a:ext uri="{FF2B5EF4-FFF2-40B4-BE49-F238E27FC236}">
                  <a16:creationId xmlns:a16="http://schemas.microsoft.com/office/drawing/2014/main" id="{B8B3E477-150F-CC1F-DBF7-7051D4A9FA21}"/>
                </a:ext>
              </a:extLst>
            </p:cNvPr>
            <p:cNvSpPr/>
            <p:nvPr userDrawn="1"/>
          </p:nvSpPr>
          <p:spPr>
            <a:xfrm>
              <a:off x="7561428" y="4045037"/>
              <a:ext cx="317148" cy="33300"/>
            </a:xfrm>
            <a:custGeom>
              <a:avLst/>
              <a:gdLst>
                <a:gd name="connsiteX0" fmla="*/ 304555 w 317148"/>
                <a:gd name="connsiteY0" fmla="*/ 0 h 33300"/>
                <a:gd name="connsiteX1" fmla="*/ 317149 w 317148"/>
                <a:gd name="connsiteY1" fmla="*/ 12434 h 33300"/>
                <a:gd name="connsiteX2" fmla="*/ 317149 w 317148"/>
                <a:gd name="connsiteY2" fmla="*/ 20866 h 33300"/>
                <a:gd name="connsiteX3" fmla="*/ 304555 w 317148"/>
                <a:gd name="connsiteY3" fmla="*/ 33300 h 33300"/>
                <a:gd name="connsiteX4" fmla="*/ 12594 w 317148"/>
                <a:gd name="connsiteY4" fmla="*/ 33300 h 33300"/>
                <a:gd name="connsiteX5" fmla="*/ 1 w 317148"/>
                <a:gd name="connsiteY5" fmla="*/ 20866 h 33300"/>
                <a:gd name="connsiteX6" fmla="*/ 1 w 317148"/>
                <a:gd name="connsiteY6" fmla="*/ 12434 h 33300"/>
                <a:gd name="connsiteX7" fmla="*/ 12594 w 317148"/>
                <a:gd name="connsiteY7" fmla="*/ 0 h 3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148" h="33300">
                  <a:moveTo>
                    <a:pt x="304555" y="0"/>
                  </a:moveTo>
                  <a:cubicBezTo>
                    <a:pt x="311510" y="0"/>
                    <a:pt x="317149" y="5567"/>
                    <a:pt x="317149" y="12434"/>
                  </a:cubicBezTo>
                  <a:lnTo>
                    <a:pt x="317149" y="20866"/>
                  </a:lnTo>
                  <a:cubicBezTo>
                    <a:pt x="317149" y="27733"/>
                    <a:pt x="311510" y="33300"/>
                    <a:pt x="304555" y="33300"/>
                  </a:cubicBezTo>
                  <a:lnTo>
                    <a:pt x="12594" y="33300"/>
                  </a:lnTo>
                  <a:cubicBezTo>
                    <a:pt x="5639" y="33300"/>
                    <a:pt x="1" y="27733"/>
                    <a:pt x="1" y="20866"/>
                  </a:cubicBezTo>
                  <a:lnTo>
                    <a:pt x="1" y="12434"/>
                  </a:lnTo>
                  <a:cubicBezTo>
                    <a:pt x="1" y="5567"/>
                    <a:pt x="5639" y="0"/>
                    <a:pt x="12594" y="0"/>
                  </a:cubicBezTo>
                  <a:close/>
                </a:path>
              </a:pathLst>
            </a:custGeom>
            <a:solidFill>
              <a:srgbClr val="CFE7DE"/>
            </a:solidFill>
            <a:ln w="14469" cap="flat">
              <a:solidFill>
                <a:srgbClr val="1D1D1B"/>
              </a:solidFill>
              <a:prstDash val="solid"/>
              <a:miter/>
            </a:ln>
          </p:spPr>
          <p:txBody>
            <a:bodyPr rtlCol="0" anchor="ctr"/>
            <a:lstStyle/>
            <a:p>
              <a:endParaRPr lang="de-DE"/>
            </a:p>
          </p:txBody>
        </p:sp>
        <p:sp>
          <p:nvSpPr>
            <p:cNvPr id="82" name="Freeform: Shape 630">
              <a:extLst>
                <a:ext uri="{FF2B5EF4-FFF2-40B4-BE49-F238E27FC236}">
                  <a16:creationId xmlns:a16="http://schemas.microsoft.com/office/drawing/2014/main" id="{03A8FC2F-1860-6A22-52DE-13255879FE38}"/>
                </a:ext>
              </a:extLst>
            </p:cNvPr>
            <p:cNvSpPr/>
            <p:nvPr userDrawn="1"/>
          </p:nvSpPr>
          <p:spPr>
            <a:xfrm>
              <a:off x="7561428" y="4112638"/>
              <a:ext cx="317148" cy="33300"/>
            </a:xfrm>
            <a:custGeom>
              <a:avLst/>
              <a:gdLst>
                <a:gd name="connsiteX0" fmla="*/ 304555 w 317148"/>
                <a:gd name="connsiteY0" fmla="*/ 0 h 33300"/>
                <a:gd name="connsiteX1" fmla="*/ 317149 w 317148"/>
                <a:gd name="connsiteY1" fmla="*/ 12434 h 33300"/>
                <a:gd name="connsiteX2" fmla="*/ 317149 w 317148"/>
                <a:gd name="connsiteY2" fmla="*/ 20866 h 33300"/>
                <a:gd name="connsiteX3" fmla="*/ 304555 w 317148"/>
                <a:gd name="connsiteY3" fmla="*/ 33300 h 33300"/>
                <a:gd name="connsiteX4" fmla="*/ 12594 w 317148"/>
                <a:gd name="connsiteY4" fmla="*/ 33300 h 33300"/>
                <a:gd name="connsiteX5" fmla="*/ 1 w 317148"/>
                <a:gd name="connsiteY5" fmla="*/ 20866 h 33300"/>
                <a:gd name="connsiteX6" fmla="*/ 1 w 317148"/>
                <a:gd name="connsiteY6" fmla="*/ 12434 h 33300"/>
                <a:gd name="connsiteX7" fmla="*/ 12594 w 317148"/>
                <a:gd name="connsiteY7" fmla="*/ 0 h 3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148" h="33300">
                  <a:moveTo>
                    <a:pt x="304555" y="0"/>
                  </a:moveTo>
                  <a:cubicBezTo>
                    <a:pt x="311510" y="0"/>
                    <a:pt x="317149" y="5567"/>
                    <a:pt x="317149" y="12434"/>
                  </a:cubicBezTo>
                  <a:lnTo>
                    <a:pt x="317149" y="20866"/>
                  </a:lnTo>
                  <a:cubicBezTo>
                    <a:pt x="317149" y="27734"/>
                    <a:pt x="311510" y="33300"/>
                    <a:pt x="304555" y="33300"/>
                  </a:cubicBezTo>
                  <a:lnTo>
                    <a:pt x="12594" y="33300"/>
                  </a:lnTo>
                  <a:cubicBezTo>
                    <a:pt x="5639" y="33300"/>
                    <a:pt x="1" y="27733"/>
                    <a:pt x="1" y="20866"/>
                  </a:cubicBezTo>
                  <a:lnTo>
                    <a:pt x="1" y="12434"/>
                  </a:lnTo>
                  <a:cubicBezTo>
                    <a:pt x="1" y="5567"/>
                    <a:pt x="5639" y="0"/>
                    <a:pt x="12594" y="0"/>
                  </a:cubicBezTo>
                  <a:close/>
                </a:path>
              </a:pathLst>
            </a:custGeom>
            <a:solidFill>
              <a:srgbClr val="CFE7DE"/>
            </a:solidFill>
            <a:ln w="14469" cap="flat">
              <a:solidFill>
                <a:srgbClr val="1D1D1B"/>
              </a:solidFill>
              <a:prstDash val="solid"/>
              <a:miter/>
            </a:ln>
          </p:spPr>
          <p:txBody>
            <a:bodyPr rtlCol="0" anchor="ctr"/>
            <a:lstStyle/>
            <a:p>
              <a:endParaRPr lang="de-DE"/>
            </a:p>
          </p:txBody>
        </p:sp>
        <p:sp>
          <p:nvSpPr>
            <p:cNvPr id="83" name="Freeform: Shape 631">
              <a:extLst>
                <a:ext uri="{FF2B5EF4-FFF2-40B4-BE49-F238E27FC236}">
                  <a16:creationId xmlns:a16="http://schemas.microsoft.com/office/drawing/2014/main" id="{7F924188-9EBE-D14B-5572-B2F719D77C08}"/>
                </a:ext>
              </a:extLst>
            </p:cNvPr>
            <p:cNvSpPr/>
            <p:nvPr userDrawn="1"/>
          </p:nvSpPr>
          <p:spPr>
            <a:xfrm>
              <a:off x="7835586" y="3562967"/>
              <a:ext cx="33003" cy="271691"/>
            </a:xfrm>
            <a:custGeom>
              <a:avLst/>
              <a:gdLst>
                <a:gd name="connsiteX0" fmla="*/ 20699 w 33003"/>
                <a:gd name="connsiteY0" fmla="*/ 0 h 271691"/>
                <a:gd name="connsiteX1" fmla="*/ 33002 w 33003"/>
                <a:gd name="connsiteY1" fmla="*/ 12148 h 271691"/>
                <a:gd name="connsiteX2" fmla="*/ 33002 w 33003"/>
                <a:gd name="connsiteY2" fmla="*/ 259543 h 271691"/>
                <a:gd name="connsiteX3" fmla="*/ 20699 w 33003"/>
                <a:gd name="connsiteY3" fmla="*/ 271691 h 271691"/>
                <a:gd name="connsiteX4" fmla="*/ 12303 w 33003"/>
                <a:gd name="connsiteY4" fmla="*/ 271691 h 271691"/>
                <a:gd name="connsiteX5" fmla="*/ 0 w 33003"/>
                <a:gd name="connsiteY5" fmla="*/ 259543 h 271691"/>
                <a:gd name="connsiteX6" fmla="*/ 0 w 33003"/>
                <a:gd name="connsiteY6" fmla="*/ 12148 h 271691"/>
                <a:gd name="connsiteX7" fmla="*/ 12303 w 33003"/>
                <a:gd name="connsiteY7" fmla="*/ 0 h 27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03" h="271691">
                  <a:moveTo>
                    <a:pt x="20699" y="0"/>
                  </a:moveTo>
                  <a:cubicBezTo>
                    <a:pt x="27494" y="0"/>
                    <a:pt x="33002" y="5439"/>
                    <a:pt x="33002" y="12148"/>
                  </a:cubicBezTo>
                  <a:lnTo>
                    <a:pt x="33002" y="259543"/>
                  </a:lnTo>
                  <a:cubicBezTo>
                    <a:pt x="33002" y="266253"/>
                    <a:pt x="27494" y="271691"/>
                    <a:pt x="20699" y="271691"/>
                  </a:cubicBezTo>
                  <a:lnTo>
                    <a:pt x="12303" y="271691"/>
                  </a:lnTo>
                  <a:cubicBezTo>
                    <a:pt x="5508" y="271691"/>
                    <a:pt x="0" y="266253"/>
                    <a:pt x="0" y="259543"/>
                  </a:cubicBezTo>
                  <a:lnTo>
                    <a:pt x="0" y="12148"/>
                  </a:lnTo>
                  <a:cubicBezTo>
                    <a:pt x="0" y="5439"/>
                    <a:pt x="5508" y="0"/>
                    <a:pt x="12303" y="0"/>
                  </a:cubicBezTo>
                  <a:close/>
                </a:path>
              </a:pathLst>
            </a:custGeom>
            <a:solidFill>
              <a:srgbClr val="92C24F"/>
            </a:solidFill>
            <a:ln w="14469" cap="flat">
              <a:solidFill>
                <a:srgbClr val="1D1D1B"/>
              </a:solidFill>
              <a:prstDash val="solid"/>
              <a:miter/>
            </a:ln>
          </p:spPr>
          <p:txBody>
            <a:bodyPr rtlCol="0" anchor="ctr"/>
            <a:lstStyle/>
            <a:p>
              <a:endParaRPr lang="de-DE"/>
            </a:p>
          </p:txBody>
        </p:sp>
        <p:sp>
          <p:nvSpPr>
            <p:cNvPr id="84" name="Freeform: Shape 632">
              <a:extLst>
                <a:ext uri="{FF2B5EF4-FFF2-40B4-BE49-F238E27FC236}">
                  <a16:creationId xmlns:a16="http://schemas.microsoft.com/office/drawing/2014/main" id="{538651A7-6E16-5873-D60E-29FEA8BA4D73}"/>
                </a:ext>
              </a:extLst>
            </p:cNvPr>
            <p:cNvSpPr/>
            <p:nvPr userDrawn="1"/>
          </p:nvSpPr>
          <p:spPr>
            <a:xfrm>
              <a:off x="7826611" y="3550390"/>
              <a:ext cx="51241" cy="51737"/>
            </a:xfrm>
            <a:custGeom>
              <a:avLst/>
              <a:gdLst>
                <a:gd name="connsiteX0" fmla="*/ 32280 w 51241"/>
                <a:gd name="connsiteY0" fmla="*/ 0 h 51737"/>
                <a:gd name="connsiteX1" fmla="*/ 51242 w 51241"/>
                <a:gd name="connsiteY1" fmla="*/ 18723 h 51737"/>
                <a:gd name="connsiteX2" fmla="*/ 51242 w 51241"/>
                <a:gd name="connsiteY2" fmla="*/ 33015 h 51737"/>
                <a:gd name="connsiteX3" fmla="*/ 32280 w 51241"/>
                <a:gd name="connsiteY3" fmla="*/ 51737 h 51737"/>
                <a:gd name="connsiteX4" fmla="*/ 18963 w 51241"/>
                <a:gd name="connsiteY4" fmla="*/ 51737 h 51737"/>
                <a:gd name="connsiteX5" fmla="*/ 1 w 51241"/>
                <a:gd name="connsiteY5" fmla="*/ 33015 h 51737"/>
                <a:gd name="connsiteX6" fmla="*/ 1 w 51241"/>
                <a:gd name="connsiteY6" fmla="*/ 18723 h 51737"/>
                <a:gd name="connsiteX7" fmla="*/ 18963 w 51241"/>
                <a:gd name="connsiteY7" fmla="*/ 0 h 51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41" h="51737">
                  <a:moveTo>
                    <a:pt x="32280" y="0"/>
                  </a:moveTo>
                  <a:cubicBezTo>
                    <a:pt x="42753" y="0"/>
                    <a:pt x="51242" y="8383"/>
                    <a:pt x="51242" y="18723"/>
                  </a:cubicBezTo>
                  <a:lnTo>
                    <a:pt x="51242" y="33015"/>
                  </a:lnTo>
                  <a:cubicBezTo>
                    <a:pt x="51242" y="43355"/>
                    <a:pt x="42753" y="51737"/>
                    <a:pt x="32280" y="51737"/>
                  </a:cubicBezTo>
                  <a:lnTo>
                    <a:pt x="18963" y="51737"/>
                  </a:lnTo>
                  <a:cubicBezTo>
                    <a:pt x="8490" y="51737"/>
                    <a:pt x="1" y="43355"/>
                    <a:pt x="1" y="33015"/>
                  </a:cubicBezTo>
                  <a:lnTo>
                    <a:pt x="1" y="18723"/>
                  </a:lnTo>
                  <a:cubicBezTo>
                    <a:pt x="1" y="8383"/>
                    <a:pt x="8490" y="0"/>
                    <a:pt x="18963" y="0"/>
                  </a:cubicBezTo>
                  <a:close/>
                </a:path>
              </a:pathLst>
            </a:custGeom>
            <a:solidFill>
              <a:srgbClr val="92C24F"/>
            </a:solidFill>
            <a:ln w="14469" cap="flat">
              <a:solidFill>
                <a:srgbClr val="1D1D1B"/>
              </a:solidFill>
              <a:prstDash val="solid"/>
              <a:miter/>
            </a:ln>
          </p:spPr>
          <p:txBody>
            <a:bodyPr rtlCol="0" anchor="ctr"/>
            <a:lstStyle/>
            <a:p>
              <a:endParaRPr lang="de-DE"/>
            </a:p>
          </p:txBody>
        </p:sp>
      </p:grpSp>
    </p:spTree>
    <p:extLst>
      <p:ext uri="{BB962C8B-B14F-4D97-AF65-F5344CB8AC3E}">
        <p14:creationId xmlns:p14="http://schemas.microsoft.com/office/powerpoint/2010/main" val="42770322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B-9 1/2">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38" name="Rechteck: abgerundete Ecken 37">
            <a:extLst>
              <a:ext uri="{FF2B5EF4-FFF2-40B4-BE49-F238E27FC236}">
                <a16:creationId xmlns:a16="http://schemas.microsoft.com/office/drawing/2014/main" id="{9FE3248D-5F21-EE7D-91A9-F2B1885B35C0}"/>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a:solidFill>
                  <a:schemeClr val="bg1"/>
                </a:solidFill>
                <a:latin typeface="Bahnschrift" panose="020B0502040204020203" pitchFamily="34" charset="0"/>
              </a:rPr>
              <a:t>WB-9 1/2</a:t>
            </a:r>
          </a:p>
        </p:txBody>
      </p:sp>
      <p:sp>
        <p:nvSpPr>
          <p:cNvPr id="8" name="Textfeld 7">
            <a:extLst>
              <a:ext uri="{FF2B5EF4-FFF2-40B4-BE49-F238E27FC236}">
                <a16:creationId xmlns:a16="http://schemas.microsoft.com/office/drawing/2014/main" id="{DF05E433-48C5-2D2F-6E82-12CEAD941425}"/>
              </a:ext>
            </a:extLst>
          </p:cNvPr>
          <p:cNvSpPr txBox="1"/>
          <p:nvPr userDrawn="1"/>
        </p:nvSpPr>
        <p:spPr>
          <a:xfrm>
            <a:off x="895149" y="4342057"/>
            <a:ext cx="9213050" cy="2446114"/>
          </a:xfrm>
          <a:prstGeom prst="roundRect">
            <a:avLst>
              <a:gd name="adj" fmla="val 8933"/>
            </a:avLst>
          </a:prstGeom>
          <a:solidFill>
            <a:srgbClr val="FFFFFF">
              <a:alpha val="40000"/>
            </a:srgbClr>
          </a:solidFill>
        </p:spPr>
        <p:txBody>
          <a:bodyPr wrap="square" lIns="576000" tIns="180000" rIns="180000" bIns="180000">
            <a:spAutoFit/>
          </a:bodyPr>
          <a:lstStyle/>
          <a:p>
            <a:r>
              <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rPr>
              <a:t>Eure </a:t>
            </a:r>
            <a:r>
              <a:rPr lang="de-DE" sz="1600" b="1" err="1">
                <a:solidFill>
                  <a:schemeClr val="tx1"/>
                </a:solidFill>
                <a:latin typeface="Bahnschrift" panose="020B0502040204020203" pitchFamily="34" charset="0"/>
                <a:ea typeface="Inter" panose="020B0502030000000004" pitchFamily="34" charset="0"/>
                <a:cs typeface="Helvetica" panose="020B0604020202020204" pitchFamily="34" charset="0"/>
              </a:rPr>
              <a:t>To</a:t>
            </a:r>
            <a:r>
              <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rPr>
              <a:t>-Dos:</a:t>
            </a:r>
          </a:p>
          <a:p>
            <a:endPar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de-DE" sz="1600" b="0">
                <a:solidFill>
                  <a:schemeClr val="tx1"/>
                </a:solidFill>
                <a:latin typeface="Bahnschrift" panose="020B0502040204020203" pitchFamily="34" charset="0"/>
                <a:ea typeface="Inter" panose="020B0502030000000004" pitchFamily="34" charset="0"/>
                <a:cs typeface="Helvetica" panose="020B0604020202020204" pitchFamily="34" charset="0"/>
              </a:rPr>
              <a:t>Vergleicht Rodrigos Budget mit seinen geplanten Anschaffungen für die Wohnung.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de-DE" sz="1600" b="0">
                <a:solidFill>
                  <a:schemeClr val="tx1"/>
                </a:solidFill>
                <a:latin typeface="Bahnschrift" panose="020B0502040204020203" pitchFamily="34" charset="0"/>
                <a:ea typeface="Inter" panose="020B0502030000000004" pitchFamily="34" charset="0"/>
                <a:cs typeface="Helvetica" panose="020B0604020202020204" pitchFamily="34" charset="0"/>
              </a:rPr>
              <a:t>Beurteilt, wie realistisch Rodrigos Vorstellung von seiner eigenen Wohnungseinrichtung ist.</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de-DE" sz="1600" b="0">
                <a:solidFill>
                  <a:schemeClr val="tx1"/>
                </a:solidFill>
                <a:latin typeface="Bahnschrift" panose="020B0502040204020203" pitchFamily="34" charset="0"/>
                <a:ea typeface="Inter" panose="020B0502030000000004" pitchFamily="34" charset="0"/>
                <a:cs typeface="Helvetica" panose="020B0604020202020204" pitchFamily="34" charset="0"/>
              </a:rPr>
              <a:t>Diskutiert, welche von Rodrigos Anschaffungen „verzichtbar“ sind und welche nicht. Priorisiert Rodrigos Anschaffungen, indem ihr sie nach Wichtigkeit nummeriert.</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de-DE" sz="1600" b="0">
                <a:solidFill>
                  <a:schemeClr val="tx1"/>
                </a:solidFill>
                <a:latin typeface="Bahnschrift" panose="020B0502040204020203" pitchFamily="34" charset="0"/>
                <a:ea typeface="Inter" panose="020B0502030000000004" pitchFamily="34" charset="0"/>
                <a:cs typeface="Helvetica" panose="020B0604020202020204" pitchFamily="34" charset="0"/>
              </a:rPr>
              <a:t>Formuliert mindestens 3 Tipps, wie Rodrigo bei den Anschaffungen Geld sparen kann.</a:t>
            </a:r>
          </a:p>
        </p:txBody>
      </p:sp>
      <p:sp>
        <p:nvSpPr>
          <p:cNvPr id="10" name="Rechteck: abgerundete Ecken 9">
            <a:extLst>
              <a:ext uri="{FF2B5EF4-FFF2-40B4-BE49-F238E27FC236}">
                <a16:creationId xmlns:a16="http://schemas.microsoft.com/office/drawing/2014/main" id="{59B9325E-6BAE-0D48-D71A-633C6DB0D6F8}"/>
              </a:ext>
            </a:extLst>
          </p:cNvPr>
          <p:cNvSpPr/>
          <p:nvPr userDrawn="1"/>
        </p:nvSpPr>
        <p:spPr>
          <a:xfrm>
            <a:off x="895149" y="2002057"/>
            <a:ext cx="9213050" cy="2340000"/>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a:solidFill>
                  <a:schemeClr val="tx1"/>
                </a:solidFill>
                <a:latin typeface="Bahnschrift" panose="020B0502040204020203" pitchFamily="34" charset="0"/>
                <a:cs typeface="Helvetica" panose="020B0604020202020204" pitchFamily="34" charset="0"/>
              </a:rPr>
              <a:t>Rodrigo hat die Ein-Zimmer-Wohnung zwar noch nicht bekommen. Er träumt aber trotzdem schon vom Einzug. Und weil er sich schon beim Platz einschränken muss, will er wenigstens bei der Ausstattung jetzt keine weiteren Abstriche machen müssen. Die immergleichen Möbel aus dem schwedischen Möbelhaus? Auf keinen Fall! Es sollte schon ein hochwertiges Sofa mit Wunschbezug werden. Für die Küche will er einen amerikanischen Kühlschrank mit Eiswürfelspender Ein 120 Zoll großer Flatscreen darf für Rodrigos Heimkino außerdem auch nicht fehlen. Sein Budget: 900 Euro.</a:t>
            </a:r>
          </a:p>
        </p:txBody>
      </p:sp>
      <p:pic>
        <p:nvPicPr>
          <p:cNvPr id="11" name="Grafik 10" descr="Ein Bild, das Licht enthält.&#10;&#10;Automatisch generierte Beschreibung">
            <a:extLst>
              <a:ext uri="{FF2B5EF4-FFF2-40B4-BE49-F238E27FC236}">
                <a16:creationId xmlns:a16="http://schemas.microsoft.com/office/drawing/2014/main" id="{B34CB39A-4D48-EF1E-527E-FC5965A38F13}"/>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rot="1215291" flipH="1">
            <a:off x="218201" y="6044983"/>
            <a:ext cx="1508134" cy="597651"/>
          </a:xfrm>
          <a:prstGeom prst="rect">
            <a:avLst/>
          </a:prstGeom>
        </p:spPr>
      </p:pic>
      <p:sp>
        <p:nvSpPr>
          <p:cNvPr id="13" name="Google Shape;389;p14">
            <a:extLst>
              <a:ext uri="{FF2B5EF4-FFF2-40B4-BE49-F238E27FC236}">
                <a16:creationId xmlns:a16="http://schemas.microsoft.com/office/drawing/2014/main" id="{7C1D92BB-1F07-03C4-F5D0-33B0555F9947}"/>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Einmalige Kosten, Fall 2: </a:t>
            </a:r>
            <a:r>
              <a:rPr lang="de-DE" sz="2800" b="1">
                <a:solidFill>
                  <a:srgbClr val="91D14C"/>
                </a:solidFill>
                <a:latin typeface="Bahnschrift" panose="020B0502040204020203" pitchFamily="34" charset="0"/>
                <a:sym typeface="Arial"/>
              </a:rPr>
              <a:t>Rodrigo</a:t>
            </a:r>
            <a:endParaRPr lang="de-DE" sz="2800">
              <a:solidFill>
                <a:srgbClr val="91D14C"/>
              </a:solidFill>
              <a:latin typeface="Bahnschrift" panose="020B0502040204020203" pitchFamily="34" charset="0"/>
            </a:endParaRPr>
          </a:p>
        </p:txBody>
      </p:sp>
      <p:pic>
        <p:nvPicPr>
          <p:cNvPr id="4" name="Grafik 3">
            <a:extLst>
              <a:ext uri="{FF2B5EF4-FFF2-40B4-BE49-F238E27FC236}">
                <a16:creationId xmlns:a16="http://schemas.microsoft.com/office/drawing/2014/main" id="{2ED5D67B-E7DC-5A1A-04E8-72424A3B37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2862" y="2232115"/>
            <a:ext cx="804574" cy="961018"/>
          </a:xfrm>
          <a:prstGeom prst="rect">
            <a:avLst/>
          </a:prstGeom>
        </p:spPr>
      </p:pic>
    </p:spTree>
    <p:extLst>
      <p:ext uri="{BB962C8B-B14F-4D97-AF65-F5344CB8AC3E}">
        <p14:creationId xmlns:p14="http://schemas.microsoft.com/office/powerpoint/2010/main" val="10640044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B-9 2/2">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13" name="Google Shape;389;p14">
            <a:extLst>
              <a:ext uri="{FF2B5EF4-FFF2-40B4-BE49-F238E27FC236}">
                <a16:creationId xmlns:a16="http://schemas.microsoft.com/office/drawing/2014/main" id="{7C1D92BB-1F07-03C4-F5D0-33B0555F9947}"/>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Einmalige Kosten, Fall 2: </a:t>
            </a:r>
            <a:r>
              <a:rPr lang="de-DE" sz="2800" b="1">
                <a:solidFill>
                  <a:srgbClr val="91D14C"/>
                </a:solidFill>
                <a:latin typeface="Bahnschrift" panose="020B0502040204020203" pitchFamily="34" charset="0"/>
                <a:sym typeface="Arial"/>
              </a:rPr>
              <a:t>Rodrigo</a:t>
            </a:r>
            <a:endParaRPr lang="de-DE" sz="2800">
              <a:solidFill>
                <a:srgbClr val="91D14C"/>
              </a:solidFill>
              <a:latin typeface="Bahnschrift" panose="020B0502040204020203" pitchFamily="34" charset="0"/>
            </a:endParaRPr>
          </a:p>
        </p:txBody>
      </p:sp>
      <p:sp>
        <p:nvSpPr>
          <p:cNvPr id="4" name="Rechteck: abgerundete Ecken 3">
            <a:extLst>
              <a:ext uri="{FF2B5EF4-FFF2-40B4-BE49-F238E27FC236}">
                <a16:creationId xmlns:a16="http://schemas.microsoft.com/office/drawing/2014/main" id="{87C541CD-9829-65C3-DD5F-0DDA35EA74E2}"/>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a:solidFill>
                  <a:schemeClr val="bg1"/>
                </a:solidFill>
                <a:latin typeface="Bahnschrift" panose="020B0502040204020203" pitchFamily="34" charset="0"/>
              </a:rPr>
              <a:t>WB-9 2/2</a:t>
            </a:r>
          </a:p>
        </p:txBody>
      </p:sp>
      <p:sp>
        <p:nvSpPr>
          <p:cNvPr id="5" name="Rechteck: abgerundete Ecken 4">
            <a:extLst>
              <a:ext uri="{FF2B5EF4-FFF2-40B4-BE49-F238E27FC236}">
                <a16:creationId xmlns:a16="http://schemas.microsoft.com/office/drawing/2014/main" id="{AC90CEFD-9B3A-F6AC-2067-B68EEFE49AD4}"/>
              </a:ext>
            </a:extLst>
          </p:cNvPr>
          <p:cNvSpPr/>
          <p:nvPr userDrawn="1"/>
        </p:nvSpPr>
        <p:spPr>
          <a:xfrm>
            <a:off x="895149" y="2002057"/>
            <a:ext cx="2730920" cy="1793626"/>
          </a:xfrm>
          <a:prstGeom prst="roundRect">
            <a:avLst>
              <a:gd name="adj" fmla="val 5782"/>
            </a:avLst>
          </a:prstGeom>
          <a:solidFill>
            <a:schemeClr val="accent1">
              <a:alpha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600">
              <a:solidFill>
                <a:schemeClr val="bg1"/>
              </a:solidFill>
              <a:latin typeface="Bahnschrift" panose="020B0502040204020203" pitchFamily="34" charset="0"/>
              <a:cs typeface="Helvetica" panose="020B0604020202020204" pitchFamily="34" charset="0"/>
            </a:endParaRPr>
          </a:p>
        </p:txBody>
      </p:sp>
      <p:sp>
        <p:nvSpPr>
          <p:cNvPr id="9" name="Rechteck: abgerundete Ecken 8">
            <a:extLst>
              <a:ext uri="{FF2B5EF4-FFF2-40B4-BE49-F238E27FC236}">
                <a16:creationId xmlns:a16="http://schemas.microsoft.com/office/drawing/2014/main" id="{0FDD00BB-8277-6C7E-D41B-B329F843AC02}"/>
              </a:ext>
            </a:extLst>
          </p:cNvPr>
          <p:cNvSpPr/>
          <p:nvPr userDrawn="1"/>
        </p:nvSpPr>
        <p:spPr>
          <a:xfrm>
            <a:off x="3801259" y="2002057"/>
            <a:ext cx="2730920" cy="1793626"/>
          </a:xfrm>
          <a:prstGeom prst="roundRect">
            <a:avLst>
              <a:gd name="adj" fmla="val 5782"/>
            </a:avLst>
          </a:prstGeom>
          <a:solidFill>
            <a:schemeClr val="accent1">
              <a:alpha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600">
              <a:solidFill>
                <a:schemeClr val="bg1"/>
              </a:solidFill>
              <a:latin typeface="Bahnschrift" panose="020B0502040204020203" pitchFamily="34" charset="0"/>
              <a:cs typeface="Helvetica" panose="020B0604020202020204" pitchFamily="34" charset="0"/>
            </a:endParaRPr>
          </a:p>
        </p:txBody>
      </p:sp>
      <p:sp>
        <p:nvSpPr>
          <p:cNvPr id="14" name="Rechteck: abgerundete Ecken 13">
            <a:extLst>
              <a:ext uri="{FF2B5EF4-FFF2-40B4-BE49-F238E27FC236}">
                <a16:creationId xmlns:a16="http://schemas.microsoft.com/office/drawing/2014/main" id="{45A019B2-D732-94A0-39FC-B71DD9E71BCF}"/>
              </a:ext>
            </a:extLst>
          </p:cNvPr>
          <p:cNvSpPr/>
          <p:nvPr userDrawn="1"/>
        </p:nvSpPr>
        <p:spPr>
          <a:xfrm>
            <a:off x="6707369" y="2002057"/>
            <a:ext cx="2730920" cy="1793626"/>
          </a:xfrm>
          <a:prstGeom prst="roundRect">
            <a:avLst>
              <a:gd name="adj" fmla="val 5782"/>
            </a:avLst>
          </a:prstGeom>
          <a:solidFill>
            <a:schemeClr val="accent1">
              <a:alpha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600">
              <a:solidFill>
                <a:schemeClr val="bg1"/>
              </a:solidFill>
              <a:latin typeface="Bahnschrift" panose="020B0502040204020203" pitchFamily="34" charset="0"/>
              <a:cs typeface="Helvetica" panose="020B0604020202020204" pitchFamily="34" charset="0"/>
            </a:endParaRPr>
          </a:p>
        </p:txBody>
      </p:sp>
      <p:sp>
        <p:nvSpPr>
          <p:cNvPr id="16" name="Rechteck: abgerundete Ecken 15">
            <a:extLst>
              <a:ext uri="{FF2B5EF4-FFF2-40B4-BE49-F238E27FC236}">
                <a16:creationId xmlns:a16="http://schemas.microsoft.com/office/drawing/2014/main" id="{BAD2A6E6-AE8F-0463-CD05-B91152F64C8A}"/>
              </a:ext>
            </a:extLst>
          </p:cNvPr>
          <p:cNvSpPr>
            <a:spLocks/>
          </p:cNvSpPr>
          <p:nvPr userDrawn="1"/>
        </p:nvSpPr>
        <p:spPr>
          <a:xfrm>
            <a:off x="1184641" y="3962582"/>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verzichtbar</a:t>
            </a:r>
          </a:p>
        </p:txBody>
      </p:sp>
      <p:sp>
        <p:nvSpPr>
          <p:cNvPr id="18" name="Rechteck: abgerundete Ecken 17">
            <a:extLst>
              <a:ext uri="{FF2B5EF4-FFF2-40B4-BE49-F238E27FC236}">
                <a16:creationId xmlns:a16="http://schemas.microsoft.com/office/drawing/2014/main" id="{51F4DF57-2F37-FBFE-7993-208BF8BC9162}"/>
              </a:ext>
            </a:extLst>
          </p:cNvPr>
          <p:cNvSpPr>
            <a:spLocks/>
          </p:cNvSpPr>
          <p:nvPr userDrawn="1"/>
        </p:nvSpPr>
        <p:spPr>
          <a:xfrm>
            <a:off x="1184641" y="4350256"/>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nicht verzichtbar</a:t>
            </a:r>
          </a:p>
        </p:txBody>
      </p:sp>
      <p:sp>
        <p:nvSpPr>
          <p:cNvPr id="22" name="Rechteck: abgerundete Ecken 21">
            <a:extLst>
              <a:ext uri="{FF2B5EF4-FFF2-40B4-BE49-F238E27FC236}">
                <a16:creationId xmlns:a16="http://schemas.microsoft.com/office/drawing/2014/main" id="{8DE3ABF9-030E-4B75-6D7F-8231C87E5BF4}"/>
              </a:ext>
            </a:extLst>
          </p:cNvPr>
          <p:cNvSpPr>
            <a:spLocks/>
          </p:cNvSpPr>
          <p:nvPr userDrawn="1"/>
        </p:nvSpPr>
        <p:spPr>
          <a:xfrm>
            <a:off x="4086462" y="3965875"/>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verzichtbar</a:t>
            </a:r>
          </a:p>
        </p:txBody>
      </p:sp>
      <p:sp>
        <p:nvSpPr>
          <p:cNvPr id="24" name="Rechteck: abgerundete Ecken 23">
            <a:extLst>
              <a:ext uri="{FF2B5EF4-FFF2-40B4-BE49-F238E27FC236}">
                <a16:creationId xmlns:a16="http://schemas.microsoft.com/office/drawing/2014/main" id="{020305D3-9913-1886-E63D-BB307E65BD35}"/>
              </a:ext>
            </a:extLst>
          </p:cNvPr>
          <p:cNvSpPr>
            <a:spLocks/>
          </p:cNvSpPr>
          <p:nvPr userDrawn="1"/>
        </p:nvSpPr>
        <p:spPr>
          <a:xfrm>
            <a:off x="4086462" y="4353549"/>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nicht verzichtbar</a:t>
            </a:r>
          </a:p>
        </p:txBody>
      </p:sp>
      <p:sp>
        <p:nvSpPr>
          <p:cNvPr id="26" name="Rechteck: abgerundete Ecken 25">
            <a:extLst>
              <a:ext uri="{FF2B5EF4-FFF2-40B4-BE49-F238E27FC236}">
                <a16:creationId xmlns:a16="http://schemas.microsoft.com/office/drawing/2014/main" id="{03DA6E9B-82B4-1A3E-08EE-2612DB8606FB}"/>
              </a:ext>
            </a:extLst>
          </p:cNvPr>
          <p:cNvSpPr>
            <a:spLocks/>
          </p:cNvSpPr>
          <p:nvPr userDrawn="1"/>
        </p:nvSpPr>
        <p:spPr>
          <a:xfrm>
            <a:off x="6988283" y="3962582"/>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verzichtbar</a:t>
            </a:r>
          </a:p>
        </p:txBody>
      </p:sp>
      <p:sp>
        <p:nvSpPr>
          <p:cNvPr id="28" name="Rechteck: abgerundete Ecken 27">
            <a:extLst>
              <a:ext uri="{FF2B5EF4-FFF2-40B4-BE49-F238E27FC236}">
                <a16:creationId xmlns:a16="http://schemas.microsoft.com/office/drawing/2014/main" id="{AC086B19-EB7D-4862-95E0-B4852267CDFE}"/>
              </a:ext>
            </a:extLst>
          </p:cNvPr>
          <p:cNvSpPr>
            <a:spLocks/>
          </p:cNvSpPr>
          <p:nvPr userDrawn="1"/>
        </p:nvSpPr>
        <p:spPr>
          <a:xfrm>
            <a:off x="6988283" y="4350256"/>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nicht verzichtbar</a:t>
            </a:r>
          </a:p>
        </p:txBody>
      </p:sp>
      <p:sp>
        <p:nvSpPr>
          <p:cNvPr id="29" name="Rechteck: abgerundete Ecken 28">
            <a:extLst>
              <a:ext uri="{FF2B5EF4-FFF2-40B4-BE49-F238E27FC236}">
                <a16:creationId xmlns:a16="http://schemas.microsoft.com/office/drawing/2014/main" id="{E9793D48-12F3-2BF0-6DF0-097E33B7AE42}"/>
              </a:ext>
            </a:extLst>
          </p:cNvPr>
          <p:cNvSpPr>
            <a:spLocks/>
          </p:cNvSpPr>
          <p:nvPr userDrawn="1"/>
        </p:nvSpPr>
        <p:spPr>
          <a:xfrm>
            <a:off x="894092" y="4928374"/>
            <a:ext cx="1269982" cy="15723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err="1">
                <a:solidFill>
                  <a:schemeClr val="tx1"/>
                </a:solidFill>
                <a:latin typeface="Bahnschrift" panose="020B0502040204020203" pitchFamily="34" charset="0"/>
                <a:cs typeface="Helvetica" panose="020B0604020202020204" pitchFamily="34" charset="0"/>
              </a:rPr>
              <a:t>Prio</a:t>
            </a:r>
            <a:r>
              <a:rPr lang="de-DE" sz="1600" b="0" i="0">
                <a:solidFill>
                  <a:schemeClr val="tx1"/>
                </a:solidFill>
                <a:latin typeface="Bahnschrift" panose="020B0502040204020203" pitchFamily="34" charset="0"/>
                <a:cs typeface="Helvetica" panose="020B0604020202020204" pitchFamily="34" charset="0"/>
              </a:rPr>
              <a:t> Nr.</a:t>
            </a:r>
          </a:p>
        </p:txBody>
      </p:sp>
      <p:sp>
        <p:nvSpPr>
          <p:cNvPr id="36" name="Rechteck: abgerundete Ecken 35">
            <a:extLst>
              <a:ext uri="{FF2B5EF4-FFF2-40B4-BE49-F238E27FC236}">
                <a16:creationId xmlns:a16="http://schemas.microsoft.com/office/drawing/2014/main" id="{869D2FEF-E3A8-956E-69CE-9A790157B749}"/>
              </a:ext>
            </a:extLst>
          </p:cNvPr>
          <p:cNvSpPr>
            <a:spLocks/>
          </p:cNvSpPr>
          <p:nvPr userDrawn="1"/>
        </p:nvSpPr>
        <p:spPr>
          <a:xfrm>
            <a:off x="3798650" y="4925768"/>
            <a:ext cx="1269982" cy="15723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err="1">
                <a:solidFill>
                  <a:schemeClr val="tx1"/>
                </a:solidFill>
                <a:latin typeface="Bahnschrift" panose="020B0502040204020203" pitchFamily="34" charset="0"/>
                <a:cs typeface="Helvetica" panose="020B0604020202020204" pitchFamily="34" charset="0"/>
              </a:rPr>
              <a:t>Prio</a:t>
            </a:r>
            <a:r>
              <a:rPr lang="de-DE" sz="1600" b="0" i="0">
                <a:solidFill>
                  <a:schemeClr val="tx1"/>
                </a:solidFill>
                <a:latin typeface="Bahnschrift" panose="020B0502040204020203" pitchFamily="34" charset="0"/>
                <a:cs typeface="Helvetica" panose="020B0604020202020204" pitchFamily="34" charset="0"/>
              </a:rPr>
              <a:t> Nr.</a:t>
            </a:r>
          </a:p>
        </p:txBody>
      </p:sp>
      <p:sp>
        <p:nvSpPr>
          <p:cNvPr id="39" name="Rechteck: abgerundete Ecken 38">
            <a:extLst>
              <a:ext uri="{FF2B5EF4-FFF2-40B4-BE49-F238E27FC236}">
                <a16:creationId xmlns:a16="http://schemas.microsoft.com/office/drawing/2014/main" id="{BA648CA5-0C1E-3676-A17E-8C7D3355BCE4}"/>
              </a:ext>
            </a:extLst>
          </p:cNvPr>
          <p:cNvSpPr>
            <a:spLocks/>
          </p:cNvSpPr>
          <p:nvPr userDrawn="1"/>
        </p:nvSpPr>
        <p:spPr>
          <a:xfrm>
            <a:off x="6698791" y="4925768"/>
            <a:ext cx="1269982" cy="15723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err="1">
                <a:solidFill>
                  <a:schemeClr val="tx1"/>
                </a:solidFill>
                <a:latin typeface="Bahnschrift" panose="020B0502040204020203" pitchFamily="34" charset="0"/>
                <a:cs typeface="Helvetica" panose="020B0604020202020204" pitchFamily="34" charset="0"/>
              </a:rPr>
              <a:t>Prio</a:t>
            </a:r>
            <a:r>
              <a:rPr lang="de-DE" sz="1600" b="0" i="0">
                <a:solidFill>
                  <a:schemeClr val="tx1"/>
                </a:solidFill>
                <a:latin typeface="Bahnschrift" panose="020B0502040204020203" pitchFamily="34" charset="0"/>
                <a:cs typeface="Helvetica" panose="020B0604020202020204" pitchFamily="34" charset="0"/>
              </a:rPr>
              <a:t> Nr.</a:t>
            </a:r>
          </a:p>
        </p:txBody>
      </p:sp>
      <p:grpSp>
        <p:nvGrpSpPr>
          <p:cNvPr id="8" name="Gruppieren 7">
            <a:extLst>
              <a:ext uri="{FF2B5EF4-FFF2-40B4-BE49-F238E27FC236}">
                <a16:creationId xmlns:a16="http://schemas.microsoft.com/office/drawing/2014/main" id="{35B6D797-6C4B-DE28-9033-543DDECCDB97}"/>
              </a:ext>
            </a:extLst>
          </p:cNvPr>
          <p:cNvGrpSpPr/>
          <p:nvPr userDrawn="1"/>
        </p:nvGrpSpPr>
        <p:grpSpPr>
          <a:xfrm>
            <a:off x="1256919" y="2426335"/>
            <a:ext cx="2007377" cy="893681"/>
            <a:chOff x="3167669" y="3493937"/>
            <a:chExt cx="3556087" cy="1583164"/>
          </a:xfrm>
        </p:grpSpPr>
        <p:sp>
          <p:nvSpPr>
            <p:cNvPr id="10" name="Freeform: Shape 42">
              <a:extLst>
                <a:ext uri="{FF2B5EF4-FFF2-40B4-BE49-F238E27FC236}">
                  <a16:creationId xmlns:a16="http://schemas.microsoft.com/office/drawing/2014/main" id="{6E1D6514-7FA0-7E90-71CB-25B2F20C3E80}"/>
                </a:ext>
              </a:extLst>
            </p:cNvPr>
            <p:cNvSpPr/>
            <p:nvPr userDrawn="1"/>
          </p:nvSpPr>
          <p:spPr>
            <a:xfrm>
              <a:off x="3316183" y="3493937"/>
              <a:ext cx="1629457" cy="1516096"/>
            </a:xfrm>
            <a:custGeom>
              <a:avLst/>
              <a:gdLst>
                <a:gd name="connsiteX0" fmla="*/ 1463139 w 1629457"/>
                <a:gd name="connsiteY0" fmla="*/ 1516096 h 1516096"/>
                <a:gd name="connsiteX1" fmla="*/ 166318 w 1629457"/>
                <a:gd name="connsiteY1" fmla="*/ 1075617 h 1516096"/>
                <a:gd name="connsiteX2" fmla="*/ 0 w 1629457"/>
                <a:gd name="connsiteY2" fmla="*/ 910687 h 1516096"/>
                <a:gd name="connsiteX3" fmla="*/ 0 w 1629457"/>
                <a:gd name="connsiteY3" fmla="*/ 164930 h 1516096"/>
                <a:gd name="connsiteX4" fmla="*/ 166318 w 1629457"/>
                <a:gd name="connsiteY4" fmla="*/ 0 h 1516096"/>
                <a:gd name="connsiteX5" fmla="*/ 1463139 w 1629457"/>
                <a:gd name="connsiteY5" fmla="*/ 0 h 1516096"/>
                <a:gd name="connsiteX6" fmla="*/ 1629457 w 1629457"/>
                <a:gd name="connsiteY6" fmla="*/ 164930 h 1516096"/>
                <a:gd name="connsiteX7" fmla="*/ 1629457 w 1629457"/>
                <a:gd name="connsiteY7" fmla="*/ 1351166 h 1516096"/>
                <a:gd name="connsiteX8" fmla="*/ 1463139 w 1629457"/>
                <a:gd name="connsiteY8" fmla="*/ 1516096 h 151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9457" h="1516096">
                  <a:moveTo>
                    <a:pt x="1463139" y="1516096"/>
                  </a:moveTo>
                  <a:lnTo>
                    <a:pt x="166318" y="1075617"/>
                  </a:lnTo>
                  <a:cubicBezTo>
                    <a:pt x="74836" y="1075617"/>
                    <a:pt x="0" y="1001441"/>
                    <a:pt x="0" y="910687"/>
                  </a:cubicBezTo>
                  <a:lnTo>
                    <a:pt x="0" y="164930"/>
                  </a:lnTo>
                  <a:cubicBezTo>
                    <a:pt x="0" y="74176"/>
                    <a:pt x="74836" y="0"/>
                    <a:pt x="166318" y="0"/>
                  </a:cubicBezTo>
                  <a:lnTo>
                    <a:pt x="1463139" y="0"/>
                  </a:lnTo>
                  <a:cubicBezTo>
                    <a:pt x="1554621" y="0"/>
                    <a:pt x="1629457" y="74176"/>
                    <a:pt x="1629457" y="164930"/>
                  </a:cubicBezTo>
                  <a:lnTo>
                    <a:pt x="1629457" y="1351166"/>
                  </a:lnTo>
                  <a:cubicBezTo>
                    <a:pt x="1629457" y="1441921"/>
                    <a:pt x="1554621" y="1516096"/>
                    <a:pt x="1463139" y="1516096"/>
                  </a:cubicBezTo>
                  <a:close/>
                </a:path>
              </a:pathLst>
            </a:custGeom>
            <a:solidFill>
              <a:srgbClr val="016E79"/>
            </a:solidFill>
            <a:ln w="14469" cap="flat">
              <a:solidFill>
                <a:srgbClr val="1D1D1B"/>
              </a:solidFill>
              <a:prstDash val="solid"/>
              <a:miter/>
            </a:ln>
          </p:spPr>
          <p:txBody>
            <a:bodyPr rtlCol="0" anchor="ctr"/>
            <a:lstStyle/>
            <a:p>
              <a:endParaRPr lang="de-DE"/>
            </a:p>
          </p:txBody>
        </p:sp>
        <p:sp>
          <p:nvSpPr>
            <p:cNvPr id="11" name="Freeform: Shape 43">
              <a:extLst>
                <a:ext uri="{FF2B5EF4-FFF2-40B4-BE49-F238E27FC236}">
                  <a16:creationId xmlns:a16="http://schemas.microsoft.com/office/drawing/2014/main" id="{40384AB0-CFD7-49A6-EB2C-D41D322F4F6E}"/>
                </a:ext>
              </a:extLst>
            </p:cNvPr>
            <p:cNvSpPr/>
            <p:nvPr userDrawn="1"/>
          </p:nvSpPr>
          <p:spPr>
            <a:xfrm>
              <a:off x="4946799" y="3501512"/>
              <a:ext cx="1629457" cy="1401902"/>
            </a:xfrm>
            <a:custGeom>
              <a:avLst/>
              <a:gdLst>
                <a:gd name="connsiteX0" fmla="*/ 1463139 w 1629457"/>
                <a:gd name="connsiteY0" fmla="*/ 1075617 h 1401902"/>
                <a:gd name="connsiteX1" fmla="*/ 166318 w 1629457"/>
                <a:gd name="connsiteY1" fmla="*/ 1401903 h 1401902"/>
                <a:gd name="connsiteX2" fmla="*/ 0 w 1629457"/>
                <a:gd name="connsiteY2" fmla="*/ 1236974 h 1401902"/>
                <a:gd name="connsiteX3" fmla="*/ 0 w 1629457"/>
                <a:gd name="connsiteY3" fmla="*/ 164930 h 1401902"/>
                <a:gd name="connsiteX4" fmla="*/ 166318 w 1629457"/>
                <a:gd name="connsiteY4" fmla="*/ 0 h 1401902"/>
                <a:gd name="connsiteX5" fmla="*/ 1463139 w 1629457"/>
                <a:gd name="connsiteY5" fmla="*/ 0 h 1401902"/>
                <a:gd name="connsiteX6" fmla="*/ 1629457 w 1629457"/>
                <a:gd name="connsiteY6" fmla="*/ 164930 h 1401902"/>
                <a:gd name="connsiteX7" fmla="*/ 1629457 w 1629457"/>
                <a:gd name="connsiteY7" fmla="*/ 910687 h 1401902"/>
                <a:gd name="connsiteX8" fmla="*/ 1463139 w 1629457"/>
                <a:gd name="connsiteY8" fmla="*/ 1075617 h 140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9457" h="1401902">
                  <a:moveTo>
                    <a:pt x="1463139" y="1075617"/>
                  </a:moveTo>
                  <a:lnTo>
                    <a:pt x="166318" y="1401903"/>
                  </a:lnTo>
                  <a:cubicBezTo>
                    <a:pt x="74836" y="1401903"/>
                    <a:pt x="0" y="1327727"/>
                    <a:pt x="0" y="1236974"/>
                  </a:cubicBezTo>
                  <a:lnTo>
                    <a:pt x="0" y="164930"/>
                  </a:lnTo>
                  <a:cubicBezTo>
                    <a:pt x="0" y="74176"/>
                    <a:pt x="74836" y="0"/>
                    <a:pt x="166318" y="0"/>
                  </a:cubicBezTo>
                  <a:lnTo>
                    <a:pt x="1463139" y="0"/>
                  </a:lnTo>
                  <a:cubicBezTo>
                    <a:pt x="1554621" y="0"/>
                    <a:pt x="1629457" y="74176"/>
                    <a:pt x="1629457" y="164930"/>
                  </a:cubicBezTo>
                  <a:lnTo>
                    <a:pt x="1629457" y="910687"/>
                  </a:lnTo>
                  <a:cubicBezTo>
                    <a:pt x="1629457" y="1001441"/>
                    <a:pt x="1554621" y="1075617"/>
                    <a:pt x="1463139" y="1075617"/>
                  </a:cubicBezTo>
                  <a:close/>
                </a:path>
              </a:pathLst>
            </a:custGeom>
            <a:solidFill>
              <a:srgbClr val="016E79"/>
            </a:solidFill>
            <a:ln w="14469" cap="flat">
              <a:solidFill>
                <a:srgbClr val="1D1D1B"/>
              </a:solidFill>
              <a:prstDash val="solid"/>
              <a:miter/>
            </a:ln>
          </p:spPr>
          <p:txBody>
            <a:bodyPr rtlCol="0" anchor="ctr"/>
            <a:lstStyle/>
            <a:p>
              <a:endParaRPr lang="de-DE"/>
            </a:p>
          </p:txBody>
        </p:sp>
        <p:sp>
          <p:nvSpPr>
            <p:cNvPr id="12" name="Freeform: Shape 44">
              <a:extLst>
                <a:ext uri="{FF2B5EF4-FFF2-40B4-BE49-F238E27FC236}">
                  <a16:creationId xmlns:a16="http://schemas.microsoft.com/office/drawing/2014/main" id="{94869387-5442-2DAB-ACD9-65854B97CAAB}"/>
                </a:ext>
              </a:extLst>
            </p:cNvPr>
            <p:cNvSpPr/>
            <p:nvPr userDrawn="1"/>
          </p:nvSpPr>
          <p:spPr>
            <a:xfrm rot="5400000">
              <a:off x="4796113" y="3406613"/>
              <a:ext cx="254761" cy="3086215"/>
            </a:xfrm>
            <a:custGeom>
              <a:avLst/>
              <a:gdLst>
                <a:gd name="connsiteX0" fmla="*/ 172832 w 254761"/>
                <a:gd name="connsiteY0" fmla="*/ 0 h 3086215"/>
                <a:gd name="connsiteX1" fmla="*/ 254761 w 254761"/>
                <a:gd name="connsiteY1" fmla="*/ 80893 h 3086215"/>
                <a:gd name="connsiteX2" fmla="*/ 254761 w 254761"/>
                <a:gd name="connsiteY2" fmla="*/ 3005323 h 3086215"/>
                <a:gd name="connsiteX3" fmla="*/ 172832 w 254761"/>
                <a:gd name="connsiteY3" fmla="*/ 3086216 h 3086215"/>
                <a:gd name="connsiteX4" fmla="*/ 81929 w 254761"/>
                <a:gd name="connsiteY4" fmla="*/ 3086216 h 3086215"/>
                <a:gd name="connsiteX5" fmla="*/ 0 w 254761"/>
                <a:gd name="connsiteY5" fmla="*/ 3005323 h 3086215"/>
                <a:gd name="connsiteX6" fmla="*/ 0 w 254761"/>
                <a:gd name="connsiteY6" fmla="*/ 80893 h 3086215"/>
                <a:gd name="connsiteX7" fmla="*/ 81929 w 254761"/>
                <a:gd name="connsiteY7" fmla="*/ 0 h 308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761" h="3086215">
                  <a:moveTo>
                    <a:pt x="172832" y="0"/>
                  </a:moveTo>
                  <a:cubicBezTo>
                    <a:pt x="218080" y="0"/>
                    <a:pt x="254761" y="36217"/>
                    <a:pt x="254761" y="80893"/>
                  </a:cubicBezTo>
                  <a:lnTo>
                    <a:pt x="254761" y="3005323"/>
                  </a:lnTo>
                  <a:cubicBezTo>
                    <a:pt x="254761" y="3049999"/>
                    <a:pt x="218080" y="3086216"/>
                    <a:pt x="172832" y="3086216"/>
                  </a:cubicBezTo>
                  <a:lnTo>
                    <a:pt x="81929" y="3086216"/>
                  </a:lnTo>
                  <a:cubicBezTo>
                    <a:pt x="36681" y="3086216"/>
                    <a:pt x="0" y="3049999"/>
                    <a:pt x="0" y="3005323"/>
                  </a:cubicBezTo>
                  <a:lnTo>
                    <a:pt x="0" y="80893"/>
                  </a:lnTo>
                  <a:cubicBezTo>
                    <a:pt x="0" y="36217"/>
                    <a:pt x="36681" y="0"/>
                    <a:pt x="81929" y="0"/>
                  </a:cubicBezTo>
                  <a:close/>
                </a:path>
              </a:pathLst>
            </a:custGeom>
            <a:solidFill>
              <a:srgbClr val="016E79"/>
            </a:solidFill>
            <a:ln w="14469" cap="flat">
              <a:solidFill>
                <a:srgbClr val="1D1D1B"/>
              </a:solidFill>
              <a:prstDash val="solid"/>
              <a:miter/>
            </a:ln>
          </p:spPr>
          <p:txBody>
            <a:bodyPr rtlCol="0" anchor="ctr"/>
            <a:lstStyle/>
            <a:p>
              <a:endParaRPr lang="de-DE"/>
            </a:p>
          </p:txBody>
        </p:sp>
        <p:sp>
          <p:nvSpPr>
            <p:cNvPr id="15" name="Freeform: Shape 45">
              <a:extLst>
                <a:ext uri="{FF2B5EF4-FFF2-40B4-BE49-F238E27FC236}">
                  <a16:creationId xmlns:a16="http://schemas.microsoft.com/office/drawing/2014/main" id="{AF2F3A12-07A8-F376-5293-9676FDD894E2}"/>
                </a:ext>
              </a:extLst>
            </p:cNvPr>
            <p:cNvSpPr/>
            <p:nvPr userDrawn="1"/>
          </p:nvSpPr>
          <p:spPr>
            <a:xfrm rot="5400000">
              <a:off x="4776138" y="3158789"/>
              <a:ext cx="254761" cy="3086215"/>
            </a:xfrm>
            <a:custGeom>
              <a:avLst/>
              <a:gdLst>
                <a:gd name="connsiteX0" fmla="*/ 172832 w 254761"/>
                <a:gd name="connsiteY0" fmla="*/ 0 h 3086215"/>
                <a:gd name="connsiteX1" fmla="*/ 254761 w 254761"/>
                <a:gd name="connsiteY1" fmla="*/ 80893 h 3086215"/>
                <a:gd name="connsiteX2" fmla="*/ 254761 w 254761"/>
                <a:gd name="connsiteY2" fmla="*/ 3005324 h 3086215"/>
                <a:gd name="connsiteX3" fmla="*/ 172832 w 254761"/>
                <a:gd name="connsiteY3" fmla="*/ 3086216 h 3086215"/>
                <a:gd name="connsiteX4" fmla="*/ 81929 w 254761"/>
                <a:gd name="connsiteY4" fmla="*/ 3086216 h 3086215"/>
                <a:gd name="connsiteX5" fmla="*/ 0 w 254761"/>
                <a:gd name="connsiteY5" fmla="*/ 3005324 h 3086215"/>
                <a:gd name="connsiteX6" fmla="*/ 0 w 254761"/>
                <a:gd name="connsiteY6" fmla="*/ 80893 h 3086215"/>
                <a:gd name="connsiteX7" fmla="*/ 81929 w 254761"/>
                <a:gd name="connsiteY7" fmla="*/ 1 h 308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761" h="3086215">
                  <a:moveTo>
                    <a:pt x="172832" y="0"/>
                  </a:moveTo>
                  <a:cubicBezTo>
                    <a:pt x="218080" y="0"/>
                    <a:pt x="254761" y="36217"/>
                    <a:pt x="254761" y="80893"/>
                  </a:cubicBezTo>
                  <a:lnTo>
                    <a:pt x="254761" y="3005324"/>
                  </a:lnTo>
                  <a:cubicBezTo>
                    <a:pt x="254761" y="3050000"/>
                    <a:pt x="218080" y="3086216"/>
                    <a:pt x="172832" y="3086216"/>
                  </a:cubicBezTo>
                  <a:lnTo>
                    <a:pt x="81929" y="3086216"/>
                  </a:lnTo>
                  <a:cubicBezTo>
                    <a:pt x="36681" y="3086216"/>
                    <a:pt x="0" y="3050000"/>
                    <a:pt x="0" y="3005324"/>
                  </a:cubicBezTo>
                  <a:lnTo>
                    <a:pt x="0" y="80893"/>
                  </a:lnTo>
                  <a:cubicBezTo>
                    <a:pt x="0" y="36217"/>
                    <a:pt x="36681" y="1"/>
                    <a:pt x="81929" y="1"/>
                  </a:cubicBezTo>
                  <a:close/>
                </a:path>
              </a:pathLst>
            </a:custGeom>
            <a:solidFill>
              <a:srgbClr val="016E79"/>
            </a:solidFill>
            <a:ln w="14469" cap="flat">
              <a:solidFill>
                <a:srgbClr val="1D1D1B"/>
              </a:solidFill>
              <a:prstDash val="solid"/>
              <a:miter/>
            </a:ln>
          </p:spPr>
          <p:txBody>
            <a:bodyPr rtlCol="0" anchor="ctr"/>
            <a:lstStyle/>
            <a:p>
              <a:endParaRPr lang="de-DE"/>
            </a:p>
          </p:txBody>
        </p:sp>
        <p:sp>
          <p:nvSpPr>
            <p:cNvPr id="17" name="Freeform: Shape 46">
              <a:extLst>
                <a:ext uri="{FF2B5EF4-FFF2-40B4-BE49-F238E27FC236}">
                  <a16:creationId xmlns:a16="http://schemas.microsoft.com/office/drawing/2014/main" id="{3483600B-0696-AAEF-37C7-230762A2C518}"/>
                </a:ext>
              </a:extLst>
            </p:cNvPr>
            <p:cNvSpPr/>
            <p:nvPr userDrawn="1"/>
          </p:nvSpPr>
          <p:spPr>
            <a:xfrm>
              <a:off x="3167669" y="3935989"/>
              <a:ext cx="288198" cy="1135071"/>
            </a:xfrm>
            <a:custGeom>
              <a:avLst/>
              <a:gdLst>
                <a:gd name="connsiteX0" fmla="*/ 206270 w 288198"/>
                <a:gd name="connsiteY0" fmla="*/ 0 h 1135071"/>
                <a:gd name="connsiteX1" fmla="*/ 288198 w 288198"/>
                <a:gd name="connsiteY1" fmla="*/ 80893 h 1135071"/>
                <a:gd name="connsiteX2" fmla="*/ 288198 w 288198"/>
                <a:gd name="connsiteY2" fmla="*/ 1054178 h 1135071"/>
                <a:gd name="connsiteX3" fmla="*/ 206270 w 288198"/>
                <a:gd name="connsiteY3" fmla="*/ 1135071 h 1135071"/>
                <a:gd name="connsiteX4" fmla="*/ 81929 w 288198"/>
                <a:gd name="connsiteY4" fmla="*/ 1135071 h 1135071"/>
                <a:gd name="connsiteX5" fmla="*/ 0 w 288198"/>
                <a:gd name="connsiteY5" fmla="*/ 1054178 h 1135071"/>
                <a:gd name="connsiteX6" fmla="*/ 0 w 288198"/>
                <a:gd name="connsiteY6" fmla="*/ 80893 h 1135071"/>
                <a:gd name="connsiteX7" fmla="*/ 81929 w 288198"/>
                <a:gd name="connsiteY7" fmla="*/ 0 h 113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198" h="1135071">
                  <a:moveTo>
                    <a:pt x="206270" y="0"/>
                  </a:moveTo>
                  <a:cubicBezTo>
                    <a:pt x="251518" y="0"/>
                    <a:pt x="288198" y="36217"/>
                    <a:pt x="288198" y="80893"/>
                  </a:cubicBezTo>
                  <a:lnTo>
                    <a:pt x="288198" y="1054178"/>
                  </a:lnTo>
                  <a:cubicBezTo>
                    <a:pt x="288198" y="1098855"/>
                    <a:pt x="251518" y="1135071"/>
                    <a:pt x="206270" y="1135071"/>
                  </a:cubicBezTo>
                  <a:lnTo>
                    <a:pt x="81929" y="1135071"/>
                  </a:lnTo>
                  <a:cubicBezTo>
                    <a:pt x="36681" y="1135071"/>
                    <a:pt x="0" y="1098855"/>
                    <a:pt x="0" y="1054178"/>
                  </a:cubicBezTo>
                  <a:lnTo>
                    <a:pt x="0" y="80893"/>
                  </a:lnTo>
                  <a:cubicBezTo>
                    <a:pt x="0" y="36217"/>
                    <a:pt x="36681" y="0"/>
                    <a:pt x="81929" y="0"/>
                  </a:cubicBezTo>
                  <a:close/>
                </a:path>
              </a:pathLst>
            </a:custGeom>
            <a:solidFill>
              <a:srgbClr val="016E79"/>
            </a:solidFill>
            <a:ln w="14469" cap="flat">
              <a:solidFill>
                <a:srgbClr val="1D1D1B"/>
              </a:solidFill>
              <a:prstDash val="solid"/>
              <a:miter/>
            </a:ln>
          </p:spPr>
          <p:txBody>
            <a:bodyPr rtlCol="0" anchor="ctr"/>
            <a:lstStyle/>
            <a:p>
              <a:endParaRPr lang="de-DE"/>
            </a:p>
          </p:txBody>
        </p:sp>
        <p:sp>
          <p:nvSpPr>
            <p:cNvPr id="19" name="Freeform: Shape 47">
              <a:extLst>
                <a:ext uri="{FF2B5EF4-FFF2-40B4-BE49-F238E27FC236}">
                  <a16:creationId xmlns:a16="http://schemas.microsoft.com/office/drawing/2014/main" id="{8BA7307B-B793-ABD3-2256-E638CEAF5191}"/>
                </a:ext>
              </a:extLst>
            </p:cNvPr>
            <p:cNvSpPr/>
            <p:nvPr userDrawn="1"/>
          </p:nvSpPr>
          <p:spPr>
            <a:xfrm>
              <a:off x="6435558" y="3940419"/>
              <a:ext cx="288198" cy="1135071"/>
            </a:xfrm>
            <a:custGeom>
              <a:avLst/>
              <a:gdLst>
                <a:gd name="connsiteX0" fmla="*/ 206270 w 288198"/>
                <a:gd name="connsiteY0" fmla="*/ 0 h 1135071"/>
                <a:gd name="connsiteX1" fmla="*/ 288198 w 288198"/>
                <a:gd name="connsiteY1" fmla="*/ 80893 h 1135071"/>
                <a:gd name="connsiteX2" fmla="*/ 288198 w 288198"/>
                <a:gd name="connsiteY2" fmla="*/ 1054178 h 1135071"/>
                <a:gd name="connsiteX3" fmla="*/ 206269 w 288198"/>
                <a:gd name="connsiteY3" fmla="*/ 1135071 h 1135071"/>
                <a:gd name="connsiteX4" fmla="*/ 81929 w 288198"/>
                <a:gd name="connsiteY4" fmla="*/ 1135071 h 1135071"/>
                <a:gd name="connsiteX5" fmla="*/ 0 w 288198"/>
                <a:gd name="connsiteY5" fmla="*/ 1054178 h 1135071"/>
                <a:gd name="connsiteX6" fmla="*/ 0 w 288198"/>
                <a:gd name="connsiteY6" fmla="*/ 80893 h 1135071"/>
                <a:gd name="connsiteX7" fmla="*/ 81929 w 288198"/>
                <a:gd name="connsiteY7" fmla="*/ 0 h 113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198" h="1135071">
                  <a:moveTo>
                    <a:pt x="206270" y="0"/>
                  </a:moveTo>
                  <a:cubicBezTo>
                    <a:pt x="251518" y="0"/>
                    <a:pt x="288198" y="36217"/>
                    <a:pt x="288198" y="80893"/>
                  </a:cubicBezTo>
                  <a:lnTo>
                    <a:pt x="288198" y="1054178"/>
                  </a:lnTo>
                  <a:cubicBezTo>
                    <a:pt x="288198" y="1098854"/>
                    <a:pt x="251518" y="1135071"/>
                    <a:pt x="206269" y="1135071"/>
                  </a:cubicBezTo>
                  <a:lnTo>
                    <a:pt x="81929" y="1135071"/>
                  </a:lnTo>
                  <a:cubicBezTo>
                    <a:pt x="36680" y="1135071"/>
                    <a:pt x="0" y="1098854"/>
                    <a:pt x="0" y="1054178"/>
                  </a:cubicBezTo>
                  <a:lnTo>
                    <a:pt x="0" y="80893"/>
                  </a:lnTo>
                  <a:cubicBezTo>
                    <a:pt x="0" y="36217"/>
                    <a:pt x="36680" y="0"/>
                    <a:pt x="81929" y="0"/>
                  </a:cubicBezTo>
                  <a:close/>
                </a:path>
              </a:pathLst>
            </a:custGeom>
            <a:solidFill>
              <a:srgbClr val="016E79"/>
            </a:solidFill>
            <a:ln w="14469" cap="flat">
              <a:solidFill>
                <a:srgbClr val="1D1D1B"/>
              </a:solidFill>
              <a:prstDash val="solid"/>
              <a:miter/>
            </a:ln>
          </p:spPr>
          <p:txBody>
            <a:bodyPr rtlCol="0" anchor="ctr"/>
            <a:lstStyle/>
            <a:p>
              <a:endParaRPr lang="de-DE"/>
            </a:p>
          </p:txBody>
        </p:sp>
        <p:sp>
          <p:nvSpPr>
            <p:cNvPr id="20" name="Freeform: Shape 48">
              <a:extLst>
                <a:ext uri="{FF2B5EF4-FFF2-40B4-BE49-F238E27FC236}">
                  <a16:creationId xmlns:a16="http://schemas.microsoft.com/office/drawing/2014/main" id="{6B8728C4-26C2-AD32-FBFA-42C7AD5203D9}"/>
                </a:ext>
              </a:extLst>
            </p:cNvPr>
            <p:cNvSpPr/>
            <p:nvPr userDrawn="1"/>
          </p:nvSpPr>
          <p:spPr>
            <a:xfrm>
              <a:off x="3678399" y="3952940"/>
              <a:ext cx="775328" cy="631103"/>
            </a:xfrm>
            <a:custGeom>
              <a:avLst/>
              <a:gdLst>
                <a:gd name="connsiteX0" fmla="*/ 267159 w 775328"/>
                <a:gd name="connsiteY0" fmla="*/ 630048 h 631103"/>
                <a:gd name="connsiteX1" fmla="*/ 684910 w 775328"/>
                <a:gd name="connsiteY1" fmla="*/ 570307 h 631103"/>
                <a:gd name="connsiteX2" fmla="*/ 774221 w 775328"/>
                <a:gd name="connsiteY2" fmla="*/ 451683 h 631103"/>
                <a:gd name="connsiteX3" fmla="*/ 627589 w 775328"/>
                <a:gd name="connsiteY3" fmla="*/ 89809 h 631103"/>
                <a:gd name="connsiteX4" fmla="*/ 508169 w 775328"/>
                <a:gd name="connsiteY4" fmla="*/ 1056 h 631103"/>
                <a:gd name="connsiteX5" fmla="*/ 90419 w 775328"/>
                <a:gd name="connsiteY5" fmla="*/ 60797 h 631103"/>
                <a:gd name="connsiteX6" fmla="*/ 1108 w 775328"/>
                <a:gd name="connsiteY6" fmla="*/ 179421 h 631103"/>
                <a:gd name="connsiteX7" fmla="*/ 147740 w 775328"/>
                <a:gd name="connsiteY7" fmla="*/ 541294 h 631103"/>
                <a:gd name="connsiteX8" fmla="*/ 267159 w 775328"/>
                <a:gd name="connsiteY8" fmla="*/ 630048 h 63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5328" h="631103">
                  <a:moveTo>
                    <a:pt x="267159" y="630048"/>
                  </a:moveTo>
                  <a:lnTo>
                    <a:pt x="684910" y="570307"/>
                  </a:lnTo>
                  <a:cubicBezTo>
                    <a:pt x="742376" y="562161"/>
                    <a:pt x="782616" y="508708"/>
                    <a:pt x="774221" y="451683"/>
                  </a:cubicBezTo>
                  <a:lnTo>
                    <a:pt x="627589" y="89809"/>
                  </a:lnTo>
                  <a:cubicBezTo>
                    <a:pt x="619338" y="32784"/>
                    <a:pt x="565490" y="-7090"/>
                    <a:pt x="508169" y="1056"/>
                  </a:cubicBezTo>
                  <a:lnTo>
                    <a:pt x="90419" y="60797"/>
                  </a:lnTo>
                  <a:cubicBezTo>
                    <a:pt x="32953" y="68943"/>
                    <a:pt x="-7288" y="122395"/>
                    <a:pt x="1108" y="179421"/>
                  </a:cubicBezTo>
                  <a:lnTo>
                    <a:pt x="147740" y="541294"/>
                  </a:lnTo>
                  <a:cubicBezTo>
                    <a:pt x="155991" y="598319"/>
                    <a:pt x="209838" y="638194"/>
                    <a:pt x="267159" y="630048"/>
                  </a:cubicBezTo>
                  <a:close/>
                </a:path>
              </a:pathLst>
            </a:custGeom>
            <a:solidFill>
              <a:srgbClr val="92C24F"/>
            </a:solidFill>
            <a:ln w="14469" cap="flat">
              <a:solidFill>
                <a:srgbClr val="1D1D1B"/>
              </a:solidFill>
              <a:prstDash val="solid"/>
              <a:miter/>
            </a:ln>
          </p:spPr>
          <p:txBody>
            <a:bodyPr rtlCol="0" anchor="ctr"/>
            <a:lstStyle/>
            <a:p>
              <a:endParaRPr lang="de-DE"/>
            </a:p>
          </p:txBody>
        </p:sp>
        <p:sp>
          <p:nvSpPr>
            <p:cNvPr id="21" name="Freeform: Shape 49">
              <a:extLst>
                <a:ext uri="{FF2B5EF4-FFF2-40B4-BE49-F238E27FC236}">
                  <a16:creationId xmlns:a16="http://schemas.microsoft.com/office/drawing/2014/main" id="{B4DF69F6-24D0-612F-3FC2-EB2E5A7C584D}"/>
                </a:ext>
              </a:extLst>
            </p:cNvPr>
            <p:cNvSpPr/>
            <p:nvPr userDrawn="1"/>
          </p:nvSpPr>
          <p:spPr>
            <a:xfrm>
              <a:off x="4205241" y="4037176"/>
              <a:ext cx="558592" cy="519085"/>
            </a:xfrm>
            <a:custGeom>
              <a:avLst/>
              <a:gdLst>
                <a:gd name="connsiteX0" fmla="*/ 476664 w 558592"/>
                <a:gd name="connsiteY0" fmla="*/ 0 h 519085"/>
                <a:gd name="connsiteX1" fmla="*/ 558593 w 558592"/>
                <a:gd name="connsiteY1" fmla="*/ 80893 h 519085"/>
                <a:gd name="connsiteX2" fmla="*/ 558593 w 558592"/>
                <a:gd name="connsiteY2" fmla="*/ 438193 h 519085"/>
                <a:gd name="connsiteX3" fmla="*/ 476664 w 558592"/>
                <a:gd name="connsiteY3" fmla="*/ 519086 h 519085"/>
                <a:gd name="connsiteX4" fmla="*/ 81929 w 558592"/>
                <a:gd name="connsiteY4" fmla="*/ 519086 h 519085"/>
                <a:gd name="connsiteX5" fmla="*/ 0 w 558592"/>
                <a:gd name="connsiteY5" fmla="*/ 438193 h 519085"/>
                <a:gd name="connsiteX6" fmla="*/ 0 w 558592"/>
                <a:gd name="connsiteY6" fmla="*/ 80893 h 519085"/>
                <a:gd name="connsiteX7" fmla="*/ 81929 w 558592"/>
                <a:gd name="connsiteY7" fmla="*/ 0 h 51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592" h="519085">
                  <a:moveTo>
                    <a:pt x="476664" y="0"/>
                  </a:moveTo>
                  <a:cubicBezTo>
                    <a:pt x="521912" y="0"/>
                    <a:pt x="558593" y="36217"/>
                    <a:pt x="558593" y="80893"/>
                  </a:cubicBezTo>
                  <a:lnTo>
                    <a:pt x="558593" y="438193"/>
                  </a:lnTo>
                  <a:cubicBezTo>
                    <a:pt x="558593" y="482869"/>
                    <a:pt x="521912" y="519086"/>
                    <a:pt x="476664" y="519086"/>
                  </a:cubicBezTo>
                  <a:lnTo>
                    <a:pt x="81929" y="519086"/>
                  </a:lnTo>
                  <a:cubicBezTo>
                    <a:pt x="36681" y="519086"/>
                    <a:pt x="0" y="482869"/>
                    <a:pt x="0" y="438193"/>
                  </a:cubicBezTo>
                  <a:lnTo>
                    <a:pt x="0" y="80893"/>
                  </a:lnTo>
                  <a:cubicBezTo>
                    <a:pt x="0" y="36217"/>
                    <a:pt x="36681" y="0"/>
                    <a:pt x="81929" y="0"/>
                  </a:cubicBezTo>
                  <a:close/>
                </a:path>
              </a:pathLst>
            </a:custGeom>
            <a:solidFill>
              <a:srgbClr val="CFE7DE"/>
            </a:solidFill>
            <a:ln w="14469" cap="flat">
              <a:solidFill>
                <a:srgbClr val="1D1D1B"/>
              </a:solidFill>
              <a:prstDash val="solid"/>
              <a:miter/>
            </a:ln>
          </p:spPr>
          <p:txBody>
            <a:bodyPr rtlCol="0" anchor="ctr"/>
            <a:lstStyle/>
            <a:p>
              <a:endParaRPr lang="de-DE"/>
            </a:p>
          </p:txBody>
        </p:sp>
        <p:sp>
          <p:nvSpPr>
            <p:cNvPr id="23" name="Freeform: Shape 50">
              <a:extLst>
                <a:ext uri="{FF2B5EF4-FFF2-40B4-BE49-F238E27FC236}">
                  <a16:creationId xmlns:a16="http://schemas.microsoft.com/office/drawing/2014/main" id="{0D3B4649-23B3-0559-70AE-A13806061884}"/>
                </a:ext>
              </a:extLst>
            </p:cNvPr>
            <p:cNvSpPr/>
            <p:nvPr userDrawn="1"/>
          </p:nvSpPr>
          <p:spPr>
            <a:xfrm>
              <a:off x="5238326" y="3968717"/>
              <a:ext cx="660641" cy="613984"/>
            </a:xfrm>
            <a:custGeom>
              <a:avLst/>
              <a:gdLst>
                <a:gd name="connsiteX0" fmla="*/ 578713 w 660641"/>
                <a:gd name="connsiteY0" fmla="*/ 0 h 613984"/>
                <a:gd name="connsiteX1" fmla="*/ 660642 w 660641"/>
                <a:gd name="connsiteY1" fmla="*/ 80893 h 613984"/>
                <a:gd name="connsiteX2" fmla="*/ 660642 w 660641"/>
                <a:gd name="connsiteY2" fmla="*/ 533092 h 613984"/>
                <a:gd name="connsiteX3" fmla="*/ 578713 w 660641"/>
                <a:gd name="connsiteY3" fmla="*/ 613985 h 613984"/>
                <a:gd name="connsiteX4" fmla="*/ 81929 w 660641"/>
                <a:gd name="connsiteY4" fmla="*/ 613985 h 613984"/>
                <a:gd name="connsiteX5" fmla="*/ 0 w 660641"/>
                <a:gd name="connsiteY5" fmla="*/ 533092 h 613984"/>
                <a:gd name="connsiteX6" fmla="*/ 0 w 660641"/>
                <a:gd name="connsiteY6" fmla="*/ 80893 h 613984"/>
                <a:gd name="connsiteX7" fmla="*/ 81929 w 660641"/>
                <a:gd name="connsiteY7" fmla="*/ 0 h 61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0641" h="613984">
                  <a:moveTo>
                    <a:pt x="578713" y="0"/>
                  </a:moveTo>
                  <a:cubicBezTo>
                    <a:pt x="623961" y="0"/>
                    <a:pt x="660642" y="36217"/>
                    <a:pt x="660642" y="80893"/>
                  </a:cubicBezTo>
                  <a:lnTo>
                    <a:pt x="660642" y="533092"/>
                  </a:lnTo>
                  <a:cubicBezTo>
                    <a:pt x="660642" y="577768"/>
                    <a:pt x="623961" y="613985"/>
                    <a:pt x="578713" y="613985"/>
                  </a:cubicBezTo>
                  <a:lnTo>
                    <a:pt x="81929" y="613985"/>
                  </a:lnTo>
                  <a:cubicBezTo>
                    <a:pt x="36680" y="613985"/>
                    <a:pt x="0" y="577768"/>
                    <a:pt x="0" y="533092"/>
                  </a:cubicBezTo>
                  <a:lnTo>
                    <a:pt x="0" y="80893"/>
                  </a:lnTo>
                  <a:cubicBezTo>
                    <a:pt x="0" y="36217"/>
                    <a:pt x="36680" y="0"/>
                    <a:pt x="81929" y="0"/>
                  </a:cubicBezTo>
                  <a:close/>
                </a:path>
              </a:pathLst>
            </a:custGeom>
            <a:solidFill>
              <a:srgbClr val="CFE7DE"/>
            </a:solidFill>
            <a:ln w="14469" cap="flat">
              <a:solidFill>
                <a:srgbClr val="1D1D1B"/>
              </a:solidFill>
              <a:prstDash val="solid"/>
              <a:miter/>
            </a:ln>
          </p:spPr>
          <p:txBody>
            <a:bodyPr rtlCol="0" anchor="ctr"/>
            <a:lstStyle/>
            <a:p>
              <a:endParaRPr lang="de-DE"/>
            </a:p>
          </p:txBody>
        </p:sp>
        <p:sp>
          <p:nvSpPr>
            <p:cNvPr id="25" name="Freeform: Shape 51">
              <a:extLst>
                <a:ext uri="{FF2B5EF4-FFF2-40B4-BE49-F238E27FC236}">
                  <a16:creationId xmlns:a16="http://schemas.microsoft.com/office/drawing/2014/main" id="{BC1C835E-CF9B-E4CA-EE6A-69DA13893680}"/>
                </a:ext>
              </a:extLst>
            </p:cNvPr>
            <p:cNvSpPr/>
            <p:nvPr userDrawn="1"/>
          </p:nvSpPr>
          <p:spPr>
            <a:xfrm>
              <a:off x="5530867" y="4054755"/>
              <a:ext cx="640810" cy="519085"/>
            </a:xfrm>
            <a:custGeom>
              <a:avLst/>
              <a:gdLst>
                <a:gd name="connsiteX0" fmla="*/ 465518 w 640810"/>
                <a:gd name="connsiteY0" fmla="*/ 519086 h 519085"/>
                <a:gd name="connsiteX1" fmla="*/ 93075 w 640810"/>
                <a:gd name="connsiteY1" fmla="*/ 519086 h 519085"/>
                <a:gd name="connsiteX2" fmla="*/ 0 w 640810"/>
                <a:gd name="connsiteY2" fmla="*/ 426760 h 519085"/>
                <a:gd name="connsiteX3" fmla="*/ 82218 w 640810"/>
                <a:gd name="connsiteY3" fmla="*/ 92327 h 519085"/>
                <a:gd name="connsiteX4" fmla="*/ 175293 w 640810"/>
                <a:gd name="connsiteY4" fmla="*/ 0 h 519085"/>
                <a:gd name="connsiteX5" fmla="*/ 547736 w 640810"/>
                <a:gd name="connsiteY5" fmla="*/ 0 h 519085"/>
                <a:gd name="connsiteX6" fmla="*/ 640811 w 640810"/>
                <a:gd name="connsiteY6" fmla="*/ 92327 h 519085"/>
                <a:gd name="connsiteX7" fmla="*/ 558592 w 640810"/>
                <a:gd name="connsiteY7" fmla="*/ 426760 h 519085"/>
                <a:gd name="connsiteX8" fmla="*/ 465518 w 640810"/>
                <a:gd name="connsiteY8" fmla="*/ 519086 h 51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810" h="519085">
                  <a:moveTo>
                    <a:pt x="465518" y="519086"/>
                  </a:moveTo>
                  <a:lnTo>
                    <a:pt x="93075" y="519086"/>
                  </a:lnTo>
                  <a:cubicBezTo>
                    <a:pt x="41833" y="519086"/>
                    <a:pt x="0" y="477496"/>
                    <a:pt x="0" y="426760"/>
                  </a:cubicBezTo>
                  <a:lnTo>
                    <a:pt x="82218" y="92327"/>
                  </a:lnTo>
                  <a:cubicBezTo>
                    <a:pt x="82218" y="41447"/>
                    <a:pt x="124051" y="0"/>
                    <a:pt x="175293" y="0"/>
                  </a:cubicBezTo>
                  <a:lnTo>
                    <a:pt x="547736" y="0"/>
                  </a:lnTo>
                  <a:cubicBezTo>
                    <a:pt x="598978" y="0"/>
                    <a:pt x="640811" y="41590"/>
                    <a:pt x="640811" y="92327"/>
                  </a:cubicBezTo>
                  <a:lnTo>
                    <a:pt x="558592" y="426760"/>
                  </a:lnTo>
                  <a:cubicBezTo>
                    <a:pt x="558592" y="477639"/>
                    <a:pt x="516759" y="519086"/>
                    <a:pt x="465518" y="519086"/>
                  </a:cubicBezTo>
                  <a:close/>
                </a:path>
              </a:pathLst>
            </a:custGeom>
            <a:solidFill>
              <a:srgbClr val="92C24F"/>
            </a:solidFill>
            <a:ln w="14469" cap="flat">
              <a:solidFill>
                <a:srgbClr val="1D1D1B"/>
              </a:solidFill>
              <a:prstDash val="solid"/>
              <a:miter/>
            </a:ln>
          </p:spPr>
          <p:txBody>
            <a:bodyPr rtlCol="0" anchor="ctr"/>
            <a:lstStyle/>
            <a:p>
              <a:endParaRPr lang="de-DE"/>
            </a:p>
          </p:txBody>
        </p:sp>
      </p:grpSp>
      <p:grpSp>
        <p:nvGrpSpPr>
          <p:cNvPr id="27" name="Gruppieren 26">
            <a:extLst>
              <a:ext uri="{FF2B5EF4-FFF2-40B4-BE49-F238E27FC236}">
                <a16:creationId xmlns:a16="http://schemas.microsoft.com/office/drawing/2014/main" id="{4B665B1B-F891-872B-48CB-184D0A196776}"/>
              </a:ext>
            </a:extLst>
          </p:cNvPr>
          <p:cNvGrpSpPr/>
          <p:nvPr userDrawn="1"/>
        </p:nvGrpSpPr>
        <p:grpSpPr>
          <a:xfrm>
            <a:off x="4464945" y="2335815"/>
            <a:ext cx="1207374" cy="1126110"/>
            <a:chOff x="859756" y="3796918"/>
            <a:chExt cx="1207374" cy="1126110"/>
          </a:xfrm>
        </p:grpSpPr>
        <p:sp>
          <p:nvSpPr>
            <p:cNvPr id="30" name="Freeform: Shape 594">
              <a:extLst>
                <a:ext uri="{FF2B5EF4-FFF2-40B4-BE49-F238E27FC236}">
                  <a16:creationId xmlns:a16="http://schemas.microsoft.com/office/drawing/2014/main" id="{4194FC49-3F97-1C77-1E6A-FF95141C53B8}"/>
                </a:ext>
              </a:extLst>
            </p:cNvPr>
            <p:cNvSpPr/>
            <p:nvPr userDrawn="1"/>
          </p:nvSpPr>
          <p:spPr>
            <a:xfrm>
              <a:off x="859756" y="3802206"/>
              <a:ext cx="1168292" cy="1120822"/>
            </a:xfrm>
            <a:custGeom>
              <a:avLst/>
              <a:gdLst>
                <a:gd name="connsiteX0" fmla="*/ 87440 w 1168292"/>
                <a:gd name="connsiteY0" fmla="*/ 1118359 h 1120822"/>
                <a:gd name="connsiteX1" fmla="*/ 1130078 w 1168292"/>
                <a:gd name="connsiteY1" fmla="*/ 796360 h 1120822"/>
                <a:gd name="connsiteX2" fmla="*/ 1168292 w 1168292"/>
                <a:gd name="connsiteY2" fmla="*/ 744195 h 1120822"/>
                <a:gd name="connsiteX3" fmla="*/ 1168292 w 1168292"/>
                <a:gd name="connsiteY3" fmla="*/ 54605 h 1120822"/>
                <a:gd name="connsiteX4" fmla="*/ 1112998 w 1168292"/>
                <a:gd name="connsiteY4" fmla="*/ 10 h 1120822"/>
                <a:gd name="connsiteX5" fmla="*/ 52844 w 1168292"/>
                <a:gd name="connsiteY5" fmla="*/ 23306 h 1120822"/>
                <a:gd name="connsiteX6" fmla="*/ 10 w 1168292"/>
                <a:gd name="connsiteY6" fmla="*/ 78902 h 1120822"/>
                <a:gd name="connsiteX7" fmla="*/ 17525 w 1168292"/>
                <a:gd name="connsiteY7" fmla="*/ 1067194 h 1120822"/>
                <a:gd name="connsiteX8" fmla="*/ 87440 w 1168292"/>
                <a:gd name="connsiteY8" fmla="*/ 1118359 h 112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292" h="1120822">
                  <a:moveTo>
                    <a:pt x="87440" y="1118359"/>
                  </a:moveTo>
                  <a:lnTo>
                    <a:pt x="1130078" y="796360"/>
                  </a:lnTo>
                  <a:cubicBezTo>
                    <a:pt x="1152804" y="789357"/>
                    <a:pt x="1168292" y="768205"/>
                    <a:pt x="1168292" y="744195"/>
                  </a:cubicBezTo>
                  <a:lnTo>
                    <a:pt x="1168292" y="54605"/>
                  </a:lnTo>
                  <a:cubicBezTo>
                    <a:pt x="1168292" y="24020"/>
                    <a:pt x="1143395" y="-562"/>
                    <a:pt x="1112998" y="10"/>
                  </a:cubicBezTo>
                  <a:lnTo>
                    <a:pt x="52844" y="23306"/>
                  </a:lnTo>
                  <a:cubicBezTo>
                    <a:pt x="23026" y="24020"/>
                    <a:pt x="-569" y="48746"/>
                    <a:pt x="10" y="78902"/>
                  </a:cubicBezTo>
                  <a:lnTo>
                    <a:pt x="17525" y="1067194"/>
                  </a:lnTo>
                  <a:cubicBezTo>
                    <a:pt x="18104" y="1103496"/>
                    <a:pt x="52989" y="1129078"/>
                    <a:pt x="87440" y="1118359"/>
                  </a:cubicBezTo>
                  <a:close/>
                </a:path>
              </a:pathLst>
            </a:custGeom>
            <a:solidFill>
              <a:srgbClr val="EDEDED"/>
            </a:solidFill>
            <a:ln w="14469" cap="flat">
              <a:solidFill>
                <a:srgbClr val="1D1D1B"/>
              </a:solidFill>
              <a:prstDash val="solid"/>
              <a:miter/>
            </a:ln>
          </p:spPr>
          <p:txBody>
            <a:bodyPr rtlCol="0" anchor="ctr"/>
            <a:lstStyle/>
            <a:p>
              <a:endParaRPr lang="de-DE"/>
            </a:p>
          </p:txBody>
        </p:sp>
        <p:sp>
          <p:nvSpPr>
            <p:cNvPr id="31" name="Freeform: Shape 595">
              <a:extLst>
                <a:ext uri="{FF2B5EF4-FFF2-40B4-BE49-F238E27FC236}">
                  <a16:creationId xmlns:a16="http://schemas.microsoft.com/office/drawing/2014/main" id="{87D313FC-9247-EFBC-939E-33D94C2995BC}"/>
                </a:ext>
              </a:extLst>
            </p:cNvPr>
            <p:cNvSpPr/>
            <p:nvPr userDrawn="1"/>
          </p:nvSpPr>
          <p:spPr>
            <a:xfrm>
              <a:off x="898838" y="3796918"/>
              <a:ext cx="1168292" cy="1120822"/>
            </a:xfrm>
            <a:custGeom>
              <a:avLst/>
              <a:gdLst>
                <a:gd name="connsiteX0" fmla="*/ 87440 w 1168292"/>
                <a:gd name="connsiteY0" fmla="*/ 1118359 h 1120822"/>
                <a:gd name="connsiteX1" fmla="*/ 1130078 w 1168292"/>
                <a:gd name="connsiteY1" fmla="*/ 796360 h 1120822"/>
                <a:gd name="connsiteX2" fmla="*/ 1168292 w 1168292"/>
                <a:gd name="connsiteY2" fmla="*/ 744194 h 1120822"/>
                <a:gd name="connsiteX3" fmla="*/ 1168292 w 1168292"/>
                <a:gd name="connsiteY3" fmla="*/ 54605 h 1120822"/>
                <a:gd name="connsiteX4" fmla="*/ 1112998 w 1168292"/>
                <a:gd name="connsiteY4" fmla="*/ 10 h 1120822"/>
                <a:gd name="connsiteX5" fmla="*/ 52844 w 1168292"/>
                <a:gd name="connsiteY5" fmla="*/ 23306 h 1120822"/>
                <a:gd name="connsiteX6" fmla="*/ 10 w 1168292"/>
                <a:gd name="connsiteY6" fmla="*/ 78902 h 1120822"/>
                <a:gd name="connsiteX7" fmla="*/ 17525 w 1168292"/>
                <a:gd name="connsiteY7" fmla="*/ 1067194 h 1120822"/>
                <a:gd name="connsiteX8" fmla="*/ 87440 w 1168292"/>
                <a:gd name="connsiteY8" fmla="*/ 1118359 h 112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292" h="1120822">
                  <a:moveTo>
                    <a:pt x="87440" y="1118359"/>
                  </a:moveTo>
                  <a:lnTo>
                    <a:pt x="1130078" y="796360"/>
                  </a:lnTo>
                  <a:cubicBezTo>
                    <a:pt x="1152804" y="789357"/>
                    <a:pt x="1168292" y="768205"/>
                    <a:pt x="1168292" y="744194"/>
                  </a:cubicBezTo>
                  <a:lnTo>
                    <a:pt x="1168292" y="54605"/>
                  </a:lnTo>
                  <a:cubicBezTo>
                    <a:pt x="1168292" y="24020"/>
                    <a:pt x="1143395" y="-562"/>
                    <a:pt x="1112998" y="10"/>
                  </a:cubicBezTo>
                  <a:lnTo>
                    <a:pt x="52844" y="23306"/>
                  </a:lnTo>
                  <a:cubicBezTo>
                    <a:pt x="23026" y="24020"/>
                    <a:pt x="-569" y="48746"/>
                    <a:pt x="10" y="78902"/>
                  </a:cubicBezTo>
                  <a:lnTo>
                    <a:pt x="17525" y="1067194"/>
                  </a:lnTo>
                  <a:cubicBezTo>
                    <a:pt x="18104" y="1103496"/>
                    <a:pt x="52989" y="1129078"/>
                    <a:pt x="87440" y="1118359"/>
                  </a:cubicBezTo>
                  <a:close/>
                </a:path>
              </a:pathLst>
            </a:custGeom>
            <a:solidFill>
              <a:srgbClr val="EDEDED"/>
            </a:solidFill>
            <a:ln w="14469" cap="flat">
              <a:solidFill>
                <a:srgbClr val="1D1D1B"/>
              </a:solidFill>
              <a:prstDash val="solid"/>
              <a:miter/>
            </a:ln>
          </p:spPr>
          <p:txBody>
            <a:bodyPr rtlCol="0" anchor="ctr"/>
            <a:lstStyle/>
            <a:p>
              <a:endParaRPr lang="de-DE"/>
            </a:p>
          </p:txBody>
        </p:sp>
        <p:sp>
          <p:nvSpPr>
            <p:cNvPr id="32" name="Freeform: Shape 596">
              <a:extLst>
                <a:ext uri="{FF2B5EF4-FFF2-40B4-BE49-F238E27FC236}">
                  <a16:creationId xmlns:a16="http://schemas.microsoft.com/office/drawing/2014/main" id="{2579EA8F-CCE8-BA31-FB5F-189C2520CA03}"/>
                </a:ext>
              </a:extLst>
            </p:cNvPr>
            <p:cNvSpPr/>
            <p:nvPr userDrawn="1"/>
          </p:nvSpPr>
          <p:spPr>
            <a:xfrm>
              <a:off x="960211" y="3845367"/>
              <a:ext cx="1065230" cy="1012349"/>
            </a:xfrm>
            <a:custGeom>
              <a:avLst/>
              <a:gdLst>
                <a:gd name="connsiteX0" fmla="*/ 79769 w 1065230"/>
                <a:gd name="connsiteY0" fmla="*/ 1010170 h 1012349"/>
                <a:gd name="connsiteX1" fmla="*/ 1030346 w 1065230"/>
                <a:gd name="connsiteY1" fmla="*/ 719328 h 1012349"/>
                <a:gd name="connsiteX2" fmla="*/ 1065231 w 1065230"/>
                <a:gd name="connsiteY2" fmla="*/ 672164 h 1012349"/>
                <a:gd name="connsiteX3" fmla="*/ 1065231 w 1065230"/>
                <a:gd name="connsiteY3" fmla="*/ 49318 h 1012349"/>
                <a:gd name="connsiteX4" fmla="*/ 1014858 w 1065230"/>
                <a:gd name="connsiteY4" fmla="*/ 11 h 1012349"/>
                <a:gd name="connsiteX5" fmla="*/ 48213 w 1065230"/>
                <a:gd name="connsiteY5" fmla="*/ 21020 h 1012349"/>
                <a:gd name="connsiteX6" fmla="*/ 11 w 1065230"/>
                <a:gd name="connsiteY6" fmla="*/ 71185 h 1012349"/>
                <a:gd name="connsiteX7" fmla="*/ 16079 w 1065230"/>
                <a:gd name="connsiteY7" fmla="*/ 963864 h 1012349"/>
                <a:gd name="connsiteX8" fmla="*/ 79769 w 1065230"/>
                <a:gd name="connsiteY8" fmla="*/ 1010170 h 10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5230" h="1012349">
                  <a:moveTo>
                    <a:pt x="79769" y="1010170"/>
                  </a:moveTo>
                  <a:lnTo>
                    <a:pt x="1030346" y="719328"/>
                  </a:lnTo>
                  <a:cubicBezTo>
                    <a:pt x="1051045" y="713039"/>
                    <a:pt x="1065231" y="693888"/>
                    <a:pt x="1065231" y="672164"/>
                  </a:cubicBezTo>
                  <a:lnTo>
                    <a:pt x="1065231" y="49318"/>
                  </a:lnTo>
                  <a:cubicBezTo>
                    <a:pt x="1065231" y="21735"/>
                    <a:pt x="1042505" y="-561"/>
                    <a:pt x="1014858" y="11"/>
                  </a:cubicBezTo>
                  <a:lnTo>
                    <a:pt x="48213" y="21020"/>
                  </a:lnTo>
                  <a:cubicBezTo>
                    <a:pt x="21000" y="21592"/>
                    <a:pt x="-568" y="44030"/>
                    <a:pt x="11" y="71185"/>
                  </a:cubicBezTo>
                  <a:lnTo>
                    <a:pt x="16079" y="963864"/>
                  </a:lnTo>
                  <a:cubicBezTo>
                    <a:pt x="16658" y="996593"/>
                    <a:pt x="48503" y="1019746"/>
                    <a:pt x="79769" y="1010170"/>
                  </a:cubicBezTo>
                  <a:close/>
                </a:path>
              </a:pathLst>
            </a:custGeom>
            <a:solidFill>
              <a:srgbClr val="3C3C3B"/>
            </a:solidFill>
            <a:ln w="14469" cap="flat">
              <a:solidFill>
                <a:srgbClr val="1D1D1B"/>
              </a:solidFill>
              <a:prstDash val="solid"/>
              <a:miter/>
            </a:ln>
          </p:spPr>
          <p:txBody>
            <a:bodyPr rtlCol="0" anchor="ctr"/>
            <a:lstStyle/>
            <a:p>
              <a:endParaRPr lang="de-DE"/>
            </a:p>
          </p:txBody>
        </p:sp>
        <p:sp>
          <p:nvSpPr>
            <p:cNvPr id="33" name="Freeform: Shape 597">
              <a:extLst>
                <a:ext uri="{FF2B5EF4-FFF2-40B4-BE49-F238E27FC236}">
                  <a16:creationId xmlns:a16="http://schemas.microsoft.com/office/drawing/2014/main" id="{ECEE9316-508E-A6BA-8D2C-149231507C9D}"/>
                </a:ext>
              </a:extLst>
            </p:cNvPr>
            <p:cNvSpPr/>
            <p:nvPr userDrawn="1"/>
          </p:nvSpPr>
          <p:spPr>
            <a:xfrm>
              <a:off x="1408660" y="4136648"/>
              <a:ext cx="279947" cy="282552"/>
            </a:xfrm>
            <a:custGeom>
              <a:avLst/>
              <a:gdLst>
                <a:gd name="connsiteX0" fmla="*/ 0 w 279947"/>
                <a:gd name="connsiteY0" fmla="*/ 0 h 282552"/>
                <a:gd name="connsiteX1" fmla="*/ 0 w 279947"/>
                <a:gd name="connsiteY1" fmla="*/ 282553 h 282552"/>
                <a:gd name="connsiteX2" fmla="*/ 279948 w 279947"/>
                <a:gd name="connsiteY2" fmla="*/ 102903 h 282552"/>
                <a:gd name="connsiteX3" fmla="*/ 0 w 279947"/>
                <a:gd name="connsiteY3" fmla="*/ 0 h 282552"/>
              </a:gdLst>
              <a:ahLst/>
              <a:cxnLst>
                <a:cxn ang="0">
                  <a:pos x="connsiteX0" y="connsiteY0"/>
                </a:cxn>
                <a:cxn ang="0">
                  <a:pos x="connsiteX1" y="connsiteY1"/>
                </a:cxn>
                <a:cxn ang="0">
                  <a:pos x="connsiteX2" y="connsiteY2"/>
                </a:cxn>
                <a:cxn ang="0">
                  <a:pos x="connsiteX3" y="connsiteY3"/>
                </a:cxn>
              </a:cxnLst>
              <a:rect l="l" t="t" r="r" b="b"/>
              <a:pathLst>
                <a:path w="279947" h="282552">
                  <a:moveTo>
                    <a:pt x="0" y="0"/>
                  </a:moveTo>
                  <a:lnTo>
                    <a:pt x="0" y="282553"/>
                  </a:lnTo>
                  <a:lnTo>
                    <a:pt x="279948" y="102903"/>
                  </a:lnTo>
                  <a:lnTo>
                    <a:pt x="0" y="0"/>
                  </a:lnTo>
                  <a:close/>
                </a:path>
              </a:pathLst>
            </a:custGeom>
            <a:solidFill>
              <a:srgbClr val="E94E1B"/>
            </a:solidFill>
            <a:ln w="14469" cap="flat">
              <a:solidFill>
                <a:srgbClr val="1D1D1B"/>
              </a:solidFill>
              <a:prstDash val="solid"/>
              <a:miter/>
            </a:ln>
          </p:spPr>
          <p:txBody>
            <a:bodyPr rtlCol="0" anchor="ctr"/>
            <a:lstStyle/>
            <a:p>
              <a:endParaRPr lang="de-DE"/>
            </a:p>
          </p:txBody>
        </p:sp>
      </p:grpSp>
      <p:grpSp>
        <p:nvGrpSpPr>
          <p:cNvPr id="34" name="Gruppieren 33">
            <a:extLst>
              <a:ext uri="{FF2B5EF4-FFF2-40B4-BE49-F238E27FC236}">
                <a16:creationId xmlns:a16="http://schemas.microsoft.com/office/drawing/2014/main" id="{5BEF9523-1EFF-D1A2-8E07-26621E5CD52D}"/>
              </a:ext>
            </a:extLst>
          </p:cNvPr>
          <p:cNvGrpSpPr/>
          <p:nvPr userDrawn="1"/>
        </p:nvGrpSpPr>
        <p:grpSpPr>
          <a:xfrm>
            <a:off x="7772400" y="2098523"/>
            <a:ext cx="748579" cy="1472245"/>
            <a:chOff x="10202692" y="1767222"/>
            <a:chExt cx="1544489" cy="3037577"/>
          </a:xfrm>
        </p:grpSpPr>
        <p:sp>
          <p:nvSpPr>
            <p:cNvPr id="35" name="Freeform: Shape 674">
              <a:extLst>
                <a:ext uri="{FF2B5EF4-FFF2-40B4-BE49-F238E27FC236}">
                  <a16:creationId xmlns:a16="http://schemas.microsoft.com/office/drawing/2014/main" id="{EAC9577F-0D4F-CEF5-8FA8-A0891A142899}"/>
                </a:ext>
              </a:extLst>
            </p:cNvPr>
            <p:cNvSpPr/>
            <p:nvPr/>
          </p:nvSpPr>
          <p:spPr>
            <a:xfrm>
              <a:off x="10205298" y="1910526"/>
              <a:ext cx="1089971" cy="2893273"/>
            </a:xfrm>
            <a:custGeom>
              <a:avLst/>
              <a:gdLst>
                <a:gd name="connsiteX0" fmla="*/ 916271 w 1089971"/>
                <a:gd name="connsiteY0" fmla="*/ 0 h 2893273"/>
                <a:gd name="connsiteX1" fmla="*/ 1089972 w 1089971"/>
                <a:gd name="connsiteY1" fmla="*/ 171504 h 2893273"/>
                <a:gd name="connsiteX2" fmla="*/ 1089972 w 1089971"/>
                <a:gd name="connsiteY2" fmla="*/ 2721770 h 2893273"/>
                <a:gd name="connsiteX3" fmla="*/ 916271 w 1089971"/>
                <a:gd name="connsiteY3" fmla="*/ 2893274 h 2893273"/>
                <a:gd name="connsiteX4" fmla="*/ 173701 w 1089971"/>
                <a:gd name="connsiteY4" fmla="*/ 2893274 h 2893273"/>
                <a:gd name="connsiteX5" fmla="*/ 0 w 1089971"/>
                <a:gd name="connsiteY5" fmla="*/ 2721770 h 2893273"/>
                <a:gd name="connsiteX6" fmla="*/ 0 w 1089971"/>
                <a:gd name="connsiteY6" fmla="*/ 171504 h 2893273"/>
                <a:gd name="connsiteX7" fmla="*/ 173701 w 1089971"/>
                <a:gd name="connsiteY7" fmla="*/ 0 h 289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971" h="2893273">
                  <a:moveTo>
                    <a:pt x="916271" y="0"/>
                  </a:moveTo>
                  <a:cubicBezTo>
                    <a:pt x="1012204" y="0"/>
                    <a:pt x="1089972" y="76785"/>
                    <a:pt x="1089972" y="171504"/>
                  </a:cubicBezTo>
                  <a:lnTo>
                    <a:pt x="1089972" y="2721770"/>
                  </a:lnTo>
                  <a:cubicBezTo>
                    <a:pt x="1089972" y="2816489"/>
                    <a:pt x="1012204" y="2893274"/>
                    <a:pt x="916271" y="2893274"/>
                  </a:cubicBezTo>
                  <a:lnTo>
                    <a:pt x="173701" y="2893274"/>
                  </a:lnTo>
                  <a:cubicBezTo>
                    <a:pt x="77768" y="2893274"/>
                    <a:pt x="0" y="2816489"/>
                    <a:pt x="0" y="2721770"/>
                  </a:cubicBezTo>
                  <a:lnTo>
                    <a:pt x="0" y="171504"/>
                  </a:lnTo>
                  <a:cubicBezTo>
                    <a:pt x="0" y="76785"/>
                    <a:pt x="77768" y="0"/>
                    <a:pt x="173701" y="0"/>
                  </a:cubicBezTo>
                  <a:close/>
                </a:path>
              </a:pathLst>
            </a:custGeom>
            <a:solidFill>
              <a:srgbClr val="016E79"/>
            </a:solidFill>
            <a:ln w="12700" cap="flat">
              <a:solidFill>
                <a:srgbClr val="1D1D1B"/>
              </a:solidFill>
              <a:prstDash val="solid"/>
              <a:miter/>
            </a:ln>
          </p:spPr>
          <p:txBody>
            <a:bodyPr rtlCol="0" anchor="ctr"/>
            <a:lstStyle/>
            <a:p>
              <a:endParaRPr lang="de-DE"/>
            </a:p>
          </p:txBody>
        </p:sp>
        <p:sp>
          <p:nvSpPr>
            <p:cNvPr id="37" name="Freeform: Shape 675">
              <a:extLst>
                <a:ext uri="{FF2B5EF4-FFF2-40B4-BE49-F238E27FC236}">
                  <a16:creationId xmlns:a16="http://schemas.microsoft.com/office/drawing/2014/main" id="{DA504C9E-76BE-D330-D833-FC1ACBABF14D}"/>
                </a:ext>
              </a:extLst>
            </p:cNvPr>
            <p:cNvSpPr/>
            <p:nvPr/>
          </p:nvSpPr>
          <p:spPr>
            <a:xfrm>
              <a:off x="10202692" y="1893232"/>
              <a:ext cx="1101696" cy="2072626"/>
            </a:xfrm>
            <a:custGeom>
              <a:avLst/>
              <a:gdLst>
                <a:gd name="connsiteX0" fmla="*/ 1078826 w 1101696"/>
                <a:gd name="connsiteY0" fmla="*/ 0 h 2072626"/>
                <a:gd name="connsiteX1" fmla="*/ 22871 w 1101696"/>
                <a:gd name="connsiteY1" fmla="*/ 0 h 2072626"/>
                <a:gd name="connsiteX2" fmla="*/ 0 w 1101696"/>
                <a:gd name="connsiteY2" fmla="*/ 38588 h 2072626"/>
                <a:gd name="connsiteX3" fmla="*/ 0 w 1101696"/>
                <a:gd name="connsiteY3" fmla="*/ 2034039 h 2072626"/>
                <a:gd name="connsiteX4" fmla="*/ 22871 w 1101696"/>
                <a:gd name="connsiteY4" fmla="*/ 2072627 h 2072626"/>
                <a:gd name="connsiteX5" fmla="*/ 1078826 w 1101696"/>
                <a:gd name="connsiteY5" fmla="*/ 2072627 h 2072626"/>
                <a:gd name="connsiteX6" fmla="*/ 1101697 w 1101696"/>
                <a:gd name="connsiteY6" fmla="*/ 2034039 h 2072626"/>
                <a:gd name="connsiteX7" fmla="*/ 1101697 w 1101696"/>
                <a:gd name="connsiteY7" fmla="*/ 38588 h 2072626"/>
                <a:gd name="connsiteX8" fmla="*/ 1078826 w 1101696"/>
                <a:gd name="connsiteY8" fmla="*/ 0 h 2072626"/>
                <a:gd name="connsiteX9" fmla="*/ 1068983 w 1101696"/>
                <a:gd name="connsiteY9" fmla="*/ 1974869 h 2072626"/>
                <a:gd name="connsiteX10" fmla="*/ 1048139 w 1101696"/>
                <a:gd name="connsiteY10" fmla="*/ 2010028 h 2072626"/>
                <a:gd name="connsiteX11" fmla="*/ 61084 w 1101696"/>
                <a:gd name="connsiteY11" fmla="*/ 2010028 h 2072626"/>
                <a:gd name="connsiteX12" fmla="*/ 40240 w 1101696"/>
                <a:gd name="connsiteY12" fmla="*/ 1974869 h 2072626"/>
                <a:gd name="connsiteX13" fmla="*/ 40240 w 1101696"/>
                <a:gd name="connsiteY13" fmla="*/ 94470 h 2072626"/>
                <a:gd name="connsiteX14" fmla="*/ 61084 w 1101696"/>
                <a:gd name="connsiteY14" fmla="*/ 59312 h 2072626"/>
                <a:gd name="connsiteX15" fmla="*/ 1048139 w 1101696"/>
                <a:gd name="connsiteY15" fmla="*/ 59312 h 2072626"/>
                <a:gd name="connsiteX16" fmla="*/ 1068983 w 1101696"/>
                <a:gd name="connsiteY16" fmla="*/ 94470 h 2072626"/>
                <a:gd name="connsiteX17" fmla="*/ 1068983 w 1101696"/>
                <a:gd name="connsiteY17" fmla="*/ 1974869 h 207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01696" h="2072626">
                  <a:moveTo>
                    <a:pt x="1078826" y="0"/>
                  </a:moveTo>
                  <a:lnTo>
                    <a:pt x="22871" y="0"/>
                  </a:lnTo>
                  <a:cubicBezTo>
                    <a:pt x="10278" y="0"/>
                    <a:pt x="0" y="17293"/>
                    <a:pt x="0" y="38588"/>
                  </a:cubicBezTo>
                  <a:lnTo>
                    <a:pt x="0" y="2034039"/>
                  </a:lnTo>
                  <a:cubicBezTo>
                    <a:pt x="0" y="2055191"/>
                    <a:pt x="10278" y="2072627"/>
                    <a:pt x="22871" y="2072627"/>
                  </a:cubicBezTo>
                  <a:lnTo>
                    <a:pt x="1078826" y="2072627"/>
                  </a:lnTo>
                  <a:cubicBezTo>
                    <a:pt x="1091419" y="2072627"/>
                    <a:pt x="1101697" y="2055334"/>
                    <a:pt x="1101697" y="2034039"/>
                  </a:cubicBezTo>
                  <a:lnTo>
                    <a:pt x="1101697" y="38588"/>
                  </a:lnTo>
                  <a:cubicBezTo>
                    <a:pt x="1101697" y="17436"/>
                    <a:pt x="1091419" y="0"/>
                    <a:pt x="1078826" y="0"/>
                  </a:cubicBezTo>
                  <a:close/>
                  <a:moveTo>
                    <a:pt x="1068983" y="1974869"/>
                  </a:moveTo>
                  <a:cubicBezTo>
                    <a:pt x="1068983" y="1994164"/>
                    <a:pt x="1059574" y="2010028"/>
                    <a:pt x="1048139" y="2010028"/>
                  </a:cubicBezTo>
                  <a:lnTo>
                    <a:pt x="61084" y="2010028"/>
                  </a:lnTo>
                  <a:cubicBezTo>
                    <a:pt x="49649" y="2010028"/>
                    <a:pt x="40240" y="1994164"/>
                    <a:pt x="40240" y="1974869"/>
                  </a:cubicBezTo>
                  <a:lnTo>
                    <a:pt x="40240" y="94470"/>
                  </a:lnTo>
                  <a:cubicBezTo>
                    <a:pt x="40240" y="75176"/>
                    <a:pt x="49649" y="59312"/>
                    <a:pt x="61084" y="59312"/>
                  </a:cubicBezTo>
                  <a:lnTo>
                    <a:pt x="1048139" y="59312"/>
                  </a:lnTo>
                  <a:cubicBezTo>
                    <a:pt x="1059574" y="59312"/>
                    <a:pt x="1068983" y="75176"/>
                    <a:pt x="1068983" y="94470"/>
                  </a:cubicBezTo>
                  <a:lnTo>
                    <a:pt x="1068983" y="1974869"/>
                  </a:lnTo>
                  <a:close/>
                </a:path>
              </a:pathLst>
            </a:custGeom>
            <a:solidFill>
              <a:srgbClr val="43A1B6"/>
            </a:solidFill>
            <a:ln w="12700" cap="flat">
              <a:solidFill>
                <a:srgbClr val="1D1D1B"/>
              </a:solidFill>
              <a:prstDash val="solid"/>
              <a:miter/>
            </a:ln>
          </p:spPr>
          <p:txBody>
            <a:bodyPr rtlCol="0" anchor="ctr"/>
            <a:lstStyle/>
            <a:p>
              <a:endParaRPr lang="de-DE"/>
            </a:p>
          </p:txBody>
        </p:sp>
        <p:sp>
          <p:nvSpPr>
            <p:cNvPr id="38" name="Freeform: Shape 676">
              <a:extLst>
                <a:ext uri="{FF2B5EF4-FFF2-40B4-BE49-F238E27FC236}">
                  <a16:creationId xmlns:a16="http://schemas.microsoft.com/office/drawing/2014/main" id="{5F4F6AA8-6B44-5BCC-FE65-81B7C479F955}"/>
                </a:ext>
              </a:extLst>
            </p:cNvPr>
            <p:cNvSpPr/>
            <p:nvPr/>
          </p:nvSpPr>
          <p:spPr>
            <a:xfrm>
              <a:off x="10263777" y="1952687"/>
              <a:ext cx="77730" cy="1762490"/>
            </a:xfrm>
            <a:custGeom>
              <a:avLst/>
              <a:gdLst>
                <a:gd name="connsiteX0" fmla="*/ 77297 w 77730"/>
                <a:gd name="connsiteY0" fmla="*/ 1762490 h 1762490"/>
                <a:gd name="connsiteX1" fmla="*/ 77731 w 77730"/>
                <a:gd name="connsiteY1" fmla="*/ 82608 h 1762490"/>
                <a:gd name="connsiteX2" fmla="*/ 0 w 77730"/>
                <a:gd name="connsiteY2" fmla="*/ 0 h 1762490"/>
              </a:gdLst>
              <a:ahLst/>
              <a:cxnLst>
                <a:cxn ang="0">
                  <a:pos x="connsiteX0" y="connsiteY0"/>
                </a:cxn>
                <a:cxn ang="0">
                  <a:pos x="connsiteX1" y="connsiteY1"/>
                </a:cxn>
                <a:cxn ang="0">
                  <a:pos x="connsiteX2" y="connsiteY2"/>
                </a:cxn>
              </a:cxnLst>
              <a:rect l="l" t="t" r="r" b="b"/>
              <a:pathLst>
                <a:path w="77730" h="1762490">
                  <a:moveTo>
                    <a:pt x="77297" y="1762490"/>
                  </a:moveTo>
                  <a:lnTo>
                    <a:pt x="77731" y="82608"/>
                  </a:lnTo>
                  <a:lnTo>
                    <a:pt x="0" y="0"/>
                  </a:lnTo>
                </a:path>
              </a:pathLst>
            </a:custGeom>
            <a:solidFill>
              <a:srgbClr val="43A1B6"/>
            </a:solidFill>
            <a:ln w="12700" cap="flat">
              <a:solidFill>
                <a:srgbClr val="1D1D1B"/>
              </a:solidFill>
              <a:prstDash val="solid"/>
              <a:miter/>
            </a:ln>
          </p:spPr>
          <p:txBody>
            <a:bodyPr rtlCol="0" anchor="ctr"/>
            <a:lstStyle/>
            <a:p>
              <a:endParaRPr lang="de-DE"/>
            </a:p>
          </p:txBody>
        </p:sp>
        <p:sp>
          <p:nvSpPr>
            <p:cNvPr id="40" name="Freeform: Shape 677">
              <a:extLst>
                <a:ext uri="{FF2B5EF4-FFF2-40B4-BE49-F238E27FC236}">
                  <a16:creationId xmlns:a16="http://schemas.microsoft.com/office/drawing/2014/main" id="{B9286EF5-D1BF-774B-E8F7-B2D75D2A00AE}"/>
                </a:ext>
              </a:extLst>
            </p:cNvPr>
            <p:cNvSpPr/>
            <p:nvPr/>
          </p:nvSpPr>
          <p:spPr>
            <a:xfrm>
              <a:off x="11190615" y="1964121"/>
              <a:ext cx="64414" cy="1756773"/>
            </a:xfrm>
            <a:custGeom>
              <a:avLst/>
              <a:gdLst>
                <a:gd name="connsiteX0" fmla="*/ 0 w 64414"/>
                <a:gd name="connsiteY0" fmla="*/ 1756773 h 1756773"/>
                <a:gd name="connsiteX1" fmla="*/ 0 w 64414"/>
                <a:gd name="connsiteY1" fmla="*/ 66744 h 1756773"/>
                <a:gd name="connsiteX2" fmla="*/ 64414 w 64414"/>
                <a:gd name="connsiteY2" fmla="*/ 0 h 1756773"/>
              </a:gdLst>
              <a:ahLst/>
              <a:cxnLst>
                <a:cxn ang="0">
                  <a:pos x="connsiteX0" y="connsiteY0"/>
                </a:cxn>
                <a:cxn ang="0">
                  <a:pos x="connsiteX1" y="connsiteY1"/>
                </a:cxn>
                <a:cxn ang="0">
                  <a:pos x="connsiteX2" y="connsiteY2"/>
                </a:cxn>
              </a:cxnLst>
              <a:rect l="l" t="t" r="r" b="b"/>
              <a:pathLst>
                <a:path w="64414" h="1756773">
                  <a:moveTo>
                    <a:pt x="0" y="1756773"/>
                  </a:moveTo>
                  <a:lnTo>
                    <a:pt x="0" y="66744"/>
                  </a:lnTo>
                  <a:lnTo>
                    <a:pt x="64414" y="0"/>
                  </a:lnTo>
                </a:path>
              </a:pathLst>
            </a:custGeom>
            <a:solidFill>
              <a:srgbClr val="43A1B6"/>
            </a:solidFill>
            <a:ln w="12700" cap="flat">
              <a:solidFill>
                <a:srgbClr val="1D1D1B"/>
              </a:solidFill>
              <a:prstDash val="solid"/>
              <a:miter/>
            </a:ln>
          </p:spPr>
          <p:txBody>
            <a:bodyPr rtlCol="0" anchor="ctr"/>
            <a:lstStyle/>
            <a:p>
              <a:endParaRPr lang="de-DE"/>
            </a:p>
          </p:txBody>
        </p:sp>
        <p:sp>
          <p:nvSpPr>
            <p:cNvPr id="41" name="Freeform: Shape 678">
              <a:extLst>
                <a:ext uri="{FF2B5EF4-FFF2-40B4-BE49-F238E27FC236}">
                  <a16:creationId xmlns:a16="http://schemas.microsoft.com/office/drawing/2014/main" id="{A93001B1-07B4-90A7-273A-37318E1493EB}"/>
                </a:ext>
              </a:extLst>
            </p:cNvPr>
            <p:cNvSpPr/>
            <p:nvPr/>
          </p:nvSpPr>
          <p:spPr>
            <a:xfrm>
              <a:off x="10218904" y="3793640"/>
              <a:ext cx="1089971" cy="1011159"/>
            </a:xfrm>
            <a:custGeom>
              <a:avLst/>
              <a:gdLst>
                <a:gd name="connsiteX0" fmla="*/ 1012675 w 1089971"/>
                <a:gd name="connsiteY0" fmla="*/ 0 h 1011159"/>
                <a:gd name="connsiteX1" fmla="*/ 1089973 w 1089971"/>
                <a:gd name="connsiteY1" fmla="*/ 76319 h 1011159"/>
                <a:gd name="connsiteX2" fmla="*/ 1089973 w 1089971"/>
                <a:gd name="connsiteY2" fmla="*/ 934840 h 1011159"/>
                <a:gd name="connsiteX3" fmla="*/ 1012675 w 1089971"/>
                <a:gd name="connsiteY3" fmla="*/ 1011159 h 1011159"/>
                <a:gd name="connsiteX4" fmla="*/ 77297 w 1089971"/>
                <a:gd name="connsiteY4" fmla="*/ 1011159 h 1011159"/>
                <a:gd name="connsiteX5" fmla="*/ 0 w 1089971"/>
                <a:gd name="connsiteY5" fmla="*/ 934840 h 1011159"/>
                <a:gd name="connsiteX6" fmla="*/ 0 w 1089971"/>
                <a:gd name="connsiteY6" fmla="*/ 76319 h 1011159"/>
                <a:gd name="connsiteX7" fmla="*/ 77297 w 1089971"/>
                <a:gd name="connsiteY7" fmla="*/ 0 h 1011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971" h="1011159">
                  <a:moveTo>
                    <a:pt x="1012675" y="0"/>
                  </a:moveTo>
                  <a:cubicBezTo>
                    <a:pt x="1055366" y="0"/>
                    <a:pt x="1089973" y="34169"/>
                    <a:pt x="1089973" y="76319"/>
                  </a:cubicBezTo>
                  <a:lnTo>
                    <a:pt x="1089973" y="934840"/>
                  </a:lnTo>
                  <a:cubicBezTo>
                    <a:pt x="1089973" y="976990"/>
                    <a:pt x="1055366" y="1011159"/>
                    <a:pt x="1012675" y="1011159"/>
                  </a:cubicBezTo>
                  <a:lnTo>
                    <a:pt x="77297" y="1011159"/>
                  </a:lnTo>
                  <a:cubicBezTo>
                    <a:pt x="34607" y="1011159"/>
                    <a:pt x="0" y="976990"/>
                    <a:pt x="0" y="934840"/>
                  </a:cubicBezTo>
                  <a:lnTo>
                    <a:pt x="0" y="76319"/>
                  </a:lnTo>
                  <a:cubicBezTo>
                    <a:pt x="0" y="34169"/>
                    <a:pt x="34607" y="0"/>
                    <a:pt x="77297"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42" name="Freeform: Shape 679">
              <a:extLst>
                <a:ext uri="{FF2B5EF4-FFF2-40B4-BE49-F238E27FC236}">
                  <a16:creationId xmlns:a16="http://schemas.microsoft.com/office/drawing/2014/main" id="{361F79D8-D976-0181-6762-DB776BAD8918}"/>
                </a:ext>
              </a:extLst>
            </p:cNvPr>
            <p:cNvSpPr/>
            <p:nvPr/>
          </p:nvSpPr>
          <p:spPr>
            <a:xfrm>
              <a:off x="10995057" y="3975721"/>
              <a:ext cx="252445" cy="70602"/>
            </a:xfrm>
            <a:custGeom>
              <a:avLst/>
              <a:gdLst>
                <a:gd name="connsiteX0" fmla="*/ 225811 w 252445"/>
                <a:gd name="connsiteY0" fmla="*/ 0 h 70602"/>
                <a:gd name="connsiteX1" fmla="*/ 252445 w 252445"/>
                <a:gd name="connsiteY1" fmla="*/ 26297 h 70602"/>
                <a:gd name="connsiteX2" fmla="*/ 252445 w 252445"/>
                <a:gd name="connsiteY2" fmla="*/ 44305 h 70602"/>
                <a:gd name="connsiteX3" fmla="*/ 225811 w 252445"/>
                <a:gd name="connsiteY3" fmla="*/ 70602 h 70602"/>
                <a:gd name="connsiteX4" fmla="*/ 26634 w 252445"/>
                <a:gd name="connsiteY4" fmla="*/ 70602 h 70602"/>
                <a:gd name="connsiteX5" fmla="*/ -1 w 252445"/>
                <a:gd name="connsiteY5" fmla="*/ 44305 h 70602"/>
                <a:gd name="connsiteX6" fmla="*/ -1 w 252445"/>
                <a:gd name="connsiteY6" fmla="*/ 26297 h 70602"/>
                <a:gd name="connsiteX7" fmla="*/ 26634 w 252445"/>
                <a:gd name="connsiteY7" fmla="*/ 0 h 7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445" h="70602">
                  <a:moveTo>
                    <a:pt x="225811" y="0"/>
                  </a:moveTo>
                  <a:cubicBezTo>
                    <a:pt x="240520" y="0"/>
                    <a:pt x="252445" y="11773"/>
                    <a:pt x="252445" y="26297"/>
                  </a:cubicBezTo>
                  <a:lnTo>
                    <a:pt x="252445" y="44305"/>
                  </a:lnTo>
                  <a:cubicBezTo>
                    <a:pt x="252445" y="58829"/>
                    <a:pt x="240521" y="70602"/>
                    <a:pt x="225811" y="70602"/>
                  </a:cubicBezTo>
                  <a:lnTo>
                    <a:pt x="26634" y="70602"/>
                  </a:lnTo>
                  <a:cubicBezTo>
                    <a:pt x="11924" y="70602"/>
                    <a:pt x="-1" y="58829"/>
                    <a:pt x="-1" y="44305"/>
                  </a:cubicBezTo>
                  <a:lnTo>
                    <a:pt x="-1" y="26297"/>
                  </a:lnTo>
                  <a:cubicBezTo>
                    <a:pt x="-1" y="11773"/>
                    <a:pt x="11924" y="0"/>
                    <a:pt x="26634"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43" name="Freeform: Shape 680">
              <a:extLst>
                <a:ext uri="{FF2B5EF4-FFF2-40B4-BE49-F238E27FC236}">
                  <a16:creationId xmlns:a16="http://schemas.microsoft.com/office/drawing/2014/main" id="{7E8ED90C-7619-5C7D-1F44-5003672FD171}"/>
                </a:ext>
              </a:extLst>
            </p:cNvPr>
            <p:cNvSpPr/>
            <p:nvPr/>
          </p:nvSpPr>
          <p:spPr>
            <a:xfrm>
              <a:off x="10261171" y="2333712"/>
              <a:ext cx="994002" cy="66457"/>
            </a:xfrm>
            <a:custGeom>
              <a:avLst/>
              <a:gdLst>
                <a:gd name="connsiteX0" fmla="*/ 968960 w 994002"/>
                <a:gd name="connsiteY0" fmla="*/ 0 h 66457"/>
                <a:gd name="connsiteX1" fmla="*/ 994002 w 994002"/>
                <a:gd name="connsiteY1" fmla="*/ 24725 h 66457"/>
                <a:gd name="connsiteX2" fmla="*/ 994002 w 994002"/>
                <a:gd name="connsiteY2" fmla="*/ 41733 h 66457"/>
                <a:gd name="connsiteX3" fmla="*/ 968960 w 994002"/>
                <a:gd name="connsiteY3" fmla="*/ 66458 h 66457"/>
                <a:gd name="connsiteX4" fmla="*/ 25041 w 994002"/>
                <a:gd name="connsiteY4" fmla="*/ 66458 h 66457"/>
                <a:gd name="connsiteX5" fmla="*/ 0 w 994002"/>
                <a:gd name="connsiteY5" fmla="*/ 41733 h 66457"/>
                <a:gd name="connsiteX6" fmla="*/ 0 w 994002"/>
                <a:gd name="connsiteY6" fmla="*/ 24725 h 66457"/>
                <a:gd name="connsiteX7" fmla="*/ 25041 w 994002"/>
                <a:gd name="connsiteY7" fmla="*/ 0 h 6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4002" h="66457">
                  <a:moveTo>
                    <a:pt x="968960" y="0"/>
                  </a:moveTo>
                  <a:cubicBezTo>
                    <a:pt x="982790" y="0"/>
                    <a:pt x="994002" y="11070"/>
                    <a:pt x="994002" y="24725"/>
                  </a:cubicBezTo>
                  <a:lnTo>
                    <a:pt x="994002" y="41733"/>
                  </a:lnTo>
                  <a:cubicBezTo>
                    <a:pt x="994002" y="55388"/>
                    <a:pt x="982790" y="66458"/>
                    <a:pt x="968960" y="66458"/>
                  </a:cubicBezTo>
                  <a:lnTo>
                    <a:pt x="25041" y="66458"/>
                  </a:lnTo>
                  <a:cubicBezTo>
                    <a:pt x="11211" y="66458"/>
                    <a:pt x="0" y="55388"/>
                    <a:pt x="0" y="41733"/>
                  </a:cubicBezTo>
                  <a:lnTo>
                    <a:pt x="0" y="24725"/>
                  </a:lnTo>
                  <a:cubicBezTo>
                    <a:pt x="0" y="11070"/>
                    <a:pt x="11211" y="0"/>
                    <a:pt x="25041"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44" name="Freeform: Shape 681">
              <a:extLst>
                <a:ext uri="{FF2B5EF4-FFF2-40B4-BE49-F238E27FC236}">
                  <a16:creationId xmlns:a16="http://schemas.microsoft.com/office/drawing/2014/main" id="{0E76B00B-3A5D-4C76-1ED2-23045C7C9F20}"/>
                </a:ext>
              </a:extLst>
            </p:cNvPr>
            <p:cNvSpPr/>
            <p:nvPr/>
          </p:nvSpPr>
          <p:spPr>
            <a:xfrm>
              <a:off x="10261171" y="2758470"/>
              <a:ext cx="994002" cy="66457"/>
            </a:xfrm>
            <a:custGeom>
              <a:avLst/>
              <a:gdLst>
                <a:gd name="connsiteX0" fmla="*/ 968960 w 994002"/>
                <a:gd name="connsiteY0" fmla="*/ 0 h 66457"/>
                <a:gd name="connsiteX1" fmla="*/ 994002 w 994002"/>
                <a:gd name="connsiteY1" fmla="*/ 24725 h 66457"/>
                <a:gd name="connsiteX2" fmla="*/ 994002 w 994002"/>
                <a:gd name="connsiteY2" fmla="*/ 41733 h 66457"/>
                <a:gd name="connsiteX3" fmla="*/ 968960 w 994002"/>
                <a:gd name="connsiteY3" fmla="*/ 66458 h 66457"/>
                <a:gd name="connsiteX4" fmla="*/ 25041 w 994002"/>
                <a:gd name="connsiteY4" fmla="*/ 66458 h 66457"/>
                <a:gd name="connsiteX5" fmla="*/ 0 w 994002"/>
                <a:gd name="connsiteY5" fmla="*/ 41733 h 66457"/>
                <a:gd name="connsiteX6" fmla="*/ 0 w 994002"/>
                <a:gd name="connsiteY6" fmla="*/ 24725 h 66457"/>
                <a:gd name="connsiteX7" fmla="*/ 25041 w 994002"/>
                <a:gd name="connsiteY7" fmla="*/ 0 h 6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4002" h="66457">
                  <a:moveTo>
                    <a:pt x="968960" y="0"/>
                  </a:moveTo>
                  <a:cubicBezTo>
                    <a:pt x="982790" y="0"/>
                    <a:pt x="994002" y="11070"/>
                    <a:pt x="994002" y="24725"/>
                  </a:cubicBezTo>
                  <a:lnTo>
                    <a:pt x="994002" y="41733"/>
                  </a:lnTo>
                  <a:cubicBezTo>
                    <a:pt x="994002" y="55388"/>
                    <a:pt x="982790" y="66458"/>
                    <a:pt x="968960" y="66458"/>
                  </a:cubicBezTo>
                  <a:lnTo>
                    <a:pt x="25041" y="66458"/>
                  </a:lnTo>
                  <a:cubicBezTo>
                    <a:pt x="11211" y="66458"/>
                    <a:pt x="0" y="55389"/>
                    <a:pt x="0" y="41733"/>
                  </a:cubicBezTo>
                  <a:lnTo>
                    <a:pt x="0" y="24725"/>
                  </a:lnTo>
                  <a:cubicBezTo>
                    <a:pt x="0" y="11070"/>
                    <a:pt x="11211" y="0"/>
                    <a:pt x="25041"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45" name="Freeform: Shape 682">
              <a:extLst>
                <a:ext uri="{FF2B5EF4-FFF2-40B4-BE49-F238E27FC236}">
                  <a16:creationId xmlns:a16="http://schemas.microsoft.com/office/drawing/2014/main" id="{699DA359-B40E-2185-FD47-31EB1D399398}"/>
                </a:ext>
              </a:extLst>
            </p:cNvPr>
            <p:cNvSpPr/>
            <p:nvPr/>
          </p:nvSpPr>
          <p:spPr>
            <a:xfrm>
              <a:off x="10255526" y="3183372"/>
              <a:ext cx="994002" cy="66457"/>
            </a:xfrm>
            <a:custGeom>
              <a:avLst/>
              <a:gdLst>
                <a:gd name="connsiteX0" fmla="*/ 968960 w 994002"/>
                <a:gd name="connsiteY0" fmla="*/ 0 h 66457"/>
                <a:gd name="connsiteX1" fmla="*/ 994002 w 994002"/>
                <a:gd name="connsiteY1" fmla="*/ 24725 h 66457"/>
                <a:gd name="connsiteX2" fmla="*/ 994002 w 994002"/>
                <a:gd name="connsiteY2" fmla="*/ 41733 h 66457"/>
                <a:gd name="connsiteX3" fmla="*/ 968960 w 994002"/>
                <a:gd name="connsiteY3" fmla="*/ 66458 h 66457"/>
                <a:gd name="connsiteX4" fmla="*/ 25041 w 994002"/>
                <a:gd name="connsiteY4" fmla="*/ 66458 h 66457"/>
                <a:gd name="connsiteX5" fmla="*/ 0 w 994002"/>
                <a:gd name="connsiteY5" fmla="*/ 41733 h 66457"/>
                <a:gd name="connsiteX6" fmla="*/ 0 w 994002"/>
                <a:gd name="connsiteY6" fmla="*/ 24725 h 66457"/>
                <a:gd name="connsiteX7" fmla="*/ 25041 w 994002"/>
                <a:gd name="connsiteY7" fmla="*/ 0 h 6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4002" h="66457">
                  <a:moveTo>
                    <a:pt x="968960" y="0"/>
                  </a:moveTo>
                  <a:cubicBezTo>
                    <a:pt x="982790" y="0"/>
                    <a:pt x="994002" y="11069"/>
                    <a:pt x="994002" y="24725"/>
                  </a:cubicBezTo>
                  <a:lnTo>
                    <a:pt x="994002" y="41733"/>
                  </a:lnTo>
                  <a:cubicBezTo>
                    <a:pt x="994002" y="55388"/>
                    <a:pt x="982790" y="66458"/>
                    <a:pt x="968960" y="66458"/>
                  </a:cubicBezTo>
                  <a:lnTo>
                    <a:pt x="25041" y="66458"/>
                  </a:lnTo>
                  <a:cubicBezTo>
                    <a:pt x="11211" y="66458"/>
                    <a:pt x="0" y="55388"/>
                    <a:pt x="0" y="41733"/>
                  </a:cubicBezTo>
                  <a:lnTo>
                    <a:pt x="0" y="24725"/>
                  </a:lnTo>
                  <a:cubicBezTo>
                    <a:pt x="0" y="11070"/>
                    <a:pt x="11211" y="0"/>
                    <a:pt x="25041"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46" name="Freeform: Shape 683">
              <a:extLst>
                <a:ext uri="{FF2B5EF4-FFF2-40B4-BE49-F238E27FC236}">
                  <a16:creationId xmlns:a16="http://schemas.microsoft.com/office/drawing/2014/main" id="{9C39C67B-CDC1-4A2A-8419-6D3E26D26657}"/>
                </a:ext>
              </a:extLst>
            </p:cNvPr>
            <p:cNvSpPr/>
            <p:nvPr/>
          </p:nvSpPr>
          <p:spPr>
            <a:xfrm>
              <a:off x="11310468" y="1768223"/>
              <a:ext cx="436713" cy="2248141"/>
            </a:xfrm>
            <a:custGeom>
              <a:avLst/>
              <a:gdLst>
                <a:gd name="connsiteX0" fmla="*/ 52979 w 436713"/>
                <a:gd name="connsiteY0" fmla="*/ 124152 h 2248141"/>
                <a:gd name="connsiteX1" fmla="*/ 275026 w 436713"/>
                <a:gd name="connsiteY1" fmla="*/ 10673 h 2248141"/>
                <a:gd name="connsiteX2" fmla="*/ 436713 w 436713"/>
                <a:gd name="connsiteY2" fmla="*/ 98283 h 2248141"/>
                <a:gd name="connsiteX3" fmla="*/ 426870 w 436713"/>
                <a:gd name="connsiteY3" fmla="*/ 2150758 h 2248141"/>
                <a:gd name="connsiteX4" fmla="*/ 257367 w 436713"/>
                <a:gd name="connsiteY4" fmla="*/ 2232937 h 2248141"/>
                <a:gd name="connsiteX5" fmla="*/ 49650 w 436713"/>
                <a:gd name="connsiteY5" fmla="*/ 2080585 h 2248141"/>
                <a:gd name="connsiteX6" fmla="*/ 4487 w 436713"/>
                <a:gd name="connsiteY6" fmla="*/ 1996405 h 2248141"/>
                <a:gd name="connsiteX7" fmla="*/ 0 w 436713"/>
                <a:gd name="connsiteY7" fmla="*/ 209904 h 2248141"/>
                <a:gd name="connsiteX8" fmla="*/ 52979 w 436713"/>
                <a:gd name="connsiteY8" fmla="*/ 124295 h 224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713" h="2248141">
                  <a:moveTo>
                    <a:pt x="52979" y="124152"/>
                  </a:moveTo>
                  <a:lnTo>
                    <a:pt x="275026" y="10673"/>
                  </a:lnTo>
                  <a:cubicBezTo>
                    <a:pt x="339585" y="-22341"/>
                    <a:pt x="415869" y="25251"/>
                    <a:pt x="436713" y="98283"/>
                  </a:cubicBezTo>
                  <a:lnTo>
                    <a:pt x="426870" y="2150758"/>
                  </a:lnTo>
                  <a:cubicBezTo>
                    <a:pt x="405447" y="2227507"/>
                    <a:pt x="321636" y="2273813"/>
                    <a:pt x="257367" y="2232937"/>
                  </a:cubicBezTo>
                  <a:lnTo>
                    <a:pt x="49650" y="2080585"/>
                  </a:lnTo>
                  <a:cubicBezTo>
                    <a:pt x="21134" y="2062434"/>
                    <a:pt x="4053" y="2030563"/>
                    <a:pt x="4487" y="1996405"/>
                  </a:cubicBezTo>
                  <a:lnTo>
                    <a:pt x="0" y="209904"/>
                  </a:lnTo>
                  <a:cubicBezTo>
                    <a:pt x="580" y="173602"/>
                    <a:pt x="20989" y="140731"/>
                    <a:pt x="52979" y="124295"/>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47" name="Freeform: Shape 684">
              <a:extLst>
                <a:ext uri="{FF2B5EF4-FFF2-40B4-BE49-F238E27FC236}">
                  <a16:creationId xmlns:a16="http://schemas.microsoft.com/office/drawing/2014/main" id="{987FA2A0-3E4E-D227-9C30-83E78689F8C4}"/>
                </a:ext>
              </a:extLst>
            </p:cNvPr>
            <p:cNvSpPr/>
            <p:nvPr/>
          </p:nvSpPr>
          <p:spPr>
            <a:xfrm>
              <a:off x="11281518" y="1767222"/>
              <a:ext cx="415580" cy="2248141"/>
            </a:xfrm>
            <a:custGeom>
              <a:avLst/>
              <a:gdLst>
                <a:gd name="connsiteX0" fmla="*/ 52979 w 415580"/>
                <a:gd name="connsiteY0" fmla="*/ 124152 h 2248141"/>
                <a:gd name="connsiteX1" fmla="*/ 275026 w 415580"/>
                <a:gd name="connsiteY1" fmla="*/ 10673 h 2248141"/>
                <a:gd name="connsiteX2" fmla="*/ 415579 w 415580"/>
                <a:gd name="connsiteY2" fmla="*/ 98283 h 2248141"/>
                <a:gd name="connsiteX3" fmla="*/ 405736 w 415580"/>
                <a:gd name="connsiteY3" fmla="*/ 2150759 h 2248141"/>
                <a:gd name="connsiteX4" fmla="*/ 257367 w 415580"/>
                <a:gd name="connsiteY4" fmla="*/ 2232938 h 2248141"/>
                <a:gd name="connsiteX5" fmla="*/ 49650 w 415580"/>
                <a:gd name="connsiteY5" fmla="*/ 2080585 h 2248141"/>
                <a:gd name="connsiteX6" fmla="*/ 4487 w 415580"/>
                <a:gd name="connsiteY6" fmla="*/ 1996405 h 2248141"/>
                <a:gd name="connsiteX7" fmla="*/ 0 w 415580"/>
                <a:gd name="connsiteY7" fmla="*/ 209904 h 2248141"/>
                <a:gd name="connsiteX8" fmla="*/ 52979 w 415580"/>
                <a:gd name="connsiteY8" fmla="*/ 124295 h 224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580" h="2248141">
                  <a:moveTo>
                    <a:pt x="52979" y="124152"/>
                  </a:moveTo>
                  <a:lnTo>
                    <a:pt x="275026" y="10673"/>
                  </a:lnTo>
                  <a:cubicBezTo>
                    <a:pt x="339585" y="-22341"/>
                    <a:pt x="415869" y="25251"/>
                    <a:pt x="415579" y="98283"/>
                  </a:cubicBezTo>
                  <a:lnTo>
                    <a:pt x="405736" y="2150759"/>
                  </a:lnTo>
                  <a:cubicBezTo>
                    <a:pt x="405302" y="2227507"/>
                    <a:pt x="321636" y="2273813"/>
                    <a:pt x="257367" y="2232938"/>
                  </a:cubicBezTo>
                  <a:lnTo>
                    <a:pt x="49650" y="2080585"/>
                  </a:lnTo>
                  <a:cubicBezTo>
                    <a:pt x="21134" y="2062434"/>
                    <a:pt x="4053" y="2030563"/>
                    <a:pt x="4487" y="1996405"/>
                  </a:cubicBezTo>
                  <a:lnTo>
                    <a:pt x="0" y="209904"/>
                  </a:lnTo>
                  <a:cubicBezTo>
                    <a:pt x="580" y="173602"/>
                    <a:pt x="20989" y="140731"/>
                    <a:pt x="52979" y="124295"/>
                  </a:cubicBezTo>
                  <a:close/>
                </a:path>
              </a:pathLst>
            </a:custGeom>
            <a:solidFill>
              <a:srgbClr val="016E79"/>
            </a:solidFill>
            <a:ln w="12700" cap="flat">
              <a:solidFill>
                <a:srgbClr val="1D1D1B"/>
              </a:solidFill>
              <a:prstDash val="solid"/>
              <a:miter/>
            </a:ln>
          </p:spPr>
          <p:txBody>
            <a:bodyPr rtlCol="0" anchor="ctr"/>
            <a:lstStyle/>
            <a:p>
              <a:endParaRPr lang="de-DE"/>
            </a:p>
          </p:txBody>
        </p:sp>
        <p:sp>
          <p:nvSpPr>
            <p:cNvPr id="48" name="Freeform: Shape 685">
              <a:extLst>
                <a:ext uri="{FF2B5EF4-FFF2-40B4-BE49-F238E27FC236}">
                  <a16:creationId xmlns:a16="http://schemas.microsoft.com/office/drawing/2014/main" id="{F839E089-42F8-4C04-3F8A-8EFDB9E66A76}"/>
                </a:ext>
              </a:extLst>
            </p:cNvPr>
            <p:cNvSpPr/>
            <p:nvPr/>
          </p:nvSpPr>
          <p:spPr>
            <a:xfrm>
              <a:off x="10251907" y="3722895"/>
              <a:ext cx="1002832" cy="63599"/>
            </a:xfrm>
            <a:custGeom>
              <a:avLst/>
              <a:gdLst>
                <a:gd name="connsiteX0" fmla="*/ 0 w 1002832"/>
                <a:gd name="connsiteY0" fmla="*/ 63600 h 63599"/>
                <a:gd name="connsiteX1" fmla="*/ 50808 w 1002832"/>
                <a:gd name="connsiteY1" fmla="*/ 16293 h 63599"/>
                <a:gd name="connsiteX2" fmla="*/ 92207 w 1002832"/>
                <a:gd name="connsiteY2" fmla="*/ 0 h 63599"/>
                <a:gd name="connsiteX3" fmla="*/ 919746 w 1002832"/>
                <a:gd name="connsiteY3" fmla="*/ 2859 h 63599"/>
                <a:gd name="connsiteX4" fmla="*/ 960276 w 1002832"/>
                <a:gd name="connsiteY4" fmla="*/ 18723 h 63599"/>
                <a:gd name="connsiteX5" fmla="*/ 1002832 w 1002832"/>
                <a:gd name="connsiteY5" fmla="*/ 57454 h 6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832" h="63599">
                  <a:moveTo>
                    <a:pt x="0" y="63600"/>
                  </a:moveTo>
                  <a:lnTo>
                    <a:pt x="50808" y="16293"/>
                  </a:lnTo>
                  <a:cubicBezTo>
                    <a:pt x="62099" y="5860"/>
                    <a:pt x="76863" y="0"/>
                    <a:pt x="92207" y="0"/>
                  </a:cubicBezTo>
                  <a:lnTo>
                    <a:pt x="919746" y="2859"/>
                  </a:lnTo>
                  <a:cubicBezTo>
                    <a:pt x="934655" y="2859"/>
                    <a:pt x="949130" y="8575"/>
                    <a:pt x="960276" y="18723"/>
                  </a:cubicBezTo>
                  <a:lnTo>
                    <a:pt x="1002832" y="57454"/>
                  </a:lnTo>
                </a:path>
              </a:pathLst>
            </a:custGeom>
            <a:solidFill>
              <a:srgbClr val="43A1B6"/>
            </a:solidFill>
            <a:ln w="12700" cap="flat">
              <a:solidFill>
                <a:srgbClr val="1D1D1B"/>
              </a:solidFill>
              <a:prstDash val="solid"/>
              <a:miter/>
            </a:ln>
          </p:spPr>
          <p:txBody>
            <a:bodyPr rtlCol="0" anchor="ctr"/>
            <a:lstStyle/>
            <a:p>
              <a:endParaRPr lang="de-DE"/>
            </a:p>
          </p:txBody>
        </p:sp>
        <p:sp>
          <p:nvSpPr>
            <p:cNvPr id="49" name="Freeform: Shape 686">
              <a:extLst>
                <a:ext uri="{FF2B5EF4-FFF2-40B4-BE49-F238E27FC236}">
                  <a16:creationId xmlns:a16="http://schemas.microsoft.com/office/drawing/2014/main" id="{EBBC0665-60E8-66B6-745F-BD6AC234C450}"/>
                </a:ext>
              </a:extLst>
            </p:cNvPr>
            <p:cNvSpPr/>
            <p:nvPr/>
          </p:nvSpPr>
          <p:spPr>
            <a:xfrm>
              <a:off x="10341508" y="2035295"/>
              <a:ext cx="837671" cy="14292"/>
            </a:xfrm>
            <a:custGeom>
              <a:avLst/>
              <a:gdLst>
                <a:gd name="connsiteX0" fmla="*/ 0 w 837671"/>
                <a:gd name="connsiteY0" fmla="*/ 0 h 14292"/>
                <a:gd name="connsiteX1" fmla="*/ 837672 w 837671"/>
                <a:gd name="connsiteY1" fmla="*/ 0 h 14292"/>
              </a:gdLst>
              <a:ahLst/>
              <a:cxnLst>
                <a:cxn ang="0">
                  <a:pos x="connsiteX0" y="connsiteY0"/>
                </a:cxn>
                <a:cxn ang="0">
                  <a:pos x="connsiteX1" y="connsiteY1"/>
                </a:cxn>
              </a:cxnLst>
              <a:rect l="l" t="t" r="r" b="b"/>
              <a:pathLst>
                <a:path w="837671" h="14292">
                  <a:moveTo>
                    <a:pt x="0" y="0"/>
                  </a:moveTo>
                  <a:lnTo>
                    <a:pt x="837672" y="0"/>
                  </a:lnTo>
                </a:path>
              </a:pathLst>
            </a:custGeom>
            <a:ln w="12700" cap="flat">
              <a:solidFill>
                <a:srgbClr val="1D1D1B"/>
              </a:solidFill>
              <a:prstDash val="solid"/>
              <a:miter/>
            </a:ln>
          </p:spPr>
          <p:txBody>
            <a:bodyPr rtlCol="0" anchor="ctr"/>
            <a:lstStyle/>
            <a:p>
              <a:endParaRPr lang="de-DE"/>
            </a:p>
          </p:txBody>
        </p:sp>
        <p:sp>
          <p:nvSpPr>
            <p:cNvPr id="50" name="Freeform: Shape 687">
              <a:extLst>
                <a:ext uri="{FF2B5EF4-FFF2-40B4-BE49-F238E27FC236}">
                  <a16:creationId xmlns:a16="http://schemas.microsoft.com/office/drawing/2014/main" id="{A7141F04-795F-E49B-C1FD-1D99B066BD90}"/>
                </a:ext>
              </a:extLst>
            </p:cNvPr>
            <p:cNvSpPr/>
            <p:nvPr/>
          </p:nvSpPr>
          <p:spPr>
            <a:xfrm>
              <a:off x="10292293" y="3380316"/>
              <a:ext cx="446121" cy="373164"/>
            </a:xfrm>
            <a:custGeom>
              <a:avLst/>
              <a:gdLst>
                <a:gd name="connsiteX0" fmla="*/ 354349 w 446121"/>
                <a:gd name="connsiteY0" fmla="*/ 373164 h 373164"/>
                <a:gd name="connsiteX1" fmla="*/ 80481 w 446121"/>
                <a:gd name="connsiteY1" fmla="*/ 373164 h 373164"/>
                <a:gd name="connsiteX2" fmla="*/ 44439 w 446121"/>
                <a:gd name="connsiteY2" fmla="*/ 337291 h 373164"/>
                <a:gd name="connsiteX3" fmla="*/ 0 w 446121"/>
                <a:gd name="connsiteY3" fmla="*/ 35873 h 373164"/>
                <a:gd name="connsiteX4" fmla="*/ 36043 w 446121"/>
                <a:gd name="connsiteY4" fmla="*/ 0 h 373164"/>
                <a:gd name="connsiteX5" fmla="*/ 410079 w 446121"/>
                <a:gd name="connsiteY5" fmla="*/ 0 h 373164"/>
                <a:gd name="connsiteX6" fmla="*/ 446121 w 446121"/>
                <a:gd name="connsiteY6" fmla="*/ 35873 h 373164"/>
                <a:gd name="connsiteX7" fmla="*/ 390537 w 446121"/>
                <a:gd name="connsiteY7" fmla="*/ 337291 h 373164"/>
                <a:gd name="connsiteX8" fmla="*/ 354494 w 446121"/>
                <a:gd name="connsiteY8" fmla="*/ 373164 h 37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121" h="373164">
                  <a:moveTo>
                    <a:pt x="354349" y="373164"/>
                  </a:moveTo>
                  <a:lnTo>
                    <a:pt x="80481" y="373164"/>
                  </a:lnTo>
                  <a:cubicBezTo>
                    <a:pt x="60651" y="373164"/>
                    <a:pt x="44439" y="357014"/>
                    <a:pt x="44439" y="337291"/>
                  </a:cubicBezTo>
                  <a:lnTo>
                    <a:pt x="0" y="35873"/>
                  </a:lnTo>
                  <a:cubicBezTo>
                    <a:pt x="0" y="16150"/>
                    <a:pt x="16212" y="0"/>
                    <a:pt x="36043" y="0"/>
                  </a:cubicBezTo>
                  <a:lnTo>
                    <a:pt x="410079" y="0"/>
                  </a:lnTo>
                  <a:cubicBezTo>
                    <a:pt x="429909" y="0"/>
                    <a:pt x="446121" y="16150"/>
                    <a:pt x="446121" y="35873"/>
                  </a:cubicBezTo>
                  <a:lnTo>
                    <a:pt x="390537" y="337291"/>
                  </a:lnTo>
                  <a:cubicBezTo>
                    <a:pt x="390537" y="357014"/>
                    <a:pt x="374325" y="373164"/>
                    <a:pt x="354494" y="373164"/>
                  </a:cubicBezTo>
                  <a:close/>
                </a:path>
              </a:pathLst>
            </a:custGeom>
            <a:solidFill>
              <a:srgbClr val="92C24F"/>
            </a:solidFill>
            <a:ln w="12700" cap="flat">
              <a:solidFill>
                <a:srgbClr val="1D1D1B"/>
              </a:solidFill>
              <a:prstDash val="solid"/>
              <a:miter/>
            </a:ln>
          </p:spPr>
          <p:txBody>
            <a:bodyPr rtlCol="0" anchor="ctr"/>
            <a:lstStyle/>
            <a:p>
              <a:endParaRPr lang="de-DE"/>
            </a:p>
          </p:txBody>
        </p:sp>
        <p:sp>
          <p:nvSpPr>
            <p:cNvPr id="51" name="Freeform: Shape 688">
              <a:extLst>
                <a:ext uri="{FF2B5EF4-FFF2-40B4-BE49-F238E27FC236}">
                  <a16:creationId xmlns:a16="http://schemas.microsoft.com/office/drawing/2014/main" id="{F081F398-D030-E7B9-0625-41484C40979F}"/>
                </a:ext>
              </a:extLst>
            </p:cNvPr>
            <p:cNvSpPr/>
            <p:nvPr/>
          </p:nvSpPr>
          <p:spPr>
            <a:xfrm>
              <a:off x="10792985" y="3376028"/>
              <a:ext cx="446121" cy="373164"/>
            </a:xfrm>
            <a:custGeom>
              <a:avLst/>
              <a:gdLst>
                <a:gd name="connsiteX0" fmla="*/ 354350 w 446121"/>
                <a:gd name="connsiteY0" fmla="*/ 373165 h 373164"/>
                <a:gd name="connsiteX1" fmla="*/ 80481 w 446121"/>
                <a:gd name="connsiteY1" fmla="*/ 373165 h 373164"/>
                <a:gd name="connsiteX2" fmla="*/ 44439 w 446121"/>
                <a:gd name="connsiteY2" fmla="*/ 337291 h 373164"/>
                <a:gd name="connsiteX3" fmla="*/ 0 w 446121"/>
                <a:gd name="connsiteY3" fmla="*/ 35873 h 373164"/>
                <a:gd name="connsiteX4" fmla="*/ 36044 w 446121"/>
                <a:gd name="connsiteY4" fmla="*/ 0 h 373164"/>
                <a:gd name="connsiteX5" fmla="*/ 410079 w 446121"/>
                <a:gd name="connsiteY5" fmla="*/ 0 h 373164"/>
                <a:gd name="connsiteX6" fmla="*/ 446121 w 446121"/>
                <a:gd name="connsiteY6" fmla="*/ 35873 h 373164"/>
                <a:gd name="connsiteX7" fmla="*/ 390538 w 446121"/>
                <a:gd name="connsiteY7" fmla="*/ 337291 h 373164"/>
                <a:gd name="connsiteX8" fmla="*/ 354495 w 446121"/>
                <a:gd name="connsiteY8" fmla="*/ 373165 h 37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121" h="373164">
                  <a:moveTo>
                    <a:pt x="354350" y="373165"/>
                  </a:moveTo>
                  <a:lnTo>
                    <a:pt x="80481" y="373165"/>
                  </a:lnTo>
                  <a:cubicBezTo>
                    <a:pt x="60651" y="373165"/>
                    <a:pt x="44439" y="357015"/>
                    <a:pt x="44439" y="337291"/>
                  </a:cubicBezTo>
                  <a:lnTo>
                    <a:pt x="0" y="35873"/>
                  </a:lnTo>
                  <a:cubicBezTo>
                    <a:pt x="0" y="16150"/>
                    <a:pt x="16212" y="0"/>
                    <a:pt x="36044" y="0"/>
                  </a:cubicBezTo>
                  <a:lnTo>
                    <a:pt x="410079" y="0"/>
                  </a:lnTo>
                  <a:cubicBezTo>
                    <a:pt x="429909" y="0"/>
                    <a:pt x="446121" y="16150"/>
                    <a:pt x="446121" y="35873"/>
                  </a:cubicBezTo>
                  <a:lnTo>
                    <a:pt x="390538" y="337291"/>
                  </a:lnTo>
                  <a:cubicBezTo>
                    <a:pt x="390538" y="357015"/>
                    <a:pt x="374326" y="373165"/>
                    <a:pt x="354495" y="373165"/>
                  </a:cubicBezTo>
                  <a:close/>
                </a:path>
              </a:pathLst>
            </a:custGeom>
            <a:solidFill>
              <a:srgbClr val="92C24F"/>
            </a:solidFill>
            <a:ln w="12700" cap="flat">
              <a:solidFill>
                <a:srgbClr val="1D1D1B"/>
              </a:solidFill>
              <a:prstDash val="solid"/>
              <a:miter/>
            </a:ln>
          </p:spPr>
          <p:txBody>
            <a:bodyPr rtlCol="0" anchor="ctr"/>
            <a:lstStyle/>
            <a:p>
              <a:endParaRPr lang="de-DE"/>
            </a:p>
          </p:txBody>
        </p:sp>
        <p:sp>
          <p:nvSpPr>
            <p:cNvPr id="52" name="Freeform: Shape 689">
              <a:extLst>
                <a:ext uri="{FF2B5EF4-FFF2-40B4-BE49-F238E27FC236}">
                  <a16:creationId xmlns:a16="http://schemas.microsoft.com/office/drawing/2014/main" id="{78456735-B62C-C574-99B7-1DE41D2B46F4}"/>
                </a:ext>
              </a:extLst>
            </p:cNvPr>
            <p:cNvSpPr/>
            <p:nvPr/>
          </p:nvSpPr>
          <p:spPr>
            <a:xfrm>
              <a:off x="10384644" y="3439056"/>
              <a:ext cx="252445" cy="53166"/>
            </a:xfrm>
            <a:custGeom>
              <a:avLst/>
              <a:gdLst>
                <a:gd name="connsiteX0" fmla="*/ 232470 w 252445"/>
                <a:gd name="connsiteY0" fmla="*/ 0 h 53166"/>
                <a:gd name="connsiteX1" fmla="*/ 252445 w 252445"/>
                <a:gd name="connsiteY1" fmla="*/ 19723 h 53166"/>
                <a:gd name="connsiteX2" fmla="*/ 252445 w 252445"/>
                <a:gd name="connsiteY2" fmla="*/ 33443 h 53166"/>
                <a:gd name="connsiteX3" fmla="*/ 232470 w 252445"/>
                <a:gd name="connsiteY3" fmla="*/ 53166 h 53166"/>
                <a:gd name="connsiteX4" fmla="*/ 19976 w 252445"/>
                <a:gd name="connsiteY4" fmla="*/ 53166 h 53166"/>
                <a:gd name="connsiteX5" fmla="*/ 0 w 252445"/>
                <a:gd name="connsiteY5" fmla="*/ 33443 h 53166"/>
                <a:gd name="connsiteX6" fmla="*/ 0 w 252445"/>
                <a:gd name="connsiteY6" fmla="*/ 19723 h 53166"/>
                <a:gd name="connsiteX7" fmla="*/ 19976 w 252445"/>
                <a:gd name="connsiteY7" fmla="*/ 0 h 53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445" h="53166">
                  <a:moveTo>
                    <a:pt x="232470" y="0"/>
                  </a:moveTo>
                  <a:cubicBezTo>
                    <a:pt x="243502" y="0"/>
                    <a:pt x="252445" y="8830"/>
                    <a:pt x="252445" y="19723"/>
                  </a:cubicBezTo>
                  <a:lnTo>
                    <a:pt x="252445" y="33443"/>
                  </a:lnTo>
                  <a:cubicBezTo>
                    <a:pt x="252445" y="44336"/>
                    <a:pt x="243502" y="53166"/>
                    <a:pt x="232470" y="53166"/>
                  </a:cubicBezTo>
                  <a:lnTo>
                    <a:pt x="19976" y="53166"/>
                  </a:lnTo>
                  <a:cubicBezTo>
                    <a:pt x="8944" y="53166"/>
                    <a:pt x="0" y="44336"/>
                    <a:pt x="0" y="33443"/>
                  </a:cubicBezTo>
                  <a:lnTo>
                    <a:pt x="0" y="19723"/>
                  </a:lnTo>
                  <a:cubicBezTo>
                    <a:pt x="0" y="8830"/>
                    <a:pt x="8944" y="0"/>
                    <a:pt x="19976" y="0"/>
                  </a:cubicBezTo>
                  <a:close/>
                </a:path>
              </a:pathLst>
            </a:custGeom>
            <a:solidFill>
              <a:srgbClr val="016E79"/>
            </a:solidFill>
            <a:ln w="12700" cap="flat">
              <a:solidFill>
                <a:srgbClr val="1D1D1B"/>
              </a:solidFill>
              <a:prstDash val="solid"/>
              <a:miter/>
            </a:ln>
          </p:spPr>
          <p:txBody>
            <a:bodyPr rtlCol="0" anchor="ctr"/>
            <a:lstStyle/>
            <a:p>
              <a:endParaRPr lang="de-DE"/>
            </a:p>
          </p:txBody>
        </p:sp>
        <p:sp>
          <p:nvSpPr>
            <p:cNvPr id="53" name="Freeform: Shape 690">
              <a:extLst>
                <a:ext uri="{FF2B5EF4-FFF2-40B4-BE49-F238E27FC236}">
                  <a16:creationId xmlns:a16="http://schemas.microsoft.com/office/drawing/2014/main" id="{6A72207D-738F-65B1-0D58-6AE24B6EC235}"/>
                </a:ext>
              </a:extLst>
            </p:cNvPr>
            <p:cNvSpPr/>
            <p:nvPr/>
          </p:nvSpPr>
          <p:spPr>
            <a:xfrm>
              <a:off x="10896627" y="3444772"/>
              <a:ext cx="252445" cy="55310"/>
            </a:xfrm>
            <a:custGeom>
              <a:avLst/>
              <a:gdLst>
                <a:gd name="connsiteX0" fmla="*/ 231601 w 252445"/>
                <a:gd name="connsiteY0" fmla="*/ 0 h 55310"/>
                <a:gd name="connsiteX1" fmla="*/ 252445 w 252445"/>
                <a:gd name="connsiteY1" fmla="*/ 20580 h 55310"/>
                <a:gd name="connsiteX2" fmla="*/ 252445 w 252445"/>
                <a:gd name="connsiteY2" fmla="*/ 34729 h 55310"/>
                <a:gd name="connsiteX3" fmla="*/ 231601 w 252445"/>
                <a:gd name="connsiteY3" fmla="*/ 55310 h 55310"/>
                <a:gd name="connsiteX4" fmla="*/ 20844 w 252445"/>
                <a:gd name="connsiteY4" fmla="*/ 55310 h 55310"/>
                <a:gd name="connsiteX5" fmla="*/ 0 w 252445"/>
                <a:gd name="connsiteY5" fmla="*/ 34729 h 55310"/>
                <a:gd name="connsiteX6" fmla="*/ 0 w 252445"/>
                <a:gd name="connsiteY6" fmla="*/ 20580 h 55310"/>
                <a:gd name="connsiteX7" fmla="*/ 20844 w 252445"/>
                <a:gd name="connsiteY7" fmla="*/ 0 h 5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445" h="55310">
                  <a:moveTo>
                    <a:pt x="231601" y="0"/>
                  </a:moveTo>
                  <a:cubicBezTo>
                    <a:pt x="243113" y="0"/>
                    <a:pt x="252445" y="9214"/>
                    <a:pt x="252445" y="20580"/>
                  </a:cubicBezTo>
                  <a:lnTo>
                    <a:pt x="252445" y="34729"/>
                  </a:lnTo>
                  <a:cubicBezTo>
                    <a:pt x="252445" y="46096"/>
                    <a:pt x="243113" y="55310"/>
                    <a:pt x="231601" y="55310"/>
                  </a:cubicBezTo>
                  <a:lnTo>
                    <a:pt x="20844" y="55310"/>
                  </a:lnTo>
                  <a:cubicBezTo>
                    <a:pt x="9332" y="55310"/>
                    <a:pt x="0" y="46096"/>
                    <a:pt x="0" y="34729"/>
                  </a:cubicBezTo>
                  <a:lnTo>
                    <a:pt x="0" y="20580"/>
                  </a:lnTo>
                  <a:cubicBezTo>
                    <a:pt x="0" y="9214"/>
                    <a:pt x="9332" y="0"/>
                    <a:pt x="20844" y="0"/>
                  </a:cubicBezTo>
                  <a:close/>
                </a:path>
              </a:pathLst>
            </a:custGeom>
            <a:solidFill>
              <a:srgbClr val="016E79"/>
            </a:solidFill>
            <a:ln w="12700" cap="flat">
              <a:solidFill>
                <a:srgbClr val="1D1D1B"/>
              </a:solidFill>
              <a:prstDash val="solid"/>
              <a:miter/>
            </a:ln>
          </p:spPr>
          <p:txBody>
            <a:bodyPr rtlCol="0" anchor="ctr"/>
            <a:lstStyle/>
            <a:p>
              <a:endParaRPr lang="de-DE"/>
            </a:p>
          </p:txBody>
        </p:sp>
        <p:sp>
          <p:nvSpPr>
            <p:cNvPr id="54" name="Freeform: Shape 691">
              <a:extLst>
                <a:ext uri="{FF2B5EF4-FFF2-40B4-BE49-F238E27FC236}">
                  <a16:creationId xmlns:a16="http://schemas.microsoft.com/office/drawing/2014/main" id="{C8ACD889-6FB7-5A9B-05D6-73CDBCA9D803}"/>
                </a:ext>
              </a:extLst>
            </p:cNvPr>
            <p:cNvSpPr/>
            <p:nvPr/>
          </p:nvSpPr>
          <p:spPr>
            <a:xfrm>
              <a:off x="10399843" y="2876951"/>
              <a:ext cx="153580" cy="288984"/>
            </a:xfrm>
            <a:custGeom>
              <a:avLst/>
              <a:gdLst>
                <a:gd name="connsiteX0" fmla="*/ 134039 w 153580"/>
                <a:gd name="connsiteY0" fmla="*/ 0 h 288984"/>
                <a:gd name="connsiteX1" fmla="*/ 153580 w 153580"/>
                <a:gd name="connsiteY1" fmla="*/ 19294 h 288984"/>
                <a:gd name="connsiteX2" fmla="*/ 153580 w 153580"/>
                <a:gd name="connsiteY2" fmla="*/ 269690 h 288984"/>
                <a:gd name="connsiteX3" fmla="*/ 134039 w 153580"/>
                <a:gd name="connsiteY3" fmla="*/ 288985 h 288984"/>
                <a:gd name="connsiteX4" fmla="*/ 19542 w 153580"/>
                <a:gd name="connsiteY4" fmla="*/ 288985 h 288984"/>
                <a:gd name="connsiteX5" fmla="*/ 1 w 153580"/>
                <a:gd name="connsiteY5" fmla="*/ 269690 h 288984"/>
                <a:gd name="connsiteX6" fmla="*/ 1 w 153580"/>
                <a:gd name="connsiteY6" fmla="*/ 19294 h 288984"/>
                <a:gd name="connsiteX7" fmla="*/ 19542 w 153580"/>
                <a:gd name="connsiteY7" fmla="*/ 0 h 28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580" h="288984">
                  <a:moveTo>
                    <a:pt x="134039" y="0"/>
                  </a:moveTo>
                  <a:cubicBezTo>
                    <a:pt x="144832" y="0"/>
                    <a:pt x="153580" y="8638"/>
                    <a:pt x="153580" y="19294"/>
                  </a:cubicBezTo>
                  <a:lnTo>
                    <a:pt x="153580" y="269690"/>
                  </a:lnTo>
                  <a:cubicBezTo>
                    <a:pt x="153580" y="280346"/>
                    <a:pt x="144831" y="288985"/>
                    <a:pt x="134039" y="288985"/>
                  </a:cubicBezTo>
                  <a:lnTo>
                    <a:pt x="19542" y="288985"/>
                  </a:lnTo>
                  <a:cubicBezTo>
                    <a:pt x="8749" y="288985"/>
                    <a:pt x="1" y="280347"/>
                    <a:pt x="1" y="269690"/>
                  </a:cubicBezTo>
                  <a:lnTo>
                    <a:pt x="1" y="19294"/>
                  </a:lnTo>
                  <a:cubicBezTo>
                    <a:pt x="1" y="8639"/>
                    <a:pt x="8750" y="0"/>
                    <a:pt x="19542" y="0"/>
                  </a:cubicBezTo>
                  <a:close/>
                </a:path>
              </a:pathLst>
            </a:custGeom>
            <a:solidFill>
              <a:srgbClr val="ED6C34"/>
            </a:solidFill>
            <a:ln w="12700" cap="flat">
              <a:solidFill>
                <a:srgbClr val="1D1D1B"/>
              </a:solidFill>
              <a:prstDash val="solid"/>
              <a:miter/>
            </a:ln>
          </p:spPr>
          <p:txBody>
            <a:bodyPr rtlCol="0" anchor="ctr"/>
            <a:lstStyle/>
            <a:p>
              <a:endParaRPr lang="de-DE"/>
            </a:p>
          </p:txBody>
        </p:sp>
        <p:sp>
          <p:nvSpPr>
            <p:cNvPr id="55" name="Freeform: Shape 692">
              <a:extLst>
                <a:ext uri="{FF2B5EF4-FFF2-40B4-BE49-F238E27FC236}">
                  <a16:creationId xmlns:a16="http://schemas.microsoft.com/office/drawing/2014/main" id="{DDD05E15-6C97-E38D-40F0-5B484D80DCF8}"/>
                </a:ext>
              </a:extLst>
            </p:cNvPr>
            <p:cNvSpPr/>
            <p:nvPr/>
          </p:nvSpPr>
          <p:spPr>
            <a:xfrm>
              <a:off x="10446307" y="2904678"/>
              <a:ext cx="57900" cy="33443"/>
            </a:xfrm>
            <a:custGeom>
              <a:avLst/>
              <a:gdLst>
                <a:gd name="connsiteX0" fmla="*/ 45307 w 57900"/>
                <a:gd name="connsiteY0" fmla="*/ 0 h 33443"/>
                <a:gd name="connsiteX1" fmla="*/ 57901 w 57900"/>
                <a:gd name="connsiteY1" fmla="*/ 12434 h 33443"/>
                <a:gd name="connsiteX2" fmla="*/ 57901 w 57900"/>
                <a:gd name="connsiteY2" fmla="*/ 21009 h 33443"/>
                <a:gd name="connsiteX3" fmla="*/ 45307 w 57900"/>
                <a:gd name="connsiteY3" fmla="*/ 33443 h 33443"/>
                <a:gd name="connsiteX4" fmla="*/ 12594 w 57900"/>
                <a:gd name="connsiteY4" fmla="*/ 33443 h 33443"/>
                <a:gd name="connsiteX5" fmla="*/ 0 w 57900"/>
                <a:gd name="connsiteY5" fmla="*/ 21009 h 33443"/>
                <a:gd name="connsiteX6" fmla="*/ 0 w 57900"/>
                <a:gd name="connsiteY6" fmla="*/ 12434 h 33443"/>
                <a:gd name="connsiteX7" fmla="*/ 12594 w 57900"/>
                <a:gd name="connsiteY7" fmla="*/ 0 h 3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00" h="33443">
                  <a:moveTo>
                    <a:pt x="45307" y="0"/>
                  </a:moveTo>
                  <a:cubicBezTo>
                    <a:pt x="52262" y="0"/>
                    <a:pt x="57901" y="5567"/>
                    <a:pt x="57901" y="12434"/>
                  </a:cubicBezTo>
                  <a:lnTo>
                    <a:pt x="57901" y="21009"/>
                  </a:lnTo>
                  <a:cubicBezTo>
                    <a:pt x="57901" y="27876"/>
                    <a:pt x="52262" y="33443"/>
                    <a:pt x="45307" y="33443"/>
                  </a:cubicBezTo>
                  <a:lnTo>
                    <a:pt x="12594" y="33443"/>
                  </a:lnTo>
                  <a:cubicBezTo>
                    <a:pt x="5639" y="33443"/>
                    <a:pt x="0" y="27876"/>
                    <a:pt x="0" y="21009"/>
                  </a:cubicBezTo>
                  <a:lnTo>
                    <a:pt x="0" y="12434"/>
                  </a:lnTo>
                  <a:cubicBezTo>
                    <a:pt x="0" y="5566"/>
                    <a:pt x="5639" y="0"/>
                    <a:pt x="12594"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56" name="Freeform: Shape 693">
              <a:extLst>
                <a:ext uri="{FF2B5EF4-FFF2-40B4-BE49-F238E27FC236}">
                  <a16:creationId xmlns:a16="http://schemas.microsoft.com/office/drawing/2014/main" id="{6D73C6FC-299A-E1A2-B6A4-6D2C3667AA2A}"/>
                </a:ext>
              </a:extLst>
            </p:cNvPr>
            <p:cNvSpPr/>
            <p:nvPr/>
          </p:nvSpPr>
          <p:spPr>
            <a:xfrm>
              <a:off x="10900969" y="2971122"/>
              <a:ext cx="210467" cy="198100"/>
            </a:xfrm>
            <a:custGeom>
              <a:avLst/>
              <a:gdLst>
                <a:gd name="connsiteX0" fmla="*/ 210467 w 210467"/>
                <a:gd name="connsiteY0" fmla="*/ 91911 h 198100"/>
                <a:gd name="connsiteX1" fmla="*/ 105234 w 210467"/>
                <a:gd name="connsiteY1" fmla="*/ 198101 h 198100"/>
                <a:gd name="connsiteX2" fmla="*/ 0 w 210467"/>
                <a:gd name="connsiteY2" fmla="*/ 91911 h 198100"/>
                <a:gd name="connsiteX3" fmla="*/ 52400 w 210467"/>
                <a:gd name="connsiteY3" fmla="*/ 14 h 198100"/>
                <a:gd name="connsiteX4" fmla="*/ 107116 w 210467"/>
                <a:gd name="connsiteY4" fmla="*/ 22023 h 198100"/>
                <a:gd name="connsiteX5" fmla="*/ 167621 w 210467"/>
                <a:gd name="connsiteY5" fmla="*/ 6302 h 198100"/>
                <a:gd name="connsiteX6" fmla="*/ 210467 w 210467"/>
                <a:gd name="connsiteY6" fmla="*/ 91911 h 19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467" h="198100">
                  <a:moveTo>
                    <a:pt x="210467" y="91911"/>
                  </a:moveTo>
                  <a:cubicBezTo>
                    <a:pt x="210467" y="150509"/>
                    <a:pt x="163279" y="198101"/>
                    <a:pt x="105234" y="198101"/>
                  </a:cubicBezTo>
                  <a:cubicBezTo>
                    <a:pt x="47189" y="198101"/>
                    <a:pt x="0" y="150509"/>
                    <a:pt x="0" y="91911"/>
                  </a:cubicBezTo>
                  <a:cubicBezTo>
                    <a:pt x="0" y="52751"/>
                    <a:pt x="16067" y="-987"/>
                    <a:pt x="52400" y="14"/>
                  </a:cubicBezTo>
                  <a:cubicBezTo>
                    <a:pt x="86272" y="1014"/>
                    <a:pt x="87864" y="22023"/>
                    <a:pt x="107116" y="22023"/>
                  </a:cubicBezTo>
                  <a:cubicBezTo>
                    <a:pt x="130420" y="22023"/>
                    <a:pt x="132302" y="5302"/>
                    <a:pt x="167621" y="6302"/>
                  </a:cubicBezTo>
                  <a:cubicBezTo>
                    <a:pt x="199901" y="7302"/>
                    <a:pt x="210467" y="56753"/>
                    <a:pt x="210467" y="91911"/>
                  </a:cubicBezTo>
                  <a:close/>
                </a:path>
              </a:pathLst>
            </a:custGeom>
            <a:solidFill>
              <a:srgbClr val="92C24F"/>
            </a:solidFill>
            <a:ln w="12700" cap="flat">
              <a:solidFill>
                <a:srgbClr val="1D1D1B"/>
              </a:solidFill>
              <a:prstDash val="solid"/>
              <a:miter/>
            </a:ln>
          </p:spPr>
          <p:txBody>
            <a:bodyPr rtlCol="0" anchor="ctr"/>
            <a:lstStyle/>
            <a:p>
              <a:endParaRPr lang="de-DE"/>
            </a:p>
          </p:txBody>
        </p:sp>
        <p:sp>
          <p:nvSpPr>
            <p:cNvPr id="57" name="Freeform: Shape 694">
              <a:extLst>
                <a:ext uri="{FF2B5EF4-FFF2-40B4-BE49-F238E27FC236}">
                  <a16:creationId xmlns:a16="http://schemas.microsoft.com/office/drawing/2014/main" id="{5904A8BF-1E3B-8B93-DCB7-D603B2E7EBAD}"/>
                </a:ext>
              </a:extLst>
            </p:cNvPr>
            <p:cNvSpPr/>
            <p:nvPr/>
          </p:nvSpPr>
          <p:spPr>
            <a:xfrm>
              <a:off x="11007846" y="2913681"/>
              <a:ext cx="38163" cy="79463"/>
            </a:xfrm>
            <a:custGeom>
              <a:avLst/>
              <a:gdLst>
                <a:gd name="connsiteX0" fmla="*/ 239 w 38163"/>
                <a:gd name="connsiteY0" fmla="*/ 79464 h 79463"/>
                <a:gd name="connsiteX1" fmla="*/ 38164 w 38163"/>
                <a:gd name="connsiteY1" fmla="*/ 0 h 79463"/>
              </a:gdLst>
              <a:ahLst/>
              <a:cxnLst>
                <a:cxn ang="0">
                  <a:pos x="connsiteX0" y="connsiteY0"/>
                </a:cxn>
                <a:cxn ang="0">
                  <a:pos x="connsiteX1" y="connsiteY1"/>
                </a:cxn>
              </a:cxnLst>
              <a:rect l="l" t="t" r="r" b="b"/>
              <a:pathLst>
                <a:path w="38163" h="79463">
                  <a:moveTo>
                    <a:pt x="239" y="79464"/>
                  </a:moveTo>
                  <a:cubicBezTo>
                    <a:pt x="239" y="79464"/>
                    <a:pt x="-5406" y="14864"/>
                    <a:pt x="38164" y="0"/>
                  </a:cubicBezTo>
                </a:path>
              </a:pathLst>
            </a:custGeom>
            <a:solidFill>
              <a:srgbClr val="43A1B6"/>
            </a:solidFill>
            <a:ln w="12700" cap="flat">
              <a:solidFill>
                <a:srgbClr val="1D1D1B"/>
              </a:solidFill>
              <a:prstDash val="solid"/>
              <a:miter/>
            </a:ln>
          </p:spPr>
          <p:txBody>
            <a:bodyPr rtlCol="0" anchor="ctr"/>
            <a:lstStyle/>
            <a:p>
              <a:endParaRPr lang="de-DE"/>
            </a:p>
          </p:txBody>
        </p:sp>
        <p:sp>
          <p:nvSpPr>
            <p:cNvPr id="58" name="Freeform: Shape 695">
              <a:extLst>
                <a:ext uri="{FF2B5EF4-FFF2-40B4-BE49-F238E27FC236}">
                  <a16:creationId xmlns:a16="http://schemas.microsoft.com/office/drawing/2014/main" id="{EC1BB3E5-6FDE-1651-0E25-23FB53C2D38F}"/>
                </a:ext>
              </a:extLst>
            </p:cNvPr>
            <p:cNvSpPr/>
            <p:nvPr/>
          </p:nvSpPr>
          <p:spPr>
            <a:xfrm>
              <a:off x="10778076" y="3015143"/>
              <a:ext cx="177174" cy="166656"/>
            </a:xfrm>
            <a:custGeom>
              <a:avLst/>
              <a:gdLst>
                <a:gd name="connsiteX0" fmla="*/ 177175 w 177174"/>
                <a:gd name="connsiteY0" fmla="*/ 77332 h 166656"/>
                <a:gd name="connsiteX1" fmla="*/ 88587 w 177174"/>
                <a:gd name="connsiteY1" fmla="*/ 166657 h 166656"/>
                <a:gd name="connsiteX2" fmla="*/ 0 w 177174"/>
                <a:gd name="connsiteY2" fmla="*/ 77332 h 166656"/>
                <a:gd name="connsiteX3" fmla="*/ 44004 w 177174"/>
                <a:gd name="connsiteY3" fmla="*/ 12 h 166656"/>
                <a:gd name="connsiteX4" fmla="*/ 90034 w 177174"/>
                <a:gd name="connsiteY4" fmla="*/ 18592 h 166656"/>
                <a:gd name="connsiteX5" fmla="*/ 140987 w 177174"/>
                <a:gd name="connsiteY5" fmla="*/ 5443 h 166656"/>
                <a:gd name="connsiteX6" fmla="*/ 177030 w 177174"/>
                <a:gd name="connsiteY6" fmla="*/ 77475 h 16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74" h="166656">
                  <a:moveTo>
                    <a:pt x="177175" y="77332"/>
                  </a:moveTo>
                  <a:cubicBezTo>
                    <a:pt x="177175" y="126639"/>
                    <a:pt x="137513" y="166657"/>
                    <a:pt x="88587" y="166657"/>
                  </a:cubicBezTo>
                  <a:cubicBezTo>
                    <a:pt x="39662" y="166657"/>
                    <a:pt x="0" y="126639"/>
                    <a:pt x="0" y="77332"/>
                  </a:cubicBezTo>
                  <a:cubicBezTo>
                    <a:pt x="0" y="44317"/>
                    <a:pt x="13607" y="-845"/>
                    <a:pt x="44004" y="12"/>
                  </a:cubicBezTo>
                  <a:cubicBezTo>
                    <a:pt x="72520" y="870"/>
                    <a:pt x="73822" y="18592"/>
                    <a:pt x="90034" y="18592"/>
                  </a:cubicBezTo>
                  <a:cubicBezTo>
                    <a:pt x="109721" y="18592"/>
                    <a:pt x="111168" y="4443"/>
                    <a:pt x="140987" y="5443"/>
                  </a:cubicBezTo>
                  <a:cubicBezTo>
                    <a:pt x="168200" y="6301"/>
                    <a:pt x="177030" y="47890"/>
                    <a:pt x="177030" y="77475"/>
                  </a:cubicBezTo>
                  <a:close/>
                </a:path>
              </a:pathLst>
            </a:custGeom>
            <a:solidFill>
              <a:srgbClr val="92C24F"/>
            </a:solidFill>
            <a:ln w="12700" cap="flat">
              <a:solidFill>
                <a:srgbClr val="1D1D1B"/>
              </a:solidFill>
              <a:prstDash val="solid"/>
              <a:miter/>
            </a:ln>
          </p:spPr>
          <p:txBody>
            <a:bodyPr rtlCol="0" anchor="ctr"/>
            <a:lstStyle/>
            <a:p>
              <a:endParaRPr lang="de-DE"/>
            </a:p>
          </p:txBody>
        </p:sp>
        <p:sp>
          <p:nvSpPr>
            <p:cNvPr id="59" name="Freeform: Shape 696">
              <a:extLst>
                <a:ext uri="{FF2B5EF4-FFF2-40B4-BE49-F238E27FC236}">
                  <a16:creationId xmlns:a16="http://schemas.microsoft.com/office/drawing/2014/main" id="{CB53AAF1-2BC0-5D6F-7EB4-93706D71299F}"/>
                </a:ext>
              </a:extLst>
            </p:cNvPr>
            <p:cNvSpPr/>
            <p:nvPr/>
          </p:nvSpPr>
          <p:spPr>
            <a:xfrm>
              <a:off x="10868196" y="2966848"/>
              <a:ext cx="32049" cy="66886"/>
            </a:xfrm>
            <a:custGeom>
              <a:avLst/>
              <a:gdLst>
                <a:gd name="connsiteX0" fmla="*/ 204 w 32049"/>
                <a:gd name="connsiteY0" fmla="*/ 66887 h 66886"/>
                <a:gd name="connsiteX1" fmla="*/ 32050 w 32049"/>
                <a:gd name="connsiteY1" fmla="*/ 0 h 66886"/>
              </a:gdLst>
              <a:ahLst/>
              <a:cxnLst>
                <a:cxn ang="0">
                  <a:pos x="connsiteX0" y="connsiteY0"/>
                </a:cxn>
                <a:cxn ang="0">
                  <a:pos x="connsiteX1" y="connsiteY1"/>
                </a:cxn>
              </a:cxnLst>
              <a:rect l="l" t="t" r="r" b="b"/>
              <a:pathLst>
                <a:path w="32049" h="66886">
                  <a:moveTo>
                    <a:pt x="204" y="66887"/>
                  </a:moveTo>
                  <a:cubicBezTo>
                    <a:pt x="204" y="66887"/>
                    <a:pt x="-4573" y="12577"/>
                    <a:pt x="32050" y="0"/>
                  </a:cubicBezTo>
                </a:path>
              </a:pathLst>
            </a:custGeom>
            <a:solidFill>
              <a:srgbClr val="43A1B6"/>
            </a:solidFill>
            <a:ln w="12700" cap="flat">
              <a:solidFill>
                <a:srgbClr val="1D1D1B"/>
              </a:solidFill>
              <a:prstDash val="solid"/>
              <a:miter/>
            </a:ln>
          </p:spPr>
          <p:txBody>
            <a:bodyPr rtlCol="0" anchor="ctr"/>
            <a:lstStyle/>
            <a:p>
              <a:endParaRPr lang="de-DE"/>
            </a:p>
          </p:txBody>
        </p:sp>
        <p:sp>
          <p:nvSpPr>
            <p:cNvPr id="60" name="Freeform: Shape 697">
              <a:extLst>
                <a:ext uri="{FF2B5EF4-FFF2-40B4-BE49-F238E27FC236}">
                  <a16:creationId xmlns:a16="http://schemas.microsoft.com/office/drawing/2014/main" id="{B1B2C1A9-CE30-69BD-C94C-712D0A5F36F1}"/>
                </a:ext>
              </a:extLst>
            </p:cNvPr>
            <p:cNvSpPr/>
            <p:nvPr/>
          </p:nvSpPr>
          <p:spPr>
            <a:xfrm>
              <a:off x="10318952" y="2494476"/>
              <a:ext cx="62772" cy="240291"/>
            </a:xfrm>
            <a:custGeom>
              <a:avLst/>
              <a:gdLst>
                <a:gd name="connsiteX0" fmla="*/ 51651 w 62772"/>
                <a:gd name="connsiteY0" fmla="*/ 239698 h 240291"/>
                <a:gd name="connsiteX1" fmla="*/ 51651 w 62772"/>
                <a:gd name="connsiteY1" fmla="*/ 239698 h 240291"/>
                <a:gd name="connsiteX2" fmla="*/ 34137 w 62772"/>
                <a:gd name="connsiteY2" fmla="*/ 224263 h 240291"/>
                <a:gd name="connsiteX3" fmla="*/ 410 w 62772"/>
                <a:gd name="connsiteY3" fmla="*/ 26033 h 240291"/>
                <a:gd name="connsiteX4" fmla="*/ 11121 w 62772"/>
                <a:gd name="connsiteY4" fmla="*/ 593 h 240291"/>
                <a:gd name="connsiteX5" fmla="*/ 11121 w 62772"/>
                <a:gd name="connsiteY5" fmla="*/ 593 h 240291"/>
                <a:gd name="connsiteX6" fmla="*/ 28636 w 62772"/>
                <a:gd name="connsiteY6" fmla="*/ 16028 h 240291"/>
                <a:gd name="connsiteX7" fmla="*/ 62363 w 62772"/>
                <a:gd name="connsiteY7" fmla="*/ 214258 h 240291"/>
                <a:gd name="connsiteX8" fmla="*/ 51651 w 62772"/>
                <a:gd name="connsiteY8" fmla="*/ 239698 h 24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72" h="240291">
                  <a:moveTo>
                    <a:pt x="51651" y="239698"/>
                  </a:moveTo>
                  <a:lnTo>
                    <a:pt x="51651" y="239698"/>
                  </a:lnTo>
                  <a:cubicBezTo>
                    <a:pt x="43835" y="242414"/>
                    <a:pt x="36019" y="235554"/>
                    <a:pt x="34137" y="224263"/>
                  </a:cubicBezTo>
                  <a:lnTo>
                    <a:pt x="410" y="26033"/>
                  </a:lnTo>
                  <a:cubicBezTo>
                    <a:pt x="-1472" y="14885"/>
                    <a:pt x="3305" y="3451"/>
                    <a:pt x="11121" y="593"/>
                  </a:cubicBezTo>
                  <a:lnTo>
                    <a:pt x="11121" y="593"/>
                  </a:lnTo>
                  <a:cubicBezTo>
                    <a:pt x="18937" y="-2122"/>
                    <a:pt x="26754" y="4738"/>
                    <a:pt x="28636" y="16028"/>
                  </a:cubicBezTo>
                  <a:lnTo>
                    <a:pt x="62363" y="214258"/>
                  </a:lnTo>
                  <a:cubicBezTo>
                    <a:pt x="64244" y="225406"/>
                    <a:pt x="59468" y="236840"/>
                    <a:pt x="51651" y="239698"/>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61" name="Freeform: Shape 698">
              <a:extLst>
                <a:ext uri="{FF2B5EF4-FFF2-40B4-BE49-F238E27FC236}">
                  <a16:creationId xmlns:a16="http://schemas.microsoft.com/office/drawing/2014/main" id="{A510F98F-DE5B-36E5-C872-9294EA32599B}"/>
                </a:ext>
              </a:extLst>
            </p:cNvPr>
            <p:cNvSpPr/>
            <p:nvPr/>
          </p:nvSpPr>
          <p:spPr>
            <a:xfrm>
              <a:off x="10683289" y="2478754"/>
              <a:ext cx="62773" cy="240291"/>
            </a:xfrm>
            <a:custGeom>
              <a:avLst/>
              <a:gdLst>
                <a:gd name="connsiteX0" fmla="*/ 11121 w 62773"/>
                <a:gd name="connsiteY0" fmla="*/ 239698 h 240291"/>
                <a:gd name="connsiteX1" fmla="*/ 11121 w 62773"/>
                <a:gd name="connsiteY1" fmla="*/ 239698 h 240291"/>
                <a:gd name="connsiteX2" fmla="*/ 28636 w 62773"/>
                <a:gd name="connsiteY2" fmla="*/ 224263 h 240291"/>
                <a:gd name="connsiteX3" fmla="*/ 62363 w 62773"/>
                <a:gd name="connsiteY3" fmla="*/ 26033 h 240291"/>
                <a:gd name="connsiteX4" fmla="*/ 51652 w 62773"/>
                <a:gd name="connsiteY4" fmla="*/ 593 h 240291"/>
                <a:gd name="connsiteX5" fmla="*/ 51652 w 62773"/>
                <a:gd name="connsiteY5" fmla="*/ 593 h 240291"/>
                <a:gd name="connsiteX6" fmla="*/ 34137 w 62773"/>
                <a:gd name="connsiteY6" fmla="*/ 16028 h 240291"/>
                <a:gd name="connsiteX7" fmla="*/ 410 w 62773"/>
                <a:gd name="connsiteY7" fmla="*/ 214258 h 240291"/>
                <a:gd name="connsiteX8" fmla="*/ 11121 w 62773"/>
                <a:gd name="connsiteY8" fmla="*/ 239698 h 24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73" h="240291">
                  <a:moveTo>
                    <a:pt x="11121" y="239698"/>
                  </a:moveTo>
                  <a:lnTo>
                    <a:pt x="11121" y="239698"/>
                  </a:lnTo>
                  <a:cubicBezTo>
                    <a:pt x="18938" y="242414"/>
                    <a:pt x="26754" y="235554"/>
                    <a:pt x="28636" y="224263"/>
                  </a:cubicBezTo>
                  <a:lnTo>
                    <a:pt x="62363" y="26033"/>
                  </a:lnTo>
                  <a:cubicBezTo>
                    <a:pt x="64245" y="14885"/>
                    <a:pt x="59468" y="3451"/>
                    <a:pt x="51652" y="593"/>
                  </a:cubicBezTo>
                  <a:lnTo>
                    <a:pt x="51652" y="593"/>
                  </a:lnTo>
                  <a:cubicBezTo>
                    <a:pt x="43835" y="-2122"/>
                    <a:pt x="36019" y="4738"/>
                    <a:pt x="34137" y="16028"/>
                  </a:cubicBezTo>
                  <a:lnTo>
                    <a:pt x="410" y="214258"/>
                  </a:lnTo>
                  <a:cubicBezTo>
                    <a:pt x="-1472" y="225406"/>
                    <a:pt x="3305" y="236840"/>
                    <a:pt x="11121" y="239698"/>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62" name="Freeform: Shape 699">
              <a:extLst>
                <a:ext uri="{FF2B5EF4-FFF2-40B4-BE49-F238E27FC236}">
                  <a16:creationId xmlns:a16="http://schemas.microsoft.com/office/drawing/2014/main" id="{311B46D7-7D13-C2B4-FBD5-7E2016026F46}"/>
                </a:ext>
              </a:extLst>
            </p:cNvPr>
            <p:cNvSpPr/>
            <p:nvPr/>
          </p:nvSpPr>
          <p:spPr>
            <a:xfrm>
              <a:off x="10398974" y="2497498"/>
              <a:ext cx="30108" cy="234531"/>
            </a:xfrm>
            <a:custGeom>
              <a:avLst/>
              <a:gdLst>
                <a:gd name="connsiteX0" fmla="*/ 18962 w 30108"/>
                <a:gd name="connsiteY0" fmla="*/ 0 h 234531"/>
                <a:gd name="connsiteX1" fmla="*/ 30108 w 30108"/>
                <a:gd name="connsiteY1" fmla="*/ 11005 h 234531"/>
                <a:gd name="connsiteX2" fmla="*/ 30108 w 30108"/>
                <a:gd name="connsiteY2" fmla="*/ 223527 h 234531"/>
                <a:gd name="connsiteX3" fmla="*/ 18962 w 30108"/>
                <a:gd name="connsiteY3" fmla="*/ 234531 h 234531"/>
                <a:gd name="connsiteX4" fmla="*/ 11146 w 30108"/>
                <a:gd name="connsiteY4" fmla="*/ 234531 h 234531"/>
                <a:gd name="connsiteX5" fmla="*/ 0 w 30108"/>
                <a:gd name="connsiteY5" fmla="*/ 223527 h 234531"/>
                <a:gd name="connsiteX6" fmla="*/ 0 w 30108"/>
                <a:gd name="connsiteY6" fmla="*/ 11005 h 234531"/>
                <a:gd name="connsiteX7" fmla="*/ 11146 w 30108"/>
                <a:gd name="connsiteY7" fmla="*/ 0 h 23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08" h="234531">
                  <a:moveTo>
                    <a:pt x="18962" y="0"/>
                  </a:moveTo>
                  <a:cubicBezTo>
                    <a:pt x="25118" y="0"/>
                    <a:pt x="30108" y="4927"/>
                    <a:pt x="30108" y="11005"/>
                  </a:cubicBezTo>
                  <a:lnTo>
                    <a:pt x="30108" y="223527"/>
                  </a:lnTo>
                  <a:cubicBezTo>
                    <a:pt x="30108" y="229605"/>
                    <a:pt x="25119" y="234531"/>
                    <a:pt x="18962" y="234531"/>
                  </a:cubicBezTo>
                  <a:lnTo>
                    <a:pt x="11146" y="234531"/>
                  </a:lnTo>
                  <a:cubicBezTo>
                    <a:pt x="4991" y="234531"/>
                    <a:pt x="0" y="229605"/>
                    <a:pt x="0" y="223527"/>
                  </a:cubicBezTo>
                  <a:lnTo>
                    <a:pt x="0" y="11005"/>
                  </a:lnTo>
                  <a:cubicBezTo>
                    <a:pt x="0" y="4927"/>
                    <a:pt x="4990" y="0"/>
                    <a:pt x="11146"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63" name="Freeform: Shape 700">
              <a:extLst>
                <a:ext uri="{FF2B5EF4-FFF2-40B4-BE49-F238E27FC236}">
                  <a16:creationId xmlns:a16="http://schemas.microsoft.com/office/drawing/2014/main" id="{D7E87888-6A13-0EDE-50C7-8CF7D8B8786A}"/>
                </a:ext>
              </a:extLst>
            </p:cNvPr>
            <p:cNvSpPr/>
            <p:nvPr/>
          </p:nvSpPr>
          <p:spPr>
            <a:xfrm>
              <a:off x="10446307" y="2498213"/>
              <a:ext cx="30108" cy="234531"/>
            </a:xfrm>
            <a:custGeom>
              <a:avLst/>
              <a:gdLst>
                <a:gd name="connsiteX0" fmla="*/ 18963 w 30108"/>
                <a:gd name="connsiteY0" fmla="*/ 0 h 234531"/>
                <a:gd name="connsiteX1" fmla="*/ 30109 w 30108"/>
                <a:gd name="connsiteY1" fmla="*/ 11005 h 234531"/>
                <a:gd name="connsiteX2" fmla="*/ 30109 w 30108"/>
                <a:gd name="connsiteY2" fmla="*/ 223527 h 234531"/>
                <a:gd name="connsiteX3" fmla="*/ 18963 w 30108"/>
                <a:gd name="connsiteY3" fmla="*/ 234532 h 234531"/>
                <a:gd name="connsiteX4" fmla="*/ 11146 w 30108"/>
                <a:gd name="connsiteY4" fmla="*/ 234532 h 234531"/>
                <a:gd name="connsiteX5" fmla="*/ 0 w 30108"/>
                <a:gd name="connsiteY5" fmla="*/ 223527 h 234531"/>
                <a:gd name="connsiteX6" fmla="*/ 0 w 30108"/>
                <a:gd name="connsiteY6" fmla="*/ 11005 h 234531"/>
                <a:gd name="connsiteX7" fmla="*/ 11146 w 30108"/>
                <a:gd name="connsiteY7" fmla="*/ 0 h 23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08" h="234531">
                  <a:moveTo>
                    <a:pt x="18963" y="0"/>
                  </a:moveTo>
                  <a:cubicBezTo>
                    <a:pt x="25118" y="0"/>
                    <a:pt x="30109" y="4927"/>
                    <a:pt x="30109" y="11005"/>
                  </a:cubicBezTo>
                  <a:lnTo>
                    <a:pt x="30109" y="223527"/>
                  </a:lnTo>
                  <a:cubicBezTo>
                    <a:pt x="30109" y="229605"/>
                    <a:pt x="25119" y="234532"/>
                    <a:pt x="18963" y="234532"/>
                  </a:cubicBezTo>
                  <a:lnTo>
                    <a:pt x="11146" y="234532"/>
                  </a:lnTo>
                  <a:cubicBezTo>
                    <a:pt x="4991" y="234532"/>
                    <a:pt x="0" y="229605"/>
                    <a:pt x="0" y="223527"/>
                  </a:cubicBezTo>
                  <a:lnTo>
                    <a:pt x="0" y="11005"/>
                  </a:lnTo>
                  <a:cubicBezTo>
                    <a:pt x="0" y="4927"/>
                    <a:pt x="4990" y="0"/>
                    <a:pt x="11146"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64" name="Freeform: Shape 701">
              <a:extLst>
                <a:ext uri="{FF2B5EF4-FFF2-40B4-BE49-F238E27FC236}">
                  <a16:creationId xmlns:a16="http://schemas.microsoft.com/office/drawing/2014/main" id="{2CEBCB4A-129E-5C89-D4E5-C5D4B0818E77}"/>
                </a:ext>
              </a:extLst>
            </p:cNvPr>
            <p:cNvSpPr/>
            <p:nvPr/>
          </p:nvSpPr>
          <p:spPr>
            <a:xfrm>
              <a:off x="10493641" y="2498213"/>
              <a:ext cx="30108" cy="234531"/>
            </a:xfrm>
            <a:custGeom>
              <a:avLst/>
              <a:gdLst>
                <a:gd name="connsiteX0" fmla="*/ 18962 w 30108"/>
                <a:gd name="connsiteY0" fmla="*/ 0 h 234531"/>
                <a:gd name="connsiteX1" fmla="*/ 30108 w 30108"/>
                <a:gd name="connsiteY1" fmla="*/ 11005 h 234531"/>
                <a:gd name="connsiteX2" fmla="*/ 30108 w 30108"/>
                <a:gd name="connsiteY2" fmla="*/ 223527 h 234531"/>
                <a:gd name="connsiteX3" fmla="*/ 18962 w 30108"/>
                <a:gd name="connsiteY3" fmla="*/ 234532 h 234531"/>
                <a:gd name="connsiteX4" fmla="*/ 11146 w 30108"/>
                <a:gd name="connsiteY4" fmla="*/ 234532 h 234531"/>
                <a:gd name="connsiteX5" fmla="*/ 0 w 30108"/>
                <a:gd name="connsiteY5" fmla="*/ 223527 h 234531"/>
                <a:gd name="connsiteX6" fmla="*/ 0 w 30108"/>
                <a:gd name="connsiteY6" fmla="*/ 11005 h 234531"/>
                <a:gd name="connsiteX7" fmla="*/ 11146 w 30108"/>
                <a:gd name="connsiteY7" fmla="*/ 0 h 23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08" h="234531">
                  <a:moveTo>
                    <a:pt x="18962" y="0"/>
                  </a:moveTo>
                  <a:cubicBezTo>
                    <a:pt x="25117" y="0"/>
                    <a:pt x="30108" y="4927"/>
                    <a:pt x="30108" y="11005"/>
                  </a:cubicBezTo>
                  <a:lnTo>
                    <a:pt x="30108" y="223527"/>
                  </a:lnTo>
                  <a:cubicBezTo>
                    <a:pt x="30108" y="229605"/>
                    <a:pt x="25118" y="234532"/>
                    <a:pt x="18962" y="234532"/>
                  </a:cubicBezTo>
                  <a:lnTo>
                    <a:pt x="11146" y="234532"/>
                  </a:lnTo>
                  <a:cubicBezTo>
                    <a:pt x="4991" y="234532"/>
                    <a:pt x="0" y="229605"/>
                    <a:pt x="0" y="223527"/>
                  </a:cubicBezTo>
                  <a:lnTo>
                    <a:pt x="0" y="11005"/>
                  </a:lnTo>
                  <a:cubicBezTo>
                    <a:pt x="0" y="4927"/>
                    <a:pt x="4990" y="0"/>
                    <a:pt x="11146"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65" name="Freeform: Shape 702">
              <a:extLst>
                <a:ext uri="{FF2B5EF4-FFF2-40B4-BE49-F238E27FC236}">
                  <a16:creationId xmlns:a16="http://schemas.microsoft.com/office/drawing/2014/main" id="{E08A79ED-8709-F57A-39F0-F6FB05EC38E3}"/>
                </a:ext>
              </a:extLst>
            </p:cNvPr>
            <p:cNvSpPr/>
            <p:nvPr/>
          </p:nvSpPr>
          <p:spPr>
            <a:xfrm>
              <a:off x="10588453" y="2496355"/>
              <a:ext cx="30108" cy="234531"/>
            </a:xfrm>
            <a:custGeom>
              <a:avLst/>
              <a:gdLst>
                <a:gd name="connsiteX0" fmla="*/ 18963 w 30108"/>
                <a:gd name="connsiteY0" fmla="*/ 0 h 234531"/>
                <a:gd name="connsiteX1" fmla="*/ 30109 w 30108"/>
                <a:gd name="connsiteY1" fmla="*/ 11005 h 234531"/>
                <a:gd name="connsiteX2" fmla="*/ 30109 w 30108"/>
                <a:gd name="connsiteY2" fmla="*/ 223527 h 234531"/>
                <a:gd name="connsiteX3" fmla="*/ 18963 w 30108"/>
                <a:gd name="connsiteY3" fmla="*/ 234532 h 234531"/>
                <a:gd name="connsiteX4" fmla="*/ 11147 w 30108"/>
                <a:gd name="connsiteY4" fmla="*/ 234532 h 234531"/>
                <a:gd name="connsiteX5" fmla="*/ 0 w 30108"/>
                <a:gd name="connsiteY5" fmla="*/ 223527 h 234531"/>
                <a:gd name="connsiteX6" fmla="*/ 0 w 30108"/>
                <a:gd name="connsiteY6" fmla="*/ 11005 h 234531"/>
                <a:gd name="connsiteX7" fmla="*/ 11147 w 30108"/>
                <a:gd name="connsiteY7" fmla="*/ 0 h 23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08" h="234531">
                  <a:moveTo>
                    <a:pt x="18963" y="0"/>
                  </a:moveTo>
                  <a:cubicBezTo>
                    <a:pt x="25118" y="0"/>
                    <a:pt x="30109" y="4927"/>
                    <a:pt x="30109" y="11005"/>
                  </a:cubicBezTo>
                  <a:lnTo>
                    <a:pt x="30109" y="223527"/>
                  </a:lnTo>
                  <a:cubicBezTo>
                    <a:pt x="30109" y="229605"/>
                    <a:pt x="25119" y="234532"/>
                    <a:pt x="18963" y="234532"/>
                  </a:cubicBezTo>
                  <a:lnTo>
                    <a:pt x="11147" y="234532"/>
                  </a:lnTo>
                  <a:cubicBezTo>
                    <a:pt x="4991" y="234532"/>
                    <a:pt x="0" y="229605"/>
                    <a:pt x="0" y="223527"/>
                  </a:cubicBezTo>
                  <a:lnTo>
                    <a:pt x="0" y="11005"/>
                  </a:lnTo>
                  <a:cubicBezTo>
                    <a:pt x="0" y="4927"/>
                    <a:pt x="4990" y="0"/>
                    <a:pt x="11147"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66" name="Freeform: Shape 703">
              <a:extLst>
                <a:ext uri="{FF2B5EF4-FFF2-40B4-BE49-F238E27FC236}">
                  <a16:creationId xmlns:a16="http://schemas.microsoft.com/office/drawing/2014/main" id="{548D30C8-BA10-081F-0ED4-C0C784EAB635}"/>
                </a:ext>
              </a:extLst>
            </p:cNvPr>
            <p:cNvSpPr/>
            <p:nvPr/>
          </p:nvSpPr>
          <p:spPr>
            <a:xfrm>
              <a:off x="10540974" y="2497070"/>
              <a:ext cx="30108" cy="234531"/>
            </a:xfrm>
            <a:custGeom>
              <a:avLst/>
              <a:gdLst>
                <a:gd name="connsiteX0" fmla="*/ 18962 w 30108"/>
                <a:gd name="connsiteY0" fmla="*/ 0 h 234531"/>
                <a:gd name="connsiteX1" fmla="*/ 30108 w 30108"/>
                <a:gd name="connsiteY1" fmla="*/ 11005 h 234531"/>
                <a:gd name="connsiteX2" fmla="*/ 30108 w 30108"/>
                <a:gd name="connsiteY2" fmla="*/ 223527 h 234531"/>
                <a:gd name="connsiteX3" fmla="*/ 18962 w 30108"/>
                <a:gd name="connsiteY3" fmla="*/ 234531 h 234531"/>
                <a:gd name="connsiteX4" fmla="*/ 11146 w 30108"/>
                <a:gd name="connsiteY4" fmla="*/ 234531 h 234531"/>
                <a:gd name="connsiteX5" fmla="*/ 0 w 30108"/>
                <a:gd name="connsiteY5" fmla="*/ 223527 h 234531"/>
                <a:gd name="connsiteX6" fmla="*/ 0 w 30108"/>
                <a:gd name="connsiteY6" fmla="*/ 11005 h 234531"/>
                <a:gd name="connsiteX7" fmla="*/ 11146 w 30108"/>
                <a:gd name="connsiteY7" fmla="*/ 0 h 23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08" h="234531">
                  <a:moveTo>
                    <a:pt x="18962" y="0"/>
                  </a:moveTo>
                  <a:cubicBezTo>
                    <a:pt x="25118" y="0"/>
                    <a:pt x="30108" y="4927"/>
                    <a:pt x="30108" y="11005"/>
                  </a:cubicBezTo>
                  <a:lnTo>
                    <a:pt x="30108" y="223527"/>
                  </a:lnTo>
                  <a:cubicBezTo>
                    <a:pt x="30108" y="229605"/>
                    <a:pt x="25118" y="234531"/>
                    <a:pt x="18962" y="234531"/>
                  </a:cubicBezTo>
                  <a:lnTo>
                    <a:pt x="11146" y="234531"/>
                  </a:lnTo>
                  <a:cubicBezTo>
                    <a:pt x="4991" y="234531"/>
                    <a:pt x="0" y="229605"/>
                    <a:pt x="0" y="223527"/>
                  </a:cubicBezTo>
                  <a:lnTo>
                    <a:pt x="0" y="11005"/>
                  </a:lnTo>
                  <a:cubicBezTo>
                    <a:pt x="0" y="4927"/>
                    <a:pt x="4990" y="0"/>
                    <a:pt x="11146"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67" name="Freeform: Shape 704">
              <a:extLst>
                <a:ext uri="{FF2B5EF4-FFF2-40B4-BE49-F238E27FC236}">
                  <a16:creationId xmlns:a16="http://schemas.microsoft.com/office/drawing/2014/main" id="{E9F0CE66-5B75-F8D9-B7DD-E348D1A9A9F3}"/>
                </a:ext>
              </a:extLst>
            </p:cNvPr>
            <p:cNvSpPr/>
            <p:nvPr/>
          </p:nvSpPr>
          <p:spPr>
            <a:xfrm>
              <a:off x="10635786" y="2490638"/>
              <a:ext cx="30108" cy="234531"/>
            </a:xfrm>
            <a:custGeom>
              <a:avLst/>
              <a:gdLst>
                <a:gd name="connsiteX0" fmla="*/ 18962 w 30108"/>
                <a:gd name="connsiteY0" fmla="*/ 0 h 234531"/>
                <a:gd name="connsiteX1" fmla="*/ 30108 w 30108"/>
                <a:gd name="connsiteY1" fmla="*/ 11005 h 234531"/>
                <a:gd name="connsiteX2" fmla="*/ 30108 w 30108"/>
                <a:gd name="connsiteY2" fmla="*/ 223527 h 234531"/>
                <a:gd name="connsiteX3" fmla="*/ 18962 w 30108"/>
                <a:gd name="connsiteY3" fmla="*/ 234532 h 234531"/>
                <a:gd name="connsiteX4" fmla="*/ 11146 w 30108"/>
                <a:gd name="connsiteY4" fmla="*/ 234532 h 234531"/>
                <a:gd name="connsiteX5" fmla="*/ 0 w 30108"/>
                <a:gd name="connsiteY5" fmla="*/ 223527 h 234531"/>
                <a:gd name="connsiteX6" fmla="*/ 0 w 30108"/>
                <a:gd name="connsiteY6" fmla="*/ 11005 h 234531"/>
                <a:gd name="connsiteX7" fmla="*/ 11146 w 30108"/>
                <a:gd name="connsiteY7" fmla="*/ 0 h 23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08" h="234531">
                  <a:moveTo>
                    <a:pt x="18962" y="0"/>
                  </a:moveTo>
                  <a:cubicBezTo>
                    <a:pt x="25117" y="0"/>
                    <a:pt x="30108" y="4927"/>
                    <a:pt x="30108" y="11005"/>
                  </a:cubicBezTo>
                  <a:lnTo>
                    <a:pt x="30108" y="223527"/>
                  </a:lnTo>
                  <a:cubicBezTo>
                    <a:pt x="30108" y="229605"/>
                    <a:pt x="25118" y="234532"/>
                    <a:pt x="18962" y="234532"/>
                  </a:cubicBezTo>
                  <a:lnTo>
                    <a:pt x="11146" y="234532"/>
                  </a:lnTo>
                  <a:cubicBezTo>
                    <a:pt x="4991" y="234532"/>
                    <a:pt x="0" y="229605"/>
                    <a:pt x="0" y="223527"/>
                  </a:cubicBezTo>
                  <a:lnTo>
                    <a:pt x="0" y="11005"/>
                  </a:lnTo>
                  <a:cubicBezTo>
                    <a:pt x="0" y="4927"/>
                    <a:pt x="4990" y="0"/>
                    <a:pt x="11146"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68" name="Freeform: Shape 705">
              <a:extLst>
                <a:ext uri="{FF2B5EF4-FFF2-40B4-BE49-F238E27FC236}">
                  <a16:creationId xmlns:a16="http://schemas.microsoft.com/office/drawing/2014/main" id="{FD42823D-4E19-C210-78A6-6141F77C758A}"/>
                </a:ext>
              </a:extLst>
            </p:cNvPr>
            <p:cNvSpPr/>
            <p:nvPr/>
          </p:nvSpPr>
          <p:spPr>
            <a:xfrm>
              <a:off x="10299386" y="2463483"/>
              <a:ext cx="475939" cy="48878"/>
            </a:xfrm>
            <a:custGeom>
              <a:avLst/>
              <a:gdLst>
                <a:gd name="connsiteX0" fmla="*/ 457556 w 475939"/>
                <a:gd name="connsiteY0" fmla="*/ 0 h 48878"/>
                <a:gd name="connsiteX1" fmla="*/ 475940 w 475939"/>
                <a:gd name="connsiteY1" fmla="*/ 18151 h 48878"/>
                <a:gd name="connsiteX2" fmla="*/ 475940 w 475939"/>
                <a:gd name="connsiteY2" fmla="*/ 30728 h 48878"/>
                <a:gd name="connsiteX3" fmla="*/ 457556 w 475939"/>
                <a:gd name="connsiteY3" fmla="*/ 48879 h 48878"/>
                <a:gd name="connsiteX4" fmla="*/ 18383 w 475939"/>
                <a:gd name="connsiteY4" fmla="*/ 48879 h 48878"/>
                <a:gd name="connsiteX5" fmla="*/ -1 w 475939"/>
                <a:gd name="connsiteY5" fmla="*/ 30728 h 48878"/>
                <a:gd name="connsiteX6" fmla="*/ -1 w 475939"/>
                <a:gd name="connsiteY6" fmla="*/ 18151 h 48878"/>
                <a:gd name="connsiteX7" fmla="*/ 18383 w 475939"/>
                <a:gd name="connsiteY7" fmla="*/ 0 h 4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939" h="48878">
                  <a:moveTo>
                    <a:pt x="457556" y="0"/>
                  </a:moveTo>
                  <a:cubicBezTo>
                    <a:pt x="467709" y="0"/>
                    <a:pt x="475940" y="8127"/>
                    <a:pt x="475940" y="18151"/>
                  </a:cubicBezTo>
                  <a:lnTo>
                    <a:pt x="475940" y="30728"/>
                  </a:lnTo>
                  <a:cubicBezTo>
                    <a:pt x="475940" y="40753"/>
                    <a:pt x="467709" y="48879"/>
                    <a:pt x="457556" y="48879"/>
                  </a:cubicBezTo>
                  <a:lnTo>
                    <a:pt x="18383" y="48879"/>
                  </a:lnTo>
                  <a:cubicBezTo>
                    <a:pt x="8230" y="48879"/>
                    <a:pt x="-1" y="40752"/>
                    <a:pt x="-1" y="30728"/>
                  </a:cubicBezTo>
                  <a:lnTo>
                    <a:pt x="-1" y="18151"/>
                  </a:lnTo>
                  <a:cubicBezTo>
                    <a:pt x="-1" y="8127"/>
                    <a:pt x="8230" y="0"/>
                    <a:pt x="18383"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69" name="Freeform: Shape 706">
              <a:extLst>
                <a:ext uri="{FF2B5EF4-FFF2-40B4-BE49-F238E27FC236}">
                  <a16:creationId xmlns:a16="http://schemas.microsoft.com/office/drawing/2014/main" id="{5C58A89D-1BE3-4B9D-16EC-8FBD761B0AD6}"/>
                </a:ext>
              </a:extLst>
            </p:cNvPr>
            <p:cNvSpPr/>
            <p:nvPr/>
          </p:nvSpPr>
          <p:spPr>
            <a:xfrm>
              <a:off x="10348456" y="2697586"/>
              <a:ext cx="380404" cy="48878"/>
            </a:xfrm>
            <a:custGeom>
              <a:avLst/>
              <a:gdLst>
                <a:gd name="connsiteX0" fmla="*/ 362022 w 380404"/>
                <a:gd name="connsiteY0" fmla="*/ 0 h 48878"/>
                <a:gd name="connsiteX1" fmla="*/ 380405 w 380404"/>
                <a:gd name="connsiteY1" fmla="*/ 18151 h 48878"/>
                <a:gd name="connsiteX2" fmla="*/ 380405 w 380404"/>
                <a:gd name="connsiteY2" fmla="*/ 30728 h 48878"/>
                <a:gd name="connsiteX3" fmla="*/ 362022 w 380404"/>
                <a:gd name="connsiteY3" fmla="*/ 48878 h 48878"/>
                <a:gd name="connsiteX4" fmla="*/ 18384 w 380404"/>
                <a:gd name="connsiteY4" fmla="*/ 48878 h 48878"/>
                <a:gd name="connsiteX5" fmla="*/ 0 w 380404"/>
                <a:gd name="connsiteY5" fmla="*/ 30728 h 48878"/>
                <a:gd name="connsiteX6" fmla="*/ 0 w 380404"/>
                <a:gd name="connsiteY6" fmla="*/ 18151 h 48878"/>
                <a:gd name="connsiteX7" fmla="*/ 18384 w 380404"/>
                <a:gd name="connsiteY7" fmla="*/ 0 h 4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404" h="48878">
                  <a:moveTo>
                    <a:pt x="362022" y="0"/>
                  </a:moveTo>
                  <a:cubicBezTo>
                    <a:pt x="372175" y="0"/>
                    <a:pt x="380405" y="8126"/>
                    <a:pt x="380405" y="18151"/>
                  </a:cubicBezTo>
                  <a:lnTo>
                    <a:pt x="380405" y="30728"/>
                  </a:lnTo>
                  <a:cubicBezTo>
                    <a:pt x="380405" y="40752"/>
                    <a:pt x="372175" y="48878"/>
                    <a:pt x="362022" y="48878"/>
                  </a:cubicBezTo>
                  <a:lnTo>
                    <a:pt x="18384" y="48878"/>
                  </a:lnTo>
                  <a:cubicBezTo>
                    <a:pt x="8231" y="48878"/>
                    <a:pt x="0" y="40752"/>
                    <a:pt x="0" y="30728"/>
                  </a:cubicBezTo>
                  <a:lnTo>
                    <a:pt x="0" y="18151"/>
                  </a:lnTo>
                  <a:cubicBezTo>
                    <a:pt x="0" y="8126"/>
                    <a:pt x="8231" y="0"/>
                    <a:pt x="18384"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70" name="Freeform: Shape 707">
              <a:extLst>
                <a:ext uri="{FF2B5EF4-FFF2-40B4-BE49-F238E27FC236}">
                  <a16:creationId xmlns:a16="http://schemas.microsoft.com/office/drawing/2014/main" id="{ED50026B-207D-0B46-A2F6-B3125DBF4FE7}"/>
                </a:ext>
              </a:extLst>
            </p:cNvPr>
            <p:cNvSpPr/>
            <p:nvPr/>
          </p:nvSpPr>
          <p:spPr>
            <a:xfrm>
              <a:off x="10810500" y="2462912"/>
              <a:ext cx="153580" cy="288984"/>
            </a:xfrm>
            <a:custGeom>
              <a:avLst/>
              <a:gdLst>
                <a:gd name="connsiteX0" fmla="*/ 134039 w 153580"/>
                <a:gd name="connsiteY0" fmla="*/ 0 h 288984"/>
                <a:gd name="connsiteX1" fmla="*/ 153580 w 153580"/>
                <a:gd name="connsiteY1" fmla="*/ 19294 h 288984"/>
                <a:gd name="connsiteX2" fmla="*/ 153580 w 153580"/>
                <a:gd name="connsiteY2" fmla="*/ 269690 h 288984"/>
                <a:gd name="connsiteX3" fmla="*/ 134039 w 153580"/>
                <a:gd name="connsiteY3" fmla="*/ 288984 h 288984"/>
                <a:gd name="connsiteX4" fmla="*/ 19542 w 153580"/>
                <a:gd name="connsiteY4" fmla="*/ 288984 h 288984"/>
                <a:gd name="connsiteX5" fmla="*/ 1 w 153580"/>
                <a:gd name="connsiteY5" fmla="*/ 269690 h 288984"/>
                <a:gd name="connsiteX6" fmla="*/ 1 w 153580"/>
                <a:gd name="connsiteY6" fmla="*/ 19294 h 288984"/>
                <a:gd name="connsiteX7" fmla="*/ 19542 w 153580"/>
                <a:gd name="connsiteY7" fmla="*/ 0 h 28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580" h="288984">
                  <a:moveTo>
                    <a:pt x="134039" y="0"/>
                  </a:moveTo>
                  <a:cubicBezTo>
                    <a:pt x="144832" y="0"/>
                    <a:pt x="153580" y="8638"/>
                    <a:pt x="153580" y="19294"/>
                  </a:cubicBezTo>
                  <a:lnTo>
                    <a:pt x="153580" y="269690"/>
                  </a:lnTo>
                  <a:cubicBezTo>
                    <a:pt x="153580" y="280346"/>
                    <a:pt x="144831" y="288984"/>
                    <a:pt x="134039" y="288984"/>
                  </a:cubicBezTo>
                  <a:lnTo>
                    <a:pt x="19542" y="288984"/>
                  </a:lnTo>
                  <a:cubicBezTo>
                    <a:pt x="8749" y="288984"/>
                    <a:pt x="1" y="280346"/>
                    <a:pt x="1" y="269690"/>
                  </a:cubicBezTo>
                  <a:lnTo>
                    <a:pt x="1" y="19294"/>
                  </a:lnTo>
                  <a:cubicBezTo>
                    <a:pt x="1" y="8638"/>
                    <a:pt x="8750" y="0"/>
                    <a:pt x="19542" y="0"/>
                  </a:cubicBezTo>
                  <a:close/>
                </a:path>
              </a:pathLst>
            </a:custGeom>
            <a:solidFill>
              <a:srgbClr val="F59E19"/>
            </a:solidFill>
            <a:ln w="12700" cap="flat">
              <a:solidFill>
                <a:srgbClr val="1D1D1B"/>
              </a:solidFill>
              <a:prstDash val="solid"/>
              <a:miter/>
            </a:ln>
          </p:spPr>
          <p:txBody>
            <a:bodyPr rtlCol="0" anchor="ctr"/>
            <a:lstStyle/>
            <a:p>
              <a:endParaRPr lang="de-DE"/>
            </a:p>
          </p:txBody>
        </p:sp>
        <p:sp>
          <p:nvSpPr>
            <p:cNvPr id="71" name="Freeform: Shape 708">
              <a:extLst>
                <a:ext uri="{FF2B5EF4-FFF2-40B4-BE49-F238E27FC236}">
                  <a16:creationId xmlns:a16="http://schemas.microsoft.com/office/drawing/2014/main" id="{70F7DAFC-C8DB-D2E4-33AE-45E7C863F13E}"/>
                </a:ext>
              </a:extLst>
            </p:cNvPr>
            <p:cNvSpPr/>
            <p:nvPr/>
          </p:nvSpPr>
          <p:spPr>
            <a:xfrm>
              <a:off x="10856965" y="2490638"/>
              <a:ext cx="57900" cy="33443"/>
            </a:xfrm>
            <a:custGeom>
              <a:avLst/>
              <a:gdLst>
                <a:gd name="connsiteX0" fmla="*/ 45307 w 57900"/>
                <a:gd name="connsiteY0" fmla="*/ 0 h 33443"/>
                <a:gd name="connsiteX1" fmla="*/ 57901 w 57900"/>
                <a:gd name="connsiteY1" fmla="*/ 12434 h 33443"/>
                <a:gd name="connsiteX2" fmla="*/ 57901 w 57900"/>
                <a:gd name="connsiteY2" fmla="*/ 21009 h 33443"/>
                <a:gd name="connsiteX3" fmla="*/ 45307 w 57900"/>
                <a:gd name="connsiteY3" fmla="*/ 33443 h 33443"/>
                <a:gd name="connsiteX4" fmla="*/ 12594 w 57900"/>
                <a:gd name="connsiteY4" fmla="*/ 33443 h 33443"/>
                <a:gd name="connsiteX5" fmla="*/ 0 w 57900"/>
                <a:gd name="connsiteY5" fmla="*/ 21009 h 33443"/>
                <a:gd name="connsiteX6" fmla="*/ 0 w 57900"/>
                <a:gd name="connsiteY6" fmla="*/ 12434 h 33443"/>
                <a:gd name="connsiteX7" fmla="*/ 12594 w 57900"/>
                <a:gd name="connsiteY7" fmla="*/ 0 h 3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00" h="33443">
                  <a:moveTo>
                    <a:pt x="45307" y="0"/>
                  </a:moveTo>
                  <a:cubicBezTo>
                    <a:pt x="52262" y="0"/>
                    <a:pt x="57901" y="5567"/>
                    <a:pt x="57901" y="12434"/>
                  </a:cubicBezTo>
                  <a:lnTo>
                    <a:pt x="57901" y="21009"/>
                  </a:lnTo>
                  <a:cubicBezTo>
                    <a:pt x="57901" y="27877"/>
                    <a:pt x="52262" y="33443"/>
                    <a:pt x="45307" y="33443"/>
                  </a:cubicBezTo>
                  <a:lnTo>
                    <a:pt x="12594" y="33443"/>
                  </a:lnTo>
                  <a:cubicBezTo>
                    <a:pt x="5639" y="33443"/>
                    <a:pt x="0" y="27876"/>
                    <a:pt x="0" y="21009"/>
                  </a:cubicBezTo>
                  <a:lnTo>
                    <a:pt x="0" y="12434"/>
                  </a:lnTo>
                  <a:cubicBezTo>
                    <a:pt x="0" y="5567"/>
                    <a:pt x="5639" y="0"/>
                    <a:pt x="12594"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72" name="Freeform: Shape 709">
              <a:extLst>
                <a:ext uri="{FF2B5EF4-FFF2-40B4-BE49-F238E27FC236}">
                  <a16:creationId xmlns:a16="http://schemas.microsoft.com/office/drawing/2014/main" id="{52196D5F-D252-A8FA-B0F8-13E3EF0C1351}"/>
                </a:ext>
              </a:extLst>
            </p:cNvPr>
            <p:cNvSpPr/>
            <p:nvPr/>
          </p:nvSpPr>
          <p:spPr>
            <a:xfrm>
              <a:off x="10974502" y="2456337"/>
              <a:ext cx="153580" cy="288984"/>
            </a:xfrm>
            <a:custGeom>
              <a:avLst/>
              <a:gdLst>
                <a:gd name="connsiteX0" fmla="*/ 134039 w 153580"/>
                <a:gd name="connsiteY0" fmla="*/ 0 h 288984"/>
                <a:gd name="connsiteX1" fmla="*/ 153580 w 153580"/>
                <a:gd name="connsiteY1" fmla="*/ 19294 h 288984"/>
                <a:gd name="connsiteX2" fmla="*/ 153580 w 153580"/>
                <a:gd name="connsiteY2" fmla="*/ 269690 h 288984"/>
                <a:gd name="connsiteX3" fmla="*/ 134039 w 153580"/>
                <a:gd name="connsiteY3" fmla="*/ 288985 h 288984"/>
                <a:gd name="connsiteX4" fmla="*/ 19542 w 153580"/>
                <a:gd name="connsiteY4" fmla="*/ 288985 h 288984"/>
                <a:gd name="connsiteX5" fmla="*/ 1 w 153580"/>
                <a:gd name="connsiteY5" fmla="*/ 269690 h 288984"/>
                <a:gd name="connsiteX6" fmla="*/ 1 w 153580"/>
                <a:gd name="connsiteY6" fmla="*/ 19294 h 288984"/>
                <a:gd name="connsiteX7" fmla="*/ 19542 w 153580"/>
                <a:gd name="connsiteY7" fmla="*/ 0 h 28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580" h="288984">
                  <a:moveTo>
                    <a:pt x="134039" y="0"/>
                  </a:moveTo>
                  <a:cubicBezTo>
                    <a:pt x="144832" y="0"/>
                    <a:pt x="153580" y="8638"/>
                    <a:pt x="153580" y="19294"/>
                  </a:cubicBezTo>
                  <a:lnTo>
                    <a:pt x="153580" y="269690"/>
                  </a:lnTo>
                  <a:cubicBezTo>
                    <a:pt x="153580" y="280346"/>
                    <a:pt x="144831" y="288985"/>
                    <a:pt x="134039" y="288985"/>
                  </a:cubicBezTo>
                  <a:lnTo>
                    <a:pt x="19542" y="288985"/>
                  </a:lnTo>
                  <a:cubicBezTo>
                    <a:pt x="8749" y="288985"/>
                    <a:pt x="1" y="280347"/>
                    <a:pt x="1" y="269690"/>
                  </a:cubicBezTo>
                  <a:lnTo>
                    <a:pt x="1" y="19294"/>
                  </a:lnTo>
                  <a:cubicBezTo>
                    <a:pt x="1" y="8638"/>
                    <a:pt x="8750" y="0"/>
                    <a:pt x="19542" y="0"/>
                  </a:cubicBezTo>
                  <a:close/>
                </a:path>
              </a:pathLst>
            </a:custGeom>
            <a:solidFill>
              <a:srgbClr val="F59E19"/>
            </a:solidFill>
            <a:ln w="12700" cap="flat">
              <a:solidFill>
                <a:srgbClr val="1D1D1B"/>
              </a:solidFill>
              <a:prstDash val="solid"/>
              <a:miter/>
            </a:ln>
          </p:spPr>
          <p:txBody>
            <a:bodyPr rtlCol="0" anchor="ctr"/>
            <a:lstStyle/>
            <a:p>
              <a:endParaRPr lang="de-DE"/>
            </a:p>
          </p:txBody>
        </p:sp>
        <p:sp>
          <p:nvSpPr>
            <p:cNvPr id="73" name="Freeform: Shape 710">
              <a:extLst>
                <a:ext uri="{FF2B5EF4-FFF2-40B4-BE49-F238E27FC236}">
                  <a16:creationId xmlns:a16="http://schemas.microsoft.com/office/drawing/2014/main" id="{1E565D15-C93A-73AD-0F6B-343E5D092B9D}"/>
                </a:ext>
              </a:extLst>
            </p:cNvPr>
            <p:cNvSpPr/>
            <p:nvPr/>
          </p:nvSpPr>
          <p:spPr>
            <a:xfrm>
              <a:off x="11020823" y="2484064"/>
              <a:ext cx="57900" cy="33443"/>
            </a:xfrm>
            <a:custGeom>
              <a:avLst/>
              <a:gdLst>
                <a:gd name="connsiteX0" fmla="*/ 45307 w 57900"/>
                <a:gd name="connsiteY0" fmla="*/ 0 h 33443"/>
                <a:gd name="connsiteX1" fmla="*/ 57900 w 57900"/>
                <a:gd name="connsiteY1" fmla="*/ 12434 h 33443"/>
                <a:gd name="connsiteX2" fmla="*/ 57900 w 57900"/>
                <a:gd name="connsiteY2" fmla="*/ 21009 h 33443"/>
                <a:gd name="connsiteX3" fmla="*/ 45307 w 57900"/>
                <a:gd name="connsiteY3" fmla="*/ 33443 h 33443"/>
                <a:gd name="connsiteX4" fmla="*/ 12593 w 57900"/>
                <a:gd name="connsiteY4" fmla="*/ 33443 h 33443"/>
                <a:gd name="connsiteX5" fmla="*/ 0 w 57900"/>
                <a:gd name="connsiteY5" fmla="*/ 21009 h 33443"/>
                <a:gd name="connsiteX6" fmla="*/ 0 w 57900"/>
                <a:gd name="connsiteY6" fmla="*/ 12434 h 33443"/>
                <a:gd name="connsiteX7" fmla="*/ 12593 w 57900"/>
                <a:gd name="connsiteY7" fmla="*/ 0 h 3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00" h="33443">
                  <a:moveTo>
                    <a:pt x="45307" y="0"/>
                  </a:moveTo>
                  <a:cubicBezTo>
                    <a:pt x="52261" y="0"/>
                    <a:pt x="57900" y="5567"/>
                    <a:pt x="57900" y="12434"/>
                  </a:cubicBezTo>
                  <a:lnTo>
                    <a:pt x="57900" y="21009"/>
                  </a:lnTo>
                  <a:cubicBezTo>
                    <a:pt x="57900" y="27876"/>
                    <a:pt x="52261" y="33443"/>
                    <a:pt x="45307" y="33443"/>
                  </a:cubicBezTo>
                  <a:lnTo>
                    <a:pt x="12593" y="33443"/>
                  </a:lnTo>
                  <a:cubicBezTo>
                    <a:pt x="5638" y="33443"/>
                    <a:pt x="0" y="27876"/>
                    <a:pt x="0" y="21009"/>
                  </a:cubicBezTo>
                  <a:lnTo>
                    <a:pt x="0" y="12434"/>
                  </a:lnTo>
                  <a:cubicBezTo>
                    <a:pt x="0" y="5567"/>
                    <a:pt x="5638" y="0"/>
                    <a:pt x="12593"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74" name="Freeform: Shape 711">
              <a:extLst>
                <a:ext uri="{FF2B5EF4-FFF2-40B4-BE49-F238E27FC236}">
                  <a16:creationId xmlns:a16="http://schemas.microsoft.com/office/drawing/2014/main" id="{FDB07AF0-4B50-3D0D-7B94-0C9709B7CA5C}"/>
                </a:ext>
              </a:extLst>
            </p:cNvPr>
            <p:cNvSpPr/>
            <p:nvPr/>
          </p:nvSpPr>
          <p:spPr>
            <a:xfrm>
              <a:off x="10593664" y="3061747"/>
              <a:ext cx="137513" cy="108905"/>
            </a:xfrm>
            <a:custGeom>
              <a:avLst/>
              <a:gdLst>
                <a:gd name="connsiteX0" fmla="*/ 96549 w 137513"/>
                <a:gd name="connsiteY0" fmla="*/ 0 h 108905"/>
                <a:gd name="connsiteX1" fmla="*/ 137513 w 137513"/>
                <a:gd name="connsiteY1" fmla="*/ 40446 h 108905"/>
                <a:gd name="connsiteX2" fmla="*/ 137513 w 137513"/>
                <a:gd name="connsiteY2" fmla="*/ 68458 h 108905"/>
                <a:gd name="connsiteX3" fmla="*/ 96549 w 137513"/>
                <a:gd name="connsiteY3" fmla="*/ 108905 h 108905"/>
                <a:gd name="connsiteX4" fmla="*/ 40964 w 137513"/>
                <a:gd name="connsiteY4" fmla="*/ 108905 h 108905"/>
                <a:gd name="connsiteX5" fmla="*/ -1 w 137513"/>
                <a:gd name="connsiteY5" fmla="*/ 68458 h 108905"/>
                <a:gd name="connsiteX6" fmla="*/ -1 w 137513"/>
                <a:gd name="connsiteY6" fmla="*/ 40446 h 108905"/>
                <a:gd name="connsiteX7" fmla="*/ 40964 w 137513"/>
                <a:gd name="connsiteY7" fmla="*/ 0 h 10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513" h="108905">
                  <a:moveTo>
                    <a:pt x="96549" y="0"/>
                  </a:moveTo>
                  <a:cubicBezTo>
                    <a:pt x="119173" y="0"/>
                    <a:pt x="137513" y="18108"/>
                    <a:pt x="137513" y="40446"/>
                  </a:cubicBezTo>
                  <a:lnTo>
                    <a:pt x="137513" y="68458"/>
                  </a:lnTo>
                  <a:cubicBezTo>
                    <a:pt x="137513" y="90796"/>
                    <a:pt x="119173" y="108905"/>
                    <a:pt x="96549" y="108905"/>
                  </a:cubicBezTo>
                  <a:lnTo>
                    <a:pt x="40964" y="108905"/>
                  </a:lnTo>
                  <a:cubicBezTo>
                    <a:pt x="18340" y="108905"/>
                    <a:pt x="-1" y="90796"/>
                    <a:pt x="-1" y="68458"/>
                  </a:cubicBezTo>
                  <a:lnTo>
                    <a:pt x="-1" y="40446"/>
                  </a:lnTo>
                  <a:cubicBezTo>
                    <a:pt x="-1" y="18108"/>
                    <a:pt x="18340" y="0"/>
                    <a:pt x="40964" y="0"/>
                  </a:cubicBezTo>
                  <a:close/>
                </a:path>
              </a:pathLst>
            </a:custGeom>
            <a:solidFill>
              <a:srgbClr val="F59E19"/>
            </a:solidFill>
            <a:ln w="12700" cap="flat">
              <a:solidFill>
                <a:srgbClr val="1D1D1B"/>
              </a:solidFill>
              <a:prstDash val="solid"/>
              <a:miter/>
            </a:ln>
          </p:spPr>
          <p:txBody>
            <a:bodyPr rtlCol="0" anchor="ctr"/>
            <a:lstStyle/>
            <a:p>
              <a:endParaRPr lang="de-DE"/>
            </a:p>
          </p:txBody>
        </p:sp>
        <p:sp>
          <p:nvSpPr>
            <p:cNvPr id="75" name="Freeform: Shape 712">
              <a:extLst>
                <a:ext uri="{FF2B5EF4-FFF2-40B4-BE49-F238E27FC236}">
                  <a16:creationId xmlns:a16="http://schemas.microsoft.com/office/drawing/2014/main" id="{25B9864F-BDEE-4A68-7FE5-0DB9FCE0D701}"/>
                </a:ext>
              </a:extLst>
            </p:cNvPr>
            <p:cNvSpPr/>
            <p:nvPr/>
          </p:nvSpPr>
          <p:spPr>
            <a:xfrm>
              <a:off x="10592795" y="3057888"/>
              <a:ext cx="138960" cy="36301"/>
            </a:xfrm>
            <a:custGeom>
              <a:avLst/>
              <a:gdLst>
                <a:gd name="connsiteX0" fmla="*/ 138960 w 138960"/>
                <a:gd name="connsiteY0" fmla="*/ 18151 h 36301"/>
                <a:gd name="connsiteX1" fmla="*/ 69480 w 138960"/>
                <a:gd name="connsiteY1" fmla="*/ 36302 h 36301"/>
                <a:gd name="connsiteX2" fmla="*/ 0 w 138960"/>
                <a:gd name="connsiteY2" fmla="*/ 18151 h 36301"/>
                <a:gd name="connsiteX3" fmla="*/ 69480 w 138960"/>
                <a:gd name="connsiteY3" fmla="*/ 0 h 36301"/>
                <a:gd name="connsiteX4" fmla="*/ 138960 w 138960"/>
                <a:gd name="connsiteY4" fmla="*/ 18151 h 36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60" h="36301">
                  <a:moveTo>
                    <a:pt x="138960" y="18151"/>
                  </a:moveTo>
                  <a:cubicBezTo>
                    <a:pt x="138960" y="28176"/>
                    <a:pt x="107853" y="36302"/>
                    <a:pt x="69480" y="36302"/>
                  </a:cubicBezTo>
                  <a:cubicBezTo>
                    <a:pt x="31108" y="36302"/>
                    <a:pt x="0" y="28175"/>
                    <a:pt x="0" y="18151"/>
                  </a:cubicBezTo>
                  <a:cubicBezTo>
                    <a:pt x="0" y="8126"/>
                    <a:pt x="31108" y="0"/>
                    <a:pt x="69480" y="0"/>
                  </a:cubicBezTo>
                  <a:cubicBezTo>
                    <a:pt x="107853" y="0"/>
                    <a:pt x="138960" y="8127"/>
                    <a:pt x="138960" y="18151"/>
                  </a:cubicBezTo>
                  <a:close/>
                </a:path>
              </a:pathLst>
            </a:custGeom>
            <a:solidFill>
              <a:srgbClr val="F59E19"/>
            </a:solidFill>
            <a:ln w="12700" cap="flat">
              <a:solidFill>
                <a:srgbClr val="1D1D1B"/>
              </a:solidFill>
              <a:prstDash val="solid"/>
              <a:miter/>
            </a:ln>
          </p:spPr>
          <p:txBody>
            <a:bodyPr rtlCol="0" anchor="ctr"/>
            <a:lstStyle/>
            <a:p>
              <a:endParaRPr lang="de-DE"/>
            </a:p>
          </p:txBody>
        </p:sp>
      </p:grpSp>
    </p:spTree>
    <p:extLst>
      <p:ext uri="{BB962C8B-B14F-4D97-AF65-F5344CB8AC3E}">
        <p14:creationId xmlns:p14="http://schemas.microsoft.com/office/powerpoint/2010/main" val="24174351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WB-10 1/2">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38" name="Rechteck: abgerundete Ecken 37">
            <a:extLst>
              <a:ext uri="{FF2B5EF4-FFF2-40B4-BE49-F238E27FC236}">
                <a16:creationId xmlns:a16="http://schemas.microsoft.com/office/drawing/2014/main" id="{9FE3248D-5F21-EE7D-91A9-F2B1885B35C0}"/>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a:solidFill>
                  <a:schemeClr val="bg1"/>
                </a:solidFill>
                <a:latin typeface="Bahnschrift" panose="020B0502040204020203" pitchFamily="34" charset="0"/>
              </a:rPr>
              <a:t>WB-10 1/2</a:t>
            </a:r>
          </a:p>
        </p:txBody>
      </p:sp>
      <p:sp>
        <p:nvSpPr>
          <p:cNvPr id="8" name="Textfeld 7">
            <a:extLst>
              <a:ext uri="{FF2B5EF4-FFF2-40B4-BE49-F238E27FC236}">
                <a16:creationId xmlns:a16="http://schemas.microsoft.com/office/drawing/2014/main" id="{DF05E433-48C5-2D2F-6E82-12CEAD941425}"/>
              </a:ext>
            </a:extLst>
          </p:cNvPr>
          <p:cNvSpPr txBox="1"/>
          <p:nvPr userDrawn="1"/>
        </p:nvSpPr>
        <p:spPr>
          <a:xfrm>
            <a:off x="895149" y="4342057"/>
            <a:ext cx="9213050" cy="2187986"/>
          </a:xfrm>
          <a:prstGeom prst="roundRect">
            <a:avLst>
              <a:gd name="adj" fmla="val 8933"/>
            </a:avLst>
          </a:prstGeom>
          <a:solidFill>
            <a:srgbClr val="FFFFFF">
              <a:alpha val="40000"/>
            </a:srgbClr>
          </a:solidFill>
        </p:spPr>
        <p:txBody>
          <a:bodyPr wrap="square" lIns="576000" tIns="180000" rIns="180000" bIns="180000">
            <a:spAutoFit/>
          </a:bodyPr>
          <a:lstStyle/>
          <a:p>
            <a:r>
              <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rPr>
              <a:t>Eure </a:t>
            </a:r>
            <a:r>
              <a:rPr lang="de-DE" sz="1600" b="1" err="1">
                <a:solidFill>
                  <a:schemeClr val="tx1"/>
                </a:solidFill>
                <a:latin typeface="Bahnschrift" panose="020B0502040204020203" pitchFamily="34" charset="0"/>
                <a:ea typeface="Inter" panose="020B0502030000000004" pitchFamily="34" charset="0"/>
                <a:cs typeface="Helvetica" panose="020B0604020202020204" pitchFamily="34" charset="0"/>
              </a:rPr>
              <a:t>To</a:t>
            </a:r>
            <a:r>
              <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rPr>
              <a:t>-Dos:</a:t>
            </a:r>
          </a:p>
          <a:p>
            <a:endPar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de-DE" sz="1600" b="0">
                <a:solidFill>
                  <a:schemeClr val="tx1"/>
                </a:solidFill>
                <a:latin typeface="Bahnschrift" panose="020B0502040204020203" pitchFamily="34" charset="0"/>
                <a:ea typeface="Inter" panose="020B0502030000000004" pitchFamily="34" charset="0"/>
                <a:cs typeface="Helvetica" panose="020B0604020202020204" pitchFamily="34" charset="0"/>
              </a:rPr>
              <a:t>Vergleicht Yunas Budget mit ihren geplanten Anschaffungen für die Wohnung.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de-DE" sz="1600" b="0">
                <a:solidFill>
                  <a:schemeClr val="tx1"/>
                </a:solidFill>
                <a:latin typeface="Bahnschrift" panose="020B0502040204020203" pitchFamily="34" charset="0"/>
                <a:ea typeface="Inter" panose="020B0502030000000004" pitchFamily="34" charset="0"/>
                <a:cs typeface="Helvetica" panose="020B0604020202020204" pitchFamily="34" charset="0"/>
              </a:rPr>
              <a:t>Beurteilt, wie realistisch Yunas Vorstellung von ihrer eigenen Wohnungseinrichtung ist.</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de-DE" sz="1600" b="0">
                <a:solidFill>
                  <a:schemeClr val="tx1"/>
                </a:solidFill>
                <a:latin typeface="Bahnschrift" panose="020B0502040204020203" pitchFamily="34" charset="0"/>
                <a:ea typeface="Inter" panose="020B0502030000000004" pitchFamily="34" charset="0"/>
                <a:cs typeface="Helvetica" panose="020B0604020202020204" pitchFamily="34" charset="0"/>
              </a:rPr>
              <a:t>Diskutiert, welche von Yunas Anschaffungen „verzichtbar“ sind und welche nicht. Priorisiert Yunas Anschaffungen, indem ihr sie nach Wichtigkeit nummeriert.</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de-DE" sz="1600" b="0">
                <a:solidFill>
                  <a:schemeClr val="tx1"/>
                </a:solidFill>
                <a:latin typeface="Bahnschrift" panose="020B0502040204020203" pitchFamily="34" charset="0"/>
                <a:ea typeface="Inter" panose="020B0502030000000004" pitchFamily="34" charset="0"/>
                <a:cs typeface="Helvetica" panose="020B0604020202020204" pitchFamily="34" charset="0"/>
              </a:rPr>
              <a:t>Formuliert mindestens 3 Tipps, wie Yuna bei den Anschaffungen Geld sparen kann.</a:t>
            </a:r>
          </a:p>
        </p:txBody>
      </p:sp>
      <p:sp>
        <p:nvSpPr>
          <p:cNvPr id="10" name="Rechteck: abgerundete Ecken 9">
            <a:extLst>
              <a:ext uri="{FF2B5EF4-FFF2-40B4-BE49-F238E27FC236}">
                <a16:creationId xmlns:a16="http://schemas.microsoft.com/office/drawing/2014/main" id="{59B9325E-6BAE-0D48-D71A-633C6DB0D6F8}"/>
              </a:ext>
            </a:extLst>
          </p:cNvPr>
          <p:cNvSpPr/>
          <p:nvPr userDrawn="1"/>
        </p:nvSpPr>
        <p:spPr>
          <a:xfrm>
            <a:off x="895149" y="2002057"/>
            <a:ext cx="9213050" cy="2340000"/>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a:solidFill>
                  <a:schemeClr val="tx1"/>
                </a:solidFill>
                <a:latin typeface="Bahnschrift" panose="020B0502040204020203" pitchFamily="34" charset="0"/>
                <a:cs typeface="Helvetica" panose="020B0604020202020204" pitchFamily="34" charset="0"/>
              </a:rPr>
              <a:t>Yunas Zimmer im Wohnheim ist bereits möbliert. Bett, Schrank, Schreibtisch sind vorhanden. Eine Küche gibt es in Yunas-Wohnheim-WG auch. Nur scheint hier bislang keiner zu kochen: Es gibt praktisch keine Kochutensilien. Yuna, die gern selbst kocht, würde daher gern noch Töpfe, Pfanne und Kochbesteck beisteuern. Ein kleiner Fernseher und ein paar Deko-Elemente dürfen auf ihrem Zimmer ebenfalls nicht fehlen. Insgesamt will Yuna aber nicht mehr als 500 Euro von ihrem Ersparten hergeben.</a:t>
            </a:r>
          </a:p>
        </p:txBody>
      </p:sp>
      <p:pic>
        <p:nvPicPr>
          <p:cNvPr id="11" name="Grafik 10" descr="Ein Bild, das Licht enthält.&#10;&#10;Automatisch generierte Beschreibung">
            <a:extLst>
              <a:ext uri="{FF2B5EF4-FFF2-40B4-BE49-F238E27FC236}">
                <a16:creationId xmlns:a16="http://schemas.microsoft.com/office/drawing/2014/main" id="{B34CB39A-4D48-EF1E-527E-FC5965A38F13}"/>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rot="1215291" flipH="1">
            <a:off x="218201" y="6044983"/>
            <a:ext cx="1508134" cy="597651"/>
          </a:xfrm>
          <a:prstGeom prst="rect">
            <a:avLst/>
          </a:prstGeom>
        </p:spPr>
      </p:pic>
      <p:sp>
        <p:nvSpPr>
          <p:cNvPr id="13" name="Google Shape;389;p14">
            <a:extLst>
              <a:ext uri="{FF2B5EF4-FFF2-40B4-BE49-F238E27FC236}">
                <a16:creationId xmlns:a16="http://schemas.microsoft.com/office/drawing/2014/main" id="{7C1D92BB-1F07-03C4-F5D0-33B0555F9947}"/>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Einmalige Kosten, Fall 3: </a:t>
            </a:r>
            <a:r>
              <a:rPr lang="de-DE" sz="2800" b="1">
                <a:solidFill>
                  <a:srgbClr val="91D14C"/>
                </a:solidFill>
                <a:latin typeface="Bahnschrift" panose="020B0502040204020203" pitchFamily="34" charset="0"/>
                <a:sym typeface="Arial"/>
              </a:rPr>
              <a:t>Yuna</a:t>
            </a:r>
            <a:endParaRPr lang="de-DE" sz="2800">
              <a:solidFill>
                <a:srgbClr val="91D14C"/>
              </a:solidFill>
              <a:latin typeface="Bahnschrift" panose="020B0502040204020203" pitchFamily="34" charset="0"/>
            </a:endParaRPr>
          </a:p>
        </p:txBody>
      </p:sp>
      <p:pic>
        <p:nvPicPr>
          <p:cNvPr id="5" name="Grafik 4" descr="Ein Bild, das Logo enthält.&#10;&#10;Automatisch generierte Beschreibung">
            <a:extLst>
              <a:ext uri="{FF2B5EF4-FFF2-40B4-BE49-F238E27FC236}">
                <a16:creationId xmlns:a16="http://schemas.microsoft.com/office/drawing/2014/main" id="{23DD6108-E4B8-FFFB-3146-97767B2592E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7630"/>
          <a:stretch/>
        </p:blipFill>
        <p:spPr>
          <a:xfrm>
            <a:off x="476804" y="2258715"/>
            <a:ext cx="961019" cy="889281"/>
          </a:xfrm>
          <a:prstGeom prst="rect">
            <a:avLst/>
          </a:prstGeom>
        </p:spPr>
      </p:pic>
    </p:spTree>
    <p:extLst>
      <p:ext uri="{BB962C8B-B14F-4D97-AF65-F5344CB8AC3E}">
        <p14:creationId xmlns:p14="http://schemas.microsoft.com/office/powerpoint/2010/main" val="42245153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WB-10 2/2">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13" name="Google Shape;389;p14">
            <a:extLst>
              <a:ext uri="{FF2B5EF4-FFF2-40B4-BE49-F238E27FC236}">
                <a16:creationId xmlns:a16="http://schemas.microsoft.com/office/drawing/2014/main" id="{7C1D92BB-1F07-03C4-F5D0-33B0555F9947}"/>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Einmalige Kosten, Fall 3: </a:t>
            </a:r>
            <a:r>
              <a:rPr lang="de-DE" sz="2800" b="1">
                <a:solidFill>
                  <a:srgbClr val="91D14C"/>
                </a:solidFill>
                <a:latin typeface="Bahnschrift" panose="020B0502040204020203" pitchFamily="34" charset="0"/>
                <a:sym typeface="Arial"/>
              </a:rPr>
              <a:t>Yuna</a:t>
            </a:r>
            <a:endParaRPr lang="de-DE" sz="2800">
              <a:solidFill>
                <a:srgbClr val="91D14C"/>
              </a:solidFill>
              <a:latin typeface="Bahnschrift" panose="020B0502040204020203" pitchFamily="34" charset="0"/>
            </a:endParaRPr>
          </a:p>
        </p:txBody>
      </p:sp>
      <p:sp>
        <p:nvSpPr>
          <p:cNvPr id="4" name="Rechteck: abgerundete Ecken 3">
            <a:extLst>
              <a:ext uri="{FF2B5EF4-FFF2-40B4-BE49-F238E27FC236}">
                <a16:creationId xmlns:a16="http://schemas.microsoft.com/office/drawing/2014/main" id="{87C541CD-9829-65C3-DD5F-0DDA35EA74E2}"/>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a:solidFill>
                  <a:schemeClr val="bg1"/>
                </a:solidFill>
                <a:latin typeface="Bahnschrift" panose="020B0502040204020203" pitchFamily="34" charset="0"/>
              </a:rPr>
              <a:t>WB-10 2/2</a:t>
            </a:r>
          </a:p>
        </p:txBody>
      </p:sp>
      <p:sp>
        <p:nvSpPr>
          <p:cNvPr id="5" name="Rechteck: abgerundete Ecken 4">
            <a:extLst>
              <a:ext uri="{FF2B5EF4-FFF2-40B4-BE49-F238E27FC236}">
                <a16:creationId xmlns:a16="http://schemas.microsoft.com/office/drawing/2014/main" id="{AC90CEFD-9B3A-F6AC-2067-B68EEFE49AD4}"/>
              </a:ext>
            </a:extLst>
          </p:cNvPr>
          <p:cNvSpPr/>
          <p:nvPr userDrawn="1"/>
        </p:nvSpPr>
        <p:spPr>
          <a:xfrm>
            <a:off x="895149" y="2002057"/>
            <a:ext cx="2730920" cy="1793626"/>
          </a:xfrm>
          <a:prstGeom prst="roundRect">
            <a:avLst>
              <a:gd name="adj" fmla="val 5782"/>
            </a:avLst>
          </a:prstGeom>
          <a:solidFill>
            <a:schemeClr val="accent1">
              <a:alpha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600">
              <a:solidFill>
                <a:schemeClr val="bg1"/>
              </a:solidFill>
              <a:latin typeface="Bahnschrift" panose="020B0502040204020203" pitchFamily="34" charset="0"/>
              <a:cs typeface="Helvetica" panose="020B0604020202020204" pitchFamily="34" charset="0"/>
            </a:endParaRPr>
          </a:p>
        </p:txBody>
      </p:sp>
      <p:sp>
        <p:nvSpPr>
          <p:cNvPr id="9" name="Rechteck: abgerundete Ecken 8">
            <a:extLst>
              <a:ext uri="{FF2B5EF4-FFF2-40B4-BE49-F238E27FC236}">
                <a16:creationId xmlns:a16="http://schemas.microsoft.com/office/drawing/2014/main" id="{0FDD00BB-8277-6C7E-D41B-B329F843AC02}"/>
              </a:ext>
            </a:extLst>
          </p:cNvPr>
          <p:cNvSpPr/>
          <p:nvPr userDrawn="1"/>
        </p:nvSpPr>
        <p:spPr>
          <a:xfrm>
            <a:off x="3801259" y="2002057"/>
            <a:ext cx="2730920" cy="1793626"/>
          </a:xfrm>
          <a:prstGeom prst="roundRect">
            <a:avLst>
              <a:gd name="adj" fmla="val 5782"/>
            </a:avLst>
          </a:prstGeom>
          <a:solidFill>
            <a:schemeClr val="accent1">
              <a:alpha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600">
              <a:solidFill>
                <a:schemeClr val="bg1"/>
              </a:solidFill>
              <a:latin typeface="Bahnschrift" panose="020B0502040204020203" pitchFamily="34" charset="0"/>
              <a:cs typeface="Helvetica" panose="020B0604020202020204" pitchFamily="34" charset="0"/>
            </a:endParaRPr>
          </a:p>
        </p:txBody>
      </p:sp>
      <p:sp>
        <p:nvSpPr>
          <p:cNvPr id="14" name="Rechteck: abgerundete Ecken 13">
            <a:extLst>
              <a:ext uri="{FF2B5EF4-FFF2-40B4-BE49-F238E27FC236}">
                <a16:creationId xmlns:a16="http://schemas.microsoft.com/office/drawing/2014/main" id="{45A019B2-D732-94A0-39FC-B71DD9E71BCF}"/>
              </a:ext>
            </a:extLst>
          </p:cNvPr>
          <p:cNvSpPr/>
          <p:nvPr userDrawn="1"/>
        </p:nvSpPr>
        <p:spPr>
          <a:xfrm>
            <a:off x="6707369" y="2002057"/>
            <a:ext cx="2730920" cy="1793626"/>
          </a:xfrm>
          <a:prstGeom prst="roundRect">
            <a:avLst>
              <a:gd name="adj" fmla="val 5782"/>
            </a:avLst>
          </a:prstGeom>
          <a:solidFill>
            <a:schemeClr val="accent1">
              <a:alpha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600">
              <a:solidFill>
                <a:schemeClr val="bg1"/>
              </a:solidFill>
              <a:latin typeface="Bahnschrift" panose="020B0502040204020203" pitchFamily="34" charset="0"/>
              <a:cs typeface="Helvetica" panose="020B0604020202020204" pitchFamily="34" charset="0"/>
            </a:endParaRPr>
          </a:p>
        </p:txBody>
      </p:sp>
      <p:sp>
        <p:nvSpPr>
          <p:cNvPr id="16" name="Rechteck: abgerundete Ecken 15">
            <a:extLst>
              <a:ext uri="{FF2B5EF4-FFF2-40B4-BE49-F238E27FC236}">
                <a16:creationId xmlns:a16="http://schemas.microsoft.com/office/drawing/2014/main" id="{BAD2A6E6-AE8F-0463-CD05-B91152F64C8A}"/>
              </a:ext>
            </a:extLst>
          </p:cNvPr>
          <p:cNvSpPr>
            <a:spLocks/>
          </p:cNvSpPr>
          <p:nvPr userDrawn="1"/>
        </p:nvSpPr>
        <p:spPr>
          <a:xfrm>
            <a:off x="1184641" y="3962582"/>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verzichtbar</a:t>
            </a:r>
          </a:p>
        </p:txBody>
      </p:sp>
      <p:sp>
        <p:nvSpPr>
          <p:cNvPr id="18" name="Rechteck: abgerundete Ecken 17">
            <a:extLst>
              <a:ext uri="{FF2B5EF4-FFF2-40B4-BE49-F238E27FC236}">
                <a16:creationId xmlns:a16="http://schemas.microsoft.com/office/drawing/2014/main" id="{51F4DF57-2F37-FBFE-7993-208BF8BC9162}"/>
              </a:ext>
            </a:extLst>
          </p:cNvPr>
          <p:cNvSpPr>
            <a:spLocks/>
          </p:cNvSpPr>
          <p:nvPr userDrawn="1"/>
        </p:nvSpPr>
        <p:spPr>
          <a:xfrm>
            <a:off x="1184641" y="4350256"/>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nicht verzichtbar</a:t>
            </a:r>
          </a:p>
        </p:txBody>
      </p:sp>
      <p:sp>
        <p:nvSpPr>
          <p:cNvPr id="22" name="Rechteck: abgerundete Ecken 21">
            <a:extLst>
              <a:ext uri="{FF2B5EF4-FFF2-40B4-BE49-F238E27FC236}">
                <a16:creationId xmlns:a16="http://schemas.microsoft.com/office/drawing/2014/main" id="{8DE3ABF9-030E-4B75-6D7F-8231C87E5BF4}"/>
              </a:ext>
            </a:extLst>
          </p:cNvPr>
          <p:cNvSpPr>
            <a:spLocks/>
          </p:cNvSpPr>
          <p:nvPr userDrawn="1"/>
        </p:nvSpPr>
        <p:spPr>
          <a:xfrm>
            <a:off x="4086462" y="3965875"/>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verzichtbar</a:t>
            </a:r>
          </a:p>
        </p:txBody>
      </p:sp>
      <p:sp>
        <p:nvSpPr>
          <p:cNvPr id="24" name="Rechteck: abgerundete Ecken 23">
            <a:extLst>
              <a:ext uri="{FF2B5EF4-FFF2-40B4-BE49-F238E27FC236}">
                <a16:creationId xmlns:a16="http://schemas.microsoft.com/office/drawing/2014/main" id="{020305D3-9913-1886-E63D-BB307E65BD35}"/>
              </a:ext>
            </a:extLst>
          </p:cNvPr>
          <p:cNvSpPr>
            <a:spLocks/>
          </p:cNvSpPr>
          <p:nvPr userDrawn="1"/>
        </p:nvSpPr>
        <p:spPr>
          <a:xfrm>
            <a:off x="4086462" y="4353549"/>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nicht verzichtbar</a:t>
            </a:r>
          </a:p>
        </p:txBody>
      </p:sp>
      <p:sp>
        <p:nvSpPr>
          <p:cNvPr id="26" name="Rechteck: abgerundete Ecken 25">
            <a:extLst>
              <a:ext uri="{FF2B5EF4-FFF2-40B4-BE49-F238E27FC236}">
                <a16:creationId xmlns:a16="http://schemas.microsoft.com/office/drawing/2014/main" id="{03DA6E9B-82B4-1A3E-08EE-2612DB8606FB}"/>
              </a:ext>
            </a:extLst>
          </p:cNvPr>
          <p:cNvSpPr>
            <a:spLocks/>
          </p:cNvSpPr>
          <p:nvPr userDrawn="1"/>
        </p:nvSpPr>
        <p:spPr>
          <a:xfrm>
            <a:off x="6988283" y="3962582"/>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verzichtbar</a:t>
            </a:r>
          </a:p>
        </p:txBody>
      </p:sp>
      <p:sp>
        <p:nvSpPr>
          <p:cNvPr id="28" name="Rechteck: abgerundete Ecken 27">
            <a:extLst>
              <a:ext uri="{FF2B5EF4-FFF2-40B4-BE49-F238E27FC236}">
                <a16:creationId xmlns:a16="http://schemas.microsoft.com/office/drawing/2014/main" id="{AC086B19-EB7D-4862-95E0-B4852267CDFE}"/>
              </a:ext>
            </a:extLst>
          </p:cNvPr>
          <p:cNvSpPr>
            <a:spLocks/>
          </p:cNvSpPr>
          <p:nvPr userDrawn="1"/>
        </p:nvSpPr>
        <p:spPr>
          <a:xfrm>
            <a:off x="6988283" y="4350256"/>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nicht verzichtbar</a:t>
            </a:r>
          </a:p>
        </p:txBody>
      </p:sp>
      <p:sp>
        <p:nvSpPr>
          <p:cNvPr id="29" name="Rechteck: abgerundete Ecken 28">
            <a:extLst>
              <a:ext uri="{FF2B5EF4-FFF2-40B4-BE49-F238E27FC236}">
                <a16:creationId xmlns:a16="http://schemas.microsoft.com/office/drawing/2014/main" id="{E9793D48-12F3-2BF0-6DF0-097E33B7AE42}"/>
              </a:ext>
            </a:extLst>
          </p:cNvPr>
          <p:cNvSpPr>
            <a:spLocks/>
          </p:cNvSpPr>
          <p:nvPr userDrawn="1"/>
        </p:nvSpPr>
        <p:spPr>
          <a:xfrm>
            <a:off x="894092" y="4928374"/>
            <a:ext cx="1269982" cy="15723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err="1">
                <a:solidFill>
                  <a:schemeClr val="tx1"/>
                </a:solidFill>
                <a:latin typeface="Bahnschrift" panose="020B0502040204020203" pitchFamily="34" charset="0"/>
                <a:cs typeface="Helvetica" panose="020B0604020202020204" pitchFamily="34" charset="0"/>
              </a:rPr>
              <a:t>Prio</a:t>
            </a:r>
            <a:r>
              <a:rPr lang="de-DE" sz="1600" b="0" i="0">
                <a:solidFill>
                  <a:schemeClr val="tx1"/>
                </a:solidFill>
                <a:latin typeface="Bahnschrift" panose="020B0502040204020203" pitchFamily="34" charset="0"/>
                <a:cs typeface="Helvetica" panose="020B0604020202020204" pitchFamily="34" charset="0"/>
              </a:rPr>
              <a:t> Nr.</a:t>
            </a:r>
          </a:p>
        </p:txBody>
      </p:sp>
      <p:sp>
        <p:nvSpPr>
          <p:cNvPr id="36" name="Rechteck: abgerundete Ecken 35">
            <a:extLst>
              <a:ext uri="{FF2B5EF4-FFF2-40B4-BE49-F238E27FC236}">
                <a16:creationId xmlns:a16="http://schemas.microsoft.com/office/drawing/2014/main" id="{869D2FEF-E3A8-956E-69CE-9A790157B749}"/>
              </a:ext>
            </a:extLst>
          </p:cNvPr>
          <p:cNvSpPr>
            <a:spLocks/>
          </p:cNvSpPr>
          <p:nvPr userDrawn="1"/>
        </p:nvSpPr>
        <p:spPr>
          <a:xfrm>
            <a:off x="3798650" y="4925768"/>
            <a:ext cx="1269982" cy="15723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err="1">
                <a:solidFill>
                  <a:schemeClr val="tx1"/>
                </a:solidFill>
                <a:latin typeface="Bahnschrift" panose="020B0502040204020203" pitchFamily="34" charset="0"/>
                <a:cs typeface="Helvetica" panose="020B0604020202020204" pitchFamily="34" charset="0"/>
              </a:rPr>
              <a:t>Prio</a:t>
            </a:r>
            <a:r>
              <a:rPr lang="de-DE" sz="1600" b="0" i="0">
                <a:solidFill>
                  <a:schemeClr val="tx1"/>
                </a:solidFill>
                <a:latin typeface="Bahnschrift" panose="020B0502040204020203" pitchFamily="34" charset="0"/>
                <a:cs typeface="Helvetica" panose="020B0604020202020204" pitchFamily="34" charset="0"/>
              </a:rPr>
              <a:t> Nr.</a:t>
            </a:r>
          </a:p>
        </p:txBody>
      </p:sp>
      <p:sp>
        <p:nvSpPr>
          <p:cNvPr id="39" name="Rechteck: abgerundete Ecken 38">
            <a:extLst>
              <a:ext uri="{FF2B5EF4-FFF2-40B4-BE49-F238E27FC236}">
                <a16:creationId xmlns:a16="http://schemas.microsoft.com/office/drawing/2014/main" id="{BA648CA5-0C1E-3676-A17E-8C7D3355BCE4}"/>
              </a:ext>
            </a:extLst>
          </p:cNvPr>
          <p:cNvSpPr>
            <a:spLocks/>
          </p:cNvSpPr>
          <p:nvPr userDrawn="1"/>
        </p:nvSpPr>
        <p:spPr>
          <a:xfrm>
            <a:off x="6698791" y="4925768"/>
            <a:ext cx="1269982" cy="15723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err="1">
                <a:solidFill>
                  <a:schemeClr val="tx1"/>
                </a:solidFill>
                <a:latin typeface="Bahnschrift" panose="020B0502040204020203" pitchFamily="34" charset="0"/>
                <a:cs typeface="Helvetica" panose="020B0604020202020204" pitchFamily="34" charset="0"/>
              </a:rPr>
              <a:t>Prio</a:t>
            </a:r>
            <a:r>
              <a:rPr lang="de-DE" sz="1600" b="0" i="0">
                <a:solidFill>
                  <a:schemeClr val="tx1"/>
                </a:solidFill>
                <a:latin typeface="Bahnschrift" panose="020B0502040204020203" pitchFamily="34" charset="0"/>
                <a:cs typeface="Helvetica" panose="020B0604020202020204" pitchFamily="34" charset="0"/>
              </a:rPr>
              <a:t> Nr.</a:t>
            </a:r>
          </a:p>
        </p:txBody>
      </p:sp>
      <p:grpSp>
        <p:nvGrpSpPr>
          <p:cNvPr id="8" name="Gruppieren 7">
            <a:extLst>
              <a:ext uri="{FF2B5EF4-FFF2-40B4-BE49-F238E27FC236}">
                <a16:creationId xmlns:a16="http://schemas.microsoft.com/office/drawing/2014/main" id="{6A19A70D-B402-0484-2122-701B2C6830CF}"/>
              </a:ext>
            </a:extLst>
          </p:cNvPr>
          <p:cNvGrpSpPr/>
          <p:nvPr userDrawn="1"/>
        </p:nvGrpSpPr>
        <p:grpSpPr>
          <a:xfrm>
            <a:off x="4464945" y="2335815"/>
            <a:ext cx="1207374" cy="1126110"/>
            <a:chOff x="859756" y="3796918"/>
            <a:chExt cx="1207374" cy="1126110"/>
          </a:xfrm>
        </p:grpSpPr>
        <p:sp>
          <p:nvSpPr>
            <p:cNvPr id="10" name="Freeform: Shape 594">
              <a:extLst>
                <a:ext uri="{FF2B5EF4-FFF2-40B4-BE49-F238E27FC236}">
                  <a16:creationId xmlns:a16="http://schemas.microsoft.com/office/drawing/2014/main" id="{E6AFBEF8-D639-C34A-5D8B-75AF68BD3C39}"/>
                </a:ext>
              </a:extLst>
            </p:cNvPr>
            <p:cNvSpPr/>
            <p:nvPr userDrawn="1"/>
          </p:nvSpPr>
          <p:spPr>
            <a:xfrm>
              <a:off x="859756" y="3802206"/>
              <a:ext cx="1168292" cy="1120822"/>
            </a:xfrm>
            <a:custGeom>
              <a:avLst/>
              <a:gdLst>
                <a:gd name="connsiteX0" fmla="*/ 87440 w 1168292"/>
                <a:gd name="connsiteY0" fmla="*/ 1118359 h 1120822"/>
                <a:gd name="connsiteX1" fmla="*/ 1130078 w 1168292"/>
                <a:gd name="connsiteY1" fmla="*/ 796360 h 1120822"/>
                <a:gd name="connsiteX2" fmla="*/ 1168292 w 1168292"/>
                <a:gd name="connsiteY2" fmla="*/ 744195 h 1120822"/>
                <a:gd name="connsiteX3" fmla="*/ 1168292 w 1168292"/>
                <a:gd name="connsiteY3" fmla="*/ 54605 h 1120822"/>
                <a:gd name="connsiteX4" fmla="*/ 1112998 w 1168292"/>
                <a:gd name="connsiteY4" fmla="*/ 10 h 1120822"/>
                <a:gd name="connsiteX5" fmla="*/ 52844 w 1168292"/>
                <a:gd name="connsiteY5" fmla="*/ 23306 h 1120822"/>
                <a:gd name="connsiteX6" fmla="*/ 10 w 1168292"/>
                <a:gd name="connsiteY6" fmla="*/ 78902 h 1120822"/>
                <a:gd name="connsiteX7" fmla="*/ 17525 w 1168292"/>
                <a:gd name="connsiteY7" fmla="*/ 1067194 h 1120822"/>
                <a:gd name="connsiteX8" fmla="*/ 87440 w 1168292"/>
                <a:gd name="connsiteY8" fmla="*/ 1118359 h 112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292" h="1120822">
                  <a:moveTo>
                    <a:pt x="87440" y="1118359"/>
                  </a:moveTo>
                  <a:lnTo>
                    <a:pt x="1130078" y="796360"/>
                  </a:lnTo>
                  <a:cubicBezTo>
                    <a:pt x="1152804" y="789357"/>
                    <a:pt x="1168292" y="768205"/>
                    <a:pt x="1168292" y="744195"/>
                  </a:cubicBezTo>
                  <a:lnTo>
                    <a:pt x="1168292" y="54605"/>
                  </a:lnTo>
                  <a:cubicBezTo>
                    <a:pt x="1168292" y="24020"/>
                    <a:pt x="1143395" y="-562"/>
                    <a:pt x="1112998" y="10"/>
                  </a:cubicBezTo>
                  <a:lnTo>
                    <a:pt x="52844" y="23306"/>
                  </a:lnTo>
                  <a:cubicBezTo>
                    <a:pt x="23026" y="24020"/>
                    <a:pt x="-569" y="48746"/>
                    <a:pt x="10" y="78902"/>
                  </a:cubicBezTo>
                  <a:lnTo>
                    <a:pt x="17525" y="1067194"/>
                  </a:lnTo>
                  <a:cubicBezTo>
                    <a:pt x="18104" y="1103496"/>
                    <a:pt x="52989" y="1129078"/>
                    <a:pt x="87440" y="1118359"/>
                  </a:cubicBezTo>
                  <a:close/>
                </a:path>
              </a:pathLst>
            </a:custGeom>
            <a:solidFill>
              <a:srgbClr val="EDEDED"/>
            </a:solidFill>
            <a:ln w="14469" cap="flat">
              <a:solidFill>
                <a:srgbClr val="1D1D1B"/>
              </a:solidFill>
              <a:prstDash val="solid"/>
              <a:miter/>
            </a:ln>
          </p:spPr>
          <p:txBody>
            <a:bodyPr rtlCol="0" anchor="ctr"/>
            <a:lstStyle/>
            <a:p>
              <a:endParaRPr lang="de-DE"/>
            </a:p>
          </p:txBody>
        </p:sp>
        <p:sp>
          <p:nvSpPr>
            <p:cNvPr id="11" name="Freeform: Shape 595">
              <a:extLst>
                <a:ext uri="{FF2B5EF4-FFF2-40B4-BE49-F238E27FC236}">
                  <a16:creationId xmlns:a16="http://schemas.microsoft.com/office/drawing/2014/main" id="{7CD696A7-D03B-F274-3E7D-ECE9F67B0984}"/>
                </a:ext>
              </a:extLst>
            </p:cNvPr>
            <p:cNvSpPr/>
            <p:nvPr userDrawn="1"/>
          </p:nvSpPr>
          <p:spPr>
            <a:xfrm>
              <a:off x="898838" y="3796918"/>
              <a:ext cx="1168292" cy="1120822"/>
            </a:xfrm>
            <a:custGeom>
              <a:avLst/>
              <a:gdLst>
                <a:gd name="connsiteX0" fmla="*/ 87440 w 1168292"/>
                <a:gd name="connsiteY0" fmla="*/ 1118359 h 1120822"/>
                <a:gd name="connsiteX1" fmla="*/ 1130078 w 1168292"/>
                <a:gd name="connsiteY1" fmla="*/ 796360 h 1120822"/>
                <a:gd name="connsiteX2" fmla="*/ 1168292 w 1168292"/>
                <a:gd name="connsiteY2" fmla="*/ 744194 h 1120822"/>
                <a:gd name="connsiteX3" fmla="*/ 1168292 w 1168292"/>
                <a:gd name="connsiteY3" fmla="*/ 54605 h 1120822"/>
                <a:gd name="connsiteX4" fmla="*/ 1112998 w 1168292"/>
                <a:gd name="connsiteY4" fmla="*/ 10 h 1120822"/>
                <a:gd name="connsiteX5" fmla="*/ 52844 w 1168292"/>
                <a:gd name="connsiteY5" fmla="*/ 23306 h 1120822"/>
                <a:gd name="connsiteX6" fmla="*/ 10 w 1168292"/>
                <a:gd name="connsiteY6" fmla="*/ 78902 h 1120822"/>
                <a:gd name="connsiteX7" fmla="*/ 17525 w 1168292"/>
                <a:gd name="connsiteY7" fmla="*/ 1067194 h 1120822"/>
                <a:gd name="connsiteX8" fmla="*/ 87440 w 1168292"/>
                <a:gd name="connsiteY8" fmla="*/ 1118359 h 112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292" h="1120822">
                  <a:moveTo>
                    <a:pt x="87440" y="1118359"/>
                  </a:moveTo>
                  <a:lnTo>
                    <a:pt x="1130078" y="796360"/>
                  </a:lnTo>
                  <a:cubicBezTo>
                    <a:pt x="1152804" y="789357"/>
                    <a:pt x="1168292" y="768205"/>
                    <a:pt x="1168292" y="744194"/>
                  </a:cubicBezTo>
                  <a:lnTo>
                    <a:pt x="1168292" y="54605"/>
                  </a:lnTo>
                  <a:cubicBezTo>
                    <a:pt x="1168292" y="24020"/>
                    <a:pt x="1143395" y="-562"/>
                    <a:pt x="1112998" y="10"/>
                  </a:cubicBezTo>
                  <a:lnTo>
                    <a:pt x="52844" y="23306"/>
                  </a:lnTo>
                  <a:cubicBezTo>
                    <a:pt x="23026" y="24020"/>
                    <a:pt x="-569" y="48746"/>
                    <a:pt x="10" y="78902"/>
                  </a:cubicBezTo>
                  <a:lnTo>
                    <a:pt x="17525" y="1067194"/>
                  </a:lnTo>
                  <a:cubicBezTo>
                    <a:pt x="18104" y="1103496"/>
                    <a:pt x="52989" y="1129078"/>
                    <a:pt x="87440" y="1118359"/>
                  </a:cubicBezTo>
                  <a:close/>
                </a:path>
              </a:pathLst>
            </a:custGeom>
            <a:solidFill>
              <a:srgbClr val="EDEDED"/>
            </a:solidFill>
            <a:ln w="14469" cap="flat">
              <a:solidFill>
                <a:srgbClr val="1D1D1B"/>
              </a:solidFill>
              <a:prstDash val="solid"/>
              <a:miter/>
            </a:ln>
          </p:spPr>
          <p:txBody>
            <a:bodyPr rtlCol="0" anchor="ctr"/>
            <a:lstStyle/>
            <a:p>
              <a:endParaRPr lang="de-DE"/>
            </a:p>
          </p:txBody>
        </p:sp>
        <p:sp>
          <p:nvSpPr>
            <p:cNvPr id="12" name="Freeform: Shape 596">
              <a:extLst>
                <a:ext uri="{FF2B5EF4-FFF2-40B4-BE49-F238E27FC236}">
                  <a16:creationId xmlns:a16="http://schemas.microsoft.com/office/drawing/2014/main" id="{C56C92C3-A7A1-76A9-8618-370A1F7C6643}"/>
                </a:ext>
              </a:extLst>
            </p:cNvPr>
            <p:cNvSpPr/>
            <p:nvPr userDrawn="1"/>
          </p:nvSpPr>
          <p:spPr>
            <a:xfrm>
              <a:off x="960211" y="3845367"/>
              <a:ext cx="1065230" cy="1012349"/>
            </a:xfrm>
            <a:custGeom>
              <a:avLst/>
              <a:gdLst>
                <a:gd name="connsiteX0" fmla="*/ 79769 w 1065230"/>
                <a:gd name="connsiteY0" fmla="*/ 1010170 h 1012349"/>
                <a:gd name="connsiteX1" fmla="*/ 1030346 w 1065230"/>
                <a:gd name="connsiteY1" fmla="*/ 719328 h 1012349"/>
                <a:gd name="connsiteX2" fmla="*/ 1065231 w 1065230"/>
                <a:gd name="connsiteY2" fmla="*/ 672164 h 1012349"/>
                <a:gd name="connsiteX3" fmla="*/ 1065231 w 1065230"/>
                <a:gd name="connsiteY3" fmla="*/ 49318 h 1012349"/>
                <a:gd name="connsiteX4" fmla="*/ 1014858 w 1065230"/>
                <a:gd name="connsiteY4" fmla="*/ 11 h 1012349"/>
                <a:gd name="connsiteX5" fmla="*/ 48213 w 1065230"/>
                <a:gd name="connsiteY5" fmla="*/ 21020 h 1012349"/>
                <a:gd name="connsiteX6" fmla="*/ 11 w 1065230"/>
                <a:gd name="connsiteY6" fmla="*/ 71185 h 1012349"/>
                <a:gd name="connsiteX7" fmla="*/ 16079 w 1065230"/>
                <a:gd name="connsiteY7" fmla="*/ 963864 h 1012349"/>
                <a:gd name="connsiteX8" fmla="*/ 79769 w 1065230"/>
                <a:gd name="connsiteY8" fmla="*/ 1010170 h 10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5230" h="1012349">
                  <a:moveTo>
                    <a:pt x="79769" y="1010170"/>
                  </a:moveTo>
                  <a:lnTo>
                    <a:pt x="1030346" y="719328"/>
                  </a:lnTo>
                  <a:cubicBezTo>
                    <a:pt x="1051045" y="713039"/>
                    <a:pt x="1065231" y="693888"/>
                    <a:pt x="1065231" y="672164"/>
                  </a:cubicBezTo>
                  <a:lnTo>
                    <a:pt x="1065231" y="49318"/>
                  </a:lnTo>
                  <a:cubicBezTo>
                    <a:pt x="1065231" y="21735"/>
                    <a:pt x="1042505" y="-561"/>
                    <a:pt x="1014858" y="11"/>
                  </a:cubicBezTo>
                  <a:lnTo>
                    <a:pt x="48213" y="21020"/>
                  </a:lnTo>
                  <a:cubicBezTo>
                    <a:pt x="21000" y="21592"/>
                    <a:pt x="-568" y="44030"/>
                    <a:pt x="11" y="71185"/>
                  </a:cubicBezTo>
                  <a:lnTo>
                    <a:pt x="16079" y="963864"/>
                  </a:lnTo>
                  <a:cubicBezTo>
                    <a:pt x="16658" y="996593"/>
                    <a:pt x="48503" y="1019746"/>
                    <a:pt x="79769" y="1010170"/>
                  </a:cubicBezTo>
                  <a:close/>
                </a:path>
              </a:pathLst>
            </a:custGeom>
            <a:solidFill>
              <a:srgbClr val="3C3C3B"/>
            </a:solidFill>
            <a:ln w="14469" cap="flat">
              <a:solidFill>
                <a:srgbClr val="1D1D1B"/>
              </a:solidFill>
              <a:prstDash val="solid"/>
              <a:miter/>
            </a:ln>
          </p:spPr>
          <p:txBody>
            <a:bodyPr rtlCol="0" anchor="ctr"/>
            <a:lstStyle/>
            <a:p>
              <a:endParaRPr lang="de-DE"/>
            </a:p>
          </p:txBody>
        </p:sp>
        <p:sp>
          <p:nvSpPr>
            <p:cNvPr id="15" name="Freeform: Shape 597">
              <a:extLst>
                <a:ext uri="{FF2B5EF4-FFF2-40B4-BE49-F238E27FC236}">
                  <a16:creationId xmlns:a16="http://schemas.microsoft.com/office/drawing/2014/main" id="{9C418370-469A-93F8-B033-C453E52B4AC4}"/>
                </a:ext>
              </a:extLst>
            </p:cNvPr>
            <p:cNvSpPr/>
            <p:nvPr userDrawn="1"/>
          </p:nvSpPr>
          <p:spPr>
            <a:xfrm>
              <a:off x="1408660" y="4136648"/>
              <a:ext cx="279947" cy="282552"/>
            </a:xfrm>
            <a:custGeom>
              <a:avLst/>
              <a:gdLst>
                <a:gd name="connsiteX0" fmla="*/ 0 w 279947"/>
                <a:gd name="connsiteY0" fmla="*/ 0 h 282552"/>
                <a:gd name="connsiteX1" fmla="*/ 0 w 279947"/>
                <a:gd name="connsiteY1" fmla="*/ 282553 h 282552"/>
                <a:gd name="connsiteX2" fmla="*/ 279948 w 279947"/>
                <a:gd name="connsiteY2" fmla="*/ 102903 h 282552"/>
                <a:gd name="connsiteX3" fmla="*/ 0 w 279947"/>
                <a:gd name="connsiteY3" fmla="*/ 0 h 282552"/>
              </a:gdLst>
              <a:ahLst/>
              <a:cxnLst>
                <a:cxn ang="0">
                  <a:pos x="connsiteX0" y="connsiteY0"/>
                </a:cxn>
                <a:cxn ang="0">
                  <a:pos x="connsiteX1" y="connsiteY1"/>
                </a:cxn>
                <a:cxn ang="0">
                  <a:pos x="connsiteX2" y="connsiteY2"/>
                </a:cxn>
                <a:cxn ang="0">
                  <a:pos x="connsiteX3" y="connsiteY3"/>
                </a:cxn>
              </a:cxnLst>
              <a:rect l="l" t="t" r="r" b="b"/>
              <a:pathLst>
                <a:path w="279947" h="282552">
                  <a:moveTo>
                    <a:pt x="0" y="0"/>
                  </a:moveTo>
                  <a:lnTo>
                    <a:pt x="0" y="282553"/>
                  </a:lnTo>
                  <a:lnTo>
                    <a:pt x="279948" y="102903"/>
                  </a:lnTo>
                  <a:lnTo>
                    <a:pt x="0" y="0"/>
                  </a:lnTo>
                  <a:close/>
                </a:path>
              </a:pathLst>
            </a:custGeom>
            <a:solidFill>
              <a:srgbClr val="E94E1B"/>
            </a:solidFill>
            <a:ln w="14469" cap="flat">
              <a:solidFill>
                <a:srgbClr val="1D1D1B"/>
              </a:solidFill>
              <a:prstDash val="solid"/>
              <a:miter/>
            </a:ln>
          </p:spPr>
          <p:txBody>
            <a:bodyPr rtlCol="0" anchor="ctr"/>
            <a:lstStyle/>
            <a:p>
              <a:endParaRPr lang="de-DE"/>
            </a:p>
          </p:txBody>
        </p:sp>
      </p:grpSp>
      <p:grpSp>
        <p:nvGrpSpPr>
          <p:cNvPr id="32" name="Gruppieren 31">
            <a:extLst>
              <a:ext uri="{FF2B5EF4-FFF2-40B4-BE49-F238E27FC236}">
                <a16:creationId xmlns:a16="http://schemas.microsoft.com/office/drawing/2014/main" id="{1FE3373D-A3F0-B061-4CEB-DD58FA67CA3A}"/>
              </a:ext>
            </a:extLst>
          </p:cNvPr>
          <p:cNvGrpSpPr/>
          <p:nvPr userDrawn="1"/>
        </p:nvGrpSpPr>
        <p:grpSpPr>
          <a:xfrm>
            <a:off x="1709831" y="2592159"/>
            <a:ext cx="1101553" cy="715919"/>
            <a:chOff x="9687814" y="3200665"/>
            <a:chExt cx="418039" cy="271691"/>
          </a:xfrm>
        </p:grpSpPr>
        <p:sp>
          <p:nvSpPr>
            <p:cNvPr id="25" name="Freeform: Shape 670">
              <a:extLst>
                <a:ext uri="{FF2B5EF4-FFF2-40B4-BE49-F238E27FC236}">
                  <a16:creationId xmlns:a16="http://schemas.microsoft.com/office/drawing/2014/main" id="{FE541FEB-5A3E-A3BC-D368-F82F01E4DD4C}"/>
                </a:ext>
              </a:extLst>
            </p:cNvPr>
            <p:cNvSpPr/>
            <p:nvPr userDrawn="1"/>
          </p:nvSpPr>
          <p:spPr>
            <a:xfrm>
              <a:off x="9731384" y="3210098"/>
              <a:ext cx="330899" cy="262258"/>
            </a:xfrm>
            <a:custGeom>
              <a:avLst/>
              <a:gdLst>
                <a:gd name="connsiteX0" fmla="*/ 261275 w 330899"/>
                <a:gd name="connsiteY0" fmla="*/ 0 h 262258"/>
                <a:gd name="connsiteX1" fmla="*/ 330900 w 330899"/>
                <a:gd name="connsiteY1" fmla="*/ 68745 h 262258"/>
                <a:gd name="connsiteX2" fmla="*/ 330900 w 330899"/>
                <a:gd name="connsiteY2" fmla="*/ 193514 h 262258"/>
                <a:gd name="connsiteX3" fmla="*/ 261275 w 330899"/>
                <a:gd name="connsiteY3" fmla="*/ 262259 h 262258"/>
                <a:gd name="connsiteX4" fmla="*/ 69625 w 330899"/>
                <a:gd name="connsiteY4" fmla="*/ 262259 h 262258"/>
                <a:gd name="connsiteX5" fmla="*/ 0 w 330899"/>
                <a:gd name="connsiteY5" fmla="*/ 193514 h 262258"/>
                <a:gd name="connsiteX6" fmla="*/ 0 w 330899"/>
                <a:gd name="connsiteY6" fmla="*/ 68745 h 262258"/>
                <a:gd name="connsiteX7" fmla="*/ 69625 w 330899"/>
                <a:gd name="connsiteY7" fmla="*/ 0 h 26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899" h="262258">
                  <a:moveTo>
                    <a:pt x="261275" y="0"/>
                  </a:moveTo>
                  <a:cubicBezTo>
                    <a:pt x="299728" y="0"/>
                    <a:pt x="330900" y="30778"/>
                    <a:pt x="330900" y="68745"/>
                  </a:cubicBezTo>
                  <a:lnTo>
                    <a:pt x="330900" y="193514"/>
                  </a:lnTo>
                  <a:cubicBezTo>
                    <a:pt x="330900" y="231481"/>
                    <a:pt x="299728" y="262259"/>
                    <a:pt x="261275" y="262259"/>
                  </a:cubicBezTo>
                  <a:lnTo>
                    <a:pt x="69625" y="262259"/>
                  </a:lnTo>
                  <a:cubicBezTo>
                    <a:pt x="31172" y="262259"/>
                    <a:pt x="0" y="231481"/>
                    <a:pt x="0" y="193514"/>
                  </a:cubicBezTo>
                  <a:lnTo>
                    <a:pt x="0" y="68745"/>
                  </a:lnTo>
                  <a:cubicBezTo>
                    <a:pt x="0" y="30778"/>
                    <a:pt x="31172" y="0"/>
                    <a:pt x="69625" y="0"/>
                  </a:cubicBezTo>
                  <a:close/>
                </a:path>
              </a:pathLst>
            </a:custGeom>
            <a:solidFill>
              <a:srgbClr val="ED6C34"/>
            </a:solidFill>
            <a:ln w="14469" cap="flat">
              <a:solidFill>
                <a:srgbClr val="1D1D1B"/>
              </a:solidFill>
              <a:prstDash val="solid"/>
              <a:miter/>
            </a:ln>
          </p:spPr>
          <p:txBody>
            <a:bodyPr rtlCol="0" anchor="ctr"/>
            <a:lstStyle/>
            <a:p>
              <a:endParaRPr lang="de-DE"/>
            </a:p>
          </p:txBody>
        </p:sp>
        <p:sp>
          <p:nvSpPr>
            <p:cNvPr id="27" name="Freeform: Shape 671">
              <a:extLst>
                <a:ext uri="{FF2B5EF4-FFF2-40B4-BE49-F238E27FC236}">
                  <a16:creationId xmlns:a16="http://schemas.microsoft.com/office/drawing/2014/main" id="{50094D2C-B0BA-C038-6DB3-09C4F5EE9D9F}"/>
                </a:ext>
              </a:extLst>
            </p:cNvPr>
            <p:cNvSpPr/>
            <p:nvPr userDrawn="1"/>
          </p:nvSpPr>
          <p:spPr>
            <a:xfrm>
              <a:off x="9729503" y="3200665"/>
              <a:ext cx="333794" cy="52594"/>
            </a:xfrm>
            <a:custGeom>
              <a:avLst/>
              <a:gdLst>
                <a:gd name="connsiteX0" fmla="*/ 333795 w 333794"/>
                <a:gd name="connsiteY0" fmla="*/ 26297 h 52594"/>
                <a:gd name="connsiteX1" fmla="*/ 166897 w 333794"/>
                <a:gd name="connsiteY1" fmla="*/ 52595 h 52594"/>
                <a:gd name="connsiteX2" fmla="*/ -1 w 333794"/>
                <a:gd name="connsiteY2" fmla="*/ 26297 h 52594"/>
                <a:gd name="connsiteX3" fmla="*/ 166897 w 333794"/>
                <a:gd name="connsiteY3" fmla="*/ 0 h 52594"/>
                <a:gd name="connsiteX4" fmla="*/ 333795 w 333794"/>
                <a:gd name="connsiteY4" fmla="*/ 26297 h 52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94" h="52594">
                  <a:moveTo>
                    <a:pt x="333795" y="26297"/>
                  </a:moveTo>
                  <a:cubicBezTo>
                    <a:pt x="333795" y="40821"/>
                    <a:pt x="259072" y="52595"/>
                    <a:pt x="166897" y="52595"/>
                  </a:cubicBezTo>
                  <a:cubicBezTo>
                    <a:pt x="74722" y="52595"/>
                    <a:pt x="-1" y="40821"/>
                    <a:pt x="-1" y="26297"/>
                  </a:cubicBezTo>
                  <a:cubicBezTo>
                    <a:pt x="-1" y="11774"/>
                    <a:pt x="74722" y="0"/>
                    <a:pt x="166897" y="0"/>
                  </a:cubicBezTo>
                  <a:cubicBezTo>
                    <a:pt x="259072" y="0"/>
                    <a:pt x="333795" y="11774"/>
                    <a:pt x="333795" y="26297"/>
                  </a:cubicBezTo>
                  <a:close/>
                </a:path>
              </a:pathLst>
            </a:custGeom>
            <a:solidFill>
              <a:srgbClr val="ED6C34"/>
            </a:solidFill>
            <a:ln w="14469" cap="flat">
              <a:solidFill>
                <a:srgbClr val="1D1D1B"/>
              </a:solidFill>
              <a:prstDash val="solid"/>
              <a:miter/>
            </a:ln>
          </p:spPr>
          <p:txBody>
            <a:bodyPr rtlCol="0" anchor="ctr"/>
            <a:lstStyle/>
            <a:p>
              <a:endParaRPr lang="de-DE"/>
            </a:p>
          </p:txBody>
        </p:sp>
        <p:sp>
          <p:nvSpPr>
            <p:cNvPr id="30" name="Freeform: Shape 672">
              <a:extLst>
                <a:ext uri="{FF2B5EF4-FFF2-40B4-BE49-F238E27FC236}">
                  <a16:creationId xmlns:a16="http://schemas.microsoft.com/office/drawing/2014/main" id="{C9B82501-A31C-EDC2-D616-5A698C6DFF03}"/>
                </a:ext>
              </a:extLst>
            </p:cNvPr>
            <p:cNvSpPr/>
            <p:nvPr userDrawn="1"/>
          </p:nvSpPr>
          <p:spPr>
            <a:xfrm>
              <a:off x="9687814" y="3274269"/>
              <a:ext cx="40819" cy="13434"/>
            </a:xfrm>
            <a:custGeom>
              <a:avLst/>
              <a:gdLst>
                <a:gd name="connsiteX0" fmla="*/ 35753 w 40819"/>
                <a:gd name="connsiteY0" fmla="*/ 0 h 13434"/>
                <a:gd name="connsiteX1" fmla="*/ 40819 w 40819"/>
                <a:gd name="connsiteY1" fmla="*/ 5002 h 13434"/>
                <a:gd name="connsiteX2" fmla="*/ 40819 w 40819"/>
                <a:gd name="connsiteY2" fmla="*/ 8432 h 13434"/>
                <a:gd name="connsiteX3" fmla="*/ 35753 w 40819"/>
                <a:gd name="connsiteY3" fmla="*/ 13435 h 13434"/>
                <a:gd name="connsiteX4" fmla="*/ 5066 w 40819"/>
                <a:gd name="connsiteY4" fmla="*/ 13435 h 13434"/>
                <a:gd name="connsiteX5" fmla="*/ 0 w 40819"/>
                <a:gd name="connsiteY5" fmla="*/ 8432 h 13434"/>
                <a:gd name="connsiteX6" fmla="*/ 0 w 40819"/>
                <a:gd name="connsiteY6" fmla="*/ 5002 h 13434"/>
                <a:gd name="connsiteX7" fmla="*/ 5066 w 40819"/>
                <a:gd name="connsiteY7" fmla="*/ 0 h 1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19" h="13434">
                  <a:moveTo>
                    <a:pt x="35753" y="0"/>
                  </a:moveTo>
                  <a:cubicBezTo>
                    <a:pt x="38551" y="0"/>
                    <a:pt x="40819" y="2240"/>
                    <a:pt x="40819" y="5002"/>
                  </a:cubicBezTo>
                  <a:lnTo>
                    <a:pt x="40819" y="8432"/>
                  </a:lnTo>
                  <a:cubicBezTo>
                    <a:pt x="40819" y="11195"/>
                    <a:pt x="38551" y="13435"/>
                    <a:pt x="35753" y="13435"/>
                  </a:cubicBezTo>
                  <a:lnTo>
                    <a:pt x="5066" y="13435"/>
                  </a:lnTo>
                  <a:cubicBezTo>
                    <a:pt x="2268" y="13435"/>
                    <a:pt x="0" y="11195"/>
                    <a:pt x="0" y="8432"/>
                  </a:cubicBezTo>
                  <a:lnTo>
                    <a:pt x="0" y="5002"/>
                  </a:lnTo>
                  <a:cubicBezTo>
                    <a:pt x="0" y="2240"/>
                    <a:pt x="2268" y="0"/>
                    <a:pt x="5066" y="0"/>
                  </a:cubicBezTo>
                  <a:close/>
                </a:path>
              </a:pathLst>
            </a:custGeom>
            <a:solidFill>
              <a:srgbClr val="43A1B6"/>
            </a:solidFill>
            <a:ln w="14469" cap="flat">
              <a:solidFill>
                <a:srgbClr val="1D1D1B"/>
              </a:solidFill>
              <a:prstDash val="solid"/>
              <a:miter/>
            </a:ln>
          </p:spPr>
          <p:txBody>
            <a:bodyPr rtlCol="0" anchor="ctr"/>
            <a:lstStyle/>
            <a:p>
              <a:endParaRPr lang="de-DE"/>
            </a:p>
          </p:txBody>
        </p:sp>
        <p:sp>
          <p:nvSpPr>
            <p:cNvPr id="31" name="Freeform: Shape 673">
              <a:extLst>
                <a:ext uri="{FF2B5EF4-FFF2-40B4-BE49-F238E27FC236}">
                  <a16:creationId xmlns:a16="http://schemas.microsoft.com/office/drawing/2014/main" id="{660E996A-9664-02F7-FF9B-71C05DB400E5}"/>
                </a:ext>
              </a:extLst>
            </p:cNvPr>
            <p:cNvSpPr/>
            <p:nvPr userDrawn="1"/>
          </p:nvSpPr>
          <p:spPr>
            <a:xfrm>
              <a:off x="10065034" y="3273554"/>
              <a:ext cx="40819" cy="13434"/>
            </a:xfrm>
            <a:custGeom>
              <a:avLst/>
              <a:gdLst>
                <a:gd name="connsiteX0" fmla="*/ 35754 w 40819"/>
                <a:gd name="connsiteY0" fmla="*/ 0 h 13434"/>
                <a:gd name="connsiteX1" fmla="*/ 40820 w 40819"/>
                <a:gd name="connsiteY1" fmla="*/ 5002 h 13434"/>
                <a:gd name="connsiteX2" fmla="*/ 40820 w 40819"/>
                <a:gd name="connsiteY2" fmla="*/ 8432 h 13434"/>
                <a:gd name="connsiteX3" fmla="*/ 35754 w 40819"/>
                <a:gd name="connsiteY3" fmla="*/ 13435 h 13434"/>
                <a:gd name="connsiteX4" fmla="*/ 5067 w 40819"/>
                <a:gd name="connsiteY4" fmla="*/ 13435 h 13434"/>
                <a:gd name="connsiteX5" fmla="*/ 1 w 40819"/>
                <a:gd name="connsiteY5" fmla="*/ 8432 h 13434"/>
                <a:gd name="connsiteX6" fmla="*/ 1 w 40819"/>
                <a:gd name="connsiteY6" fmla="*/ 5002 h 13434"/>
                <a:gd name="connsiteX7" fmla="*/ 5067 w 40819"/>
                <a:gd name="connsiteY7" fmla="*/ 0 h 1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19" h="13434">
                  <a:moveTo>
                    <a:pt x="35754" y="0"/>
                  </a:moveTo>
                  <a:cubicBezTo>
                    <a:pt x="38552" y="0"/>
                    <a:pt x="40820" y="2240"/>
                    <a:pt x="40820" y="5002"/>
                  </a:cubicBezTo>
                  <a:lnTo>
                    <a:pt x="40820" y="8432"/>
                  </a:lnTo>
                  <a:cubicBezTo>
                    <a:pt x="40820" y="11195"/>
                    <a:pt x="38552" y="13435"/>
                    <a:pt x="35754" y="13435"/>
                  </a:cubicBezTo>
                  <a:lnTo>
                    <a:pt x="5067" y="13435"/>
                  </a:lnTo>
                  <a:cubicBezTo>
                    <a:pt x="2269" y="13435"/>
                    <a:pt x="1" y="11195"/>
                    <a:pt x="1" y="8432"/>
                  </a:cubicBezTo>
                  <a:lnTo>
                    <a:pt x="1" y="5002"/>
                  </a:lnTo>
                  <a:cubicBezTo>
                    <a:pt x="1" y="2240"/>
                    <a:pt x="2269" y="0"/>
                    <a:pt x="5067" y="0"/>
                  </a:cubicBezTo>
                  <a:close/>
                </a:path>
              </a:pathLst>
            </a:custGeom>
            <a:solidFill>
              <a:srgbClr val="43A1B6"/>
            </a:solidFill>
            <a:ln w="14469" cap="flat">
              <a:solidFill>
                <a:srgbClr val="1D1D1B"/>
              </a:solidFill>
              <a:prstDash val="solid"/>
              <a:miter/>
            </a:ln>
          </p:spPr>
          <p:txBody>
            <a:bodyPr rtlCol="0" anchor="ctr"/>
            <a:lstStyle/>
            <a:p>
              <a:endParaRPr lang="de-DE"/>
            </a:p>
          </p:txBody>
        </p:sp>
      </p:grpSp>
      <p:grpSp>
        <p:nvGrpSpPr>
          <p:cNvPr id="33" name="Gruppieren 32">
            <a:extLst>
              <a:ext uri="{FF2B5EF4-FFF2-40B4-BE49-F238E27FC236}">
                <a16:creationId xmlns:a16="http://schemas.microsoft.com/office/drawing/2014/main" id="{A1364754-4045-0445-0032-FD185052981E}"/>
              </a:ext>
            </a:extLst>
          </p:cNvPr>
          <p:cNvGrpSpPr/>
          <p:nvPr userDrawn="1"/>
        </p:nvGrpSpPr>
        <p:grpSpPr>
          <a:xfrm>
            <a:off x="7275613" y="2414254"/>
            <a:ext cx="1650555" cy="887636"/>
            <a:chOff x="8898055" y="2010124"/>
            <a:chExt cx="1149174" cy="618003"/>
          </a:xfrm>
        </p:grpSpPr>
        <p:sp>
          <p:nvSpPr>
            <p:cNvPr id="34" name="Freeform: Shape 650">
              <a:extLst>
                <a:ext uri="{FF2B5EF4-FFF2-40B4-BE49-F238E27FC236}">
                  <a16:creationId xmlns:a16="http://schemas.microsoft.com/office/drawing/2014/main" id="{97ED2F9D-AC4F-0C85-2CD2-62CE02BBE822}"/>
                </a:ext>
              </a:extLst>
            </p:cNvPr>
            <p:cNvSpPr/>
            <p:nvPr userDrawn="1"/>
          </p:nvSpPr>
          <p:spPr>
            <a:xfrm>
              <a:off x="8898055" y="2530513"/>
              <a:ext cx="1149174" cy="97614"/>
            </a:xfrm>
            <a:custGeom>
              <a:avLst/>
              <a:gdLst>
                <a:gd name="connsiteX0" fmla="*/ 1112408 w 1149174"/>
                <a:gd name="connsiteY0" fmla="*/ 0 h 97614"/>
                <a:gd name="connsiteX1" fmla="*/ 1149174 w 1149174"/>
                <a:gd name="connsiteY1" fmla="*/ 36302 h 97614"/>
                <a:gd name="connsiteX2" fmla="*/ 1149174 w 1149174"/>
                <a:gd name="connsiteY2" fmla="*/ 61313 h 97614"/>
                <a:gd name="connsiteX3" fmla="*/ 1112408 w 1149174"/>
                <a:gd name="connsiteY3" fmla="*/ 97615 h 97614"/>
                <a:gd name="connsiteX4" fmla="*/ 36766 w 1149174"/>
                <a:gd name="connsiteY4" fmla="*/ 97615 h 97614"/>
                <a:gd name="connsiteX5" fmla="*/ 0 w 1149174"/>
                <a:gd name="connsiteY5" fmla="*/ 61313 h 97614"/>
                <a:gd name="connsiteX6" fmla="*/ 0 w 1149174"/>
                <a:gd name="connsiteY6" fmla="*/ 36302 h 97614"/>
                <a:gd name="connsiteX7" fmla="*/ 36766 w 1149174"/>
                <a:gd name="connsiteY7" fmla="*/ 0 h 9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9174" h="97614">
                  <a:moveTo>
                    <a:pt x="1112408" y="0"/>
                  </a:moveTo>
                  <a:cubicBezTo>
                    <a:pt x="1132714" y="0"/>
                    <a:pt x="1149174" y="16253"/>
                    <a:pt x="1149174" y="36302"/>
                  </a:cubicBezTo>
                  <a:lnTo>
                    <a:pt x="1149174" y="61313"/>
                  </a:lnTo>
                  <a:cubicBezTo>
                    <a:pt x="1149174" y="81362"/>
                    <a:pt x="1132713" y="97615"/>
                    <a:pt x="1112408" y="97615"/>
                  </a:cubicBezTo>
                  <a:lnTo>
                    <a:pt x="36766" y="97615"/>
                  </a:lnTo>
                  <a:cubicBezTo>
                    <a:pt x="16460" y="97615"/>
                    <a:pt x="0" y="81362"/>
                    <a:pt x="0" y="61313"/>
                  </a:cubicBezTo>
                  <a:lnTo>
                    <a:pt x="0" y="36302"/>
                  </a:lnTo>
                  <a:cubicBezTo>
                    <a:pt x="0" y="16253"/>
                    <a:pt x="16461" y="0"/>
                    <a:pt x="36766" y="0"/>
                  </a:cubicBezTo>
                  <a:close/>
                </a:path>
              </a:pathLst>
            </a:custGeom>
            <a:solidFill>
              <a:srgbClr val="ED6C34"/>
            </a:solidFill>
            <a:ln w="14469" cap="flat">
              <a:solidFill>
                <a:srgbClr val="1D1D1B"/>
              </a:solidFill>
              <a:prstDash val="solid"/>
              <a:miter/>
            </a:ln>
          </p:spPr>
          <p:txBody>
            <a:bodyPr rtlCol="0" anchor="ctr"/>
            <a:lstStyle/>
            <a:p>
              <a:endParaRPr lang="de-DE"/>
            </a:p>
          </p:txBody>
        </p:sp>
        <p:sp>
          <p:nvSpPr>
            <p:cNvPr id="35" name="Freeform: Shape 651">
              <a:extLst>
                <a:ext uri="{FF2B5EF4-FFF2-40B4-BE49-F238E27FC236}">
                  <a16:creationId xmlns:a16="http://schemas.microsoft.com/office/drawing/2014/main" id="{C6D86444-81B7-1BB5-72BA-0E7CBAC1DB50}"/>
                </a:ext>
              </a:extLst>
            </p:cNvPr>
            <p:cNvSpPr/>
            <p:nvPr userDrawn="1"/>
          </p:nvSpPr>
          <p:spPr>
            <a:xfrm>
              <a:off x="9031805" y="2365583"/>
              <a:ext cx="191939" cy="160642"/>
            </a:xfrm>
            <a:custGeom>
              <a:avLst/>
              <a:gdLst>
                <a:gd name="connsiteX0" fmla="*/ 152567 w 191939"/>
                <a:gd name="connsiteY0" fmla="*/ 160642 h 160642"/>
                <a:gd name="connsiteX1" fmla="*/ 34596 w 191939"/>
                <a:gd name="connsiteY1" fmla="*/ 160642 h 160642"/>
                <a:gd name="connsiteX2" fmla="*/ 19107 w 191939"/>
                <a:gd name="connsiteY2" fmla="*/ 145207 h 160642"/>
                <a:gd name="connsiteX3" fmla="*/ 0 w 191939"/>
                <a:gd name="connsiteY3" fmla="*/ 15435 h 160642"/>
                <a:gd name="connsiteX4" fmla="*/ 15488 w 191939"/>
                <a:gd name="connsiteY4" fmla="*/ 0 h 160642"/>
                <a:gd name="connsiteX5" fmla="*/ 176451 w 191939"/>
                <a:gd name="connsiteY5" fmla="*/ 0 h 160642"/>
                <a:gd name="connsiteX6" fmla="*/ 191939 w 191939"/>
                <a:gd name="connsiteY6" fmla="*/ 15435 h 160642"/>
                <a:gd name="connsiteX7" fmla="*/ 168055 w 191939"/>
                <a:gd name="connsiteY7" fmla="*/ 145207 h 160642"/>
                <a:gd name="connsiteX8" fmla="*/ 152567 w 191939"/>
                <a:gd name="connsiteY8" fmla="*/ 160642 h 16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939" h="160642">
                  <a:moveTo>
                    <a:pt x="152567" y="160642"/>
                  </a:moveTo>
                  <a:lnTo>
                    <a:pt x="34596" y="160642"/>
                  </a:lnTo>
                  <a:cubicBezTo>
                    <a:pt x="26055" y="160642"/>
                    <a:pt x="19107" y="153639"/>
                    <a:pt x="19107" y="145207"/>
                  </a:cubicBezTo>
                  <a:lnTo>
                    <a:pt x="0" y="15435"/>
                  </a:lnTo>
                  <a:cubicBezTo>
                    <a:pt x="0" y="6860"/>
                    <a:pt x="6948" y="0"/>
                    <a:pt x="15488" y="0"/>
                  </a:cubicBezTo>
                  <a:lnTo>
                    <a:pt x="176451" y="0"/>
                  </a:lnTo>
                  <a:cubicBezTo>
                    <a:pt x="184992" y="0"/>
                    <a:pt x="191939" y="7003"/>
                    <a:pt x="191939" y="15435"/>
                  </a:cubicBezTo>
                  <a:lnTo>
                    <a:pt x="168055" y="145207"/>
                  </a:lnTo>
                  <a:cubicBezTo>
                    <a:pt x="168055" y="153782"/>
                    <a:pt x="161107" y="160642"/>
                    <a:pt x="152567" y="160642"/>
                  </a:cubicBezTo>
                  <a:close/>
                </a:path>
              </a:pathLst>
            </a:custGeom>
            <a:solidFill>
              <a:srgbClr val="E94E1B"/>
            </a:solidFill>
            <a:ln w="14469" cap="flat">
              <a:solidFill>
                <a:srgbClr val="1D1D1B"/>
              </a:solidFill>
              <a:prstDash val="solid"/>
              <a:miter/>
            </a:ln>
          </p:spPr>
          <p:txBody>
            <a:bodyPr rtlCol="0" anchor="ctr"/>
            <a:lstStyle/>
            <a:p>
              <a:endParaRPr lang="de-DE"/>
            </a:p>
          </p:txBody>
        </p:sp>
        <p:sp>
          <p:nvSpPr>
            <p:cNvPr id="37" name="Freeform: Shape 652">
              <a:extLst>
                <a:ext uri="{FF2B5EF4-FFF2-40B4-BE49-F238E27FC236}">
                  <a16:creationId xmlns:a16="http://schemas.microsoft.com/office/drawing/2014/main" id="{4452B88D-455F-3340-DAC4-0E52115B62C4}"/>
                </a:ext>
              </a:extLst>
            </p:cNvPr>
            <p:cNvSpPr/>
            <p:nvPr userDrawn="1"/>
          </p:nvSpPr>
          <p:spPr>
            <a:xfrm>
              <a:off x="9106496" y="2129479"/>
              <a:ext cx="28226" cy="233388"/>
            </a:xfrm>
            <a:custGeom>
              <a:avLst/>
              <a:gdLst>
                <a:gd name="connsiteX0" fmla="*/ 17660 w 28226"/>
                <a:gd name="connsiteY0" fmla="*/ 0 h 233388"/>
                <a:gd name="connsiteX1" fmla="*/ 28226 w 28226"/>
                <a:gd name="connsiteY1" fmla="*/ 10433 h 233388"/>
                <a:gd name="connsiteX2" fmla="*/ 28226 w 28226"/>
                <a:gd name="connsiteY2" fmla="*/ 222955 h 233388"/>
                <a:gd name="connsiteX3" fmla="*/ 17660 w 28226"/>
                <a:gd name="connsiteY3" fmla="*/ 233388 h 233388"/>
                <a:gd name="connsiteX4" fmla="*/ 10567 w 28226"/>
                <a:gd name="connsiteY4" fmla="*/ 233388 h 233388"/>
                <a:gd name="connsiteX5" fmla="*/ 0 w 28226"/>
                <a:gd name="connsiteY5" fmla="*/ 222955 h 233388"/>
                <a:gd name="connsiteX6" fmla="*/ 0 w 28226"/>
                <a:gd name="connsiteY6" fmla="*/ 10433 h 233388"/>
                <a:gd name="connsiteX7" fmla="*/ 10567 w 28226"/>
                <a:gd name="connsiteY7" fmla="*/ 0 h 23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26" h="233388">
                  <a:moveTo>
                    <a:pt x="17660" y="0"/>
                  </a:moveTo>
                  <a:cubicBezTo>
                    <a:pt x="23496" y="0"/>
                    <a:pt x="28226" y="4671"/>
                    <a:pt x="28226" y="10433"/>
                  </a:cubicBezTo>
                  <a:lnTo>
                    <a:pt x="28226" y="222955"/>
                  </a:lnTo>
                  <a:cubicBezTo>
                    <a:pt x="28226" y="228717"/>
                    <a:pt x="23495" y="233388"/>
                    <a:pt x="17660" y="233388"/>
                  </a:cubicBezTo>
                  <a:lnTo>
                    <a:pt x="10567" y="233388"/>
                  </a:lnTo>
                  <a:cubicBezTo>
                    <a:pt x="4731" y="233388"/>
                    <a:pt x="0" y="228717"/>
                    <a:pt x="0" y="222955"/>
                  </a:cubicBezTo>
                  <a:lnTo>
                    <a:pt x="0" y="10433"/>
                  </a:lnTo>
                  <a:cubicBezTo>
                    <a:pt x="0" y="4671"/>
                    <a:pt x="4731" y="0"/>
                    <a:pt x="10567" y="0"/>
                  </a:cubicBezTo>
                  <a:close/>
                </a:path>
              </a:pathLst>
            </a:custGeom>
            <a:solidFill>
              <a:srgbClr val="92C24F"/>
            </a:solidFill>
            <a:ln w="14469" cap="flat">
              <a:solidFill>
                <a:srgbClr val="1D1D1B"/>
              </a:solidFill>
              <a:prstDash val="solid"/>
              <a:miter/>
            </a:ln>
          </p:spPr>
          <p:txBody>
            <a:bodyPr rtlCol="0" anchor="ctr"/>
            <a:lstStyle/>
            <a:p>
              <a:endParaRPr lang="de-DE"/>
            </a:p>
          </p:txBody>
        </p:sp>
        <p:sp>
          <p:nvSpPr>
            <p:cNvPr id="38" name="Freeform: Shape 653">
              <a:extLst>
                <a:ext uri="{FF2B5EF4-FFF2-40B4-BE49-F238E27FC236}">
                  <a16:creationId xmlns:a16="http://schemas.microsoft.com/office/drawing/2014/main" id="{A81F3FB8-B36E-42E2-83EB-D29344BED089}"/>
                </a:ext>
              </a:extLst>
            </p:cNvPr>
            <p:cNvSpPr/>
            <p:nvPr userDrawn="1"/>
          </p:nvSpPr>
          <p:spPr>
            <a:xfrm>
              <a:off x="9101550" y="2010124"/>
              <a:ext cx="78939" cy="105937"/>
            </a:xfrm>
            <a:custGeom>
              <a:avLst/>
              <a:gdLst>
                <a:gd name="connsiteX0" fmla="*/ 13342 w 78939"/>
                <a:gd name="connsiteY0" fmla="*/ 103062 h 105937"/>
                <a:gd name="connsiteX1" fmla="*/ 13342 w 78939"/>
                <a:gd name="connsiteY1" fmla="*/ 103062 h 105937"/>
                <a:gd name="connsiteX2" fmla="*/ 2920 w 78939"/>
                <a:gd name="connsiteY2" fmla="*/ 69047 h 105937"/>
                <a:gd name="connsiteX3" fmla="*/ 31870 w 78939"/>
                <a:gd name="connsiteY3" fmla="*/ 13451 h 105937"/>
                <a:gd name="connsiteX4" fmla="*/ 65597 w 78939"/>
                <a:gd name="connsiteY4" fmla="*/ 2875 h 105937"/>
                <a:gd name="connsiteX5" fmla="*/ 65597 w 78939"/>
                <a:gd name="connsiteY5" fmla="*/ 2875 h 105937"/>
                <a:gd name="connsiteX6" fmla="*/ 76019 w 78939"/>
                <a:gd name="connsiteY6" fmla="*/ 36890 h 105937"/>
                <a:gd name="connsiteX7" fmla="*/ 47069 w 78939"/>
                <a:gd name="connsiteY7" fmla="*/ 92486 h 105937"/>
                <a:gd name="connsiteX8" fmla="*/ 13342 w 78939"/>
                <a:gd name="connsiteY8" fmla="*/ 103062 h 10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39" h="105937">
                  <a:moveTo>
                    <a:pt x="13342" y="103062"/>
                  </a:moveTo>
                  <a:lnTo>
                    <a:pt x="13342" y="103062"/>
                  </a:lnTo>
                  <a:cubicBezTo>
                    <a:pt x="1183" y="96631"/>
                    <a:pt x="-3594" y="81338"/>
                    <a:pt x="2920" y="69047"/>
                  </a:cubicBezTo>
                  <a:lnTo>
                    <a:pt x="31870" y="13451"/>
                  </a:lnTo>
                  <a:cubicBezTo>
                    <a:pt x="38239" y="1160"/>
                    <a:pt x="53438" y="-3556"/>
                    <a:pt x="65597" y="2875"/>
                  </a:cubicBezTo>
                  <a:lnTo>
                    <a:pt x="65597" y="2875"/>
                  </a:lnTo>
                  <a:cubicBezTo>
                    <a:pt x="77756" y="9306"/>
                    <a:pt x="82533" y="24599"/>
                    <a:pt x="76019" y="36890"/>
                  </a:cubicBezTo>
                  <a:lnTo>
                    <a:pt x="47069" y="92486"/>
                  </a:lnTo>
                  <a:cubicBezTo>
                    <a:pt x="40700" y="104777"/>
                    <a:pt x="25501" y="109493"/>
                    <a:pt x="13342" y="103062"/>
                  </a:cubicBezTo>
                  <a:close/>
                </a:path>
              </a:pathLst>
            </a:custGeom>
            <a:solidFill>
              <a:srgbClr val="E94E1B"/>
            </a:solidFill>
            <a:ln w="14469" cap="flat">
              <a:solidFill>
                <a:srgbClr val="1D1D1B"/>
              </a:solidFill>
              <a:prstDash val="solid"/>
              <a:miter/>
            </a:ln>
          </p:spPr>
          <p:txBody>
            <a:bodyPr rtlCol="0" anchor="ctr"/>
            <a:lstStyle/>
            <a:p>
              <a:endParaRPr lang="de-DE"/>
            </a:p>
          </p:txBody>
        </p:sp>
        <p:sp>
          <p:nvSpPr>
            <p:cNvPr id="40" name="Freeform: Shape 654">
              <a:extLst>
                <a:ext uri="{FF2B5EF4-FFF2-40B4-BE49-F238E27FC236}">
                  <a16:creationId xmlns:a16="http://schemas.microsoft.com/office/drawing/2014/main" id="{34E97F37-6EA9-5FEA-EF2E-5AA027DB157F}"/>
                </a:ext>
              </a:extLst>
            </p:cNvPr>
            <p:cNvSpPr/>
            <p:nvPr userDrawn="1"/>
          </p:nvSpPr>
          <p:spPr>
            <a:xfrm rot="5400000">
              <a:off x="9029634" y="2082887"/>
              <a:ext cx="51096" cy="110763"/>
            </a:xfrm>
            <a:custGeom>
              <a:avLst/>
              <a:gdLst>
                <a:gd name="connsiteX0" fmla="*/ 32135 w 51096"/>
                <a:gd name="connsiteY0" fmla="*/ 0 h 110763"/>
                <a:gd name="connsiteX1" fmla="*/ 51097 w 51096"/>
                <a:gd name="connsiteY1" fmla="*/ 18723 h 110763"/>
                <a:gd name="connsiteX2" fmla="*/ 51097 w 51096"/>
                <a:gd name="connsiteY2" fmla="*/ 92041 h 110763"/>
                <a:gd name="connsiteX3" fmla="*/ 32135 w 51096"/>
                <a:gd name="connsiteY3" fmla="*/ 110763 h 110763"/>
                <a:gd name="connsiteX4" fmla="*/ 18963 w 51096"/>
                <a:gd name="connsiteY4" fmla="*/ 110763 h 110763"/>
                <a:gd name="connsiteX5" fmla="*/ 0 w 51096"/>
                <a:gd name="connsiteY5" fmla="*/ 92041 h 110763"/>
                <a:gd name="connsiteX6" fmla="*/ 0 w 51096"/>
                <a:gd name="connsiteY6" fmla="*/ 18723 h 110763"/>
                <a:gd name="connsiteX7" fmla="*/ 18963 w 51096"/>
                <a:gd name="connsiteY7" fmla="*/ 0 h 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96" h="110763">
                  <a:moveTo>
                    <a:pt x="32135" y="0"/>
                  </a:moveTo>
                  <a:cubicBezTo>
                    <a:pt x="42607" y="0"/>
                    <a:pt x="51097" y="8382"/>
                    <a:pt x="51097" y="18723"/>
                  </a:cubicBezTo>
                  <a:lnTo>
                    <a:pt x="51097" y="92041"/>
                  </a:lnTo>
                  <a:cubicBezTo>
                    <a:pt x="51097" y="102381"/>
                    <a:pt x="42607" y="110763"/>
                    <a:pt x="32135" y="110763"/>
                  </a:cubicBezTo>
                  <a:lnTo>
                    <a:pt x="18963" y="110763"/>
                  </a:lnTo>
                  <a:cubicBezTo>
                    <a:pt x="8490" y="110763"/>
                    <a:pt x="0" y="102381"/>
                    <a:pt x="0" y="92041"/>
                  </a:cubicBezTo>
                  <a:lnTo>
                    <a:pt x="0" y="18723"/>
                  </a:lnTo>
                  <a:cubicBezTo>
                    <a:pt x="0" y="8382"/>
                    <a:pt x="8490" y="0"/>
                    <a:pt x="18963" y="0"/>
                  </a:cubicBezTo>
                  <a:close/>
                </a:path>
              </a:pathLst>
            </a:custGeom>
            <a:solidFill>
              <a:srgbClr val="E94E1B"/>
            </a:solidFill>
            <a:ln w="14469" cap="flat">
              <a:solidFill>
                <a:srgbClr val="1D1D1B"/>
              </a:solidFill>
              <a:prstDash val="solid"/>
              <a:miter/>
            </a:ln>
          </p:spPr>
          <p:txBody>
            <a:bodyPr rtlCol="0" anchor="ctr"/>
            <a:lstStyle/>
            <a:p>
              <a:endParaRPr lang="de-DE"/>
            </a:p>
          </p:txBody>
        </p:sp>
        <p:sp>
          <p:nvSpPr>
            <p:cNvPr id="41" name="Freeform: Shape 655">
              <a:extLst>
                <a:ext uri="{FF2B5EF4-FFF2-40B4-BE49-F238E27FC236}">
                  <a16:creationId xmlns:a16="http://schemas.microsoft.com/office/drawing/2014/main" id="{EBD020A8-E706-CC83-F04C-34896E1EB891}"/>
                </a:ext>
              </a:extLst>
            </p:cNvPr>
            <p:cNvSpPr/>
            <p:nvPr userDrawn="1"/>
          </p:nvSpPr>
          <p:spPr>
            <a:xfrm>
              <a:off x="9051176" y="2134322"/>
              <a:ext cx="78939" cy="105937"/>
            </a:xfrm>
            <a:custGeom>
              <a:avLst/>
              <a:gdLst>
                <a:gd name="connsiteX0" fmla="*/ 13342 w 78939"/>
                <a:gd name="connsiteY0" fmla="*/ 103062 h 105937"/>
                <a:gd name="connsiteX1" fmla="*/ 13342 w 78939"/>
                <a:gd name="connsiteY1" fmla="*/ 103062 h 105937"/>
                <a:gd name="connsiteX2" fmla="*/ 2920 w 78939"/>
                <a:gd name="connsiteY2" fmla="*/ 69047 h 105937"/>
                <a:gd name="connsiteX3" fmla="*/ 31870 w 78939"/>
                <a:gd name="connsiteY3" fmla="*/ 13451 h 105937"/>
                <a:gd name="connsiteX4" fmla="*/ 65597 w 78939"/>
                <a:gd name="connsiteY4" fmla="*/ 2875 h 105937"/>
                <a:gd name="connsiteX5" fmla="*/ 65597 w 78939"/>
                <a:gd name="connsiteY5" fmla="*/ 2875 h 105937"/>
                <a:gd name="connsiteX6" fmla="*/ 76020 w 78939"/>
                <a:gd name="connsiteY6" fmla="*/ 36890 h 105937"/>
                <a:gd name="connsiteX7" fmla="*/ 47069 w 78939"/>
                <a:gd name="connsiteY7" fmla="*/ 92486 h 105937"/>
                <a:gd name="connsiteX8" fmla="*/ 13342 w 78939"/>
                <a:gd name="connsiteY8" fmla="*/ 103062 h 10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39" h="105937">
                  <a:moveTo>
                    <a:pt x="13342" y="103062"/>
                  </a:moveTo>
                  <a:lnTo>
                    <a:pt x="13342" y="103062"/>
                  </a:lnTo>
                  <a:cubicBezTo>
                    <a:pt x="1183" y="96631"/>
                    <a:pt x="-3593" y="81338"/>
                    <a:pt x="2920" y="69047"/>
                  </a:cubicBezTo>
                  <a:lnTo>
                    <a:pt x="31870" y="13451"/>
                  </a:lnTo>
                  <a:cubicBezTo>
                    <a:pt x="38239" y="1160"/>
                    <a:pt x="53438" y="-3556"/>
                    <a:pt x="65597" y="2875"/>
                  </a:cubicBezTo>
                  <a:lnTo>
                    <a:pt x="65597" y="2875"/>
                  </a:lnTo>
                  <a:cubicBezTo>
                    <a:pt x="77756" y="9307"/>
                    <a:pt x="82533" y="24599"/>
                    <a:pt x="76020" y="36890"/>
                  </a:cubicBezTo>
                  <a:lnTo>
                    <a:pt x="47069" y="92486"/>
                  </a:lnTo>
                  <a:cubicBezTo>
                    <a:pt x="40700" y="104777"/>
                    <a:pt x="25502" y="109493"/>
                    <a:pt x="13342" y="103062"/>
                  </a:cubicBezTo>
                  <a:close/>
                </a:path>
              </a:pathLst>
            </a:custGeom>
            <a:solidFill>
              <a:srgbClr val="E94E1B"/>
            </a:solidFill>
            <a:ln w="14469" cap="flat">
              <a:solidFill>
                <a:srgbClr val="1D1D1B"/>
              </a:solidFill>
              <a:prstDash val="solid"/>
              <a:miter/>
            </a:ln>
          </p:spPr>
          <p:txBody>
            <a:bodyPr rtlCol="0" anchor="ctr"/>
            <a:lstStyle/>
            <a:p>
              <a:endParaRPr lang="de-DE"/>
            </a:p>
          </p:txBody>
        </p:sp>
        <p:sp>
          <p:nvSpPr>
            <p:cNvPr id="42" name="Freeform: Shape 656">
              <a:extLst>
                <a:ext uri="{FF2B5EF4-FFF2-40B4-BE49-F238E27FC236}">
                  <a16:creationId xmlns:a16="http://schemas.microsoft.com/office/drawing/2014/main" id="{926A1174-84C6-012C-CA94-E6D6B0A31032}"/>
                </a:ext>
              </a:extLst>
            </p:cNvPr>
            <p:cNvSpPr/>
            <p:nvPr userDrawn="1"/>
          </p:nvSpPr>
          <p:spPr>
            <a:xfrm rot="5400000">
              <a:off x="9157738" y="2093177"/>
              <a:ext cx="51096" cy="110763"/>
            </a:xfrm>
            <a:custGeom>
              <a:avLst/>
              <a:gdLst>
                <a:gd name="connsiteX0" fmla="*/ 32134 w 51096"/>
                <a:gd name="connsiteY0" fmla="*/ 0 h 110763"/>
                <a:gd name="connsiteX1" fmla="*/ 51097 w 51096"/>
                <a:gd name="connsiteY1" fmla="*/ 18723 h 110763"/>
                <a:gd name="connsiteX2" fmla="*/ 51097 w 51096"/>
                <a:gd name="connsiteY2" fmla="*/ 92041 h 110763"/>
                <a:gd name="connsiteX3" fmla="*/ 32134 w 51096"/>
                <a:gd name="connsiteY3" fmla="*/ 110763 h 110763"/>
                <a:gd name="connsiteX4" fmla="*/ 18962 w 51096"/>
                <a:gd name="connsiteY4" fmla="*/ 110763 h 110763"/>
                <a:gd name="connsiteX5" fmla="*/ 0 w 51096"/>
                <a:gd name="connsiteY5" fmla="*/ 92041 h 110763"/>
                <a:gd name="connsiteX6" fmla="*/ 0 w 51096"/>
                <a:gd name="connsiteY6" fmla="*/ 18723 h 110763"/>
                <a:gd name="connsiteX7" fmla="*/ 18962 w 51096"/>
                <a:gd name="connsiteY7" fmla="*/ 0 h 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96" h="110763">
                  <a:moveTo>
                    <a:pt x="32134" y="0"/>
                  </a:moveTo>
                  <a:cubicBezTo>
                    <a:pt x="42607" y="0"/>
                    <a:pt x="51097" y="8382"/>
                    <a:pt x="51097" y="18723"/>
                  </a:cubicBezTo>
                  <a:lnTo>
                    <a:pt x="51097" y="92041"/>
                  </a:lnTo>
                  <a:cubicBezTo>
                    <a:pt x="51097" y="102381"/>
                    <a:pt x="42607" y="110763"/>
                    <a:pt x="32134" y="110763"/>
                  </a:cubicBezTo>
                  <a:lnTo>
                    <a:pt x="18962" y="110763"/>
                  </a:lnTo>
                  <a:cubicBezTo>
                    <a:pt x="8490" y="110763"/>
                    <a:pt x="0" y="102381"/>
                    <a:pt x="0" y="92041"/>
                  </a:cubicBezTo>
                  <a:lnTo>
                    <a:pt x="0" y="18723"/>
                  </a:lnTo>
                  <a:cubicBezTo>
                    <a:pt x="0" y="8382"/>
                    <a:pt x="8490" y="0"/>
                    <a:pt x="18962" y="0"/>
                  </a:cubicBezTo>
                  <a:close/>
                </a:path>
              </a:pathLst>
            </a:custGeom>
            <a:solidFill>
              <a:srgbClr val="E94E1B"/>
            </a:solidFill>
            <a:ln w="14469" cap="flat">
              <a:solidFill>
                <a:srgbClr val="1D1D1B"/>
              </a:solidFill>
              <a:prstDash val="solid"/>
              <a:miter/>
            </a:ln>
          </p:spPr>
          <p:txBody>
            <a:bodyPr rtlCol="0" anchor="ctr"/>
            <a:lstStyle/>
            <a:p>
              <a:endParaRPr lang="de-DE"/>
            </a:p>
          </p:txBody>
        </p:sp>
        <p:sp>
          <p:nvSpPr>
            <p:cNvPr id="43" name="Freeform: Shape 657">
              <a:extLst>
                <a:ext uri="{FF2B5EF4-FFF2-40B4-BE49-F238E27FC236}">
                  <a16:creationId xmlns:a16="http://schemas.microsoft.com/office/drawing/2014/main" id="{6DCE7D92-23CD-A16B-26F2-0806A8C51027}"/>
                </a:ext>
              </a:extLst>
            </p:cNvPr>
            <p:cNvSpPr/>
            <p:nvPr userDrawn="1"/>
          </p:nvSpPr>
          <p:spPr>
            <a:xfrm>
              <a:off x="9027965" y="2037462"/>
              <a:ext cx="96412" cy="91992"/>
            </a:xfrm>
            <a:custGeom>
              <a:avLst/>
              <a:gdLst>
                <a:gd name="connsiteX0" fmla="*/ 6301 w 96412"/>
                <a:gd name="connsiteY0" fmla="*/ 8409 h 91992"/>
                <a:gd name="connsiteX1" fmla="*/ 6301 w 96412"/>
                <a:gd name="connsiteY1" fmla="*/ 8409 h 91992"/>
                <a:gd name="connsiteX2" fmla="*/ 41620 w 96412"/>
                <a:gd name="connsiteY2" fmla="*/ 6265 h 91992"/>
                <a:gd name="connsiteX3" fmla="*/ 88085 w 96412"/>
                <a:gd name="connsiteY3" fmla="*/ 47997 h 91992"/>
                <a:gd name="connsiteX4" fmla="*/ 90112 w 96412"/>
                <a:gd name="connsiteY4" fmla="*/ 83584 h 91992"/>
                <a:gd name="connsiteX5" fmla="*/ 90112 w 96412"/>
                <a:gd name="connsiteY5" fmla="*/ 83584 h 91992"/>
                <a:gd name="connsiteX6" fmla="*/ 54793 w 96412"/>
                <a:gd name="connsiteY6" fmla="*/ 85728 h 91992"/>
                <a:gd name="connsiteX7" fmla="*/ 8327 w 96412"/>
                <a:gd name="connsiteY7" fmla="*/ 43995 h 91992"/>
                <a:gd name="connsiteX8" fmla="*/ 6301 w 96412"/>
                <a:gd name="connsiteY8" fmla="*/ 8409 h 9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12" h="91992">
                  <a:moveTo>
                    <a:pt x="6301" y="8409"/>
                  </a:moveTo>
                  <a:lnTo>
                    <a:pt x="6301" y="8409"/>
                  </a:lnTo>
                  <a:cubicBezTo>
                    <a:pt x="15420" y="-1882"/>
                    <a:pt x="31343" y="-2882"/>
                    <a:pt x="41620" y="6265"/>
                  </a:cubicBezTo>
                  <a:lnTo>
                    <a:pt x="88085" y="47997"/>
                  </a:lnTo>
                  <a:cubicBezTo>
                    <a:pt x="98363" y="57144"/>
                    <a:pt x="99231" y="73294"/>
                    <a:pt x="90112" y="83584"/>
                  </a:cubicBezTo>
                  <a:lnTo>
                    <a:pt x="90112" y="83584"/>
                  </a:lnTo>
                  <a:cubicBezTo>
                    <a:pt x="80992" y="93875"/>
                    <a:pt x="65069" y="94875"/>
                    <a:pt x="54793" y="85728"/>
                  </a:cubicBezTo>
                  <a:lnTo>
                    <a:pt x="8327" y="43995"/>
                  </a:lnTo>
                  <a:cubicBezTo>
                    <a:pt x="-1949" y="34849"/>
                    <a:pt x="-2819" y="18699"/>
                    <a:pt x="6301" y="8409"/>
                  </a:cubicBezTo>
                  <a:close/>
                </a:path>
              </a:pathLst>
            </a:custGeom>
            <a:solidFill>
              <a:srgbClr val="E94E1B"/>
            </a:solidFill>
            <a:ln w="14469" cap="flat">
              <a:solidFill>
                <a:srgbClr val="1D1D1B"/>
              </a:solidFill>
              <a:prstDash val="solid"/>
              <a:miter/>
            </a:ln>
          </p:spPr>
          <p:txBody>
            <a:bodyPr rtlCol="0" anchor="ctr"/>
            <a:lstStyle/>
            <a:p>
              <a:endParaRPr lang="de-DE"/>
            </a:p>
          </p:txBody>
        </p:sp>
        <p:sp>
          <p:nvSpPr>
            <p:cNvPr id="44" name="Freeform: Shape 658">
              <a:extLst>
                <a:ext uri="{FF2B5EF4-FFF2-40B4-BE49-F238E27FC236}">
                  <a16:creationId xmlns:a16="http://schemas.microsoft.com/office/drawing/2014/main" id="{E5A17B33-9593-8B85-93C2-F23669C299CE}"/>
                </a:ext>
              </a:extLst>
            </p:cNvPr>
            <p:cNvSpPr/>
            <p:nvPr userDrawn="1"/>
          </p:nvSpPr>
          <p:spPr>
            <a:xfrm>
              <a:off x="9133799" y="2048569"/>
              <a:ext cx="97526" cy="90788"/>
            </a:xfrm>
            <a:custGeom>
              <a:avLst/>
              <a:gdLst>
                <a:gd name="connsiteX0" fmla="*/ 91682 w 97526"/>
                <a:gd name="connsiteY0" fmla="*/ 8878 h 90788"/>
                <a:gd name="connsiteX1" fmla="*/ 91682 w 97526"/>
                <a:gd name="connsiteY1" fmla="*/ 8878 h 90788"/>
                <a:gd name="connsiteX2" fmla="*/ 88642 w 97526"/>
                <a:gd name="connsiteY2" fmla="*/ 44465 h 90788"/>
                <a:gd name="connsiteX3" fmla="*/ 41019 w 97526"/>
                <a:gd name="connsiteY3" fmla="*/ 84912 h 90788"/>
                <a:gd name="connsiteX4" fmla="*/ 5845 w 97526"/>
                <a:gd name="connsiteY4" fmla="*/ 81910 h 90788"/>
                <a:gd name="connsiteX5" fmla="*/ 5845 w 97526"/>
                <a:gd name="connsiteY5" fmla="*/ 81910 h 90788"/>
                <a:gd name="connsiteX6" fmla="*/ 8885 w 97526"/>
                <a:gd name="connsiteY6" fmla="*/ 46323 h 90788"/>
                <a:gd name="connsiteX7" fmla="*/ 56508 w 97526"/>
                <a:gd name="connsiteY7" fmla="*/ 5877 h 90788"/>
                <a:gd name="connsiteX8" fmla="*/ 91682 w 97526"/>
                <a:gd name="connsiteY8" fmla="*/ 8878 h 9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526" h="90788">
                  <a:moveTo>
                    <a:pt x="91682" y="8878"/>
                  </a:moveTo>
                  <a:lnTo>
                    <a:pt x="91682" y="8878"/>
                  </a:lnTo>
                  <a:cubicBezTo>
                    <a:pt x="100511" y="19454"/>
                    <a:pt x="99209" y="35461"/>
                    <a:pt x="88642" y="44465"/>
                  </a:cubicBezTo>
                  <a:lnTo>
                    <a:pt x="41019" y="84912"/>
                  </a:lnTo>
                  <a:cubicBezTo>
                    <a:pt x="30453" y="93773"/>
                    <a:pt x="14674" y="92486"/>
                    <a:pt x="5845" y="81910"/>
                  </a:cubicBezTo>
                  <a:lnTo>
                    <a:pt x="5845" y="81910"/>
                  </a:lnTo>
                  <a:cubicBezTo>
                    <a:pt x="-2985" y="71334"/>
                    <a:pt x="-1683" y="55327"/>
                    <a:pt x="8885" y="46323"/>
                  </a:cubicBezTo>
                  <a:lnTo>
                    <a:pt x="56508" y="5877"/>
                  </a:lnTo>
                  <a:cubicBezTo>
                    <a:pt x="67074" y="-2984"/>
                    <a:pt x="82852" y="-1698"/>
                    <a:pt x="91682" y="8878"/>
                  </a:cubicBezTo>
                  <a:close/>
                </a:path>
              </a:pathLst>
            </a:custGeom>
            <a:solidFill>
              <a:srgbClr val="E94E1B"/>
            </a:solidFill>
            <a:ln w="14469" cap="flat">
              <a:solidFill>
                <a:srgbClr val="1D1D1B"/>
              </a:solidFill>
              <a:prstDash val="solid"/>
              <a:miter/>
            </a:ln>
          </p:spPr>
          <p:txBody>
            <a:bodyPr rtlCol="0" anchor="ctr"/>
            <a:lstStyle/>
            <a:p>
              <a:endParaRPr lang="de-DE"/>
            </a:p>
          </p:txBody>
        </p:sp>
        <p:sp>
          <p:nvSpPr>
            <p:cNvPr id="45" name="Freeform: Shape 659">
              <a:extLst>
                <a:ext uri="{FF2B5EF4-FFF2-40B4-BE49-F238E27FC236}">
                  <a16:creationId xmlns:a16="http://schemas.microsoft.com/office/drawing/2014/main" id="{3DD35BB5-5FE1-AC5F-D81D-A5B165A46A13}"/>
                </a:ext>
              </a:extLst>
            </p:cNvPr>
            <p:cNvSpPr/>
            <p:nvPr userDrawn="1"/>
          </p:nvSpPr>
          <p:spPr>
            <a:xfrm>
              <a:off x="9127123" y="2211391"/>
              <a:ext cx="65281" cy="144311"/>
            </a:xfrm>
            <a:custGeom>
              <a:avLst/>
              <a:gdLst>
                <a:gd name="connsiteX0" fmla="*/ 55511 w 65281"/>
                <a:gd name="connsiteY0" fmla="*/ 696 h 144311"/>
                <a:gd name="connsiteX1" fmla="*/ 55511 w 65281"/>
                <a:gd name="connsiteY1" fmla="*/ 696 h 144311"/>
                <a:gd name="connsiteX2" fmla="*/ 37707 w 65281"/>
                <a:gd name="connsiteY2" fmla="*/ 9843 h 144311"/>
                <a:gd name="connsiteX3" fmla="*/ 651 w 65281"/>
                <a:gd name="connsiteY3" fmla="*/ 125608 h 144311"/>
                <a:gd name="connsiteX4" fmla="*/ 9770 w 65281"/>
                <a:gd name="connsiteY4" fmla="*/ 143616 h 144311"/>
                <a:gd name="connsiteX5" fmla="*/ 9770 w 65281"/>
                <a:gd name="connsiteY5" fmla="*/ 143616 h 144311"/>
                <a:gd name="connsiteX6" fmla="*/ 27574 w 65281"/>
                <a:gd name="connsiteY6" fmla="*/ 134469 h 144311"/>
                <a:gd name="connsiteX7" fmla="*/ 64631 w 65281"/>
                <a:gd name="connsiteY7" fmla="*/ 18704 h 144311"/>
                <a:gd name="connsiteX8" fmla="*/ 55511 w 65281"/>
                <a:gd name="connsiteY8" fmla="*/ 696 h 14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81" h="144311">
                  <a:moveTo>
                    <a:pt x="55511" y="696"/>
                  </a:moveTo>
                  <a:lnTo>
                    <a:pt x="55511" y="696"/>
                  </a:lnTo>
                  <a:cubicBezTo>
                    <a:pt x="48130" y="-1734"/>
                    <a:pt x="40168" y="2411"/>
                    <a:pt x="37707" y="9843"/>
                  </a:cubicBezTo>
                  <a:lnTo>
                    <a:pt x="651" y="125608"/>
                  </a:lnTo>
                  <a:cubicBezTo>
                    <a:pt x="-1665" y="133040"/>
                    <a:pt x="2388" y="141186"/>
                    <a:pt x="9770" y="143616"/>
                  </a:cubicBezTo>
                  <a:lnTo>
                    <a:pt x="9770" y="143616"/>
                  </a:lnTo>
                  <a:cubicBezTo>
                    <a:pt x="17153" y="146046"/>
                    <a:pt x="25114" y="141901"/>
                    <a:pt x="27574" y="134469"/>
                  </a:cubicBezTo>
                  <a:lnTo>
                    <a:pt x="64631" y="18704"/>
                  </a:lnTo>
                  <a:cubicBezTo>
                    <a:pt x="66947" y="11272"/>
                    <a:pt x="62894" y="3126"/>
                    <a:pt x="55511" y="696"/>
                  </a:cubicBezTo>
                  <a:close/>
                </a:path>
              </a:pathLst>
            </a:custGeom>
            <a:solidFill>
              <a:srgbClr val="92C24F"/>
            </a:solidFill>
            <a:ln w="14469" cap="flat">
              <a:solidFill>
                <a:srgbClr val="1D1D1B"/>
              </a:solidFill>
              <a:prstDash val="solid"/>
              <a:miter/>
            </a:ln>
          </p:spPr>
          <p:txBody>
            <a:bodyPr rtlCol="0" anchor="ctr"/>
            <a:lstStyle/>
            <a:p>
              <a:endParaRPr lang="de-DE"/>
            </a:p>
          </p:txBody>
        </p:sp>
        <p:sp>
          <p:nvSpPr>
            <p:cNvPr id="46" name="Freeform: Shape 660">
              <a:extLst>
                <a:ext uri="{FF2B5EF4-FFF2-40B4-BE49-F238E27FC236}">
                  <a16:creationId xmlns:a16="http://schemas.microsoft.com/office/drawing/2014/main" id="{7BBF58C3-5D34-7FE3-7F52-90075AA5DD63}"/>
                </a:ext>
              </a:extLst>
            </p:cNvPr>
            <p:cNvSpPr/>
            <p:nvPr userDrawn="1"/>
          </p:nvSpPr>
          <p:spPr>
            <a:xfrm>
              <a:off x="9090284" y="2099895"/>
              <a:ext cx="61953" cy="62456"/>
            </a:xfrm>
            <a:custGeom>
              <a:avLst/>
              <a:gdLst>
                <a:gd name="connsiteX0" fmla="*/ 38938 w 61953"/>
                <a:gd name="connsiteY0" fmla="*/ 0 h 62456"/>
                <a:gd name="connsiteX1" fmla="*/ 61953 w 61953"/>
                <a:gd name="connsiteY1" fmla="*/ 22724 h 62456"/>
                <a:gd name="connsiteX2" fmla="*/ 61953 w 61953"/>
                <a:gd name="connsiteY2" fmla="*/ 39732 h 62456"/>
                <a:gd name="connsiteX3" fmla="*/ 38938 w 61953"/>
                <a:gd name="connsiteY3" fmla="*/ 62456 h 62456"/>
                <a:gd name="connsiteX4" fmla="*/ 23015 w 61953"/>
                <a:gd name="connsiteY4" fmla="*/ 62456 h 62456"/>
                <a:gd name="connsiteX5" fmla="*/ 0 w 61953"/>
                <a:gd name="connsiteY5" fmla="*/ 39732 h 62456"/>
                <a:gd name="connsiteX6" fmla="*/ 0 w 61953"/>
                <a:gd name="connsiteY6" fmla="*/ 22724 h 62456"/>
                <a:gd name="connsiteX7" fmla="*/ 23015 w 61953"/>
                <a:gd name="connsiteY7" fmla="*/ 0 h 6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53" h="62456">
                  <a:moveTo>
                    <a:pt x="38938" y="0"/>
                  </a:moveTo>
                  <a:cubicBezTo>
                    <a:pt x="51648" y="0"/>
                    <a:pt x="61953" y="10174"/>
                    <a:pt x="61953" y="22724"/>
                  </a:cubicBezTo>
                  <a:lnTo>
                    <a:pt x="61953" y="39732"/>
                  </a:lnTo>
                  <a:cubicBezTo>
                    <a:pt x="61953" y="52282"/>
                    <a:pt x="51649" y="62456"/>
                    <a:pt x="38938" y="62456"/>
                  </a:cubicBezTo>
                  <a:lnTo>
                    <a:pt x="23015" y="62456"/>
                  </a:lnTo>
                  <a:cubicBezTo>
                    <a:pt x="10305" y="62456"/>
                    <a:pt x="0" y="52282"/>
                    <a:pt x="0" y="39732"/>
                  </a:cubicBezTo>
                  <a:lnTo>
                    <a:pt x="0" y="22724"/>
                  </a:lnTo>
                  <a:cubicBezTo>
                    <a:pt x="0" y="10174"/>
                    <a:pt x="10304" y="0"/>
                    <a:pt x="23015" y="0"/>
                  </a:cubicBezTo>
                  <a:close/>
                </a:path>
              </a:pathLst>
            </a:custGeom>
            <a:solidFill>
              <a:srgbClr val="E94E1B"/>
            </a:solidFill>
            <a:ln w="14469" cap="flat">
              <a:solidFill>
                <a:srgbClr val="1D1D1B"/>
              </a:solidFill>
              <a:prstDash val="solid"/>
              <a:miter/>
            </a:ln>
          </p:spPr>
          <p:txBody>
            <a:bodyPr rtlCol="0" anchor="ctr"/>
            <a:lstStyle/>
            <a:p>
              <a:endParaRPr lang="de-DE"/>
            </a:p>
          </p:txBody>
        </p:sp>
      </p:grpSp>
    </p:spTree>
    <p:extLst>
      <p:ext uri="{BB962C8B-B14F-4D97-AF65-F5344CB8AC3E}">
        <p14:creationId xmlns:p14="http://schemas.microsoft.com/office/powerpoint/2010/main" val="1577648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F-1 1/2">
    <p:spTree>
      <p:nvGrpSpPr>
        <p:cNvPr id="1" name=""/>
        <p:cNvGrpSpPr/>
        <p:nvPr/>
      </p:nvGrpSpPr>
      <p:grpSpPr>
        <a:xfrm>
          <a:off x="0" y="0"/>
          <a:ext cx="0" cy="0"/>
          <a:chOff x="0" y="0"/>
          <a:chExt cx="0" cy="0"/>
        </a:xfrm>
      </p:grpSpPr>
      <p:sp>
        <p:nvSpPr>
          <p:cNvPr id="3" name="Freihandform: Form 21">
            <a:extLst>
              <a:ext uri="{FF2B5EF4-FFF2-40B4-BE49-F238E27FC236}">
                <a16:creationId xmlns:a16="http://schemas.microsoft.com/office/drawing/2014/main" id="{9A32BF4F-5FBA-EBF8-AA30-59C892A29558}"/>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00A8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pic>
        <p:nvPicPr>
          <p:cNvPr id="4" name="Grafik 3">
            <a:extLst>
              <a:ext uri="{FF2B5EF4-FFF2-40B4-BE49-F238E27FC236}">
                <a16:creationId xmlns:a16="http://schemas.microsoft.com/office/drawing/2014/main" id="{126EB3F4-18E5-A779-E792-AFB9A861012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693" b="55985"/>
          <a:stretch/>
        </p:blipFill>
        <p:spPr>
          <a:xfrm>
            <a:off x="122830" y="5639102"/>
            <a:ext cx="1925436" cy="1925436"/>
          </a:xfrm>
          <a:prstGeom prst="rect">
            <a:avLst/>
          </a:prstGeom>
        </p:spPr>
      </p:pic>
      <p:sp>
        <p:nvSpPr>
          <p:cNvPr id="5" name="Rechteck: abgerundete Ecken 1">
            <a:extLst>
              <a:ext uri="{FF2B5EF4-FFF2-40B4-BE49-F238E27FC236}">
                <a16:creationId xmlns:a16="http://schemas.microsoft.com/office/drawing/2014/main" id="{DAB18A16-AAB4-821B-6670-665EF1DB4374}"/>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a:solidFill>
                  <a:schemeClr val="bg1"/>
                </a:solidFill>
                <a:latin typeface="Bahnschrift" panose="020B0502040204020203" pitchFamily="34" charset="0"/>
              </a:rPr>
              <a:t>WF-1 1/2</a:t>
            </a:r>
          </a:p>
        </p:txBody>
      </p:sp>
      <p:sp>
        <p:nvSpPr>
          <p:cNvPr id="7" name="Rechteck: abgerundete Ecken 33">
            <a:extLst>
              <a:ext uri="{FF2B5EF4-FFF2-40B4-BE49-F238E27FC236}">
                <a16:creationId xmlns:a16="http://schemas.microsoft.com/office/drawing/2014/main" id="{2C1B69A4-9D4B-1DD7-77F1-D5A14690351E}"/>
              </a:ext>
            </a:extLst>
          </p:cNvPr>
          <p:cNvSpPr/>
          <p:nvPr userDrawn="1"/>
        </p:nvSpPr>
        <p:spPr>
          <a:xfrm>
            <a:off x="749973" y="1779024"/>
            <a:ext cx="9500626" cy="2167334"/>
          </a:xfrm>
          <a:prstGeom prst="roundRect">
            <a:avLst>
              <a:gd name="adj" fmla="val 13124"/>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r>
              <a:rPr lang="de-DE" sz="1400" b="1">
                <a:solidFill>
                  <a:srgbClr val="00A8FF"/>
                </a:solidFill>
                <a:latin typeface="Bahnschrift" panose="020B0502040204020203" pitchFamily="34" charset="0"/>
              </a:rPr>
              <a:t>GRUPPE 1: Checkliste</a:t>
            </a:r>
          </a:p>
          <a:p>
            <a:endParaRPr lang="de-DE" sz="1400" b="1">
              <a:solidFill>
                <a:schemeClr val="tx1"/>
              </a:solidFill>
              <a:latin typeface="Bahnschrift" panose="020B0502040204020203" pitchFamily="34" charset="0"/>
            </a:endParaRPr>
          </a:p>
          <a:p>
            <a:r>
              <a:rPr lang="de-DE" sz="1400">
                <a:solidFill>
                  <a:schemeClr val="tx1"/>
                </a:solidFill>
                <a:latin typeface="Bahnschrift" panose="020B0502040204020203" pitchFamily="34" charset="0"/>
              </a:rPr>
              <a:t>Bevor ihr euch auf die Wohnungssuche begebt, solltet ihr euch zunächst einen Überblick darüber verschaffen, welche Anforderungen bzw. Erwartungen ihr an eure zukünftige Wohnung stellt. So vermeidet ihr, dass ihr bei der Suche Zeit in Wohnungen investiert, die für euch sowieso nicht in Frage kommen. </a:t>
            </a:r>
          </a:p>
          <a:p>
            <a:endParaRPr lang="de-DE" sz="1400" u="sng">
              <a:solidFill>
                <a:schemeClr val="tx1"/>
              </a:solidFill>
              <a:latin typeface="Bahnschrift" panose="020B0502040204020203" pitchFamily="34" charset="0"/>
            </a:endParaRPr>
          </a:p>
          <a:p>
            <a:r>
              <a:rPr lang="de-DE" sz="1400" b="1">
                <a:solidFill>
                  <a:schemeClr val="tx1"/>
                </a:solidFill>
                <a:latin typeface="Bahnschrift" panose="020B0502040204020203" pitchFamily="34" charset="0"/>
              </a:rPr>
              <a:t>Euer </a:t>
            </a:r>
            <a:r>
              <a:rPr lang="de-DE" sz="1400" b="1" err="1">
                <a:solidFill>
                  <a:schemeClr val="tx1"/>
                </a:solidFill>
                <a:latin typeface="Bahnschrift" panose="020B0502040204020203" pitchFamily="34" charset="0"/>
              </a:rPr>
              <a:t>To</a:t>
            </a:r>
            <a:r>
              <a:rPr lang="de-DE" sz="1400" b="1">
                <a:solidFill>
                  <a:schemeClr val="tx1"/>
                </a:solidFill>
                <a:latin typeface="Bahnschrift" panose="020B0502040204020203" pitchFamily="34" charset="0"/>
              </a:rPr>
              <a:t>-Do</a:t>
            </a:r>
            <a:r>
              <a:rPr lang="de-DE" sz="1400">
                <a:solidFill>
                  <a:schemeClr val="tx1"/>
                </a:solidFill>
                <a:latin typeface="Bahnschrift" panose="020B0502040204020203" pitchFamily="34" charset="0"/>
              </a:rPr>
              <a:t>: Erstellt eine Mustercheckliste mit den wichtigsten Kriterien für die Wohnungssuche. Nutzt dafür das Material WF-2. </a:t>
            </a:r>
          </a:p>
        </p:txBody>
      </p:sp>
      <p:sp>
        <p:nvSpPr>
          <p:cNvPr id="8" name="Google Shape;389;p14">
            <a:extLst>
              <a:ext uri="{FF2B5EF4-FFF2-40B4-BE49-F238E27FC236}">
                <a16:creationId xmlns:a16="http://schemas.microsoft.com/office/drawing/2014/main" id="{2DEC0AD2-1076-6F26-DD9C-9D5E5D991544}"/>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Wohnungssuche: </a:t>
            </a:r>
            <a:r>
              <a:rPr lang="de-DE" sz="2800" b="1">
                <a:solidFill>
                  <a:srgbClr val="91D14C"/>
                </a:solidFill>
                <a:latin typeface="Bahnschrift" panose="020B0502040204020203" pitchFamily="34" charset="0"/>
                <a:sym typeface="Arial"/>
              </a:rPr>
              <a:t>Checkliste</a:t>
            </a:r>
            <a:endParaRPr lang="de-DE" sz="2800">
              <a:solidFill>
                <a:srgbClr val="91D14C"/>
              </a:solidFill>
              <a:latin typeface="Bahnschrift" panose="020B0502040204020203" pitchFamily="34" charset="0"/>
            </a:endParaRPr>
          </a:p>
        </p:txBody>
      </p:sp>
      <p:pic>
        <p:nvPicPr>
          <p:cNvPr id="9" name="Grafik 8">
            <a:extLst>
              <a:ext uri="{FF2B5EF4-FFF2-40B4-BE49-F238E27FC236}">
                <a16:creationId xmlns:a16="http://schemas.microsoft.com/office/drawing/2014/main" id="{286667FB-1AF0-B0EC-8A29-2BF2788A67C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1214" y="2413704"/>
            <a:ext cx="1002736" cy="897973"/>
          </a:xfrm>
          <a:prstGeom prst="rect">
            <a:avLst/>
          </a:prstGeom>
        </p:spPr>
      </p:pic>
      <p:sp>
        <p:nvSpPr>
          <p:cNvPr id="10" name="Rechteck: abgerundete Ecken 33">
            <a:extLst>
              <a:ext uri="{FF2B5EF4-FFF2-40B4-BE49-F238E27FC236}">
                <a16:creationId xmlns:a16="http://schemas.microsoft.com/office/drawing/2014/main" id="{AEB01673-D44A-0DC5-6D8D-0EB53EA90587}"/>
              </a:ext>
            </a:extLst>
          </p:cNvPr>
          <p:cNvSpPr/>
          <p:nvPr userDrawn="1"/>
        </p:nvSpPr>
        <p:spPr>
          <a:xfrm>
            <a:off x="749973" y="4126174"/>
            <a:ext cx="9500626" cy="2167334"/>
          </a:xfrm>
          <a:prstGeom prst="roundRect">
            <a:avLst>
              <a:gd name="adj" fmla="val 13124"/>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r>
              <a:rPr lang="de-DE" sz="1400" b="1">
                <a:solidFill>
                  <a:srgbClr val="00A8FF"/>
                </a:solidFill>
                <a:latin typeface="Bahnschrift" panose="020B0502040204020203" pitchFamily="34" charset="0"/>
              </a:rPr>
              <a:t>GRUPPE 2: Suchauftrag</a:t>
            </a:r>
          </a:p>
          <a:p>
            <a:endParaRPr lang="de-DE" sz="1400" b="1">
              <a:solidFill>
                <a:schemeClr val="tx1"/>
              </a:solidFill>
              <a:latin typeface="Bahnschrift" panose="020B0502040204020203" pitchFamily="34" charset="0"/>
            </a:endParaRPr>
          </a:p>
          <a:p>
            <a:r>
              <a:rPr lang="de-DE" sz="1400">
                <a:solidFill>
                  <a:schemeClr val="tx1"/>
                </a:solidFill>
                <a:latin typeface="Bahnschrift" panose="020B0502040204020203" pitchFamily="34" charset="0"/>
              </a:rPr>
              <a:t>Beim Zukunftstag habt ihr gelernt, dass ihr online auf verschiedenen Plattformen nach einer Wohnung suchen könnt (und solltet). Unabhängig davon, wo ihr sucht, gilt es ein paar Regeln zu beachten. Besonders wichtig ist zum Beispiel das Einrichten von Suchaufträgen.</a:t>
            </a:r>
          </a:p>
          <a:p>
            <a:endParaRPr lang="de-DE" sz="1400" u="sng">
              <a:solidFill>
                <a:schemeClr val="tx1"/>
              </a:solidFill>
              <a:latin typeface="Bahnschrift" panose="020B0502040204020203" pitchFamily="34" charset="0"/>
            </a:endParaRPr>
          </a:p>
          <a:p>
            <a:r>
              <a:rPr lang="de-DE" sz="1400" b="1">
                <a:solidFill>
                  <a:schemeClr val="tx1"/>
                </a:solidFill>
                <a:latin typeface="Bahnschrift" panose="020B0502040204020203" pitchFamily="34" charset="0"/>
              </a:rPr>
              <a:t>Euer </a:t>
            </a:r>
            <a:r>
              <a:rPr lang="de-DE" sz="1400" b="1" err="1">
                <a:solidFill>
                  <a:schemeClr val="tx1"/>
                </a:solidFill>
                <a:latin typeface="Bahnschrift" panose="020B0502040204020203" pitchFamily="34" charset="0"/>
              </a:rPr>
              <a:t>To</a:t>
            </a:r>
            <a:r>
              <a:rPr lang="de-DE" sz="1400" b="1">
                <a:solidFill>
                  <a:schemeClr val="tx1"/>
                </a:solidFill>
                <a:latin typeface="Bahnschrift" panose="020B0502040204020203" pitchFamily="34" charset="0"/>
              </a:rPr>
              <a:t>-Do</a:t>
            </a:r>
            <a:r>
              <a:rPr lang="de-DE" sz="1400">
                <a:solidFill>
                  <a:schemeClr val="tx1"/>
                </a:solidFill>
                <a:latin typeface="Bahnschrift" panose="020B0502040204020203" pitchFamily="34" charset="0"/>
              </a:rPr>
              <a:t>: Definiert „Suchauftrag“ in einem Satz. Erklärt, warum die Regeln 1 bis 4 wichtig sind (siehe Material WF-3).</a:t>
            </a:r>
          </a:p>
        </p:txBody>
      </p:sp>
      <p:pic>
        <p:nvPicPr>
          <p:cNvPr id="11" name="Grafik 10">
            <a:extLst>
              <a:ext uri="{FF2B5EF4-FFF2-40B4-BE49-F238E27FC236}">
                <a16:creationId xmlns:a16="http://schemas.microsoft.com/office/drawing/2014/main" id="{CCAA57E3-D8B2-063C-D574-6F23D8199A3B}"/>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2426" y="4716650"/>
            <a:ext cx="1002736" cy="783467"/>
          </a:xfrm>
          <a:prstGeom prst="rect">
            <a:avLst/>
          </a:prstGeom>
        </p:spPr>
      </p:pic>
    </p:spTree>
    <p:extLst>
      <p:ext uri="{BB962C8B-B14F-4D97-AF65-F5344CB8AC3E}">
        <p14:creationId xmlns:p14="http://schemas.microsoft.com/office/powerpoint/2010/main" val="6528928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B-11 1/2">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8" name="Textfeld 7">
            <a:extLst>
              <a:ext uri="{FF2B5EF4-FFF2-40B4-BE49-F238E27FC236}">
                <a16:creationId xmlns:a16="http://schemas.microsoft.com/office/drawing/2014/main" id="{DF05E433-48C5-2D2F-6E82-12CEAD941425}"/>
              </a:ext>
            </a:extLst>
          </p:cNvPr>
          <p:cNvSpPr txBox="1"/>
          <p:nvPr userDrawn="1"/>
        </p:nvSpPr>
        <p:spPr>
          <a:xfrm>
            <a:off x="895149" y="4342057"/>
            <a:ext cx="9213050" cy="2704241"/>
          </a:xfrm>
          <a:prstGeom prst="roundRect">
            <a:avLst>
              <a:gd name="adj" fmla="val 8933"/>
            </a:avLst>
          </a:prstGeom>
          <a:solidFill>
            <a:srgbClr val="FFFFFF">
              <a:alpha val="40000"/>
            </a:srgbClr>
          </a:solidFill>
        </p:spPr>
        <p:txBody>
          <a:bodyPr wrap="square" lIns="576000" tIns="180000" rIns="180000" bIns="180000">
            <a:spAutoFit/>
          </a:bodyPr>
          <a:lstStyle/>
          <a:p>
            <a:r>
              <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rPr>
              <a:t>Eure </a:t>
            </a:r>
            <a:r>
              <a:rPr lang="de-DE" sz="1600" b="1" err="1">
                <a:solidFill>
                  <a:schemeClr val="tx1"/>
                </a:solidFill>
                <a:latin typeface="Bahnschrift" panose="020B0502040204020203" pitchFamily="34" charset="0"/>
                <a:ea typeface="Inter" panose="020B0502030000000004" pitchFamily="34" charset="0"/>
                <a:cs typeface="Helvetica" panose="020B0604020202020204" pitchFamily="34" charset="0"/>
              </a:rPr>
              <a:t>To</a:t>
            </a:r>
            <a:r>
              <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rPr>
              <a:t>-Dos:</a:t>
            </a:r>
          </a:p>
          <a:p>
            <a:endPar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de-DE" sz="1600" b="0">
                <a:solidFill>
                  <a:schemeClr val="tx1"/>
                </a:solidFill>
                <a:latin typeface="Bahnschrift" panose="020B0502040204020203" pitchFamily="34" charset="0"/>
                <a:ea typeface="Inter" panose="020B0502030000000004" pitchFamily="34" charset="0"/>
                <a:cs typeface="Helvetica" panose="020B0604020202020204" pitchFamily="34" charset="0"/>
              </a:rPr>
              <a:t>Vergleicht Mostafas und Fabians Budget mit ihren geplanten Anschaffungen für die Wohnung.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de-DE" sz="1600" b="0">
                <a:solidFill>
                  <a:schemeClr val="tx1"/>
                </a:solidFill>
                <a:latin typeface="Bahnschrift" panose="020B0502040204020203" pitchFamily="34" charset="0"/>
                <a:ea typeface="Inter" panose="020B0502030000000004" pitchFamily="34" charset="0"/>
                <a:cs typeface="Helvetica" panose="020B0604020202020204" pitchFamily="34" charset="0"/>
              </a:rPr>
              <a:t>Beurteilt, wie realistisch ihre Vorstellung von ihrer eigenen Wohnungseinrichtung ist.</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de-DE" sz="1600" b="0">
                <a:solidFill>
                  <a:schemeClr val="tx1"/>
                </a:solidFill>
                <a:latin typeface="Bahnschrift" panose="020B0502040204020203" pitchFamily="34" charset="0"/>
                <a:ea typeface="Inter" panose="020B0502030000000004" pitchFamily="34" charset="0"/>
                <a:cs typeface="Helvetica" panose="020B0604020202020204" pitchFamily="34" charset="0"/>
              </a:rPr>
              <a:t>Diskutiert, welche ihrer Anschaffungen „verzichtbar“ sind und welche nicht. Priorisiert die Anschaffungen, indem ihr sie nach Wichtigkeit nummeriert.</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de-DE" sz="1600" b="0">
                <a:solidFill>
                  <a:schemeClr val="tx1"/>
                </a:solidFill>
                <a:latin typeface="Bahnschrift" panose="020B0502040204020203" pitchFamily="34" charset="0"/>
                <a:ea typeface="Inter" panose="020B0502030000000004" pitchFamily="34" charset="0"/>
                <a:cs typeface="Helvetica" panose="020B0604020202020204" pitchFamily="34" charset="0"/>
              </a:rPr>
              <a:t>Formuliert mindestens 3 Tipps, wie die beiden bei den Anschaffungen Geld sparen können.</a:t>
            </a:r>
          </a:p>
        </p:txBody>
      </p:sp>
      <p:sp>
        <p:nvSpPr>
          <p:cNvPr id="38" name="Rechteck: abgerundete Ecken 37">
            <a:extLst>
              <a:ext uri="{FF2B5EF4-FFF2-40B4-BE49-F238E27FC236}">
                <a16:creationId xmlns:a16="http://schemas.microsoft.com/office/drawing/2014/main" id="{9FE3248D-5F21-EE7D-91A9-F2B1885B35C0}"/>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a:solidFill>
                  <a:schemeClr val="bg1"/>
                </a:solidFill>
                <a:latin typeface="Bahnschrift" panose="020B0502040204020203" pitchFamily="34" charset="0"/>
              </a:rPr>
              <a:t>WB-11 1/2</a:t>
            </a:r>
          </a:p>
        </p:txBody>
      </p:sp>
      <p:sp>
        <p:nvSpPr>
          <p:cNvPr id="10" name="Rechteck: abgerundete Ecken 9">
            <a:extLst>
              <a:ext uri="{FF2B5EF4-FFF2-40B4-BE49-F238E27FC236}">
                <a16:creationId xmlns:a16="http://schemas.microsoft.com/office/drawing/2014/main" id="{59B9325E-6BAE-0D48-D71A-633C6DB0D6F8}"/>
              </a:ext>
            </a:extLst>
          </p:cNvPr>
          <p:cNvSpPr/>
          <p:nvPr userDrawn="1"/>
        </p:nvSpPr>
        <p:spPr>
          <a:xfrm>
            <a:off x="895149" y="2002057"/>
            <a:ext cx="9213050" cy="2340000"/>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a:solidFill>
                  <a:schemeClr val="tx1"/>
                </a:solidFill>
                <a:latin typeface="Bahnschrift" panose="020B0502040204020203" pitchFamily="34" charset="0"/>
                <a:cs typeface="Helvetica" panose="020B0604020202020204" pitchFamily="34" charset="0"/>
              </a:rPr>
              <a:t>Mostafas und Fabians Eltern haben beschlossen, ein Pflegekind bei sich aufzunehmen. Ihm zuliebe räumen Mostafa und Fabian ihre geräumige Bleibe im Dachgeschoss. Damit haben sie abgesehen vom Couchtisch schon den Großteil ihrer Einrichtung zusammen. Für die Küche müssen sie hingegen noch größere Anschaffungen tätigen. Als Schränke tun es fürs Erste ein paar Regale, aber einen Ofen und einen Kühlschrank müssen die Brüder noch kaufen. Auch wenn die Eltern schon angeboten haben, ihnen die Küche zum Einzug zu schenken: Mostafa und Fabian wollen auf eigenen Beinen stehen und nicht mehr als 500 Euro ausgeben.</a:t>
            </a:r>
          </a:p>
        </p:txBody>
      </p:sp>
      <p:pic>
        <p:nvPicPr>
          <p:cNvPr id="11" name="Grafik 10" descr="Ein Bild, das Licht enthält.&#10;&#10;Automatisch generierte Beschreibung">
            <a:extLst>
              <a:ext uri="{FF2B5EF4-FFF2-40B4-BE49-F238E27FC236}">
                <a16:creationId xmlns:a16="http://schemas.microsoft.com/office/drawing/2014/main" id="{B34CB39A-4D48-EF1E-527E-FC5965A38F13}"/>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rot="1215291" flipH="1">
            <a:off x="218201" y="6044983"/>
            <a:ext cx="1508134" cy="597651"/>
          </a:xfrm>
          <a:prstGeom prst="rect">
            <a:avLst/>
          </a:prstGeom>
        </p:spPr>
      </p:pic>
      <p:sp>
        <p:nvSpPr>
          <p:cNvPr id="13" name="Google Shape;389;p14">
            <a:extLst>
              <a:ext uri="{FF2B5EF4-FFF2-40B4-BE49-F238E27FC236}">
                <a16:creationId xmlns:a16="http://schemas.microsoft.com/office/drawing/2014/main" id="{7C1D92BB-1F07-03C4-F5D0-33B0555F9947}"/>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Einmalige Kosten, Fall 4: </a:t>
            </a:r>
            <a:r>
              <a:rPr lang="de-DE" sz="2800" b="1">
                <a:solidFill>
                  <a:srgbClr val="91D14C"/>
                </a:solidFill>
                <a:latin typeface="Bahnschrift" panose="020B0502040204020203" pitchFamily="34" charset="0"/>
                <a:sym typeface="Arial"/>
              </a:rPr>
              <a:t>Mostafa und Fabian</a:t>
            </a:r>
            <a:endParaRPr lang="de-DE" sz="2800">
              <a:solidFill>
                <a:srgbClr val="91D14C"/>
              </a:solidFill>
              <a:latin typeface="Bahnschrift" panose="020B0502040204020203" pitchFamily="34" charset="0"/>
            </a:endParaRPr>
          </a:p>
        </p:txBody>
      </p:sp>
      <p:grpSp>
        <p:nvGrpSpPr>
          <p:cNvPr id="5" name="Gruppieren 4">
            <a:extLst>
              <a:ext uri="{FF2B5EF4-FFF2-40B4-BE49-F238E27FC236}">
                <a16:creationId xmlns:a16="http://schemas.microsoft.com/office/drawing/2014/main" id="{BA0C3056-C36F-C812-1C9A-A732846013E6}"/>
              </a:ext>
            </a:extLst>
          </p:cNvPr>
          <p:cNvGrpSpPr/>
          <p:nvPr userDrawn="1"/>
        </p:nvGrpSpPr>
        <p:grpSpPr>
          <a:xfrm>
            <a:off x="368686" y="2153816"/>
            <a:ext cx="1082223" cy="1099078"/>
            <a:chOff x="-1561979" y="5221250"/>
            <a:chExt cx="1271715" cy="1291521"/>
          </a:xfrm>
        </p:grpSpPr>
        <p:pic>
          <p:nvPicPr>
            <p:cNvPr id="9" name="Grafik 8" descr="Ein Bild, das Text, Vektorgrafiken enthält.&#10;&#10;Automatisch generierte Beschreibung">
              <a:extLst>
                <a:ext uri="{FF2B5EF4-FFF2-40B4-BE49-F238E27FC236}">
                  <a16:creationId xmlns:a16="http://schemas.microsoft.com/office/drawing/2014/main" id="{713FF9A3-7FD8-6259-7784-B382A17A42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988" t="15237" r="12590" b="8765"/>
            <a:stretch/>
          </p:blipFill>
          <p:spPr>
            <a:xfrm>
              <a:off x="-1561979" y="5221250"/>
              <a:ext cx="823150" cy="961018"/>
            </a:xfrm>
            <a:prstGeom prst="rect">
              <a:avLst/>
            </a:prstGeom>
          </p:spPr>
        </p:pic>
        <p:pic>
          <p:nvPicPr>
            <p:cNvPr id="12" name="Grafik 11">
              <a:extLst>
                <a:ext uri="{FF2B5EF4-FFF2-40B4-BE49-F238E27FC236}">
                  <a16:creationId xmlns:a16="http://schemas.microsoft.com/office/drawing/2014/main" id="{9C89752A-B2FA-5E0C-93A1-0EF3269311E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2593" y="5551752"/>
              <a:ext cx="792329" cy="961019"/>
            </a:xfrm>
            <a:prstGeom prst="rect">
              <a:avLst/>
            </a:prstGeom>
          </p:spPr>
        </p:pic>
      </p:grpSp>
    </p:spTree>
    <p:extLst>
      <p:ext uri="{BB962C8B-B14F-4D97-AF65-F5344CB8AC3E}">
        <p14:creationId xmlns:p14="http://schemas.microsoft.com/office/powerpoint/2010/main" val="7538019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B-11 2/2">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13" name="Google Shape;389;p14">
            <a:extLst>
              <a:ext uri="{FF2B5EF4-FFF2-40B4-BE49-F238E27FC236}">
                <a16:creationId xmlns:a16="http://schemas.microsoft.com/office/drawing/2014/main" id="{7C1D92BB-1F07-03C4-F5D0-33B0555F9947}"/>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Einmalige Kosten, Fall 4: </a:t>
            </a:r>
            <a:r>
              <a:rPr lang="de-DE" sz="2800" b="1">
                <a:solidFill>
                  <a:srgbClr val="91D14C"/>
                </a:solidFill>
                <a:latin typeface="Bahnschrift" panose="020B0502040204020203" pitchFamily="34" charset="0"/>
                <a:sym typeface="Arial"/>
              </a:rPr>
              <a:t>Mostafa und Fabian </a:t>
            </a:r>
            <a:endParaRPr lang="de-DE" sz="2800">
              <a:solidFill>
                <a:srgbClr val="91D14C"/>
              </a:solidFill>
              <a:latin typeface="Bahnschrift" panose="020B0502040204020203" pitchFamily="34" charset="0"/>
            </a:endParaRPr>
          </a:p>
        </p:txBody>
      </p:sp>
      <p:sp>
        <p:nvSpPr>
          <p:cNvPr id="4" name="Rechteck: abgerundete Ecken 3">
            <a:extLst>
              <a:ext uri="{FF2B5EF4-FFF2-40B4-BE49-F238E27FC236}">
                <a16:creationId xmlns:a16="http://schemas.microsoft.com/office/drawing/2014/main" id="{87C541CD-9829-65C3-DD5F-0DDA35EA74E2}"/>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a:solidFill>
                  <a:schemeClr val="bg1"/>
                </a:solidFill>
                <a:latin typeface="Bahnschrift" panose="020B0502040204020203" pitchFamily="34" charset="0"/>
              </a:rPr>
              <a:t>WB-11 2/2</a:t>
            </a:r>
          </a:p>
        </p:txBody>
      </p:sp>
      <p:sp>
        <p:nvSpPr>
          <p:cNvPr id="5" name="Rechteck: abgerundete Ecken 4">
            <a:extLst>
              <a:ext uri="{FF2B5EF4-FFF2-40B4-BE49-F238E27FC236}">
                <a16:creationId xmlns:a16="http://schemas.microsoft.com/office/drawing/2014/main" id="{AC90CEFD-9B3A-F6AC-2067-B68EEFE49AD4}"/>
              </a:ext>
            </a:extLst>
          </p:cNvPr>
          <p:cNvSpPr/>
          <p:nvPr userDrawn="1"/>
        </p:nvSpPr>
        <p:spPr>
          <a:xfrm>
            <a:off x="895149" y="2002057"/>
            <a:ext cx="2730920" cy="1793626"/>
          </a:xfrm>
          <a:prstGeom prst="roundRect">
            <a:avLst>
              <a:gd name="adj" fmla="val 5782"/>
            </a:avLst>
          </a:prstGeom>
          <a:solidFill>
            <a:schemeClr val="accent1">
              <a:alpha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600">
              <a:solidFill>
                <a:schemeClr val="bg1"/>
              </a:solidFill>
              <a:latin typeface="Bahnschrift" panose="020B0502040204020203" pitchFamily="34" charset="0"/>
              <a:cs typeface="Helvetica" panose="020B0604020202020204" pitchFamily="34" charset="0"/>
            </a:endParaRPr>
          </a:p>
        </p:txBody>
      </p:sp>
      <p:sp>
        <p:nvSpPr>
          <p:cNvPr id="9" name="Rechteck: abgerundete Ecken 8">
            <a:extLst>
              <a:ext uri="{FF2B5EF4-FFF2-40B4-BE49-F238E27FC236}">
                <a16:creationId xmlns:a16="http://schemas.microsoft.com/office/drawing/2014/main" id="{0FDD00BB-8277-6C7E-D41B-B329F843AC02}"/>
              </a:ext>
            </a:extLst>
          </p:cNvPr>
          <p:cNvSpPr/>
          <p:nvPr userDrawn="1"/>
        </p:nvSpPr>
        <p:spPr>
          <a:xfrm>
            <a:off x="3801259" y="2002057"/>
            <a:ext cx="2730920" cy="1793626"/>
          </a:xfrm>
          <a:prstGeom prst="roundRect">
            <a:avLst>
              <a:gd name="adj" fmla="val 5782"/>
            </a:avLst>
          </a:prstGeom>
          <a:solidFill>
            <a:schemeClr val="accent1">
              <a:alpha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600">
              <a:solidFill>
                <a:schemeClr val="bg1"/>
              </a:solidFill>
              <a:latin typeface="Bahnschrift" panose="020B0502040204020203" pitchFamily="34" charset="0"/>
              <a:cs typeface="Helvetica" panose="020B0604020202020204" pitchFamily="34" charset="0"/>
            </a:endParaRPr>
          </a:p>
        </p:txBody>
      </p:sp>
      <p:sp>
        <p:nvSpPr>
          <p:cNvPr id="14" name="Rechteck: abgerundete Ecken 13">
            <a:extLst>
              <a:ext uri="{FF2B5EF4-FFF2-40B4-BE49-F238E27FC236}">
                <a16:creationId xmlns:a16="http://schemas.microsoft.com/office/drawing/2014/main" id="{45A019B2-D732-94A0-39FC-B71DD9E71BCF}"/>
              </a:ext>
            </a:extLst>
          </p:cNvPr>
          <p:cNvSpPr/>
          <p:nvPr userDrawn="1"/>
        </p:nvSpPr>
        <p:spPr>
          <a:xfrm>
            <a:off x="6707369" y="2002057"/>
            <a:ext cx="2730920" cy="1793626"/>
          </a:xfrm>
          <a:prstGeom prst="roundRect">
            <a:avLst>
              <a:gd name="adj" fmla="val 5782"/>
            </a:avLst>
          </a:prstGeom>
          <a:solidFill>
            <a:schemeClr val="accent1">
              <a:alpha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600">
              <a:solidFill>
                <a:schemeClr val="bg1"/>
              </a:solidFill>
              <a:latin typeface="Bahnschrift" panose="020B0502040204020203" pitchFamily="34" charset="0"/>
              <a:cs typeface="Helvetica" panose="020B0604020202020204" pitchFamily="34" charset="0"/>
            </a:endParaRPr>
          </a:p>
        </p:txBody>
      </p:sp>
      <p:sp>
        <p:nvSpPr>
          <p:cNvPr id="16" name="Rechteck: abgerundete Ecken 15">
            <a:extLst>
              <a:ext uri="{FF2B5EF4-FFF2-40B4-BE49-F238E27FC236}">
                <a16:creationId xmlns:a16="http://schemas.microsoft.com/office/drawing/2014/main" id="{BAD2A6E6-AE8F-0463-CD05-B91152F64C8A}"/>
              </a:ext>
            </a:extLst>
          </p:cNvPr>
          <p:cNvSpPr>
            <a:spLocks/>
          </p:cNvSpPr>
          <p:nvPr userDrawn="1"/>
        </p:nvSpPr>
        <p:spPr>
          <a:xfrm>
            <a:off x="1184641" y="3962582"/>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verzichtbar</a:t>
            </a:r>
          </a:p>
        </p:txBody>
      </p:sp>
      <p:sp>
        <p:nvSpPr>
          <p:cNvPr id="18" name="Rechteck: abgerundete Ecken 17">
            <a:extLst>
              <a:ext uri="{FF2B5EF4-FFF2-40B4-BE49-F238E27FC236}">
                <a16:creationId xmlns:a16="http://schemas.microsoft.com/office/drawing/2014/main" id="{51F4DF57-2F37-FBFE-7993-208BF8BC9162}"/>
              </a:ext>
            </a:extLst>
          </p:cNvPr>
          <p:cNvSpPr>
            <a:spLocks/>
          </p:cNvSpPr>
          <p:nvPr userDrawn="1"/>
        </p:nvSpPr>
        <p:spPr>
          <a:xfrm>
            <a:off x="1184641" y="4350256"/>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nicht verzichtbar</a:t>
            </a:r>
          </a:p>
        </p:txBody>
      </p:sp>
      <p:sp>
        <p:nvSpPr>
          <p:cNvPr id="22" name="Rechteck: abgerundete Ecken 21">
            <a:extLst>
              <a:ext uri="{FF2B5EF4-FFF2-40B4-BE49-F238E27FC236}">
                <a16:creationId xmlns:a16="http://schemas.microsoft.com/office/drawing/2014/main" id="{8DE3ABF9-030E-4B75-6D7F-8231C87E5BF4}"/>
              </a:ext>
            </a:extLst>
          </p:cNvPr>
          <p:cNvSpPr>
            <a:spLocks/>
          </p:cNvSpPr>
          <p:nvPr userDrawn="1"/>
        </p:nvSpPr>
        <p:spPr>
          <a:xfrm>
            <a:off x="4086462" y="3965875"/>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verzichtbar</a:t>
            </a:r>
          </a:p>
        </p:txBody>
      </p:sp>
      <p:sp>
        <p:nvSpPr>
          <p:cNvPr id="24" name="Rechteck: abgerundete Ecken 23">
            <a:extLst>
              <a:ext uri="{FF2B5EF4-FFF2-40B4-BE49-F238E27FC236}">
                <a16:creationId xmlns:a16="http://schemas.microsoft.com/office/drawing/2014/main" id="{020305D3-9913-1886-E63D-BB307E65BD35}"/>
              </a:ext>
            </a:extLst>
          </p:cNvPr>
          <p:cNvSpPr>
            <a:spLocks/>
          </p:cNvSpPr>
          <p:nvPr userDrawn="1"/>
        </p:nvSpPr>
        <p:spPr>
          <a:xfrm>
            <a:off x="4086462" y="4353549"/>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nicht verzichtbar</a:t>
            </a:r>
          </a:p>
        </p:txBody>
      </p:sp>
      <p:sp>
        <p:nvSpPr>
          <p:cNvPr id="26" name="Rechteck: abgerundete Ecken 25">
            <a:extLst>
              <a:ext uri="{FF2B5EF4-FFF2-40B4-BE49-F238E27FC236}">
                <a16:creationId xmlns:a16="http://schemas.microsoft.com/office/drawing/2014/main" id="{03DA6E9B-82B4-1A3E-08EE-2612DB8606FB}"/>
              </a:ext>
            </a:extLst>
          </p:cNvPr>
          <p:cNvSpPr>
            <a:spLocks/>
          </p:cNvSpPr>
          <p:nvPr userDrawn="1"/>
        </p:nvSpPr>
        <p:spPr>
          <a:xfrm>
            <a:off x="6988283" y="3962582"/>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verzichtbar</a:t>
            </a:r>
          </a:p>
        </p:txBody>
      </p:sp>
      <p:sp>
        <p:nvSpPr>
          <p:cNvPr id="28" name="Rechteck: abgerundete Ecken 27">
            <a:extLst>
              <a:ext uri="{FF2B5EF4-FFF2-40B4-BE49-F238E27FC236}">
                <a16:creationId xmlns:a16="http://schemas.microsoft.com/office/drawing/2014/main" id="{AC086B19-EB7D-4862-95E0-B4852267CDFE}"/>
              </a:ext>
            </a:extLst>
          </p:cNvPr>
          <p:cNvSpPr>
            <a:spLocks/>
          </p:cNvSpPr>
          <p:nvPr userDrawn="1"/>
        </p:nvSpPr>
        <p:spPr>
          <a:xfrm>
            <a:off x="6988283" y="4350256"/>
            <a:ext cx="2151935" cy="300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a:solidFill>
                  <a:schemeClr val="tx1"/>
                </a:solidFill>
                <a:latin typeface="Bahnschrift" panose="020B0502040204020203" pitchFamily="34" charset="0"/>
                <a:cs typeface="Helvetica" panose="020B0604020202020204" pitchFamily="34" charset="0"/>
              </a:rPr>
              <a:t>nicht verzichtbar</a:t>
            </a:r>
          </a:p>
        </p:txBody>
      </p:sp>
      <p:sp>
        <p:nvSpPr>
          <p:cNvPr id="29" name="Rechteck: abgerundete Ecken 28">
            <a:extLst>
              <a:ext uri="{FF2B5EF4-FFF2-40B4-BE49-F238E27FC236}">
                <a16:creationId xmlns:a16="http://schemas.microsoft.com/office/drawing/2014/main" id="{E9793D48-12F3-2BF0-6DF0-097E33B7AE42}"/>
              </a:ext>
            </a:extLst>
          </p:cNvPr>
          <p:cNvSpPr>
            <a:spLocks/>
          </p:cNvSpPr>
          <p:nvPr userDrawn="1"/>
        </p:nvSpPr>
        <p:spPr>
          <a:xfrm>
            <a:off x="894092" y="4928374"/>
            <a:ext cx="1269982" cy="15723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err="1">
                <a:solidFill>
                  <a:schemeClr val="tx1"/>
                </a:solidFill>
                <a:latin typeface="Bahnschrift" panose="020B0502040204020203" pitchFamily="34" charset="0"/>
                <a:cs typeface="Helvetica" panose="020B0604020202020204" pitchFamily="34" charset="0"/>
              </a:rPr>
              <a:t>Prio</a:t>
            </a:r>
            <a:r>
              <a:rPr lang="de-DE" sz="1600" b="0" i="0">
                <a:solidFill>
                  <a:schemeClr val="tx1"/>
                </a:solidFill>
                <a:latin typeface="Bahnschrift" panose="020B0502040204020203" pitchFamily="34" charset="0"/>
                <a:cs typeface="Helvetica" panose="020B0604020202020204" pitchFamily="34" charset="0"/>
              </a:rPr>
              <a:t> Nr.</a:t>
            </a:r>
          </a:p>
        </p:txBody>
      </p:sp>
      <p:sp>
        <p:nvSpPr>
          <p:cNvPr id="36" name="Rechteck: abgerundete Ecken 35">
            <a:extLst>
              <a:ext uri="{FF2B5EF4-FFF2-40B4-BE49-F238E27FC236}">
                <a16:creationId xmlns:a16="http://schemas.microsoft.com/office/drawing/2014/main" id="{869D2FEF-E3A8-956E-69CE-9A790157B749}"/>
              </a:ext>
            </a:extLst>
          </p:cNvPr>
          <p:cNvSpPr>
            <a:spLocks/>
          </p:cNvSpPr>
          <p:nvPr userDrawn="1"/>
        </p:nvSpPr>
        <p:spPr>
          <a:xfrm>
            <a:off x="3798650" y="4925768"/>
            <a:ext cx="1269982" cy="15723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err="1">
                <a:solidFill>
                  <a:schemeClr val="tx1"/>
                </a:solidFill>
                <a:latin typeface="Bahnschrift" panose="020B0502040204020203" pitchFamily="34" charset="0"/>
                <a:cs typeface="Helvetica" panose="020B0604020202020204" pitchFamily="34" charset="0"/>
              </a:rPr>
              <a:t>Prio</a:t>
            </a:r>
            <a:r>
              <a:rPr lang="de-DE" sz="1600" b="0" i="0">
                <a:solidFill>
                  <a:schemeClr val="tx1"/>
                </a:solidFill>
                <a:latin typeface="Bahnschrift" panose="020B0502040204020203" pitchFamily="34" charset="0"/>
                <a:cs typeface="Helvetica" panose="020B0604020202020204" pitchFamily="34" charset="0"/>
              </a:rPr>
              <a:t> Nr.</a:t>
            </a:r>
          </a:p>
        </p:txBody>
      </p:sp>
      <p:sp>
        <p:nvSpPr>
          <p:cNvPr id="39" name="Rechteck: abgerundete Ecken 38">
            <a:extLst>
              <a:ext uri="{FF2B5EF4-FFF2-40B4-BE49-F238E27FC236}">
                <a16:creationId xmlns:a16="http://schemas.microsoft.com/office/drawing/2014/main" id="{BA648CA5-0C1E-3676-A17E-8C7D3355BCE4}"/>
              </a:ext>
            </a:extLst>
          </p:cNvPr>
          <p:cNvSpPr>
            <a:spLocks/>
          </p:cNvSpPr>
          <p:nvPr userDrawn="1"/>
        </p:nvSpPr>
        <p:spPr>
          <a:xfrm>
            <a:off x="6698791" y="4925768"/>
            <a:ext cx="1269982" cy="15723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600" b="0" i="0" err="1">
                <a:solidFill>
                  <a:schemeClr val="tx1"/>
                </a:solidFill>
                <a:latin typeface="Bahnschrift" panose="020B0502040204020203" pitchFamily="34" charset="0"/>
                <a:cs typeface="Helvetica" panose="020B0604020202020204" pitchFamily="34" charset="0"/>
              </a:rPr>
              <a:t>Prio</a:t>
            </a:r>
            <a:r>
              <a:rPr lang="de-DE" sz="1600" b="0" i="0">
                <a:solidFill>
                  <a:schemeClr val="tx1"/>
                </a:solidFill>
                <a:latin typeface="Bahnschrift" panose="020B0502040204020203" pitchFamily="34" charset="0"/>
                <a:cs typeface="Helvetica" panose="020B0604020202020204" pitchFamily="34" charset="0"/>
              </a:rPr>
              <a:t> Nr.</a:t>
            </a:r>
          </a:p>
        </p:txBody>
      </p:sp>
      <p:grpSp>
        <p:nvGrpSpPr>
          <p:cNvPr id="31" name="Gruppieren 30">
            <a:extLst>
              <a:ext uri="{FF2B5EF4-FFF2-40B4-BE49-F238E27FC236}">
                <a16:creationId xmlns:a16="http://schemas.microsoft.com/office/drawing/2014/main" id="{1203F1C7-F065-F4E1-A46E-A926B2E4B3D0}"/>
              </a:ext>
            </a:extLst>
          </p:cNvPr>
          <p:cNvGrpSpPr/>
          <p:nvPr userDrawn="1"/>
        </p:nvGrpSpPr>
        <p:grpSpPr>
          <a:xfrm>
            <a:off x="1671005" y="2158229"/>
            <a:ext cx="986137" cy="1432441"/>
            <a:chOff x="9441311" y="4495234"/>
            <a:chExt cx="1089971" cy="1583268"/>
          </a:xfrm>
        </p:grpSpPr>
        <p:sp>
          <p:nvSpPr>
            <p:cNvPr id="10" name="Freeform: Shape 661">
              <a:extLst>
                <a:ext uri="{FF2B5EF4-FFF2-40B4-BE49-F238E27FC236}">
                  <a16:creationId xmlns:a16="http://schemas.microsoft.com/office/drawing/2014/main" id="{B15DC9F6-F615-0A49-F481-EC7D4826E0AD}"/>
                </a:ext>
              </a:extLst>
            </p:cNvPr>
            <p:cNvSpPr/>
            <p:nvPr userDrawn="1"/>
          </p:nvSpPr>
          <p:spPr>
            <a:xfrm>
              <a:off x="9441311" y="4808372"/>
              <a:ext cx="1089971" cy="1270130"/>
            </a:xfrm>
            <a:custGeom>
              <a:avLst/>
              <a:gdLst>
                <a:gd name="connsiteX0" fmla="*/ 916272 w 1089971"/>
                <a:gd name="connsiteY0" fmla="*/ 0 h 1270130"/>
                <a:gd name="connsiteX1" fmla="*/ 1089972 w 1089971"/>
                <a:gd name="connsiteY1" fmla="*/ 171504 h 1270130"/>
                <a:gd name="connsiteX2" fmla="*/ 1089972 w 1089971"/>
                <a:gd name="connsiteY2" fmla="*/ 1098627 h 1270130"/>
                <a:gd name="connsiteX3" fmla="*/ 916272 w 1089971"/>
                <a:gd name="connsiteY3" fmla="*/ 1270131 h 1270130"/>
                <a:gd name="connsiteX4" fmla="*/ 173701 w 1089971"/>
                <a:gd name="connsiteY4" fmla="*/ 1270131 h 1270130"/>
                <a:gd name="connsiteX5" fmla="*/ 1 w 1089971"/>
                <a:gd name="connsiteY5" fmla="*/ 1098627 h 1270130"/>
                <a:gd name="connsiteX6" fmla="*/ 1 w 1089971"/>
                <a:gd name="connsiteY6" fmla="*/ 171504 h 1270130"/>
                <a:gd name="connsiteX7" fmla="*/ 173701 w 1089971"/>
                <a:gd name="connsiteY7" fmla="*/ 0 h 127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971" h="1270130">
                  <a:moveTo>
                    <a:pt x="916272" y="0"/>
                  </a:moveTo>
                  <a:cubicBezTo>
                    <a:pt x="1012204" y="0"/>
                    <a:pt x="1089972" y="76785"/>
                    <a:pt x="1089972" y="171504"/>
                  </a:cubicBezTo>
                  <a:lnTo>
                    <a:pt x="1089972" y="1098627"/>
                  </a:lnTo>
                  <a:cubicBezTo>
                    <a:pt x="1089972" y="1193346"/>
                    <a:pt x="1012204" y="1270131"/>
                    <a:pt x="916272" y="1270131"/>
                  </a:cubicBezTo>
                  <a:lnTo>
                    <a:pt x="173701" y="1270131"/>
                  </a:lnTo>
                  <a:cubicBezTo>
                    <a:pt x="77769" y="1270131"/>
                    <a:pt x="1" y="1193346"/>
                    <a:pt x="1" y="1098627"/>
                  </a:cubicBezTo>
                  <a:lnTo>
                    <a:pt x="1" y="171504"/>
                  </a:lnTo>
                  <a:cubicBezTo>
                    <a:pt x="1" y="76785"/>
                    <a:pt x="77769" y="0"/>
                    <a:pt x="173701" y="0"/>
                  </a:cubicBezTo>
                  <a:close/>
                </a:path>
              </a:pathLst>
            </a:custGeom>
            <a:solidFill>
              <a:srgbClr val="43A1B6"/>
            </a:solidFill>
            <a:ln w="14469" cap="flat">
              <a:solidFill>
                <a:srgbClr val="1D1D1B"/>
              </a:solidFill>
              <a:prstDash val="solid"/>
              <a:miter/>
            </a:ln>
          </p:spPr>
          <p:txBody>
            <a:bodyPr rtlCol="0" anchor="ctr"/>
            <a:lstStyle/>
            <a:p>
              <a:endParaRPr lang="de-DE"/>
            </a:p>
          </p:txBody>
        </p:sp>
        <p:sp>
          <p:nvSpPr>
            <p:cNvPr id="11" name="Freeform: Shape 662">
              <a:extLst>
                <a:ext uri="{FF2B5EF4-FFF2-40B4-BE49-F238E27FC236}">
                  <a16:creationId xmlns:a16="http://schemas.microsoft.com/office/drawing/2014/main" id="{31F45B4D-A197-3A38-822C-139FF82E30F1}"/>
                </a:ext>
              </a:extLst>
            </p:cNvPr>
            <p:cNvSpPr/>
            <p:nvPr userDrawn="1"/>
          </p:nvSpPr>
          <p:spPr>
            <a:xfrm>
              <a:off x="9509344" y="5160956"/>
              <a:ext cx="955643" cy="815787"/>
            </a:xfrm>
            <a:custGeom>
              <a:avLst/>
              <a:gdLst>
                <a:gd name="connsiteX0" fmla="*/ 861989 w 955643"/>
                <a:gd name="connsiteY0" fmla="*/ 0 h 815787"/>
                <a:gd name="connsiteX1" fmla="*/ 955643 w 955643"/>
                <a:gd name="connsiteY1" fmla="*/ 92469 h 815787"/>
                <a:gd name="connsiteX2" fmla="*/ 955643 w 955643"/>
                <a:gd name="connsiteY2" fmla="*/ 723319 h 815787"/>
                <a:gd name="connsiteX3" fmla="*/ 861989 w 955643"/>
                <a:gd name="connsiteY3" fmla="*/ 815788 h 815787"/>
                <a:gd name="connsiteX4" fmla="*/ 93653 w 955643"/>
                <a:gd name="connsiteY4" fmla="*/ 815788 h 815787"/>
                <a:gd name="connsiteX5" fmla="*/ 0 w 955643"/>
                <a:gd name="connsiteY5" fmla="*/ 723319 h 815787"/>
                <a:gd name="connsiteX6" fmla="*/ 0 w 955643"/>
                <a:gd name="connsiteY6" fmla="*/ 92469 h 815787"/>
                <a:gd name="connsiteX7" fmla="*/ 93653 w 955643"/>
                <a:gd name="connsiteY7" fmla="*/ 0 h 81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643" h="815787">
                  <a:moveTo>
                    <a:pt x="861989" y="0"/>
                  </a:moveTo>
                  <a:cubicBezTo>
                    <a:pt x="913713" y="0"/>
                    <a:pt x="955643" y="41400"/>
                    <a:pt x="955643" y="92469"/>
                  </a:cubicBezTo>
                  <a:lnTo>
                    <a:pt x="955643" y="723319"/>
                  </a:lnTo>
                  <a:cubicBezTo>
                    <a:pt x="955643" y="774388"/>
                    <a:pt x="913712" y="815788"/>
                    <a:pt x="861989" y="815788"/>
                  </a:cubicBezTo>
                  <a:lnTo>
                    <a:pt x="93653" y="815788"/>
                  </a:lnTo>
                  <a:cubicBezTo>
                    <a:pt x="41929" y="815788"/>
                    <a:pt x="0" y="774388"/>
                    <a:pt x="0" y="723319"/>
                  </a:cubicBezTo>
                  <a:lnTo>
                    <a:pt x="0" y="92469"/>
                  </a:lnTo>
                  <a:cubicBezTo>
                    <a:pt x="0" y="41400"/>
                    <a:pt x="41930" y="0"/>
                    <a:pt x="93653" y="0"/>
                  </a:cubicBezTo>
                  <a:close/>
                </a:path>
              </a:pathLst>
            </a:custGeom>
            <a:solidFill>
              <a:srgbClr val="43A1B6"/>
            </a:solidFill>
            <a:ln w="14469" cap="flat">
              <a:solidFill>
                <a:srgbClr val="1D1D1B"/>
              </a:solidFill>
              <a:prstDash val="solid"/>
              <a:miter/>
            </a:ln>
          </p:spPr>
          <p:txBody>
            <a:bodyPr rtlCol="0" anchor="ctr"/>
            <a:lstStyle/>
            <a:p>
              <a:endParaRPr lang="de-DE"/>
            </a:p>
          </p:txBody>
        </p:sp>
        <p:sp>
          <p:nvSpPr>
            <p:cNvPr id="12" name="Freeform: Shape 663">
              <a:extLst>
                <a:ext uri="{FF2B5EF4-FFF2-40B4-BE49-F238E27FC236}">
                  <a16:creationId xmlns:a16="http://schemas.microsoft.com/office/drawing/2014/main" id="{1B4BF9BA-DB76-F50F-0429-00D060ABAB17}"/>
                </a:ext>
              </a:extLst>
            </p:cNvPr>
            <p:cNvSpPr/>
            <p:nvPr userDrawn="1"/>
          </p:nvSpPr>
          <p:spPr>
            <a:xfrm>
              <a:off x="9543505" y="5204403"/>
              <a:ext cx="883123" cy="719173"/>
            </a:xfrm>
            <a:custGeom>
              <a:avLst/>
              <a:gdLst>
                <a:gd name="connsiteX0" fmla="*/ 818709 w 883123"/>
                <a:gd name="connsiteY0" fmla="*/ 0 h 719173"/>
                <a:gd name="connsiteX1" fmla="*/ 883123 w 883123"/>
                <a:gd name="connsiteY1" fmla="*/ 63600 h 719173"/>
                <a:gd name="connsiteX2" fmla="*/ 883123 w 883123"/>
                <a:gd name="connsiteY2" fmla="*/ 655575 h 719173"/>
                <a:gd name="connsiteX3" fmla="*/ 818709 w 883123"/>
                <a:gd name="connsiteY3" fmla="*/ 719174 h 719173"/>
                <a:gd name="connsiteX4" fmla="*/ 64414 w 883123"/>
                <a:gd name="connsiteY4" fmla="*/ 719174 h 719173"/>
                <a:gd name="connsiteX5" fmla="*/ 0 w 883123"/>
                <a:gd name="connsiteY5" fmla="*/ 655575 h 719173"/>
                <a:gd name="connsiteX6" fmla="*/ 0 w 883123"/>
                <a:gd name="connsiteY6" fmla="*/ 63600 h 719173"/>
                <a:gd name="connsiteX7" fmla="*/ 64414 w 883123"/>
                <a:gd name="connsiteY7" fmla="*/ 0 h 719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3123" h="719173">
                  <a:moveTo>
                    <a:pt x="818709" y="0"/>
                  </a:moveTo>
                  <a:cubicBezTo>
                    <a:pt x="854283" y="0"/>
                    <a:pt x="883123" y="28475"/>
                    <a:pt x="883123" y="63600"/>
                  </a:cubicBezTo>
                  <a:lnTo>
                    <a:pt x="883123" y="655575"/>
                  </a:lnTo>
                  <a:cubicBezTo>
                    <a:pt x="883123" y="690700"/>
                    <a:pt x="854284" y="719174"/>
                    <a:pt x="818709" y="719174"/>
                  </a:cubicBezTo>
                  <a:lnTo>
                    <a:pt x="64414" y="719174"/>
                  </a:lnTo>
                  <a:cubicBezTo>
                    <a:pt x="28839" y="719174"/>
                    <a:pt x="0" y="690700"/>
                    <a:pt x="0" y="655575"/>
                  </a:cubicBezTo>
                  <a:lnTo>
                    <a:pt x="0" y="63600"/>
                  </a:lnTo>
                  <a:cubicBezTo>
                    <a:pt x="0" y="28475"/>
                    <a:pt x="28838" y="0"/>
                    <a:pt x="64414" y="0"/>
                  </a:cubicBezTo>
                  <a:close/>
                </a:path>
              </a:pathLst>
            </a:custGeom>
            <a:solidFill>
              <a:srgbClr val="016E79"/>
            </a:solidFill>
            <a:ln w="14469" cap="flat">
              <a:solidFill>
                <a:srgbClr val="1D1D1B"/>
              </a:solidFill>
              <a:prstDash val="solid"/>
              <a:miter/>
            </a:ln>
          </p:spPr>
          <p:txBody>
            <a:bodyPr rtlCol="0" anchor="ctr"/>
            <a:lstStyle/>
            <a:p>
              <a:endParaRPr lang="de-DE"/>
            </a:p>
          </p:txBody>
        </p:sp>
        <p:sp>
          <p:nvSpPr>
            <p:cNvPr id="15" name="Freeform: Shape 664">
              <a:extLst>
                <a:ext uri="{FF2B5EF4-FFF2-40B4-BE49-F238E27FC236}">
                  <a16:creationId xmlns:a16="http://schemas.microsoft.com/office/drawing/2014/main" id="{A909A596-0E18-E0E7-55CB-7294FEED7669}"/>
                </a:ext>
              </a:extLst>
            </p:cNvPr>
            <p:cNvSpPr/>
            <p:nvPr userDrawn="1"/>
          </p:nvSpPr>
          <p:spPr>
            <a:xfrm>
              <a:off x="9614143" y="5286297"/>
              <a:ext cx="748939" cy="50307"/>
            </a:xfrm>
            <a:custGeom>
              <a:avLst/>
              <a:gdLst>
                <a:gd name="connsiteX0" fmla="*/ 729977 w 748939"/>
                <a:gd name="connsiteY0" fmla="*/ 0 h 50307"/>
                <a:gd name="connsiteX1" fmla="*/ 748939 w 748939"/>
                <a:gd name="connsiteY1" fmla="*/ 18723 h 50307"/>
                <a:gd name="connsiteX2" fmla="*/ 748939 w 748939"/>
                <a:gd name="connsiteY2" fmla="*/ 31585 h 50307"/>
                <a:gd name="connsiteX3" fmla="*/ 729977 w 748939"/>
                <a:gd name="connsiteY3" fmla="*/ 50308 h 50307"/>
                <a:gd name="connsiteX4" fmla="*/ 18962 w 748939"/>
                <a:gd name="connsiteY4" fmla="*/ 50308 h 50307"/>
                <a:gd name="connsiteX5" fmla="*/ 0 w 748939"/>
                <a:gd name="connsiteY5" fmla="*/ 31585 h 50307"/>
                <a:gd name="connsiteX6" fmla="*/ 0 w 748939"/>
                <a:gd name="connsiteY6" fmla="*/ 18723 h 50307"/>
                <a:gd name="connsiteX7" fmla="*/ 18962 w 748939"/>
                <a:gd name="connsiteY7" fmla="*/ 0 h 5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39" h="50307">
                  <a:moveTo>
                    <a:pt x="729977" y="0"/>
                  </a:moveTo>
                  <a:cubicBezTo>
                    <a:pt x="740450" y="0"/>
                    <a:pt x="748939" y="8383"/>
                    <a:pt x="748939" y="18723"/>
                  </a:cubicBezTo>
                  <a:lnTo>
                    <a:pt x="748939" y="31585"/>
                  </a:lnTo>
                  <a:cubicBezTo>
                    <a:pt x="748939" y="41925"/>
                    <a:pt x="740450" y="50308"/>
                    <a:pt x="729977" y="50308"/>
                  </a:cubicBezTo>
                  <a:lnTo>
                    <a:pt x="18962" y="50308"/>
                  </a:lnTo>
                  <a:cubicBezTo>
                    <a:pt x="8489" y="50308"/>
                    <a:pt x="0" y="41925"/>
                    <a:pt x="0" y="31585"/>
                  </a:cubicBezTo>
                  <a:lnTo>
                    <a:pt x="0" y="18723"/>
                  </a:lnTo>
                  <a:cubicBezTo>
                    <a:pt x="0" y="8383"/>
                    <a:pt x="8489" y="0"/>
                    <a:pt x="18962" y="0"/>
                  </a:cubicBezTo>
                  <a:close/>
                </a:path>
              </a:pathLst>
            </a:custGeom>
            <a:solidFill>
              <a:srgbClr val="43A1B6"/>
            </a:solidFill>
            <a:ln w="14469" cap="flat">
              <a:solidFill>
                <a:srgbClr val="1D1D1B"/>
              </a:solidFill>
              <a:prstDash val="solid"/>
              <a:miter/>
            </a:ln>
          </p:spPr>
          <p:txBody>
            <a:bodyPr rtlCol="0" anchor="ctr"/>
            <a:lstStyle/>
            <a:p>
              <a:endParaRPr lang="de-DE"/>
            </a:p>
          </p:txBody>
        </p:sp>
        <p:sp>
          <p:nvSpPr>
            <p:cNvPr id="17" name="Freeform: Shape 665">
              <a:extLst>
                <a:ext uri="{FF2B5EF4-FFF2-40B4-BE49-F238E27FC236}">
                  <a16:creationId xmlns:a16="http://schemas.microsoft.com/office/drawing/2014/main" id="{D2290268-FBDD-04F0-AD43-A4BC6E617EE3}"/>
                </a:ext>
              </a:extLst>
            </p:cNvPr>
            <p:cNvSpPr/>
            <p:nvPr userDrawn="1"/>
          </p:nvSpPr>
          <p:spPr>
            <a:xfrm>
              <a:off x="10056067" y="4894267"/>
              <a:ext cx="88008" cy="90325"/>
            </a:xfrm>
            <a:custGeom>
              <a:avLst/>
              <a:gdLst>
                <a:gd name="connsiteX0" fmla="*/ 55295 w 88008"/>
                <a:gd name="connsiteY0" fmla="*/ 0 h 90325"/>
                <a:gd name="connsiteX1" fmla="*/ 88009 w 88008"/>
                <a:gd name="connsiteY1" fmla="*/ 32300 h 90325"/>
                <a:gd name="connsiteX2" fmla="*/ 88009 w 88008"/>
                <a:gd name="connsiteY2" fmla="*/ 58025 h 90325"/>
                <a:gd name="connsiteX3" fmla="*/ 55295 w 88008"/>
                <a:gd name="connsiteY3" fmla="*/ 90325 h 90325"/>
                <a:gd name="connsiteX4" fmla="*/ 32714 w 88008"/>
                <a:gd name="connsiteY4" fmla="*/ 90325 h 90325"/>
                <a:gd name="connsiteX5" fmla="*/ 0 w 88008"/>
                <a:gd name="connsiteY5" fmla="*/ 58025 h 90325"/>
                <a:gd name="connsiteX6" fmla="*/ 0 w 88008"/>
                <a:gd name="connsiteY6" fmla="*/ 32300 h 90325"/>
                <a:gd name="connsiteX7" fmla="*/ 32714 w 88008"/>
                <a:gd name="connsiteY7" fmla="*/ 0 h 9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08" h="90325">
                  <a:moveTo>
                    <a:pt x="55295" y="0"/>
                  </a:moveTo>
                  <a:cubicBezTo>
                    <a:pt x="73362" y="0"/>
                    <a:pt x="88009" y="14461"/>
                    <a:pt x="88009" y="32300"/>
                  </a:cubicBezTo>
                  <a:lnTo>
                    <a:pt x="88009" y="58025"/>
                  </a:lnTo>
                  <a:cubicBezTo>
                    <a:pt x="88009" y="75864"/>
                    <a:pt x="73362" y="90325"/>
                    <a:pt x="55295" y="90325"/>
                  </a:cubicBezTo>
                  <a:lnTo>
                    <a:pt x="32714" y="90325"/>
                  </a:lnTo>
                  <a:cubicBezTo>
                    <a:pt x="14647" y="90325"/>
                    <a:pt x="0" y="75864"/>
                    <a:pt x="0" y="58025"/>
                  </a:cubicBezTo>
                  <a:lnTo>
                    <a:pt x="0" y="32300"/>
                  </a:lnTo>
                  <a:cubicBezTo>
                    <a:pt x="0" y="14461"/>
                    <a:pt x="14647" y="0"/>
                    <a:pt x="32714" y="0"/>
                  </a:cubicBezTo>
                  <a:close/>
                </a:path>
              </a:pathLst>
            </a:custGeom>
            <a:solidFill>
              <a:srgbClr val="016E79"/>
            </a:solidFill>
            <a:ln w="14469" cap="flat">
              <a:solidFill>
                <a:srgbClr val="1D1D1B"/>
              </a:solidFill>
              <a:prstDash val="solid"/>
              <a:miter/>
            </a:ln>
          </p:spPr>
          <p:txBody>
            <a:bodyPr rtlCol="0" anchor="ctr"/>
            <a:lstStyle/>
            <a:p>
              <a:endParaRPr lang="de-DE"/>
            </a:p>
          </p:txBody>
        </p:sp>
        <p:sp>
          <p:nvSpPr>
            <p:cNvPr id="19" name="Freeform: Shape 666">
              <a:extLst>
                <a:ext uri="{FF2B5EF4-FFF2-40B4-BE49-F238E27FC236}">
                  <a16:creationId xmlns:a16="http://schemas.microsoft.com/office/drawing/2014/main" id="{37DC2917-4B6B-1615-1558-6ABE3A6D7D7F}"/>
                </a:ext>
              </a:extLst>
            </p:cNvPr>
            <p:cNvSpPr/>
            <p:nvPr userDrawn="1"/>
          </p:nvSpPr>
          <p:spPr>
            <a:xfrm>
              <a:off x="10193869" y="4895124"/>
              <a:ext cx="88008" cy="90325"/>
            </a:xfrm>
            <a:custGeom>
              <a:avLst/>
              <a:gdLst>
                <a:gd name="connsiteX0" fmla="*/ 55294 w 88008"/>
                <a:gd name="connsiteY0" fmla="*/ 0 h 90325"/>
                <a:gd name="connsiteX1" fmla="*/ 88008 w 88008"/>
                <a:gd name="connsiteY1" fmla="*/ 32300 h 90325"/>
                <a:gd name="connsiteX2" fmla="*/ 88008 w 88008"/>
                <a:gd name="connsiteY2" fmla="*/ 58025 h 90325"/>
                <a:gd name="connsiteX3" fmla="*/ 55294 w 88008"/>
                <a:gd name="connsiteY3" fmla="*/ 90325 h 90325"/>
                <a:gd name="connsiteX4" fmla="*/ 32713 w 88008"/>
                <a:gd name="connsiteY4" fmla="*/ 90325 h 90325"/>
                <a:gd name="connsiteX5" fmla="*/ 0 w 88008"/>
                <a:gd name="connsiteY5" fmla="*/ 58025 h 90325"/>
                <a:gd name="connsiteX6" fmla="*/ 0 w 88008"/>
                <a:gd name="connsiteY6" fmla="*/ 32300 h 90325"/>
                <a:gd name="connsiteX7" fmla="*/ 32713 w 88008"/>
                <a:gd name="connsiteY7" fmla="*/ 0 h 9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08" h="90325">
                  <a:moveTo>
                    <a:pt x="55294" y="0"/>
                  </a:moveTo>
                  <a:cubicBezTo>
                    <a:pt x="73362" y="0"/>
                    <a:pt x="88008" y="14461"/>
                    <a:pt x="88008" y="32300"/>
                  </a:cubicBezTo>
                  <a:lnTo>
                    <a:pt x="88008" y="58025"/>
                  </a:lnTo>
                  <a:cubicBezTo>
                    <a:pt x="88008" y="75864"/>
                    <a:pt x="73362" y="90325"/>
                    <a:pt x="55294" y="90325"/>
                  </a:cubicBezTo>
                  <a:lnTo>
                    <a:pt x="32713" y="90325"/>
                  </a:lnTo>
                  <a:cubicBezTo>
                    <a:pt x="14646" y="90325"/>
                    <a:pt x="0" y="75864"/>
                    <a:pt x="0" y="58025"/>
                  </a:cubicBezTo>
                  <a:lnTo>
                    <a:pt x="0" y="32300"/>
                  </a:lnTo>
                  <a:cubicBezTo>
                    <a:pt x="0" y="14461"/>
                    <a:pt x="14646" y="0"/>
                    <a:pt x="32713" y="0"/>
                  </a:cubicBezTo>
                  <a:close/>
                </a:path>
              </a:pathLst>
            </a:custGeom>
            <a:solidFill>
              <a:srgbClr val="016E79"/>
            </a:solidFill>
            <a:ln w="14469" cap="flat">
              <a:solidFill>
                <a:srgbClr val="1D1D1B"/>
              </a:solidFill>
              <a:prstDash val="solid"/>
              <a:miter/>
            </a:ln>
          </p:spPr>
          <p:txBody>
            <a:bodyPr rtlCol="0" anchor="ctr"/>
            <a:lstStyle/>
            <a:p>
              <a:endParaRPr lang="de-DE"/>
            </a:p>
          </p:txBody>
        </p:sp>
        <p:sp>
          <p:nvSpPr>
            <p:cNvPr id="20" name="Freeform: Shape 667">
              <a:extLst>
                <a:ext uri="{FF2B5EF4-FFF2-40B4-BE49-F238E27FC236}">
                  <a16:creationId xmlns:a16="http://schemas.microsoft.com/office/drawing/2014/main" id="{717724BB-2A59-8A5E-B713-9D93B5532B86}"/>
                </a:ext>
              </a:extLst>
            </p:cNvPr>
            <p:cNvSpPr/>
            <p:nvPr userDrawn="1"/>
          </p:nvSpPr>
          <p:spPr>
            <a:xfrm>
              <a:off x="10326316" y="4895124"/>
              <a:ext cx="88008" cy="90325"/>
            </a:xfrm>
            <a:custGeom>
              <a:avLst/>
              <a:gdLst>
                <a:gd name="connsiteX0" fmla="*/ 55295 w 88008"/>
                <a:gd name="connsiteY0" fmla="*/ 0 h 90325"/>
                <a:gd name="connsiteX1" fmla="*/ 88008 w 88008"/>
                <a:gd name="connsiteY1" fmla="*/ 32300 h 90325"/>
                <a:gd name="connsiteX2" fmla="*/ 88008 w 88008"/>
                <a:gd name="connsiteY2" fmla="*/ 58025 h 90325"/>
                <a:gd name="connsiteX3" fmla="*/ 55295 w 88008"/>
                <a:gd name="connsiteY3" fmla="*/ 90325 h 90325"/>
                <a:gd name="connsiteX4" fmla="*/ 32714 w 88008"/>
                <a:gd name="connsiteY4" fmla="*/ 90325 h 90325"/>
                <a:gd name="connsiteX5" fmla="*/ 0 w 88008"/>
                <a:gd name="connsiteY5" fmla="*/ 58025 h 90325"/>
                <a:gd name="connsiteX6" fmla="*/ 0 w 88008"/>
                <a:gd name="connsiteY6" fmla="*/ 32300 h 90325"/>
                <a:gd name="connsiteX7" fmla="*/ 32714 w 88008"/>
                <a:gd name="connsiteY7" fmla="*/ 0 h 9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08" h="90325">
                  <a:moveTo>
                    <a:pt x="55295" y="0"/>
                  </a:moveTo>
                  <a:cubicBezTo>
                    <a:pt x="73362" y="0"/>
                    <a:pt x="88008" y="14461"/>
                    <a:pt x="88008" y="32300"/>
                  </a:cubicBezTo>
                  <a:lnTo>
                    <a:pt x="88008" y="58025"/>
                  </a:lnTo>
                  <a:cubicBezTo>
                    <a:pt x="88008" y="75864"/>
                    <a:pt x="73362" y="90325"/>
                    <a:pt x="55295" y="90325"/>
                  </a:cubicBezTo>
                  <a:lnTo>
                    <a:pt x="32714" y="90325"/>
                  </a:lnTo>
                  <a:cubicBezTo>
                    <a:pt x="14646" y="90325"/>
                    <a:pt x="0" y="75864"/>
                    <a:pt x="0" y="58025"/>
                  </a:cubicBezTo>
                  <a:lnTo>
                    <a:pt x="0" y="32300"/>
                  </a:lnTo>
                  <a:cubicBezTo>
                    <a:pt x="0" y="14461"/>
                    <a:pt x="14646" y="0"/>
                    <a:pt x="32714" y="0"/>
                  </a:cubicBezTo>
                  <a:close/>
                </a:path>
              </a:pathLst>
            </a:custGeom>
            <a:solidFill>
              <a:srgbClr val="016E79"/>
            </a:solidFill>
            <a:ln w="14469" cap="flat">
              <a:solidFill>
                <a:srgbClr val="1D1D1B"/>
              </a:solidFill>
              <a:prstDash val="solid"/>
              <a:miter/>
            </a:ln>
          </p:spPr>
          <p:txBody>
            <a:bodyPr rtlCol="0" anchor="ctr"/>
            <a:lstStyle/>
            <a:p>
              <a:endParaRPr lang="de-DE"/>
            </a:p>
          </p:txBody>
        </p:sp>
        <p:sp>
          <p:nvSpPr>
            <p:cNvPr id="21" name="Freeform: Shape 668">
              <a:extLst>
                <a:ext uri="{FF2B5EF4-FFF2-40B4-BE49-F238E27FC236}">
                  <a16:creationId xmlns:a16="http://schemas.microsoft.com/office/drawing/2014/main" id="{357DD237-F937-22BE-7D94-61ABB9E8A019}"/>
                </a:ext>
              </a:extLst>
            </p:cNvPr>
            <p:cNvSpPr/>
            <p:nvPr userDrawn="1"/>
          </p:nvSpPr>
          <p:spPr>
            <a:xfrm>
              <a:off x="9596194" y="4776215"/>
              <a:ext cx="364047" cy="30870"/>
            </a:xfrm>
            <a:custGeom>
              <a:avLst/>
              <a:gdLst>
                <a:gd name="connsiteX0" fmla="*/ 352468 w 364047"/>
                <a:gd name="connsiteY0" fmla="*/ 0 h 30870"/>
                <a:gd name="connsiteX1" fmla="*/ 364048 w 364047"/>
                <a:gd name="connsiteY1" fmla="*/ 11434 h 30870"/>
                <a:gd name="connsiteX2" fmla="*/ 364048 w 364047"/>
                <a:gd name="connsiteY2" fmla="*/ 19437 h 30870"/>
                <a:gd name="connsiteX3" fmla="*/ 352468 w 364047"/>
                <a:gd name="connsiteY3" fmla="*/ 30871 h 30870"/>
                <a:gd name="connsiteX4" fmla="*/ 11581 w 364047"/>
                <a:gd name="connsiteY4" fmla="*/ 30871 h 30870"/>
                <a:gd name="connsiteX5" fmla="*/ 1 w 364047"/>
                <a:gd name="connsiteY5" fmla="*/ 19437 h 30870"/>
                <a:gd name="connsiteX6" fmla="*/ 1 w 364047"/>
                <a:gd name="connsiteY6" fmla="*/ 11434 h 30870"/>
                <a:gd name="connsiteX7" fmla="*/ 11581 w 364047"/>
                <a:gd name="connsiteY7" fmla="*/ 0 h 3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47" h="30870">
                  <a:moveTo>
                    <a:pt x="352468" y="0"/>
                  </a:moveTo>
                  <a:cubicBezTo>
                    <a:pt x="358864" y="0"/>
                    <a:pt x="364048" y="5119"/>
                    <a:pt x="364048" y="11434"/>
                  </a:cubicBezTo>
                  <a:lnTo>
                    <a:pt x="364048" y="19437"/>
                  </a:lnTo>
                  <a:cubicBezTo>
                    <a:pt x="364048" y="25752"/>
                    <a:pt x="358864" y="30871"/>
                    <a:pt x="352468" y="30871"/>
                  </a:cubicBezTo>
                  <a:lnTo>
                    <a:pt x="11581" y="30871"/>
                  </a:lnTo>
                  <a:cubicBezTo>
                    <a:pt x="5185" y="30871"/>
                    <a:pt x="1" y="25751"/>
                    <a:pt x="1" y="19437"/>
                  </a:cubicBezTo>
                  <a:lnTo>
                    <a:pt x="1" y="11434"/>
                  </a:lnTo>
                  <a:cubicBezTo>
                    <a:pt x="1" y="5119"/>
                    <a:pt x="5185" y="0"/>
                    <a:pt x="11581" y="0"/>
                  </a:cubicBezTo>
                  <a:close/>
                </a:path>
              </a:pathLst>
            </a:custGeom>
            <a:solidFill>
              <a:srgbClr val="016E79"/>
            </a:solidFill>
            <a:ln w="14469" cap="flat">
              <a:solidFill>
                <a:srgbClr val="1D1D1B"/>
              </a:solidFill>
              <a:prstDash val="solid"/>
              <a:miter/>
            </a:ln>
          </p:spPr>
          <p:txBody>
            <a:bodyPr rtlCol="0" anchor="ctr"/>
            <a:lstStyle/>
            <a:p>
              <a:endParaRPr lang="de-DE"/>
            </a:p>
          </p:txBody>
        </p:sp>
        <p:sp>
          <p:nvSpPr>
            <p:cNvPr id="23" name="Freeform: Shape 669">
              <a:extLst>
                <a:ext uri="{FF2B5EF4-FFF2-40B4-BE49-F238E27FC236}">
                  <a16:creationId xmlns:a16="http://schemas.microsoft.com/office/drawing/2014/main" id="{9DC47123-F979-DC81-603B-4860AEC0E2EC}"/>
                </a:ext>
              </a:extLst>
            </p:cNvPr>
            <p:cNvSpPr/>
            <p:nvPr userDrawn="1"/>
          </p:nvSpPr>
          <p:spPr>
            <a:xfrm>
              <a:off x="10044631" y="4771927"/>
              <a:ext cx="364047" cy="30870"/>
            </a:xfrm>
            <a:custGeom>
              <a:avLst/>
              <a:gdLst>
                <a:gd name="connsiteX0" fmla="*/ 352468 w 364047"/>
                <a:gd name="connsiteY0" fmla="*/ 0 h 30870"/>
                <a:gd name="connsiteX1" fmla="*/ 364048 w 364047"/>
                <a:gd name="connsiteY1" fmla="*/ 11433 h 30870"/>
                <a:gd name="connsiteX2" fmla="*/ 364048 w 364047"/>
                <a:gd name="connsiteY2" fmla="*/ 19437 h 30870"/>
                <a:gd name="connsiteX3" fmla="*/ 352468 w 364047"/>
                <a:gd name="connsiteY3" fmla="*/ 30870 h 30870"/>
                <a:gd name="connsiteX4" fmla="*/ 11580 w 364047"/>
                <a:gd name="connsiteY4" fmla="*/ 30870 h 30870"/>
                <a:gd name="connsiteX5" fmla="*/ 0 w 364047"/>
                <a:gd name="connsiteY5" fmla="*/ 19437 h 30870"/>
                <a:gd name="connsiteX6" fmla="*/ 0 w 364047"/>
                <a:gd name="connsiteY6" fmla="*/ 11433 h 30870"/>
                <a:gd name="connsiteX7" fmla="*/ 11580 w 364047"/>
                <a:gd name="connsiteY7" fmla="*/ 0 h 3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47" h="30870">
                  <a:moveTo>
                    <a:pt x="352468" y="0"/>
                  </a:moveTo>
                  <a:cubicBezTo>
                    <a:pt x="358863" y="0"/>
                    <a:pt x="364048" y="5119"/>
                    <a:pt x="364048" y="11433"/>
                  </a:cubicBezTo>
                  <a:lnTo>
                    <a:pt x="364048" y="19437"/>
                  </a:lnTo>
                  <a:cubicBezTo>
                    <a:pt x="364048" y="25752"/>
                    <a:pt x="358863" y="30870"/>
                    <a:pt x="352468" y="30870"/>
                  </a:cubicBezTo>
                  <a:lnTo>
                    <a:pt x="11580" y="30870"/>
                  </a:lnTo>
                  <a:cubicBezTo>
                    <a:pt x="5185" y="30870"/>
                    <a:pt x="0" y="25751"/>
                    <a:pt x="0" y="19437"/>
                  </a:cubicBezTo>
                  <a:lnTo>
                    <a:pt x="0" y="11433"/>
                  </a:lnTo>
                  <a:cubicBezTo>
                    <a:pt x="0" y="5119"/>
                    <a:pt x="5185" y="0"/>
                    <a:pt x="11580" y="0"/>
                  </a:cubicBezTo>
                  <a:close/>
                </a:path>
              </a:pathLst>
            </a:custGeom>
            <a:solidFill>
              <a:srgbClr val="016E79"/>
            </a:solidFill>
            <a:ln w="14469" cap="flat">
              <a:solidFill>
                <a:srgbClr val="1D1D1B"/>
              </a:solidFill>
              <a:prstDash val="solid"/>
              <a:miter/>
            </a:ln>
          </p:spPr>
          <p:txBody>
            <a:bodyPr rtlCol="0" anchor="ctr"/>
            <a:lstStyle/>
            <a:p>
              <a:endParaRPr lang="de-DE"/>
            </a:p>
          </p:txBody>
        </p:sp>
        <p:sp>
          <p:nvSpPr>
            <p:cNvPr id="25" name="Freeform: Shape 670">
              <a:extLst>
                <a:ext uri="{FF2B5EF4-FFF2-40B4-BE49-F238E27FC236}">
                  <a16:creationId xmlns:a16="http://schemas.microsoft.com/office/drawing/2014/main" id="{315FFD35-AEFE-1CB1-82A4-814A45D7C6D0}"/>
                </a:ext>
              </a:extLst>
            </p:cNvPr>
            <p:cNvSpPr/>
            <p:nvPr userDrawn="1"/>
          </p:nvSpPr>
          <p:spPr>
            <a:xfrm>
              <a:off x="10059685" y="4504667"/>
              <a:ext cx="330899" cy="262258"/>
            </a:xfrm>
            <a:custGeom>
              <a:avLst/>
              <a:gdLst>
                <a:gd name="connsiteX0" fmla="*/ 261275 w 330899"/>
                <a:gd name="connsiteY0" fmla="*/ 0 h 262258"/>
                <a:gd name="connsiteX1" fmla="*/ 330900 w 330899"/>
                <a:gd name="connsiteY1" fmla="*/ 68745 h 262258"/>
                <a:gd name="connsiteX2" fmla="*/ 330900 w 330899"/>
                <a:gd name="connsiteY2" fmla="*/ 193514 h 262258"/>
                <a:gd name="connsiteX3" fmla="*/ 261275 w 330899"/>
                <a:gd name="connsiteY3" fmla="*/ 262259 h 262258"/>
                <a:gd name="connsiteX4" fmla="*/ 69625 w 330899"/>
                <a:gd name="connsiteY4" fmla="*/ 262259 h 262258"/>
                <a:gd name="connsiteX5" fmla="*/ 0 w 330899"/>
                <a:gd name="connsiteY5" fmla="*/ 193514 h 262258"/>
                <a:gd name="connsiteX6" fmla="*/ 0 w 330899"/>
                <a:gd name="connsiteY6" fmla="*/ 68745 h 262258"/>
                <a:gd name="connsiteX7" fmla="*/ 69625 w 330899"/>
                <a:gd name="connsiteY7" fmla="*/ 0 h 26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899" h="262258">
                  <a:moveTo>
                    <a:pt x="261275" y="0"/>
                  </a:moveTo>
                  <a:cubicBezTo>
                    <a:pt x="299728" y="0"/>
                    <a:pt x="330900" y="30778"/>
                    <a:pt x="330900" y="68745"/>
                  </a:cubicBezTo>
                  <a:lnTo>
                    <a:pt x="330900" y="193514"/>
                  </a:lnTo>
                  <a:cubicBezTo>
                    <a:pt x="330900" y="231481"/>
                    <a:pt x="299728" y="262259"/>
                    <a:pt x="261275" y="262259"/>
                  </a:cubicBezTo>
                  <a:lnTo>
                    <a:pt x="69625" y="262259"/>
                  </a:lnTo>
                  <a:cubicBezTo>
                    <a:pt x="31172" y="262259"/>
                    <a:pt x="0" y="231481"/>
                    <a:pt x="0" y="193514"/>
                  </a:cubicBezTo>
                  <a:lnTo>
                    <a:pt x="0" y="68745"/>
                  </a:lnTo>
                  <a:cubicBezTo>
                    <a:pt x="0" y="30778"/>
                    <a:pt x="31172" y="0"/>
                    <a:pt x="69625" y="0"/>
                  </a:cubicBezTo>
                  <a:close/>
                </a:path>
              </a:pathLst>
            </a:custGeom>
            <a:solidFill>
              <a:srgbClr val="ED6C34"/>
            </a:solidFill>
            <a:ln w="14469" cap="flat">
              <a:solidFill>
                <a:srgbClr val="1D1D1B"/>
              </a:solidFill>
              <a:prstDash val="solid"/>
              <a:miter/>
            </a:ln>
          </p:spPr>
          <p:txBody>
            <a:bodyPr rtlCol="0" anchor="ctr"/>
            <a:lstStyle/>
            <a:p>
              <a:endParaRPr lang="de-DE"/>
            </a:p>
          </p:txBody>
        </p:sp>
        <p:sp>
          <p:nvSpPr>
            <p:cNvPr id="27" name="Freeform: Shape 671">
              <a:extLst>
                <a:ext uri="{FF2B5EF4-FFF2-40B4-BE49-F238E27FC236}">
                  <a16:creationId xmlns:a16="http://schemas.microsoft.com/office/drawing/2014/main" id="{B21D5449-502B-F539-5CB2-074BA070B092}"/>
                </a:ext>
              </a:extLst>
            </p:cNvPr>
            <p:cNvSpPr/>
            <p:nvPr userDrawn="1"/>
          </p:nvSpPr>
          <p:spPr>
            <a:xfrm>
              <a:off x="10057804" y="4495234"/>
              <a:ext cx="333794" cy="52594"/>
            </a:xfrm>
            <a:custGeom>
              <a:avLst/>
              <a:gdLst>
                <a:gd name="connsiteX0" fmla="*/ 333795 w 333794"/>
                <a:gd name="connsiteY0" fmla="*/ 26297 h 52594"/>
                <a:gd name="connsiteX1" fmla="*/ 166897 w 333794"/>
                <a:gd name="connsiteY1" fmla="*/ 52595 h 52594"/>
                <a:gd name="connsiteX2" fmla="*/ -1 w 333794"/>
                <a:gd name="connsiteY2" fmla="*/ 26297 h 52594"/>
                <a:gd name="connsiteX3" fmla="*/ 166897 w 333794"/>
                <a:gd name="connsiteY3" fmla="*/ 0 h 52594"/>
                <a:gd name="connsiteX4" fmla="*/ 333795 w 333794"/>
                <a:gd name="connsiteY4" fmla="*/ 26297 h 52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94" h="52594">
                  <a:moveTo>
                    <a:pt x="333795" y="26297"/>
                  </a:moveTo>
                  <a:cubicBezTo>
                    <a:pt x="333795" y="40821"/>
                    <a:pt x="259072" y="52595"/>
                    <a:pt x="166897" y="52595"/>
                  </a:cubicBezTo>
                  <a:cubicBezTo>
                    <a:pt x="74722" y="52595"/>
                    <a:pt x="-1" y="40821"/>
                    <a:pt x="-1" y="26297"/>
                  </a:cubicBezTo>
                  <a:cubicBezTo>
                    <a:pt x="-1" y="11774"/>
                    <a:pt x="74722" y="0"/>
                    <a:pt x="166897" y="0"/>
                  </a:cubicBezTo>
                  <a:cubicBezTo>
                    <a:pt x="259072" y="0"/>
                    <a:pt x="333795" y="11774"/>
                    <a:pt x="333795" y="26297"/>
                  </a:cubicBezTo>
                  <a:close/>
                </a:path>
              </a:pathLst>
            </a:custGeom>
            <a:solidFill>
              <a:srgbClr val="ED6C34"/>
            </a:solidFill>
            <a:ln w="14469" cap="flat">
              <a:solidFill>
                <a:srgbClr val="1D1D1B"/>
              </a:solidFill>
              <a:prstDash val="solid"/>
              <a:miter/>
            </a:ln>
          </p:spPr>
          <p:txBody>
            <a:bodyPr rtlCol="0" anchor="ctr"/>
            <a:lstStyle/>
            <a:p>
              <a:endParaRPr lang="de-DE"/>
            </a:p>
          </p:txBody>
        </p:sp>
        <p:sp>
          <p:nvSpPr>
            <p:cNvPr id="30" name="Freeform: Shape 672">
              <a:extLst>
                <a:ext uri="{FF2B5EF4-FFF2-40B4-BE49-F238E27FC236}">
                  <a16:creationId xmlns:a16="http://schemas.microsoft.com/office/drawing/2014/main" id="{5981AE04-903F-6EB6-3814-8E2B588EA481}"/>
                </a:ext>
              </a:extLst>
            </p:cNvPr>
            <p:cNvSpPr/>
            <p:nvPr userDrawn="1"/>
          </p:nvSpPr>
          <p:spPr>
            <a:xfrm>
              <a:off x="10016115" y="4568838"/>
              <a:ext cx="40819" cy="13434"/>
            </a:xfrm>
            <a:custGeom>
              <a:avLst/>
              <a:gdLst>
                <a:gd name="connsiteX0" fmla="*/ 35753 w 40819"/>
                <a:gd name="connsiteY0" fmla="*/ 0 h 13434"/>
                <a:gd name="connsiteX1" fmla="*/ 40819 w 40819"/>
                <a:gd name="connsiteY1" fmla="*/ 5002 h 13434"/>
                <a:gd name="connsiteX2" fmla="*/ 40819 w 40819"/>
                <a:gd name="connsiteY2" fmla="*/ 8432 h 13434"/>
                <a:gd name="connsiteX3" fmla="*/ 35753 w 40819"/>
                <a:gd name="connsiteY3" fmla="*/ 13435 h 13434"/>
                <a:gd name="connsiteX4" fmla="*/ 5066 w 40819"/>
                <a:gd name="connsiteY4" fmla="*/ 13435 h 13434"/>
                <a:gd name="connsiteX5" fmla="*/ 0 w 40819"/>
                <a:gd name="connsiteY5" fmla="*/ 8432 h 13434"/>
                <a:gd name="connsiteX6" fmla="*/ 0 w 40819"/>
                <a:gd name="connsiteY6" fmla="*/ 5002 h 13434"/>
                <a:gd name="connsiteX7" fmla="*/ 5066 w 40819"/>
                <a:gd name="connsiteY7" fmla="*/ 0 h 1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19" h="13434">
                  <a:moveTo>
                    <a:pt x="35753" y="0"/>
                  </a:moveTo>
                  <a:cubicBezTo>
                    <a:pt x="38551" y="0"/>
                    <a:pt x="40819" y="2240"/>
                    <a:pt x="40819" y="5002"/>
                  </a:cubicBezTo>
                  <a:lnTo>
                    <a:pt x="40819" y="8432"/>
                  </a:lnTo>
                  <a:cubicBezTo>
                    <a:pt x="40819" y="11195"/>
                    <a:pt x="38551" y="13435"/>
                    <a:pt x="35753" y="13435"/>
                  </a:cubicBezTo>
                  <a:lnTo>
                    <a:pt x="5066" y="13435"/>
                  </a:lnTo>
                  <a:cubicBezTo>
                    <a:pt x="2268" y="13435"/>
                    <a:pt x="0" y="11195"/>
                    <a:pt x="0" y="8432"/>
                  </a:cubicBezTo>
                  <a:lnTo>
                    <a:pt x="0" y="5002"/>
                  </a:lnTo>
                  <a:cubicBezTo>
                    <a:pt x="0" y="2240"/>
                    <a:pt x="2268" y="0"/>
                    <a:pt x="5066" y="0"/>
                  </a:cubicBezTo>
                  <a:close/>
                </a:path>
              </a:pathLst>
            </a:custGeom>
            <a:solidFill>
              <a:srgbClr val="43A1B6"/>
            </a:solidFill>
            <a:ln w="14469" cap="flat">
              <a:solidFill>
                <a:srgbClr val="1D1D1B"/>
              </a:solidFill>
              <a:prstDash val="solid"/>
              <a:miter/>
            </a:ln>
          </p:spPr>
          <p:txBody>
            <a:bodyPr rtlCol="0" anchor="ctr"/>
            <a:lstStyle/>
            <a:p>
              <a:endParaRPr lang="de-DE"/>
            </a:p>
          </p:txBody>
        </p:sp>
      </p:grpSp>
      <p:grpSp>
        <p:nvGrpSpPr>
          <p:cNvPr id="32" name="Gruppieren 31">
            <a:extLst>
              <a:ext uri="{FF2B5EF4-FFF2-40B4-BE49-F238E27FC236}">
                <a16:creationId xmlns:a16="http://schemas.microsoft.com/office/drawing/2014/main" id="{4C6ACB21-74D9-7BF3-2EBA-A20A846E6ADA}"/>
              </a:ext>
            </a:extLst>
          </p:cNvPr>
          <p:cNvGrpSpPr/>
          <p:nvPr userDrawn="1"/>
        </p:nvGrpSpPr>
        <p:grpSpPr>
          <a:xfrm>
            <a:off x="4863275" y="2118425"/>
            <a:ext cx="748579" cy="1472245"/>
            <a:chOff x="10202692" y="1767222"/>
            <a:chExt cx="1544489" cy="3037577"/>
          </a:xfrm>
        </p:grpSpPr>
        <p:sp>
          <p:nvSpPr>
            <p:cNvPr id="33" name="Freeform: Shape 674">
              <a:extLst>
                <a:ext uri="{FF2B5EF4-FFF2-40B4-BE49-F238E27FC236}">
                  <a16:creationId xmlns:a16="http://schemas.microsoft.com/office/drawing/2014/main" id="{37A21989-2ED3-F6CC-EE26-B10A98BE290D}"/>
                </a:ext>
              </a:extLst>
            </p:cNvPr>
            <p:cNvSpPr/>
            <p:nvPr/>
          </p:nvSpPr>
          <p:spPr>
            <a:xfrm>
              <a:off x="10205298" y="1910526"/>
              <a:ext cx="1089971" cy="2893273"/>
            </a:xfrm>
            <a:custGeom>
              <a:avLst/>
              <a:gdLst>
                <a:gd name="connsiteX0" fmla="*/ 916271 w 1089971"/>
                <a:gd name="connsiteY0" fmla="*/ 0 h 2893273"/>
                <a:gd name="connsiteX1" fmla="*/ 1089972 w 1089971"/>
                <a:gd name="connsiteY1" fmla="*/ 171504 h 2893273"/>
                <a:gd name="connsiteX2" fmla="*/ 1089972 w 1089971"/>
                <a:gd name="connsiteY2" fmla="*/ 2721770 h 2893273"/>
                <a:gd name="connsiteX3" fmla="*/ 916271 w 1089971"/>
                <a:gd name="connsiteY3" fmla="*/ 2893274 h 2893273"/>
                <a:gd name="connsiteX4" fmla="*/ 173701 w 1089971"/>
                <a:gd name="connsiteY4" fmla="*/ 2893274 h 2893273"/>
                <a:gd name="connsiteX5" fmla="*/ 0 w 1089971"/>
                <a:gd name="connsiteY5" fmla="*/ 2721770 h 2893273"/>
                <a:gd name="connsiteX6" fmla="*/ 0 w 1089971"/>
                <a:gd name="connsiteY6" fmla="*/ 171504 h 2893273"/>
                <a:gd name="connsiteX7" fmla="*/ 173701 w 1089971"/>
                <a:gd name="connsiteY7" fmla="*/ 0 h 289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971" h="2893273">
                  <a:moveTo>
                    <a:pt x="916271" y="0"/>
                  </a:moveTo>
                  <a:cubicBezTo>
                    <a:pt x="1012204" y="0"/>
                    <a:pt x="1089972" y="76785"/>
                    <a:pt x="1089972" y="171504"/>
                  </a:cubicBezTo>
                  <a:lnTo>
                    <a:pt x="1089972" y="2721770"/>
                  </a:lnTo>
                  <a:cubicBezTo>
                    <a:pt x="1089972" y="2816489"/>
                    <a:pt x="1012204" y="2893274"/>
                    <a:pt x="916271" y="2893274"/>
                  </a:cubicBezTo>
                  <a:lnTo>
                    <a:pt x="173701" y="2893274"/>
                  </a:lnTo>
                  <a:cubicBezTo>
                    <a:pt x="77768" y="2893274"/>
                    <a:pt x="0" y="2816489"/>
                    <a:pt x="0" y="2721770"/>
                  </a:cubicBezTo>
                  <a:lnTo>
                    <a:pt x="0" y="171504"/>
                  </a:lnTo>
                  <a:cubicBezTo>
                    <a:pt x="0" y="76785"/>
                    <a:pt x="77768" y="0"/>
                    <a:pt x="173701" y="0"/>
                  </a:cubicBezTo>
                  <a:close/>
                </a:path>
              </a:pathLst>
            </a:custGeom>
            <a:solidFill>
              <a:srgbClr val="016E79"/>
            </a:solidFill>
            <a:ln w="12700" cap="flat">
              <a:solidFill>
                <a:srgbClr val="1D1D1B"/>
              </a:solidFill>
              <a:prstDash val="solid"/>
              <a:miter/>
            </a:ln>
          </p:spPr>
          <p:txBody>
            <a:bodyPr rtlCol="0" anchor="ctr"/>
            <a:lstStyle/>
            <a:p>
              <a:endParaRPr lang="de-DE"/>
            </a:p>
          </p:txBody>
        </p:sp>
        <p:sp>
          <p:nvSpPr>
            <p:cNvPr id="34" name="Freeform: Shape 675">
              <a:extLst>
                <a:ext uri="{FF2B5EF4-FFF2-40B4-BE49-F238E27FC236}">
                  <a16:creationId xmlns:a16="http://schemas.microsoft.com/office/drawing/2014/main" id="{C3792D28-B4B7-DB1E-CFE9-005906D116CE}"/>
                </a:ext>
              </a:extLst>
            </p:cNvPr>
            <p:cNvSpPr/>
            <p:nvPr/>
          </p:nvSpPr>
          <p:spPr>
            <a:xfrm>
              <a:off x="10202692" y="1893232"/>
              <a:ext cx="1101696" cy="2072626"/>
            </a:xfrm>
            <a:custGeom>
              <a:avLst/>
              <a:gdLst>
                <a:gd name="connsiteX0" fmla="*/ 1078826 w 1101696"/>
                <a:gd name="connsiteY0" fmla="*/ 0 h 2072626"/>
                <a:gd name="connsiteX1" fmla="*/ 22871 w 1101696"/>
                <a:gd name="connsiteY1" fmla="*/ 0 h 2072626"/>
                <a:gd name="connsiteX2" fmla="*/ 0 w 1101696"/>
                <a:gd name="connsiteY2" fmla="*/ 38588 h 2072626"/>
                <a:gd name="connsiteX3" fmla="*/ 0 w 1101696"/>
                <a:gd name="connsiteY3" fmla="*/ 2034039 h 2072626"/>
                <a:gd name="connsiteX4" fmla="*/ 22871 w 1101696"/>
                <a:gd name="connsiteY4" fmla="*/ 2072627 h 2072626"/>
                <a:gd name="connsiteX5" fmla="*/ 1078826 w 1101696"/>
                <a:gd name="connsiteY5" fmla="*/ 2072627 h 2072626"/>
                <a:gd name="connsiteX6" fmla="*/ 1101697 w 1101696"/>
                <a:gd name="connsiteY6" fmla="*/ 2034039 h 2072626"/>
                <a:gd name="connsiteX7" fmla="*/ 1101697 w 1101696"/>
                <a:gd name="connsiteY7" fmla="*/ 38588 h 2072626"/>
                <a:gd name="connsiteX8" fmla="*/ 1078826 w 1101696"/>
                <a:gd name="connsiteY8" fmla="*/ 0 h 2072626"/>
                <a:gd name="connsiteX9" fmla="*/ 1068983 w 1101696"/>
                <a:gd name="connsiteY9" fmla="*/ 1974869 h 2072626"/>
                <a:gd name="connsiteX10" fmla="*/ 1048139 w 1101696"/>
                <a:gd name="connsiteY10" fmla="*/ 2010028 h 2072626"/>
                <a:gd name="connsiteX11" fmla="*/ 61084 w 1101696"/>
                <a:gd name="connsiteY11" fmla="*/ 2010028 h 2072626"/>
                <a:gd name="connsiteX12" fmla="*/ 40240 w 1101696"/>
                <a:gd name="connsiteY12" fmla="*/ 1974869 h 2072626"/>
                <a:gd name="connsiteX13" fmla="*/ 40240 w 1101696"/>
                <a:gd name="connsiteY13" fmla="*/ 94470 h 2072626"/>
                <a:gd name="connsiteX14" fmla="*/ 61084 w 1101696"/>
                <a:gd name="connsiteY14" fmla="*/ 59312 h 2072626"/>
                <a:gd name="connsiteX15" fmla="*/ 1048139 w 1101696"/>
                <a:gd name="connsiteY15" fmla="*/ 59312 h 2072626"/>
                <a:gd name="connsiteX16" fmla="*/ 1068983 w 1101696"/>
                <a:gd name="connsiteY16" fmla="*/ 94470 h 2072626"/>
                <a:gd name="connsiteX17" fmla="*/ 1068983 w 1101696"/>
                <a:gd name="connsiteY17" fmla="*/ 1974869 h 207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01696" h="2072626">
                  <a:moveTo>
                    <a:pt x="1078826" y="0"/>
                  </a:moveTo>
                  <a:lnTo>
                    <a:pt x="22871" y="0"/>
                  </a:lnTo>
                  <a:cubicBezTo>
                    <a:pt x="10278" y="0"/>
                    <a:pt x="0" y="17293"/>
                    <a:pt x="0" y="38588"/>
                  </a:cubicBezTo>
                  <a:lnTo>
                    <a:pt x="0" y="2034039"/>
                  </a:lnTo>
                  <a:cubicBezTo>
                    <a:pt x="0" y="2055191"/>
                    <a:pt x="10278" y="2072627"/>
                    <a:pt x="22871" y="2072627"/>
                  </a:cubicBezTo>
                  <a:lnTo>
                    <a:pt x="1078826" y="2072627"/>
                  </a:lnTo>
                  <a:cubicBezTo>
                    <a:pt x="1091419" y="2072627"/>
                    <a:pt x="1101697" y="2055334"/>
                    <a:pt x="1101697" y="2034039"/>
                  </a:cubicBezTo>
                  <a:lnTo>
                    <a:pt x="1101697" y="38588"/>
                  </a:lnTo>
                  <a:cubicBezTo>
                    <a:pt x="1101697" y="17436"/>
                    <a:pt x="1091419" y="0"/>
                    <a:pt x="1078826" y="0"/>
                  </a:cubicBezTo>
                  <a:close/>
                  <a:moveTo>
                    <a:pt x="1068983" y="1974869"/>
                  </a:moveTo>
                  <a:cubicBezTo>
                    <a:pt x="1068983" y="1994164"/>
                    <a:pt x="1059574" y="2010028"/>
                    <a:pt x="1048139" y="2010028"/>
                  </a:cubicBezTo>
                  <a:lnTo>
                    <a:pt x="61084" y="2010028"/>
                  </a:lnTo>
                  <a:cubicBezTo>
                    <a:pt x="49649" y="2010028"/>
                    <a:pt x="40240" y="1994164"/>
                    <a:pt x="40240" y="1974869"/>
                  </a:cubicBezTo>
                  <a:lnTo>
                    <a:pt x="40240" y="94470"/>
                  </a:lnTo>
                  <a:cubicBezTo>
                    <a:pt x="40240" y="75176"/>
                    <a:pt x="49649" y="59312"/>
                    <a:pt x="61084" y="59312"/>
                  </a:cubicBezTo>
                  <a:lnTo>
                    <a:pt x="1048139" y="59312"/>
                  </a:lnTo>
                  <a:cubicBezTo>
                    <a:pt x="1059574" y="59312"/>
                    <a:pt x="1068983" y="75176"/>
                    <a:pt x="1068983" y="94470"/>
                  </a:cubicBezTo>
                  <a:lnTo>
                    <a:pt x="1068983" y="1974869"/>
                  </a:lnTo>
                  <a:close/>
                </a:path>
              </a:pathLst>
            </a:custGeom>
            <a:solidFill>
              <a:srgbClr val="43A1B6"/>
            </a:solidFill>
            <a:ln w="12700" cap="flat">
              <a:solidFill>
                <a:srgbClr val="1D1D1B"/>
              </a:solidFill>
              <a:prstDash val="solid"/>
              <a:miter/>
            </a:ln>
          </p:spPr>
          <p:txBody>
            <a:bodyPr rtlCol="0" anchor="ctr"/>
            <a:lstStyle/>
            <a:p>
              <a:endParaRPr lang="de-DE"/>
            </a:p>
          </p:txBody>
        </p:sp>
        <p:sp>
          <p:nvSpPr>
            <p:cNvPr id="35" name="Freeform: Shape 676">
              <a:extLst>
                <a:ext uri="{FF2B5EF4-FFF2-40B4-BE49-F238E27FC236}">
                  <a16:creationId xmlns:a16="http://schemas.microsoft.com/office/drawing/2014/main" id="{A462CFB7-C612-DE17-0A90-40A505752B94}"/>
                </a:ext>
              </a:extLst>
            </p:cNvPr>
            <p:cNvSpPr/>
            <p:nvPr/>
          </p:nvSpPr>
          <p:spPr>
            <a:xfrm>
              <a:off x="10263777" y="1952687"/>
              <a:ext cx="77730" cy="1762490"/>
            </a:xfrm>
            <a:custGeom>
              <a:avLst/>
              <a:gdLst>
                <a:gd name="connsiteX0" fmla="*/ 77297 w 77730"/>
                <a:gd name="connsiteY0" fmla="*/ 1762490 h 1762490"/>
                <a:gd name="connsiteX1" fmla="*/ 77731 w 77730"/>
                <a:gd name="connsiteY1" fmla="*/ 82608 h 1762490"/>
                <a:gd name="connsiteX2" fmla="*/ 0 w 77730"/>
                <a:gd name="connsiteY2" fmla="*/ 0 h 1762490"/>
              </a:gdLst>
              <a:ahLst/>
              <a:cxnLst>
                <a:cxn ang="0">
                  <a:pos x="connsiteX0" y="connsiteY0"/>
                </a:cxn>
                <a:cxn ang="0">
                  <a:pos x="connsiteX1" y="connsiteY1"/>
                </a:cxn>
                <a:cxn ang="0">
                  <a:pos x="connsiteX2" y="connsiteY2"/>
                </a:cxn>
              </a:cxnLst>
              <a:rect l="l" t="t" r="r" b="b"/>
              <a:pathLst>
                <a:path w="77730" h="1762490">
                  <a:moveTo>
                    <a:pt x="77297" y="1762490"/>
                  </a:moveTo>
                  <a:lnTo>
                    <a:pt x="77731" y="82608"/>
                  </a:lnTo>
                  <a:lnTo>
                    <a:pt x="0" y="0"/>
                  </a:lnTo>
                </a:path>
              </a:pathLst>
            </a:custGeom>
            <a:solidFill>
              <a:srgbClr val="43A1B6"/>
            </a:solidFill>
            <a:ln w="12700" cap="flat">
              <a:solidFill>
                <a:srgbClr val="1D1D1B"/>
              </a:solidFill>
              <a:prstDash val="solid"/>
              <a:miter/>
            </a:ln>
          </p:spPr>
          <p:txBody>
            <a:bodyPr rtlCol="0" anchor="ctr"/>
            <a:lstStyle/>
            <a:p>
              <a:endParaRPr lang="de-DE"/>
            </a:p>
          </p:txBody>
        </p:sp>
        <p:sp>
          <p:nvSpPr>
            <p:cNvPr id="37" name="Freeform: Shape 677">
              <a:extLst>
                <a:ext uri="{FF2B5EF4-FFF2-40B4-BE49-F238E27FC236}">
                  <a16:creationId xmlns:a16="http://schemas.microsoft.com/office/drawing/2014/main" id="{3E501855-6E17-D65E-6064-25CA25286D54}"/>
                </a:ext>
              </a:extLst>
            </p:cNvPr>
            <p:cNvSpPr/>
            <p:nvPr/>
          </p:nvSpPr>
          <p:spPr>
            <a:xfrm>
              <a:off x="11190615" y="1964121"/>
              <a:ext cx="64414" cy="1756773"/>
            </a:xfrm>
            <a:custGeom>
              <a:avLst/>
              <a:gdLst>
                <a:gd name="connsiteX0" fmla="*/ 0 w 64414"/>
                <a:gd name="connsiteY0" fmla="*/ 1756773 h 1756773"/>
                <a:gd name="connsiteX1" fmla="*/ 0 w 64414"/>
                <a:gd name="connsiteY1" fmla="*/ 66744 h 1756773"/>
                <a:gd name="connsiteX2" fmla="*/ 64414 w 64414"/>
                <a:gd name="connsiteY2" fmla="*/ 0 h 1756773"/>
              </a:gdLst>
              <a:ahLst/>
              <a:cxnLst>
                <a:cxn ang="0">
                  <a:pos x="connsiteX0" y="connsiteY0"/>
                </a:cxn>
                <a:cxn ang="0">
                  <a:pos x="connsiteX1" y="connsiteY1"/>
                </a:cxn>
                <a:cxn ang="0">
                  <a:pos x="connsiteX2" y="connsiteY2"/>
                </a:cxn>
              </a:cxnLst>
              <a:rect l="l" t="t" r="r" b="b"/>
              <a:pathLst>
                <a:path w="64414" h="1756773">
                  <a:moveTo>
                    <a:pt x="0" y="1756773"/>
                  </a:moveTo>
                  <a:lnTo>
                    <a:pt x="0" y="66744"/>
                  </a:lnTo>
                  <a:lnTo>
                    <a:pt x="64414" y="0"/>
                  </a:lnTo>
                </a:path>
              </a:pathLst>
            </a:custGeom>
            <a:solidFill>
              <a:srgbClr val="43A1B6"/>
            </a:solidFill>
            <a:ln w="12700" cap="flat">
              <a:solidFill>
                <a:srgbClr val="1D1D1B"/>
              </a:solidFill>
              <a:prstDash val="solid"/>
              <a:miter/>
            </a:ln>
          </p:spPr>
          <p:txBody>
            <a:bodyPr rtlCol="0" anchor="ctr"/>
            <a:lstStyle/>
            <a:p>
              <a:endParaRPr lang="de-DE"/>
            </a:p>
          </p:txBody>
        </p:sp>
        <p:sp>
          <p:nvSpPr>
            <p:cNvPr id="38" name="Freeform: Shape 678">
              <a:extLst>
                <a:ext uri="{FF2B5EF4-FFF2-40B4-BE49-F238E27FC236}">
                  <a16:creationId xmlns:a16="http://schemas.microsoft.com/office/drawing/2014/main" id="{8DA57AC2-5BA5-D8A4-A551-243B27D50DA2}"/>
                </a:ext>
              </a:extLst>
            </p:cNvPr>
            <p:cNvSpPr/>
            <p:nvPr/>
          </p:nvSpPr>
          <p:spPr>
            <a:xfrm>
              <a:off x="10218904" y="3793640"/>
              <a:ext cx="1089971" cy="1011159"/>
            </a:xfrm>
            <a:custGeom>
              <a:avLst/>
              <a:gdLst>
                <a:gd name="connsiteX0" fmla="*/ 1012675 w 1089971"/>
                <a:gd name="connsiteY0" fmla="*/ 0 h 1011159"/>
                <a:gd name="connsiteX1" fmla="*/ 1089973 w 1089971"/>
                <a:gd name="connsiteY1" fmla="*/ 76319 h 1011159"/>
                <a:gd name="connsiteX2" fmla="*/ 1089973 w 1089971"/>
                <a:gd name="connsiteY2" fmla="*/ 934840 h 1011159"/>
                <a:gd name="connsiteX3" fmla="*/ 1012675 w 1089971"/>
                <a:gd name="connsiteY3" fmla="*/ 1011159 h 1011159"/>
                <a:gd name="connsiteX4" fmla="*/ 77297 w 1089971"/>
                <a:gd name="connsiteY4" fmla="*/ 1011159 h 1011159"/>
                <a:gd name="connsiteX5" fmla="*/ 0 w 1089971"/>
                <a:gd name="connsiteY5" fmla="*/ 934840 h 1011159"/>
                <a:gd name="connsiteX6" fmla="*/ 0 w 1089971"/>
                <a:gd name="connsiteY6" fmla="*/ 76319 h 1011159"/>
                <a:gd name="connsiteX7" fmla="*/ 77297 w 1089971"/>
                <a:gd name="connsiteY7" fmla="*/ 0 h 1011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971" h="1011159">
                  <a:moveTo>
                    <a:pt x="1012675" y="0"/>
                  </a:moveTo>
                  <a:cubicBezTo>
                    <a:pt x="1055366" y="0"/>
                    <a:pt x="1089973" y="34169"/>
                    <a:pt x="1089973" y="76319"/>
                  </a:cubicBezTo>
                  <a:lnTo>
                    <a:pt x="1089973" y="934840"/>
                  </a:lnTo>
                  <a:cubicBezTo>
                    <a:pt x="1089973" y="976990"/>
                    <a:pt x="1055366" y="1011159"/>
                    <a:pt x="1012675" y="1011159"/>
                  </a:cubicBezTo>
                  <a:lnTo>
                    <a:pt x="77297" y="1011159"/>
                  </a:lnTo>
                  <a:cubicBezTo>
                    <a:pt x="34607" y="1011159"/>
                    <a:pt x="0" y="976990"/>
                    <a:pt x="0" y="934840"/>
                  </a:cubicBezTo>
                  <a:lnTo>
                    <a:pt x="0" y="76319"/>
                  </a:lnTo>
                  <a:cubicBezTo>
                    <a:pt x="0" y="34169"/>
                    <a:pt x="34607" y="0"/>
                    <a:pt x="77297"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40" name="Freeform: Shape 679">
              <a:extLst>
                <a:ext uri="{FF2B5EF4-FFF2-40B4-BE49-F238E27FC236}">
                  <a16:creationId xmlns:a16="http://schemas.microsoft.com/office/drawing/2014/main" id="{B6C7F54E-A942-938A-8B11-A8D23B0F4F7F}"/>
                </a:ext>
              </a:extLst>
            </p:cNvPr>
            <p:cNvSpPr/>
            <p:nvPr/>
          </p:nvSpPr>
          <p:spPr>
            <a:xfrm>
              <a:off x="10995057" y="3975721"/>
              <a:ext cx="252445" cy="70602"/>
            </a:xfrm>
            <a:custGeom>
              <a:avLst/>
              <a:gdLst>
                <a:gd name="connsiteX0" fmla="*/ 225811 w 252445"/>
                <a:gd name="connsiteY0" fmla="*/ 0 h 70602"/>
                <a:gd name="connsiteX1" fmla="*/ 252445 w 252445"/>
                <a:gd name="connsiteY1" fmla="*/ 26297 h 70602"/>
                <a:gd name="connsiteX2" fmla="*/ 252445 w 252445"/>
                <a:gd name="connsiteY2" fmla="*/ 44305 h 70602"/>
                <a:gd name="connsiteX3" fmla="*/ 225811 w 252445"/>
                <a:gd name="connsiteY3" fmla="*/ 70602 h 70602"/>
                <a:gd name="connsiteX4" fmla="*/ 26634 w 252445"/>
                <a:gd name="connsiteY4" fmla="*/ 70602 h 70602"/>
                <a:gd name="connsiteX5" fmla="*/ -1 w 252445"/>
                <a:gd name="connsiteY5" fmla="*/ 44305 h 70602"/>
                <a:gd name="connsiteX6" fmla="*/ -1 w 252445"/>
                <a:gd name="connsiteY6" fmla="*/ 26297 h 70602"/>
                <a:gd name="connsiteX7" fmla="*/ 26634 w 252445"/>
                <a:gd name="connsiteY7" fmla="*/ 0 h 7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445" h="70602">
                  <a:moveTo>
                    <a:pt x="225811" y="0"/>
                  </a:moveTo>
                  <a:cubicBezTo>
                    <a:pt x="240520" y="0"/>
                    <a:pt x="252445" y="11773"/>
                    <a:pt x="252445" y="26297"/>
                  </a:cubicBezTo>
                  <a:lnTo>
                    <a:pt x="252445" y="44305"/>
                  </a:lnTo>
                  <a:cubicBezTo>
                    <a:pt x="252445" y="58829"/>
                    <a:pt x="240521" y="70602"/>
                    <a:pt x="225811" y="70602"/>
                  </a:cubicBezTo>
                  <a:lnTo>
                    <a:pt x="26634" y="70602"/>
                  </a:lnTo>
                  <a:cubicBezTo>
                    <a:pt x="11924" y="70602"/>
                    <a:pt x="-1" y="58829"/>
                    <a:pt x="-1" y="44305"/>
                  </a:cubicBezTo>
                  <a:lnTo>
                    <a:pt x="-1" y="26297"/>
                  </a:lnTo>
                  <a:cubicBezTo>
                    <a:pt x="-1" y="11773"/>
                    <a:pt x="11924" y="0"/>
                    <a:pt x="26634"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41" name="Freeform: Shape 680">
              <a:extLst>
                <a:ext uri="{FF2B5EF4-FFF2-40B4-BE49-F238E27FC236}">
                  <a16:creationId xmlns:a16="http://schemas.microsoft.com/office/drawing/2014/main" id="{2D3C77C0-75F8-E37C-1049-32162DA45459}"/>
                </a:ext>
              </a:extLst>
            </p:cNvPr>
            <p:cNvSpPr/>
            <p:nvPr/>
          </p:nvSpPr>
          <p:spPr>
            <a:xfrm>
              <a:off x="10261171" y="2333712"/>
              <a:ext cx="994002" cy="66457"/>
            </a:xfrm>
            <a:custGeom>
              <a:avLst/>
              <a:gdLst>
                <a:gd name="connsiteX0" fmla="*/ 968960 w 994002"/>
                <a:gd name="connsiteY0" fmla="*/ 0 h 66457"/>
                <a:gd name="connsiteX1" fmla="*/ 994002 w 994002"/>
                <a:gd name="connsiteY1" fmla="*/ 24725 h 66457"/>
                <a:gd name="connsiteX2" fmla="*/ 994002 w 994002"/>
                <a:gd name="connsiteY2" fmla="*/ 41733 h 66457"/>
                <a:gd name="connsiteX3" fmla="*/ 968960 w 994002"/>
                <a:gd name="connsiteY3" fmla="*/ 66458 h 66457"/>
                <a:gd name="connsiteX4" fmla="*/ 25041 w 994002"/>
                <a:gd name="connsiteY4" fmla="*/ 66458 h 66457"/>
                <a:gd name="connsiteX5" fmla="*/ 0 w 994002"/>
                <a:gd name="connsiteY5" fmla="*/ 41733 h 66457"/>
                <a:gd name="connsiteX6" fmla="*/ 0 w 994002"/>
                <a:gd name="connsiteY6" fmla="*/ 24725 h 66457"/>
                <a:gd name="connsiteX7" fmla="*/ 25041 w 994002"/>
                <a:gd name="connsiteY7" fmla="*/ 0 h 6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4002" h="66457">
                  <a:moveTo>
                    <a:pt x="968960" y="0"/>
                  </a:moveTo>
                  <a:cubicBezTo>
                    <a:pt x="982790" y="0"/>
                    <a:pt x="994002" y="11070"/>
                    <a:pt x="994002" y="24725"/>
                  </a:cubicBezTo>
                  <a:lnTo>
                    <a:pt x="994002" y="41733"/>
                  </a:lnTo>
                  <a:cubicBezTo>
                    <a:pt x="994002" y="55388"/>
                    <a:pt x="982790" y="66458"/>
                    <a:pt x="968960" y="66458"/>
                  </a:cubicBezTo>
                  <a:lnTo>
                    <a:pt x="25041" y="66458"/>
                  </a:lnTo>
                  <a:cubicBezTo>
                    <a:pt x="11211" y="66458"/>
                    <a:pt x="0" y="55388"/>
                    <a:pt x="0" y="41733"/>
                  </a:cubicBezTo>
                  <a:lnTo>
                    <a:pt x="0" y="24725"/>
                  </a:lnTo>
                  <a:cubicBezTo>
                    <a:pt x="0" y="11070"/>
                    <a:pt x="11211" y="0"/>
                    <a:pt x="25041"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42" name="Freeform: Shape 681">
              <a:extLst>
                <a:ext uri="{FF2B5EF4-FFF2-40B4-BE49-F238E27FC236}">
                  <a16:creationId xmlns:a16="http://schemas.microsoft.com/office/drawing/2014/main" id="{C5C829BD-F4B0-A330-07CC-6B635C75AE8C}"/>
                </a:ext>
              </a:extLst>
            </p:cNvPr>
            <p:cNvSpPr/>
            <p:nvPr/>
          </p:nvSpPr>
          <p:spPr>
            <a:xfrm>
              <a:off x="10261171" y="2758470"/>
              <a:ext cx="994002" cy="66457"/>
            </a:xfrm>
            <a:custGeom>
              <a:avLst/>
              <a:gdLst>
                <a:gd name="connsiteX0" fmla="*/ 968960 w 994002"/>
                <a:gd name="connsiteY0" fmla="*/ 0 h 66457"/>
                <a:gd name="connsiteX1" fmla="*/ 994002 w 994002"/>
                <a:gd name="connsiteY1" fmla="*/ 24725 h 66457"/>
                <a:gd name="connsiteX2" fmla="*/ 994002 w 994002"/>
                <a:gd name="connsiteY2" fmla="*/ 41733 h 66457"/>
                <a:gd name="connsiteX3" fmla="*/ 968960 w 994002"/>
                <a:gd name="connsiteY3" fmla="*/ 66458 h 66457"/>
                <a:gd name="connsiteX4" fmla="*/ 25041 w 994002"/>
                <a:gd name="connsiteY4" fmla="*/ 66458 h 66457"/>
                <a:gd name="connsiteX5" fmla="*/ 0 w 994002"/>
                <a:gd name="connsiteY5" fmla="*/ 41733 h 66457"/>
                <a:gd name="connsiteX6" fmla="*/ 0 w 994002"/>
                <a:gd name="connsiteY6" fmla="*/ 24725 h 66457"/>
                <a:gd name="connsiteX7" fmla="*/ 25041 w 994002"/>
                <a:gd name="connsiteY7" fmla="*/ 0 h 6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4002" h="66457">
                  <a:moveTo>
                    <a:pt x="968960" y="0"/>
                  </a:moveTo>
                  <a:cubicBezTo>
                    <a:pt x="982790" y="0"/>
                    <a:pt x="994002" y="11070"/>
                    <a:pt x="994002" y="24725"/>
                  </a:cubicBezTo>
                  <a:lnTo>
                    <a:pt x="994002" y="41733"/>
                  </a:lnTo>
                  <a:cubicBezTo>
                    <a:pt x="994002" y="55388"/>
                    <a:pt x="982790" y="66458"/>
                    <a:pt x="968960" y="66458"/>
                  </a:cubicBezTo>
                  <a:lnTo>
                    <a:pt x="25041" y="66458"/>
                  </a:lnTo>
                  <a:cubicBezTo>
                    <a:pt x="11211" y="66458"/>
                    <a:pt x="0" y="55389"/>
                    <a:pt x="0" y="41733"/>
                  </a:cubicBezTo>
                  <a:lnTo>
                    <a:pt x="0" y="24725"/>
                  </a:lnTo>
                  <a:cubicBezTo>
                    <a:pt x="0" y="11070"/>
                    <a:pt x="11211" y="0"/>
                    <a:pt x="25041"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43" name="Freeform: Shape 682">
              <a:extLst>
                <a:ext uri="{FF2B5EF4-FFF2-40B4-BE49-F238E27FC236}">
                  <a16:creationId xmlns:a16="http://schemas.microsoft.com/office/drawing/2014/main" id="{6AE688A7-A7C7-2D51-5164-CD62331CAB49}"/>
                </a:ext>
              </a:extLst>
            </p:cNvPr>
            <p:cNvSpPr/>
            <p:nvPr/>
          </p:nvSpPr>
          <p:spPr>
            <a:xfrm>
              <a:off x="10255526" y="3183372"/>
              <a:ext cx="994002" cy="66457"/>
            </a:xfrm>
            <a:custGeom>
              <a:avLst/>
              <a:gdLst>
                <a:gd name="connsiteX0" fmla="*/ 968960 w 994002"/>
                <a:gd name="connsiteY0" fmla="*/ 0 h 66457"/>
                <a:gd name="connsiteX1" fmla="*/ 994002 w 994002"/>
                <a:gd name="connsiteY1" fmla="*/ 24725 h 66457"/>
                <a:gd name="connsiteX2" fmla="*/ 994002 w 994002"/>
                <a:gd name="connsiteY2" fmla="*/ 41733 h 66457"/>
                <a:gd name="connsiteX3" fmla="*/ 968960 w 994002"/>
                <a:gd name="connsiteY3" fmla="*/ 66458 h 66457"/>
                <a:gd name="connsiteX4" fmla="*/ 25041 w 994002"/>
                <a:gd name="connsiteY4" fmla="*/ 66458 h 66457"/>
                <a:gd name="connsiteX5" fmla="*/ 0 w 994002"/>
                <a:gd name="connsiteY5" fmla="*/ 41733 h 66457"/>
                <a:gd name="connsiteX6" fmla="*/ 0 w 994002"/>
                <a:gd name="connsiteY6" fmla="*/ 24725 h 66457"/>
                <a:gd name="connsiteX7" fmla="*/ 25041 w 994002"/>
                <a:gd name="connsiteY7" fmla="*/ 0 h 6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4002" h="66457">
                  <a:moveTo>
                    <a:pt x="968960" y="0"/>
                  </a:moveTo>
                  <a:cubicBezTo>
                    <a:pt x="982790" y="0"/>
                    <a:pt x="994002" y="11069"/>
                    <a:pt x="994002" y="24725"/>
                  </a:cubicBezTo>
                  <a:lnTo>
                    <a:pt x="994002" y="41733"/>
                  </a:lnTo>
                  <a:cubicBezTo>
                    <a:pt x="994002" y="55388"/>
                    <a:pt x="982790" y="66458"/>
                    <a:pt x="968960" y="66458"/>
                  </a:cubicBezTo>
                  <a:lnTo>
                    <a:pt x="25041" y="66458"/>
                  </a:lnTo>
                  <a:cubicBezTo>
                    <a:pt x="11211" y="66458"/>
                    <a:pt x="0" y="55388"/>
                    <a:pt x="0" y="41733"/>
                  </a:cubicBezTo>
                  <a:lnTo>
                    <a:pt x="0" y="24725"/>
                  </a:lnTo>
                  <a:cubicBezTo>
                    <a:pt x="0" y="11070"/>
                    <a:pt x="11211" y="0"/>
                    <a:pt x="25041"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44" name="Freeform: Shape 683">
              <a:extLst>
                <a:ext uri="{FF2B5EF4-FFF2-40B4-BE49-F238E27FC236}">
                  <a16:creationId xmlns:a16="http://schemas.microsoft.com/office/drawing/2014/main" id="{26E9008E-5829-189F-B653-8031F0A12312}"/>
                </a:ext>
              </a:extLst>
            </p:cNvPr>
            <p:cNvSpPr/>
            <p:nvPr/>
          </p:nvSpPr>
          <p:spPr>
            <a:xfrm>
              <a:off x="11310468" y="1768223"/>
              <a:ext cx="436713" cy="2248141"/>
            </a:xfrm>
            <a:custGeom>
              <a:avLst/>
              <a:gdLst>
                <a:gd name="connsiteX0" fmla="*/ 52979 w 436713"/>
                <a:gd name="connsiteY0" fmla="*/ 124152 h 2248141"/>
                <a:gd name="connsiteX1" fmla="*/ 275026 w 436713"/>
                <a:gd name="connsiteY1" fmla="*/ 10673 h 2248141"/>
                <a:gd name="connsiteX2" fmla="*/ 436713 w 436713"/>
                <a:gd name="connsiteY2" fmla="*/ 98283 h 2248141"/>
                <a:gd name="connsiteX3" fmla="*/ 426870 w 436713"/>
                <a:gd name="connsiteY3" fmla="*/ 2150758 h 2248141"/>
                <a:gd name="connsiteX4" fmla="*/ 257367 w 436713"/>
                <a:gd name="connsiteY4" fmla="*/ 2232937 h 2248141"/>
                <a:gd name="connsiteX5" fmla="*/ 49650 w 436713"/>
                <a:gd name="connsiteY5" fmla="*/ 2080585 h 2248141"/>
                <a:gd name="connsiteX6" fmla="*/ 4487 w 436713"/>
                <a:gd name="connsiteY6" fmla="*/ 1996405 h 2248141"/>
                <a:gd name="connsiteX7" fmla="*/ 0 w 436713"/>
                <a:gd name="connsiteY7" fmla="*/ 209904 h 2248141"/>
                <a:gd name="connsiteX8" fmla="*/ 52979 w 436713"/>
                <a:gd name="connsiteY8" fmla="*/ 124295 h 224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713" h="2248141">
                  <a:moveTo>
                    <a:pt x="52979" y="124152"/>
                  </a:moveTo>
                  <a:lnTo>
                    <a:pt x="275026" y="10673"/>
                  </a:lnTo>
                  <a:cubicBezTo>
                    <a:pt x="339585" y="-22341"/>
                    <a:pt x="415869" y="25251"/>
                    <a:pt x="436713" y="98283"/>
                  </a:cubicBezTo>
                  <a:lnTo>
                    <a:pt x="426870" y="2150758"/>
                  </a:lnTo>
                  <a:cubicBezTo>
                    <a:pt x="405447" y="2227507"/>
                    <a:pt x="321636" y="2273813"/>
                    <a:pt x="257367" y="2232937"/>
                  </a:cubicBezTo>
                  <a:lnTo>
                    <a:pt x="49650" y="2080585"/>
                  </a:lnTo>
                  <a:cubicBezTo>
                    <a:pt x="21134" y="2062434"/>
                    <a:pt x="4053" y="2030563"/>
                    <a:pt x="4487" y="1996405"/>
                  </a:cubicBezTo>
                  <a:lnTo>
                    <a:pt x="0" y="209904"/>
                  </a:lnTo>
                  <a:cubicBezTo>
                    <a:pt x="580" y="173602"/>
                    <a:pt x="20989" y="140731"/>
                    <a:pt x="52979" y="124295"/>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45" name="Freeform: Shape 684">
              <a:extLst>
                <a:ext uri="{FF2B5EF4-FFF2-40B4-BE49-F238E27FC236}">
                  <a16:creationId xmlns:a16="http://schemas.microsoft.com/office/drawing/2014/main" id="{8E7695CE-6282-9FF8-1CF5-8867AAC519D9}"/>
                </a:ext>
              </a:extLst>
            </p:cNvPr>
            <p:cNvSpPr/>
            <p:nvPr/>
          </p:nvSpPr>
          <p:spPr>
            <a:xfrm>
              <a:off x="11281518" y="1767222"/>
              <a:ext cx="415580" cy="2248141"/>
            </a:xfrm>
            <a:custGeom>
              <a:avLst/>
              <a:gdLst>
                <a:gd name="connsiteX0" fmla="*/ 52979 w 415580"/>
                <a:gd name="connsiteY0" fmla="*/ 124152 h 2248141"/>
                <a:gd name="connsiteX1" fmla="*/ 275026 w 415580"/>
                <a:gd name="connsiteY1" fmla="*/ 10673 h 2248141"/>
                <a:gd name="connsiteX2" fmla="*/ 415579 w 415580"/>
                <a:gd name="connsiteY2" fmla="*/ 98283 h 2248141"/>
                <a:gd name="connsiteX3" fmla="*/ 405736 w 415580"/>
                <a:gd name="connsiteY3" fmla="*/ 2150759 h 2248141"/>
                <a:gd name="connsiteX4" fmla="*/ 257367 w 415580"/>
                <a:gd name="connsiteY4" fmla="*/ 2232938 h 2248141"/>
                <a:gd name="connsiteX5" fmla="*/ 49650 w 415580"/>
                <a:gd name="connsiteY5" fmla="*/ 2080585 h 2248141"/>
                <a:gd name="connsiteX6" fmla="*/ 4487 w 415580"/>
                <a:gd name="connsiteY6" fmla="*/ 1996405 h 2248141"/>
                <a:gd name="connsiteX7" fmla="*/ 0 w 415580"/>
                <a:gd name="connsiteY7" fmla="*/ 209904 h 2248141"/>
                <a:gd name="connsiteX8" fmla="*/ 52979 w 415580"/>
                <a:gd name="connsiteY8" fmla="*/ 124295 h 224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580" h="2248141">
                  <a:moveTo>
                    <a:pt x="52979" y="124152"/>
                  </a:moveTo>
                  <a:lnTo>
                    <a:pt x="275026" y="10673"/>
                  </a:lnTo>
                  <a:cubicBezTo>
                    <a:pt x="339585" y="-22341"/>
                    <a:pt x="415869" y="25251"/>
                    <a:pt x="415579" y="98283"/>
                  </a:cubicBezTo>
                  <a:lnTo>
                    <a:pt x="405736" y="2150759"/>
                  </a:lnTo>
                  <a:cubicBezTo>
                    <a:pt x="405302" y="2227507"/>
                    <a:pt x="321636" y="2273813"/>
                    <a:pt x="257367" y="2232938"/>
                  </a:cubicBezTo>
                  <a:lnTo>
                    <a:pt x="49650" y="2080585"/>
                  </a:lnTo>
                  <a:cubicBezTo>
                    <a:pt x="21134" y="2062434"/>
                    <a:pt x="4053" y="2030563"/>
                    <a:pt x="4487" y="1996405"/>
                  </a:cubicBezTo>
                  <a:lnTo>
                    <a:pt x="0" y="209904"/>
                  </a:lnTo>
                  <a:cubicBezTo>
                    <a:pt x="580" y="173602"/>
                    <a:pt x="20989" y="140731"/>
                    <a:pt x="52979" y="124295"/>
                  </a:cubicBezTo>
                  <a:close/>
                </a:path>
              </a:pathLst>
            </a:custGeom>
            <a:solidFill>
              <a:srgbClr val="016E79"/>
            </a:solidFill>
            <a:ln w="12700" cap="flat">
              <a:solidFill>
                <a:srgbClr val="1D1D1B"/>
              </a:solidFill>
              <a:prstDash val="solid"/>
              <a:miter/>
            </a:ln>
          </p:spPr>
          <p:txBody>
            <a:bodyPr rtlCol="0" anchor="ctr"/>
            <a:lstStyle/>
            <a:p>
              <a:endParaRPr lang="de-DE"/>
            </a:p>
          </p:txBody>
        </p:sp>
        <p:sp>
          <p:nvSpPr>
            <p:cNvPr id="46" name="Freeform: Shape 685">
              <a:extLst>
                <a:ext uri="{FF2B5EF4-FFF2-40B4-BE49-F238E27FC236}">
                  <a16:creationId xmlns:a16="http://schemas.microsoft.com/office/drawing/2014/main" id="{AACD8A23-FE43-01EE-2B88-A7A25A5C2781}"/>
                </a:ext>
              </a:extLst>
            </p:cNvPr>
            <p:cNvSpPr/>
            <p:nvPr/>
          </p:nvSpPr>
          <p:spPr>
            <a:xfrm>
              <a:off x="10251907" y="3722895"/>
              <a:ext cx="1002832" cy="63599"/>
            </a:xfrm>
            <a:custGeom>
              <a:avLst/>
              <a:gdLst>
                <a:gd name="connsiteX0" fmla="*/ 0 w 1002832"/>
                <a:gd name="connsiteY0" fmla="*/ 63600 h 63599"/>
                <a:gd name="connsiteX1" fmla="*/ 50808 w 1002832"/>
                <a:gd name="connsiteY1" fmla="*/ 16293 h 63599"/>
                <a:gd name="connsiteX2" fmla="*/ 92207 w 1002832"/>
                <a:gd name="connsiteY2" fmla="*/ 0 h 63599"/>
                <a:gd name="connsiteX3" fmla="*/ 919746 w 1002832"/>
                <a:gd name="connsiteY3" fmla="*/ 2859 h 63599"/>
                <a:gd name="connsiteX4" fmla="*/ 960276 w 1002832"/>
                <a:gd name="connsiteY4" fmla="*/ 18723 h 63599"/>
                <a:gd name="connsiteX5" fmla="*/ 1002832 w 1002832"/>
                <a:gd name="connsiteY5" fmla="*/ 57454 h 6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832" h="63599">
                  <a:moveTo>
                    <a:pt x="0" y="63600"/>
                  </a:moveTo>
                  <a:lnTo>
                    <a:pt x="50808" y="16293"/>
                  </a:lnTo>
                  <a:cubicBezTo>
                    <a:pt x="62099" y="5860"/>
                    <a:pt x="76863" y="0"/>
                    <a:pt x="92207" y="0"/>
                  </a:cubicBezTo>
                  <a:lnTo>
                    <a:pt x="919746" y="2859"/>
                  </a:lnTo>
                  <a:cubicBezTo>
                    <a:pt x="934655" y="2859"/>
                    <a:pt x="949130" y="8575"/>
                    <a:pt x="960276" y="18723"/>
                  </a:cubicBezTo>
                  <a:lnTo>
                    <a:pt x="1002832" y="57454"/>
                  </a:lnTo>
                </a:path>
              </a:pathLst>
            </a:custGeom>
            <a:solidFill>
              <a:srgbClr val="43A1B6"/>
            </a:solidFill>
            <a:ln w="12700" cap="flat">
              <a:solidFill>
                <a:srgbClr val="1D1D1B"/>
              </a:solidFill>
              <a:prstDash val="solid"/>
              <a:miter/>
            </a:ln>
          </p:spPr>
          <p:txBody>
            <a:bodyPr rtlCol="0" anchor="ctr"/>
            <a:lstStyle/>
            <a:p>
              <a:endParaRPr lang="de-DE"/>
            </a:p>
          </p:txBody>
        </p:sp>
        <p:sp>
          <p:nvSpPr>
            <p:cNvPr id="47" name="Freeform: Shape 686">
              <a:extLst>
                <a:ext uri="{FF2B5EF4-FFF2-40B4-BE49-F238E27FC236}">
                  <a16:creationId xmlns:a16="http://schemas.microsoft.com/office/drawing/2014/main" id="{8492E0E3-8F92-B511-1358-24F4B27EC5CA}"/>
                </a:ext>
              </a:extLst>
            </p:cNvPr>
            <p:cNvSpPr/>
            <p:nvPr/>
          </p:nvSpPr>
          <p:spPr>
            <a:xfrm>
              <a:off x="10341508" y="2035295"/>
              <a:ext cx="837671" cy="14292"/>
            </a:xfrm>
            <a:custGeom>
              <a:avLst/>
              <a:gdLst>
                <a:gd name="connsiteX0" fmla="*/ 0 w 837671"/>
                <a:gd name="connsiteY0" fmla="*/ 0 h 14292"/>
                <a:gd name="connsiteX1" fmla="*/ 837672 w 837671"/>
                <a:gd name="connsiteY1" fmla="*/ 0 h 14292"/>
              </a:gdLst>
              <a:ahLst/>
              <a:cxnLst>
                <a:cxn ang="0">
                  <a:pos x="connsiteX0" y="connsiteY0"/>
                </a:cxn>
                <a:cxn ang="0">
                  <a:pos x="connsiteX1" y="connsiteY1"/>
                </a:cxn>
              </a:cxnLst>
              <a:rect l="l" t="t" r="r" b="b"/>
              <a:pathLst>
                <a:path w="837671" h="14292">
                  <a:moveTo>
                    <a:pt x="0" y="0"/>
                  </a:moveTo>
                  <a:lnTo>
                    <a:pt x="837672" y="0"/>
                  </a:lnTo>
                </a:path>
              </a:pathLst>
            </a:custGeom>
            <a:ln w="12700" cap="flat">
              <a:solidFill>
                <a:srgbClr val="1D1D1B"/>
              </a:solidFill>
              <a:prstDash val="solid"/>
              <a:miter/>
            </a:ln>
          </p:spPr>
          <p:txBody>
            <a:bodyPr rtlCol="0" anchor="ctr"/>
            <a:lstStyle/>
            <a:p>
              <a:endParaRPr lang="de-DE"/>
            </a:p>
          </p:txBody>
        </p:sp>
        <p:sp>
          <p:nvSpPr>
            <p:cNvPr id="48" name="Freeform: Shape 687">
              <a:extLst>
                <a:ext uri="{FF2B5EF4-FFF2-40B4-BE49-F238E27FC236}">
                  <a16:creationId xmlns:a16="http://schemas.microsoft.com/office/drawing/2014/main" id="{AC6F3651-BE79-6923-C09D-27167D6DBC0D}"/>
                </a:ext>
              </a:extLst>
            </p:cNvPr>
            <p:cNvSpPr/>
            <p:nvPr/>
          </p:nvSpPr>
          <p:spPr>
            <a:xfrm>
              <a:off x="10292293" y="3380316"/>
              <a:ext cx="446121" cy="373164"/>
            </a:xfrm>
            <a:custGeom>
              <a:avLst/>
              <a:gdLst>
                <a:gd name="connsiteX0" fmla="*/ 354349 w 446121"/>
                <a:gd name="connsiteY0" fmla="*/ 373164 h 373164"/>
                <a:gd name="connsiteX1" fmla="*/ 80481 w 446121"/>
                <a:gd name="connsiteY1" fmla="*/ 373164 h 373164"/>
                <a:gd name="connsiteX2" fmla="*/ 44439 w 446121"/>
                <a:gd name="connsiteY2" fmla="*/ 337291 h 373164"/>
                <a:gd name="connsiteX3" fmla="*/ 0 w 446121"/>
                <a:gd name="connsiteY3" fmla="*/ 35873 h 373164"/>
                <a:gd name="connsiteX4" fmla="*/ 36043 w 446121"/>
                <a:gd name="connsiteY4" fmla="*/ 0 h 373164"/>
                <a:gd name="connsiteX5" fmla="*/ 410079 w 446121"/>
                <a:gd name="connsiteY5" fmla="*/ 0 h 373164"/>
                <a:gd name="connsiteX6" fmla="*/ 446121 w 446121"/>
                <a:gd name="connsiteY6" fmla="*/ 35873 h 373164"/>
                <a:gd name="connsiteX7" fmla="*/ 390537 w 446121"/>
                <a:gd name="connsiteY7" fmla="*/ 337291 h 373164"/>
                <a:gd name="connsiteX8" fmla="*/ 354494 w 446121"/>
                <a:gd name="connsiteY8" fmla="*/ 373164 h 37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121" h="373164">
                  <a:moveTo>
                    <a:pt x="354349" y="373164"/>
                  </a:moveTo>
                  <a:lnTo>
                    <a:pt x="80481" y="373164"/>
                  </a:lnTo>
                  <a:cubicBezTo>
                    <a:pt x="60651" y="373164"/>
                    <a:pt x="44439" y="357014"/>
                    <a:pt x="44439" y="337291"/>
                  </a:cubicBezTo>
                  <a:lnTo>
                    <a:pt x="0" y="35873"/>
                  </a:lnTo>
                  <a:cubicBezTo>
                    <a:pt x="0" y="16150"/>
                    <a:pt x="16212" y="0"/>
                    <a:pt x="36043" y="0"/>
                  </a:cubicBezTo>
                  <a:lnTo>
                    <a:pt x="410079" y="0"/>
                  </a:lnTo>
                  <a:cubicBezTo>
                    <a:pt x="429909" y="0"/>
                    <a:pt x="446121" y="16150"/>
                    <a:pt x="446121" y="35873"/>
                  </a:cubicBezTo>
                  <a:lnTo>
                    <a:pt x="390537" y="337291"/>
                  </a:lnTo>
                  <a:cubicBezTo>
                    <a:pt x="390537" y="357014"/>
                    <a:pt x="374325" y="373164"/>
                    <a:pt x="354494" y="373164"/>
                  </a:cubicBezTo>
                  <a:close/>
                </a:path>
              </a:pathLst>
            </a:custGeom>
            <a:solidFill>
              <a:srgbClr val="92C24F"/>
            </a:solidFill>
            <a:ln w="12700" cap="flat">
              <a:solidFill>
                <a:srgbClr val="1D1D1B"/>
              </a:solidFill>
              <a:prstDash val="solid"/>
              <a:miter/>
            </a:ln>
          </p:spPr>
          <p:txBody>
            <a:bodyPr rtlCol="0" anchor="ctr"/>
            <a:lstStyle/>
            <a:p>
              <a:endParaRPr lang="de-DE"/>
            </a:p>
          </p:txBody>
        </p:sp>
        <p:sp>
          <p:nvSpPr>
            <p:cNvPr id="49" name="Freeform: Shape 688">
              <a:extLst>
                <a:ext uri="{FF2B5EF4-FFF2-40B4-BE49-F238E27FC236}">
                  <a16:creationId xmlns:a16="http://schemas.microsoft.com/office/drawing/2014/main" id="{B5E736D3-3BA1-06A3-F6FA-30F8B163DEC7}"/>
                </a:ext>
              </a:extLst>
            </p:cNvPr>
            <p:cNvSpPr/>
            <p:nvPr/>
          </p:nvSpPr>
          <p:spPr>
            <a:xfrm>
              <a:off x="10792985" y="3376028"/>
              <a:ext cx="446121" cy="373164"/>
            </a:xfrm>
            <a:custGeom>
              <a:avLst/>
              <a:gdLst>
                <a:gd name="connsiteX0" fmla="*/ 354350 w 446121"/>
                <a:gd name="connsiteY0" fmla="*/ 373165 h 373164"/>
                <a:gd name="connsiteX1" fmla="*/ 80481 w 446121"/>
                <a:gd name="connsiteY1" fmla="*/ 373165 h 373164"/>
                <a:gd name="connsiteX2" fmla="*/ 44439 w 446121"/>
                <a:gd name="connsiteY2" fmla="*/ 337291 h 373164"/>
                <a:gd name="connsiteX3" fmla="*/ 0 w 446121"/>
                <a:gd name="connsiteY3" fmla="*/ 35873 h 373164"/>
                <a:gd name="connsiteX4" fmla="*/ 36044 w 446121"/>
                <a:gd name="connsiteY4" fmla="*/ 0 h 373164"/>
                <a:gd name="connsiteX5" fmla="*/ 410079 w 446121"/>
                <a:gd name="connsiteY5" fmla="*/ 0 h 373164"/>
                <a:gd name="connsiteX6" fmla="*/ 446121 w 446121"/>
                <a:gd name="connsiteY6" fmla="*/ 35873 h 373164"/>
                <a:gd name="connsiteX7" fmla="*/ 390538 w 446121"/>
                <a:gd name="connsiteY7" fmla="*/ 337291 h 373164"/>
                <a:gd name="connsiteX8" fmla="*/ 354495 w 446121"/>
                <a:gd name="connsiteY8" fmla="*/ 373165 h 37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121" h="373164">
                  <a:moveTo>
                    <a:pt x="354350" y="373165"/>
                  </a:moveTo>
                  <a:lnTo>
                    <a:pt x="80481" y="373165"/>
                  </a:lnTo>
                  <a:cubicBezTo>
                    <a:pt x="60651" y="373165"/>
                    <a:pt x="44439" y="357015"/>
                    <a:pt x="44439" y="337291"/>
                  </a:cubicBezTo>
                  <a:lnTo>
                    <a:pt x="0" y="35873"/>
                  </a:lnTo>
                  <a:cubicBezTo>
                    <a:pt x="0" y="16150"/>
                    <a:pt x="16212" y="0"/>
                    <a:pt x="36044" y="0"/>
                  </a:cubicBezTo>
                  <a:lnTo>
                    <a:pt x="410079" y="0"/>
                  </a:lnTo>
                  <a:cubicBezTo>
                    <a:pt x="429909" y="0"/>
                    <a:pt x="446121" y="16150"/>
                    <a:pt x="446121" y="35873"/>
                  </a:cubicBezTo>
                  <a:lnTo>
                    <a:pt x="390538" y="337291"/>
                  </a:lnTo>
                  <a:cubicBezTo>
                    <a:pt x="390538" y="357015"/>
                    <a:pt x="374326" y="373165"/>
                    <a:pt x="354495" y="373165"/>
                  </a:cubicBezTo>
                  <a:close/>
                </a:path>
              </a:pathLst>
            </a:custGeom>
            <a:solidFill>
              <a:srgbClr val="92C24F"/>
            </a:solidFill>
            <a:ln w="12700" cap="flat">
              <a:solidFill>
                <a:srgbClr val="1D1D1B"/>
              </a:solidFill>
              <a:prstDash val="solid"/>
              <a:miter/>
            </a:ln>
          </p:spPr>
          <p:txBody>
            <a:bodyPr rtlCol="0" anchor="ctr"/>
            <a:lstStyle/>
            <a:p>
              <a:endParaRPr lang="de-DE"/>
            </a:p>
          </p:txBody>
        </p:sp>
        <p:sp>
          <p:nvSpPr>
            <p:cNvPr id="50" name="Freeform: Shape 689">
              <a:extLst>
                <a:ext uri="{FF2B5EF4-FFF2-40B4-BE49-F238E27FC236}">
                  <a16:creationId xmlns:a16="http://schemas.microsoft.com/office/drawing/2014/main" id="{CE69881E-79D0-1C28-671E-429DB411BFA5}"/>
                </a:ext>
              </a:extLst>
            </p:cNvPr>
            <p:cNvSpPr/>
            <p:nvPr/>
          </p:nvSpPr>
          <p:spPr>
            <a:xfrm>
              <a:off x="10384644" y="3439056"/>
              <a:ext cx="252445" cy="53166"/>
            </a:xfrm>
            <a:custGeom>
              <a:avLst/>
              <a:gdLst>
                <a:gd name="connsiteX0" fmla="*/ 232470 w 252445"/>
                <a:gd name="connsiteY0" fmla="*/ 0 h 53166"/>
                <a:gd name="connsiteX1" fmla="*/ 252445 w 252445"/>
                <a:gd name="connsiteY1" fmla="*/ 19723 h 53166"/>
                <a:gd name="connsiteX2" fmla="*/ 252445 w 252445"/>
                <a:gd name="connsiteY2" fmla="*/ 33443 h 53166"/>
                <a:gd name="connsiteX3" fmla="*/ 232470 w 252445"/>
                <a:gd name="connsiteY3" fmla="*/ 53166 h 53166"/>
                <a:gd name="connsiteX4" fmla="*/ 19976 w 252445"/>
                <a:gd name="connsiteY4" fmla="*/ 53166 h 53166"/>
                <a:gd name="connsiteX5" fmla="*/ 0 w 252445"/>
                <a:gd name="connsiteY5" fmla="*/ 33443 h 53166"/>
                <a:gd name="connsiteX6" fmla="*/ 0 w 252445"/>
                <a:gd name="connsiteY6" fmla="*/ 19723 h 53166"/>
                <a:gd name="connsiteX7" fmla="*/ 19976 w 252445"/>
                <a:gd name="connsiteY7" fmla="*/ 0 h 53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445" h="53166">
                  <a:moveTo>
                    <a:pt x="232470" y="0"/>
                  </a:moveTo>
                  <a:cubicBezTo>
                    <a:pt x="243502" y="0"/>
                    <a:pt x="252445" y="8830"/>
                    <a:pt x="252445" y="19723"/>
                  </a:cubicBezTo>
                  <a:lnTo>
                    <a:pt x="252445" y="33443"/>
                  </a:lnTo>
                  <a:cubicBezTo>
                    <a:pt x="252445" y="44336"/>
                    <a:pt x="243502" y="53166"/>
                    <a:pt x="232470" y="53166"/>
                  </a:cubicBezTo>
                  <a:lnTo>
                    <a:pt x="19976" y="53166"/>
                  </a:lnTo>
                  <a:cubicBezTo>
                    <a:pt x="8944" y="53166"/>
                    <a:pt x="0" y="44336"/>
                    <a:pt x="0" y="33443"/>
                  </a:cubicBezTo>
                  <a:lnTo>
                    <a:pt x="0" y="19723"/>
                  </a:lnTo>
                  <a:cubicBezTo>
                    <a:pt x="0" y="8830"/>
                    <a:pt x="8944" y="0"/>
                    <a:pt x="19976" y="0"/>
                  </a:cubicBezTo>
                  <a:close/>
                </a:path>
              </a:pathLst>
            </a:custGeom>
            <a:solidFill>
              <a:srgbClr val="016E79"/>
            </a:solidFill>
            <a:ln w="12700" cap="flat">
              <a:solidFill>
                <a:srgbClr val="1D1D1B"/>
              </a:solidFill>
              <a:prstDash val="solid"/>
              <a:miter/>
            </a:ln>
          </p:spPr>
          <p:txBody>
            <a:bodyPr rtlCol="0" anchor="ctr"/>
            <a:lstStyle/>
            <a:p>
              <a:endParaRPr lang="de-DE"/>
            </a:p>
          </p:txBody>
        </p:sp>
        <p:sp>
          <p:nvSpPr>
            <p:cNvPr id="51" name="Freeform: Shape 690">
              <a:extLst>
                <a:ext uri="{FF2B5EF4-FFF2-40B4-BE49-F238E27FC236}">
                  <a16:creationId xmlns:a16="http://schemas.microsoft.com/office/drawing/2014/main" id="{10580C93-86F4-1652-C1CC-8FE76D86C674}"/>
                </a:ext>
              </a:extLst>
            </p:cNvPr>
            <p:cNvSpPr/>
            <p:nvPr/>
          </p:nvSpPr>
          <p:spPr>
            <a:xfrm>
              <a:off x="10896627" y="3444772"/>
              <a:ext cx="252445" cy="55310"/>
            </a:xfrm>
            <a:custGeom>
              <a:avLst/>
              <a:gdLst>
                <a:gd name="connsiteX0" fmla="*/ 231601 w 252445"/>
                <a:gd name="connsiteY0" fmla="*/ 0 h 55310"/>
                <a:gd name="connsiteX1" fmla="*/ 252445 w 252445"/>
                <a:gd name="connsiteY1" fmla="*/ 20580 h 55310"/>
                <a:gd name="connsiteX2" fmla="*/ 252445 w 252445"/>
                <a:gd name="connsiteY2" fmla="*/ 34729 h 55310"/>
                <a:gd name="connsiteX3" fmla="*/ 231601 w 252445"/>
                <a:gd name="connsiteY3" fmla="*/ 55310 h 55310"/>
                <a:gd name="connsiteX4" fmla="*/ 20844 w 252445"/>
                <a:gd name="connsiteY4" fmla="*/ 55310 h 55310"/>
                <a:gd name="connsiteX5" fmla="*/ 0 w 252445"/>
                <a:gd name="connsiteY5" fmla="*/ 34729 h 55310"/>
                <a:gd name="connsiteX6" fmla="*/ 0 w 252445"/>
                <a:gd name="connsiteY6" fmla="*/ 20580 h 55310"/>
                <a:gd name="connsiteX7" fmla="*/ 20844 w 252445"/>
                <a:gd name="connsiteY7" fmla="*/ 0 h 5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445" h="55310">
                  <a:moveTo>
                    <a:pt x="231601" y="0"/>
                  </a:moveTo>
                  <a:cubicBezTo>
                    <a:pt x="243113" y="0"/>
                    <a:pt x="252445" y="9214"/>
                    <a:pt x="252445" y="20580"/>
                  </a:cubicBezTo>
                  <a:lnTo>
                    <a:pt x="252445" y="34729"/>
                  </a:lnTo>
                  <a:cubicBezTo>
                    <a:pt x="252445" y="46096"/>
                    <a:pt x="243113" y="55310"/>
                    <a:pt x="231601" y="55310"/>
                  </a:cubicBezTo>
                  <a:lnTo>
                    <a:pt x="20844" y="55310"/>
                  </a:lnTo>
                  <a:cubicBezTo>
                    <a:pt x="9332" y="55310"/>
                    <a:pt x="0" y="46096"/>
                    <a:pt x="0" y="34729"/>
                  </a:cubicBezTo>
                  <a:lnTo>
                    <a:pt x="0" y="20580"/>
                  </a:lnTo>
                  <a:cubicBezTo>
                    <a:pt x="0" y="9214"/>
                    <a:pt x="9332" y="0"/>
                    <a:pt x="20844" y="0"/>
                  </a:cubicBezTo>
                  <a:close/>
                </a:path>
              </a:pathLst>
            </a:custGeom>
            <a:solidFill>
              <a:srgbClr val="016E79"/>
            </a:solidFill>
            <a:ln w="12700" cap="flat">
              <a:solidFill>
                <a:srgbClr val="1D1D1B"/>
              </a:solidFill>
              <a:prstDash val="solid"/>
              <a:miter/>
            </a:ln>
          </p:spPr>
          <p:txBody>
            <a:bodyPr rtlCol="0" anchor="ctr"/>
            <a:lstStyle/>
            <a:p>
              <a:endParaRPr lang="de-DE"/>
            </a:p>
          </p:txBody>
        </p:sp>
        <p:sp>
          <p:nvSpPr>
            <p:cNvPr id="52" name="Freeform: Shape 691">
              <a:extLst>
                <a:ext uri="{FF2B5EF4-FFF2-40B4-BE49-F238E27FC236}">
                  <a16:creationId xmlns:a16="http://schemas.microsoft.com/office/drawing/2014/main" id="{CF371ACD-DED3-3242-8B8C-E468B4D8A8F6}"/>
                </a:ext>
              </a:extLst>
            </p:cNvPr>
            <p:cNvSpPr/>
            <p:nvPr/>
          </p:nvSpPr>
          <p:spPr>
            <a:xfrm>
              <a:off x="10399843" y="2876951"/>
              <a:ext cx="153580" cy="288984"/>
            </a:xfrm>
            <a:custGeom>
              <a:avLst/>
              <a:gdLst>
                <a:gd name="connsiteX0" fmla="*/ 134039 w 153580"/>
                <a:gd name="connsiteY0" fmla="*/ 0 h 288984"/>
                <a:gd name="connsiteX1" fmla="*/ 153580 w 153580"/>
                <a:gd name="connsiteY1" fmla="*/ 19294 h 288984"/>
                <a:gd name="connsiteX2" fmla="*/ 153580 w 153580"/>
                <a:gd name="connsiteY2" fmla="*/ 269690 h 288984"/>
                <a:gd name="connsiteX3" fmla="*/ 134039 w 153580"/>
                <a:gd name="connsiteY3" fmla="*/ 288985 h 288984"/>
                <a:gd name="connsiteX4" fmla="*/ 19542 w 153580"/>
                <a:gd name="connsiteY4" fmla="*/ 288985 h 288984"/>
                <a:gd name="connsiteX5" fmla="*/ 1 w 153580"/>
                <a:gd name="connsiteY5" fmla="*/ 269690 h 288984"/>
                <a:gd name="connsiteX6" fmla="*/ 1 w 153580"/>
                <a:gd name="connsiteY6" fmla="*/ 19294 h 288984"/>
                <a:gd name="connsiteX7" fmla="*/ 19542 w 153580"/>
                <a:gd name="connsiteY7" fmla="*/ 0 h 28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580" h="288984">
                  <a:moveTo>
                    <a:pt x="134039" y="0"/>
                  </a:moveTo>
                  <a:cubicBezTo>
                    <a:pt x="144832" y="0"/>
                    <a:pt x="153580" y="8638"/>
                    <a:pt x="153580" y="19294"/>
                  </a:cubicBezTo>
                  <a:lnTo>
                    <a:pt x="153580" y="269690"/>
                  </a:lnTo>
                  <a:cubicBezTo>
                    <a:pt x="153580" y="280346"/>
                    <a:pt x="144831" y="288985"/>
                    <a:pt x="134039" y="288985"/>
                  </a:cubicBezTo>
                  <a:lnTo>
                    <a:pt x="19542" y="288985"/>
                  </a:lnTo>
                  <a:cubicBezTo>
                    <a:pt x="8749" y="288985"/>
                    <a:pt x="1" y="280347"/>
                    <a:pt x="1" y="269690"/>
                  </a:cubicBezTo>
                  <a:lnTo>
                    <a:pt x="1" y="19294"/>
                  </a:lnTo>
                  <a:cubicBezTo>
                    <a:pt x="1" y="8639"/>
                    <a:pt x="8750" y="0"/>
                    <a:pt x="19542" y="0"/>
                  </a:cubicBezTo>
                  <a:close/>
                </a:path>
              </a:pathLst>
            </a:custGeom>
            <a:solidFill>
              <a:srgbClr val="ED6C34"/>
            </a:solidFill>
            <a:ln w="12700" cap="flat">
              <a:solidFill>
                <a:srgbClr val="1D1D1B"/>
              </a:solidFill>
              <a:prstDash val="solid"/>
              <a:miter/>
            </a:ln>
          </p:spPr>
          <p:txBody>
            <a:bodyPr rtlCol="0" anchor="ctr"/>
            <a:lstStyle/>
            <a:p>
              <a:endParaRPr lang="de-DE"/>
            </a:p>
          </p:txBody>
        </p:sp>
        <p:sp>
          <p:nvSpPr>
            <p:cNvPr id="53" name="Freeform: Shape 692">
              <a:extLst>
                <a:ext uri="{FF2B5EF4-FFF2-40B4-BE49-F238E27FC236}">
                  <a16:creationId xmlns:a16="http://schemas.microsoft.com/office/drawing/2014/main" id="{002225B0-1F52-E59C-912B-CB972180811F}"/>
                </a:ext>
              </a:extLst>
            </p:cNvPr>
            <p:cNvSpPr/>
            <p:nvPr/>
          </p:nvSpPr>
          <p:spPr>
            <a:xfrm>
              <a:off x="10446307" y="2904678"/>
              <a:ext cx="57900" cy="33443"/>
            </a:xfrm>
            <a:custGeom>
              <a:avLst/>
              <a:gdLst>
                <a:gd name="connsiteX0" fmla="*/ 45307 w 57900"/>
                <a:gd name="connsiteY0" fmla="*/ 0 h 33443"/>
                <a:gd name="connsiteX1" fmla="*/ 57901 w 57900"/>
                <a:gd name="connsiteY1" fmla="*/ 12434 h 33443"/>
                <a:gd name="connsiteX2" fmla="*/ 57901 w 57900"/>
                <a:gd name="connsiteY2" fmla="*/ 21009 h 33443"/>
                <a:gd name="connsiteX3" fmla="*/ 45307 w 57900"/>
                <a:gd name="connsiteY3" fmla="*/ 33443 h 33443"/>
                <a:gd name="connsiteX4" fmla="*/ 12594 w 57900"/>
                <a:gd name="connsiteY4" fmla="*/ 33443 h 33443"/>
                <a:gd name="connsiteX5" fmla="*/ 0 w 57900"/>
                <a:gd name="connsiteY5" fmla="*/ 21009 h 33443"/>
                <a:gd name="connsiteX6" fmla="*/ 0 w 57900"/>
                <a:gd name="connsiteY6" fmla="*/ 12434 h 33443"/>
                <a:gd name="connsiteX7" fmla="*/ 12594 w 57900"/>
                <a:gd name="connsiteY7" fmla="*/ 0 h 3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00" h="33443">
                  <a:moveTo>
                    <a:pt x="45307" y="0"/>
                  </a:moveTo>
                  <a:cubicBezTo>
                    <a:pt x="52262" y="0"/>
                    <a:pt x="57901" y="5567"/>
                    <a:pt x="57901" y="12434"/>
                  </a:cubicBezTo>
                  <a:lnTo>
                    <a:pt x="57901" y="21009"/>
                  </a:lnTo>
                  <a:cubicBezTo>
                    <a:pt x="57901" y="27876"/>
                    <a:pt x="52262" y="33443"/>
                    <a:pt x="45307" y="33443"/>
                  </a:cubicBezTo>
                  <a:lnTo>
                    <a:pt x="12594" y="33443"/>
                  </a:lnTo>
                  <a:cubicBezTo>
                    <a:pt x="5639" y="33443"/>
                    <a:pt x="0" y="27876"/>
                    <a:pt x="0" y="21009"/>
                  </a:cubicBezTo>
                  <a:lnTo>
                    <a:pt x="0" y="12434"/>
                  </a:lnTo>
                  <a:cubicBezTo>
                    <a:pt x="0" y="5566"/>
                    <a:pt x="5639" y="0"/>
                    <a:pt x="12594"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54" name="Freeform: Shape 693">
              <a:extLst>
                <a:ext uri="{FF2B5EF4-FFF2-40B4-BE49-F238E27FC236}">
                  <a16:creationId xmlns:a16="http://schemas.microsoft.com/office/drawing/2014/main" id="{0A403228-59B6-7E77-C473-56235E7C2239}"/>
                </a:ext>
              </a:extLst>
            </p:cNvPr>
            <p:cNvSpPr/>
            <p:nvPr/>
          </p:nvSpPr>
          <p:spPr>
            <a:xfrm>
              <a:off x="10900969" y="2971122"/>
              <a:ext cx="210467" cy="198100"/>
            </a:xfrm>
            <a:custGeom>
              <a:avLst/>
              <a:gdLst>
                <a:gd name="connsiteX0" fmla="*/ 210467 w 210467"/>
                <a:gd name="connsiteY0" fmla="*/ 91911 h 198100"/>
                <a:gd name="connsiteX1" fmla="*/ 105234 w 210467"/>
                <a:gd name="connsiteY1" fmla="*/ 198101 h 198100"/>
                <a:gd name="connsiteX2" fmla="*/ 0 w 210467"/>
                <a:gd name="connsiteY2" fmla="*/ 91911 h 198100"/>
                <a:gd name="connsiteX3" fmla="*/ 52400 w 210467"/>
                <a:gd name="connsiteY3" fmla="*/ 14 h 198100"/>
                <a:gd name="connsiteX4" fmla="*/ 107116 w 210467"/>
                <a:gd name="connsiteY4" fmla="*/ 22023 h 198100"/>
                <a:gd name="connsiteX5" fmla="*/ 167621 w 210467"/>
                <a:gd name="connsiteY5" fmla="*/ 6302 h 198100"/>
                <a:gd name="connsiteX6" fmla="*/ 210467 w 210467"/>
                <a:gd name="connsiteY6" fmla="*/ 91911 h 19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467" h="198100">
                  <a:moveTo>
                    <a:pt x="210467" y="91911"/>
                  </a:moveTo>
                  <a:cubicBezTo>
                    <a:pt x="210467" y="150509"/>
                    <a:pt x="163279" y="198101"/>
                    <a:pt x="105234" y="198101"/>
                  </a:cubicBezTo>
                  <a:cubicBezTo>
                    <a:pt x="47189" y="198101"/>
                    <a:pt x="0" y="150509"/>
                    <a:pt x="0" y="91911"/>
                  </a:cubicBezTo>
                  <a:cubicBezTo>
                    <a:pt x="0" y="52751"/>
                    <a:pt x="16067" y="-987"/>
                    <a:pt x="52400" y="14"/>
                  </a:cubicBezTo>
                  <a:cubicBezTo>
                    <a:pt x="86272" y="1014"/>
                    <a:pt x="87864" y="22023"/>
                    <a:pt x="107116" y="22023"/>
                  </a:cubicBezTo>
                  <a:cubicBezTo>
                    <a:pt x="130420" y="22023"/>
                    <a:pt x="132302" y="5302"/>
                    <a:pt x="167621" y="6302"/>
                  </a:cubicBezTo>
                  <a:cubicBezTo>
                    <a:pt x="199901" y="7302"/>
                    <a:pt x="210467" y="56753"/>
                    <a:pt x="210467" y="91911"/>
                  </a:cubicBezTo>
                  <a:close/>
                </a:path>
              </a:pathLst>
            </a:custGeom>
            <a:solidFill>
              <a:srgbClr val="92C24F"/>
            </a:solidFill>
            <a:ln w="12700" cap="flat">
              <a:solidFill>
                <a:srgbClr val="1D1D1B"/>
              </a:solidFill>
              <a:prstDash val="solid"/>
              <a:miter/>
            </a:ln>
          </p:spPr>
          <p:txBody>
            <a:bodyPr rtlCol="0" anchor="ctr"/>
            <a:lstStyle/>
            <a:p>
              <a:endParaRPr lang="de-DE"/>
            </a:p>
          </p:txBody>
        </p:sp>
        <p:sp>
          <p:nvSpPr>
            <p:cNvPr id="55" name="Freeform: Shape 694">
              <a:extLst>
                <a:ext uri="{FF2B5EF4-FFF2-40B4-BE49-F238E27FC236}">
                  <a16:creationId xmlns:a16="http://schemas.microsoft.com/office/drawing/2014/main" id="{71933283-AC3A-66C3-695E-20437526D5D9}"/>
                </a:ext>
              </a:extLst>
            </p:cNvPr>
            <p:cNvSpPr/>
            <p:nvPr/>
          </p:nvSpPr>
          <p:spPr>
            <a:xfrm>
              <a:off x="11007846" y="2913681"/>
              <a:ext cx="38163" cy="79463"/>
            </a:xfrm>
            <a:custGeom>
              <a:avLst/>
              <a:gdLst>
                <a:gd name="connsiteX0" fmla="*/ 239 w 38163"/>
                <a:gd name="connsiteY0" fmla="*/ 79464 h 79463"/>
                <a:gd name="connsiteX1" fmla="*/ 38164 w 38163"/>
                <a:gd name="connsiteY1" fmla="*/ 0 h 79463"/>
              </a:gdLst>
              <a:ahLst/>
              <a:cxnLst>
                <a:cxn ang="0">
                  <a:pos x="connsiteX0" y="connsiteY0"/>
                </a:cxn>
                <a:cxn ang="0">
                  <a:pos x="connsiteX1" y="connsiteY1"/>
                </a:cxn>
              </a:cxnLst>
              <a:rect l="l" t="t" r="r" b="b"/>
              <a:pathLst>
                <a:path w="38163" h="79463">
                  <a:moveTo>
                    <a:pt x="239" y="79464"/>
                  </a:moveTo>
                  <a:cubicBezTo>
                    <a:pt x="239" y="79464"/>
                    <a:pt x="-5406" y="14864"/>
                    <a:pt x="38164" y="0"/>
                  </a:cubicBezTo>
                </a:path>
              </a:pathLst>
            </a:custGeom>
            <a:solidFill>
              <a:srgbClr val="43A1B6"/>
            </a:solidFill>
            <a:ln w="12700" cap="flat">
              <a:solidFill>
                <a:srgbClr val="1D1D1B"/>
              </a:solidFill>
              <a:prstDash val="solid"/>
              <a:miter/>
            </a:ln>
          </p:spPr>
          <p:txBody>
            <a:bodyPr rtlCol="0" anchor="ctr"/>
            <a:lstStyle/>
            <a:p>
              <a:endParaRPr lang="de-DE"/>
            </a:p>
          </p:txBody>
        </p:sp>
        <p:sp>
          <p:nvSpPr>
            <p:cNvPr id="56" name="Freeform: Shape 695">
              <a:extLst>
                <a:ext uri="{FF2B5EF4-FFF2-40B4-BE49-F238E27FC236}">
                  <a16:creationId xmlns:a16="http://schemas.microsoft.com/office/drawing/2014/main" id="{24D8A1E4-2F5C-00C6-B2E9-5EE1840CEAC9}"/>
                </a:ext>
              </a:extLst>
            </p:cNvPr>
            <p:cNvSpPr/>
            <p:nvPr/>
          </p:nvSpPr>
          <p:spPr>
            <a:xfrm>
              <a:off x="10778076" y="3015143"/>
              <a:ext cx="177174" cy="166656"/>
            </a:xfrm>
            <a:custGeom>
              <a:avLst/>
              <a:gdLst>
                <a:gd name="connsiteX0" fmla="*/ 177175 w 177174"/>
                <a:gd name="connsiteY0" fmla="*/ 77332 h 166656"/>
                <a:gd name="connsiteX1" fmla="*/ 88587 w 177174"/>
                <a:gd name="connsiteY1" fmla="*/ 166657 h 166656"/>
                <a:gd name="connsiteX2" fmla="*/ 0 w 177174"/>
                <a:gd name="connsiteY2" fmla="*/ 77332 h 166656"/>
                <a:gd name="connsiteX3" fmla="*/ 44004 w 177174"/>
                <a:gd name="connsiteY3" fmla="*/ 12 h 166656"/>
                <a:gd name="connsiteX4" fmla="*/ 90034 w 177174"/>
                <a:gd name="connsiteY4" fmla="*/ 18592 h 166656"/>
                <a:gd name="connsiteX5" fmla="*/ 140987 w 177174"/>
                <a:gd name="connsiteY5" fmla="*/ 5443 h 166656"/>
                <a:gd name="connsiteX6" fmla="*/ 177030 w 177174"/>
                <a:gd name="connsiteY6" fmla="*/ 77475 h 16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74" h="166656">
                  <a:moveTo>
                    <a:pt x="177175" y="77332"/>
                  </a:moveTo>
                  <a:cubicBezTo>
                    <a:pt x="177175" y="126639"/>
                    <a:pt x="137513" y="166657"/>
                    <a:pt x="88587" y="166657"/>
                  </a:cubicBezTo>
                  <a:cubicBezTo>
                    <a:pt x="39662" y="166657"/>
                    <a:pt x="0" y="126639"/>
                    <a:pt x="0" y="77332"/>
                  </a:cubicBezTo>
                  <a:cubicBezTo>
                    <a:pt x="0" y="44317"/>
                    <a:pt x="13607" y="-845"/>
                    <a:pt x="44004" y="12"/>
                  </a:cubicBezTo>
                  <a:cubicBezTo>
                    <a:pt x="72520" y="870"/>
                    <a:pt x="73822" y="18592"/>
                    <a:pt x="90034" y="18592"/>
                  </a:cubicBezTo>
                  <a:cubicBezTo>
                    <a:pt x="109721" y="18592"/>
                    <a:pt x="111168" y="4443"/>
                    <a:pt x="140987" y="5443"/>
                  </a:cubicBezTo>
                  <a:cubicBezTo>
                    <a:pt x="168200" y="6301"/>
                    <a:pt x="177030" y="47890"/>
                    <a:pt x="177030" y="77475"/>
                  </a:cubicBezTo>
                  <a:close/>
                </a:path>
              </a:pathLst>
            </a:custGeom>
            <a:solidFill>
              <a:srgbClr val="92C24F"/>
            </a:solidFill>
            <a:ln w="12700" cap="flat">
              <a:solidFill>
                <a:srgbClr val="1D1D1B"/>
              </a:solidFill>
              <a:prstDash val="solid"/>
              <a:miter/>
            </a:ln>
          </p:spPr>
          <p:txBody>
            <a:bodyPr rtlCol="0" anchor="ctr"/>
            <a:lstStyle/>
            <a:p>
              <a:endParaRPr lang="de-DE"/>
            </a:p>
          </p:txBody>
        </p:sp>
        <p:sp>
          <p:nvSpPr>
            <p:cNvPr id="57" name="Freeform: Shape 696">
              <a:extLst>
                <a:ext uri="{FF2B5EF4-FFF2-40B4-BE49-F238E27FC236}">
                  <a16:creationId xmlns:a16="http://schemas.microsoft.com/office/drawing/2014/main" id="{94E2D99C-C8DD-25A3-F869-D22EC596EBB6}"/>
                </a:ext>
              </a:extLst>
            </p:cNvPr>
            <p:cNvSpPr/>
            <p:nvPr/>
          </p:nvSpPr>
          <p:spPr>
            <a:xfrm>
              <a:off x="10868196" y="2966848"/>
              <a:ext cx="32049" cy="66886"/>
            </a:xfrm>
            <a:custGeom>
              <a:avLst/>
              <a:gdLst>
                <a:gd name="connsiteX0" fmla="*/ 204 w 32049"/>
                <a:gd name="connsiteY0" fmla="*/ 66887 h 66886"/>
                <a:gd name="connsiteX1" fmla="*/ 32050 w 32049"/>
                <a:gd name="connsiteY1" fmla="*/ 0 h 66886"/>
              </a:gdLst>
              <a:ahLst/>
              <a:cxnLst>
                <a:cxn ang="0">
                  <a:pos x="connsiteX0" y="connsiteY0"/>
                </a:cxn>
                <a:cxn ang="0">
                  <a:pos x="connsiteX1" y="connsiteY1"/>
                </a:cxn>
              </a:cxnLst>
              <a:rect l="l" t="t" r="r" b="b"/>
              <a:pathLst>
                <a:path w="32049" h="66886">
                  <a:moveTo>
                    <a:pt x="204" y="66887"/>
                  </a:moveTo>
                  <a:cubicBezTo>
                    <a:pt x="204" y="66887"/>
                    <a:pt x="-4573" y="12577"/>
                    <a:pt x="32050" y="0"/>
                  </a:cubicBezTo>
                </a:path>
              </a:pathLst>
            </a:custGeom>
            <a:solidFill>
              <a:srgbClr val="43A1B6"/>
            </a:solidFill>
            <a:ln w="12700" cap="flat">
              <a:solidFill>
                <a:srgbClr val="1D1D1B"/>
              </a:solidFill>
              <a:prstDash val="solid"/>
              <a:miter/>
            </a:ln>
          </p:spPr>
          <p:txBody>
            <a:bodyPr rtlCol="0" anchor="ctr"/>
            <a:lstStyle/>
            <a:p>
              <a:endParaRPr lang="de-DE"/>
            </a:p>
          </p:txBody>
        </p:sp>
        <p:sp>
          <p:nvSpPr>
            <p:cNvPr id="58" name="Freeform: Shape 697">
              <a:extLst>
                <a:ext uri="{FF2B5EF4-FFF2-40B4-BE49-F238E27FC236}">
                  <a16:creationId xmlns:a16="http://schemas.microsoft.com/office/drawing/2014/main" id="{E62ADD30-EA4F-2192-7C58-FF6690A94AF2}"/>
                </a:ext>
              </a:extLst>
            </p:cNvPr>
            <p:cNvSpPr/>
            <p:nvPr/>
          </p:nvSpPr>
          <p:spPr>
            <a:xfrm>
              <a:off x="10318952" y="2494476"/>
              <a:ext cx="62772" cy="240291"/>
            </a:xfrm>
            <a:custGeom>
              <a:avLst/>
              <a:gdLst>
                <a:gd name="connsiteX0" fmla="*/ 51651 w 62772"/>
                <a:gd name="connsiteY0" fmla="*/ 239698 h 240291"/>
                <a:gd name="connsiteX1" fmla="*/ 51651 w 62772"/>
                <a:gd name="connsiteY1" fmla="*/ 239698 h 240291"/>
                <a:gd name="connsiteX2" fmla="*/ 34137 w 62772"/>
                <a:gd name="connsiteY2" fmla="*/ 224263 h 240291"/>
                <a:gd name="connsiteX3" fmla="*/ 410 w 62772"/>
                <a:gd name="connsiteY3" fmla="*/ 26033 h 240291"/>
                <a:gd name="connsiteX4" fmla="*/ 11121 w 62772"/>
                <a:gd name="connsiteY4" fmla="*/ 593 h 240291"/>
                <a:gd name="connsiteX5" fmla="*/ 11121 w 62772"/>
                <a:gd name="connsiteY5" fmla="*/ 593 h 240291"/>
                <a:gd name="connsiteX6" fmla="*/ 28636 w 62772"/>
                <a:gd name="connsiteY6" fmla="*/ 16028 h 240291"/>
                <a:gd name="connsiteX7" fmla="*/ 62363 w 62772"/>
                <a:gd name="connsiteY7" fmla="*/ 214258 h 240291"/>
                <a:gd name="connsiteX8" fmla="*/ 51651 w 62772"/>
                <a:gd name="connsiteY8" fmla="*/ 239698 h 24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72" h="240291">
                  <a:moveTo>
                    <a:pt x="51651" y="239698"/>
                  </a:moveTo>
                  <a:lnTo>
                    <a:pt x="51651" y="239698"/>
                  </a:lnTo>
                  <a:cubicBezTo>
                    <a:pt x="43835" y="242414"/>
                    <a:pt x="36019" y="235554"/>
                    <a:pt x="34137" y="224263"/>
                  </a:cubicBezTo>
                  <a:lnTo>
                    <a:pt x="410" y="26033"/>
                  </a:lnTo>
                  <a:cubicBezTo>
                    <a:pt x="-1472" y="14885"/>
                    <a:pt x="3305" y="3451"/>
                    <a:pt x="11121" y="593"/>
                  </a:cubicBezTo>
                  <a:lnTo>
                    <a:pt x="11121" y="593"/>
                  </a:lnTo>
                  <a:cubicBezTo>
                    <a:pt x="18937" y="-2122"/>
                    <a:pt x="26754" y="4738"/>
                    <a:pt x="28636" y="16028"/>
                  </a:cubicBezTo>
                  <a:lnTo>
                    <a:pt x="62363" y="214258"/>
                  </a:lnTo>
                  <a:cubicBezTo>
                    <a:pt x="64244" y="225406"/>
                    <a:pt x="59468" y="236840"/>
                    <a:pt x="51651" y="239698"/>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59" name="Freeform: Shape 698">
              <a:extLst>
                <a:ext uri="{FF2B5EF4-FFF2-40B4-BE49-F238E27FC236}">
                  <a16:creationId xmlns:a16="http://schemas.microsoft.com/office/drawing/2014/main" id="{0F23D112-3C5B-8A9B-8A6D-7A83598E1866}"/>
                </a:ext>
              </a:extLst>
            </p:cNvPr>
            <p:cNvSpPr/>
            <p:nvPr/>
          </p:nvSpPr>
          <p:spPr>
            <a:xfrm>
              <a:off x="10683289" y="2478754"/>
              <a:ext cx="62773" cy="240291"/>
            </a:xfrm>
            <a:custGeom>
              <a:avLst/>
              <a:gdLst>
                <a:gd name="connsiteX0" fmla="*/ 11121 w 62773"/>
                <a:gd name="connsiteY0" fmla="*/ 239698 h 240291"/>
                <a:gd name="connsiteX1" fmla="*/ 11121 w 62773"/>
                <a:gd name="connsiteY1" fmla="*/ 239698 h 240291"/>
                <a:gd name="connsiteX2" fmla="*/ 28636 w 62773"/>
                <a:gd name="connsiteY2" fmla="*/ 224263 h 240291"/>
                <a:gd name="connsiteX3" fmla="*/ 62363 w 62773"/>
                <a:gd name="connsiteY3" fmla="*/ 26033 h 240291"/>
                <a:gd name="connsiteX4" fmla="*/ 51652 w 62773"/>
                <a:gd name="connsiteY4" fmla="*/ 593 h 240291"/>
                <a:gd name="connsiteX5" fmla="*/ 51652 w 62773"/>
                <a:gd name="connsiteY5" fmla="*/ 593 h 240291"/>
                <a:gd name="connsiteX6" fmla="*/ 34137 w 62773"/>
                <a:gd name="connsiteY6" fmla="*/ 16028 h 240291"/>
                <a:gd name="connsiteX7" fmla="*/ 410 w 62773"/>
                <a:gd name="connsiteY7" fmla="*/ 214258 h 240291"/>
                <a:gd name="connsiteX8" fmla="*/ 11121 w 62773"/>
                <a:gd name="connsiteY8" fmla="*/ 239698 h 24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73" h="240291">
                  <a:moveTo>
                    <a:pt x="11121" y="239698"/>
                  </a:moveTo>
                  <a:lnTo>
                    <a:pt x="11121" y="239698"/>
                  </a:lnTo>
                  <a:cubicBezTo>
                    <a:pt x="18938" y="242414"/>
                    <a:pt x="26754" y="235554"/>
                    <a:pt x="28636" y="224263"/>
                  </a:cubicBezTo>
                  <a:lnTo>
                    <a:pt x="62363" y="26033"/>
                  </a:lnTo>
                  <a:cubicBezTo>
                    <a:pt x="64245" y="14885"/>
                    <a:pt x="59468" y="3451"/>
                    <a:pt x="51652" y="593"/>
                  </a:cubicBezTo>
                  <a:lnTo>
                    <a:pt x="51652" y="593"/>
                  </a:lnTo>
                  <a:cubicBezTo>
                    <a:pt x="43835" y="-2122"/>
                    <a:pt x="36019" y="4738"/>
                    <a:pt x="34137" y="16028"/>
                  </a:cubicBezTo>
                  <a:lnTo>
                    <a:pt x="410" y="214258"/>
                  </a:lnTo>
                  <a:cubicBezTo>
                    <a:pt x="-1472" y="225406"/>
                    <a:pt x="3305" y="236840"/>
                    <a:pt x="11121" y="239698"/>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60" name="Freeform: Shape 699">
              <a:extLst>
                <a:ext uri="{FF2B5EF4-FFF2-40B4-BE49-F238E27FC236}">
                  <a16:creationId xmlns:a16="http://schemas.microsoft.com/office/drawing/2014/main" id="{D2BBCA53-E466-31F7-C0C2-B21FD37A119C}"/>
                </a:ext>
              </a:extLst>
            </p:cNvPr>
            <p:cNvSpPr/>
            <p:nvPr/>
          </p:nvSpPr>
          <p:spPr>
            <a:xfrm>
              <a:off x="10398974" y="2497498"/>
              <a:ext cx="30108" cy="234531"/>
            </a:xfrm>
            <a:custGeom>
              <a:avLst/>
              <a:gdLst>
                <a:gd name="connsiteX0" fmla="*/ 18962 w 30108"/>
                <a:gd name="connsiteY0" fmla="*/ 0 h 234531"/>
                <a:gd name="connsiteX1" fmla="*/ 30108 w 30108"/>
                <a:gd name="connsiteY1" fmla="*/ 11005 h 234531"/>
                <a:gd name="connsiteX2" fmla="*/ 30108 w 30108"/>
                <a:gd name="connsiteY2" fmla="*/ 223527 h 234531"/>
                <a:gd name="connsiteX3" fmla="*/ 18962 w 30108"/>
                <a:gd name="connsiteY3" fmla="*/ 234531 h 234531"/>
                <a:gd name="connsiteX4" fmla="*/ 11146 w 30108"/>
                <a:gd name="connsiteY4" fmla="*/ 234531 h 234531"/>
                <a:gd name="connsiteX5" fmla="*/ 0 w 30108"/>
                <a:gd name="connsiteY5" fmla="*/ 223527 h 234531"/>
                <a:gd name="connsiteX6" fmla="*/ 0 w 30108"/>
                <a:gd name="connsiteY6" fmla="*/ 11005 h 234531"/>
                <a:gd name="connsiteX7" fmla="*/ 11146 w 30108"/>
                <a:gd name="connsiteY7" fmla="*/ 0 h 23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08" h="234531">
                  <a:moveTo>
                    <a:pt x="18962" y="0"/>
                  </a:moveTo>
                  <a:cubicBezTo>
                    <a:pt x="25118" y="0"/>
                    <a:pt x="30108" y="4927"/>
                    <a:pt x="30108" y="11005"/>
                  </a:cubicBezTo>
                  <a:lnTo>
                    <a:pt x="30108" y="223527"/>
                  </a:lnTo>
                  <a:cubicBezTo>
                    <a:pt x="30108" y="229605"/>
                    <a:pt x="25119" y="234531"/>
                    <a:pt x="18962" y="234531"/>
                  </a:cubicBezTo>
                  <a:lnTo>
                    <a:pt x="11146" y="234531"/>
                  </a:lnTo>
                  <a:cubicBezTo>
                    <a:pt x="4991" y="234531"/>
                    <a:pt x="0" y="229605"/>
                    <a:pt x="0" y="223527"/>
                  </a:cubicBezTo>
                  <a:lnTo>
                    <a:pt x="0" y="11005"/>
                  </a:lnTo>
                  <a:cubicBezTo>
                    <a:pt x="0" y="4927"/>
                    <a:pt x="4990" y="0"/>
                    <a:pt x="11146"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61" name="Freeform: Shape 700">
              <a:extLst>
                <a:ext uri="{FF2B5EF4-FFF2-40B4-BE49-F238E27FC236}">
                  <a16:creationId xmlns:a16="http://schemas.microsoft.com/office/drawing/2014/main" id="{1DABE5A8-1A22-1F56-0DDA-9132C0596362}"/>
                </a:ext>
              </a:extLst>
            </p:cNvPr>
            <p:cNvSpPr/>
            <p:nvPr/>
          </p:nvSpPr>
          <p:spPr>
            <a:xfrm>
              <a:off x="10446307" y="2498213"/>
              <a:ext cx="30108" cy="234531"/>
            </a:xfrm>
            <a:custGeom>
              <a:avLst/>
              <a:gdLst>
                <a:gd name="connsiteX0" fmla="*/ 18963 w 30108"/>
                <a:gd name="connsiteY0" fmla="*/ 0 h 234531"/>
                <a:gd name="connsiteX1" fmla="*/ 30109 w 30108"/>
                <a:gd name="connsiteY1" fmla="*/ 11005 h 234531"/>
                <a:gd name="connsiteX2" fmla="*/ 30109 w 30108"/>
                <a:gd name="connsiteY2" fmla="*/ 223527 h 234531"/>
                <a:gd name="connsiteX3" fmla="*/ 18963 w 30108"/>
                <a:gd name="connsiteY3" fmla="*/ 234532 h 234531"/>
                <a:gd name="connsiteX4" fmla="*/ 11146 w 30108"/>
                <a:gd name="connsiteY4" fmla="*/ 234532 h 234531"/>
                <a:gd name="connsiteX5" fmla="*/ 0 w 30108"/>
                <a:gd name="connsiteY5" fmla="*/ 223527 h 234531"/>
                <a:gd name="connsiteX6" fmla="*/ 0 w 30108"/>
                <a:gd name="connsiteY6" fmla="*/ 11005 h 234531"/>
                <a:gd name="connsiteX7" fmla="*/ 11146 w 30108"/>
                <a:gd name="connsiteY7" fmla="*/ 0 h 23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08" h="234531">
                  <a:moveTo>
                    <a:pt x="18963" y="0"/>
                  </a:moveTo>
                  <a:cubicBezTo>
                    <a:pt x="25118" y="0"/>
                    <a:pt x="30109" y="4927"/>
                    <a:pt x="30109" y="11005"/>
                  </a:cubicBezTo>
                  <a:lnTo>
                    <a:pt x="30109" y="223527"/>
                  </a:lnTo>
                  <a:cubicBezTo>
                    <a:pt x="30109" y="229605"/>
                    <a:pt x="25119" y="234532"/>
                    <a:pt x="18963" y="234532"/>
                  </a:cubicBezTo>
                  <a:lnTo>
                    <a:pt x="11146" y="234532"/>
                  </a:lnTo>
                  <a:cubicBezTo>
                    <a:pt x="4991" y="234532"/>
                    <a:pt x="0" y="229605"/>
                    <a:pt x="0" y="223527"/>
                  </a:cubicBezTo>
                  <a:lnTo>
                    <a:pt x="0" y="11005"/>
                  </a:lnTo>
                  <a:cubicBezTo>
                    <a:pt x="0" y="4927"/>
                    <a:pt x="4990" y="0"/>
                    <a:pt x="11146"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62" name="Freeform: Shape 701">
              <a:extLst>
                <a:ext uri="{FF2B5EF4-FFF2-40B4-BE49-F238E27FC236}">
                  <a16:creationId xmlns:a16="http://schemas.microsoft.com/office/drawing/2014/main" id="{617FC93B-B4C4-FFF3-BB6F-06AA18E81619}"/>
                </a:ext>
              </a:extLst>
            </p:cNvPr>
            <p:cNvSpPr/>
            <p:nvPr/>
          </p:nvSpPr>
          <p:spPr>
            <a:xfrm>
              <a:off x="10493641" y="2498213"/>
              <a:ext cx="30108" cy="234531"/>
            </a:xfrm>
            <a:custGeom>
              <a:avLst/>
              <a:gdLst>
                <a:gd name="connsiteX0" fmla="*/ 18962 w 30108"/>
                <a:gd name="connsiteY0" fmla="*/ 0 h 234531"/>
                <a:gd name="connsiteX1" fmla="*/ 30108 w 30108"/>
                <a:gd name="connsiteY1" fmla="*/ 11005 h 234531"/>
                <a:gd name="connsiteX2" fmla="*/ 30108 w 30108"/>
                <a:gd name="connsiteY2" fmla="*/ 223527 h 234531"/>
                <a:gd name="connsiteX3" fmla="*/ 18962 w 30108"/>
                <a:gd name="connsiteY3" fmla="*/ 234532 h 234531"/>
                <a:gd name="connsiteX4" fmla="*/ 11146 w 30108"/>
                <a:gd name="connsiteY4" fmla="*/ 234532 h 234531"/>
                <a:gd name="connsiteX5" fmla="*/ 0 w 30108"/>
                <a:gd name="connsiteY5" fmla="*/ 223527 h 234531"/>
                <a:gd name="connsiteX6" fmla="*/ 0 w 30108"/>
                <a:gd name="connsiteY6" fmla="*/ 11005 h 234531"/>
                <a:gd name="connsiteX7" fmla="*/ 11146 w 30108"/>
                <a:gd name="connsiteY7" fmla="*/ 0 h 23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08" h="234531">
                  <a:moveTo>
                    <a:pt x="18962" y="0"/>
                  </a:moveTo>
                  <a:cubicBezTo>
                    <a:pt x="25117" y="0"/>
                    <a:pt x="30108" y="4927"/>
                    <a:pt x="30108" y="11005"/>
                  </a:cubicBezTo>
                  <a:lnTo>
                    <a:pt x="30108" y="223527"/>
                  </a:lnTo>
                  <a:cubicBezTo>
                    <a:pt x="30108" y="229605"/>
                    <a:pt x="25118" y="234532"/>
                    <a:pt x="18962" y="234532"/>
                  </a:cubicBezTo>
                  <a:lnTo>
                    <a:pt x="11146" y="234532"/>
                  </a:lnTo>
                  <a:cubicBezTo>
                    <a:pt x="4991" y="234532"/>
                    <a:pt x="0" y="229605"/>
                    <a:pt x="0" y="223527"/>
                  </a:cubicBezTo>
                  <a:lnTo>
                    <a:pt x="0" y="11005"/>
                  </a:lnTo>
                  <a:cubicBezTo>
                    <a:pt x="0" y="4927"/>
                    <a:pt x="4990" y="0"/>
                    <a:pt x="11146"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63" name="Freeform: Shape 702">
              <a:extLst>
                <a:ext uri="{FF2B5EF4-FFF2-40B4-BE49-F238E27FC236}">
                  <a16:creationId xmlns:a16="http://schemas.microsoft.com/office/drawing/2014/main" id="{77EC9BDA-6071-581D-7F77-1B986D668479}"/>
                </a:ext>
              </a:extLst>
            </p:cNvPr>
            <p:cNvSpPr/>
            <p:nvPr/>
          </p:nvSpPr>
          <p:spPr>
            <a:xfrm>
              <a:off x="10588453" y="2496355"/>
              <a:ext cx="30108" cy="234531"/>
            </a:xfrm>
            <a:custGeom>
              <a:avLst/>
              <a:gdLst>
                <a:gd name="connsiteX0" fmla="*/ 18963 w 30108"/>
                <a:gd name="connsiteY0" fmla="*/ 0 h 234531"/>
                <a:gd name="connsiteX1" fmla="*/ 30109 w 30108"/>
                <a:gd name="connsiteY1" fmla="*/ 11005 h 234531"/>
                <a:gd name="connsiteX2" fmla="*/ 30109 w 30108"/>
                <a:gd name="connsiteY2" fmla="*/ 223527 h 234531"/>
                <a:gd name="connsiteX3" fmla="*/ 18963 w 30108"/>
                <a:gd name="connsiteY3" fmla="*/ 234532 h 234531"/>
                <a:gd name="connsiteX4" fmla="*/ 11147 w 30108"/>
                <a:gd name="connsiteY4" fmla="*/ 234532 h 234531"/>
                <a:gd name="connsiteX5" fmla="*/ 0 w 30108"/>
                <a:gd name="connsiteY5" fmla="*/ 223527 h 234531"/>
                <a:gd name="connsiteX6" fmla="*/ 0 w 30108"/>
                <a:gd name="connsiteY6" fmla="*/ 11005 h 234531"/>
                <a:gd name="connsiteX7" fmla="*/ 11147 w 30108"/>
                <a:gd name="connsiteY7" fmla="*/ 0 h 23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08" h="234531">
                  <a:moveTo>
                    <a:pt x="18963" y="0"/>
                  </a:moveTo>
                  <a:cubicBezTo>
                    <a:pt x="25118" y="0"/>
                    <a:pt x="30109" y="4927"/>
                    <a:pt x="30109" y="11005"/>
                  </a:cubicBezTo>
                  <a:lnTo>
                    <a:pt x="30109" y="223527"/>
                  </a:lnTo>
                  <a:cubicBezTo>
                    <a:pt x="30109" y="229605"/>
                    <a:pt x="25119" y="234532"/>
                    <a:pt x="18963" y="234532"/>
                  </a:cubicBezTo>
                  <a:lnTo>
                    <a:pt x="11147" y="234532"/>
                  </a:lnTo>
                  <a:cubicBezTo>
                    <a:pt x="4991" y="234532"/>
                    <a:pt x="0" y="229605"/>
                    <a:pt x="0" y="223527"/>
                  </a:cubicBezTo>
                  <a:lnTo>
                    <a:pt x="0" y="11005"/>
                  </a:lnTo>
                  <a:cubicBezTo>
                    <a:pt x="0" y="4927"/>
                    <a:pt x="4990" y="0"/>
                    <a:pt x="11147"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64" name="Freeform: Shape 703">
              <a:extLst>
                <a:ext uri="{FF2B5EF4-FFF2-40B4-BE49-F238E27FC236}">
                  <a16:creationId xmlns:a16="http://schemas.microsoft.com/office/drawing/2014/main" id="{D1353784-BC6A-C097-956B-01FD2B8D4AD1}"/>
                </a:ext>
              </a:extLst>
            </p:cNvPr>
            <p:cNvSpPr/>
            <p:nvPr/>
          </p:nvSpPr>
          <p:spPr>
            <a:xfrm>
              <a:off x="10540974" y="2497070"/>
              <a:ext cx="30108" cy="234531"/>
            </a:xfrm>
            <a:custGeom>
              <a:avLst/>
              <a:gdLst>
                <a:gd name="connsiteX0" fmla="*/ 18962 w 30108"/>
                <a:gd name="connsiteY0" fmla="*/ 0 h 234531"/>
                <a:gd name="connsiteX1" fmla="*/ 30108 w 30108"/>
                <a:gd name="connsiteY1" fmla="*/ 11005 h 234531"/>
                <a:gd name="connsiteX2" fmla="*/ 30108 w 30108"/>
                <a:gd name="connsiteY2" fmla="*/ 223527 h 234531"/>
                <a:gd name="connsiteX3" fmla="*/ 18962 w 30108"/>
                <a:gd name="connsiteY3" fmla="*/ 234531 h 234531"/>
                <a:gd name="connsiteX4" fmla="*/ 11146 w 30108"/>
                <a:gd name="connsiteY4" fmla="*/ 234531 h 234531"/>
                <a:gd name="connsiteX5" fmla="*/ 0 w 30108"/>
                <a:gd name="connsiteY5" fmla="*/ 223527 h 234531"/>
                <a:gd name="connsiteX6" fmla="*/ 0 w 30108"/>
                <a:gd name="connsiteY6" fmla="*/ 11005 h 234531"/>
                <a:gd name="connsiteX7" fmla="*/ 11146 w 30108"/>
                <a:gd name="connsiteY7" fmla="*/ 0 h 23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08" h="234531">
                  <a:moveTo>
                    <a:pt x="18962" y="0"/>
                  </a:moveTo>
                  <a:cubicBezTo>
                    <a:pt x="25118" y="0"/>
                    <a:pt x="30108" y="4927"/>
                    <a:pt x="30108" y="11005"/>
                  </a:cubicBezTo>
                  <a:lnTo>
                    <a:pt x="30108" y="223527"/>
                  </a:lnTo>
                  <a:cubicBezTo>
                    <a:pt x="30108" y="229605"/>
                    <a:pt x="25118" y="234531"/>
                    <a:pt x="18962" y="234531"/>
                  </a:cubicBezTo>
                  <a:lnTo>
                    <a:pt x="11146" y="234531"/>
                  </a:lnTo>
                  <a:cubicBezTo>
                    <a:pt x="4991" y="234531"/>
                    <a:pt x="0" y="229605"/>
                    <a:pt x="0" y="223527"/>
                  </a:cubicBezTo>
                  <a:lnTo>
                    <a:pt x="0" y="11005"/>
                  </a:lnTo>
                  <a:cubicBezTo>
                    <a:pt x="0" y="4927"/>
                    <a:pt x="4990" y="0"/>
                    <a:pt x="11146"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65" name="Freeform: Shape 704">
              <a:extLst>
                <a:ext uri="{FF2B5EF4-FFF2-40B4-BE49-F238E27FC236}">
                  <a16:creationId xmlns:a16="http://schemas.microsoft.com/office/drawing/2014/main" id="{790C4889-682D-D83D-DCE5-79516FC1C2C0}"/>
                </a:ext>
              </a:extLst>
            </p:cNvPr>
            <p:cNvSpPr/>
            <p:nvPr/>
          </p:nvSpPr>
          <p:spPr>
            <a:xfrm>
              <a:off x="10635786" y="2490638"/>
              <a:ext cx="30108" cy="234531"/>
            </a:xfrm>
            <a:custGeom>
              <a:avLst/>
              <a:gdLst>
                <a:gd name="connsiteX0" fmla="*/ 18962 w 30108"/>
                <a:gd name="connsiteY0" fmla="*/ 0 h 234531"/>
                <a:gd name="connsiteX1" fmla="*/ 30108 w 30108"/>
                <a:gd name="connsiteY1" fmla="*/ 11005 h 234531"/>
                <a:gd name="connsiteX2" fmla="*/ 30108 w 30108"/>
                <a:gd name="connsiteY2" fmla="*/ 223527 h 234531"/>
                <a:gd name="connsiteX3" fmla="*/ 18962 w 30108"/>
                <a:gd name="connsiteY3" fmla="*/ 234532 h 234531"/>
                <a:gd name="connsiteX4" fmla="*/ 11146 w 30108"/>
                <a:gd name="connsiteY4" fmla="*/ 234532 h 234531"/>
                <a:gd name="connsiteX5" fmla="*/ 0 w 30108"/>
                <a:gd name="connsiteY5" fmla="*/ 223527 h 234531"/>
                <a:gd name="connsiteX6" fmla="*/ 0 w 30108"/>
                <a:gd name="connsiteY6" fmla="*/ 11005 h 234531"/>
                <a:gd name="connsiteX7" fmla="*/ 11146 w 30108"/>
                <a:gd name="connsiteY7" fmla="*/ 0 h 23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08" h="234531">
                  <a:moveTo>
                    <a:pt x="18962" y="0"/>
                  </a:moveTo>
                  <a:cubicBezTo>
                    <a:pt x="25117" y="0"/>
                    <a:pt x="30108" y="4927"/>
                    <a:pt x="30108" y="11005"/>
                  </a:cubicBezTo>
                  <a:lnTo>
                    <a:pt x="30108" y="223527"/>
                  </a:lnTo>
                  <a:cubicBezTo>
                    <a:pt x="30108" y="229605"/>
                    <a:pt x="25118" y="234532"/>
                    <a:pt x="18962" y="234532"/>
                  </a:cubicBezTo>
                  <a:lnTo>
                    <a:pt x="11146" y="234532"/>
                  </a:lnTo>
                  <a:cubicBezTo>
                    <a:pt x="4991" y="234532"/>
                    <a:pt x="0" y="229605"/>
                    <a:pt x="0" y="223527"/>
                  </a:cubicBezTo>
                  <a:lnTo>
                    <a:pt x="0" y="11005"/>
                  </a:lnTo>
                  <a:cubicBezTo>
                    <a:pt x="0" y="4927"/>
                    <a:pt x="4990" y="0"/>
                    <a:pt x="11146"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66" name="Freeform: Shape 705">
              <a:extLst>
                <a:ext uri="{FF2B5EF4-FFF2-40B4-BE49-F238E27FC236}">
                  <a16:creationId xmlns:a16="http://schemas.microsoft.com/office/drawing/2014/main" id="{3A4C5458-CCB1-F868-0A3A-DE144736DE98}"/>
                </a:ext>
              </a:extLst>
            </p:cNvPr>
            <p:cNvSpPr/>
            <p:nvPr/>
          </p:nvSpPr>
          <p:spPr>
            <a:xfrm>
              <a:off x="10299386" y="2463483"/>
              <a:ext cx="475939" cy="48878"/>
            </a:xfrm>
            <a:custGeom>
              <a:avLst/>
              <a:gdLst>
                <a:gd name="connsiteX0" fmla="*/ 457556 w 475939"/>
                <a:gd name="connsiteY0" fmla="*/ 0 h 48878"/>
                <a:gd name="connsiteX1" fmla="*/ 475940 w 475939"/>
                <a:gd name="connsiteY1" fmla="*/ 18151 h 48878"/>
                <a:gd name="connsiteX2" fmla="*/ 475940 w 475939"/>
                <a:gd name="connsiteY2" fmla="*/ 30728 h 48878"/>
                <a:gd name="connsiteX3" fmla="*/ 457556 w 475939"/>
                <a:gd name="connsiteY3" fmla="*/ 48879 h 48878"/>
                <a:gd name="connsiteX4" fmla="*/ 18383 w 475939"/>
                <a:gd name="connsiteY4" fmla="*/ 48879 h 48878"/>
                <a:gd name="connsiteX5" fmla="*/ -1 w 475939"/>
                <a:gd name="connsiteY5" fmla="*/ 30728 h 48878"/>
                <a:gd name="connsiteX6" fmla="*/ -1 w 475939"/>
                <a:gd name="connsiteY6" fmla="*/ 18151 h 48878"/>
                <a:gd name="connsiteX7" fmla="*/ 18383 w 475939"/>
                <a:gd name="connsiteY7" fmla="*/ 0 h 4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939" h="48878">
                  <a:moveTo>
                    <a:pt x="457556" y="0"/>
                  </a:moveTo>
                  <a:cubicBezTo>
                    <a:pt x="467709" y="0"/>
                    <a:pt x="475940" y="8127"/>
                    <a:pt x="475940" y="18151"/>
                  </a:cubicBezTo>
                  <a:lnTo>
                    <a:pt x="475940" y="30728"/>
                  </a:lnTo>
                  <a:cubicBezTo>
                    <a:pt x="475940" y="40753"/>
                    <a:pt x="467709" y="48879"/>
                    <a:pt x="457556" y="48879"/>
                  </a:cubicBezTo>
                  <a:lnTo>
                    <a:pt x="18383" y="48879"/>
                  </a:lnTo>
                  <a:cubicBezTo>
                    <a:pt x="8230" y="48879"/>
                    <a:pt x="-1" y="40752"/>
                    <a:pt x="-1" y="30728"/>
                  </a:cubicBezTo>
                  <a:lnTo>
                    <a:pt x="-1" y="18151"/>
                  </a:lnTo>
                  <a:cubicBezTo>
                    <a:pt x="-1" y="8127"/>
                    <a:pt x="8230" y="0"/>
                    <a:pt x="18383"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67" name="Freeform: Shape 706">
              <a:extLst>
                <a:ext uri="{FF2B5EF4-FFF2-40B4-BE49-F238E27FC236}">
                  <a16:creationId xmlns:a16="http://schemas.microsoft.com/office/drawing/2014/main" id="{2A700D90-E8FF-D7BE-0CCF-2E1FA3F55682}"/>
                </a:ext>
              </a:extLst>
            </p:cNvPr>
            <p:cNvSpPr/>
            <p:nvPr/>
          </p:nvSpPr>
          <p:spPr>
            <a:xfrm>
              <a:off x="10348456" y="2697586"/>
              <a:ext cx="380404" cy="48878"/>
            </a:xfrm>
            <a:custGeom>
              <a:avLst/>
              <a:gdLst>
                <a:gd name="connsiteX0" fmla="*/ 362022 w 380404"/>
                <a:gd name="connsiteY0" fmla="*/ 0 h 48878"/>
                <a:gd name="connsiteX1" fmla="*/ 380405 w 380404"/>
                <a:gd name="connsiteY1" fmla="*/ 18151 h 48878"/>
                <a:gd name="connsiteX2" fmla="*/ 380405 w 380404"/>
                <a:gd name="connsiteY2" fmla="*/ 30728 h 48878"/>
                <a:gd name="connsiteX3" fmla="*/ 362022 w 380404"/>
                <a:gd name="connsiteY3" fmla="*/ 48878 h 48878"/>
                <a:gd name="connsiteX4" fmla="*/ 18384 w 380404"/>
                <a:gd name="connsiteY4" fmla="*/ 48878 h 48878"/>
                <a:gd name="connsiteX5" fmla="*/ 0 w 380404"/>
                <a:gd name="connsiteY5" fmla="*/ 30728 h 48878"/>
                <a:gd name="connsiteX6" fmla="*/ 0 w 380404"/>
                <a:gd name="connsiteY6" fmla="*/ 18151 h 48878"/>
                <a:gd name="connsiteX7" fmla="*/ 18384 w 380404"/>
                <a:gd name="connsiteY7" fmla="*/ 0 h 4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404" h="48878">
                  <a:moveTo>
                    <a:pt x="362022" y="0"/>
                  </a:moveTo>
                  <a:cubicBezTo>
                    <a:pt x="372175" y="0"/>
                    <a:pt x="380405" y="8126"/>
                    <a:pt x="380405" y="18151"/>
                  </a:cubicBezTo>
                  <a:lnTo>
                    <a:pt x="380405" y="30728"/>
                  </a:lnTo>
                  <a:cubicBezTo>
                    <a:pt x="380405" y="40752"/>
                    <a:pt x="372175" y="48878"/>
                    <a:pt x="362022" y="48878"/>
                  </a:cubicBezTo>
                  <a:lnTo>
                    <a:pt x="18384" y="48878"/>
                  </a:lnTo>
                  <a:cubicBezTo>
                    <a:pt x="8231" y="48878"/>
                    <a:pt x="0" y="40752"/>
                    <a:pt x="0" y="30728"/>
                  </a:cubicBezTo>
                  <a:lnTo>
                    <a:pt x="0" y="18151"/>
                  </a:lnTo>
                  <a:cubicBezTo>
                    <a:pt x="0" y="8126"/>
                    <a:pt x="8231" y="0"/>
                    <a:pt x="18384"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68" name="Freeform: Shape 707">
              <a:extLst>
                <a:ext uri="{FF2B5EF4-FFF2-40B4-BE49-F238E27FC236}">
                  <a16:creationId xmlns:a16="http://schemas.microsoft.com/office/drawing/2014/main" id="{67331D13-D633-583D-7B88-2CF47A13D39E}"/>
                </a:ext>
              </a:extLst>
            </p:cNvPr>
            <p:cNvSpPr/>
            <p:nvPr/>
          </p:nvSpPr>
          <p:spPr>
            <a:xfrm>
              <a:off x="10810500" y="2462912"/>
              <a:ext cx="153580" cy="288984"/>
            </a:xfrm>
            <a:custGeom>
              <a:avLst/>
              <a:gdLst>
                <a:gd name="connsiteX0" fmla="*/ 134039 w 153580"/>
                <a:gd name="connsiteY0" fmla="*/ 0 h 288984"/>
                <a:gd name="connsiteX1" fmla="*/ 153580 w 153580"/>
                <a:gd name="connsiteY1" fmla="*/ 19294 h 288984"/>
                <a:gd name="connsiteX2" fmla="*/ 153580 w 153580"/>
                <a:gd name="connsiteY2" fmla="*/ 269690 h 288984"/>
                <a:gd name="connsiteX3" fmla="*/ 134039 w 153580"/>
                <a:gd name="connsiteY3" fmla="*/ 288984 h 288984"/>
                <a:gd name="connsiteX4" fmla="*/ 19542 w 153580"/>
                <a:gd name="connsiteY4" fmla="*/ 288984 h 288984"/>
                <a:gd name="connsiteX5" fmla="*/ 1 w 153580"/>
                <a:gd name="connsiteY5" fmla="*/ 269690 h 288984"/>
                <a:gd name="connsiteX6" fmla="*/ 1 w 153580"/>
                <a:gd name="connsiteY6" fmla="*/ 19294 h 288984"/>
                <a:gd name="connsiteX7" fmla="*/ 19542 w 153580"/>
                <a:gd name="connsiteY7" fmla="*/ 0 h 28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580" h="288984">
                  <a:moveTo>
                    <a:pt x="134039" y="0"/>
                  </a:moveTo>
                  <a:cubicBezTo>
                    <a:pt x="144832" y="0"/>
                    <a:pt x="153580" y="8638"/>
                    <a:pt x="153580" y="19294"/>
                  </a:cubicBezTo>
                  <a:lnTo>
                    <a:pt x="153580" y="269690"/>
                  </a:lnTo>
                  <a:cubicBezTo>
                    <a:pt x="153580" y="280346"/>
                    <a:pt x="144831" y="288984"/>
                    <a:pt x="134039" y="288984"/>
                  </a:cubicBezTo>
                  <a:lnTo>
                    <a:pt x="19542" y="288984"/>
                  </a:lnTo>
                  <a:cubicBezTo>
                    <a:pt x="8749" y="288984"/>
                    <a:pt x="1" y="280346"/>
                    <a:pt x="1" y="269690"/>
                  </a:cubicBezTo>
                  <a:lnTo>
                    <a:pt x="1" y="19294"/>
                  </a:lnTo>
                  <a:cubicBezTo>
                    <a:pt x="1" y="8638"/>
                    <a:pt x="8750" y="0"/>
                    <a:pt x="19542" y="0"/>
                  </a:cubicBezTo>
                  <a:close/>
                </a:path>
              </a:pathLst>
            </a:custGeom>
            <a:solidFill>
              <a:srgbClr val="F59E19"/>
            </a:solidFill>
            <a:ln w="12700" cap="flat">
              <a:solidFill>
                <a:srgbClr val="1D1D1B"/>
              </a:solidFill>
              <a:prstDash val="solid"/>
              <a:miter/>
            </a:ln>
          </p:spPr>
          <p:txBody>
            <a:bodyPr rtlCol="0" anchor="ctr"/>
            <a:lstStyle/>
            <a:p>
              <a:endParaRPr lang="de-DE"/>
            </a:p>
          </p:txBody>
        </p:sp>
        <p:sp>
          <p:nvSpPr>
            <p:cNvPr id="69" name="Freeform: Shape 708">
              <a:extLst>
                <a:ext uri="{FF2B5EF4-FFF2-40B4-BE49-F238E27FC236}">
                  <a16:creationId xmlns:a16="http://schemas.microsoft.com/office/drawing/2014/main" id="{FF5A7E65-01DE-EA2D-BDF6-E111450D483A}"/>
                </a:ext>
              </a:extLst>
            </p:cNvPr>
            <p:cNvSpPr/>
            <p:nvPr/>
          </p:nvSpPr>
          <p:spPr>
            <a:xfrm>
              <a:off x="10856965" y="2490638"/>
              <a:ext cx="57900" cy="33443"/>
            </a:xfrm>
            <a:custGeom>
              <a:avLst/>
              <a:gdLst>
                <a:gd name="connsiteX0" fmla="*/ 45307 w 57900"/>
                <a:gd name="connsiteY0" fmla="*/ 0 h 33443"/>
                <a:gd name="connsiteX1" fmla="*/ 57901 w 57900"/>
                <a:gd name="connsiteY1" fmla="*/ 12434 h 33443"/>
                <a:gd name="connsiteX2" fmla="*/ 57901 w 57900"/>
                <a:gd name="connsiteY2" fmla="*/ 21009 h 33443"/>
                <a:gd name="connsiteX3" fmla="*/ 45307 w 57900"/>
                <a:gd name="connsiteY3" fmla="*/ 33443 h 33443"/>
                <a:gd name="connsiteX4" fmla="*/ 12594 w 57900"/>
                <a:gd name="connsiteY4" fmla="*/ 33443 h 33443"/>
                <a:gd name="connsiteX5" fmla="*/ 0 w 57900"/>
                <a:gd name="connsiteY5" fmla="*/ 21009 h 33443"/>
                <a:gd name="connsiteX6" fmla="*/ 0 w 57900"/>
                <a:gd name="connsiteY6" fmla="*/ 12434 h 33443"/>
                <a:gd name="connsiteX7" fmla="*/ 12594 w 57900"/>
                <a:gd name="connsiteY7" fmla="*/ 0 h 3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00" h="33443">
                  <a:moveTo>
                    <a:pt x="45307" y="0"/>
                  </a:moveTo>
                  <a:cubicBezTo>
                    <a:pt x="52262" y="0"/>
                    <a:pt x="57901" y="5567"/>
                    <a:pt x="57901" y="12434"/>
                  </a:cubicBezTo>
                  <a:lnTo>
                    <a:pt x="57901" y="21009"/>
                  </a:lnTo>
                  <a:cubicBezTo>
                    <a:pt x="57901" y="27877"/>
                    <a:pt x="52262" y="33443"/>
                    <a:pt x="45307" y="33443"/>
                  </a:cubicBezTo>
                  <a:lnTo>
                    <a:pt x="12594" y="33443"/>
                  </a:lnTo>
                  <a:cubicBezTo>
                    <a:pt x="5639" y="33443"/>
                    <a:pt x="0" y="27876"/>
                    <a:pt x="0" y="21009"/>
                  </a:cubicBezTo>
                  <a:lnTo>
                    <a:pt x="0" y="12434"/>
                  </a:lnTo>
                  <a:cubicBezTo>
                    <a:pt x="0" y="5567"/>
                    <a:pt x="5639" y="0"/>
                    <a:pt x="12594"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70" name="Freeform: Shape 709">
              <a:extLst>
                <a:ext uri="{FF2B5EF4-FFF2-40B4-BE49-F238E27FC236}">
                  <a16:creationId xmlns:a16="http://schemas.microsoft.com/office/drawing/2014/main" id="{C42BB8FE-FBB7-6676-9B50-A3D9B887B459}"/>
                </a:ext>
              </a:extLst>
            </p:cNvPr>
            <p:cNvSpPr/>
            <p:nvPr/>
          </p:nvSpPr>
          <p:spPr>
            <a:xfrm>
              <a:off x="10974502" y="2456337"/>
              <a:ext cx="153580" cy="288984"/>
            </a:xfrm>
            <a:custGeom>
              <a:avLst/>
              <a:gdLst>
                <a:gd name="connsiteX0" fmla="*/ 134039 w 153580"/>
                <a:gd name="connsiteY0" fmla="*/ 0 h 288984"/>
                <a:gd name="connsiteX1" fmla="*/ 153580 w 153580"/>
                <a:gd name="connsiteY1" fmla="*/ 19294 h 288984"/>
                <a:gd name="connsiteX2" fmla="*/ 153580 w 153580"/>
                <a:gd name="connsiteY2" fmla="*/ 269690 h 288984"/>
                <a:gd name="connsiteX3" fmla="*/ 134039 w 153580"/>
                <a:gd name="connsiteY3" fmla="*/ 288985 h 288984"/>
                <a:gd name="connsiteX4" fmla="*/ 19542 w 153580"/>
                <a:gd name="connsiteY4" fmla="*/ 288985 h 288984"/>
                <a:gd name="connsiteX5" fmla="*/ 1 w 153580"/>
                <a:gd name="connsiteY5" fmla="*/ 269690 h 288984"/>
                <a:gd name="connsiteX6" fmla="*/ 1 w 153580"/>
                <a:gd name="connsiteY6" fmla="*/ 19294 h 288984"/>
                <a:gd name="connsiteX7" fmla="*/ 19542 w 153580"/>
                <a:gd name="connsiteY7" fmla="*/ 0 h 28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580" h="288984">
                  <a:moveTo>
                    <a:pt x="134039" y="0"/>
                  </a:moveTo>
                  <a:cubicBezTo>
                    <a:pt x="144832" y="0"/>
                    <a:pt x="153580" y="8638"/>
                    <a:pt x="153580" y="19294"/>
                  </a:cubicBezTo>
                  <a:lnTo>
                    <a:pt x="153580" y="269690"/>
                  </a:lnTo>
                  <a:cubicBezTo>
                    <a:pt x="153580" y="280346"/>
                    <a:pt x="144831" y="288985"/>
                    <a:pt x="134039" y="288985"/>
                  </a:cubicBezTo>
                  <a:lnTo>
                    <a:pt x="19542" y="288985"/>
                  </a:lnTo>
                  <a:cubicBezTo>
                    <a:pt x="8749" y="288985"/>
                    <a:pt x="1" y="280347"/>
                    <a:pt x="1" y="269690"/>
                  </a:cubicBezTo>
                  <a:lnTo>
                    <a:pt x="1" y="19294"/>
                  </a:lnTo>
                  <a:cubicBezTo>
                    <a:pt x="1" y="8638"/>
                    <a:pt x="8750" y="0"/>
                    <a:pt x="19542" y="0"/>
                  </a:cubicBezTo>
                  <a:close/>
                </a:path>
              </a:pathLst>
            </a:custGeom>
            <a:solidFill>
              <a:srgbClr val="F59E19"/>
            </a:solidFill>
            <a:ln w="12700" cap="flat">
              <a:solidFill>
                <a:srgbClr val="1D1D1B"/>
              </a:solidFill>
              <a:prstDash val="solid"/>
              <a:miter/>
            </a:ln>
          </p:spPr>
          <p:txBody>
            <a:bodyPr rtlCol="0" anchor="ctr"/>
            <a:lstStyle/>
            <a:p>
              <a:endParaRPr lang="de-DE"/>
            </a:p>
          </p:txBody>
        </p:sp>
        <p:sp>
          <p:nvSpPr>
            <p:cNvPr id="71" name="Freeform: Shape 710">
              <a:extLst>
                <a:ext uri="{FF2B5EF4-FFF2-40B4-BE49-F238E27FC236}">
                  <a16:creationId xmlns:a16="http://schemas.microsoft.com/office/drawing/2014/main" id="{BC5CFFBE-18A2-AF1F-0AF2-74217008EFBB}"/>
                </a:ext>
              </a:extLst>
            </p:cNvPr>
            <p:cNvSpPr/>
            <p:nvPr/>
          </p:nvSpPr>
          <p:spPr>
            <a:xfrm>
              <a:off x="11020823" y="2484064"/>
              <a:ext cx="57900" cy="33443"/>
            </a:xfrm>
            <a:custGeom>
              <a:avLst/>
              <a:gdLst>
                <a:gd name="connsiteX0" fmla="*/ 45307 w 57900"/>
                <a:gd name="connsiteY0" fmla="*/ 0 h 33443"/>
                <a:gd name="connsiteX1" fmla="*/ 57900 w 57900"/>
                <a:gd name="connsiteY1" fmla="*/ 12434 h 33443"/>
                <a:gd name="connsiteX2" fmla="*/ 57900 w 57900"/>
                <a:gd name="connsiteY2" fmla="*/ 21009 h 33443"/>
                <a:gd name="connsiteX3" fmla="*/ 45307 w 57900"/>
                <a:gd name="connsiteY3" fmla="*/ 33443 h 33443"/>
                <a:gd name="connsiteX4" fmla="*/ 12593 w 57900"/>
                <a:gd name="connsiteY4" fmla="*/ 33443 h 33443"/>
                <a:gd name="connsiteX5" fmla="*/ 0 w 57900"/>
                <a:gd name="connsiteY5" fmla="*/ 21009 h 33443"/>
                <a:gd name="connsiteX6" fmla="*/ 0 w 57900"/>
                <a:gd name="connsiteY6" fmla="*/ 12434 h 33443"/>
                <a:gd name="connsiteX7" fmla="*/ 12593 w 57900"/>
                <a:gd name="connsiteY7" fmla="*/ 0 h 3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00" h="33443">
                  <a:moveTo>
                    <a:pt x="45307" y="0"/>
                  </a:moveTo>
                  <a:cubicBezTo>
                    <a:pt x="52261" y="0"/>
                    <a:pt x="57900" y="5567"/>
                    <a:pt x="57900" y="12434"/>
                  </a:cubicBezTo>
                  <a:lnTo>
                    <a:pt x="57900" y="21009"/>
                  </a:lnTo>
                  <a:cubicBezTo>
                    <a:pt x="57900" y="27876"/>
                    <a:pt x="52261" y="33443"/>
                    <a:pt x="45307" y="33443"/>
                  </a:cubicBezTo>
                  <a:lnTo>
                    <a:pt x="12593" y="33443"/>
                  </a:lnTo>
                  <a:cubicBezTo>
                    <a:pt x="5638" y="33443"/>
                    <a:pt x="0" y="27876"/>
                    <a:pt x="0" y="21009"/>
                  </a:cubicBezTo>
                  <a:lnTo>
                    <a:pt x="0" y="12434"/>
                  </a:lnTo>
                  <a:cubicBezTo>
                    <a:pt x="0" y="5567"/>
                    <a:pt x="5638" y="0"/>
                    <a:pt x="12593" y="0"/>
                  </a:cubicBezTo>
                  <a:close/>
                </a:path>
              </a:pathLst>
            </a:custGeom>
            <a:solidFill>
              <a:srgbClr val="43A1B6"/>
            </a:solidFill>
            <a:ln w="12700" cap="flat">
              <a:solidFill>
                <a:srgbClr val="1D1D1B"/>
              </a:solidFill>
              <a:prstDash val="solid"/>
              <a:miter/>
            </a:ln>
          </p:spPr>
          <p:txBody>
            <a:bodyPr rtlCol="0" anchor="ctr"/>
            <a:lstStyle/>
            <a:p>
              <a:endParaRPr lang="de-DE"/>
            </a:p>
          </p:txBody>
        </p:sp>
        <p:sp>
          <p:nvSpPr>
            <p:cNvPr id="72" name="Freeform: Shape 711">
              <a:extLst>
                <a:ext uri="{FF2B5EF4-FFF2-40B4-BE49-F238E27FC236}">
                  <a16:creationId xmlns:a16="http://schemas.microsoft.com/office/drawing/2014/main" id="{37112A4B-80D6-E17D-02C0-5B81849241CD}"/>
                </a:ext>
              </a:extLst>
            </p:cNvPr>
            <p:cNvSpPr/>
            <p:nvPr/>
          </p:nvSpPr>
          <p:spPr>
            <a:xfrm>
              <a:off x="10593664" y="3061747"/>
              <a:ext cx="137513" cy="108905"/>
            </a:xfrm>
            <a:custGeom>
              <a:avLst/>
              <a:gdLst>
                <a:gd name="connsiteX0" fmla="*/ 96549 w 137513"/>
                <a:gd name="connsiteY0" fmla="*/ 0 h 108905"/>
                <a:gd name="connsiteX1" fmla="*/ 137513 w 137513"/>
                <a:gd name="connsiteY1" fmla="*/ 40446 h 108905"/>
                <a:gd name="connsiteX2" fmla="*/ 137513 w 137513"/>
                <a:gd name="connsiteY2" fmla="*/ 68458 h 108905"/>
                <a:gd name="connsiteX3" fmla="*/ 96549 w 137513"/>
                <a:gd name="connsiteY3" fmla="*/ 108905 h 108905"/>
                <a:gd name="connsiteX4" fmla="*/ 40964 w 137513"/>
                <a:gd name="connsiteY4" fmla="*/ 108905 h 108905"/>
                <a:gd name="connsiteX5" fmla="*/ -1 w 137513"/>
                <a:gd name="connsiteY5" fmla="*/ 68458 h 108905"/>
                <a:gd name="connsiteX6" fmla="*/ -1 w 137513"/>
                <a:gd name="connsiteY6" fmla="*/ 40446 h 108905"/>
                <a:gd name="connsiteX7" fmla="*/ 40964 w 137513"/>
                <a:gd name="connsiteY7" fmla="*/ 0 h 10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513" h="108905">
                  <a:moveTo>
                    <a:pt x="96549" y="0"/>
                  </a:moveTo>
                  <a:cubicBezTo>
                    <a:pt x="119173" y="0"/>
                    <a:pt x="137513" y="18108"/>
                    <a:pt x="137513" y="40446"/>
                  </a:cubicBezTo>
                  <a:lnTo>
                    <a:pt x="137513" y="68458"/>
                  </a:lnTo>
                  <a:cubicBezTo>
                    <a:pt x="137513" y="90796"/>
                    <a:pt x="119173" y="108905"/>
                    <a:pt x="96549" y="108905"/>
                  </a:cubicBezTo>
                  <a:lnTo>
                    <a:pt x="40964" y="108905"/>
                  </a:lnTo>
                  <a:cubicBezTo>
                    <a:pt x="18340" y="108905"/>
                    <a:pt x="-1" y="90796"/>
                    <a:pt x="-1" y="68458"/>
                  </a:cubicBezTo>
                  <a:lnTo>
                    <a:pt x="-1" y="40446"/>
                  </a:lnTo>
                  <a:cubicBezTo>
                    <a:pt x="-1" y="18108"/>
                    <a:pt x="18340" y="0"/>
                    <a:pt x="40964" y="0"/>
                  </a:cubicBezTo>
                  <a:close/>
                </a:path>
              </a:pathLst>
            </a:custGeom>
            <a:solidFill>
              <a:srgbClr val="F59E19"/>
            </a:solidFill>
            <a:ln w="12700" cap="flat">
              <a:solidFill>
                <a:srgbClr val="1D1D1B"/>
              </a:solidFill>
              <a:prstDash val="solid"/>
              <a:miter/>
            </a:ln>
          </p:spPr>
          <p:txBody>
            <a:bodyPr rtlCol="0" anchor="ctr"/>
            <a:lstStyle/>
            <a:p>
              <a:endParaRPr lang="de-DE"/>
            </a:p>
          </p:txBody>
        </p:sp>
        <p:sp>
          <p:nvSpPr>
            <p:cNvPr id="73" name="Freeform: Shape 712">
              <a:extLst>
                <a:ext uri="{FF2B5EF4-FFF2-40B4-BE49-F238E27FC236}">
                  <a16:creationId xmlns:a16="http://schemas.microsoft.com/office/drawing/2014/main" id="{5D5AC46A-0AE0-4D57-5B55-D8F7892839C5}"/>
                </a:ext>
              </a:extLst>
            </p:cNvPr>
            <p:cNvSpPr/>
            <p:nvPr/>
          </p:nvSpPr>
          <p:spPr>
            <a:xfrm>
              <a:off x="10592795" y="3057888"/>
              <a:ext cx="138960" cy="36301"/>
            </a:xfrm>
            <a:custGeom>
              <a:avLst/>
              <a:gdLst>
                <a:gd name="connsiteX0" fmla="*/ 138960 w 138960"/>
                <a:gd name="connsiteY0" fmla="*/ 18151 h 36301"/>
                <a:gd name="connsiteX1" fmla="*/ 69480 w 138960"/>
                <a:gd name="connsiteY1" fmla="*/ 36302 h 36301"/>
                <a:gd name="connsiteX2" fmla="*/ 0 w 138960"/>
                <a:gd name="connsiteY2" fmla="*/ 18151 h 36301"/>
                <a:gd name="connsiteX3" fmla="*/ 69480 w 138960"/>
                <a:gd name="connsiteY3" fmla="*/ 0 h 36301"/>
                <a:gd name="connsiteX4" fmla="*/ 138960 w 138960"/>
                <a:gd name="connsiteY4" fmla="*/ 18151 h 36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60" h="36301">
                  <a:moveTo>
                    <a:pt x="138960" y="18151"/>
                  </a:moveTo>
                  <a:cubicBezTo>
                    <a:pt x="138960" y="28176"/>
                    <a:pt x="107853" y="36302"/>
                    <a:pt x="69480" y="36302"/>
                  </a:cubicBezTo>
                  <a:cubicBezTo>
                    <a:pt x="31108" y="36302"/>
                    <a:pt x="0" y="28175"/>
                    <a:pt x="0" y="18151"/>
                  </a:cubicBezTo>
                  <a:cubicBezTo>
                    <a:pt x="0" y="8126"/>
                    <a:pt x="31108" y="0"/>
                    <a:pt x="69480" y="0"/>
                  </a:cubicBezTo>
                  <a:cubicBezTo>
                    <a:pt x="107853" y="0"/>
                    <a:pt x="138960" y="8127"/>
                    <a:pt x="138960" y="18151"/>
                  </a:cubicBezTo>
                  <a:close/>
                </a:path>
              </a:pathLst>
            </a:custGeom>
            <a:solidFill>
              <a:srgbClr val="F59E19"/>
            </a:solidFill>
            <a:ln w="12700" cap="flat">
              <a:solidFill>
                <a:srgbClr val="1D1D1B"/>
              </a:solidFill>
              <a:prstDash val="solid"/>
              <a:miter/>
            </a:ln>
          </p:spPr>
          <p:txBody>
            <a:bodyPr rtlCol="0" anchor="ctr"/>
            <a:lstStyle/>
            <a:p>
              <a:endParaRPr lang="de-DE"/>
            </a:p>
          </p:txBody>
        </p:sp>
      </p:grpSp>
      <p:grpSp>
        <p:nvGrpSpPr>
          <p:cNvPr id="78" name="Gruppieren 77">
            <a:extLst>
              <a:ext uri="{FF2B5EF4-FFF2-40B4-BE49-F238E27FC236}">
                <a16:creationId xmlns:a16="http://schemas.microsoft.com/office/drawing/2014/main" id="{7BAB303B-8199-4FB4-69A5-65A7890FA6D4}"/>
              </a:ext>
            </a:extLst>
          </p:cNvPr>
          <p:cNvGrpSpPr/>
          <p:nvPr userDrawn="1"/>
        </p:nvGrpSpPr>
        <p:grpSpPr>
          <a:xfrm>
            <a:off x="7008494" y="2754730"/>
            <a:ext cx="2151935" cy="457788"/>
            <a:chOff x="3113533" y="5167245"/>
            <a:chExt cx="3747303" cy="797176"/>
          </a:xfrm>
        </p:grpSpPr>
        <p:sp>
          <p:nvSpPr>
            <p:cNvPr id="74" name="Freeform: Shape 52">
              <a:extLst>
                <a:ext uri="{FF2B5EF4-FFF2-40B4-BE49-F238E27FC236}">
                  <a16:creationId xmlns:a16="http://schemas.microsoft.com/office/drawing/2014/main" id="{C59F4277-3524-1E05-78AC-B9042AC1A30A}"/>
                </a:ext>
              </a:extLst>
            </p:cNvPr>
            <p:cNvSpPr/>
            <p:nvPr userDrawn="1"/>
          </p:nvSpPr>
          <p:spPr>
            <a:xfrm>
              <a:off x="3294311" y="5721750"/>
              <a:ext cx="221001" cy="242671"/>
            </a:xfrm>
            <a:custGeom>
              <a:avLst/>
              <a:gdLst>
                <a:gd name="connsiteX0" fmla="*/ 113210 w 221001"/>
                <a:gd name="connsiteY0" fmla="*/ 24464 h 242671"/>
                <a:gd name="connsiteX1" fmla="*/ 304 w 221001"/>
                <a:gd name="connsiteY1" fmla="*/ 239130 h 242671"/>
                <a:gd name="connsiteX2" fmla="*/ 4212 w 221001"/>
                <a:gd name="connsiteY2" fmla="*/ 241846 h 242671"/>
                <a:gd name="connsiteX3" fmla="*/ 220325 w 221001"/>
                <a:gd name="connsiteY3" fmla="*/ 6027 h 242671"/>
                <a:gd name="connsiteX4" fmla="*/ 218588 w 221001"/>
                <a:gd name="connsiteY4" fmla="*/ 2025 h 242671"/>
                <a:gd name="connsiteX5" fmla="*/ 155042 w 221001"/>
                <a:gd name="connsiteY5" fmla="*/ 25 h 242671"/>
                <a:gd name="connsiteX6" fmla="*/ 113354 w 221001"/>
                <a:gd name="connsiteY6" fmla="*/ 24464 h 24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01" h="242671">
                  <a:moveTo>
                    <a:pt x="113210" y="24464"/>
                  </a:moveTo>
                  <a:lnTo>
                    <a:pt x="304" y="239130"/>
                  </a:lnTo>
                  <a:cubicBezTo>
                    <a:pt x="-999" y="241559"/>
                    <a:pt x="2186" y="243989"/>
                    <a:pt x="4212" y="241846"/>
                  </a:cubicBezTo>
                  <a:lnTo>
                    <a:pt x="220325" y="6027"/>
                  </a:lnTo>
                  <a:cubicBezTo>
                    <a:pt x="221772" y="4455"/>
                    <a:pt x="220759" y="2025"/>
                    <a:pt x="218588" y="2025"/>
                  </a:cubicBezTo>
                  <a:lnTo>
                    <a:pt x="155042" y="25"/>
                  </a:lnTo>
                  <a:cubicBezTo>
                    <a:pt x="137672" y="-547"/>
                    <a:pt x="121460" y="8886"/>
                    <a:pt x="113354" y="24464"/>
                  </a:cubicBezTo>
                  <a:close/>
                </a:path>
              </a:pathLst>
            </a:custGeom>
            <a:solidFill>
              <a:srgbClr val="ED6C34"/>
            </a:solidFill>
            <a:ln w="14469" cap="flat">
              <a:solidFill>
                <a:srgbClr val="1D1D1B"/>
              </a:solidFill>
              <a:prstDash val="solid"/>
              <a:miter/>
            </a:ln>
          </p:spPr>
          <p:txBody>
            <a:bodyPr rtlCol="0" anchor="ctr"/>
            <a:lstStyle/>
            <a:p>
              <a:endParaRPr lang="de-DE"/>
            </a:p>
          </p:txBody>
        </p:sp>
        <p:sp>
          <p:nvSpPr>
            <p:cNvPr id="75" name="Freeform: Shape 53">
              <a:extLst>
                <a:ext uri="{FF2B5EF4-FFF2-40B4-BE49-F238E27FC236}">
                  <a16:creationId xmlns:a16="http://schemas.microsoft.com/office/drawing/2014/main" id="{7621CFE5-AD29-94EB-D9AC-D4DC6DCBA65A}"/>
                </a:ext>
              </a:extLst>
            </p:cNvPr>
            <p:cNvSpPr/>
            <p:nvPr userDrawn="1"/>
          </p:nvSpPr>
          <p:spPr>
            <a:xfrm>
              <a:off x="6529115" y="5718177"/>
              <a:ext cx="228229" cy="242671"/>
            </a:xfrm>
            <a:custGeom>
              <a:avLst/>
              <a:gdLst>
                <a:gd name="connsiteX0" fmla="*/ 111266 w 228229"/>
                <a:gd name="connsiteY0" fmla="*/ 24464 h 242671"/>
                <a:gd name="connsiteX1" fmla="*/ 227935 w 228229"/>
                <a:gd name="connsiteY1" fmla="*/ 239130 h 242671"/>
                <a:gd name="connsiteX2" fmla="*/ 224027 w 228229"/>
                <a:gd name="connsiteY2" fmla="*/ 241846 h 242671"/>
                <a:gd name="connsiteX3" fmla="*/ 676 w 228229"/>
                <a:gd name="connsiteY3" fmla="*/ 6027 h 242671"/>
                <a:gd name="connsiteX4" fmla="*/ 2414 w 228229"/>
                <a:gd name="connsiteY4" fmla="*/ 2025 h 242671"/>
                <a:gd name="connsiteX5" fmla="*/ 68130 w 228229"/>
                <a:gd name="connsiteY5" fmla="*/ 25 h 242671"/>
                <a:gd name="connsiteX6" fmla="*/ 111266 w 228229"/>
                <a:gd name="connsiteY6" fmla="*/ 24464 h 24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29" h="242671">
                  <a:moveTo>
                    <a:pt x="111266" y="24464"/>
                  </a:moveTo>
                  <a:lnTo>
                    <a:pt x="227935" y="239130"/>
                  </a:lnTo>
                  <a:cubicBezTo>
                    <a:pt x="229237" y="241559"/>
                    <a:pt x="225909" y="243989"/>
                    <a:pt x="224027" y="241846"/>
                  </a:cubicBezTo>
                  <a:lnTo>
                    <a:pt x="676" y="6027"/>
                  </a:lnTo>
                  <a:cubicBezTo>
                    <a:pt x="-771" y="4455"/>
                    <a:pt x="242" y="2025"/>
                    <a:pt x="2414" y="2025"/>
                  </a:cubicBezTo>
                  <a:lnTo>
                    <a:pt x="68130" y="25"/>
                  </a:lnTo>
                  <a:cubicBezTo>
                    <a:pt x="86079" y="-547"/>
                    <a:pt x="102871" y="8886"/>
                    <a:pt x="111266" y="24464"/>
                  </a:cubicBezTo>
                  <a:close/>
                </a:path>
              </a:pathLst>
            </a:custGeom>
            <a:solidFill>
              <a:srgbClr val="ED6C34"/>
            </a:solidFill>
            <a:ln w="14469" cap="flat">
              <a:solidFill>
                <a:srgbClr val="1D1D1B"/>
              </a:solidFill>
              <a:prstDash val="solid"/>
              <a:miter/>
            </a:ln>
          </p:spPr>
          <p:txBody>
            <a:bodyPr rtlCol="0" anchor="ctr"/>
            <a:lstStyle/>
            <a:p>
              <a:endParaRPr lang="de-DE"/>
            </a:p>
          </p:txBody>
        </p:sp>
        <p:sp>
          <p:nvSpPr>
            <p:cNvPr id="76" name="Freeform: Shape 54">
              <a:extLst>
                <a:ext uri="{FF2B5EF4-FFF2-40B4-BE49-F238E27FC236}">
                  <a16:creationId xmlns:a16="http://schemas.microsoft.com/office/drawing/2014/main" id="{616B368B-2BD1-BC58-3FE0-E5759A57126A}"/>
                </a:ext>
              </a:extLst>
            </p:cNvPr>
            <p:cNvSpPr/>
            <p:nvPr userDrawn="1"/>
          </p:nvSpPr>
          <p:spPr>
            <a:xfrm>
              <a:off x="3113533" y="5644884"/>
              <a:ext cx="3747303" cy="69602"/>
            </a:xfrm>
            <a:custGeom>
              <a:avLst/>
              <a:gdLst>
                <a:gd name="connsiteX0" fmla="*/ 3721104 w 3747303"/>
                <a:gd name="connsiteY0" fmla="*/ 0 h 69602"/>
                <a:gd name="connsiteX1" fmla="*/ 3747303 w 3747303"/>
                <a:gd name="connsiteY1" fmla="*/ 25868 h 69602"/>
                <a:gd name="connsiteX2" fmla="*/ 3747303 w 3747303"/>
                <a:gd name="connsiteY2" fmla="*/ 43733 h 69602"/>
                <a:gd name="connsiteX3" fmla="*/ 3721104 w 3747303"/>
                <a:gd name="connsiteY3" fmla="*/ 69602 h 69602"/>
                <a:gd name="connsiteX4" fmla="*/ 26200 w 3747303"/>
                <a:gd name="connsiteY4" fmla="*/ 69602 h 69602"/>
                <a:gd name="connsiteX5" fmla="*/ 0 w 3747303"/>
                <a:gd name="connsiteY5" fmla="*/ 43733 h 69602"/>
                <a:gd name="connsiteX6" fmla="*/ 0 w 3747303"/>
                <a:gd name="connsiteY6" fmla="*/ 25868 h 69602"/>
                <a:gd name="connsiteX7" fmla="*/ 26200 w 3747303"/>
                <a:gd name="connsiteY7" fmla="*/ 0 h 6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7303" h="69602">
                  <a:moveTo>
                    <a:pt x="3721104" y="0"/>
                  </a:moveTo>
                  <a:cubicBezTo>
                    <a:pt x="3735573" y="0"/>
                    <a:pt x="3747303" y="11582"/>
                    <a:pt x="3747303" y="25868"/>
                  </a:cubicBezTo>
                  <a:lnTo>
                    <a:pt x="3747303" y="43733"/>
                  </a:lnTo>
                  <a:cubicBezTo>
                    <a:pt x="3747303" y="58020"/>
                    <a:pt x="3735573" y="69602"/>
                    <a:pt x="3721104" y="69602"/>
                  </a:cubicBezTo>
                  <a:lnTo>
                    <a:pt x="26200" y="69602"/>
                  </a:lnTo>
                  <a:cubicBezTo>
                    <a:pt x="11730" y="69602"/>
                    <a:pt x="0" y="58020"/>
                    <a:pt x="0" y="43733"/>
                  </a:cubicBezTo>
                  <a:lnTo>
                    <a:pt x="0" y="25868"/>
                  </a:lnTo>
                  <a:cubicBezTo>
                    <a:pt x="0" y="11582"/>
                    <a:pt x="11730" y="0"/>
                    <a:pt x="26200" y="0"/>
                  </a:cubicBezTo>
                  <a:close/>
                </a:path>
              </a:pathLst>
            </a:custGeom>
            <a:solidFill>
              <a:srgbClr val="ED6C34"/>
            </a:solidFill>
            <a:ln w="14469" cap="flat">
              <a:solidFill>
                <a:srgbClr val="1D1D1B"/>
              </a:solidFill>
              <a:prstDash val="solid"/>
              <a:miter/>
            </a:ln>
          </p:spPr>
          <p:txBody>
            <a:bodyPr rtlCol="0" anchor="ctr"/>
            <a:lstStyle/>
            <a:p>
              <a:endParaRPr lang="de-DE"/>
            </a:p>
          </p:txBody>
        </p:sp>
        <p:sp>
          <p:nvSpPr>
            <p:cNvPr id="77" name="Freeform: Shape 55">
              <a:extLst>
                <a:ext uri="{FF2B5EF4-FFF2-40B4-BE49-F238E27FC236}">
                  <a16:creationId xmlns:a16="http://schemas.microsoft.com/office/drawing/2014/main" id="{49A6CF28-C3B5-0FE5-BF34-913AF01DC476}"/>
                </a:ext>
              </a:extLst>
            </p:cNvPr>
            <p:cNvSpPr/>
            <p:nvPr userDrawn="1"/>
          </p:nvSpPr>
          <p:spPr>
            <a:xfrm>
              <a:off x="3129263" y="5167245"/>
              <a:ext cx="3698840" cy="480925"/>
            </a:xfrm>
            <a:custGeom>
              <a:avLst/>
              <a:gdLst>
                <a:gd name="connsiteX0" fmla="*/ 430535 w 3698840"/>
                <a:gd name="connsiteY0" fmla="*/ 5859 h 480925"/>
                <a:gd name="connsiteX1" fmla="*/ 5692 w 3698840"/>
                <a:gd name="connsiteY1" fmla="*/ 443910 h 480925"/>
                <a:gd name="connsiteX2" fmla="*/ 19878 w 3698840"/>
                <a:gd name="connsiteY2" fmla="*/ 477782 h 480925"/>
                <a:gd name="connsiteX3" fmla="*/ 3678883 w 3698840"/>
                <a:gd name="connsiteY3" fmla="*/ 480926 h 480925"/>
                <a:gd name="connsiteX4" fmla="*/ 3692055 w 3698840"/>
                <a:gd name="connsiteY4" fmla="*/ 446053 h 480925"/>
                <a:gd name="connsiteX5" fmla="*/ 3201351 w 3698840"/>
                <a:gd name="connsiteY5" fmla="*/ 14435 h 480925"/>
                <a:gd name="connsiteX6" fmla="*/ 3188324 w 3698840"/>
                <a:gd name="connsiteY6" fmla="*/ 9432 h 480925"/>
                <a:gd name="connsiteX7" fmla="*/ 444866 w 3698840"/>
                <a:gd name="connsiteY7" fmla="*/ 0 h 480925"/>
                <a:gd name="connsiteX8" fmla="*/ 430535 w 3698840"/>
                <a:gd name="connsiteY8" fmla="*/ 6002 h 48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8840" h="480925">
                  <a:moveTo>
                    <a:pt x="430535" y="5859"/>
                  </a:moveTo>
                  <a:lnTo>
                    <a:pt x="5692" y="443910"/>
                  </a:lnTo>
                  <a:cubicBezTo>
                    <a:pt x="-6611" y="456486"/>
                    <a:pt x="2363" y="477782"/>
                    <a:pt x="19878" y="477782"/>
                  </a:cubicBezTo>
                  <a:lnTo>
                    <a:pt x="3678883" y="480926"/>
                  </a:lnTo>
                  <a:cubicBezTo>
                    <a:pt x="3697267" y="480926"/>
                    <a:pt x="3705807" y="458202"/>
                    <a:pt x="3692055" y="446053"/>
                  </a:cubicBezTo>
                  <a:lnTo>
                    <a:pt x="3201351" y="14435"/>
                  </a:lnTo>
                  <a:cubicBezTo>
                    <a:pt x="3197732" y="11290"/>
                    <a:pt x="3193100" y="9575"/>
                    <a:pt x="3188324" y="9432"/>
                  </a:cubicBezTo>
                  <a:lnTo>
                    <a:pt x="444866" y="0"/>
                  </a:lnTo>
                  <a:cubicBezTo>
                    <a:pt x="439510" y="0"/>
                    <a:pt x="434299" y="2144"/>
                    <a:pt x="430535" y="6002"/>
                  </a:cubicBezTo>
                  <a:close/>
                </a:path>
              </a:pathLst>
            </a:custGeom>
            <a:solidFill>
              <a:srgbClr val="ED6C34"/>
            </a:solidFill>
            <a:ln w="14469" cap="flat">
              <a:solidFill>
                <a:srgbClr val="1D1D1B"/>
              </a:solidFill>
              <a:prstDash val="solid"/>
              <a:miter/>
            </a:ln>
          </p:spPr>
          <p:txBody>
            <a:bodyPr rtlCol="0" anchor="ctr"/>
            <a:lstStyle/>
            <a:p>
              <a:endParaRPr lang="de-DE"/>
            </a:p>
          </p:txBody>
        </p:sp>
      </p:grpSp>
    </p:spTree>
    <p:extLst>
      <p:ext uri="{BB962C8B-B14F-4D97-AF65-F5344CB8AC3E}">
        <p14:creationId xmlns:p14="http://schemas.microsoft.com/office/powerpoint/2010/main" val="151428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F-1 2/2">
    <p:spTree>
      <p:nvGrpSpPr>
        <p:cNvPr id="1" name=""/>
        <p:cNvGrpSpPr/>
        <p:nvPr/>
      </p:nvGrpSpPr>
      <p:grpSpPr>
        <a:xfrm>
          <a:off x="0" y="0"/>
          <a:ext cx="0" cy="0"/>
          <a:chOff x="0" y="0"/>
          <a:chExt cx="0" cy="0"/>
        </a:xfrm>
      </p:grpSpPr>
      <p:sp>
        <p:nvSpPr>
          <p:cNvPr id="27" name="Freihandform: Form 21">
            <a:extLst>
              <a:ext uri="{FF2B5EF4-FFF2-40B4-BE49-F238E27FC236}">
                <a16:creationId xmlns:a16="http://schemas.microsoft.com/office/drawing/2014/main" id="{9319DE5C-7A6C-4EDC-1EDD-2B90A3894962}"/>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00A8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pic>
        <p:nvPicPr>
          <p:cNvPr id="36" name="Grafik 35">
            <a:extLst>
              <a:ext uri="{FF2B5EF4-FFF2-40B4-BE49-F238E27FC236}">
                <a16:creationId xmlns:a16="http://schemas.microsoft.com/office/drawing/2014/main" id="{1EA13CA9-78E4-0A63-3281-B78E259FF44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693" b="55985"/>
          <a:stretch/>
        </p:blipFill>
        <p:spPr>
          <a:xfrm>
            <a:off x="122830" y="5639102"/>
            <a:ext cx="1925436" cy="1925436"/>
          </a:xfrm>
          <a:prstGeom prst="rect">
            <a:avLst/>
          </a:prstGeom>
        </p:spPr>
      </p:pic>
      <p:sp>
        <p:nvSpPr>
          <p:cNvPr id="14" name="Rechteck: abgerundete Ecken 1">
            <a:extLst>
              <a:ext uri="{FF2B5EF4-FFF2-40B4-BE49-F238E27FC236}">
                <a16:creationId xmlns:a16="http://schemas.microsoft.com/office/drawing/2014/main" id="{9C4C251A-72F5-873E-E73A-098DFC0EFC18}"/>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a:solidFill>
                  <a:schemeClr val="bg1"/>
                </a:solidFill>
                <a:latin typeface="Bahnschrift" panose="020B0502040204020203" pitchFamily="34" charset="0"/>
              </a:rPr>
              <a:t>WF-1 2/2</a:t>
            </a:r>
          </a:p>
        </p:txBody>
      </p:sp>
      <p:sp>
        <p:nvSpPr>
          <p:cNvPr id="18" name="Rechteck: abgerundete Ecken 33">
            <a:extLst>
              <a:ext uri="{FF2B5EF4-FFF2-40B4-BE49-F238E27FC236}">
                <a16:creationId xmlns:a16="http://schemas.microsoft.com/office/drawing/2014/main" id="{818B0693-642E-364C-88D1-70AD8735C9B7}"/>
              </a:ext>
            </a:extLst>
          </p:cNvPr>
          <p:cNvSpPr/>
          <p:nvPr userDrawn="1"/>
        </p:nvSpPr>
        <p:spPr>
          <a:xfrm>
            <a:off x="749973" y="1779024"/>
            <a:ext cx="9500626" cy="2167334"/>
          </a:xfrm>
          <a:prstGeom prst="roundRect">
            <a:avLst>
              <a:gd name="adj" fmla="val 13124"/>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r>
              <a:rPr lang="de-DE" sz="1400" b="1">
                <a:solidFill>
                  <a:srgbClr val="00A8FF"/>
                </a:solidFill>
                <a:latin typeface="Bahnschrift" panose="020B0502040204020203" pitchFamily="34" charset="0"/>
              </a:rPr>
              <a:t>GRUPPE 3: Anschreiben (Variante A)</a:t>
            </a:r>
          </a:p>
          <a:p>
            <a:endParaRPr lang="de-DE" sz="1400" b="1">
              <a:solidFill>
                <a:schemeClr val="tx1"/>
              </a:solidFill>
              <a:latin typeface="Bahnschrift" panose="020B0502040204020203" pitchFamily="34" charset="0"/>
            </a:endParaRPr>
          </a:p>
          <a:p>
            <a:r>
              <a:rPr lang="de-DE" sz="1400">
                <a:solidFill>
                  <a:schemeClr val="tx1"/>
                </a:solidFill>
                <a:latin typeface="Bahnschrift" panose="020B0502040204020203" pitchFamily="34" charset="0"/>
              </a:rPr>
              <a:t>In vielen Städten ist der Wohnungsmarkt hart umkämpft. Um eine Wohnung zu bekommen, ist eine ordentliche Bewerbung wichtiger denn je. Zentraler Bestandteil dieser Bewerbung ist das Anschreiben.</a:t>
            </a:r>
          </a:p>
          <a:p>
            <a:endParaRPr lang="de-DE" sz="1400" u="sng">
              <a:solidFill>
                <a:schemeClr val="tx1"/>
              </a:solidFill>
              <a:latin typeface="Bahnschrift" panose="020B0502040204020203" pitchFamily="34" charset="0"/>
            </a:endParaRPr>
          </a:p>
          <a:p>
            <a:r>
              <a:rPr lang="de-DE" sz="1400" b="1">
                <a:solidFill>
                  <a:schemeClr val="tx1"/>
                </a:solidFill>
                <a:latin typeface="Bahnschrift" panose="020B0502040204020203" pitchFamily="34" charset="0"/>
              </a:rPr>
              <a:t>Euer </a:t>
            </a:r>
            <a:r>
              <a:rPr lang="de-DE" sz="1400" b="1" err="1">
                <a:solidFill>
                  <a:schemeClr val="tx1"/>
                </a:solidFill>
                <a:latin typeface="Bahnschrift" panose="020B0502040204020203" pitchFamily="34" charset="0"/>
              </a:rPr>
              <a:t>To</a:t>
            </a:r>
            <a:r>
              <a:rPr lang="de-DE" sz="1400" b="1">
                <a:solidFill>
                  <a:schemeClr val="tx1"/>
                </a:solidFill>
                <a:latin typeface="Bahnschrift" panose="020B0502040204020203" pitchFamily="34" charset="0"/>
              </a:rPr>
              <a:t>-Do</a:t>
            </a:r>
            <a:r>
              <a:rPr lang="de-DE" sz="1400">
                <a:solidFill>
                  <a:schemeClr val="tx1"/>
                </a:solidFill>
                <a:latin typeface="Bahnschrift" panose="020B0502040204020203" pitchFamily="34" charset="0"/>
              </a:rPr>
              <a:t>: Geht die Punke im Material WF-4 durch und ordnet die Punkte ein: Welche Angaben gehören ins Anschreiben, welche nicht?</a:t>
            </a:r>
          </a:p>
        </p:txBody>
      </p:sp>
      <p:sp>
        <p:nvSpPr>
          <p:cNvPr id="11" name="Google Shape;389;p14">
            <a:extLst>
              <a:ext uri="{FF2B5EF4-FFF2-40B4-BE49-F238E27FC236}">
                <a16:creationId xmlns:a16="http://schemas.microsoft.com/office/drawing/2014/main" id="{3A933C80-DED2-7204-677D-0AFDDBF026B6}"/>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Wohnungssuche: </a:t>
            </a:r>
            <a:r>
              <a:rPr lang="de-DE" sz="2800" b="1">
                <a:solidFill>
                  <a:srgbClr val="91D14C"/>
                </a:solidFill>
                <a:latin typeface="Bahnschrift" panose="020B0502040204020203" pitchFamily="34" charset="0"/>
                <a:sym typeface="Arial"/>
              </a:rPr>
              <a:t>Checkliste</a:t>
            </a:r>
            <a:endParaRPr lang="de-DE" sz="2800">
              <a:solidFill>
                <a:srgbClr val="91D14C"/>
              </a:solidFill>
              <a:latin typeface="Bahnschrift" panose="020B0502040204020203" pitchFamily="34" charset="0"/>
            </a:endParaRPr>
          </a:p>
        </p:txBody>
      </p:sp>
      <p:sp>
        <p:nvSpPr>
          <p:cNvPr id="16" name="Rechteck: abgerundete Ecken 33">
            <a:extLst>
              <a:ext uri="{FF2B5EF4-FFF2-40B4-BE49-F238E27FC236}">
                <a16:creationId xmlns:a16="http://schemas.microsoft.com/office/drawing/2014/main" id="{2C20B00F-D8EA-92F1-F3B1-239F1468D559}"/>
              </a:ext>
            </a:extLst>
          </p:cNvPr>
          <p:cNvSpPr/>
          <p:nvPr userDrawn="1"/>
        </p:nvSpPr>
        <p:spPr>
          <a:xfrm>
            <a:off x="749973" y="4126174"/>
            <a:ext cx="9500626" cy="2167334"/>
          </a:xfrm>
          <a:prstGeom prst="roundRect">
            <a:avLst>
              <a:gd name="adj" fmla="val 13124"/>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r>
              <a:rPr lang="de-DE" sz="1400" b="1">
                <a:solidFill>
                  <a:srgbClr val="00A8FF"/>
                </a:solidFill>
                <a:latin typeface="Bahnschrift" panose="020B0502040204020203" pitchFamily="34" charset="0"/>
              </a:rPr>
              <a:t>GRUPPE 3: Anschreiben (Variante B)</a:t>
            </a:r>
          </a:p>
          <a:p>
            <a:endParaRPr lang="de-DE" sz="1400" b="1">
              <a:solidFill>
                <a:schemeClr val="tx1"/>
              </a:solidFill>
              <a:latin typeface="Bahnschrift" panose="020B0502040204020203" pitchFamily="34" charset="0"/>
            </a:endParaRPr>
          </a:p>
          <a:p>
            <a:r>
              <a:rPr lang="de-DE" sz="1400">
                <a:solidFill>
                  <a:schemeClr val="tx1"/>
                </a:solidFill>
                <a:latin typeface="Bahnschrift" panose="020B0502040204020203" pitchFamily="34" charset="0"/>
              </a:rPr>
              <a:t>In vielen Städten ist der Wohnungsmarkt hart umkämpft. Um eine Wohnung zu bekommen, ist eine ordentliche Bewerbung wichtiger denn je. Zentraler Bestandteil dieser Bewerbung ist das Anschreiben.</a:t>
            </a:r>
          </a:p>
          <a:p>
            <a:endParaRPr lang="de-DE" sz="1400" u="sng">
              <a:solidFill>
                <a:schemeClr val="tx1"/>
              </a:solidFill>
              <a:latin typeface="Bahnschrift" panose="020B0502040204020203" pitchFamily="34" charset="0"/>
            </a:endParaRPr>
          </a:p>
          <a:p>
            <a:r>
              <a:rPr lang="de-DE" sz="1400" b="1">
                <a:solidFill>
                  <a:schemeClr val="tx1"/>
                </a:solidFill>
                <a:latin typeface="Bahnschrift" panose="020B0502040204020203" pitchFamily="34" charset="0"/>
              </a:rPr>
              <a:t>Euer </a:t>
            </a:r>
            <a:r>
              <a:rPr lang="de-DE" sz="1400" b="1" err="1">
                <a:solidFill>
                  <a:schemeClr val="tx1"/>
                </a:solidFill>
                <a:latin typeface="Bahnschrift" panose="020B0502040204020203" pitchFamily="34" charset="0"/>
              </a:rPr>
              <a:t>To</a:t>
            </a:r>
            <a:r>
              <a:rPr lang="de-DE" sz="1400" b="1">
                <a:solidFill>
                  <a:schemeClr val="tx1"/>
                </a:solidFill>
                <a:latin typeface="Bahnschrift" panose="020B0502040204020203" pitchFamily="34" charset="0"/>
              </a:rPr>
              <a:t>-Do</a:t>
            </a:r>
            <a:r>
              <a:rPr lang="de-DE" sz="1400">
                <a:solidFill>
                  <a:schemeClr val="tx1"/>
                </a:solidFill>
                <a:latin typeface="Bahnschrift" panose="020B0502040204020203" pitchFamily="34" charset="0"/>
              </a:rPr>
              <a:t>: Lest das Beispielanschreiben (Material WF-5) aufmerksam durch. Markiert die Elemente, die in einem Anschreiben keinesfalls fehlen dürfen.</a:t>
            </a:r>
          </a:p>
        </p:txBody>
      </p:sp>
      <p:pic>
        <p:nvPicPr>
          <p:cNvPr id="3" name="Grafik 2">
            <a:extLst>
              <a:ext uri="{FF2B5EF4-FFF2-40B4-BE49-F238E27FC236}">
                <a16:creationId xmlns:a16="http://schemas.microsoft.com/office/drawing/2014/main" id="{4A383FDF-3B88-E77C-FBBE-8F200DA4956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842" y="2575979"/>
            <a:ext cx="1228348" cy="865338"/>
          </a:xfrm>
          <a:prstGeom prst="rect">
            <a:avLst/>
          </a:prstGeom>
        </p:spPr>
      </p:pic>
      <p:pic>
        <p:nvPicPr>
          <p:cNvPr id="5" name="Grafik 4">
            <a:extLst>
              <a:ext uri="{FF2B5EF4-FFF2-40B4-BE49-F238E27FC236}">
                <a16:creationId xmlns:a16="http://schemas.microsoft.com/office/drawing/2014/main" id="{66742283-6D1E-D3C9-94A5-A482C07D4D03}"/>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0" y="5070011"/>
            <a:ext cx="1228350" cy="865339"/>
          </a:xfrm>
          <a:prstGeom prst="rect">
            <a:avLst/>
          </a:prstGeom>
        </p:spPr>
      </p:pic>
    </p:spTree>
    <p:extLst>
      <p:ext uri="{BB962C8B-B14F-4D97-AF65-F5344CB8AC3E}">
        <p14:creationId xmlns:p14="http://schemas.microsoft.com/office/powerpoint/2010/main" val="122695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F-2 1/2">
    <p:spTree>
      <p:nvGrpSpPr>
        <p:cNvPr id="1" name=""/>
        <p:cNvGrpSpPr/>
        <p:nvPr/>
      </p:nvGrpSpPr>
      <p:grpSpPr>
        <a:xfrm>
          <a:off x="0" y="0"/>
          <a:ext cx="0" cy="0"/>
          <a:chOff x="0" y="0"/>
          <a:chExt cx="0" cy="0"/>
        </a:xfrm>
      </p:grpSpPr>
      <p:sp>
        <p:nvSpPr>
          <p:cNvPr id="8" name="Freihandform: Form 21">
            <a:extLst>
              <a:ext uri="{FF2B5EF4-FFF2-40B4-BE49-F238E27FC236}">
                <a16:creationId xmlns:a16="http://schemas.microsoft.com/office/drawing/2014/main" id="{0DFC1CD9-E165-CB76-E08B-BD49E5707CB4}"/>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00A8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pic>
        <p:nvPicPr>
          <p:cNvPr id="316" name="Grafik 315">
            <a:extLst>
              <a:ext uri="{FF2B5EF4-FFF2-40B4-BE49-F238E27FC236}">
                <a16:creationId xmlns:a16="http://schemas.microsoft.com/office/drawing/2014/main" id="{F6EA02B2-69F1-AC3B-E7CC-B28E92B02D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3637" y="5835183"/>
            <a:ext cx="1621363" cy="1451968"/>
          </a:xfrm>
          <a:prstGeom prst="rect">
            <a:avLst/>
          </a:prstGeom>
        </p:spPr>
      </p:pic>
      <p:sp>
        <p:nvSpPr>
          <p:cNvPr id="14" name="Rechteck: abgerundete Ecken 1">
            <a:extLst>
              <a:ext uri="{FF2B5EF4-FFF2-40B4-BE49-F238E27FC236}">
                <a16:creationId xmlns:a16="http://schemas.microsoft.com/office/drawing/2014/main" id="{9C4C251A-72F5-873E-E73A-098DFC0EFC18}"/>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a:solidFill>
                  <a:schemeClr val="bg1"/>
                </a:solidFill>
                <a:latin typeface="Bahnschrift" panose="020B0502040204020203" pitchFamily="34" charset="0"/>
              </a:rPr>
              <a:t>WF-2 1/2</a:t>
            </a:r>
          </a:p>
        </p:txBody>
      </p:sp>
      <p:sp>
        <p:nvSpPr>
          <p:cNvPr id="11" name="Google Shape;389;p14">
            <a:extLst>
              <a:ext uri="{FF2B5EF4-FFF2-40B4-BE49-F238E27FC236}">
                <a16:creationId xmlns:a16="http://schemas.microsoft.com/office/drawing/2014/main" id="{3A933C80-DED2-7204-677D-0AFDDBF026B6}"/>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Wohnungssuche: </a:t>
            </a:r>
            <a:r>
              <a:rPr lang="de-DE" sz="2800" b="1">
                <a:solidFill>
                  <a:srgbClr val="91D14C"/>
                </a:solidFill>
                <a:latin typeface="Bahnschrift" panose="020B0502040204020203" pitchFamily="34" charset="0"/>
                <a:sym typeface="Arial"/>
              </a:rPr>
              <a:t>Checkliste</a:t>
            </a:r>
            <a:endParaRPr lang="de-DE" sz="2800">
              <a:solidFill>
                <a:srgbClr val="91D14C"/>
              </a:solidFill>
              <a:latin typeface="Bahnschrift" panose="020B0502040204020203" pitchFamily="34" charset="0"/>
            </a:endParaRPr>
          </a:p>
        </p:txBody>
      </p:sp>
      <p:sp>
        <p:nvSpPr>
          <p:cNvPr id="216" name="Rechteck: abgerundete Ecken 215">
            <a:extLst>
              <a:ext uri="{FF2B5EF4-FFF2-40B4-BE49-F238E27FC236}">
                <a16:creationId xmlns:a16="http://schemas.microsoft.com/office/drawing/2014/main" id="{204D6041-1BB4-68AD-1B34-9EE2D553C16F}"/>
              </a:ext>
            </a:extLst>
          </p:cNvPr>
          <p:cNvSpPr/>
          <p:nvPr userDrawn="1"/>
        </p:nvSpPr>
        <p:spPr>
          <a:xfrm>
            <a:off x="895149" y="2002056"/>
            <a:ext cx="2921201" cy="518447"/>
          </a:xfrm>
          <a:prstGeom prst="roundRect">
            <a:avLst>
              <a:gd name="adj" fmla="val 5782"/>
            </a:avLst>
          </a:prstGeom>
          <a:solidFill>
            <a:srgbClr val="00A8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bg1"/>
                </a:solidFill>
                <a:latin typeface="Bahnschrift" panose="020B0502040204020203" pitchFamily="34" charset="0"/>
                <a:cs typeface="Helvetica" panose="020B0604020202020204" pitchFamily="34" charset="0"/>
              </a:rPr>
              <a:t>Art der Unterkunft</a:t>
            </a:r>
          </a:p>
        </p:txBody>
      </p:sp>
      <p:sp>
        <p:nvSpPr>
          <p:cNvPr id="252" name="Rechteck: abgerundete Ecken 251">
            <a:extLst>
              <a:ext uri="{FF2B5EF4-FFF2-40B4-BE49-F238E27FC236}">
                <a16:creationId xmlns:a16="http://schemas.microsoft.com/office/drawing/2014/main" id="{8AD8D9C0-2451-8B91-D7E4-7B0E157E88AA}"/>
              </a:ext>
            </a:extLst>
          </p:cNvPr>
          <p:cNvSpPr/>
          <p:nvPr userDrawn="1"/>
        </p:nvSpPr>
        <p:spPr>
          <a:xfrm>
            <a:off x="4041073" y="2002056"/>
            <a:ext cx="2921201" cy="518447"/>
          </a:xfrm>
          <a:prstGeom prst="roundRect">
            <a:avLst>
              <a:gd name="adj" fmla="val 5782"/>
            </a:avLst>
          </a:prstGeom>
          <a:solidFill>
            <a:srgbClr val="00A8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bg1"/>
                </a:solidFill>
                <a:latin typeface="Bahnschrift" panose="020B0502040204020203" pitchFamily="34" charset="0"/>
                <a:cs typeface="Helvetica" panose="020B0604020202020204" pitchFamily="34" charset="0"/>
              </a:rPr>
              <a:t>Größe</a:t>
            </a:r>
          </a:p>
        </p:txBody>
      </p:sp>
      <p:sp>
        <p:nvSpPr>
          <p:cNvPr id="264" name="Rechteck: abgerundete Ecken 263">
            <a:extLst>
              <a:ext uri="{FF2B5EF4-FFF2-40B4-BE49-F238E27FC236}">
                <a16:creationId xmlns:a16="http://schemas.microsoft.com/office/drawing/2014/main" id="{3C4E9819-F612-4629-6654-36894B95C183}"/>
              </a:ext>
            </a:extLst>
          </p:cNvPr>
          <p:cNvSpPr/>
          <p:nvPr userDrawn="1"/>
        </p:nvSpPr>
        <p:spPr>
          <a:xfrm>
            <a:off x="7186998" y="2002056"/>
            <a:ext cx="2921201" cy="518447"/>
          </a:xfrm>
          <a:prstGeom prst="roundRect">
            <a:avLst>
              <a:gd name="adj" fmla="val 5782"/>
            </a:avLst>
          </a:prstGeom>
          <a:solidFill>
            <a:srgbClr val="00A8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bg1"/>
                </a:solidFill>
                <a:latin typeface="Bahnschrift" panose="020B0502040204020203" pitchFamily="34" charset="0"/>
                <a:cs typeface="Helvetica" panose="020B0604020202020204" pitchFamily="34" charset="0"/>
              </a:rPr>
              <a:t>Kosten</a:t>
            </a:r>
          </a:p>
        </p:txBody>
      </p:sp>
      <p:sp>
        <p:nvSpPr>
          <p:cNvPr id="286" name="Rechteck: abgerundete Ecken 285">
            <a:extLst>
              <a:ext uri="{FF2B5EF4-FFF2-40B4-BE49-F238E27FC236}">
                <a16:creationId xmlns:a16="http://schemas.microsoft.com/office/drawing/2014/main" id="{AD515669-DB14-D188-812E-729432202CC8}"/>
              </a:ext>
            </a:extLst>
          </p:cNvPr>
          <p:cNvSpPr/>
          <p:nvPr userDrawn="1"/>
        </p:nvSpPr>
        <p:spPr>
          <a:xfrm>
            <a:off x="1287836" y="4662016"/>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a:t>
            </a:r>
          </a:p>
        </p:txBody>
      </p:sp>
      <p:sp>
        <p:nvSpPr>
          <p:cNvPr id="295" name="Ellipse 294">
            <a:extLst>
              <a:ext uri="{FF2B5EF4-FFF2-40B4-BE49-F238E27FC236}">
                <a16:creationId xmlns:a16="http://schemas.microsoft.com/office/drawing/2014/main" id="{4FE66351-0ECD-7303-7AA5-56405A3CD2B4}"/>
              </a:ext>
            </a:extLst>
          </p:cNvPr>
          <p:cNvSpPr/>
          <p:nvPr userDrawn="1"/>
        </p:nvSpPr>
        <p:spPr>
          <a:xfrm>
            <a:off x="903799" y="4680059"/>
            <a:ext cx="271676" cy="271676"/>
          </a:xfrm>
          <a:prstGeom prst="ellipse">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2" name="Rechteck: abgerundete Ecken 311">
            <a:extLst>
              <a:ext uri="{FF2B5EF4-FFF2-40B4-BE49-F238E27FC236}">
                <a16:creationId xmlns:a16="http://schemas.microsoft.com/office/drawing/2014/main" id="{48FBA8FC-8208-A30B-99E3-97CBF489E917}"/>
              </a:ext>
            </a:extLst>
          </p:cNvPr>
          <p:cNvSpPr/>
          <p:nvPr userDrawn="1"/>
        </p:nvSpPr>
        <p:spPr>
          <a:xfrm>
            <a:off x="895148" y="4451691"/>
            <a:ext cx="2921201" cy="518447"/>
          </a:xfrm>
          <a:prstGeom prst="roundRect">
            <a:avLst>
              <a:gd name="adj" fmla="val 5782"/>
            </a:avLst>
          </a:prstGeom>
          <a:solidFill>
            <a:srgbClr val="00A8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bg1"/>
                </a:solidFill>
                <a:latin typeface="Bahnschrift" panose="020B0502040204020203" pitchFamily="34" charset="0"/>
                <a:cs typeface="Helvetica" panose="020B0604020202020204" pitchFamily="34" charset="0"/>
              </a:rPr>
              <a:t>Mietdauer</a:t>
            </a:r>
          </a:p>
        </p:txBody>
      </p:sp>
    </p:spTree>
    <p:extLst>
      <p:ext uri="{BB962C8B-B14F-4D97-AF65-F5344CB8AC3E}">
        <p14:creationId xmlns:p14="http://schemas.microsoft.com/office/powerpoint/2010/main" val="3452277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F-2 2/2">
    <p:spTree>
      <p:nvGrpSpPr>
        <p:cNvPr id="1" name=""/>
        <p:cNvGrpSpPr/>
        <p:nvPr/>
      </p:nvGrpSpPr>
      <p:grpSpPr>
        <a:xfrm>
          <a:off x="0" y="0"/>
          <a:ext cx="0" cy="0"/>
          <a:chOff x="0" y="0"/>
          <a:chExt cx="0" cy="0"/>
        </a:xfrm>
      </p:grpSpPr>
      <p:sp>
        <p:nvSpPr>
          <p:cNvPr id="35" name="Freihandform: Form 21">
            <a:extLst>
              <a:ext uri="{FF2B5EF4-FFF2-40B4-BE49-F238E27FC236}">
                <a16:creationId xmlns:a16="http://schemas.microsoft.com/office/drawing/2014/main" id="{DA1DC66B-FB09-2715-F79F-0DBCB1146A10}"/>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00A8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pic>
        <p:nvPicPr>
          <p:cNvPr id="37" name="Grafik 36">
            <a:extLst>
              <a:ext uri="{FF2B5EF4-FFF2-40B4-BE49-F238E27FC236}">
                <a16:creationId xmlns:a16="http://schemas.microsoft.com/office/drawing/2014/main" id="{85566D67-B92C-8FFB-784E-07D313E4746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3637" y="5835183"/>
            <a:ext cx="1621363" cy="1451968"/>
          </a:xfrm>
          <a:prstGeom prst="rect">
            <a:avLst/>
          </a:prstGeom>
        </p:spPr>
      </p:pic>
      <p:sp>
        <p:nvSpPr>
          <p:cNvPr id="14" name="Rechteck: abgerundete Ecken 1">
            <a:extLst>
              <a:ext uri="{FF2B5EF4-FFF2-40B4-BE49-F238E27FC236}">
                <a16:creationId xmlns:a16="http://schemas.microsoft.com/office/drawing/2014/main" id="{9C4C251A-72F5-873E-E73A-098DFC0EFC18}"/>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a:solidFill>
                  <a:schemeClr val="bg1"/>
                </a:solidFill>
                <a:latin typeface="Bahnschrift" panose="020B0502040204020203" pitchFamily="34" charset="0"/>
              </a:rPr>
              <a:t>WF-2 2/2</a:t>
            </a:r>
          </a:p>
        </p:txBody>
      </p:sp>
      <p:sp>
        <p:nvSpPr>
          <p:cNvPr id="11" name="Google Shape;389;p14">
            <a:extLst>
              <a:ext uri="{FF2B5EF4-FFF2-40B4-BE49-F238E27FC236}">
                <a16:creationId xmlns:a16="http://schemas.microsoft.com/office/drawing/2014/main" id="{3A933C80-DED2-7204-677D-0AFDDBF026B6}"/>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Wohnungssuche: </a:t>
            </a:r>
            <a:r>
              <a:rPr lang="de-DE" sz="2800" b="1">
                <a:solidFill>
                  <a:srgbClr val="91D14C"/>
                </a:solidFill>
                <a:latin typeface="Bahnschrift" panose="020B0502040204020203" pitchFamily="34" charset="0"/>
                <a:sym typeface="Arial"/>
              </a:rPr>
              <a:t>Checkliste</a:t>
            </a:r>
            <a:endParaRPr lang="de-DE" sz="2800">
              <a:solidFill>
                <a:srgbClr val="91D14C"/>
              </a:solidFill>
              <a:latin typeface="Bahnschrift" panose="020B0502040204020203" pitchFamily="34" charset="0"/>
            </a:endParaRPr>
          </a:p>
        </p:txBody>
      </p:sp>
      <p:sp>
        <p:nvSpPr>
          <p:cNvPr id="216" name="Rechteck: abgerundete Ecken 215">
            <a:extLst>
              <a:ext uri="{FF2B5EF4-FFF2-40B4-BE49-F238E27FC236}">
                <a16:creationId xmlns:a16="http://schemas.microsoft.com/office/drawing/2014/main" id="{204D6041-1BB4-68AD-1B34-9EE2D553C16F}"/>
              </a:ext>
            </a:extLst>
          </p:cNvPr>
          <p:cNvSpPr/>
          <p:nvPr userDrawn="1"/>
        </p:nvSpPr>
        <p:spPr>
          <a:xfrm>
            <a:off x="895149" y="2002056"/>
            <a:ext cx="2921201" cy="518447"/>
          </a:xfrm>
          <a:prstGeom prst="roundRect">
            <a:avLst>
              <a:gd name="adj" fmla="val 5782"/>
            </a:avLst>
          </a:prstGeom>
          <a:solidFill>
            <a:srgbClr val="00A8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bg1"/>
                </a:solidFill>
                <a:latin typeface="Bahnschrift" panose="020B0502040204020203" pitchFamily="34" charset="0"/>
                <a:cs typeface="Helvetica" panose="020B0604020202020204" pitchFamily="34" charset="0"/>
              </a:rPr>
              <a:t>Ausstattung</a:t>
            </a:r>
          </a:p>
        </p:txBody>
      </p:sp>
      <p:sp>
        <p:nvSpPr>
          <p:cNvPr id="252" name="Rechteck: abgerundete Ecken 251">
            <a:extLst>
              <a:ext uri="{FF2B5EF4-FFF2-40B4-BE49-F238E27FC236}">
                <a16:creationId xmlns:a16="http://schemas.microsoft.com/office/drawing/2014/main" id="{8AD8D9C0-2451-8B91-D7E4-7B0E157E88AA}"/>
              </a:ext>
            </a:extLst>
          </p:cNvPr>
          <p:cNvSpPr/>
          <p:nvPr userDrawn="1"/>
        </p:nvSpPr>
        <p:spPr>
          <a:xfrm>
            <a:off x="4041073" y="2002056"/>
            <a:ext cx="2921201" cy="518447"/>
          </a:xfrm>
          <a:prstGeom prst="roundRect">
            <a:avLst>
              <a:gd name="adj" fmla="val 5782"/>
            </a:avLst>
          </a:prstGeom>
          <a:solidFill>
            <a:srgbClr val="00A8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bg1"/>
                </a:solidFill>
                <a:latin typeface="Bahnschrift" panose="020B0502040204020203" pitchFamily="34" charset="0"/>
                <a:cs typeface="Helvetica" panose="020B0604020202020204" pitchFamily="34" charset="0"/>
              </a:rPr>
              <a:t>Lage und Verkehr</a:t>
            </a:r>
          </a:p>
        </p:txBody>
      </p:sp>
      <p:sp>
        <p:nvSpPr>
          <p:cNvPr id="264" name="Rechteck: abgerundete Ecken 263">
            <a:extLst>
              <a:ext uri="{FF2B5EF4-FFF2-40B4-BE49-F238E27FC236}">
                <a16:creationId xmlns:a16="http://schemas.microsoft.com/office/drawing/2014/main" id="{3C4E9819-F612-4629-6654-36894B95C183}"/>
              </a:ext>
            </a:extLst>
          </p:cNvPr>
          <p:cNvSpPr/>
          <p:nvPr userDrawn="1"/>
        </p:nvSpPr>
        <p:spPr>
          <a:xfrm>
            <a:off x="7186998" y="2002056"/>
            <a:ext cx="2921201" cy="518447"/>
          </a:xfrm>
          <a:prstGeom prst="roundRect">
            <a:avLst>
              <a:gd name="adj" fmla="val 5782"/>
            </a:avLst>
          </a:prstGeom>
          <a:solidFill>
            <a:srgbClr val="00A8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bg1"/>
                </a:solidFill>
                <a:latin typeface="Bahnschrift" panose="020B0502040204020203" pitchFamily="34" charset="0"/>
                <a:cs typeface="Helvetica" panose="020B0604020202020204" pitchFamily="34" charset="0"/>
              </a:rPr>
              <a:t>Besondere Merkmale</a:t>
            </a:r>
          </a:p>
        </p:txBody>
      </p:sp>
      <p:sp>
        <p:nvSpPr>
          <p:cNvPr id="4" name="Rechteck: abgerundete Ecken 3">
            <a:extLst>
              <a:ext uri="{FF2B5EF4-FFF2-40B4-BE49-F238E27FC236}">
                <a16:creationId xmlns:a16="http://schemas.microsoft.com/office/drawing/2014/main" id="{34EA7EB5-4514-24F4-5EC7-5C2992417B7B}"/>
              </a:ext>
            </a:extLst>
          </p:cNvPr>
          <p:cNvSpPr>
            <a:spLocks/>
          </p:cNvSpPr>
          <p:nvPr userDrawn="1"/>
        </p:nvSpPr>
        <p:spPr>
          <a:xfrm>
            <a:off x="7186998" y="4416937"/>
            <a:ext cx="2921201" cy="518447"/>
          </a:xfrm>
          <a:prstGeom prst="roundRect">
            <a:avLst>
              <a:gd name="adj" fmla="val 5782"/>
            </a:avLst>
          </a:prstGeom>
          <a:solidFill>
            <a:srgbClr val="00A8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bg1"/>
                </a:solidFill>
                <a:latin typeface="Bahnschrift" panose="020B0502040204020203" pitchFamily="34" charset="0"/>
                <a:cs typeface="Helvetica" panose="020B0604020202020204" pitchFamily="34" charset="0"/>
              </a:rPr>
              <a:t>Sonstiges</a:t>
            </a:r>
          </a:p>
        </p:txBody>
      </p:sp>
    </p:spTree>
    <p:extLst>
      <p:ext uri="{BB962C8B-B14F-4D97-AF65-F5344CB8AC3E}">
        <p14:creationId xmlns:p14="http://schemas.microsoft.com/office/powerpoint/2010/main" val="305384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F-3 1/2">
    <p:spTree>
      <p:nvGrpSpPr>
        <p:cNvPr id="1" name=""/>
        <p:cNvGrpSpPr/>
        <p:nvPr/>
      </p:nvGrpSpPr>
      <p:grpSpPr>
        <a:xfrm>
          <a:off x="0" y="0"/>
          <a:ext cx="0" cy="0"/>
          <a:chOff x="0" y="0"/>
          <a:chExt cx="0" cy="0"/>
        </a:xfrm>
      </p:grpSpPr>
      <p:sp>
        <p:nvSpPr>
          <p:cNvPr id="8" name="Freihandform: Form 21">
            <a:extLst>
              <a:ext uri="{FF2B5EF4-FFF2-40B4-BE49-F238E27FC236}">
                <a16:creationId xmlns:a16="http://schemas.microsoft.com/office/drawing/2014/main" id="{0DFC1CD9-E165-CB76-E08B-BD49E5707CB4}"/>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00A8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14" name="Rechteck: abgerundete Ecken 1">
            <a:extLst>
              <a:ext uri="{FF2B5EF4-FFF2-40B4-BE49-F238E27FC236}">
                <a16:creationId xmlns:a16="http://schemas.microsoft.com/office/drawing/2014/main" id="{9C4C251A-72F5-873E-E73A-098DFC0EFC18}"/>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a:solidFill>
                  <a:schemeClr val="bg1"/>
                </a:solidFill>
                <a:latin typeface="Bahnschrift" panose="020B0502040204020203" pitchFamily="34" charset="0"/>
              </a:rPr>
              <a:t>WF-3 1/2</a:t>
            </a:r>
          </a:p>
        </p:txBody>
      </p:sp>
      <p:sp>
        <p:nvSpPr>
          <p:cNvPr id="11" name="Google Shape;389;p14">
            <a:extLst>
              <a:ext uri="{FF2B5EF4-FFF2-40B4-BE49-F238E27FC236}">
                <a16:creationId xmlns:a16="http://schemas.microsoft.com/office/drawing/2014/main" id="{3A933C80-DED2-7204-677D-0AFDDBF026B6}"/>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Wohnungssuche: </a:t>
            </a:r>
            <a:r>
              <a:rPr lang="de-DE" sz="2800" b="1">
                <a:solidFill>
                  <a:srgbClr val="91D14C"/>
                </a:solidFill>
                <a:latin typeface="Bahnschrift" panose="020B0502040204020203" pitchFamily="34" charset="0"/>
                <a:sym typeface="Arial"/>
              </a:rPr>
              <a:t>Suchauftrag</a:t>
            </a:r>
            <a:endParaRPr lang="de-DE" sz="2800">
              <a:solidFill>
                <a:srgbClr val="91D14C"/>
              </a:solidFill>
              <a:latin typeface="Bahnschrift" panose="020B0502040204020203" pitchFamily="34" charset="0"/>
            </a:endParaRPr>
          </a:p>
        </p:txBody>
      </p:sp>
      <p:sp>
        <p:nvSpPr>
          <p:cNvPr id="216" name="Rechteck: abgerundete Ecken 215">
            <a:extLst>
              <a:ext uri="{FF2B5EF4-FFF2-40B4-BE49-F238E27FC236}">
                <a16:creationId xmlns:a16="http://schemas.microsoft.com/office/drawing/2014/main" id="{204D6041-1BB4-68AD-1B34-9EE2D553C16F}"/>
              </a:ext>
            </a:extLst>
          </p:cNvPr>
          <p:cNvSpPr/>
          <p:nvPr userDrawn="1"/>
        </p:nvSpPr>
        <p:spPr>
          <a:xfrm>
            <a:off x="895149" y="2002056"/>
            <a:ext cx="9213050" cy="518447"/>
          </a:xfrm>
          <a:prstGeom prst="roundRect">
            <a:avLst>
              <a:gd name="adj" fmla="val 5782"/>
            </a:avLst>
          </a:prstGeom>
          <a:solidFill>
            <a:srgbClr val="00A8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bg1"/>
                </a:solidFill>
                <a:latin typeface="Bahnschrift" panose="020B0502040204020203" pitchFamily="34" charset="0"/>
                <a:cs typeface="Helvetica" panose="020B0604020202020204" pitchFamily="34" charset="0"/>
              </a:rPr>
              <a:t>Definition „Suchauftrag“</a:t>
            </a:r>
          </a:p>
        </p:txBody>
      </p:sp>
      <p:pic>
        <p:nvPicPr>
          <p:cNvPr id="3" name="Grafik 2">
            <a:extLst>
              <a:ext uri="{FF2B5EF4-FFF2-40B4-BE49-F238E27FC236}">
                <a16:creationId xmlns:a16="http://schemas.microsoft.com/office/drawing/2014/main" id="{CE2BBA49-98C5-EE4D-BFDB-E237DDC54A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1829" y="5918866"/>
            <a:ext cx="1559184" cy="1218236"/>
          </a:xfrm>
          <a:prstGeom prst="rect">
            <a:avLst/>
          </a:prstGeom>
        </p:spPr>
      </p:pic>
      <p:sp>
        <p:nvSpPr>
          <p:cNvPr id="4" name="Rechteck: abgerundete Ecken 3">
            <a:extLst>
              <a:ext uri="{FF2B5EF4-FFF2-40B4-BE49-F238E27FC236}">
                <a16:creationId xmlns:a16="http://schemas.microsoft.com/office/drawing/2014/main" id="{AA4B7806-F433-DF82-A199-B9A60C021268}"/>
              </a:ext>
            </a:extLst>
          </p:cNvPr>
          <p:cNvSpPr/>
          <p:nvPr userDrawn="1"/>
        </p:nvSpPr>
        <p:spPr>
          <a:xfrm>
            <a:off x="895149" y="3449609"/>
            <a:ext cx="9213050" cy="518447"/>
          </a:xfrm>
          <a:prstGeom prst="roundRect">
            <a:avLst>
              <a:gd name="adj" fmla="val 5782"/>
            </a:avLst>
          </a:prstGeom>
          <a:solidFill>
            <a:srgbClr val="00A8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bg1"/>
                </a:solidFill>
                <a:latin typeface="Bahnschrift" panose="020B0502040204020203" pitchFamily="34" charset="0"/>
                <a:cs typeface="Helvetica" panose="020B0604020202020204" pitchFamily="34" charset="0"/>
              </a:rPr>
              <a:t>Regel 1: Suchaufträge anlegen</a:t>
            </a:r>
          </a:p>
        </p:txBody>
      </p:sp>
      <p:sp>
        <p:nvSpPr>
          <p:cNvPr id="6" name="Rechteck: abgerundete Ecken 5">
            <a:extLst>
              <a:ext uri="{FF2B5EF4-FFF2-40B4-BE49-F238E27FC236}">
                <a16:creationId xmlns:a16="http://schemas.microsoft.com/office/drawing/2014/main" id="{5CC69ADD-65AC-8E12-E78D-1C96B88D004F}"/>
              </a:ext>
            </a:extLst>
          </p:cNvPr>
          <p:cNvSpPr/>
          <p:nvPr userDrawn="1"/>
        </p:nvSpPr>
        <p:spPr>
          <a:xfrm>
            <a:off x="895149" y="4951514"/>
            <a:ext cx="9213050" cy="518447"/>
          </a:xfrm>
          <a:prstGeom prst="roundRect">
            <a:avLst>
              <a:gd name="adj" fmla="val 5782"/>
            </a:avLst>
          </a:prstGeom>
          <a:solidFill>
            <a:srgbClr val="00A8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bg1"/>
                </a:solidFill>
                <a:latin typeface="Bahnschrift" panose="020B0502040204020203" pitchFamily="34" charset="0"/>
                <a:cs typeface="Helvetica" panose="020B0604020202020204" pitchFamily="34" charset="0"/>
              </a:rPr>
              <a:t>Regel 2: Anschreiben/Unterlagen vorbereitet haben</a:t>
            </a:r>
          </a:p>
        </p:txBody>
      </p:sp>
    </p:spTree>
    <p:extLst>
      <p:ext uri="{BB962C8B-B14F-4D97-AF65-F5344CB8AC3E}">
        <p14:creationId xmlns:p14="http://schemas.microsoft.com/office/powerpoint/2010/main" val="104438046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3.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928BBCAE-8038-6DE5-19E9-69EB76F9EA6E}"/>
              </a:ext>
            </a:extLst>
          </p:cNvPr>
          <p:cNvGrpSpPr>
            <a:grpSpLocks noChangeAspect="1"/>
          </p:cNvGrpSpPr>
          <p:nvPr userDrawn="1"/>
        </p:nvGrpSpPr>
        <p:grpSpPr>
          <a:xfrm>
            <a:off x="9648496" y="6913968"/>
            <a:ext cx="806835" cy="420907"/>
            <a:chOff x="8439829" y="6196071"/>
            <a:chExt cx="1963637" cy="1024385"/>
          </a:xfrm>
        </p:grpSpPr>
        <p:pic>
          <p:nvPicPr>
            <p:cNvPr id="3" name="Google Shape;18;p112">
              <a:extLst>
                <a:ext uri="{FF2B5EF4-FFF2-40B4-BE49-F238E27FC236}">
                  <a16:creationId xmlns:a16="http://schemas.microsoft.com/office/drawing/2014/main" id="{01694F14-F416-981D-CF6A-2A62118EF66E}"/>
                </a:ext>
              </a:extLst>
            </p:cNvPr>
            <p:cNvPicPr preferRelativeResize="0"/>
            <p:nvPr userDrawn="1"/>
          </p:nvPicPr>
          <p:blipFill rotWithShape="1">
            <a:blip r:embed="rId53">
              <a:alphaModFix/>
              <a:duotone>
                <a:schemeClr val="bg2">
                  <a:shade val="45000"/>
                  <a:satMod val="135000"/>
                </a:schemeClr>
                <a:prstClr val="white"/>
              </a:duotone>
            </a:blip>
            <a:srcRect l="19695" t="16167" r="20816" b="27127"/>
            <a:stretch/>
          </p:blipFill>
          <p:spPr>
            <a:xfrm>
              <a:off x="8871968" y="6196071"/>
              <a:ext cx="1099360" cy="589512"/>
            </a:xfrm>
            <a:prstGeom prst="rect">
              <a:avLst/>
            </a:prstGeom>
            <a:noFill/>
            <a:ln>
              <a:noFill/>
            </a:ln>
          </p:spPr>
        </p:pic>
        <p:pic>
          <p:nvPicPr>
            <p:cNvPr id="4" name="Grafik 3">
              <a:extLst>
                <a:ext uri="{FF2B5EF4-FFF2-40B4-BE49-F238E27FC236}">
                  <a16:creationId xmlns:a16="http://schemas.microsoft.com/office/drawing/2014/main" id="{74F7EFF7-3A95-CA95-518B-C5C964AB3B48}"/>
                </a:ext>
              </a:extLst>
            </p:cNvPr>
            <p:cNvPicPr>
              <a:picLocks noChangeAspect="1"/>
            </p:cNvPicPr>
            <p:nvPr userDrawn="1"/>
          </p:nvPicPr>
          <p:blipFill>
            <a:blip r:embed="rId54">
              <a:extLst>
                <a:ext uri="{28A0092B-C50C-407E-A947-70E740481C1C}">
                  <a14:useLocalDpi xmlns:a14="http://schemas.microsoft.com/office/drawing/2010/main" val="0"/>
                </a:ext>
                <a:ext uri="{96DAC541-7B7A-43D3-8B79-37D633B846F1}">
                  <asvg:svgBlip xmlns:asvg="http://schemas.microsoft.com/office/drawing/2016/SVG/main" r:embed="rId55"/>
                </a:ext>
              </a:extLst>
            </a:blip>
            <a:stretch>
              <a:fillRect/>
            </a:stretch>
          </p:blipFill>
          <p:spPr>
            <a:xfrm>
              <a:off x="8439829" y="6932456"/>
              <a:ext cx="1963637" cy="288000"/>
            </a:xfrm>
            <a:prstGeom prst="rect">
              <a:avLst/>
            </a:prstGeom>
          </p:spPr>
        </p:pic>
      </p:grpSp>
    </p:spTree>
    <p:extLst>
      <p:ext uri="{BB962C8B-B14F-4D97-AF65-F5344CB8AC3E}">
        <p14:creationId xmlns:p14="http://schemas.microsoft.com/office/powerpoint/2010/main" val="2120382524"/>
      </p:ext>
    </p:extLst>
  </p:cSld>
  <p:clrMap bg1="lt1" tx1="dk1" bg2="lt2" tx2="dk2" accent1="accent1" accent2="accent2" accent3="accent3" accent4="accent4" accent5="accent5" accent6="accent6" hlink="hlink" folHlink="folHlink"/>
  <p:sldLayoutIdLst>
    <p:sldLayoutId id="2147483677" r:id="rId1"/>
    <p:sldLayoutId id="2147483697" r:id="rId2"/>
    <p:sldLayoutId id="2147483717" r:id="rId3"/>
    <p:sldLayoutId id="2147483725" r:id="rId4"/>
    <p:sldLayoutId id="2147483800" r:id="rId5"/>
    <p:sldLayoutId id="2147483801" r:id="rId6"/>
    <p:sldLayoutId id="2147483803" r:id="rId7"/>
    <p:sldLayoutId id="2147483804" r:id="rId8"/>
    <p:sldLayoutId id="2147483806" r:id="rId9"/>
    <p:sldLayoutId id="2147483807" r:id="rId10"/>
    <p:sldLayoutId id="2147483805" r:id="rId11"/>
    <p:sldLayoutId id="2147483802" r:id="rId12"/>
    <p:sldLayoutId id="2147483810" r:id="rId13"/>
    <p:sldLayoutId id="2147483808" r:id="rId14"/>
    <p:sldLayoutId id="2147483809" r:id="rId15"/>
    <p:sldLayoutId id="2147483814" r:id="rId16"/>
    <p:sldLayoutId id="2147483813" r:id="rId17"/>
    <p:sldLayoutId id="2147483812" r:id="rId18"/>
    <p:sldLayoutId id="2147483811" r:id="rId19"/>
    <p:sldLayoutId id="2147483815" r:id="rId20"/>
    <p:sldLayoutId id="2147483816" r:id="rId21"/>
    <p:sldLayoutId id="2147483817" r:id="rId22"/>
    <p:sldLayoutId id="2147483698" r:id="rId23"/>
    <p:sldLayoutId id="2147483675" r:id="rId24"/>
    <p:sldLayoutId id="2147483819" r:id="rId25"/>
    <p:sldLayoutId id="2147483755" r:id="rId26"/>
    <p:sldLayoutId id="2147483742" r:id="rId27"/>
    <p:sldLayoutId id="2147483756" r:id="rId28"/>
    <p:sldLayoutId id="2147483757" r:id="rId29"/>
    <p:sldLayoutId id="2147483758" r:id="rId30"/>
    <p:sldLayoutId id="2147483759" r:id="rId31"/>
    <p:sldLayoutId id="2147483760" r:id="rId32"/>
    <p:sldLayoutId id="2147483761" r:id="rId33"/>
    <p:sldLayoutId id="2147483762" r:id="rId34"/>
    <p:sldLayoutId id="2147483764" r:id="rId35"/>
    <p:sldLayoutId id="2147483765" r:id="rId36"/>
    <p:sldLayoutId id="2147483766" r:id="rId37"/>
    <p:sldLayoutId id="2147483749" r:id="rId38"/>
    <p:sldLayoutId id="2147483745" r:id="rId39"/>
    <p:sldLayoutId id="2147483746" r:id="rId40"/>
    <p:sldLayoutId id="2147483751" r:id="rId41"/>
    <p:sldLayoutId id="2147483747" r:id="rId42"/>
    <p:sldLayoutId id="2147483770" r:id="rId43"/>
    <p:sldLayoutId id="2147483771" r:id="rId44"/>
    <p:sldLayoutId id="2147483772" r:id="rId45"/>
    <p:sldLayoutId id="2147483773" r:id="rId46"/>
    <p:sldLayoutId id="2147483778" r:id="rId47"/>
    <p:sldLayoutId id="2147483781" r:id="rId48"/>
    <p:sldLayoutId id="2147483779" r:id="rId49"/>
    <p:sldLayoutId id="2147483782" r:id="rId50"/>
    <p:sldLayoutId id="2147483780" r:id="rId51"/>
  </p:sldLayoutIdLst>
  <p:hf sldNum="0" hd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05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abgerundete Ecken 1">
            <a:extLst>
              <a:ext uri="{FF2B5EF4-FFF2-40B4-BE49-F238E27FC236}">
                <a16:creationId xmlns:a16="http://schemas.microsoft.com/office/drawing/2014/main" id="{2430149C-B6BA-8BF6-D704-BD94E5EE4346}"/>
              </a:ext>
            </a:extLst>
          </p:cNvPr>
          <p:cNvSpPr>
            <a:spLocks noGrp="1" noRot="1" noMove="1" noResize="1" noEditPoints="1" noAdjustHandles="1" noChangeArrowheads="1" noChangeShapeType="1"/>
          </p:cNvSpPr>
          <p:nvPr/>
        </p:nvSpPr>
        <p:spPr>
          <a:xfrm>
            <a:off x="895147" y="2628316"/>
            <a:ext cx="9213049" cy="658608"/>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Diese Regel ist wichtig, weil </a:t>
            </a:r>
            <a:r>
              <a:rPr lang="de-DE" sz="1600" b="0" i="1">
                <a:solidFill>
                  <a:schemeClr val="tx1"/>
                </a:solidFill>
                <a:latin typeface="Bahnschrift" panose="020B0502040204020203" pitchFamily="34" charset="0"/>
                <a:cs typeface="Helvetica" panose="020B0604020202020204" pitchFamily="34" charset="0"/>
              </a:rPr>
              <a:t>…</a:t>
            </a:r>
          </a:p>
        </p:txBody>
      </p:sp>
      <p:sp>
        <p:nvSpPr>
          <p:cNvPr id="9" name="Rechteck: abgerundete Ecken 8">
            <a:extLst>
              <a:ext uri="{FF2B5EF4-FFF2-40B4-BE49-F238E27FC236}">
                <a16:creationId xmlns:a16="http://schemas.microsoft.com/office/drawing/2014/main" id="{1630F665-5439-0B72-8FF3-46CBC9A87057}"/>
              </a:ext>
            </a:extLst>
          </p:cNvPr>
          <p:cNvSpPr>
            <a:spLocks noGrp="1" noRot="1" noMove="1" noResize="1" noEditPoints="1" noAdjustHandles="1" noChangeArrowheads="1" noChangeShapeType="1"/>
          </p:cNvSpPr>
          <p:nvPr/>
        </p:nvSpPr>
        <p:spPr>
          <a:xfrm>
            <a:off x="895147" y="4075869"/>
            <a:ext cx="9213049" cy="658608"/>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Diese Regel ist wichtig, weil </a:t>
            </a:r>
            <a:r>
              <a:rPr lang="de-DE" sz="1600" b="0" i="1">
                <a:solidFill>
                  <a:schemeClr val="tx1"/>
                </a:solidFill>
                <a:latin typeface="Bahnschrift" panose="020B0502040204020203" pitchFamily="34" charset="0"/>
                <a:cs typeface="Helvetica" panose="020B0604020202020204" pitchFamily="34" charset="0"/>
              </a:rPr>
              <a:t>…</a:t>
            </a:r>
          </a:p>
        </p:txBody>
      </p:sp>
      <p:sp>
        <p:nvSpPr>
          <p:cNvPr id="10" name="Rechteck: abgerundete Ecken 9">
            <a:extLst>
              <a:ext uri="{FF2B5EF4-FFF2-40B4-BE49-F238E27FC236}">
                <a16:creationId xmlns:a16="http://schemas.microsoft.com/office/drawing/2014/main" id="{5270C60A-219B-3DA0-988E-BC95411FFA53}"/>
              </a:ext>
            </a:extLst>
          </p:cNvPr>
          <p:cNvSpPr>
            <a:spLocks noGrp="1" noRot="1" noMove="1" noResize="1" noEditPoints="1" noAdjustHandles="1" noChangeArrowheads="1" noChangeShapeType="1"/>
          </p:cNvSpPr>
          <p:nvPr/>
        </p:nvSpPr>
        <p:spPr>
          <a:xfrm>
            <a:off x="895147" y="5577774"/>
            <a:ext cx="9213049" cy="658608"/>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a:t>
            </a:r>
          </a:p>
        </p:txBody>
      </p:sp>
    </p:spTree>
    <p:extLst>
      <p:ext uri="{BB962C8B-B14F-4D97-AF65-F5344CB8AC3E}">
        <p14:creationId xmlns:p14="http://schemas.microsoft.com/office/powerpoint/2010/main" val="3145538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Ellipse 68">
            <a:extLst>
              <a:ext uri="{FF2B5EF4-FFF2-40B4-BE49-F238E27FC236}">
                <a16:creationId xmlns:a16="http://schemas.microsoft.com/office/drawing/2014/main" id="{04BC63A4-319C-060C-7EB8-EABA0B97B469}"/>
              </a:ext>
            </a:extLst>
          </p:cNvPr>
          <p:cNvSpPr>
            <a:spLocks noGrp="1" noRot="1" noChangeAspect="1" noMove="1" noResize="1" noEditPoints="1" noAdjustHandles="1" noChangeArrowheads="1" noChangeShapeType="1"/>
          </p:cNvSpPr>
          <p:nvPr/>
        </p:nvSpPr>
        <p:spPr>
          <a:xfrm>
            <a:off x="6315548" y="2241361"/>
            <a:ext cx="180000" cy="180000"/>
          </a:xfrm>
          <a:prstGeom prst="ellipse">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Ellipse 69">
            <a:extLst>
              <a:ext uri="{FF2B5EF4-FFF2-40B4-BE49-F238E27FC236}">
                <a16:creationId xmlns:a16="http://schemas.microsoft.com/office/drawing/2014/main" id="{49C8D2AF-850A-3BC9-C11A-7315025CA5E3}"/>
              </a:ext>
            </a:extLst>
          </p:cNvPr>
          <p:cNvSpPr>
            <a:spLocks noGrp="1" noRot="1" noChangeAspect="1" noMove="1" noResize="1" noEditPoints="1" noAdjustHandles="1" noChangeArrowheads="1" noChangeShapeType="1"/>
          </p:cNvSpPr>
          <p:nvPr/>
        </p:nvSpPr>
        <p:spPr>
          <a:xfrm>
            <a:off x="7270701" y="2241361"/>
            <a:ext cx="180000" cy="180000"/>
          </a:xfrm>
          <a:prstGeom prst="ellipse">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Ellipse 70">
            <a:extLst>
              <a:ext uri="{FF2B5EF4-FFF2-40B4-BE49-F238E27FC236}">
                <a16:creationId xmlns:a16="http://schemas.microsoft.com/office/drawing/2014/main" id="{5D4B6291-56B0-9948-DA85-28AB9E308EFD}"/>
              </a:ext>
            </a:extLst>
          </p:cNvPr>
          <p:cNvSpPr>
            <a:spLocks noGrp="1" noRot="1" noChangeAspect="1" noMove="1" noResize="1" noEditPoints="1" noAdjustHandles="1" noChangeArrowheads="1" noChangeShapeType="1"/>
          </p:cNvSpPr>
          <p:nvPr/>
        </p:nvSpPr>
        <p:spPr>
          <a:xfrm>
            <a:off x="8380641" y="2241361"/>
            <a:ext cx="180000" cy="180000"/>
          </a:xfrm>
          <a:prstGeom prst="ellipse">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Ellipse 71">
            <a:extLst>
              <a:ext uri="{FF2B5EF4-FFF2-40B4-BE49-F238E27FC236}">
                <a16:creationId xmlns:a16="http://schemas.microsoft.com/office/drawing/2014/main" id="{8F504CCC-9600-97BA-A8DA-3CD5AC1C1388}"/>
              </a:ext>
            </a:extLst>
          </p:cNvPr>
          <p:cNvSpPr>
            <a:spLocks noGrp="1" noRot="1" noChangeAspect="1" noMove="1" noResize="1" noEditPoints="1" noAdjustHandles="1" noChangeArrowheads="1" noChangeShapeType="1"/>
          </p:cNvSpPr>
          <p:nvPr/>
        </p:nvSpPr>
        <p:spPr>
          <a:xfrm>
            <a:off x="6315548" y="3011692"/>
            <a:ext cx="180000" cy="180000"/>
          </a:xfrm>
          <a:prstGeom prst="ellipse">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Ellipse 72">
            <a:extLst>
              <a:ext uri="{FF2B5EF4-FFF2-40B4-BE49-F238E27FC236}">
                <a16:creationId xmlns:a16="http://schemas.microsoft.com/office/drawing/2014/main" id="{FF44836B-2992-7418-6D93-0DC08A7EF9DB}"/>
              </a:ext>
            </a:extLst>
          </p:cNvPr>
          <p:cNvSpPr>
            <a:spLocks noGrp="1" noRot="1" noChangeAspect="1" noMove="1" noResize="1" noEditPoints="1" noAdjustHandles="1" noChangeArrowheads="1" noChangeShapeType="1"/>
          </p:cNvSpPr>
          <p:nvPr/>
        </p:nvSpPr>
        <p:spPr>
          <a:xfrm>
            <a:off x="7270701" y="3011692"/>
            <a:ext cx="180000" cy="180000"/>
          </a:xfrm>
          <a:prstGeom prst="ellipse">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Ellipse 73">
            <a:extLst>
              <a:ext uri="{FF2B5EF4-FFF2-40B4-BE49-F238E27FC236}">
                <a16:creationId xmlns:a16="http://schemas.microsoft.com/office/drawing/2014/main" id="{BB646A66-2386-0EA1-B0B6-1F962D74E222}"/>
              </a:ext>
            </a:extLst>
          </p:cNvPr>
          <p:cNvSpPr>
            <a:spLocks noGrp="1" noRot="1" noChangeAspect="1" noMove="1" noResize="1" noEditPoints="1" noAdjustHandles="1" noChangeArrowheads="1" noChangeShapeType="1"/>
          </p:cNvSpPr>
          <p:nvPr/>
        </p:nvSpPr>
        <p:spPr>
          <a:xfrm>
            <a:off x="8380641" y="3011692"/>
            <a:ext cx="180000" cy="180000"/>
          </a:xfrm>
          <a:prstGeom prst="ellipse">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Ellipse 74">
            <a:extLst>
              <a:ext uri="{FF2B5EF4-FFF2-40B4-BE49-F238E27FC236}">
                <a16:creationId xmlns:a16="http://schemas.microsoft.com/office/drawing/2014/main" id="{0267A23E-A108-6A2B-CCAB-75A69B0188C1}"/>
              </a:ext>
            </a:extLst>
          </p:cNvPr>
          <p:cNvSpPr>
            <a:spLocks noGrp="1" noRot="1" noChangeAspect="1" noMove="1" noResize="1" noEditPoints="1" noAdjustHandles="1" noChangeArrowheads="1" noChangeShapeType="1"/>
          </p:cNvSpPr>
          <p:nvPr/>
        </p:nvSpPr>
        <p:spPr>
          <a:xfrm>
            <a:off x="6315548" y="3777405"/>
            <a:ext cx="180000" cy="180000"/>
          </a:xfrm>
          <a:prstGeom prst="ellipse">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Ellipse 75">
            <a:extLst>
              <a:ext uri="{FF2B5EF4-FFF2-40B4-BE49-F238E27FC236}">
                <a16:creationId xmlns:a16="http://schemas.microsoft.com/office/drawing/2014/main" id="{7D07D5AB-7B53-FFFB-0EB1-9D9163911DA0}"/>
              </a:ext>
            </a:extLst>
          </p:cNvPr>
          <p:cNvSpPr>
            <a:spLocks noGrp="1" noRot="1" noChangeAspect="1" noMove="1" noResize="1" noEditPoints="1" noAdjustHandles="1" noChangeArrowheads="1" noChangeShapeType="1"/>
          </p:cNvSpPr>
          <p:nvPr/>
        </p:nvSpPr>
        <p:spPr>
          <a:xfrm>
            <a:off x="7270701" y="3777405"/>
            <a:ext cx="180000" cy="180000"/>
          </a:xfrm>
          <a:prstGeom prst="ellipse">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Ellipse 76">
            <a:extLst>
              <a:ext uri="{FF2B5EF4-FFF2-40B4-BE49-F238E27FC236}">
                <a16:creationId xmlns:a16="http://schemas.microsoft.com/office/drawing/2014/main" id="{C23C97EE-DA17-07DD-3CE3-34FD289FCE4F}"/>
              </a:ext>
            </a:extLst>
          </p:cNvPr>
          <p:cNvSpPr>
            <a:spLocks noGrp="1" noRot="1" noChangeAspect="1" noMove="1" noResize="1" noEditPoints="1" noAdjustHandles="1" noChangeArrowheads="1" noChangeShapeType="1"/>
          </p:cNvSpPr>
          <p:nvPr/>
        </p:nvSpPr>
        <p:spPr>
          <a:xfrm>
            <a:off x="8380641" y="3777405"/>
            <a:ext cx="180000" cy="180000"/>
          </a:xfrm>
          <a:prstGeom prst="ellipse">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Ellipse 77">
            <a:extLst>
              <a:ext uri="{FF2B5EF4-FFF2-40B4-BE49-F238E27FC236}">
                <a16:creationId xmlns:a16="http://schemas.microsoft.com/office/drawing/2014/main" id="{52C58AA1-158E-87F0-C8D2-EE9CAF26285B}"/>
              </a:ext>
            </a:extLst>
          </p:cNvPr>
          <p:cNvSpPr>
            <a:spLocks noGrp="1" noRot="1" noChangeAspect="1" noMove="1" noResize="1" noEditPoints="1" noAdjustHandles="1" noChangeArrowheads="1" noChangeShapeType="1"/>
          </p:cNvSpPr>
          <p:nvPr/>
        </p:nvSpPr>
        <p:spPr>
          <a:xfrm>
            <a:off x="6315548" y="4543119"/>
            <a:ext cx="180000" cy="180000"/>
          </a:xfrm>
          <a:prstGeom prst="ellipse">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Ellipse 78">
            <a:extLst>
              <a:ext uri="{FF2B5EF4-FFF2-40B4-BE49-F238E27FC236}">
                <a16:creationId xmlns:a16="http://schemas.microsoft.com/office/drawing/2014/main" id="{4FE492CB-8B92-86FF-1B48-CABD7AF72604}"/>
              </a:ext>
            </a:extLst>
          </p:cNvPr>
          <p:cNvSpPr>
            <a:spLocks noGrp="1" noRot="1" noChangeAspect="1" noMove="1" noResize="1" noEditPoints="1" noAdjustHandles="1" noChangeArrowheads="1" noChangeShapeType="1"/>
          </p:cNvSpPr>
          <p:nvPr/>
        </p:nvSpPr>
        <p:spPr>
          <a:xfrm>
            <a:off x="7270701" y="4543119"/>
            <a:ext cx="180000" cy="180000"/>
          </a:xfrm>
          <a:prstGeom prst="ellipse">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Ellipse 79">
            <a:extLst>
              <a:ext uri="{FF2B5EF4-FFF2-40B4-BE49-F238E27FC236}">
                <a16:creationId xmlns:a16="http://schemas.microsoft.com/office/drawing/2014/main" id="{5F565182-3847-A2A5-DB77-B908FA47B76C}"/>
              </a:ext>
            </a:extLst>
          </p:cNvPr>
          <p:cNvSpPr>
            <a:spLocks noGrp="1" noRot="1" noChangeAspect="1" noMove="1" noResize="1" noEditPoints="1" noAdjustHandles="1" noChangeArrowheads="1" noChangeShapeType="1"/>
          </p:cNvSpPr>
          <p:nvPr/>
        </p:nvSpPr>
        <p:spPr>
          <a:xfrm>
            <a:off x="8380641" y="4543119"/>
            <a:ext cx="180000" cy="180000"/>
          </a:xfrm>
          <a:prstGeom prst="ellipse">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Ellipse 80">
            <a:extLst>
              <a:ext uri="{FF2B5EF4-FFF2-40B4-BE49-F238E27FC236}">
                <a16:creationId xmlns:a16="http://schemas.microsoft.com/office/drawing/2014/main" id="{A97BE727-92C2-CDA4-0180-49A3251F8699}"/>
              </a:ext>
            </a:extLst>
          </p:cNvPr>
          <p:cNvSpPr>
            <a:spLocks noGrp="1" noRot="1" noChangeAspect="1" noMove="1" noResize="1" noEditPoints="1" noAdjustHandles="1" noChangeArrowheads="1" noChangeShapeType="1"/>
          </p:cNvSpPr>
          <p:nvPr/>
        </p:nvSpPr>
        <p:spPr>
          <a:xfrm>
            <a:off x="6315548" y="5308834"/>
            <a:ext cx="180000" cy="180000"/>
          </a:xfrm>
          <a:prstGeom prst="ellipse">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Ellipse 81">
            <a:extLst>
              <a:ext uri="{FF2B5EF4-FFF2-40B4-BE49-F238E27FC236}">
                <a16:creationId xmlns:a16="http://schemas.microsoft.com/office/drawing/2014/main" id="{2634345F-47A3-CA6A-7156-DC79153013CB}"/>
              </a:ext>
            </a:extLst>
          </p:cNvPr>
          <p:cNvSpPr>
            <a:spLocks noGrp="1" noRot="1" noChangeAspect="1" noMove="1" noResize="1" noEditPoints="1" noAdjustHandles="1" noChangeArrowheads="1" noChangeShapeType="1"/>
          </p:cNvSpPr>
          <p:nvPr/>
        </p:nvSpPr>
        <p:spPr>
          <a:xfrm>
            <a:off x="7270701" y="5308834"/>
            <a:ext cx="180000" cy="180000"/>
          </a:xfrm>
          <a:prstGeom prst="ellipse">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Ellipse 82">
            <a:extLst>
              <a:ext uri="{FF2B5EF4-FFF2-40B4-BE49-F238E27FC236}">
                <a16:creationId xmlns:a16="http://schemas.microsoft.com/office/drawing/2014/main" id="{C496D4BB-F4E6-25BC-FB06-647BAB0620D9}"/>
              </a:ext>
            </a:extLst>
          </p:cNvPr>
          <p:cNvSpPr>
            <a:spLocks noGrp="1" noRot="1" noChangeAspect="1" noMove="1" noResize="1" noEditPoints="1" noAdjustHandles="1" noChangeArrowheads="1" noChangeShapeType="1"/>
          </p:cNvSpPr>
          <p:nvPr/>
        </p:nvSpPr>
        <p:spPr>
          <a:xfrm>
            <a:off x="8380641" y="5308834"/>
            <a:ext cx="180000" cy="180000"/>
          </a:xfrm>
          <a:prstGeom prst="ellipse">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Ellipse 83">
            <a:extLst>
              <a:ext uri="{FF2B5EF4-FFF2-40B4-BE49-F238E27FC236}">
                <a16:creationId xmlns:a16="http://schemas.microsoft.com/office/drawing/2014/main" id="{6141333E-7F4B-F270-1CA2-34D271801104}"/>
              </a:ext>
            </a:extLst>
          </p:cNvPr>
          <p:cNvSpPr>
            <a:spLocks noGrp="1" noRot="1" noChangeAspect="1" noMove="1" noResize="1" noEditPoints="1" noAdjustHandles="1" noChangeArrowheads="1" noChangeShapeType="1"/>
          </p:cNvSpPr>
          <p:nvPr/>
        </p:nvSpPr>
        <p:spPr>
          <a:xfrm>
            <a:off x="6315548" y="6074549"/>
            <a:ext cx="180000" cy="180000"/>
          </a:xfrm>
          <a:prstGeom prst="ellipse">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Ellipse 84">
            <a:extLst>
              <a:ext uri="{FF2B5EF4-FFF2-40B4-BE49-F238E27FC236}">
                <a16:creationId xmlns:a16="http://schemas.microsoft.com/office/drawing/2014/main" id="{532D1F78-81D6-5F82-43D5-2BDC12DBF433}"/>
              </a:ext>
            </a:extLst>
          </p:cNvPr>
          <p:cNvSpPr>
            <a:spLocks noGrp="1" noRot="1" noChangeAspect="1" noMove="1" noResize="1" noEditPoints="1" noAdjustHandles="1" noChangeArrowheads="1" noChangeShapeType="1"/>
          </p:cNvSpPr>
          <p:nvPr/>
        </p:nvSpPr>
        <p:spPr>
          <a:xfrm>
            <a:off x="7270701" y="6074549"/>
            <a:ext cx="180000" cy="180000"/>
          </a:xfrm>
          <a:prstGeom prst="ellipse">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Ellipse 85">
            <a:extLst>
              <a:ext uri="{FF2B5EF4-FFF2-40B4-BE49-F238E27FC236}">
                <a16:creationId xmlns:a16="http://schemas.microsoft.com/office/drawing/2014/main" id="{47BD29B9-77E7-3B89-E3C4-897A333363D4}"/>
              </a:ext>
            </a:extLst>
          </p:cNvPr>
          <p:cNvSpPr>
            <a:spLocks noGrp="1" noRot="1" noChangeAspect="1" noMove="1" noResize="1" noEditPoints="1" noAdjustHandles="1" noChangeArrowheads="1" noChangeShapeType="1"/>
          </p:cNvSpPr>
          <p:nvPr/>
        </p:nvSpPr>
        <p:spPr>
          <a:xfrm>
            <a:off x="8380641" y="6074549"/>
            <a:ext cx="180000" cy="180000"/>
          </a:xfrm>
          <a:prstGeom prst="ellipse">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60510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a:extLst>
              <a:ext uri="{FF2B5EF4-FFF2-40B4-BE49-F238E27FC236}">
                <a16:creationId xmlns:a16="http://schemas.microsoft.com/office/drawing/2014/main" id="{04BC63A4-319C-060C-7EB8-EABA0B97B469}"/>
              </a:ext>
            </a:extLst>
          </p:cNvPr>
          <p:cNvSpPr>
            <a:spLocks noGrp="1" noRot="1" noChangeAspect="1" noMove="1" noResize="1" noEditPoints="1" noAdjustHandles="1" noChangeArrowheads="1" noChangeShapeType="1"/>
          </p:cNvSpPr>
          <p:nvPr/>
        </p:nvSpPr>
        <p:spPr>
          <a:xfrm>
            <a:off x="6315548" y="2241361"/>
            <a:ext cx="180000" cy="180000"/>
          </a:xfrm>
          <a:prstGeom prst="ellipse">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extLst>
              <a:ext uri="{FF2B5EF4-FFF2-40B4-BE49-F238E27FC236}">
                <a16:creationId xmlns:a16="http://schemas.microsoft.com/office/drawing/2014/main" id="{49C8D2AF-850A-3BC9-C11A-7315025CA5E3}"/>
              </a:ext>
            </a:extLst>
          </p:cNvPr>
          <p:cNvSpPr>
            <a:spLocks noGrp="1" noRot="1" noChangeAspect="1" noMove="1" noResize="1" noEditPoints="1" noAdjustHandles="1" noChangeArrowheads="1" noChangeShapeType="1"/>
          </p:cNvSpPr>
          <p:nvPr/>
        </p:nvSpPr>
        <p:spPr>
          <a:xfrm>
            <a:off x="7270701" y="2241361"/>
            <a:ext cx="180000" cy="180000"/>
          </a:xfrm>
          <a:prstGeom prst="ellipse">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a:extLst>
              <a:ext uri="{FF2B5EF4-FFF2-40B4-BE49-F238E27FC236}">
                <a16:creationId xmlns:a16="http://schemas.microsoft.com/office/drawing/2014/main" id="{5D4B6291-56B0-9948-DA85-28AB9E308EFD}"/>
              </a:ext>
            </a:extLst>
          </p:cNvPr>
          <p:cNvSpPr>
            <a:spLocks noGrp="1" noRot="1" noChangeAspect="1" noMove="1" noResize="1" noEditPoints="1" noAdjustHandles="1" noChangeArrowheads="1" noChangeShapeType="1"/>
          </p:cNvSpPr>
          <p:nvPr/>
        </p:nvSpPr>
        <p:spPr>
          <a:xfrm>
            <a:off x="8380641" y="2241361"/>
            <a:ext cx="180000" cy="180000"/>
          </a:xfrm>
          <a:prstGeom prst="ellipse">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extLst>
              <a:ext uri="{FF2B5EF4-FFF2-40B4-BE49-F238E27FC236}">
                <a16:creationId xmlns:a16="http://schemas.microsoft.com/office/drawing/2014/main" id="{8F504CCC-9600-97BA-A8DA-3CD5AC1C1388}"/>
              </a:ext>
            </a:extLst>
          </p:cNvPr>
          <p:cNvSpPr>
            <a:spLocks noGrp="1" noRot="1" noChangeAspect="1" noMove="1" noResize="1" noEditPoints="1" noAdjustHandles="1" noChangeArrowheads="1" noChangeShapeType="1"/>
          </p:cNvSpPr>
          <p:nvPr/>
        </p:nvSpPr>
        <p:spPr>
          <a:xfrm>
            <a:off x="6315548" y="3011692"/>
            <a:ext cx="180000" cy="180000"/>
          </a:xfrm>
          <a:prstGeom prst="ellipse">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Ellipse 33">
            <a:extLst>
              <a:ext uri="{FF2B5EF4-FFF2-40B4-BE49-F238E27FC236}">
                <a16:creationId xmlns:a16="http://schemas.microsoft.com/office/drawing/2014/main" id="{FF44836B-2992-7418-6D93-0DC08A7EF9DB}"/>
              </a:ext>
            </a:extLst>
          </p:cNvPr>
          <p:cNvSpPr>
            <a:spLocks noGrp="1" noRot="1" noChangeAspect="1" noMove="1" noResize="1" noEditPoints="1" noAdjustHandles="1" noChangeArrowheads="1" noChangeShapeType="1"/>
          </p:cNvSpPr>
          <p:nvPr/>
        </p:nvSpPr>
        <p:spPr>
          <a:xfrm>
            <a:off x="7270701" y="3011692"/>
            <a:ext cx="180000" cy="180000"/>
          </a:xfrm>
          <a:prstGeom prst="ellipse">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Ellipse 34">
            <a:extLst>
              <a:ext uri="{FF2B5EF4-FFF2-40B4-BE49-F238E27FC236}">
                <a16:creationId xmlns:a16="http://schemas.microsoft.com/office/drawing/2014/main" id="{BB646A66-2386-0EA1-B0B6-1F962D74E222}"/>
              </a:ext>
            </a:extLst>
          </p:cNvPr>
          <p:cNvSpPr>
            <a:spLocks noGrp="1" noRot="1" noChangeAspect="1" noMove="1" noResize="1" noEditPoints="1" noAdjustHandles="1" noChangeArrowheads="1" noChangeShapeType="1"/>
          </p:cNvSpPr>
          <p:nvPr/>
        </p:nvSpPr>
        <p:spPr>
          <a:xfrm>
            <a:off x="8380641" y="3011692"/>
            <a:ext cx="180000" cy="180000"/>
          </a:xfrm>
          <a:prstGeom prst="ellipse">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Ellipse 35">
            <a:extLst>
              <a:ext uri="{FF2B5EF4-FFF2-40B4-BE49-F238E27FC236}">
                <a16:creationId xmlns:a16="http://schemas.microsoft.com/office/drawing/2014/main" id="{0267A23E-A108-6A2B-CCAB-75A69B0188C1}"/>
              </a:ext>
            </a:extLst>
          </p:cNvPr>
          <p:cNvSpPr>
            <a:spLocks noGrp="1" noRot="1" noChangeAspect="1" noMove="1" noResize="1" noEditPoints="1" noAdjustHandles="1" noChangeArrowheads="1" noChangeShapeType="1"/>
          </p:cNvSpPr>
          <p:nvPr/>
        </p:nvSpPr>
        <p:spPr>
          <a:xfrm>
            <a:off x="6315548" y="3777405"/>
            <a:ext cx="180000" cy="180000"/>
          </a:xfrm>
          <a:prstGeom prst="ellipse">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Ellipse 36">
            <a:extLst>
              <a:ext uri="{FF2B5EF4-FFF2-40B4-BE49-F238E27FC236}">
                <a16:creationId xmlns:a16="http://schemas.microsoft.com/office/drawing/2014/main" id="{7D07D5AB-7B53-FFFB-0EB1-9D9163911DA0}"/>
              </a:ext>
            </a:extLst>
          </p:cNvPr>
          <p:cNvSpPr>
            <a:spLocks noGrp="1" noRot="1" noChangeAspect="1" noMove="1" noResize="1" noEditPoints="1" noAdjustHandles="1" noChangeArrowheads="1" noChangeShapeType="1"/>
          </p:cNvSpPr>
          <p:nvPr/>
        </p:nvSpPr>
        <p:spPr>
          <a:xfrm>
            <a:off x="7270701" y="3777405"/>
            <a:ext cx="180000" cy="180000"/>
          </a:xfrm>
          <a:prstGeom prst="ellipse">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Ellipse 37">
            <a:extLst>
              <a:ext uri="{FF2B5EF4-FFF2-40B4-BE49-F238E27FC236}">
                <a16:creationId xmlns:a16="http://schemas.microsoft.com/office/drawing/2014/main" id="{C23C97EE-DA17-07DD-3CE3-34FD289FCE4F}"/>
              </a:ext>
            </a:extLst>
          </p:cNvPr>
          <p:cNvSpPr>
            <a:spLocks noGrp="1" noRot="1" noChangeAspect="1" noMove="1" noResize="1" noEditPoints="1" noAdjustHandles="1" noChangeArrowheads="1" noChangeShapeType="1"/>
          </p:cNvSpPr>
          <p:nvPr/>
        </p:nvSpPr>
        <p:spPr>
          <a:xfrm>
            <a:off x="8380641" y="3777405"/>
            <a:ext cx="180000" cy="180000"/>
          </a:xfrm>
          <a:prstGeom prst="ellipse">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Ellipse 38">
            <a:extLst>
              <a:ext uri="{FF2B5EF4-FFF2-40B4-BE49-F238E27FC236}">
                <a16:creationId xmlns:a16="http://schemas.microsoft.com/office/drawing/2014/main" id="{52C58AA1-158E-87F0-C8D2-EE9CAF26285B}"/>
              </a:ext>
            </a:extLst>
          </p:cNvPr>
          <p:cNvSpPr>
            <a:spLocks noGrp="1" noRot="1" noChangeAspect="1" noMove="1" noResize="1" noEditPoints="1" noAdjustHandles="1" noChangeArrowheads="1" noChangeShapeType="1"/>
          </p:cNvSpPr>
          <p:nvPr/>
        </p:nvSpPr>
        <p:spPr>
          <a:xfrm>
            <a:off x="6315548" y="4543119"/>
            <a:ext cx="180000" cy="180000"/>
          </a:xfrm>
          <a:prstGeom prst="ellipse">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Ellipse 40">
            <a:extLst>
              <a:ext uri="{FF2B5EF4-FFF2-40B4-BE49-F238E27FC236}">
                <a16:creationId xmlns:a16="http://schemas.microsoft.com/office/drawing/2014/main" id="{4FE492CB-8B92-86FF-1B48-CABD7AF72604}"/>
              </a:ext>
            </a:extLst>
          </p:cNvPr>
          <p:cNvSpPr>
            <a:spLocks noGrp="1" noRot="1" noChangeAspect="1" noMove="1" noResize="1" noEditPoints="1" noAdjustHandles="1" noChangeArrowheads="1" noChangeShapeType="1"/>
          </p:cNvSpPr>
          <p:nvPr/>
        </p:nvSpPr>
        <p:spPr>
          <a:xfrm>
            <a:off x="7270701" y="4543119"/>
            <a:ext cx="180000" cy="180000"/>
          </a:xfrm>
          <a:prstGeom prst="ellipse">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Ellipse 41">
            <a:extLst>
              <a:ext uri="{FF2B5EF4-FFF2-40B4-BE49-F238E27FC236}">
                <a16:creationId xmlns:a16="http://schemas.microsoft.com/office/drawing/2014/main" id="{5F565182-3847-A2A5-DB77-B908FA47B76C}"/>
              </a:ext>
            </a:extLst>
          </p:cNvPr>
          <p:cNvSpPr>
            <a:spLocks noGrp="1" noRot="1" noChangeAspect="1" noMove="1" noResize="1" noEditPoints="1" noAdjustHandles="1" noChangeArrowheads="1" noChangeShapeType="1"/>
          </p:cNvSpPr>
          <p:nvPr/>
        </p:nvSpPr>
        <p:spPr>
          <a:xfrm>
            <a:off x="8380641" y="4543119"/>
            <a:ext cx="180000" cy="180000"/>
          </a:xfrm>
          <a:prstGeom prst="ellipse">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Ellipse 42">
            <a:extLst>
              <a:ext uri="{FF2B5EF4-FFF2-40B4-BE49-F238E27FC236}">
                <a16:creationId xmlns:a16="http://schemas.microsoft.com/office/drawing/2014/main" id="{A97BE727-92C2-CDA4-0180-49A3251F8699}"/>
              </a:ext>
            </a:extLst>
          </p:cNvPr>
          <p:cNvSpPr>
            <a:spLocks noGrp="1" noRot="1" noChangeAspect="1" noMove="1" noResize="1" noEditPoints="1" noAdjustHandles="1" noChangeArrowheads="1" noChangeShapeType="1"/>
          </p:cNvSpPr>
          <p:nvPr/>
        </p:nvSpPr>
        <p:spPr>
          <a:xfrm>
            <a:off x="6315548" y="5308834"/>
            <a:ext cx="180000" cy="180000"/>
          </a:xfrm>
          <a:prstGeom prst="ellipse">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Ellipse 43">
            <a:extLst>
              <a:ext uri="{FF2B5EF4-FFF2-40B4-BE49-F238E27FC236}">
                <a16:creationId xmlns:a16="http://schemas.microsoft.com/office/drawing/2014/main" id="{2634345F-47A3-CA6A-7156-DC79153013CB}"/>
              </a:ext>
            </a:extLst>
          </p:cNvPr>
          <p:cNvSpPr>
            <a:spLocks noGrp="1" noRot="1" noChangeAspect="1" noMove="1" noResize="1" noEditPoints="1" noAdjustHandles="1" noChangeArrowheads="1" noChangeShapeType="1"/>
          </p:cNvSpPr>
          <p:nvPr/>
        </p:nvSpPr>
        <p:spPr>
          <a:xfrm>
            <a:off x="7270701" y="5308834"/>
            <a:ext cx="180000" cy="180000"/>
          </a:xfrm>
          <a:prstGeom prst="ellipse">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Ellipse 44">
            <a:extLst>
              <a:ext uri="{FF2B5EF4-FFF2-40B4-BE49-F238E27FC236}">
                <a16:creationId xmlns:a16="http://schemas.microsoft.com/office/drawing/2014/main" id="{C496D4BB-F4E6-25BC-FB06-647BAB0620D9}"/>
              </a:ext>
            </a:extLst>
          </p:cNvPr>
          <p:cNvSpPr>
            <a:spLocks noGrp="1" noRot="1" noChangeAspect="1" noMove="1" noResize="1" noEditPoints="1" noAdjustHandles="1" noChangeArrowheads="1" noChangeShapeType="1"/>
          </p:cNvSpPr>
          <p:nvPr/>
        </p:nvSpPr>
        <p:spPr>
          <a:xfrm>
            <a:off x="8380641" y="5308834"/>
            <a:ext cx="180000" cy="180000"/>
          </a:xfrm>
          <a:prstGeom prst="ellipse">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96982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a:extLst>
              <a:ext uri="{FF2B5EF4-FFF2-40B4-BE49-F238E27FC236}">
                <a16:creationId xmlns:a16="http://schemas.microsoft.com/office/drawing/2014/main" id="{FB73D582-9D9A-0E7C-A19B-7A8947339819}"/>
              </a:ext>
            </a:extLst>
          </p:cNvPr>
          <p:cNvSpPr>
            <a:spLocks noGrp="1" noRot="1" noChangeAspect="1" noMove="1" noResize="1" noEditPoints="1" noAdjustHandles="1" noChangeArrowheads="1" noChangeShapeType="1"/>
          </p:cNvSpPr>
          <p:nvPr/>
        </p:nvSpPr>
        <p:spPr>
          <a:xfrm>
            <a:off x="9424893" y="2785155"/>
            <a:ext cx="534331" cy="534331"/>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Ellipse 3">
            <a:extLst>
              <a:ext uri="{FF2B5EF4-FFF2-40B4-BE49-F238E27FC236}">
                <a16:creationId xmlns:a16="http://schemas.microsoft.com/office/drawing/2014/main" id="{664A0D71-E49A-D33C-FE2B-039E92656D78}"/>
              </a:ext>
            </a:extLst>
          </p:cNvPr>
          <p:cNvSpPr>
            <a:spLocks noGrp="1" noRot="1" noChangeAspect="1" noMove="1" noResize="1" noEditPoints="1" noAdjustHandles="1" noChangeArrowheads="1" noChangeShapeType="1"/>
          </p:cNvSpPr>
          <p:nvPr/>
        </p:nvSpPr>
        <p:spPr>
          <a:xfrm>
            <a:off x="9424893" y="3562685"/>
            <a:ext cx="534331" cy="534331"/>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Ellipse 4">
            <a:extLst>
              <a:ext uri="{FF2B5EF4-FFF2-40B4-BE49-F238E27FC236}">
                <a16:creationId xmlns:a16="http://schemas.microsoft.com/office/drawing/2014/main" id="{BF89E509-A98A-359F-4DAF-9E6F789219BF}"/>
              </a:ext>
            </a:extLst>
          </p:cNvPr>
          <p:cNvSpPr>
            <a:spLocks noGrp="1" noRot="1" noChangeAspect="1" noMove="1" noResize="1" noEditPoints="1" noAdjustHandles="1" noChangeArrowheads="1" noChangeShapeType="1"/>
          </p:cNvSpPr>
          <p:nvPr/>
        </p:nvSpPr>
        <p:spPr>
          <a:xfrm>
            <a:off x="9424893" y="4328191"/>
            <a:ext cx="534331" cy="534331"/>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8B399BDF-52CD-5CBB-3339-2F46C5B0CE3A}"/>
              </a:ext>
            </a:extLst>
          </p:cNvPr>
          <p:cNvSpPr>
            <a:spLocks noGrp="1" noRot="1" noChangeAspect="1" noMove="1" noResize="1" noEditPoints="1" noAdjustHandles="1" noChangeArrowheads="1" noChangeShapeType="1"/>
          </p:cNvSpPr>
          <p:nvPr/>
        </p:nvSpPr>
        <p:spPr>
          <a:xfrm>
            <a:off x="9424893" y="5104977"/>
            <a:ext cx="534331" cy="534331"/>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7B140903-63FF-0307-799A-EFBDA933E4BA}"/>
              </a:ext>
            </a:extLst>
          </p:cNvPr>
          <p:cNvSpPr>
            <a:spLocks noGrp="1" noRot="1" noChangeAspect="1" noMove="1" noResize="1" noEditPoints="1" noAdjustHandles="1" noChangeArrowheads="1" noChangeShapeType="1"/>
          </p:cNvSpPr>
          <p:nvPr/>
        </p:nvSpPr>
        <p:spPr>
          <a:xfrm>
            <a:off x="9424893" y="5870483"/>
            <a:ext cx="534331" cy="534331"/>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92631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abgerundete Ecken 33">
            <a:extLst>
              <a:ext uri="{FF2B5EF4-FFF2-40B4-BE49-F238E27FC236}">
                <a16:creationId xmlns:a16="http://schemas.microsoft.com/office/drawing/2014/main" id="{8593FF46-58C8-9563-CDA1-B899A44D7783}"/>
              </a:ext>
            </a:extLst>
          </p:cNvPr>
          <p:cNvSpPr>
            <a:spLocks noGrp="1" noRot="1" noMove="1" noResize="1" noEditPoints="1" noAdjustHandles="1" noChangeArrowheads="1" noChangeShapeType="1"/>
          </p:cNvSpPr>
          <p:nvPr/>
        </p:nvSpPr>
        <p:spPr>
          <a:xfrm>
            <a:off x="2324298" y="1779023"/>
            <a:ext cx="7783901" cy="5168187"/>
          </a:xfrm>
          <a:prstGeom prst="roundRect">
            <a:avLst>
              <a:gd name="adj" fmla="val 1900"/>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de-DE" sz="1200">
                <a:solidFill>
                  <a:schemeClr val="tx1"/>
                </a:solidFill>
                <a:effectLst/>
                <a:latin typeface="Bahnschrift" panose="020B0502040204020203" pitchFamily="34" charset="0"/>
                <a:ea typeface="Times New Roman" panose="02020603050405020304" pitchFamily="18" charset="0"/>
                <a:cs typeface="Times New Roman" panose="02020603050405020304" pitchFamily="18" charset="0"/>
              </a:rPr>
              <a:t>Immobilien Müller und Müller GmbH</a:t>
            </a:r>
            <a:br>
              <a:rPr lang="de-DE" sz="1200">
                <a:solidFill>
                  <a:schemeClr val="tx1"/>
                </a:solidFill>
                <a:effectLst/>
                <a:latin typeface="Bahnschrift" panose="020B0502040204020203" pitchFamily="34" charset="0"/>
                <a:ea typeface="Times New Roman" panose="02020603050405020304" pitchFamily="18" charset="0"/>
                <a:cs typeface="Times New Roman" panose="02020603050405020304" pitchFamily="18" charset="0"/>
              </a:rPr>
            </a:br>
            <a:r>
              <a:rPr lang="de-DE" sz="1200">
                <a:solidFill>
                  <a:schemeClr val="tx1"/>
                </a:solidFill>
                <a:effectLst/>
                <a:latin typeface="Bahnschrift" panose="020B0502040204020203" pitchFamily="34" charset="0"/>
                <a:ea typeface="Times New Roman" panose="02020603050405020304" pitchFamily="18" charset="0"/>
                <a:cs typeface="Times New Roman" panose="02020603050405020304" pitchFamily="18" charset="0"/>
              </a:rPr>
              <a:t>Frau Müller</a:t>
            </a:r>
            <a:br>
              <a:rPr lang="de-DE" sz="1200">
                <a:solidFill>
                  <a:schemeClr val="tx1"/>
                </a:solidFill>
                <a:effectLst/>
                <a:latin typeface="Bahnschrift" panose="020B0502040204020203" pitchFamily="34" charset="0"/>
                <a:ea typeface="Times New Roman" panose="02020603050405020304" pitchFamily="18" charset="0"/>
                <a:cs typeface="Times New Roman" panose="02020603050405020304" pitchFamily="18" charset="0"/>
              </a:rPr>
            </a:br>
            <a:r>
              <a:rPr lang="de-DE" sz="1200">
                <a:solidFill>
                  <a:schemeClr val="tx1"/>
                </a:solidFill>
                <a:effectLst/>
                <a:latin typeface="Bahnschrift" panose="020B0502040204020203" pitchFamily="34" charset="0"/>
                <a:ea typeface="Times New Roman" panose="02020603050405020304" pitchFamily="18" charset="0"/>
                <a:cs typeface="Times New Roman" panose="02020603050405020304" pitchFamily="18" charset="0"/>
              </a:rPr>
              <a:t>Langer Weg 1</a:t>
            </a:r>
            <a:br>
              <a:rPr lang="de-DE" sz="1200">
                <a:solidFill>
                  <a:schemeClr val="tx1"/>
                </a:solidFill>
                <a:effectLst/>
                <a:latin typeface="Bahnschrift" panose="020B0502040204020203" pitchFamily="34" charset="0"/>
                <a:ea typeface="Times New Roman" panose="02020603050405020304" pitchFamily="18" charset="0"/>
                <a:cs typeface="Times New Roman" panose="02020603050405020304" pitchFamily="18" charset="0"/>
              </a:rPr>
            </a:br>
            <a:r>
              <a:rPr lang="de-DE" sz="1200">
                <a:solidFill>
                  <a:schemeClr val="tx1"/>
                </a:solidFill>
                <a:effectLst/>
                <a:latin typeface="Bahnschrift" panose="020B0502040204020203" pitchFamily="34" charset="0"/>
                <a:ea typeface="Times New Roman" panose="02020603050405020304" pitchFamily="18" charset="0"/>
                <a:cs typeface="Times New Roman" panose="02020603050405020304" pitchFamily="18" charset="0"/>
              </a:rPr>
              <a:t>01234 Musterstadt</a:t>
            </a:r>
            <a:r>
              <a:rPr lang="de-DE" sz="1200">
                <a:solidFill>
                  <a:schemeClr val="tx1"/>
                </a:solidFill>
                <a:effectLst/>
                <a:latin typeface="Bahnschrift" panose="020B0502040204020203" pitchFamily="34" charset="0"/>
              </a:rPr>
              <a:t>  					      							</a:t>
            </a:r>
            <a:r>
              <a:rPr lang="de-DE" sz="1200">
                <a:solidFill>
                  <a:schemeClr val="tx1"/>
                </a:solidFill>
                <a:effectLst/>
                <a:latin typeface="Bahnschrift" panose="020B0502040204020203" pitchFamily="34" charset="0"/>
                <a:ea typeface="Times New Roman" panose="02020603050405020304" pitchFamily="18" charset="0"/>
              </a:rPr>
              <a:t>19.01.2024</a:t>
            </a:r>
            <a:endParaRPr lang="de-DE" sz="1200">
              <a:solidFill>
                <a:schemeClr val="tx1"/>
              </a:solidFill>
              <a:effectLst/>
              <a:latin typeface="Bahnschrift" panose="020B0502040204020203" pitchFamily="34" charset="0"/>
            </a:endParaRPr>
          </a:p>
          <a:p>
            <a:endParaRPr lang="de-DE" sz="1200" u="sng">
              <a:solidFill>
                <a:schemeClr val="tx1"/>
              </a:solidFill>
              <a:effectLst/>
              <a:latin typeface="Bahnschrift" panose="020B0502040204020203" pitchFamily="34" charset="0"/>
              <a:ea typeface="Times New Roman" panose="02020603050405020304" pitchFamily="18" charset="0"/>
            </a:endParaRPr>
          </a:p>
          <a:p>
            <a:r>
              <a:rPr lang="de-DE" sz="1200" b="1">
                <a:solidFill>
                  <a:schemeClr val="tx1"/>
                </a:solidFill>
                <a:effectLst/>
                <a:latin typeface="Bahnschrift" panose="020B0502040204020203" pitchFamily="34" charset="0"/>
                <a:ea typeface="Times New Roman" panose="02020603050405020304" pitchFamily="18" charset="0"/>
              </a:rPr>
              <a:t>Bewerbung für die Zwei-Zimmer-Wohnung in der Max-Merz-Straße 12 in Musterstadt </a:t>
            </a:r>
          </a:p>
          <a:p>
            <a:r>
              <a:rPr lang="de-DE" sz="1200">
                <a:solidFill>
                  <a:schemeClr val="tx1"/>
                </a:solidFill>
                <a:effectLst/>
                <a:latin typeface="Bahnschrift" panose="020B0502040204020203" pitchFamily="34" charset="0"/>
                <a:ea typeface="Times New Roman" panose="02020603050405020304" pitchFamily="18" charset="0"/>
              </a:rPr>
              <a:t> </a:t>
            </a:r>
          </a:p>
          <a:p>
            <a:r>
              <a:rPr lang="de-DE" sz="1200">
                <a:solidFill>
                  <a:schemeClr val="tx1"/>
                </a:solidFill>
                <a:effectLst/>
                <a:latin typeface="Bahnschrift" panose="020B0502040204020203" pitchFamily="34" charset="0"/>
                <a:ea typeface="Times New Roman" panose="02020603050405020304" pitchFamily="18" charset="0"/>
              </a:rPr>
              <a:t>Sehr geehrte Frau Müller,</a:t>
            </a:r>
          </a:p>
          <a:p>
            <a:r>
              <a:rPr lang="de-DE" sz="1200">
                <a:solidFill>
                  <a:schemeClr val="tx1"/>
                </a:solidFill>
                <a:effectLst/>
                <a:latin typeface="Bahnschrift" panose="020B0502040204020203" pitchFamily="34" charset="0"/>
                <a:ea typeface="Times New Roman" panose="02020603050405020304" pitchFamily="18" charset="0"/>
              </a:rPr>
              <a:t> </a:t>
            </a:r>
          </a:p>
          <a:p>
            <a:r>
              <a:rPr lang="de-DE" sz="1200">
                <a:solidFill>
                  <a:schemeClr val="tx1"/>
                </a:solidFill>
                <a:effectLst/>
                <a:latin typeface="Bahnschrift" panose="020B0502040204020203" pitchFamily="34" charset="0"/>
                <a:ea typeface="Times New Roman" panose="02020603050405020304" pitchFamily="18" charset="0"/>
              </a:rPr>
              <a:t>ich, Maxime Musterfrau, bewerbe mich als Mieterin für die oben genannte Wohnung. </a:t>
            </a:r>
          </a:p>
          <a:p>
            <a:endParaRPr lang="de-DE" sz="1200">
              <a:solidFill>
                <a:schemeClr val="tx1"/>
              </a:solidFill>
              <a:latin typeface="Bahnschrift" panose="020B0502040204020203" pitchFamily="34" charset="0"/>
              <a:ea typeface="Times New Roman" panose="02020603050405020304" pitchFamily="18" charset="0"/>
            </a:endParaRPr>
          </a:p>
          <a:p>
            <a:r>
              <a:rPr lang="de-DE" sz="1200">
                <a:solidFill>
                  <a:schemeClr val="tx1"/>
                </a:solidFill>
                <a:effectLst/>
                <a:latin typeface="Bahnschrift" panose="020B0502040204020203" pitchFamily="34" charset="0"/>
                <a:ea typeface="Times New Roman" panose="02020603050405020304" pitchFamily="18" charset="0"/>
              </a:rPr>
              <a:t>Ich bin 24 Jahre alt und bereits 2021 für meine Ausbildung nach Musterstadt gezogen. Seit 2023 arbeite ich festangestellt als </a:t>
            </a:r>
            <a:r>
              <a:rPr lang="de-DE" sz="1200">
                <a:solidFill>
                  <a:schemeClr val="tx1"/>
                </a:solidFill>
                <a:latin typeface="Bahnschrift" panose="020B0502040204020203" pitchFamily="34" charset="0"/>
                <a:ea typeface="Times New Roman" panose="02020603050405020304" pitchFamily="18" charset="0"/>
              </a:rPr>
              <a:t>Erzieherin</a:t>
            </a:r>
            <a:r>
              <a:rPr lang="de-DE" sz="1200">
                <a:solidFill>
                  <a:schemeClr val="tx1"/>
                </a:solidFill>
                <a:effectLst/>
                <a:latin typeface="Bahnschrift" panose="020B0502040204020203" pitchFamily="34" charset="0"/>
                <a:ea typeface="Times New Roman" panose="02020603050405020304" pitchFamily="18" charset="0"/>
              </a:rPr>
              <a:t> bei der </a:t>
            </a:r>
            <a:r>
              <a:rPr lang="de-DE" sz="1200">
                <a:solidFill>
                  <a:schemeClr val="tx1"/>
                </a:solidFill>
                <a:latin typeface="Bahnschrift" panose="020B0502040204020203" pitchFamily="34" charset="0"/>
                <a:ea typeface="Times New Roman" panose="02020603050405020304" pitchFamily="18" charset="0"/>
              </a:rPr>
              <a:t>integrativen Kindertagesstätte Schmetterling. Nach mehreren Jahren in meiner Wohngemeinschaft habe ich entschieden, dass ich mich gern von der Fläche vergrößern möchte.</a:t>
            </a:r>
          </a:p>
          <a:p>
            <a:endParaRPr lang="de-DE" sz="1200">
              <a:solidFill>
                <a:schemeClr val="tx1"/>
              </a:solidFill>
              <a:latin typeface="Bahnschrift" panose="020B0502040204020203" pitchFamily="34" charset="0"/>
              <a:ea typeface="Times New Roman" panose="02020603050405020304" pitchFamily="18" charset="0"/>
            </a:endParaRPr>
          </a:p>
          <a:p>
            <a:r>
              <a:rPr lang="de-DE" sz="1200">
                <a:solidFill>
                  <a:schemeClr val="tx1"/>
                </a:solidFill>
                <a:effectLst/>
                <a:latin typeface="Bahnschrift" panose="020B0502040204020203" pitchFamily="34" charset="0"/>
                <a:ea typeface="Times New Roman" panose="02020603050405020304" pitchFamily="18" charset="0"/>
              </a:rPr>
              <a:t>Ihre ausgeschriebene Zwei-Zimmer-Wohnung entspricht in Größe und Zuschnitt genau meinen Vorstellungen. Besonders gefällt mir die Nähe zum Stadtwald, da ich in meiner Freizeit gerne laufen gehe.</a:t>
            </a:r>
            <a:endParaRPr lang="de-DE" sz="1200">
              <a:solidFill>
                <a:schemeClr val="tx1"/>
              </a:solidFill>
              <a:latin typeface="Bahnschrift" panose="020B0502040204020203" pitchFamily="34" charset="0"/>
              <a:ea typeface="Times New Roman" panose="02020603050405020304" pitchFamily="18" charset="0"/>
            </a:endParaRPr>
          </a:p>
          <a:p>
            <a:endParaRPr lang="de-DE" sz="1200">
              <a:solidFill>
                <a:schemeClr val="tx1"/>
              </a:solidFill>
              <a:effectLst/>
              <a:latin typeface="Bahnschrift" panose="020B0502040204020203" pitchFamily="34" charset="0"/>
              <a:ea typeface="Times New Roman" panose="02020603050405020304" pitchFamily="18" charset="0"/>
            </a:endParaRPr>
          </a:p>
          <a:p>
            <a:r>
              <a:rPr lang="de-DE" sz="1200">
                <a:solidFill>
                  <a:schemeClr val="tx1"/>
                </a:solidFill>
                <a:effectLst/>
                <a:latin typeface="Bahnschrift" panose="020B0502040204020203" pitchFamily="34" charset="0"/>
                <a:ea typeface="Times New Roman" panose="02020603050405020304" pitchFamily="18" charset="0"/>
              </a:rPr>
              <a:t>Meine Mieterselbstauskunft, meine letzte Gehaltsabrechnung und meine Schufa-Auskunft finden Sie im Anhang. </a:t>
            </a:r>
          </a:p>
          <a:p>
            <a:endParaRPr lang="de-DE" sz="1200">
              <a:solidFill>
                <a:schemeClr val="tx1"/>
              </a:solidFill>
              <a:effectLst/>
              <a:latin typeface="Bahnschrift" panose="020B0502040204020203" pitchFamily="34" charset="0"/>
              <a:ea typeface="Times New Roman" panose="02020603050405020304" pitchFamily="18" charset="0"/>
            </a:endParaRPr>
          </a:p>
          <a:p>
            <a:r>
              <a:rPr lang="de-DE" sz="1200">
                <a:solidFill>
                  <a:schemeClr val="tx1"/>
                </a:solidFill>
                <a:latin typeface="Bahnschrift" panose="020B0502040204020203" pitchFamily="34" charset="0"/>
                <a:ea typeface="Times New Roman" panose="02020603050405020304" pitchFamily="18" charset="0"/>
              </a:rPr>
              <a:t>Ich freue mich über die Möglichkeit einer Besichtigung und verbleibe mit </a:t>
            </a:r>
            <a:r>
              <a:rPr lang="de-DE" sz="1200">
                <a:solidFill>
                  <a:schemeClr val="tx1"/>
                </a:solidFill>
                <a:effectLst/>
                <a:latin typeface="Bahnschrift" panose="020B0502040204020203" pitchFamily="34" charset="0"/>
                <a:ea typeface="Times New Roman" panose="02020603050405020304" pitchFamily="18" charset="0"/>
              </a:rPr>
              <a:t>freundlichen Grüßen</a:t>
            </a:r>
            <a:endParaRPr lang="de-DE" sz="1200">
              <a:solidFill>
                <a:schemeClr val="tx1"/>
              </a:solidFill>
              <a:latin typeface="Bahnschrift" panose="020B0502040204020203" pitchFamily="34" charset="0"/>
              <a:ea typeface="Times New Roman" panose="02020603050405020304" pitchFamily="18" charset="0"/>
            </a:endParaRPr>
          </a:p>
          <a:p>
            <a:endParaRPr lang="de-DE" sz="1200">
              <a:solidFill>
                <a:schemeClr val="tx1"/>
              </a:solidFill>
              <a:effectLst/>
              <a:latin typeface="Bahnschrift" panose="020B0502040204020203" pitchFamily="34" charset="0"/>
              <a:ea typeface="Times New Roman" panose="02020603050405020304" pitchFamily="18" charset="0"/>
            </a:endParaRPr>
          </a:p>
          <a:p>
            <a:r>
              <a:rPr lang="de-DE" sz="1200">
                <a:solidFill>
                  <a:schemeClr val="tx1"/>
                </a:solidFill>
                <a:effectLst/>
                <a:latin typeface="Bahnschrift" panose="020B0502040204020203" pitchFamily="34" charset="0"/>
                <a:ea typeface="Times New Roman" panose="02020603050405020304" pitchFamily="18" charset="0"/>
              </a:rPr>
              <a:t>Maxime Musterfrau  </a:t>
            </a:r>
          </a:p>
          <a:p>
            <a:endParaRPr lang="de-DE" sz="1200" u="sng">
              <a:solidFill>
                <a:schemeClr val="tx1"/>
              </a:solidFill>
              <a:latin typeface="Bahnschrift" panose="020B0502040204020203" pitchFamily="34" charset="0"/>
              <a:ea typeface="Times New Roman" panose="02020603050405020304" pitchFamily="18" charset="0"/>
            </a:endParaRPr>
          </a:p>
          <a:p>
            <a:r>
              <a:rPr lang="de-DE" sz="1200" u="sng">
                <a:solidFill>
                  <a:schemeClr val="tx1"/>
                </a:solidFill>
                <a:effectLst/>
                <a:latin typeface="Bahnschrift" panose="020B0502040204020203" pitchFamily="34" charset="0"/>
                <a:ea typeface="Times New Roman" panose="02020603050405020304" pitchFamily="18" charset="0"/>
              </a:rPr>
              <a:t>Anlagen:</a:t>
            </a:r>
            <a:endParaRPr lang="de-DE" sz="1200">
              <a:solidFill>
                <a:schemeClr val="tx1"/>
              </a:solidFill>
              <a:effectLst/>
              <a:latin typeface="Bahnschrift" panose="020B0502040204020203" pitchFamily="34" charset="0"/>
              <a:ea typeface="Times New Roman" panose="02020603050405020304" pitchFamily="18" charset="0"/>
            </a:endParaRPr>
          </a:p>
          <a:p>
            <a:r>
              <a:rPr lang="de-DE" sz="1200">
                <a:solidFill>
                  <a:schemeClr val="tx1"/>
                </a:solidFill>
                <a:effectLst/>
                <a:latin typeface="Bahnschrift" panose="020B0502040204020203" pitchFamily="34" charset="0"/>
                <a:ea typeface="Times New Roman" panose="02020603050405020304" pitchFamily="18" charset="0"/>
              </a:rPr>
              <a:t>Mieterselbstauskunft, Gehaltsabrechnung, Schufa-Auskunft  </a:t>
            </a:r>
            <a:endParaRPr lang="de-DE" sz="1200">
              <a:solidFill>
                <a:schemeClr val="tx1"/>
              </a:solidFill>
              <a:latin typeface="Bahnschrift" panose="020B0502040204020203" pitchFamily="34" charset="0"/>
            </a:endParaRPr>
          </a:p>
        </p:txBody>
      </p:sp>
    </p:spTree>
    <p:extLst>
      <p:ext uri="{BB962C8B-B14F-4D97-AF65-F5344CB8AC3E}">
        <p14:creationId xmlns:p14="http://schemas.microsoft.com/office/powerpoint/2010/main" val="1882114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123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7086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9315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5274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3563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3781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8548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4823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8713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016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07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Rechteck: abgerundete Ecken 275">
            <a:extLst>
              <a:ext uri="{FF2B5EF4-FFF2-40B4-BE49-F238E27FC236}">
                <a16:creationId xmlns:a16="http://schemas.microsoft.com/office/drawing/2014/main" id="{FD5C79D8-9803-3B30-8032-C9D4F1E38996}"/>
              </a:ext>
            </a:extLst>
          </p:cNvPr>
          <p:cNvSpPr/>
          <p:nvPr/>
        </p:nvSpPr>
        <p:spPr>
          <a:xfrm>
            <a:off x="654053" y="2280259"/>
            <a:ext cx="1002896" cy="599228"/>
          </a:xfrm>
          <a:prstGeom prst="roundRect">
            <a:avLst/>
          </a:prstGeom>
          <a:solidFill>
            <a:schemeClr val="bg1"/>
          </a:solidFill>
          <a:ln w="381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a:solidFill>
                  <a:schemeClr val="tx1"/>
                </a:solidFill>
                <a:latin typeface="Bahnschrift" panose="020B0502040204020203" pitchFamily="34" charset="0"/>
              </a:rPr>
              <a:t>600 €</a:t>
            </a:r>
          </a:p>
        </p:txBody>
      </p:sp>
      <p:sp>
        <p:nvSpPr>
          <p:cNvPr id="277" name="Rechteck: abgerundete Ecken 276">
            <a:extLst>
              <a:ext uri="{FF2B5EF4-FFF2-40B4-BE49-F238E27FC236}">
                <a16:creationId xmlns:a16="http://schemas.microsoft.com/office/drawing/2014/main" id="{CC45C626-D792-1BD7-5BF8-B8CD8BDEFD7C}"/>
              </a:ext>
            </a:extLst>
          </p:cNvPr>
          <p:cNvSpPr/>
          <p:nvPr/>
        </p:nvSpPr>
        <p:spPr>
          <a:xfrm>
            <a:off x="1753011" y="2280259"/>
            <a:ext cx="1002896" cy="599228"/>
          </a:xfrm>
          <a:prstGeom prst="roundRect">
            <a:avLst/>
          </a:prstGeom>
          <a:solidFill>
            <a:schemeClr val="bg1"/>
          </a:solid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a:solidFill>
                  <a:schemeClr val="tx1"/>
                </a:solidFill>
                <a:latin typeface="Bahnschrift" panose="020B0502040204020203" pitchFamily="34" charset="0"/>
              </a:rPr>
              <a:t>60 € im Monat</a:t>
            </a:r>
          </a:p>
        </p:txBody>
      </p:sp>
      <p:sp>
        <p:nvSpPr>
          <p:cNvPr id="278" name="Rechteck: abgerundete Ecken 277">
            <a:extLst>
              <a:ext uri="{FF2B5EF4-FFF2-40B4-BE49-F238E27FC236}">
                <a16:creationId xmlns:a16="http://schemas.microsoft.com/office/drawing/2014/main" id="{056EC662-5210-6B1E-55AA-592C00ED11A0}"/>
              </a:ext>
            </a:extLst>
          </p:cNvPr>
          <p:cNvSpPr/>
          <p:nvPr/>
        </p:nvSpPr>
        <p:spPr>
          <a:xfrm>
            <a:off x="660765" y="2944701"/>
            <a:ext cx="1002896" cy="599228"/>
          </a:xfrm>
          <a:prstGeom prst="roundRect">
            <a:avLst/>
          </a:prstGeom>
          <a:solidFill>
            <a:schemeClr val="bg1"/>
          </a:solidFill>
          <a:ln w="381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a:solidFill>
                  <a:schemeClr val="tx1"/>
                </a:solidFill>
                <a:latin typeface="Bahnschrift" panose="020B0502040204020203" pitchFamily="34" charset="0"/>
              </a:rPr>
              <a:t>400 €</a:t>
            </a:r>
          </a:p>
        </p:txBody>
      </p:sp>
      <p:sp>
        <p:nvSpPr>
          <p:cNvPr id="279" name="Rechteck: abgerundete Ecken 278">
            <a:extLst>
              <a:ext uri="{FF2B5EF4-FFF2-40B4-BE49-F238E27FC236}">
                <a16:creationId xmlns:a16="http://schemas.microsoft.com/office/drawing/2014/main" id="{4124C850-17EE-2EA4-285D-8D6FECBC64E3}"/>
              </a:ext>
            </a:extLst>
          </p:cNvPr>
          <p:cNvSpPr/>
          <p:nvPr/>
        </p:nvSpPr>
        <p:spPr>
          <a:xfrm>
            <a:off x="1759723" y="2944701"/>
            <a:ext cx="1002896" cy="599228"/>
          </a:xfrm>
          <a:prstGeom prst="roundRect">
            <a:avLst/>
          </a:prstGeom>
          <a:solidFill>
            <a:schemeClr val="bg1"/>
          </a:solid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a:solidFill>
                  <a:schemeClr val="tx1"/>
                </a:solidFill>
                <a:latin typeface="Bahnschrift" panose="020B0502040204020203" pitchFamily="34" charset="0"/>
              </a:rPr>
              <a:t>18,36 € im Monat</a:t>
            </a:r>
          </a:p>
        </p:txBody>
      </p:sp>
      <p:sp>
        <p:nvSpPr>
          <p:cNvPr id="280" name="Rechteck: abgerundete Ecken 279">
            <a:extLst>
              <a:ext uri="{FF2B5EF4-FFF2-40B4-BE49-F238E27FC236}">
                <a16:creationId xmlns:a16="http://schemas.microsoft.com/office/drawing/2014/main" id="{2B4C0F9C-3F51-24B4-09B0-9C5C0DFD74AF}"/>
              </a:ext>
            </a:extLst>
          </p:cNvPr>
          <p:cNvSpPr/>
          <p:nvPr/>
        </p:nvSpPr>
        <p:spPr>
          <a:xfrm>
            <a:off x="661400" y="3607509"/>
            <a:ext cx="1002896" cy="599228"/>
          </a:xfrm>
          <a:prstGeom prst="roundRect">
            <a:avLst/>
          </a:prstGeom>
          <a:solidFill>
            <a:schemeClr val="bg1"/>
          </a:solidFill>
          <a:ln w="381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a:solidFill>
                  <a:schemeClr val="tx1"/>
                </a:solidFill>
                <a:latin typeface="Bahnschrift" panose="020B0502040204020203" pitchFamily="34" charset="0"/>
              </a:rPr>
              <a:t>400 €</a:t>
            </a:r>
          </a:p>
        </p:txBody>
      </p:sp>
      <p:sp>
        <p:nvSpPr>
          <p:cNvPr id="281" name="Rechteck: abgerundete Ecken 280">
            <a:extLst>
              <a:ext uri="{FF2B5EF4-FFF2-40B4-BE49-F238E27FC236}">
                <a16:creationId xmlns:a16="http://schemas.microsoft.com/office/drawing/2014/main" id="{5A4955B1-6B32-7C76-B402-74ADA35B5F54}"/>
              </a:ext>
            </a:extLst>
          </p:cNvPr>
          <p:cNvSpPr/>
          <p:nvPr/>
        </p:nvSpPr>
        <p:spPr>
          <a:xfrm>
            <a:off x="1760358" y="3607509"/>
            <a:ext cx="1002896" cy="599228"/>
          </a:xfrm>
          <a:prstGeom prst="roundRect">
            <a:avLst/>
          </a:prstGeom>
          <a:solidFill>
            <a:schemeClr val="bg1"/>
          </a:solid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a:solidFill>
                  <a:schemeClr val="tx1"/>
                </a:solidFill>
                <a:latin typeface="Bahnschrift" panose="020B0502040204020203" pitchFamily="34" charset="0"/>
              </a:rPr>
              <a:t>200 € im Monat</a:t>
            </a:r>
          </a:p>
        </p:txBody>
      </p:sp>
      <p:sp>
        <p:nvSpPr>
          <p:cNvPr id="282" name="Rechteck: abgerundete Ecken 281">
            <a:extLst>
              <a:ext uri="{FF2B5EF4-FFF2-40B4-BE49-F238E27FC236}">
                <a16:creationId xmlns:a16="http://schemas.microsoft.com/office/drawing/2014/main" id="{E4C5C462-5549-6787-757C-0D06A3C08159}"/>
              </a:ext>
            </a:extLst>
          </p:cNvPr>
          <p:cNvSpPr/>
          <p:nvPr/>
        </p:nvSpPr>
        <p:spPr>
          <a:xfrm>
            <a:off x="654053" y="4264481"/>
            <a:ext cx="1002896" cy="599228"/>
          </a:xfrm>
          <a:prstGeom prst="roundRect">
            <a:avLst/>
          </a:prstGeom>
          <a:solidFill>
            <a:schemeClr val="bg1"/>
          </a:solidFill>
          <a:ln w="381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a:solidFill>
                  <a:schemeClr val="tx1"/>
                </a:solidFill>
                <a:latin typeface="Bahnschrift" panose="020B0502040204020203" pitchFamily="34" charset="0"/>
              </a:rPr>
              <a:t>400 €</a:t>
            </a:r>
          </a:p>
        </p:txBody>
      </p:sp>
      <p:sp>
        <p:nvSpPr>
          <p:cNvPr id="283" name="Rechteck: abgerundete Ecken 282">
            <a:extLst>
              <a:ext uri="{FF2B5EF4-FFF2-40B4-BE49-F238E27FC236}">
                <a16:creationId xmlns:a16="http://schemas.microsoft.com/office/drawing/2014/main" id="{7B109F28-030D-FD43-2B28-C499F8558A79}"/>
              </a:ext>
            </a:extLst>
          </p:cNvPr>
          <p:cNvSpPr/>
          <p:nvPr/>
        </p:nvSpPr>
        <p:spPr>
          <a:xfrm>
            <a:off x="1753011" y="4264481"/>
            <a:ext cx="1002896" cy="599228"/>
          </a:xfrm>
          <a:prstGeom prst="roundRect">
            <a:avLst/>
          </a:prstGeom>
          <a:solidFill>
            <a:schemeClr val="bg1"/>
          </a:solid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a:solidFill>
                  <a:schemeClr val="tx1"/>
                </a:solidFill>
                <a:latin typeface="Bahnschrift" panose="020B0502040204020203" pitchFamily="34" charset="0"/>
              </a:rPr>
              <a:t>10 € im Monat</a:t>
            </a:r>
          </a:p>
        </p:txBody>
      </p:sp>
      <p:sp>
        <p:nvSpPr>
          <p:cNvPr id="284" name="Rechteck: abgerundete Ecken 283">
            <a:extLst>
              <a:ext uri="{FF2B5EF4-FFF2-40B4-BE49-F238E27FC236}">
                <a16:creationId xmlns:a16="http://schemas.microsoft.com/office/drawing/2014/main" id="{0E41E456-66F8-AD7B-06FE-1CACE9CE5F7A}"/>
              </a:ext>
            </a:extLst>
          </p:cNvPr>
          <p:cNvSpPr/>
          <p:nvPr/>
        </p:nvSpPr>
        <p:spPr>
          <a:xfrm>
            <a:off x="642866" y="4919920"/>
            <a:ext cx="1002896" cy="599228"/>
          </a:xfrm>
          <a:prstGeom prst="roundRect">
            <a:avLst/>
          </a:prstGeom>
          <a:solidFill>
            <a:schemeClr val="bg1"/>
          </a:solidFill>
          <a:ln w="381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a:solidFill>
                  <a:schemeClr val="tx1"/>
                </a:solidFill>
                <a:latin typeface="Bahnschrift" panose="020B0502040204020203" pitchFamily="34" charset="0"/>
              </a:rPr>
              <a:t>300 €</a:t>
            </a:r>
          </a:p>
        </p:txBody>
      </p:sp>
      <p:sp>
        <p:nvSpPr>
          <p:cNvPr id="285" name="Rechteck: abgerundete Ecken 284">
            <a:extLst>
              <a:ext uri="{FF2B5EF4-FFF2-40B4-BE49-F238E27FC236}">
                <a16:creationId xmlns:a16="http://schemas.microsoft.com/office/drawing/2014/main" id="{F45D3CE6-4412-FFFB-EF13-66D2B2984CE3}"/>
              </a:ext>
            </a:extLst>
          </p:cNvPr>
          <p:cNvSpPr/>
          <p:nvPr/>
        </p:nvSpPr>
        <p:spPr>
          <a:xfrm>
            <a:off x="1741824" y="4919920"/>
            <a:ext cx="1002896" cy="599228"/>
          </a:xfrm>
          <a:prstGeom prst="roundRect">
            <a:avLst/>
          </a:prstGeom>
          <a:solidFill>
            <a:schemeClr val="bg1"/>
          </a:solid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a:solidFill>
                  <a:schemeClr val="tx1"/>
                </a:solidFill>
                <a:latin typeface="Bahnschrift" panose="020B0502040204020203" pitchFamily="34" charset="0"/>
              </a:rPr>
              <a:t>30 € im Monat</a:t>
            </a:r>
          </a:p>
        </p:txBody>
      </p:sp>
    </p:spTree>
    <p:extLst>
      <p:ext uri="{BB962C8B-B14F-4D97-AF65-F5344CB8AC3E}">
        <p14:creationId xmlns:p14="http://schemas.microsoft.com/office/powerpoint/2010/main" val="2647290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8425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248C7A8-77EA-3FC8-ED1F-29EB5252ABFF}"/>
              </a:ext>
            </a:extLst>
          </p:cNvPr>
          <p:cNvSpPr txBox="1">
            <a:spLocks noGrp="1" noRot="1" noMove="1" noResize="1" noEditPoints="1" noAdjustHandles="1" noChangeArrowheads="1" noChangeShapeType="1"/>
          </p:cNvSpPr>
          <p:nvPr/>
        </p:nvSpPr>
        <p:spPr>
          <a:xfrm>
            <a:off x="895148" y="2649177"/>
            <a:ext cx="2006670" cy="410565"/>
          </a:xfrm>
          <a:prstGeom prst="roundRect">
            <a:avLst>
              <a:gd name="adj" fmla="val 8933"/>
            </a:avLst>
          </a:prstGeom>
          <a:solidFill>
            <a:srgbClr val="F5F5F5"/>
          </a:solidFill>
        </p:spPr>
        <p:txBody>
          <a:bodyPr wrap="square" lIns="180000" tIns="72000" rIns="180000" bIns="72000">
            <a:spAutoFit/>
          </a:bodyPr>
          <a:lstStyle/>
          <a:p>
            <a:endParaRPr lang="de-DE" sz="1600" b="0">
              <a:latin typeface="Bahnschrift" panose="020B0502040204020203" pitchFamily="34" charset="0"/>
            </a:endParaRPr>
          </a:p>
        </p:txBody>
      </p:sp>
      <p:sp>
        <p:nvSpPr>
          <p:cNvPr id="3" name="Textfeld 2">
            <a:extLst>
              <a:ext uri="{FF2B5EF4-FFF2-40B4-BE49-F238E27FC236}">
                <a16:creationId xmlns:a16="http://schemas.microsoft.com/office/drawing/2014/main" id="{A7127C0B-6AA7-2CF1-81E9-022B2AF52350}"/>
              </a:ext>
            </a:extLst>
          </p:cNvPr>
          <p:cNvSpPr txBox="1">
            <a:spLocks noGrp="1" noRot="1" noMove="1" noResize="1" noEditPoints="1" noAdjustHandles="1" noChangeArrowheads="1" noChangeShapeType="1"/>
          </p:cNvSpPr>
          <p:nvPr/>
        </p:nvSpPr>
        <p:spPr>
          <a:xfrm>
            <a:off x="2997217" y="2649177"/>
            <a:ext cx="1795499" cy="410565"/>
          </a:xfrm>
          <a:prstGeom prst="roundRect">
            <a:avLst>
              <a:gd name="adj" fmla="val 8933"/>
            </a:avLst>
          </a:prstGeom>
          <a:solidFill>
            <a:schemeClr val="bg1">
              <a:alpha val="40000"/>
            </a:schemeClr>
          </a:solidFill>
          <a:ln>
            <a:solidFill>
              <a:srgbClr val="F5F5F5"/>
            </a:solidFill>
          </a:ln>
        </p:spPr>
        <p:txBody>
          <a:bodyPr wrap="square" lIns="180000" tIns="72000" rIns="180000" bIns="72000">
            <a:spAutoFit/>
          </a:bodyPr>
          <a:lstStyle/>
          <a:p>
            <a:pPr algn="r"/>
            <a:r>
              <a:rPr lang="de-DE" sz="1600" b="0">
                <a:latin typeface="Bahnschrift" panose="020B0502040204020203" pitchFamily="34" charset="0"/>
              </a:rPr>
              <a:t>Euro</a:t>
            </a:r>
          </a:p>
        </p:txBody>
      </p:sp>
      <p:sp>
        <p:nvSpPr>
          <p:cNvPr id="4" name="Textfeld 3">
            <a:extLst>
              <a:ext uri="{FF2B5EF4-FFF2-40B4-BE49-F238E27FC236}">
                <a16:creationId xmlns:a16="http://schemas.microsoft.com/office/drawing/2014/main" id="{3C1B9389-95D7-4CA4-5F71-95BE6F98AD2C}"/>
              </a:ext>
            </a:extLst>
          </p:cNvPr>
          <p:cNvSpPr txBox="1">
            <a:spLocks noGrp="1" noRot="1" noMove="1" noResize="1" noEditPoints="1" noAdjustHandles="1" noChangeArrowheads="1" noChangeShapeType="1"/>
          </p:cNvSpPr>
          <p:nvPr/>
        </p:nvSpPr>
        <p:spPr>
          <a:xfrm>
            <a:off x="5911416" y="3126886"/>
            <a:ext cx="2006670" cy="410565"/>
          </a:xfrm>
          <a:prstGeom prst="roundRect">
            <a:avLst>
              <a:gd name="adj" fmla="val 8933"/>
            </a:avLst>
          </a:prstGeom>
          <a:solidFill>
            <a:srgbClr val="F5F5F5"/>
          </a:solidFill>
        </p:spPr>
        <p:txBody>
          <a:bodyPr wrap="square" lIns="180000" tIns="72000" rIns="180000" bIns="72000">
            <a:spAutoFit/>
          </a:bodyPr>
          <a:lstStyle/>
          <a:p>
            <a:endParaRPr lang="de-DE" sz="1600" b="0">
              <a:latin typeface="Bahnschrift" panose="020B0502040204020203" pitchFamily="34" charset="0"/>
            </a:endParaRPr>
          </a:p>
        </p:txBody>
      </p:sp>
      <p:sp>
        <p:nvSpPr>
          <p:cNvPr id="5" name="Textfeld 4">
            <a:extLst>
              <a:ext uri="{FF2B5EF4-FFF2-40B4-BE49-F238E27FC236}">
                <a16:creationId xmlns:a16="http://schemas.microsoft.com/office/drawing/2014/main" id="{5E2B46D7-60E8-C695-A32E-CCD7E938E584}"/>
              </a:ext>
            </a:extLst>
          </p:cNvPr>
          <p:cNvSpPr txBox="1">
            <a:spLocks noGrp="1" noRot="1" noMove="1" noResize="1" noEditPoints="1" noAdjustHandles="1" noChangeArrowheads="1" noChangeShapeType="1"/>
          </p:cNvSpPr>
          <p:nvPr/>
        </p:nvSpPr>
        <p:spPr>
          <a:xfrm>
            <a:off x="8013485" y="3126886"/>
            <a:ext cx="1795499" cy="410565"/>
          </a:xfrm>
          <a:prstGeom prst="roundRect">
            <a:avLst>
              <a:gd name="adj" fmla="val 8933"/>
            </a:avLst>
          </a:prstGeom>
          <a:solidFill>
            <a:schemeClr val="bg1">
              <a:alpha val="40000"/>
            </a:schemeClr>
          </a:solidFill>
          <a:ln>
            <a:solidFill>
              <a:srgbClr val="F5F5F5"/>
            </a:solidFill>
          </a:ln>
        </p:spPr>
        <p:txBody>
          <a:bodyPr wrap="square" lIns="180000" tIns="72000" rIns="180000" bIns="72000">
            <a:spAutoFit/>
          </a:bodyPr>
          <a:lstStyle/>
          <a:p>
            <a:pPr algn="r"/>
            <a:r>
              <a:rPr lang="de-DE" sz="1600" b="0">
                <a:latin typeface="Bahnschrift" panose="020B0502040204020203" pitchFamily="34" charset="0"/>
              </a:rPr>
              <a:t>Euro</a:t>
            </a:r>
          </a:p>
        </p:txBody>
      </p:sp>
      <p:sp>
        <p:nvSpPr>
          <p:cNvPr id="6" name="Textfeld 5">
            <a:extLst>
              <a:ext uri="{FF2B5EF4-FFF2-40B4-BE49-F238E27FC236}">
                <a16:creationId xmlns:a16="http://schemas.microsoft.com/office/drawing/2014/main" id="{39731932-F613-20BE-37DD-BEE94F6571D4}"/>
              </a:ext>
            </a:extLst>
          </p:cNvPr>
          <p:cNvSpPr txBox="1">
            <a:spLocks noGrp="1" noRot="1" noMove="1" noResize="1" noEditPoints="1" noAdjustHandles="1" noChangeArrowheads="1" noChangeShapeType="1"/>
          </p:cNvSpPr>
          <p:nvPr/>
        </p:nvSpPr>
        <p:spPr>
          <a:xfrm>
            <a:off x="895148" y="3137264"/>
            <a:ext cx="2006670" cy="410565"/>
          </a:xfrm>
          <a:prstGeom prst="roundRect">
            <a:avLst>
              <a:gd name="adj" fmla="val 8933"/>
            </a:avLst>
          </a:prstGeom>
          <a:solidFill>
            <a:srgbClr val="F5F5F5"/>
          </a:solidFill>
        </p:spPr>
        <p:txBody>
          <a:bodyPr wrap="square" lIns="180000" tIns="72000" rIns="180000" bIns="72000">
            <a:spAutoFit/>
          </a:bodyPr>
          <a:lstStyle/>
          <a:p>
            <a:endParaRPr lang="de-DE" sz="1600" b="0">
              <a:latin typeface="Bahnschrift" panose="020B0502040204020203" pitchFamily="34" charset="0"/>
            </a:endParaRPr>
          </a:p>
        </p:txBody>
      </p:sp>
      <p:sp>
        <p:nvSpPr>
          <p:cNvPr id="7" name="Textfeld 6">
            <a:extLst>
              <a:ext uri="{FF2B5EF4-FFF2-40B4-BE49-F238E27FC236}">
                <a16:creationId xmlns:a16="http://schemas.microsoft.com/office/drawing/2014/main" id="{A7ED66B3-C426-5B19-8977-7BA6C77F59AD}"/>
              </a:ext>
            </a:extLst>
          </p:cNvPr>
          <p:cNvSpPr txBox="1">
            <a:spLocks noGrp="1" noRot="1" noMove="1" noResize="1" noEditPoints="1" noAdjustHandles="1" noChangeArrowheads="1" noChangeShapeType="1"/>
          </p:cNvSpPr>
          <p:nvPr/>
        </p:nvSpPr>
        <p:spPr>
          <a:xfrm>
            <a:off x="2997217" y="3137264"/>
            <a:ext cx="1795499" cy="410565"/>
          </a:xfrm>
          <a:prstGeom prst="roundRect">
            <a:avLst>
              <a:gd name="adj" fmla="val 8933"/>
            </a:avLst>
          </a:prstGeom>
          <a:solidFill>
            <a:schemeClr val="bg1">
              <a:alpha val="40000"/>
            </a:schemeClr>
          </a:solidFill>
          <a:ln>
            <a:solidFill>
              <a:srgbClr val="F5F5F5"/>
            </a:solidFill>
          </a:ln>
        </p:spPr>
        <p:txBody>
          <a:bodyPr wrap="square" lIns="180000" tIns="72000" rIns="180000" bIns="72000">
            <a:spAutoFit/>
          </a:bodyPr>
          <a:lstStyle/>
          <a:p>
            <a:pPr algn="r"/>
            <a:r>
              <a:rPr lang="de-DE" sz="1600" b="0">
                <a:latin typeface="Bahnschrift" panose="020B0502040204020203" pitchFamily="34" charset="0"/>
              </a:rPr>
              <a:t>Euro</a:t>
            </a:r>
          </a:p>
        </p:txBody>
      </p:sp>
      <p:sp>
        <p:nvSpPr>
          <p:cNvPr id="8" name="Textfeld 7">
            <a:extLst>
              <a:ext uri="{FF2B5EF4-FFF2-40B4-BE49-F238E27FC236}">
                <a16:creationId xmlns:a16="http://schemas.microsoft.com/office/drawing/2014/main" id="{A667C2E2-153B-CE98-7D2E-F6B3B5F29693}"/>
              </a:ext>
            </a:extLst>
          </p:cNvPr>
          <p:cNvSpPr txBox="1">
            <a:spLocks noGrp="1" noRot="1" noMove="1" noResize="1" noEditPoints="1" noAdjustHandles="1" noChangeArrowheads="1" noChangeShapeType="1"/>
          </p:cNvSpPr>
          <p:nvPr/>
        </p:nvSpPr>
        <p:spPr>
          <a:xfrm>
            <a:off x="5911416" y="3614973"/>
            <a:ext cx="2006670" cy="410565"/>
          </a:xfrm>
          <a:prstGeom prst="roundRect">
            <a:avLst>
              <a:gd name="adj" fmla="val 8933"/>
            </a:avLst>
          </a:prstGeom>
          <a:solidFill>
            <a:srgbClr val="F5F5F5"/>
          </a:solidFill>
        </p:spPr>
        <p:txBody>
          <a:bodyPr wrap="square" lIns="180000" tIns="72000" rIns="180000" bIns="72000">
            <a:spAutoFit/>
          </a:bodyPr>
          <a:lstStyle/>
          <a:p>
            <a:endParaRPr lang="de-DE" sz="1600" b="0">
              <a:latin typeface="Bahnschrift" panose="020B0502040204020203" pitchFamily="34" charset="0"/>
            </a:endParaRPr>
          </a:p>
        </p:txBody>
      </p:sp>
      <p:sp>
        <p:nvSpPr>
          <p:cNvPr id="9" name="Textfeld 8">
            <a:extLst>
              <a:ext uri="{FF2B5EF4-FFF2-40B4-BE49-F238E27FC236}">
                <a16:creationId xmlns:a16="http://schemas.microsoft.com/office/drawing/2014/main" id="{A8596C7E-3DF2-D7CF-957D-801E6BF866A6}"/>
              </a:ext>
            </a:extLst>
          </p:cNvPr>
          <p:cNvSpPr txBox="1">
            <a:spLocks noGrp="1" noRot="1" noMove="1" noResize="1" noEditPoints="1" noAdjustHandles="1" noChangeArrowheads="1" noChangeShapeType="1"/>
          </p:cNvSpPr>
          <p:nvPr/>
        </p:nvSpPr>
        <p:spPr>
          <a:xfrm>
            <a:off x="8013485" y="3614973"/>
            <a:ext cx="1795499" cy="410565"/>
          </a:xfrm>
          <a:prstGeom prst="roundRect">
            <a:avLst>
              <a:gd name="adj" fmla="val 8933"/>
            </a:avLst>
          </a:prstGeom>
          <a:solidFill>
            <a:schemeClr val="bg1">
              <a:alpha val="40000"/>
            </a:schemeClr>
          </a:solidFill>
          <a:ln>
            <a:solidFill>
              <a:srgbClr val="F5F5F5"/>
            </a:solidFill>
          </a:ln>
        </p:spPr>
        <p:txBody>
          <a:bodyPr wrap="square" lIns="180000" tIns="72000" rIns="180000" bIns="72000">
            <a:spAutoFit/>
          </a:bodyPr>
          <a:lstStyle/>
          <a:p>
            <a:pPr algn="r"/>
            <a:r>
              <a:rPr lang="de-DE" sz="1600" b="0">
                <a:latin typeface="Bahnschrift" panose="020B0502040204020203" pitchFamily="34" charset="0"/>
              </a:rPr>
              <a:t>Euro</a:t>
            </a:r>
          </a:p>
        </p:txBody>
      </p:sp>
      <p:sp>
        <p:nvSpPr>
          <p:cNvPr id="10" name="Textfeld 9">
            <a:extLst>
              <a:ext uri="{FF2B5EF4-FFF2-40B4-BE49-F238E27FC236}">
                <a16:creationId xmlns:a16="http://schemas.microsoft.com/office/drawing/2014/main" id="{9A3698E9-D5F2-EF24-2208-29CDA8DB3F2A}"/>
              </a:ext>
            </a:extLst>
          </p:cNvPr>
          <p:cNvSpPr txBox="1">
            <a:spLocks noGrp="1" noRot="1" noMove="1" noResize="1" noEditPoints="1" noAdjustHandles="1" noChangeArrowheads="1" noChangeShapeType="1"/>
          </p:cNvSpPr>
          <p:nvPr/>
        </p:nvSpPr>
        <p:spPr>
          <a:xfrm>
            <a:off x="895148" y="3625351"/>
            <a:ext cx="2006670" cy="410565"/>
          </a:xfrm>
          <a:prstGeom prst="roundRect">
            <a:avLst>
              <a:gd name="adj" fmla="val 8933"/>
            </a:avLst>
          </a:prstGeom>
          <a:solidFill>
            <a:srgbClr val="F5F5F5"/>
          </a:solidFill>
        </p:spPr>
        <p:txBody>
          <a:bodyPr wrap="square" lIns="180000" tIns="72000" rIns="180000" bIns="72000">
            <a:spAutoFit/>
          </a:bodyPr>
          <a:lstStyle/>
          <a:p>
            <a:endParaRPr lang="de-DE" sz="1600" b="0">
              <a:latin typeface="Bahnschrift" panose="020B0502040204020203" pitchFamily="34" charset="0"/>
            </a:endParaRPr>
          </a:p>
        </p:txBody>
      </p:sp>
      <p:sp>
        <p:nvSpPr>
          <p:cNvPr id="11" name="Textfeld 10">
            <a:extLst>
              <a:ext uri="{FF2B5EF4-FFF2-40B4-BE49-F238E27FC236}">
                <a16:creationId xmlns:a16="http://schemas.microsoft.com/office/drawing/2014/main" id="{AC16E727-1A69-8FF0-DAF0-AE6C0C7A329F}"/>
              </a:ext>
            </a:extLst>
          </p:cNvPr>
          <p:cNvSpPr txBox="1">
            <a:spLocks noGrp="1" noRot="1" noMove="1" noResize="1" noEditPoints="1" noAdjustHandles="1" noChangeArrowheads="1" noChangeShapeType="1"/>
          </p:cNvSpPr>
          <p:nvPr/>
        </p:nvSpPr>
        <p:spPr>
          <a:xfrm>
            <a:off x="2997217" y="3625351"/>
            <a:ext cx="1795499" cy="410565"/>
          </a:xfrm>
          <a:prstGeom prst="roundRect">
            <a:avLst>
              <a:gd name="adj" fmla="val 8933"/>
            </a:avLst>
          </a:prstGeom>
          <a:solidFill>
            <a:schemeClr val="bg1">
              <a:alpha val="40000"/>
            </a:schemeClr>
          </a:solidFill>
          <a:ln>
            <a:solidFill>
              <a:srgbClr val="F5F5F5"/>
            </a:solidFill>
          </a:ln>
        </p:spPr>
        <p:txBody>
          <a:bodyPr wrap="square" lIns="180000" tIns="72000" rIns="180000" bIns="72000">
            <a:spAutoFit/>
          </a:bodyPr>
          <a:lstStyle/>
          <a:p>
            <a:pPr algn="r"/>
            <a:r>
              <a:rPr lang="de-DE" sz="1600" b="0">
                <a:latin typeface="Bahnschrift" panose="020B0502040204020203" pitchFamily="34" charset="0"/>
              </a:rPr>
              <a:t>Euro</a:t>
            </a:r>
          </a:p>
        </p:txBody>
      </p:sp>
      <p:sp>
        <p:nvSpPr>
          <p:cNvPr id="12" name="Textfeld 11">
            <a:extLst>
              <a:ext uri="{FF2B5EF4-FFF2-40B4-BE49-F238E27FC236}">
                <a16:creationId xmlns:a16="http://schemas.microsoft.com/office/drawing/2014/main" id="{59826D2C-6C30-04F4-DC2D-A73F6DB602EB}"/>
              </a:ext>
            </a:extLst>
          </p:cNvPr>
          <p:cNvSpPr txBox="1">
            <a:spLocks noGrp="1" noRot="1" noMove="1" noResize="1" noEditPoints="1" noAdjustHandles="1" noChangeArrowheads="1" noChangeShapeType="1"/>
          </p:cNvSpPr>
          <p:nvPr/>
        </p:nvSpPr>
        <p:spPr>
          <a:xfrm>
            <a:off x="5911416" y="4103060"/>
            <a:ext cx="2006670" cy="410565"/>
          </a:xfrm>
          <a:prstGeom prst="roundRect">
            <a:avLst>
              <a:gd name="adj" fmla="val 8933"/>
            </a:avLst>
          </a:prstGeom>
          <a:solidFill>
            <a:srgbClr val="F5F5F5"/>
          </a:solidFill>
        </p:spPr>
        <p:txBody>
          <a:bodyPr wrap="square" lIns="180000" tIns="72000" rIns="180000" bIns="72000">
            <a:spAutoFit/>
          </a:bodyPr>
          <a:lstStyle/>
          <a:p>
            <a:endParaRPr lang="de-DE" sz="1600" b="0">
              <a:latin typeface="Bahnschrift" panose="020B0502040204020203" pitchFamily="34" charset="0"/>
            </a:endParaRPr>
          </a:p>
        </p:txBody>
      </p:sp>
      <p:sp>
        <p:nvSpPr>
          <p:cNvPr id="13" name="Textfeld 12">
            <a:extLst>
              <a:ext uri="{FF2B5EF4-FFF2-40B4-BE49-F238E27FC236}">
                <a16:creationId xmlns:a16="http://schemas.microsoft.com/office/drawing/2014/main" id="{5862FDA4-0273-C116-6E52-0EE0E11BA785}"/>
              </a:ext>
            </a:extLst>
          </p:cNvPr>
          <p:cNvSpPr txBox="1">
            <a:spLocks noGrp="1" noRot="1" noMove="1" noResize="1" noEditPoints="1" noAdjustHandles="1" noChangeArrowheads="1" noChangeShapeType="1"/>
          </p:cNvSpPr>
          <p:nvPr/>
        </p:nvSpPr>
        <p:spPr>
          <a:xfrm>
            <a:off x="8013485" y="4103060"/>
            <a:ext cx="1795499" cy="410565"/>
          </a:xfrm>
          <a:prstGeom prst="roundRect">
            <a:avLst>
              <a:gd name="adj" fmla="val 8933"/>
            </a:avLst>
          </a:prstGeom>
          <a:solidFill>
            <a:schemeClr val="bg1">
              <a:alpha val="40000"/>
            </a:schemeClr>
          </a:solidFill>
          <a:ln>
            <a:solidFill>
              <a:srgbClr val="F5F5F5"/>
            </a:solidFill>
          </a:ln>
        </p:spPr>
        <p:txBody>
          <a:bodyPr wrap="square" lIns="180000" tIns="72000" rIns="180000" bIns="72000">
            <a:spAutoFit/>
          </a:bodyPr>
          <a:lstStyle/>
          <a:p>
            <a:pPr algn="r"/>
            <a:r>
              <a:rPr lang="de-DE" sz="1600" b="0">
                <a:latin typeface="Bahnschrift" panose="020B0502040204020203" pitchFamily="34" charset="0"/>
              </a:rPr>
              <a:t> Euro</a:t>
            </a:r>
          </a:p>
        </p:txBody>
      </p:sp>
      <p:sp>
        <p:nvSpPr>
          <p:cNvPr id="14" name="Textfeld 13">
            <a:extLst>
              <a:ext uri="{FF2B5EF4-FFF2-40B4-BE49-F238E27FC236}">
                <a16:creationId xmlns:a16="http://schemas.microsoft.com/office/drawing/2014/main" id="{D68B733F-D3E9-39B3-64DA-5C17919C1958}"/>
              </a:ext>
            </a:extLst>
          </p:cNvPr>
          <p:cNvSpPr txBox="1">
            <a:spLocks noGrp="1" noRot="1" noMove="1" noResize="1" noEditPoints="1" noAdjustHandles="1" noChangeArrowheads="1" noChangeShapeType="1"/>
          </p:cNvSpPr>
          <p:nvPr/>
        </p:nvSpPr>
        <p:spPr>
          <a:xfrm>
            <a:off x="5911415" y="4585383"/>
            <a:ext cx="2006670" cy="410565"/>
          </a:xfrm>
          <a:prstGeom prst="roundRect">
            <a:avLst>
              <a:gd name="adj" fmla="val 8933"/>
            </a:avLst>
          </a:prstGeom>
          <a:solidFill>
            <a:srgbClr val="F5F5F5"/>
          </a:solidFill>
        </p:spPr>
        <p:txBody>
          <a:bodyPr wrap="square" lIns="180000" tIns="72000" rIns="180000" bIns="72000">
            <a:spAutoFit/>
          </a:bodyPr>
          <a:lstStyle/>
          <a:p>
            <a:endParaRPr lang="de-DE" sz="1600" b="0">
              <a:latin typeface="Bahnschrift" panose="020B0502040204020203" pitchFamily="34" charset="0"/>
            </a:endParaRPr>
          </a:p>
        </p:txBody>
      </p:sp>
      <p:sp>
        <p:nvSpPr>
          <p:cNvPr id="15" name="Textfeld 14">
            <a:extLst>
              <a:ext uri="{FF2B5EF4-FFF2-40B4-BE49-F238E27FC236}">
                <a16:creationId xmlns:a16="http://schemas.microsoft.com/office/drawing/2014/main" id="{F26E1518-3E8D-F199-7A7A-DE956EB4E76C}"/>
              </a:ext>
            </a:extLst>
          </p:cNvPr>
          <p:cNvSpPr txBox="1">
            <a:spLocks noGrp="1" noRot="1" noMove="1" noResize="1" noEditPoints="1" noAdjustHandles="1" noChangeArrowheads="1" noChangeShapeType="1"/>
          </p:cNvSpPr>
          <p:nvPr/>
        </p:nvSpPr>
        <p:spPr>
          <a:xfrm>
            <a:off x="8013484" y="4585383"/>
            <a:ext cx="1795499" cy="410565"/>
          </a:xfrm>
          <a:prstGeom prst="roundRect">
            <a:avLst>
              <a:gd name="adj" fmla="val 8933"/>
            </a:avLst>
          </a:prstGeom>
          <a:solidFill>
            <a:schemeClr val="bg1">
              <a:alpha val="40000"/>
            </a:schemeClr>
          </a:solidFill>
          <a:ln>
            <a:solidFill>
              <a:srgbClr val="F5F5F5"/>
            </a:solidFill>
          </a:ln>
        </p:spPr>
        <p:txBody>
          <a:bodyPr wrap="square" lIns="180000" tIns="72000" rIns="180000" bIns="72000">
            <a:spAutoFit/>
          </a:bodyPr>
          <a:lstStyle/>
          <a:p>
            <a:pPr algn="r"/>
            <a:r>
              <a:rPr lang="de-DE" sz="1600" b="0">
                <a:latin typeface="Bahnschrift" panose="020B0502040204020203" pitchFamily="34" charset="0"/>
              </a:rPr>
              <a:t> Euro</a:t>
            </a:r>
          </a:p>
        </p:txBody>
      </p:sp>
      <p:sp>
        <p:nvSpPr>
          <p:cNvPr id="16" name="Rechteck: abgerundete Ecken 15">
            <a:extLst>
              <a:ext uri="{FF2B5EF4-FFF2-40B4-BE49-F238E27FC236}">
                <a16:creationId xmlns:a16="http://schemas.microsoft.com/office/drawing/2014/main" id="{70278EB5-EC82-81CC-49AF-22EADAC309C8}"/>
              </a:ext>
            </a:extLst>
          </p:cNvPr>
          <p:cNvSpPr>
            <a:spLocks noGrp="1" noRot="1" noMove="1" noResize="1" noEditPoints="1" noAdjustHandles="1" noChangeArrowheads="1" noChangeShapeType="1"/>
          </p:cNvSpPr>
          <p:nvPr/>
        </p:nvSpPr>
        <p:spPr>
          <a:xfrm>
            <a:off x="895149" y="5514799"/>
            <a:ext cx="3897568" cy="909309"/>
          </a:xfrm>
          <a:prstGeom prst="roundRect">
            <a:avLst>
              <a:gd name="adj" fmla="val 5782"/>
            </a:avLst>
          </a:prstGeom>
          <a:solidFill>
            <a:schemeClr val="bg1">
              <a:alpha val="8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tx1"/>
                </a:solidFill>
                <a:latin typeface="Bahnschrift" panose="020B0502040204020203" pitchFamily="34" charset="0"/>
                <a:cs typeface="Helvetica" panose="020B0604020202020204" pitchFamily="34" charset="0"/>
              </a:rPr>
              <a:t>Einnahmen – Ausgaben = _________ </a:t>
            </a:r>
          </a:p>
        </p:txBody>
      </p:sp>
      <p:sp>
        <p:nvSpPr>
          <p:cNvPr id="17" name="Textfeld 16">
            <a:extLst>
              <a:ext uri="{FF2B5EF4-FFF2-40B4-BE49-F238E27FC236}">
                <a16:creationId xmlns:a16="http://schemas.microsoft.com/office/drawing/2014/main" id="{932F050D-8535-1775-1850-887673FFF856}"/>
              </a:ext>
            </a:extLst>
          </p:cNvPr>
          <p:cNvSpPr txBox="1">
            <a:spLocks noGrp="1" noRot="1" noMove="1" noResize="1" noEditPoints="1" noAdjustHandles="1" noChangeArrowheads="1" noChangeShapeType="1"/>
          </p:cNvSpPr>
          <p:nvPr/>
        </p:nvSpPr>
        <p:spPr>
          <a:xfrm>
            <a:off x="5899097" y="2648561"/>
            <a:ext cx="2006670" cy="410565"/>
          </a:xfrm>
          <a:prstGeom prst="roundRect">
            <a:avLst>
              <a:gd name="adj" fmla="val 8933"/>
            </a:avLst>
          </a:prstGeom>
          <a:solidFill>
            <a:srgbClr val="F5F5F5"/>
          </a:solidFill>
        </p:spPr>
        <p:txBody>
          <a:bodyPr wrap="square" lIns="180000" tIns="72000" rIns="180000" bIns="72000">
            <a:spAutoFit/>
          </a:bodyPr>
          <a:lstStyle/>
          <a:p>
            <a:endParaRPr lang="de-DE" sz="1600" b="0">
              <a:latin typeface="Bahnschrift" panose="020B0502040204020203" pitchFamily="34" charset="0"/>
            </a:endParaRPr>
          </a:p>
        </p:txBody>
      </p:sp>
      <p:sp>
        <p:nvSpPr>
          <p:cNvPr id="18" name="Textfeld 17">
            <a:extLst>
              <a:ext uri="{FF2B5EF4-FFF2-40B4-BE49-F238E27FC236}">
                <a16:creationId xmlns:a16="http://schemas.microsoft.com/office/drawing/2014/main" id="{D0BADAD6-200B-FFC0-8537-717975565504}"/>
              </a:ext>
            </a:extLst>
          </p:cNvPr>
          <p:cNvSpPr txBox="1">
            <a:spLocks noGrp="1" noRot="1" noMove="1" noResize="1" noEditPoints="1" noAdjustHandles="1" noChangeArrowheads="1" noChangeShapeType="1"/>
          </p:cNvSpPr>
          <p:nvPr/>
        </p:nvSpPr>
        <p:spPr>
          <a:xfrm>
            <a:off x="8001166" y="2648561"/>
            <a:ext cx="1795499" cy="410565"/>
          </a:xfrm>
          <a:prstGeom prst="roundRect">
            <a:avLst>
              <a:gd name="adj" fmla="val 8933"/>
            </a:avLst>
          </a:prstGeom>
          <a:solidFill>
            <a:schemeClr val="bg1">
              <a:alpha val="40000"/>
            </a:schemeClr>
          </a:solidFill>
          <a:ln>
            <a:solidFill>
              <a:srgbClr val="F5F5F5"/>
            </a:solidFill>
          </a:ln>
        </p:spPr>
        <p:txBody>
          <a:bodyPr wrap="square" lIns="180000" tIns="72000" rIns="180000" bIns="72000">
            <a:spAutoFit/>
          </a:bodyPr>
          <a:lstStyle/>
          <a:p>
            <a:pPr algn="r"/>
            <a:r>
              <a:rPr lang="de-DE" sz="1600" b="0">
                <a:latin typeface="Bahnschrift" panose="020B0502040204020203" pitchFamily="34" charset="0"/>
              </a:rPr>
              <a:t>Euro</a:t>
            </a:r>
          </a:p>
        </p:txBody>
      </p:sp>
      <p:pic>
        <p:nvPicPr>
          <p:cNvPr id="19" name="Grafik 18" descr="Ein Bild, das Text, Clipart, Vektorgrafiken enthält.&#10;&#10;Automatisch generierte Beschreibung">
            <a:extLst>
              <a:ext uri="{FF2B5EF4-FFF2-40B4-BE49-F238E27FC236}">
                <a16:creationId xmlns:a16="http://schemas.microsoft.com/office/drawing/2014/main" id="{D56AB60D-2C94-70C4-C430-54F272C4B37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4257555" y="4787985"/>
            <a:ext cx="961019" cy="1050556"/>
          </a:xfrm>
          <a:prstGeom prst="rect">
            <a:avLst/>
          </a:prstGeom>
        </p:spPr>
      </p:pic>
    </p:spTree>
    <p:extLst>
      <p:ext uri="{BB962C8B-B14F-4D97-AF65-F5344CB8AC3E}">
        <p14:creationId xmlns:p14="http://schemas.microsoft.com/office/powerpoint/2010/main" val="1287380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693B9C7D-F6F5-11D8-4665-49FB3B49A489}"/>
              </a:ext>
            </a:extLst>
          </p:cNvPr>
          <p:cNvSpPr>
            <a:spLocks noGrp="1" noRot="1" noMove="1" noResize="1" noEditPoints="1" noAdjustHandles="1" noChangeArrowheads="1" noChangeShapeType="1"/>
          </p:cNvSpPr>
          <p:nvPr/>
        </p:nvSpPr>
        <p:spPr>
          <a:xfrm>
            <a:off x="3688079" y="2671205"/>
            <a:ext cx="180000" cy="18000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Ellipse 3">
            <a:extLst>
              <a:ext uri="{FF2B5EF4-FFF2-40B4-BE49-F238E27FC236}">
                <a16:creationId xmlns:a16="http://schemas.microsoft.com/office/drawing/2014/main" id="{0C2B6A17-E34C-72FD-5E31-115713867676}"/>
              </a:ext>
            </a:extLst>
          </p:cNvPr>
          <p:cNvSpPr>
            <a:spLocks noGrp="1" noRot="1" noMove="1" noResize="1" noEditPoints="1" noAdjustHandles="1" noChangeArrowheads="1" noChangeShapeType="1"/>
          </p:cNvSpPr>
          <p:nvPr/>
        </p:nvSpPr>
        <p:spPr>
          <a:xfrm>
            <a:off x="3688079" y="2972148"/>
            <a:ext cx="180000" cy="18000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E7134FBC-9607-B10F-8DF2-3D89844C0CA3}"/>
              </a:ext>
            </a:extLst>
          </p:cNvPr>
          <p:cNvSpPr>
            <a:spLocks noGrp="1" noRot="1" noMove="1" noResize="1" noEditPoints="1" noAdjustHandles="1" noChangeArrowheads="1" noChangeShapeType="1"/>
          </p:cNvSpPr>
          <p:nvPr/>
        </p:nvSpPr>
        <p:spPr>
          <a:xfrm>
            <a:off x="3688079" y="3289354"/>
            <a:ext cx="180000" cy="18000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abgerundete Ecken 7">
            <a:extLst>
              <a:ext uri="{FF2B5EF4-FFF2-40B4-BE49-F238E27FC236}">
                <a16:creationId xmlns:a16="http://schemas.microsoft.com/office/drawing/2014/main" id="{7F9B77FB-9C40-BDBD-E9F2-CF0E6A97C07F}"/>
              </a:ext>
            </a:extLst>
          </p:cNvPr>
          <p:cNvSpPr>
            <a:spLocks noGrp="1" noRot="1" noMove="1" noResize="1" noEditPoints="1" noAdjustHandles="1" noChangeArrowheads="1" noChangeShapeType="1"/>
          </p:cNvSpPr>
          <p:nvPr/>
        </p:nvSpPr>
        <p:spPr>
          <a:xfrm>
            <a:off x="6593095" y="2590636"/>
            <a:ext cx="3515104" cy="947523"/>
          </a:xfrm>
          <a:prstGeom prst="roundRect">
            <a:avLst>
              <a:gd name="adj" fmla="val 5782"/>
            </a:avLst>
          </a:prstGeom>
          <a:no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…weil</a:t>
            </a:r>
          </a:p>
        </p:txBody>
      </p:sp>
      <p:sp>
        <p:nvSpPr>
          <p:cNvPr id="9" name="Ellipse 8">
            <a:extLst>
              <a:ext uri="{FF2B5EF4-FFF2-40B4-BE49-F238E27FC236}">
                <a16:creationId xmlns:a16="http://schemas.microsoft.com/office/drawing/2014/main" id="{391443DC-63C1-6E6A-B309-D6B3A67D7A79}"/>
              </a:ext>
            </a:extLst>
          </p:cNvPr>
          <p:cNvSpPr>
            <a:spLocks noGrp="1" noRot="1" noMove="1" noResize="1" noEditPoints="1" noAdjustHandles="1" noChangeArrowheads="1" noChangeShapeType="1"/>
          </p:cNvSpPr>
          <p:nvPr/>
        </p:nvSpPr>
        <p:spPr>
          <a:xfrm>
            <a:off x="3688079" y="3747600"/>
            <a:ext cx="180000" cy="18000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a:extLst>
              <a:ext uri="{FF2B5EF4-FFF2-40B4-BE49-F238E27FC236}">
                <a16:creationId xmlns:a16="http://schemas.microsoft.com/office/drawing/2014/main" id="{3F3A6CEF-5F57-006D-9277-BB2A695FA9B3}"/>
              </a:ext>
            </a:extLst>
          </p:cNvPr>
          <p:cNvSpPr>
            <a:spLocks noGrp="1" noRot="1" noMove="1" noResize="1" noEditPoints="1" noAdjustHandles="1" noChangeArrowheads="1" noChangeShapeType="1"/>
          </p:cNvSpPr>
          <p:nvPr/>
        </p:nvSpPr>
        <p:spPr>
          <a:xfrm>
            <a:off x="3688079" y="4048543"/>
            <a:ext cx="180000" cy="18000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FD1FC626-D011-AE58-E0E9-D9C229C38140}"/>
              </a:ext>
            </a:extLst>
          </p:cNvPr>
          <p:cNvSpPr>
            <a:spLocks noGrp="1" noRot="1" noMove="1" noResize="1" noEditPoints="1" noAdjustHandles="1" noChangeArrowheads="1" noChangeShapeType="1"/>
          </p:cNvSpPr>
          <p:nvPr/>
        </p:nvSpPr>
        <p:spPr>
          <a:xfrm>
            <a:off x="3688079" y="4365749"/>
            <a:ext cx="180000" cy="18000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abgerundete Ecken 14">
            <a:extLst>
              <a:ext uri="{FF2B5EF4-FFF2-40B4-BE49-F238E27FC236}">
                <a16:creationId xmlns:a16="http://schemas.microsoft.com/office/drawing/2014/main" id="{90499296-A968-311F-880A-78A27C102D52}"/>
              </a:ext>
            </a:extLst>
          </p:cNvPr>
          <p:cNvSpPr>
            <a:spLocks noGrp="1" noRot="1" noMove="1" noResize="1" noEditPoints="1" noAdjustHandles="1" noChangeArrowheads="1" noChangeShapeType="1"/>
          </p:cNvSpPr>
          <p:nvPr/>
        </p:nvSpPr>
        <p:spPr>
          <a:xfrm>
            <a:off x="6593095" y="3667031"/>
            <a:ext cx="3515104" cy="947523"/>
          </a:xfrm>
          <a:prstGeom prst="roundRect">
            <a:avLst>
              <a:gd name="adj" fmla="val 5782"/>
            </a:avLst>
          </a:prstGeom>
          <a:no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…weil</a:t>
            </a:r>
          </a:p>
        </p:txBody>
      </p:sp>
      <p:sp>
        <p:nvSpPr>
          <p:cNvPr id="16" name="Ellipse 15">
            <a:extLst>
              <a:ext uri="{FF2B5EF4-FFF2-40B4-BE49-F238E27FC236}">
                <a16:creationId xmlns:a16="http://schemas.microsoft.com/office/drawing/2014/main" id="{18A3A7D6-4895-9A53-DF8E-B10D155A5837}"/>
              </a:ext>
            </a:extLst>
          </p:cNvPr>
          <p:cNvSpPr>
            <a:spLocks noGrp="1" noRot="1" noMove="1" noResize="1" noEditPoints="1" noAdjustHandles="1" noChangeArrowheads="1" noChangeShapeType="1"/>
          </p:cNvSpPr>
          <p:nvPr/>
        </p:nvSpPr>
        <p:spPr>
          <a:xfrm>
            <a:off x="3688079" y="4844636"/>
            <a:ext cx="180000" cy="18000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a:extLst>
              <a:ext uri="{FF2B5EF4-FFF2-40B4-BE49-F238E27FC236}">
                <a16:creationId xmlns:a16="http://schemas.microsoft.com/office/drawing/2014/main" id="{19703BBD-8BD5-0A60-85A6-E5F2CD0FAAE3}"/>
              </a:ext>
            </a:extLst>
          </p:cNvPr>
          <p:cNvSpPr>
            <a:spLocks noGrp="1" noRot="1" noMove="1" noResize="1" noEditPoints="1" noAdjustHandles="1" noChangeArrowheads="1" noChangeShapeType="1"/>
          </p:cNvSpPr>
          <p:nvPr/>
        </p:nvSpPr>
        <p:spPr>
          <a:xfrm>
            <a:off x="3688079" y="5145579"/>
            <a:ext cx="180000" cy="18000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Ellipse 19">
            <a:extLst>
              <a:ext uri="{FF2B5EF4-FFF2-40B4-BE49-F238E27FC236}">
                <a16:creationId xmlns:a16="http://schemas.microsoft.com/office/drawing/2014/main" id="{B226CD47-A50A-DBC7-D330-F84C5FFF33EB}"/>
              </a:ext>
            </a:extLst>
          </p:cNvPr>
          <p:cNvSpPr>
            <a:spLocks noGrp="1" noRot="1" noMove="1" noResize="1" noEditPoints="1" noAdjustHandles="1" noChangeArrowheads="1" noChangeShapeType="1"/>
          </p:cNvSpPr>
          <p:nvPr/>
        </p:nvSpPr>
        <p:spPr>
          <a:xfrm>
            <a:off x="3688079" y="5462785"/>
            <a:ext cx="180000" cy="18000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abgerundete Ecken 21">
            <a:extLst>
              <a:ext uri="{FF2B5EF4-FFF2-40B4-BE49-F238E27FC236}">
                <a16:creationId xmlns:a16="http://schemas.microsoft.com/office/drawing/2014/main" id="{5819C65D-F5D0-2442-8728-FFAEE4BE1E14}"/>
              </a:ext>
            </a:extLst>
          </p:cNvPr>
          <p:cNvSpPr>
            <a:spLocks noGrp="1" noRot="1" noMove="1" noResize="1" noEditPoints="1" noAdjustHandles="1" noChangeArrowheads="1" noChangeShapeType="1"/>
          </p:cNvSpPr>
          <p:nvPr/>
        </p:nvSpPr>
        <p:spPr>
          <a:xfrm>
            <a:off x="6593095" y="4764067"/>
            <a:ext cx="3515104" cy="947523"/>
          </a:xfrm>
          <a:prstGeom prst="roundRect">
            <a:avLst>
              <a:gd name="adj" fmla="val 5782"/>
            </a:avLst>
          </a:prstGeom>
          <a:no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…weil</a:t>
            </a:r>
          </a:p>
        </p:txBody>
      </p:sp>
      <p:sp>
        <p:nvSpPr>
          <p:cNvPr id="23" name="Ellipse 22">
            <a:extLst>
              <a:ext uri="{FF2B5EF4-FFF2-40B4-BE49-F238E27FC236}">
                <a16:creationId xmlns:a16="http://schemas.microsoft.com/office/drawing/2014/main" id="{5511A7B7-BA55-588B-152E-8DE1EBD81E04}"/>
              </a:ext>
            </a:extLst>
          </p:cNvPr>
          <p:cNvSpPr>
            <a:spLocks noGrp="1" noRot="1" noMove="1" noResize="1" noEditPoints="1" noAdjustHandles="1" noChangeArrowheads="1" noChangeShapeType="1"/>
          </p:cNvSpPr>
          <p:nvPr/>
        </p:nvSpPr>
        <p:spPr>
          <a:xfrm>
            <a:off x="3688079" y="5848004"/>
            <a:ext cx="180000" cy="18000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a:extLst>
              <a:ext uri="{FF2B5EF4-FFF2-40B4-BE49-F238E27FC236}">
                <a16:creationId xmlns:a16="http://schemas.microsoft.com/office/drawing/2014/main" id="{78511262-A703-7E7C-EF1B-50F398A9EB7D}"/>
              </a:ext>
            </a:extLst>
          </p:cNvPr>
          <p:cNvSpPr>
            <a:spLocks noGrp="1" noRot="1" noMove="1" noResize="1" noEditPoints="1" noAdjustHandles="1" noChangeArrowheads="1" noChangeShapeType="1"/>
          </p:cNvSpPr>
          <p:nvPr/>
        </p:nvSpPr>
        <p:spPr>
          <a:xfrm>
            <a:off x="3688079" y="6148947"/>
            <a:ext cx="180000" cy="18000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a:extLst>
              <a:ext uri="{FF2B5EF4-FFF2-40B4-BE49-F238E27FC236}">
                <a16:creationId xmlns:a16="http://schemas.microsoft.com/office/drawing/2014/main" id="{C5DEDB67-327B-9F08-DC95-53A5861253E9}"/>
              </a:ext>
            </a:extLst>
          </p:cNvPr>
          <p:cNvSpPr>
            <a:spLocks noGrp="1" noRot="1" noMove="1" noResize="1" noEditPoints="1" noAdjustHandles="1" noChangeArrowheads="1" noChangeShapeType="1"/>
          </p:cNvSpPr>
          <p:nvPr/>
        </p:nvSpPr>
        <p:spPr>
          <a:xfrm>
            <a:off x="3688079" y="6466153"/>
            <a:ext cx="180000" cy="18000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abgerundete Ecken 28">
            <a:extLst>
              <a:ext uri="{FF2B5EF4-FFF2-40B4-BE49-F238E27FC236}">
                <a16:creationId xmlns:a16="http://schemas.microsoft.com/office/drawing/2014/main" id="{CC093305-07CA-25C1-BCC7-841D7E1FA2FF}"/>
              </a:ext>
            </a:extLst>
          </p:cNvPr>
          <p:cNvSpPr>
            <a:spLocks noGrp="1" noRot="1" noMove="1" noResize="1" noEditPoints="1" noAdjustHandles="1" noChangeArrowheads="1" noChangeShapeType="1"/>
          </p:cNvSpPr>
          <p:nvPr/>
        </p:nvSpPr>
        <p:spPr>
          <a:xfrm>
            <a:off x="6593095" y="5767435"/>
            <a:ext cx="3515104" cy="947523"/>
          </a:xfrm>
          <a:prstGeom prst="roundRect">
            <a:avLst>
              <a:gd name="adj" fmla="val 5782"/>
            </a:avLst>
          </a:prstGeom>
          <a:no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…weil</a:t>
            </a:r>
          </a:p>
        </p:txBody>
      </p:sp>
    </p:spTree>
    <p:extLst>
      <p:ext uri="{BB962C8B-B14F-4D97-AF65-F5344CB8AC3E}">
        <p14:creationId xmlns:p14="http://schemas.microsoft.com/office/powerpoint/2010/main" val="3886807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639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abgerundete Ecken 1">
            <a:extLst>
              <a:ext uri="{FF2B5EF4-FFF2-40B4-BE49-F238E27FC236}">
                <a16:creationId xmlns:a16="http://schemas.microsoft.com/office/drawing/2014/main" id="{F756F6C4-AA4D-3953-75DF-99253B13F225}"/>
              </a:ext>
            </a:extLst>
          </p:cNvPr>
          <p:cNvSpPr>
            <a:spLocks noGrp="1" noRot="1" noMove="1" noResize="1" noEditPoints="1" noAdjustHandles="1" noChangeArrowheads="1" noChangeShapeType="1"/>
          </p:cNvSpPr>
          <p:nvPr/>
        </p:nvSpPr>
        <p:spPr>
          <a:xfrm>
            <a:off x="895149" y="2002055"/>
            <a:ext cx="4063645" cy="4819159"/>
          </a:xfrm>
          <a:prstGeom prst="roundRect">
            <a:avLst>
              <a:gd name="adj" fmla="val 4489"/>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800" b="1">
                <a:solidFill>
                  <a:srgbClr val="91D14C"/>
                </a:solidFill>
                <a:latin typeface="Bahnschrift" panose="020B0502040204020203" pitchFamily="34" charset="0"/>
                <a:cs typeface="Helvetica" panose="020B0604020202020204" pitchFamily="34" charset="0"/>
              </a:rPr>
              <a:t>Das ist uns vom Workshop in Erinnerung geblieben: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600" b="1">
              <a:solidFill>
                <a:schemeClr val="bg1"/>
              </a:solidFill>
              <a:latin typeface="Bahnschrift" panose="020B0502040204020203" pitchFamily="34" charset="0"/>
              <a:cs typeface="Helvetica"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a:solidFill>
                  <a:schemeClr val="tx1"/>
                </a:solidFill>
                <a:latin typeface="Bahnschrift" panose="020B0502040204020203" pitchFamily="34" charset="0"/>
                <a:cs typeface="Helvetica" panose="020B0604020202020204" pitchFamily="34" charset="0"/>
              </a:rPr>
              <a:t>…</a:t>
            </a:r>
          </a:p>
        </p:txBody>
      </p:sp>
      <p:sp>
        <p:nvSpPr>
          <p:cNvPr id="3" name="Rechteck: abgerundete Ecken 2">
            <a:extLst>
              <a:ext uri="{FF2B5EF4-FFF2-40B4-BE49-F238E27FC236}">
                <a16:creationId xmlns:a16="http://schemas.microsoft.com/office/drawing/2014/main" id="{7A74B3C6-407B-3700-F49E-C823416C3A3F}"/>
              </a:ext>
            </a:extLst>
          </p:cNvPr>
          <p:cNvSpPr>
            <a:spLocks noGrp="1" noRot="1" noMove="1" noResize="1" noEditPoints="1" noAdjustHandles="1" noChangeArrowheads="1" noChangeShapeType="1"/>
          </p:cNvSpPr>
          <p:nvPr/>
        </p:nvSpPr>
        <p:spPr>
          <a:xfrm>
            <a:off x="5733019" y="2002054"/>
            <a:ext cx="4063645" cy="4819159"/>
          </a:xfrm>
          <a:prstGeom prst="roundRect">
            <a:avLst>
              <a:gd name="adj" fmla="val 3971"/>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800" b="1">
                <a:solidFill>
                  <a:srgbClr val="91D14C"/>
                </a:solidFill>
                <a:latin typeface="Bahnschrift" panose="020B0502040204020203" pitchFamily="34" charset="0"/>
                <a:cs typeface="Helvetica" panose="020B0604020202020204" pitchFamily="34" charset="0"/>
              </a:rPr>
              <a:t>Darüber wollen wir noch mehr erfahren: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600" b="1">
              <a:solidFill>
                <a:schemeClr val="bg1"/>
              </a:solidFill>
              <a:latin typeface="Bahnschrift" panose="020B0502040204020203" pitchFamily="34" charset="0"/>
              <a:cs typeface="Helvetica"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a:solidFill>
                  <a:schemeClr val="tx1"/>
                </a:solidFill>
                <a:latin typeface="Bahnschrift" panose="020B0502040204020203" pitchFamily="34" charset="0"/>
                <a:cs typeface="Helvetica" panose="020B0604020202020204" pitchFamily="34" charset="0"/>
              </a:rPr>
              <a:t>…</a:t>
            </a:r>
          </a:p>
        </p:txBody>
      </p:sp>
    </p:spTree>
    <p:extLst>
      <p:ext uri="{BB962C8B-B14F-4D97-AF65-F5344CB8AC3E}">
        <p14:creationId xmlns:p14="http://schemas.microsoft.com/office/powerpoint/2010/main" val="1060718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0E936A83-EDF1-3567-FCB4-763331349F7D}"/>
              </a:ext>
            </a:extLst>
          </p:cNvPr>
          <p:cNvSpPr txBox="1">
            <a:spLocks noGrp="1" noRot="1" noMove="1" noResize="1" noEditPoints="1" noAdjustHandles="1" noChangeArrowheads="1" noChangeShapeType="1"/>
          </p:cNvSpPr>
          <p:nvPr/>
        </p:nvSpPr>
        <p:spPr>
          <a:xfrm>
            <a:off x="895148" y="2649177"/>
            <a:ext cx="2006670" cy="410565"/>
          </a:xfrm>
          <a:prstGeom prst="roundRect">
            <a:avLst>
              <a:gd name="adj" fmla="val 8933"/>
            </a:avLst>
          </a:prstGeom>
          <a:solidFill>
            <a:srgbClr val="F5F5F5"/>
          </a:solidFill>
        </p:spPr>
        <p:txBody>
          <a:bodyPr wrap="square" lIns="180000" tIns="72000" rIns="180000" bIns="72000">
            <a:spAutoFit/>
          </a:bodyPr>
          <a:lstStyle/>
          <a:p>
            <a:endParaRPr lang="de-DE" sz="1600" b="0">
              <a:latin typeface="Bahnschrift" panose="020B0502040204020203" pitchFamily="34" charset="0"/>
            </a:endParaRPr>
          </a:p>
        </p:txBody>
      </p:sp>
      <p:sp>
        <p:nvSpPr>
          <p:cNvPr id="3" name="Textfeld 2">
            <a:extLst>
              <a:ext uri="{FF2B5EF4-FFF2-40B4-BE49-F238E27FC236}">
                <a16:creationId xmlns:a16="http://schemas.microsoft.com/office/drawing/2014/main" id="{FDB574DB-2D99-2037-8494-EFCCC5FAA7E3}"/>
              </a:ext>
            </a:extLst>
          </p:cNvPr>
          <p:cNvSpPr txBox="1">
            <a:spLocks noGrp="1" noRot="1" noMove="1" noResize="1" noEditPoints="1" noAdjustHandles="1" noChangeArrowheads="1" noChangeShapeType="1"/>
          </p:cNvSpPr>
          <p:nvPr/>
        </p:nvSpPr>
        <p:spPr>
          <a:xfrm>
            <a:off x="2997217" y="2649177"/>
            <a:ext cx="1795499" cy="410565"/>
          </a:xfrm>
          <a:prstGeom prst="roundRect">
            <a:avLst>
              <a:gd name="adj" fmla="val 8933"/>
            </a:avLst>
          </a:prstGeom>
          <a:solidFill>
            <a:schemeClr val="bg1">
              <a:alpha val="40000"/>
            </a:schemeClr>
          </a:solidFill>
          <a:ln>
            <a:solidFill>
              <a:srgbClr val="F5F5F5"/>
            </a:solidFill>
          </a:ln>
        </p:spPr>
        <p:txBody>
          <a:bodyPr wrap="square" lIns="180000" tIns="72000" rIns="180000" bIns="72000">
            <a:spAutoFit/>
          </a:bodyPr>
          <a:lstStyle/>
          <a:p>
            <a:pPr algn="r"/>
            <a:r>
              <a:rPr lang="de-DE" sz="1600" b="0">
                <a:latin typeface="Bahnschrift" panose="020B0502040204020203" pitchFamily="34" charset="0"/>
              </a:rPr>
              <a:t>Euro</a:t>
            </a:r>
          </a:p>
        </p:txBody>
      </p:sp>
      <p:sp>
        <p:nvSpPr>
          <p:cNvPr id="4" name="Textfeld 3">
            <a:extLst>
              <a:ext uri="{FF2B5EF4-FFF2-40B4-BE49-F238E27FC236}">
                <a16:creationId xmlns:a16="http://schemas.microsoft.com/office/drawing/2014/main" id="{1F3986BE-7067-A586-AFAB-F348C6DCD97B}"/>
              </a:ext>
            </a:extLst>
          </p:cNvPr>
          <p:cNvSpPr txBox="1">
            <a:spLocks noGrp="1" noRot="1" noMove="1" noResize="1" noEditPoints="1" noAdjustHandles="1" noChangeArrowheads="1" noChangeShapeType="1"/>
          </p:cNvSpPr>
          <p:nvPr/>
        </p:nvSpPr>
        <p:spPr>
          <a:xfrm>
            <a:off x="5911416" y="3126886"/>
            <a:ext cx="2006670" cy="410565"/>
          </a:xfrm>
          <a:prstGeom prst="roundRect">
            <a:avLst>
              <a:gd name="adj" fmla="val 8933"/>
            </a:avLst>
          </a:prstGeom>
          <a:solidFill>
            <a:srgbClr val="F5F5F5"/>
          </a:solidFill>
        </p:spPr>
        <p:txBody>
          <a:bodyPr wrap="square" lIns="180000" tIns="72000" rIns="180000" bIns="72000">
            <a:spAutoFit/>
          </a:bodyPr>
          <a:lstStyle/>
          <a:p>
            <a:endParaRPr lang="de-DE" sz="1600" b="0">
              <a:latin typeface="Bahnschrift" panose="020B0502040204020203" pitchFamily="34" charset="0"/>
            </a:endParaRPr>
          </a:p>
        </p:txBody>
      </p:sp>
      <p:sp>
        <p:nvSpPr>
          <p:cNvPr id="5" name="Textfeld 4">
            <a:extLst>
              <a:ext uri="{FF2B5EF4-FFF2-40B4-BE49-F238E27FC236}">
                <a16:creationId xmlns:a16="http://schemas.microsoft.com/office/drawing/2014/main" id="{EC44A5A4-85E1-C1F4-7B12-393CD530CB78}"/>
              </a:ext>
            </a:extLst>
          </p:cNvPr>
          <p:cNvSpPr txBox="1">
            <a:spLocks noGrp="1" noRot="1" noMove="1" noResize="1" noEditPoints="1" noAdjustHandles="1" noChangeArrowheads="1" noChangeShapeType="1"/>
          </p:cNvSpPr>
          <p:nvPr/>
        </p:nvSpPr>
        <p:spPr>
          <a:xfrm>
            <a:off x="8013485" y="3126886"/>
            <a:ext cx="1795499" cy="410565"/>
          </a:xfrm>
          <a:prstGeom prst="roundRect">
            <a:avLst>
              <a:gd name="adj" fmla="val 8933"/>
            </a:avLst>
          </a:prstGeom>
          <a:solidFill>
            <a:schemeClr val="bg1">
              <a:alpha val="40000"/>
            </a:schemeClr>
          </a:solidFill>
          <a:ln>
            <a:solidFill>
              <a:srgbClr val="F5F5F5"/>
            </a:solidFill>
          </a:ln>
        </p:spPr>
        <p:txBody>
          <a:bodyPr wrap="square" lIns="180000" tIns="72000" rIns="180000" bIns="72000">
            <a:spAutoFit/>
          </a:bodyPr>
          <a:lstStyle/>
          <a:p>
            <a:pPr algn="r"/>
            <a:r>
              <a:rPr lang="de-DE" sz="1600" b="0">
                <a:latin typeface="Bahnschrift" panose="020B0502040204020203" pitchFamily="34" charset="0"/>
              </a:rPr>
              <a:t>Euro</a:t>
            </a:r>
          </a:p>
        </p:txBody>
      </p:sp>
      <p:sp>
        <p:nvSpPr>
          <p:cNvPr id="6" name="Textfeld 5">
            <a:extLst>
              <a:ext uri="{FF2B5EF4-FFF2-40B4-BE49-F238E27FC236}">
                <a16:creationId xmlns:a16="http://schemas.microsoft.com/office/drawing/2014/main" id="{3B47CCF7-5795-F728-FAC2-1ACEB2922A8A}"/>
              </a:ext>
            </a:extLst>
          </p:cNvPr>
          <p:cNvSpPr txBox="1">
            <a:spLocks noGrp="1" noRot="1" noMove="1" noResize="1" noEditPoints="1" noAdjustHandles="1" noChangeArrowheads="1" noChangeShapeType="1"/>
          </p:cNvSpPr>
          <p:nvPr/>
        </p:nvSpPr>
        <p:spPr>
          <a:xfrm>
            <a:off x="895148" y="3137264"/>
            <a:ext cx="2006670" cy="410565"/>
          </a:xfrm>
          <a:prstGeom prst="roundRect">
            <a:avLst>
              <a:gd name="adj" fmla="val 8933"/>
            </a:avLst>
          </a:prstGeom>
          <a:solidFill>
            <a:srgbClr val="F5F5F5"/>
          </a:solidFill>
        </p:spPr>
        <p:txBody>
          <a:bodyPr wrap="square" lIns="180000" tIns="72000" rIns="180000" bIns="72000">
            <a:spAutoFit/>
          </a:bodyPr>
          <a:lstStyle/>
          <a:p>
            <a:endParaRPr lang="de-DE" sz="1600" b="0">
              <a:latin typeface="Bahnschrift" panose="020B0502040204020203" pitchFamily="34" charset="0"/>
            </a:endParaRPr>
          </a:p>
        </p:txBody>
      </p:sp>
      <p:sp>
        <p:nvSpPr>
          <p:cNvPr id="7" name="Textfeld 6">
            <a:extLst>
              <a:ext uri="{FF2B5EF4-FFF2-40B4-BE49-F238E27FC236}">
                <a16:creationId xmlns:a16="http://schemas.microsoft.com/office/drawing/2014/main" id="{6FD0980D-4CE4-D789-80B9-F8210FFBA34A}"/>
              </a:ext>
            </a:extLst>
          </p:cNvPr>
          <p:cNvSpPr txBox="1">
            <a:spLocks noGrp="1" noRot="1" noMove="1" noResize="1" noEditPoints="1" noAdjustHandles="1" noChangeArrowheads="1" noChangeShapeType="1"/>
          </p:cNvSpPr>
          <p:nvPr/>
        </p:nvSpPr>
        <p:spPr>
          <a:xfrm>
            <a:off x="2997217" y="3137264"/>
            <a:ext cx="1795499" cy="410565"/>
          </a:xfrm>
          <a:prstGeom prst="roundRect">
            <a:avLst>
              <a:gd name="adj" fmla="val 8933"/>
            </a:avLst>
          </a:prstGeom>
          <a:solidFill>
            <a:schemeClr val="bg1">
              <a:alpha val="40000"/>
            </a:schemeClr>
          </a:solidFill>
          <a:ln>
            <a:solidFill>
              <a:srgbClr val="F5F5F5"/>
            </a:solidFill>
          </a:ln>
        </p:spPr>
        <p:txBody>
          <a:bodyPr wrap="square" lIns="180000" tIns="72000" rIns="180000" bIns="72000">
            <a:spAutoFit/>
          </a:bodyPr>
          <a:lstStyle/>
          <a:p>
            <a:pPr algn="r"/>
            <a:r>
              <a:rPr lang="de-DE" sz="1600" b="0">
                <a:latin typeface="Bahnschrift" panose="020B0502040204020203" pitchFamily="34" charset="0"/>
              </a:rPr>
              <a:t>Euro</a:t>
            </a:r>
          </a:p>
        </p:txBody>
      </p:sp>
      <p:sp>
        <p:nvSpPr>
          <p:cNvPr id="8" name="Textfeld 7">
            <a:extLst>
              <a:ext uri="{FF2B5EF4-FFF2-40B4-BE49-F238E27FC236}">
                <a16:creationId xmlns:a16="http://schemas.microsoft.com/office/drawing/2014/main" id="{CA7F702F-EB7B-98A8-54E8-699152643018}"/>
              </a:ext>
            </a:extLst>
          </p:cNvPr>
          <p:cNvSpPr txBox="1">
            <a:spLocks noGrp="1" noRot="1" noMove="1" noResize="1" noEditPoints="1" noAdjustHandles="1" noChangeArrowheads="1" noChangeShapeType="1"/>
          </p:cNvSpPr>
          <p:nvPr/>
        </p:nvSpPr>
        <p:spPr>
          <a:xfrm>
            <a:off x="5911416" y="3614973"/>
            <a:ext cx="2006670" cy="410565"/>
          </a:xfrm>
          <a:prstGeom prst="roundRect">
            <a:avLst>
              <a:gd name="adj" fmla="val 8933"/>
            </a:avLst>
          </a:prstGeom>
          <a:solidFill>
            <a:srgbClr val="F5F5F5"/>
          </a:solidFill>
        </p:spPr>
        <p:txBody>
          <a:bodyPr wrap="square" lIns="180000" tIns="72000" rIns="180000" bIns="72000">
            <a:spAutoFit/>
          </a:bodyPr>
          <a:lstStyle/>
          <a:p>
            <a:endParaRPr lang="de-DE" sz="1600" b="0">
              <a:latin typeface="Bahnschrift" panose="020B0502040204020203" pitchFamily="34" charset="0"/>
            </a:endParaRPr>
          </a:p>
        </p:txBody>
      </p:sp>
      <p:sp>
        <p:nvSpPr>
          <p:cNvPr id="9" name="Textfeld 8">
            <a:extLst>
              <a:ext uri="{FF2B5EF4-FFF2-40B4-BE49-F238E27FC236}">
                <a16:creationId xmlns:a16="http://schemas.microsoft.com/office/drawing/2014/main" id="{E75FDD20-5A52-ABE8-131F-A3E9420064BF}"/>
              </a:ext>
            </a:extLst>
          </p:cNvPr>
          <p:cNvSpPr txBox="1">
            <a:spLocks noGrp="1" noRot="1" noMove="1" noResize="1" noEditPoints="1" noAdjustHandles="1" noChangeArrowheads="1" noChangeShapeType="1"/>
          </p:cNvSpPr>
          <p:nvPr/>
        </p:nvSpPr>
        <p:spPr>
          <a:xfrm>
            <a:off x="8013485" y="3614973"/>
            <a:ext cx="1795499" cy="410565"/>
          </a:xfrm>
          <a:prstGeom prst="roundRect">
            <a:avLst>
              <a:gd name="adj" fmla="val 8933"/>
            </a:avLst>
          </a:prstGeom>
          <a:solidFill>
            <a:schemeClr val="bg1">
              <a:alpha val="40000"/>
            </a:schemeClr>
          </a:solidFill>
          <a:ln>
            <a:solidFill>
              <a:srgbClr val="F5F5F5"/>
            </a:solidFill>
          </a:ln>
        </p:spPr>
        <p:txBody>
          <a:bodyPr wrap="square" lIns="180000" tIns="72000" rIns="180000" bIns="72000">
            <a:spAutoFit/>
          </a:bodyPr>
          <a:lstStyle/>
          <a:p>
            <a:pPr algn="r"/>
            <a:r>
              <a:rPr lang="de-DE" sz="1600" b="0">
                <a:latin typeface="Bahnschrift" panose="020B0502040204020203" pitchFamily="34" charset="0"/>
              </a:rPr>
              <a:t>Euro</a:t>
            </a:r>
          </a:p>
        </p:txBody>
      </p:sp>
      <p:sp>
        <p:nvSpPr>
          <p:cNvPr id="10" name="Textfeld 9">
            <a:extLst>
              <a:ext uri="{FF2B5EF4-FFF2-40B4-BE49-F238E27FC236}">
                <a16:creationId xmlns:a16="http://schemas.microsoft.com/office/drawing/2014/main" id="{416FF145-CDDA-E9B8-F1E5-9C240026DD36}"/>
              </a:ext>
            </a:extLst>
          </p:cNvPr>
          <p:cNvSpPr txBox="1">
            <a:spLocks noGrp="1" noRot="1" noMove="1" noResize="1" noEditPoints="1" noAdjustHandles="1" noChangeArrowheads="1" noChangeShapeType="1"/>
          </p:cNvSpPr>
          <p:nvPr/>
        </p:nvSpPr>
        <p:spPr>
          <a:xfrm>
            <a:off x="895148" y="3625351"/>
            <a:ext cx="2006670" cy="410565"/>
          </a:xfrm>
          <a:prstGeom prst="roundRect">
            <a:avLst>
              <a:gd name="adj" fmla="val 8933"/>
            </a:avLst>
          </a:prstGeom>
          <a:solidFill>
            <a:srgbClr val="F5F5F5"/>
          </a:solidFill>
        </p:spPr>
        <p:txBody>
          <a:bodyPr wrap="square" lIns="180000" tIns="72000" rIns="180000" bIns="72000">
            <a:spAutoFit/>
          </a:bodyPr>
          <a:lstStyle/>
          <a:p>
            <a:endParaRPr lang="de-DE" sz="1600" b="0">
              <a:latin typeface="Bahnschrift" panose="020B0502040204020203" pitchFamily="34" charset="0"/>
            </a:endParaRPr>
          </a:p>
        </p:txBody>
      </p:sp>
      <p:sp>
        <p:nvSpPr>
          <p:cNvPr id="11" name="Textfeld 10">
            <a:extLst>
              <a:ext uri="{FF2B5EF4-FFF2-40B4-BE49-F238E27FC236}">
                <a16:creationId xmlns:a16="http://schemas.microsoft.com/office/drawing/2014/main" id="{D1B7D1FB-CAD5-FE38-5831-015479AFF975}"/>
              </a:ext>
            </a:extLst>
          </p:cNvPr>
          <p:cNvSpPr txBox="1">
            <a:spLocks noGrp="1" noRot="1" noMove="1" noResize="1" noEditPoints="1" noAdjustHandles="1" noChangeArrowheads="1" noChangeShapeType="1"/>
          </p:cNvSpPr>
          <p:nvPr/>
        </p:nvSpPr>
        <p:spPr>
          <a:xfrm>
            <a:off x="2997217" y="3625351"/>
            <a:ext cx="1795499" cy="410565"/>
          </a:xfrm>
          <a:prstGeom prst="roundRect">
            <a:avLst>
              <a:gd name="adj" fmla="val 8933"/>
            </a:avLst>
          </a:prstGeom>
          <a:solidFill>
            <a:schemeClr val="bg1">
              <a:alpha val="40000"/>
            </a:schemeClr>
          </a:solidFill>
          <a:ln>
            <a:solidFill>
              <a:srgbClr val="F5F5F5"/>
            </a:solidFill>
          </a:ln>
        </p:spPr>
        <p:txBody>
          <a:bodyPr wrap="square" lIns="180000" tIns="72000" rIns="180000" bIns="72000">
            <a:spAutoFit/>
          </a:bodyPr>
          <a:lstStyle/>
          <a:p>
            <a:pPr algn="r"/>
            <a:r>
              <a:rPr lang="de-DE" sz="1600" b="0">
                <a:latin typeface="Bahnschrift" panose="020B0502040204020203" pitchFamily="34" charset="0"/>
              </a:rPr>
              <a:t>Euro</a:t>
            </a:r>
          </a:p>
        </p:txBody>
      </p:sp>
      <p:sp>
        <p:nvSpPr>
          <p:cNvPr id="12" name="Textfeld 11">
            <a:extLst>
              <a:ext uri="{FF2B5EF4-FFF2-40B4-BE49-F238E27FC236}">
                <a16:creationId xmlns:a16="http://schemas.microsoft.com/office/drawing/2014/main" id="{F6BD02AF-80C3-54A5-0186-E1249A00A03F}"/>
              </a:ext>
            </a:extLst>
          </p:cNvPr>
          <p:cNvSpPr txBox="1">
            <a:spLocks noGrp="1" noRot="1" noMove="1" noResize="1" noEditPoints="1" noAdjustHandles="1" noChangeArrowheads="1" noChangeShapeType="1"/>
          </p:cNvSpPr>
          <p:nvPr/>
        </p:nvSpPr>
        <p:spPr>
          <a:xfrm>
            <a:off x="5911416" y="4103060"/>
            <a:ext cx="2006670" cy="410565"/>
          </a:xfrm>
          <a:prstGeom prst="roundRect">
            <a:avLst>
              <a:gd name="adj" fmla="val 8933"/>
            </a:avLst>
          </a:prstGeom>
          <a:solidFill>
            <a:srgbClr val="F5F5F5"/>
          </a:solidFill>
        </p:spPr>
        <p:txBody>
          <a:bodyPr wrap="square" lIns="180000" tIns="72000" rIns="180000" bIns="72000">
            <a:spAutoFit/>
          </a:bodyPr>
          <a:lstStyle/>
          <a:p>
            <a:endParaRPr lang="de-DE" sz="1600" b="0">
              <a:latin typeface="Bahnschrift" panose="020B0502040204020203" pitchFamily="34" charset="0"/>
            </a:endParaRPr>
          </a:p>
        </p:txBody>
      </p:sp>
      <p:sp>
        <p:nvSpPr>
          <p:cNvPr id="13" name="Textfeld 12">
            <a:extLst>
              <a:ext uri="{FF2B5EF4-FFF2-40B4-BE49-F238E27FC236}">
                <a16:creationId xmlns:a16="http://schemas.microsoft.com/office/drawing/2014/main" id="{25F0ACB7-DC45-D1F1-F224-42230C98A1AB}"/>
              </a:ext>
            </a:extLst>
          </p:cNvPr>
          <p:cNvSpPr txBox="1">
            <a:spLocks noGrp="1" noRot="1" noMove="1" noResize="1" noEditPoints="1" noAdjustHandles="1" noChangeArrowheads="1" noChangeShapeType="1"/>
          </p:cNvSpPr>
          <p:nvPr/>
        </p:nvSpPr>
        <p:spPr>
          <a:xfrm>
            <a:off x="8013485" y="4103060"/>
            <a:ext cx="1795499" cy="410565"/>
          </a:xfrm>
          <a:prstGeom prst="roundRect">
            <a:avLst>
              <a:gd name="adj" fmla="val 8933"/>
            </a:avLst>
          </a:prstGeom>
          <a:solidFill>
            <a:schemeClr val="bg1">
              <a:alpha val="40000"/>
            </a:schemeClr>
          </a:solidFill>
          <a:ln>
            <a:solidFill>
              <a:srgbClr val="F5F5F5"/>
            </a:solidFill>
          </a:ln>
        </p:spPr>
        <p:txBody>
          <a:bodyPr wrap="square" lIns="180000" tIns="72000" rIns="180000" bIns="72000">
            <a:spAutoFit/>
          </a:bodyPr>
          <a:lstStyle/>
          <a:p>
            <a:pPr algn="r"/>
            <a:r>
              <a:rPr lang="de-DE" sz="1600" b="0">
                <a:latin typeface="Bahnschrift" panose="020B0502040204020203" pitchFamily="34" charset="0"/>
              </a:rPr>
              <a:t> Euro</a:t>
            </a:r>
          </a:p>
        </p:txBody>
      </p:sp>
      <p:sp>
        <p:nvSpPr>
          <p:cNvPr id="14" name="Textfeld 13">
            <a:extLst>
              <a:ext uri="{FF2B5EF4-FFF2-40B4-BE49-F238E27FC236}">
                <a16:creationId xmlns:a16="http://schemas.microsoft.com/office/drawing/2014/main" id="{F9C3A834-0A65-C6A2-3F36-BC1AF1E094A4}"/>
              </a:ext>
            </a:extLst>
          </p:cNvPr>
          <p:cNvSpPr txBox="1">
            <a:spLocks noGrp="1" noRot="1" noMove="1" noResize="1" noEditPoints="1" noAdjustHandles="1" noChangeArrowheads="1" noChangeShapeType="1"/>
          </p:cNvSpPr>
          <p:nvPr/>
        </p:nvSpPr>
        <p:spPr>
          <a:xfrm>
            <a:off x="5911415" y="4585383"/>
            <a:ext cx="2006670" cy="410565"/>
          </a:xfrm>
          <a:prstGeom prst="roundRect">
            <a:avLst>
              <a:gd name="adj" fmla="val 8933"/>
            </a:avLst>
          </a:prstGeom>
          <a:solidFill>
            <a:srgbClr val="F5F5F5"/>
          </a:solidFill>
        </p:spPr>
        <p:txBody>
          <a:bodyPr wrap="square" lIns="180000" tIns="72000" rIns="180000" bIns="72000">
            <a:spAutoFit/>
          </a:bodyPr>
          <a:lstStyle/>
          <a:p>
            <a:endParaRPr lang="de-DE" sz="1600" b="0">
              <a:latin typeface="Bahnschrift" panose="020B0502040204020203" pitchFamily="34" charset="0"/>
            </a:endParaRPr>
          </a:p>
        </p:txBody>
      </p:sp>
      <p:sp>
        <p:nvSpPr>
          <p:cNvPr id="15" name="Textfeld 14">
            <a:extLst>
              <a:ext uri="{FF2B5EF4-FFF2-40B4-BE49-F238E27FC236}">
                <a16:creationId xmlns:a16="http://schemas.microsoft.com/office/drawing/2014/main" id="{834F0829-E862-61E5-4FCB-6E4CD84D659B}"/>
              </a:ext>
            </a:extLst>
          </p:cNvPr>
          <p:cNvSpPr txBox="1">
            <a:spLocks noGrp="1" noRot="1" noMove="1" noResize="1" noEditPoints="1" noAdjustHandles="1" noChangeArrowheads="1" noChangeShapeType="1"/>
          </p:cNvSpPr>
          <p:nvPr/>
        </p:nvSpPr>
        <p:spPr>
          <a:xfrm>
            <a:off x="8013484" y="4585383"/>
            <a:ext cx="1795499" cy="410565"/>
          </a:xfrm>
          <a:prstGeom prst="roundRect">
            <a:avLst>
              <a:gd name="adj" fmla="val 8933"/>
            </a:avLst>
          </a:prstGeom>
          <a:solidFill>
            <a:schemeClr val="bg1">
              <a:alpha val="40000"/>
            </a:schemeClr>
          </a:solidFill>
          <a:ln>
            <a:solidFill>
              <a:srgbClr val="F5F5F5"/>
            </a:solidFill>
          </a:ln>
        </p:spPr>
        <p:txBody>
          <a:bodyPr wrap="square" lIns="180000" tIns="72000" rIns="180000" bIns="72000">
            <a:spAutoFit/>
          </a:bodyPr>
          <a:lstStyle/>
          <a:p>
            <a:pPr algn="r"/>
            <a:r>
              <a:rPr lang="de-DE" sz="1600" b="0">
                <a:latin typeface="Bahnschrift" panose="020B0502040204020203" pitchFamily="34" charset="0"/>
              </a:rPr>
              <a:t> Euro</a:t>
            </a:r>
          </a:p>
        </p:txBody>
      </p:sp>
      <p:sp>
        <p:nvSpPr>
          <p:cNvPr id="16" name="Rechteck: abgerundete Ecken 15">
            <a:extLst>
              <a:ext uri="{FF2B5EF4-FFF2-40B4-BE49-F238E27FC236}">
                <a16:creationId xmlns:a16="http://schemas.microsoft.com/office/drawing/2014/main" id="{9B43C7E0-7919-BB84-EB4D-F360595D979C}"/>
              </a:ext>
            </a:extLst>
          </p:cNvPr>
          <p:cNvSpPr>
            <a:spLocks noGrp="1" noRot="1" noMove="1" noResize="1" noEditPoints="1" noAdjustHandles="1" noChangeArrowheads="1" noChangeShapeType="1"/>
          </p:cNvSpPr>
          <p:nvPr/>
        </p:nvSpPr>
        <p:spPr>
          <a:xfrm>
            <a:off x="895149" y="5514799"/>
            <a:ext cx="3897568" cy="909309"/>
          </a:xfrm>
          <a:prstGeom prst="roundRect">
            <a:avLst>
              <a:gd name="adj" fmla="val 5782"/>
            </a:avLst>
          </a:prstGeom>
          <a:solidFill>
            <a:schemeClr val="bg1">
              <a:alpha val="8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tx1"/>
                </a:solidFill>
                <a:latin typeface="Bahnschrift" panose="020B0502040204020203" pitchFamily="34" charset="0"/>
                <a:cs typeface="Helvetica" panose="020B0604020202020204" pitchFamily="34" charset="0"/>
              </a:rPr>
              <a:t>Einnahmen – Ausgaben = _________ </a:t>
            </a:r>
          </a:p>
        </p:txBody>
      </p:sp>
      <p:sp>
        <p:nvSpPr>
          <p:cNvPr id="17" name="Textfeld 16">
            <a:extLst>
              <a:ext uri="{FF2B5EF4-FFF2-40B4-BE49-F238E27FC236}">
                <a16:creationId xmlns:a16="http://schemas.microsoft.com/office/drawing/2014/main" id="{FF3748D0-9FFA-ABBF-50B2-C70C6C0A40E4}"/>
              </a:ext>
            </a:extLst>
          </p:cNvPr>
          <p:cNvSpPr txBox="1">
            <a:spLocks noGrp="1" noRot="1" noMove="1" noResize="1" noEditPoints="1" noAdjustHandles="1" noChangeArrowheads="1" noChangeShapeType="1"/>
          </p:cNvSpPr>
          <p:nvPr/>
        </p:nvSpPr>
        <p:spPr>
          <a:xfrm>
            <a:off x="5899097" y="2648561"/>
            <a:ext cx="2006670" cy="410565"/>
          </a:xfrm>
          <a:prstGeom prst="roundRect">
            <a:avLst>
              <a:gd name="adj" fmla="val 8933"/>
            </a:avLst>
          </a:prstGeom>
          <a:solidFill>
            <a:srgbClr val="F5F5F5"/>
          </a:solidFill>
        </p:spPr>
        <p:txBody>
          <a:bodyPr wrap="square" lIns="180000" tIns="72000" rIns="180000" bIns="72000">
            <a:spAutoFit/>
          </a:bodyPr>
          <a:lstStyle/>
          <a:p>
            <a:endParaRPr lang="de-DE" sz="1600" b="0">
              <a:latin typeface="Bahnschrift" panose="020B0502040204020203" pitchFamily="34" charset="0"/>
            </a:endParaRPr>
          </a:p>
        </p:txBody>
      </p:sp>
      <p:sp>
        <p:nvSpPr>
          <p:cNvPr id="18" name="Textfeld 17">
            <a:extLst>
              <a:ext uri="{FF2B5EF4-FFF2-40B4-BE49-F238E27FC236}">
                <a16:creationId xmlns:a16="http://schemas.microsoft.com/office/drawing/2014/main" id="{D449900D-5DAC-85B9-42D6-B0108D6F32D8}"/>
              </a:ext>
            </a:extLst>
          </p:cNvPr>
          <p:cNvSpPr txBox="1">
            <a:spLocks noGrp="1" noRot="1" noMove="1" noResize="1" noEditPoints="1" noAdjustHandles="1" noChangeArrowheads="1" noChangeShapeType="1"/>
          </p:cNvSpPr>
          <p:nvPr/>
        </p:nvSpPr>
        <p:spPr>
          <a:xfrm>
            <a:off x="8001166" y="2648561"/>
            <a:ext cx="1795499" cy="410565"/>
          </a:xfrm>
          <a:prstGeom prst="roundRect">
            <a:avLst>
              <a:gd name="adj" fmla="val 8933"/>
            </a:avLst>
          </a:prstGeom>
          <a:solidFill>
            <a:schemeClr val="bg1">
              <a:alpha val="40000"/>
            </a:schemeClr>
          </a:solidFill>
          <a:ln>
            <a:solidFill>
              <a:srgbClr val="F5F5F5"/>
            </a:solidFill>
          </a:ln>
        </p:spPr>
        <p:txBody>
          <a:bodyPr wrap="square" lIns="180000" tIns="72000" rIns="180000" bIns="72000">
            <a:spAutoFit/>
          </a:bodyPr>
          <a:lstStyle/>
          <a:p>
            <a:pPr algn="r"/>
            <a:r>
              <a:rPr lang="de-DE" sz="1600" b="0">
                <a:latin typeface="Bahnschrift" panose="020B0502040204020203" pitchFamily="34" charset="0"/>
              </a:rPr>
              <a:t>Euro</a:t>
            </a:r>
          </a:p>
        </p:txBody>
      </p:sp>
      <p:pic>
        <p:nvPicPr>
          <p:cNvPr id="19" name="Grafik 18">
            <a:extLst>
              <a:ext uri="{FF2B5EF4-FFF2-40B4-BE49-F238E27FC236}">
                <a16:creationId xmlns:a16="http://schemas.microsoft.com/office/drawing/2014/main" id="{C1EF03BB-6097-F1A6-7DB7-C532E0F0117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4162156" y="4809280"/>
            <a:ext cx="804574" cy="961018"/>
          </a:xfrm>
          <a:prstGeom prst="rect">
            <a:avLst/>
          </a:prstGeom>
        </p:spPr>
      </p:pic>
    </p:spTree>
    <p:extLst>
      <p:ext uri="{BB962C8B-B14F-4D97-AF65-F5344CB8AC3E}">
        <p14:creationId xmlns:p14="http://schemas.microsoft.com/office/powerpoint/2010/main" val="3652579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1CD352F8-954B-9000-3112-877550B97304}"/>
              </a:ext>
            </a:extLst>
          </p:cNvPr>
          <p:cNvSpPr>
            <a:spLocks noGrp="1" noRot="1" noMove="1" noResize="1" noEditPoints="1" noAdjustHandles="1" noChangeArrowheads="1" noChangeShapeType="1"/>
          </p:cNvSpPr>
          <p:nvPr/>
        </p:nvSpPr>
        <p:spPr>
          <a:xfrm>
            <a:off x="3688079" y="2671205"/>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Ellipse 2">
            <a:extLst>
              <a:ext uri="{FF2B5EF4-FFF2-40B4-BE49-F238E27FC236}">
                <a16:creationId xmlns:a16="http://schemas.microsoft.com/office/drawing/2014/main" id="{BEDEEEE6-F69B-C66C-1E81-2D5A4B564917}"/>
              </a:ext>
            </a:extLst>
          </p:cNvPr>
          <p:cNvSpPr>
            <a:spLocks noGrp="1" noRot="1" noMove="1" noResize="1" noEditPoints="1" noAdjustHandles="1" noChangeArrowheads="1" noChangeShapeType="1"/>
          </p:cNvSpPr>
          <p:nvPr/>
        </p:nvSpPr>
        <p:spPr>
          <a:xfrm>
            <a:off x="3688079" y="2972148"/>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Ellipse 3">
            <a:extLst>
              <a:ext uri="{FF2B5EF4-FFF2-40B4-BE49-F238E27FC236}">
                <a16:creationId xmlns:a16="http://schemas.microsoft.com/office/drawing/2014/main" id="{BE3ABD31-881F-5F1C-156B-A099357120F8}"/>
              </a:ext>
            </a:extLst>
          </p:cNvPr>
          <p:cNvSpPr>
            <a:spLocks noGrp="1" noRot="1" noMove="1" noResize="1" noEditPoints="1" noAdjustHandles="1" noChangeArrowheads="1" noChangeShapeType="1"/>
          </p:cNvSpPr>
          <p:nvPr/>
        </p:nvSpPr>
        <p:spPr>
          <a:xfrm>
            <a:off x="3688079" y="3289354"/>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abgerundete Ecken 4">
            <a:extLst>
              <a:ext uri="{FF2B5EF4-FFF2-40B4-BE49-F238E27FC236}">
                <a16:creationId xmlns:a16="http://schemas.microsoft.com/office/drawing/2014/main" id="{417CD28B-FD7B-7C1B-679D-F973BD88DC67}"/>
              </a:ext>
            </a:extLst>
          </p:cNvPr>
          <p:cNvSpPr>
            <a:spLocks noGrp="1" noRot="1" noMove="1" noResize="1" noEditPoints="1" noAdjustHandles="1" noChangeArrowheads="1" noChangeShapeType="1"/>
          </p:cNvSpPr>
          <p:nvPr/>
        </p:nvSpPr>
        <p:spPr>
          <a:xfrm>
            <a:off x="6593095" y="2590636"/>
            <a:ext cx="3515104" cy="947523"/>
          </a:xfrm>
          <a:prstGeom prst="roundRect">
            <a:avLst>
              <a:gd name="adj" fmla="val 5782"/>
            </a:avLst>
          </a:prstGeom>
          <a:no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…weil</a:t>
            </a:r>
          </a:p>
        </p:txBody>
      </p:sp>
      <p:sp>
        <p:nvSpPr>
          <p:cNvPr id="6" name="Ellipse 5">
            <a:extLst>
              <a:ext uri="{FF2B5EF4-FFF2-40B4-BE49-F238E27FC236}">
                <a16:creationId xmlns:a16="http://schemas.microsoft.com/office/drawing/2014/main" id="{65F4D14D-2820-C755-7F07-873E7212EBE4}"/>
              </a:ext>
            </a:extLst>
          </p:cNvPr>
          <p:cNvSpPr>
            <a:spLocks noGrp="1" noRot="1" noMove="1" noResize="1" noEditPoints="1" noAdjustHandles="1" noChangeArrowheads="1" noChangeShapeType="1"/>
          </p:cNvSpPr>
          <p:nvPr/>
        </p:nvSpPr>
        <p:spPr>
          <a:xfrm>
            <a:off x="3688079" y="3747600"/>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3EF7C437-3B50-38BD-2D44-5C4DCF0935CC}"/>
              </a:ext>
            </a:extLst>
          </p:cNvPr>
          <p:cNvSpPr>
            <a:spLocks noGrp="1" noRot="1" noMove="1" noResize="1" noEditPoints="1" noAdjustHandles="1" noChangeArrowheads="1" noChangeShapeType="1"/>
          </p:cNvSpPr>
          <p:nvPr/>
        </p:nvSpPr>
        <p:spPr>
          <a:xfrm>
            <a:off x="3688079" y="4048543"/>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61633191-8A88-6121-5AF6-05288C82BA99}"/>
              </a:ext>
            </a:extLst>
          </p:cNvPr>
          <p:cNvSpPr>
            <a:spLocks noGrp="1" noRot="1" noMove="1" noResize="1" noEditPoints="1" noAdjustHandles="1" noChangeArrowheads="1" noChangeShapeType="1"/>
          </p:cNvSpPr>
          <p:nvPr/>
        </p:nvSpPr>
        <p:spPr>
          <a:xfrm>
            <a:off x="3688079" y="4365749"/>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abgerundete Ecken 8">
            <a:extLst>
              <a:ext uri="{FF2B5EF4-FFF2-40B4-BE49-F238E27FC236}">
                <a16:creationId xmlns:a16="http://schemas.microsoft.com/office/drawing/2014/main" id="{0E1685B0-3146-873B-73DB-EC72FDF5EB08}"/>
              </a:ext>
            </a:extLst>
          </p:cNvPr>
          <p:cNvSpPr>
            <a:spLocks noGrp="1" noRot="1" noMove="1" noResize="1" noEditPoints="1" noAdjustHandles="1" noChangeArrowheads="1" noChangeShapeType="1"/>
          </p:cNvSpPr>
          <p:nvPr/>
        </p:nvSpPr>
        <p:spPr>
          <a:xfrm>
            <a:off x="6593095" y="3667031"/>
            <a:ext cx="3515104" cy="947523"/>
          </a:xfrm>
          <a:prstGeom prst="roundRect">
            <a:avLst>
              <a:gd name="adj" fmla="val 5782"/>
            </a:avLst>
          </a:prstGeom>
          <a:no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…weil</a:t>
            </a:r>
          </a:p>
        </p:txBody>
      </p:sp>
      <p:sp>
        <p:nvSpPr>
          <p:cNvPr id="10" name="Ellipse 9">
            <a:extLst>
              <a:ext uri="{FF2B5EF4-FFF2-40B4-BE49-F238E27FC236}">
                <a16:creationId xmlns:a16="http://schemas.microsoft.com/office/drawing/2014/main" id="{CB2B9B66-35F4-DA50-5AEC-DE22B165E00A}"/>
              </a:ext>
            </a:extLst>
          </p:cNvPr>
          <p:cNvSpPr>
            <a:spLocks noGrp="1" noRot="1" noMove="1" noResize="1" noEditPoints="1" noAdjustHandles="1" noChangeArrowheads="1" noChangeShapeType="1"/>
          </p:cNvSpPr>
          <p:nvPr/>
        </p:nvSpPr>
        <p:spPr>
          <a:xfrm>
            <a:off x="3688079" y="4844636"/>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a:extLst>
              <a:ext uri="{FF2B5EF4-FFF2-40B4-BE49-F238E27FC236}">
                <a16:creationId xmlns:a16="http://schemas.microsoft.com/office/drawing/2014/main" id="{B315225E-A77B-45FF-36C5-EAB7446DAE7B}"/>
              </a:ext>
            </a:extLst>
          </p:cNvPr>
          <p:cNvSpPr>
            <a:spLocks noGrp="1" noRot="1" noMove="1" noResize="1" noEditPoints="1" noAdjustHandles="1" noChangeArrowheads="1" noChangeShapeType="1"/>
          </p:cNvSpPr>
          <p:nvPr/>
        </p:nvSpPr>
        <p:spPr>
          <a:xfrm>
            <a:off x="3688079" y="5145579"/>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extLst>
              <a:ext uri="{FF2B5EF4-FFF2-40B4-BE49-F238E27FC236}">
                <a16:creationId xmlns:a16="http://schemas.microsoft.com/office/drawing/2014/main" id="{B6F7E273-BB49-2026-C7C0-C3FE525A58C8}"/>
              </a:ext>
            </a:extLst>
          </p:cNvPr>
          <p:cNvSpPr>
            <a:spLocks noGrp="1" noRot="1" noMove="1" noResize="1" noEditPoints="1" noAdjustHandles="1" noChangeArrowheads="1" noChangeShapeType="1"/>
          </p:cNvSpPr>
          <p:nvPr/>
        </p:nvSpPr>
        <p:spPr>
          <a:xfrm>
            <a:off x="3688079" y="5462785"/>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abgerundete Ecken 12">
            <a:extLst>
              <a:ext uri="{FF2B5EF4-FFF2-40B4-BE49-F238E27FC236}">
                <a16:creationId xmlns:a16="http://schemas.microsoft.com/office/drawing/2014/main" id="{4BE9121C-3DAA-00A8-143D-EC1F6CEBB8B5}"/>
              </a:ext>
            </a:extLst>
          </p:cNvPr>
          <p:cNvSpPr>
            <a:spLocks noGrp="1" noRot="1" noMove="1" noResize="1" noEditPoints="1" noAdjustHandles="1" noChangeArrowheads="1" noChangeShapeType="1"/>
          </p:cNvSpPr>
          <p:nvPr/>
        </p:nvSpPr>
        <p:spPr>
          <a:xfrm>
            <a:off x="6593095" y="4764067"/>
            <a:ext cx="3515104" cy="947523"/>
          </a:xfrm>
          <a:prstGeom prst="roundRect">
            <a:avLst>
              <a:gd name="adj" fmla="val 5782"/>
            </a:avLst>
          </a:prstGeom>
          <a:no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…weil</a:t>
            </a:r>
          </a:p>
        </p:txBody>
      </p:sp>
      <p:sp>
        <p:nvSpPr>
          <p:cNvPr id="14" name="Ellipse 13">
            <a:extLst>
              <a:ext uri="{FF2B5EF4-FFF2-40B4-BE49-F238E27FC236}">
                <a16:creationId xmlns:a16="http://schemas.microsoft.com/office/drawing/2014/main" id="{95BAAFB6-B00C-C26A-A316-A7B7190488E3}"/>
              </a:ext>
            </a:extLst>
          </p:cNvPr>
          <p:cNvSpPr>
            <a:spLocks noGrp="1" noRot="1" noMove="1" noResize="1" noEditPoints="1" noAdjustHandles="1" noChangeArrowheads="1" noChangeShapeType="1"/>
          </p:cNvSpPr>
          <p:nvPr/>
        </p:nvSpPr>
        <p:spPr>
          <a:xfrm>
            <a:off x="3688079" y="5848004"/>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C8E26EF1-D029-F845-2343-5D55EA9A28DC}"/>
              </a:ext>
            </a:extLst>
          </p:cNvPr>
          <p:cNvSpPr>
            <a:spLocks noGrp="1" noRot="1" noMove="1" noResize="1" noEditPoints="1" noAdjustHandles="1" noChangeArrowheads="1" noChangeShapeType="1"/>
          </p:cNvSpPr>
          <p:nvPr/>
        </p:nvSpPr>
        <p:spPr>
          <a:xfrm>
            <a:off x="3688079" y="6148947"/>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a:extLst>
              <a:ext uri="{FF2B5EF4-FFF2-40B4-BE49-F238E27FC236}">
                <a16:creationId xmlns:a16="http://schemas.microsoft.com/office/drawing/2014/main" id="{CB8E118A-515E-51B7-BD2D-8B4C780A732F}"/>
              </a:ext>
            </a:extLst>
          </p:cNvPr>
          <p:cNvSpPr>
            <a:spLocks noGrp="1" noRot="1" noMove="1" noResize="1" noEditPoints="1" noAdjustHandles="1" noChangeArrowheads="1" noChangeShapeType="1"/>
          </p:cNvSpPr>
          <p:nvPr/>
        </p:nvSpPr>
        <p:spPr>
          <a:xfrm>
            <a:off x="3688079" y="6466153"/>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abgerundete Ecken 16">
            <a:extLst>
              <a:ext uri="{FF2B5EF4-FFF2-40B4-BE49-F238E27FC236}">
                <a16:creationId xmlns:a16="http://schemas.microsoft.com/office/drawing/2014/main" id="{F2B75309-CF35-5DF4-47B2-E7450116C2D0}"/>
              </a:ext>
            </a:extLst>
          </p:cNvPr>
          <p:cNvSpPr>
            <a:spLocks noGrp="1" noRot="1" noMove="1" noResize="1" noEditPoints="1" noAdjustHandles="1" noChangeArrowheads="1" noChangeShapeType="1"/>
          </p:cNvSpPr>
          <p:nvPr/>
        </p:nvSpPr>
        <p:spPr>
          <a:xfrm>
            <a:off x="6593095" y="5767435"/>
            <a:ext cx="3515104" cy="947523"/>
          </a:xfrm>
          <a:prstGeom prst="roundRect">
            <a:avLst>
              <a:gd name="adj" fmla="val 5782"/>
            </a:avLst>
          </a:prstGeom>
          <a:no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…weil</a:t>
            </a:r>
          </a:p>
        </p:txBody>
      </p:sp>
    </p:spTree>
    <p:extLst>
      <p:ext uri="{BB962C8B-B14F-4D97-AF65-F5344CB8AC3E}">
        <p14:creationId xmlns:p14="http://schemas.microsoft.com/office/powerpoint/2010/main" val="2929312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204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A471F42-BFD8-7517-C6F5-E4BD4C71AA62}"/>
              </a:ext>
            </a:extLst>
          </p:cNvPr>
          <p:cNvSpPr txBox="1">
            <a:spLocks noGrp="1" noRot="1" noMove="1" noResize="1" noEditPoints="1" noAdjustHandles="1" noChangeArrowheads="1" noChangeShapeType="1"/>
          </p:cNvSpPr>
          <p:nvPr/>
        </p:nvSpPr>
        <p:spPr>
          <a:xfrm>
            <a:off x="895148" y="2649177"/>
            <a:ext cx="2006670" cy="410565"/>
          </a:xfrm>
          <a:prstGeom prst="roundRect">
            <a:avLst>
              <a:gd name="adj" fmla="val 8933"/>
            </a:avLst>
          </a:prstGeom>
          <a:solidFill>
            <a:srgbClr val="F5F5F5"/>
          </a:solidFill>
        </p:spPr>
        <p:txBody>
          <a:bodyPr wrap="square" lIns="180000" tIns="72000" rIns="180000" bIns="72000">
            <a:spAutoFit/>
          </a:bodyPr>
          <a:lstStyle/>
          <a:p>
            <a:endParaRPr lang="de-DE" sz="1600" b="0">
              <a:latin typeface="Bahnschrift" panose="020B0502040204020203" pitchFamily="34" charset="0"/>
            </a:endParaRPr>
          </a:p>
        </p:txBody>
      </p:sp>
      <p:sp>
        <p:nvSpPr>
          <p:cNvPr id="3" name="Textfeld 2">
            <a:extLst>
              <a:ext uri="{FF2B5EF4-FFF2-40B4-BE49-F238E27FC236}">
                <a16:creationId xmlns:a16="http://schemas.microsoft.com/office/drawing/2014/main" id="{5B883AED-D890-36F7-9786-026B5C3BE32F}"/>
              </a:ext>
            </a:extLst>
          </p:cNvPr>
          <p:cNvSpPr txBox="1">
            <a:spLocks noGrp="1" noRot="1" noMove="1" noResize="1" noEditPoints="1" noAdjustHandles="1" noChangeArrowheads="1" noChangeShapeType="1"/>
          </p:cNvSpPr>
          <p:nvPr/>
        </p:nvSpPr>
        <p:spPr>
          <a:xfrm>
            <a:off x="2997217" y="2649177"/>
            <a:ext cx="1795499" cy="410565"/>
          </a:xfrm>
          <a:prstGeom prst="roundRect">
            <a:avLst>
              <a:gd name="adj" fmla="val 8933"/>
            </a:avLst>
          </a:prstGeom>
          <a:solidFill>
            <a:schemeClr val="bg1">
              <a:alpha val="40000"/>
            </a:schemeClr>
          </a:solidFill>
          <a:ln>
            <a:solidFill>
              <a:srgbClr val="F5F5F5"/>
            </a:solidFill>
          </a:ln>
        </p:spPr>
        <p:txBody>
          <a:bodyPr wrap="square" lIns="180000" tIns="72000" rIns="180000" bIns="72000">
            <a:spAutoFit/>
          </a:bodyPr>
          <a:lstStyle/>
          <a:p>
            <a:pPr algn="r"/>
            <a:r>
              <a:rPr lang="de-DE" sz="1600" b="0">
                <a:latin typeface="Bahnschrift" panose="020B0502040204020203" pitchFamily="34" charset="0"/>
              </a:rPr>
              <a:t>Euro</a:t>
            </a:r>
          </a:p>
        </p:txBody>
      </p:sp>
      <p:sp>
        <p:nvSpPr>
          <p:cNvPr id="4" name="Textfeld 3">
            <a:extLst>
              <a:ext uri="{FF2B5EF4-FFF2-40B4-BE49-F238E27FC236}">
                <a16:creationId xmlns:a16="http://schemas.microsoft.com/office/drawing/2014/main" id="{8BCB8E26-DEAF-C9A9-2BCD-62C4564D5437}"/>
              </a:ext>
            </a:extLst>
          </p:cNvPr>
          <p:cNvSpPr txBox="1">
            <a:spLocks noGrp="1" noRot="1" noMove="1" noResize="1" noEditPoints="1" noAdjustHandles="1" noChangeArrowheads="1" noChangeShapeType="1"/>
          </p:cNvSpPr>
          <p:nvPr/>
        </p:nvSpPr>
        <p:spPr>
          <a:xfrm>
            <a:off x="5911416" y="3126886"/>
            <a:ext cx="2006670" cy="410565"/>
          </a:xfrm>
          <a:prstGeom prst="roundRect">
            <a:avLst>
              <a:gd name="adj" fmla="val 8933"/>
            </a:avLst>
          </a:prstGeom>
          <a:solidFill>
            <a:srgbClr val="F5F5F5"/>
          </a:solidFill>
        </p:spPr>
        <p:txBody>
          <a:bodyPr wrap="square" lIns="180000" tIns="72000" rIns="180000" bIns="72000">
            <a:spAutoFit/>
          </a:bodyPr>
          <a:lstStyle/>
          <a:p>
            <a:endParaRPr lang="de-DE" sz="1600" b="0">
              <a:latin typeface="Bahnschrift" panose="020B0502040204020203" pitchFamily="34" charset="0"/>
            </a:endParaRPr>
          </a:p>
        </p:txBody>
      </p:sp>
      <p:sp>
        <p:nvSpPr>
          <p:cNvPr id="5" name="Textfeld 4">
            <a:extLst>
              <a:ext uri="{FF2B5EF4-FFF2-40B4-BE49-F238E27FC236}">
                <a16:creationId xmlns:a16="http://schemas.microsoft.com/office/drawing/2014/main" id="{01663112-D3F4-B369-0387-FEEB39B3CDF6}"/>
              </a:ext>
            </a:extLst>
          </p:cNvPr>
          <p:cNvSpPr txBox="1">
            <a:spLocks noGrp="1" noRot="1" noMove="1" noResize="1" noEditPoints="1" noAdjustHandles="1" noChangeArrowheads="1" noChangeShapeType="1"/>
          </p:cNvSpPr>
          <p:nvPr/>
        </p:nvSpPr>
        <p:spPr>
          <a:xfrm>
            <a:off x="8013485" y="3126886"/>
            <a:ext cx="1795499" cy="410565"/>
          </a:xfrm>
          <a:prstGeom prst="roundRect">
            <a:avLst>
              <a:gd name="adj" fmla="val 8933"/>
            </a:avLst>
          </a:prstGeom>
          <a:solidFill>
            <a:schemeClr val="bg1">
              <a:alpha val="40000"/>
            </a:schemeClr>
          </a:solidFill>
          <a:ln>
            <a:solidFill>
              <a:srgbClr val="F5F5F5"/>
            </a:solidFill>
          </a:ln>
        </p:spPr>
        <p:txBody>
          <a:bodyPr wrap="square" lIns="180000" tIns="72000" rIns="180000" bIns="72000">
            <a:spAutoFit/>
          </a:bodyPr>
          <a:lstStyle/>
          <a:p>
            <a:pPr algn="r"/>
            <a:r>
              <a:rPr lang="de-DE" sz="1600" b="0">
                <a:latin typeface="Bahnschrift" panose="020B0502040204020203" pitchFamily="34" charset="0"/>
              </a:rPr>
              <a:t>Euro</a:t>
            </a:r>
          </a:p>
        </p:txBody>
      </p:sp>
      <p:sp>
        <p:nvSpPr>
          <p:cNvPr id="6" name="Textfeld 5">
            <a:extLst>
              <a:ext uri="{FF2B5EF4-FFF2-40B4-BE49-F238E27FC236}">
                <a16:creationId xmlns:a16="http://schemas.microsoft.com/office/drawing/2014/main" id="{83B5AAF1-FD8C-8A06-6E91-A4F0827A9036}"/>
              </a:ext>
            </a:extLst>
          </p:cNvPr>
          <p:cNvSpPr txBox="1">
            <a:spLocks noGrp="1" noRot="1" noMove="1" noResize="1" noEditPoints="1" noAdjustHandles="1" noChangeArrowheads="1" noChangeShapeType="1"/>
          </p:cNvSpPr>
          <p:nvPr/>
        </p:nvSpPr>
        <p:spPr>
          <a:xfrm>
            <a:off x="895148" y="3137264"/>
            <a:ext cx="2006670" cy="410565"/>
          </a:xfrm>
          <a:prstGeom prst="roundRect">
            <a:avLst>
              <a:gd name="adj" fmla="val 8933"/>
            </a:avLst>
          </a:prstGeom>
          <a:solidFill>
            <a:srgbClr val="F5F5F5"/>
          </a:solidFill>
        </p:spPr>
        <p:txBody>
          <a:bodyPr wrap="square" lIns="180000" tIns="72000" rIns="180000" bIns="72000">
            <a:spAutoFit/>
          </a:bodyPr>
          <a:lstStyle/>
          <a:p>
            <a:endParaRPr lang="de-DE" sz="1600" b="0">
              <a:latin typeface="Bahnschrift" panose="020B0502040204020203" pitchFamily="34" charset="0"/>
            </a:endParaRPr>
          </a:p>
        </p:txBody>
      </p:sp>
      <p:sp>
        <p:nvSpPr>
          <p:cNvPr id="7" name="Textfeld 6">
            <a:extLst>
              <a:ext uri="{FF2B5EF4-FFF2-40B4-BE49-F238E27FC236}">
                <a16:creationId xmlns:a16="http://schemas.microsoft.com/office/drawing/2014/main" id="{3093928A-642F-CB6C-0DC2-1883D39EFEF8}"/>
              </a:ext>
            </a:extLst>
          </p:cNvPr>
          <p:cNvSpPr txBox="1">
            <a:spLocks noGrp="1" noRot="1" noMove="1" noResize="1" noEditPoints="1" noAdjustHandles="1" noChangeArrowheads="1" noChangeShapeType="1"/>
          </p:cNvSpPr>
          <p:nvPr/>
        </p:nvSpPr>
        <p:spPr>
          <a:xfrm>
            <a:off x="2997217" y="3137264"/>
            <a:ext cx="1795499" cy="410565"/>
          </a:xfrm>
          <a:prstGeom prst="roundRect">
            <a:avLst>
              <a:gd name="adj" fmla="val 8933"/>
            </a:avLst>
          </a:prstGeom>
          <a:solidFill>
            <a:schemeClr val="bg1">
              <a:alpha val="40000"/>
            </a:schemeClr>
          </a:solidFill>
          <a:ln>
            <a:solidFill>
              <a:srgbClr val="F5F5F5"/>
            </a:solidFill>
          </a:ln>
        </p:spPr>
        <p:txBody>
          <a:bodyPr wrap="square" lIns="180000" tIns="72000" rIns="180000" bIns="72000">
            <a:spAutoFit/>
          </a:bodyPr>
          <a:lstStyle/>
          <a:p>
            <a:pPr algn="r"/>
            <a:r>
              <a:rPr lang="de-DE" sz="1600" b="0">
                <a:latin typeface="Bahnschrift" panose="020B0502040204020203" pitchFamily="34" charset="0"/>
              </a:rPr>
              <a:t>Euro</a:t>
            </a:r>
          </a:p>
        </p:txBody>
      </p:sp>
      <p:sp>
        <p:nvSpPr>
          <p:cNvPr id="8" name="Textfeld 7">
            <a:extLst>
              <a:ext uri="{FF2B5EF4-FFF2-40B4-BE49-F238E27FC236}">
                <a16:creationId xmlns:a16="http://schemas.microsoft.com/office/drawing/2014/main" id="{FF1FE426-6622-3078-4663-0245D8A71442}"/>
              </a:ext>
            </a:extLst>
          </p:cNvPr>
          <p:cNvSpPr txBox="1">
            <a:spLocks noGrp="1" noRot="1" noMove="1" noResize="1" noEditPoints="1" noAdjustHandles="1" noChangeArrowheads="1" noChangeShapeType="1"/>
          </p:cNvSpPr>
          <p:nvPr/>
        </p:nvSpPr>
        <p:spPr>
          <a:xfrm>
            <a:off x="5911416" y="3614973"/>
            <a:ext cx="2006670" cy="410565"/>
          </a:xfrm>
          <a:prstGeom prst="roundRect">
            <a:avLst>
              <a:gd name="adj" fmla="val 8933"/>
            </a:avLst>
          </a:prstGeom>
          <a:solidFill>
            <a:srgbClr val="F5F5F5"/>
          </a:solidFill>
        </p:spPr>
        <p:txBody>
          <a:bodyPr wrap="square" lIns="180000" tIns="72000" rIns="180000" bIns="72000">
            <a:spAutoFit/>
          </a:bodyPr>
          <a:lstStyle/>
          <a:p>
            <a:endParaRPr lang="de-DE" sz="1600" b="0">
              <a:latin typeface="Bahnschrift" panose="020B0502040204020203" pitchFamily="34" charset="0"/>
            </a:endParaRPr>
          </a:p>
        </p:txBody>
      </p:sp>
      <p:sp>
        <p:nvSpPr>
          <p:cNvPr id="9" name="Textfeld 8">
            <a:extLst>
              <a:ext uri="{FF2B5EF4-FFF2-40B4-BE49-F238E27FC236}">
                <a16:creationId xmlns:a16="http://schemas.microsoft.com/office/drawing/2014/main" id="{40E565A2-9D17-200B-D1E5-B6014A26AD43}"/>
              </a:ext>
            </a:extLst>
          </p:cNvPr>
          <p:cNvSpPr txBox="1">
            <a:spLocks noGrp="1" noRot="1" noMove="1" noResize="1" noEditPoints="1" noAdjustHandles="1" noChangeArrowheads="1" noChangeShapeType="1"/>
          </p:cNvSpPr>
          <p:nvPr/>
        </p:nvSpPr>
        <p:spPr>
          <a:xfrm>
            <a:off x="8013485" y="3614973"/>
            <a:ext cx="1795499" cy="410565"/>
          </a:xfrm>
          <a:prstGeom prst="roundRect">
            <a:avLst>
              <a:gd name="adj" fmla="val 8933"/>
            </a:avLst>
          </a:prstGeom>
          <a:solidFill>
            <a:schemeClr val="bg1">
              <a:alpha val="40000"/>
            </a:schemeClr>
          </a:solidFill>
          <a:ln>
            <a:solidFill>
              <a:srgbClr val="F5F5F5"/>
            </a:solidFill>
          </a:ln>
        </p:spPr>
        <p:txBody>
          <a:bodyPr wrap="square" lIns="180000" tIns="72000" rIns="180000" bIns="72000">
            <a:spAutoFit/>
          </a:bodyPr>
          <a:lstStyle/>
          <a:p>
            <a:pPr algn="r"/>
            <a:r>
              <a:rPr lang="de-DE" sz="1600" b="0">
                <a:latin typeface="Bahnschrift" panose="020B0502040204020203" pitchFamily="34" charset="0"/>
              </a:rPr>
              <a:t>Euro</a:t>
            </a:r>
          </a:p>
        </p:txBody>
      </p:sp>
      <p:sp>
        <p:nvSpPr>
          <p:cNvPr id="10" name="Textfeld 9">
            <a:extLst>
              <a:ext uri="{FF2B5EF4-FFF2-40B4-BE49-F238E27FC236}">
                <a16:creationId xmlns:a16="http://schemas.microsoft.com/office/drawing/2014/main" id="{DD0CB93D-B2CC-B641-596C-A36BB83EDEDA}"/>
              </a:ext>
            </a:extLst>
          </p:cNvPr>
          <p:cNvSpPr txBox="1">
            <a:spLocks noGrp="1" noRot="1" noMove="1" noResize="1" noEditPoints="1" noAdjustHandles="1" noChangeArrowheads="1" noChangeShapeType="1"/>
          </p:cNvSpPr>
          <p:nvPr/>
        </p:nvSpPr>
        <p:spPr>
          <a:xfrm>
            <a:off x="895148" y="3625351"/>
            <a:ext cx="2006670" cy="410565"/>
          </a:xfrm>
          <a:prstGeom prst="roundRect">
            <a:avLst>
              <a:gd name="adj" fmla="val 8933"/>
            </a:avLst>
          </a:prstGeom>
          <a:solidFill>
            <a:srgbClr val="F5F5F5"/>
          </a:solidFill>
        </p:spPr>
        <p:txBody>
          <a:bodyPr wrap="square" lIns="180000" tIns="72000" rIns="180000" bIns="72000">
            <a:spAutoFit/>
          </a:bodyPr>
          <a:lstStyle/>
          <a:p>
            <a:endParaRPr lang="de-DE" sz="1600" b="0">
              <a:latin typeface="Bahnschrift" panose="020B0502040204020203" pitchFamily="34" charset="0"/>
            </a:endParaRPr>
          </a:p>
        </p:txBody>
      </p:sp>
      <p:sp>
        <p:nvSpPr>
          <p:cNvPr id="11" name="Textfeld 10">
            <a:extLst>
              <a:ext uri="{FF2B5EF4-FFF2-40B4-BE49-F238E27FC236}">
                <a16:creationId xmlns:a16="http://schemas.microsoft.com/office/drawing/2014/main" id="{D3C8567D-FFFE-AA34-CE2A-AFEFC661311A}"/>
              </a:ext>
            </a:extLst>
          </p:cNvPr>
          <p:cNvSpPr txBox="1">
            <a:spLocks noGrp="1" noRot="1" noMove="1" noResize="1" noEditPoints="1" noAdjustHandles="1" noChangeArrowheads="1" noChangeShapeType="1"/>
          </p:cNvSpPr>
          <p:nvPr/>
        </p:nvSpPr>
        <p:spPr>
          <a:xfrm>
            <a:off x="2997217" y="3625351"/>
            <a:ext cx="1795499" cy="410565"/>
          </a:xfrm>
          <a:prstGeom prst="roundRect">
            <a:avLst>
              <a:gd name="adj" fmla="val 8933"/>
            </a:avLst>
          </a:prstGeom>
          <a:solidFill>
            <a:schemeClr val="bg1">
              <a:alpha val="40000"/>
            </a:schemeClr>
          </a:solidFill>
          <a:ln>
            <a:solidFill>
              <a:srgbClr val="F5F5F5"/>
            </a:solidFill>
          </a:ln>
        </p:spPr>
        <p:txBody>
          <a:bodyPr wrap="square" lIns="180000" tIns="72000" rIns="180000" bIns="72000">
            <a:spAutoFit/>
          </a:bodyPr>
          <a:lstStyle/>
          <a:p>
            <a:pPr algn="r"/>
            <a:r>
              <a:rPr lang="de-DE" sz="1600" b="0">
                <a:latin typeface="Bahnschrift" panose="020B0502040204020203" pitchFamily="34" charset="0"/>
              </a:rPr>
              <a:t>Euro</a:t>
            </a:r>
          </a:p>
        </p:txBody>
      </p:sp>
      <p:sp>
        <p:nvSpPr>
          <p:cNvPr id="12" name="Textfeld 11">
            <a:extLst>
              <a:ext uri="{FF2B5EF4-FFF2-40B4-BE49-F238E27FC236}">
                <a16:creationId xmlns:a16="http://schemas.microsoft.com/office/drawing/2014/main" id="{EED4DF8B-F8E7-AA1A-38E1-E1DB8E49AFB4}"/>
              </a:ext>
            </a:extLst>
          </p:cNvPr>
          <p:cNvSpPr txBox="1">
            <a:spLocks noGrp="1" noRot="1" noMove="1" noResize="1" noEditPoints="1" noAdjustHandles="1" noChangeArrowheads="1" noChangeShapeType="1"/>
          </p:cNvSpPr>
          <p:nvPr/>
        </p:nvSpPr>
        <p:spPr>
          <a:xfrm>
            <a:off x="5911416" y="4103060"/>
            <a:ext cx="2006670" cy="410565"/>
          </a:xfrm>
          <a:prstGeom prst="roundRect">
            <a:avLst>
              <a:gd name="adj" fmla="val 8933"/>
            </a:avLst>
          </a:prstGeom>
          <a:solidFill>
            <a:srgbClr val="F5F5F5"/>
          </a:solidFill>
        </p:spPr>
        <p:txBody>
          <a:bodyPr wrap="square" lIns="180000" tIns="72000" rIns="180000" bIns="72000">
            <a:spAutoFit/>
          </a:bodyPr>
          <a:lstStyle/>
          <a:p>
            <a:endParaRPr lang="de-DE" sz="1600" b="0">
              <a:latin typeface="Bahnschrift" panose="020B0502040204020203" pitchFamily="34" charset="0"/>
            </a:endParaRPr>
          </a:p>
        </p:txBody>
      </p:sp>
      <p:sp>
        <p:nvSpPr>
          <p:cNvPr id="13" name="Textfeld 12">
            <a:extLst>
              <a:ext uri="{FF2B5EF4-FFF2-40B4-BE49-F238E27FC236}">
                <a16:creationId xmlns:a16="http://schemas.microsoft.com/office/drawing/2014/main" id="{68EB149D-A37A-D83C-EBD1-6840294AA1AA}"/>
              </a:ext>
            </a:extLst>
          </p:cNvPr>
          <p:cNvSpPr txBox="1">
            <a:spLocks noGrp="1" noRot="1" noMove="1" noResize="1" noEditPoints="1" noAdjustHandles="1" noChangeArrowheads="1" noChangeShapeType="1"/>
          </p:cNvSpPr>
          <p:nvPr/>
        </p:nvSpPr>
        <p:spPr>
          <a:xfrm>
            <a:off x="8013485" y="4103060"/>
            <a:ext cx="1795499" cy="410565"/>
          </a:xfrm>
          <a:prstGeom prst="roundRect">
            <a:avLst>
              <a:gd name="adj" fmla="val 8933"/>
            </a:avLst>
          </a:prstGeom>
          <a:solidFill>
            <a:schemeClr val="bg1">
              <a:alpha val="40000"/>
            </a:schemeClr>
          </a:solidFill>
          <a:ln>
            <a:solidFill>
              <a:srgbClr val="F5F5F5"/>
            </a:solidFill>
          </a:ln>
        </p:spPr>
        <p:txBody>
          <a:bodyPr wrap="square" lIns="180000" tIns="72000" rIns="180000" bIns="72000">
            <a:spAutoFit/>
          </a:bodyPr>
          <a:lstStyle/>
          <a:p>
            <a:pPr algn="r"/>
            <a:r>
              <a:rPr lang="de-DE" sz="1600" b="0">
                <a:latin typeface="Bahnschrift" panose="020B0502040204020203" pitchFamily="34" charset="0"/>
              </a:rPr>
              <a:t> Euro</a:t>
            </a:r>
          </a:p>
        </p:txBody>
      </p:sp>
      <p:sp>
        <p:nvSpPr>
          <p:cNvPr id="14" name="Textfeld 13">
            <a:extLst>
              <a:ext uri="{FF2B5EF4-FFF2-40B4-BE49-F238E27FC236}">
                <a16:creationId xmlns:a16="http://schemas.microsoft.com/office/drawing/2014/main" id="{312DB45E-3B40-46A7-3AC8-8B8DD255891E}"/>
              </a:ext>
            </a:extLst>
          </p:cNvPr>
          <p:cNvSpPr txBox="1">
            <a:spLocks noGrp="1" noRot="1" noMove="1" noResize="1" noEditPoints="1" noAdjustHandles="1" noChangeArrowheads="1" noChangeShapeType="1"/>
          </p:cNvSpPr>
          <p:nvPr/>
        </p:nvSpPr>
        <p:spPr>
          <a:xfrm>
            <a:off x="5911415" y="4585383"/>
            <a:ext cx="2006670" cy="410565"/>
          </a:xfrm>
          <a:prstGeom prst="roundRect">
            <a:avLst>
              <a:gd name="adj" fmla="val 8933"/>
            </a:avLst>
          </a:prstGeom>
          <a:solidFill>
            <a:srgbClr val="F5F5F5"/>
          </a:solidFill>
        </p:spPr>
        <p:txBody>
          <a:bodyPr wrap="square" lIns="180000" tIns="72000" rIns="180000" bIns="72000">
            <a:spAutoFit/>
          </a:bodyPr>
          <a:lstStyle/>
          <a:p>
            <a:endParaRPr lang="de-DE" sz="1600" b="0">
              <a:latin typeface="Bahnschrift" panose="020B0502040204020203" pitchFamily="34" charset="0"/>
            </a:endParaRPr>
          </a:p>
        </p:txBody>
      </p:sp>
      <p:sp>
        <p:nvSpPr>
          <p:cNvPr id="15" name="Textfeld 14">
            <a:extLst>
              <a:ext uri="{FF2B5EF4-FFF2-40B4-BE49-F238E27FC236}">
                <a16:creationId xmlns:a16="http://schemas.microsoft.com/office/drawing/2014/main" id="{2E377398-A5D6-DE39-21F1-B37D39A7EC46}"/>
              </a:ext>
            </a:extLst>
          </p:cNvPr>
          <p:cNvSpPr txBox="1">
            <a:spLocks noGrp="1" noRot="1" noMove="1" noResize="1" noEditPoints="1" noAdjustHandles="1" noChangeArrowheads="1" noChangeShapeType="1"/>
          </p:cNvSpPr>
          <p:nvPr/>
        </p:nvSpPr>
        <p:spPr>
          <a:xfrm>
            <a:off x="8013484" y="4585383"/>
            <a:ext cx="1795499" cy="410565"/>
          </a:xfrm>
          <a:prstGeom prst="roundRect">
            <a:avLst>
              <a:gd name="adj" fmla="val 8933"/>
            </a:avLst>
          </a:prstGeom>
          <a:solidFill>
            <a:schemeClr val="bg1">
              <a:alpha val="40000"/>
            </a:schemeClr>
          </a:solidFill>
          <a:ln>
            <a:solidFill>
              <a:srgbClr val="F5F5F5"/>
            </a:solidFill>
          </a:ln>
        </p:spPr>
        <p:txBody>
          <a:bodyPr wrap="square" lIns="180000" tIns="72000" rIns="180000" bIns="72000">
            <a:spAutoFit/>
          </a:bodyPr>
          <a:lstStyle/>
          <a:p>
            <a:pPr algn="r"/>
            <a:r>
              <a:rPr lang="de-DE" sz="1600" b="0">
                <a:latin typeface="Bahnschrift" panose="020B0502040204020203" pitchFamily="34" charset="0"/>
              </a:rPr>
              <a:t> Euro</a:t>
            </a:r>
          </a:p>
        </p:txBody>
      </p:sp>
      <p:sp>
        <p:nvSpPr>
          <p:cNvPr id="16" name="Rechteck: abgerundete Ecken 15">
            <a:extLst>
              <a:ext uri="{FF2B5EF4-FFF2-40B4-BE49-F238E27FC236}">
                <a16:creationId xmlns:a16="http://schemas.microsoft.com/office/drawing/2014/main" id="{C3949EC4-E3A9-FD0A-E706-F3F92D95FDEF}"/>
              </a:ext>
            </a:extLst>
          </p:cNvPr>
          <p:cNvSpPr>
            <a:spLocks noGrp="1" noRot="1" noMove="1" noResize="1" noEditPoints="1" noAdjustHandles="1" noChangeArrowheads="1" noChangeShapeType="1"/>
          </p:cNvSpPr>
          <p:nvPr/>
        </p:nvSpPr>
        <p:spPr>
          <a:xfrm>
            <a:off x="895149" y="5514799"/>
            <a:ext cx="3897568" cy="909309"/>
          </a:xfrm>
          <a:prstGeom prst="roundRect">
            <a:avLst>
              <a:gd name="adj" fmla="val 5782"/>
            </a:avLst>
          </a:prstGeom>
          <a:solidFill>
            <a:schemeClr val="bg1">
              <a:alpha val="8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tx1"/>
                </a:solidFill>
                <a:latin typeface="Bahnschrift" panose="020B0502040204020203" pitchFamily="34" charset="0"/>
                <a:cs typeface="Helvetica" panose="020B0604020202020204" pitchFamily="34" charset="0"/>
              </a:rPr>
              <a:t>Einnahmen – Ausgaben = _________ </a:t>
            </a:r>
          </a:p>
        </p:txBody>
      </p:sp>
      <p:sp>
        <p:nvSpPr>
          <p:cNvPr id="17" name="Textfeld 16">
            <a:extLst>
              <a:ext uri="{FF2B5EF4-FFF2-40B4-BE49-F238E27FC236}">
                <a16:creationId xmlns:a16="http://schemas.microsoft.com/office/drawing/2014/main" id="{A4531DB6-410B-4663-5D32-14DFC1CD43C8}"/>
              </a:ext>
            </a:extLst>
          </p:cNvPr>
          <p:cNvSpPr txBox="1">
            <a:spLocks noGrp="1" noRot="1" noMove="1" noResize="1" noEditPoints="1" noAdjustHandles="1" noChangeArrowheads="1" noChangeShapeType="1"/>
          </p:cNvSpPr>
          <p:nvPr/>
        </p:nvSpPr>
        <p:spPr>
          <a:xfrm>
            <a:off x="5899097" y="2648561"/>
            <a:ext cx="2006670" cy="410565"/>
          </a:xfrm>
          <a:prstGeom prst="roundRect">
            <a:avLst>
              <a:gd name="adj" fmla="val 8933"/>
            </a:avLst>
          </a:prstGeom>
          <a:solidFill>
            <a:srgbClr val="F5F5F5"/>
          </a:solidFill>
        </p:spPr>
        <p:txBody>
          <a:bodyPr wrap="square" lIns="180000" tIns="72000" rIns="180000" bIns="72000">
            <a:spAutoFit/>
          </a:bodyPr>
          <a:lstStyle/>
          <a:p>
            <a:endParaRPr lang="de-DE" sz="1600" b="0">
              <a:latin typeface="Bahnschrift" panose="020B0502040204020203" pitchFamily="34" charset="0"/>
            </a:endParaRPr>
          </a:p>
        </p:txBody>
      </p:sp>
      <p:sp>
        <p:nvSpPr>
          <p:cNvPr id="18" name="Textfeld 17">
            <a:extLst>
              <a:ext uri="{FF2B5EF4-FFF2-40B4-BE49-F238E27FC236}">
                <a16:creationId xmlns:a16="http://schemas.microsoft.com/office/drawing/2014/main" id="{B0A0AAB7-5150-56BC-30C0-24691EFC8BB1}"/>
              </a:ext>
            </a:extLst>
          </p:cNvPr>
          <p:cNvSpPr txBox="1">
            <a:spLocks noGrp="1" noRot="1" noMove="1" noResize="1" noEditPoints="1" noAdjustHandles="1" noChangeArrowheads="1" noChangeShapeType="1"/>
          </p:cNvSpPr>
          <p:nvPr/>
        </p:nvSpPr>
        <p:spPr>
          <a:xfrm>
            <a:off x="8001166" y="2648561"/>
            <a:ext cx="1795499" cy="410565"/>
          </a:xfrm>
          <a:prstGeom prst="roundRect">
            <a:avLst>
              <a:gd name="adj" fmla="val 8933"/>
            </a:avLst>
          </a:prstGeom>
          <a:solidFill>
            <a:schemeClr val="bg1">
              <a:alpha val="40000"/>
            </a:schemeClr>
          </a:solidFill>
          <a:ln>
            <a:solidFill>
              <a:srgbClr val="F5F5F5"/>
            </a:solidFill>
          </a:ln>
        </p:spPr>
        <p:txBody>
          <a:bodyPr wrap="square" lIns="180000" tIns="72000" rIns="180000" bIns="72000">
            <a:spAutoFit/>
          </a:bodyPr>
          <a:lstStyle/>
          <a:p>
            <a:pPr algn="r"/>
            <a:r>
              <a:rPr lang="de-DE" sz="1600" b="0">
                <a:latin typeface="Bahnschrift" panose="020B0502040204020203" pitchFamily="34" charset="0"/>
              </a:rPr>
              <a:t>Euro</a:t>
            </a:r>
          </a:p>
        </p:txBody>
      </p:sp>
      <p:pic>
        <p:nvPicPr>
          <p:cNvPr id="19" name="Grafik 18" descr="Ein Bild, das Logo enthält.&#10;&#10;Automatisch generierte Beschreibung">
            <a:extLst>
              <a:ext uri="{FF2B5EF4-FFF2-40B4-BE49-F238E27FC236}">
                <a16:creationId xmlns:a16="http://schemas.microsoft.com/office/drawing/2014/main" id="{A5E92E13-05A5-BFDD-F175-9C5D78AC25FC}"/>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r="7630"/>
          <a:stretch/>
        </p:blipFill>
        <p:spPr>
          <a:xfrm>
            <a:off x="4257555" y="4881017"/>
            <a:ext cx="961019" cy="889281"/>
          </a:xfrm>
          <a:prstGeom prst="rect">
            <a:avLst/>
          </a:prstGeom>
        </p:spPr>
      </p:pic>
    </p:spTree>
    <p:extLst>
      <p:ext uri="{BB962C8B-B14F-4D97-AF65-F5344CB8AC3E}">
        <p14:creationId xmlns:p14="http://schemas.microsoft.com/office/powerpoint/2010/main" val="2630980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A2834300-20F8-9604-09C2-56FB5F63E4D0}"/>
              </a:ext>
            </a:extLst>
          </p:cNvPr>
          <p:cNvSpPr>
            <a:spLocks noGrp="1" noRot="1" noMove="1" noResize="1" noEditPoints="1" noAdjustHandles="1" noChangeArrowheads="1" noChangeShapeType="1"/>
          </p:cNvSpPr>
          <p:nvPr/>
        </p:nvSpPr>
        <p:spPr>
          <a:xfrm>
            <a:off x="3688079" y="2671205"/>
            <a:ext cx="180000" cy="18000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Ellipse 2">
            <a:extLst>
              <a:ext uri="{FF2B5EF4-FFF2-40B4-BE49-F238E27FC236}">
                <a16:creationId xmlns:a16="http://schemas.microsoft.com/office/drawing/2014/main" id="{E06FD01A-A99C-A263-4257-332ED9F38F01}"/>
              </a:ext>
            </a:extLst>
          </p:cNvPr>
          <p:cNvSpPr>
            <a:spLocks noGrp="1" noRot="1" noMove="1" noResize="1" noEditPoints="1" noAdjustHandles="1" noChangeArrowheads="1" noChangeShapeType="1"/>
          </p:cNvSpPr>
          <p:nvPr/>
        </p:nvSpPr>
        <p:spPr>
          <a:xfrm>
            <a:off x="3688079" y="2972148"/>
            <a:ext cx="180000" cy="18000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Ellipse 3">
            <a:extLst>
              <a:ext uri="{FF2B5EF4-FFF2-40B4-BE49-F238E27FC236}">
                <a16:creationId xmlns:a16="http://schemas.microsoft.com/office/drawing/2014/main" id="{B06FD7CB-9B76-47F8-E890-88FBA3D70183}"/>
              </a:ext>
            </a:extLst>
          </p:cNvPr>
          <p:cNvSpPr>
            <a:spLocks noGrp="1" noRot="1" noMove="1" noResize="1" noEditPoints="1" noAdjustHandles="1" noChangeArrowheads="1" noChangeShapeType="1"/>
          </p:cNvSpPr>
          <p:nvPr/>
        </p:nvSpPr>
        <p:spPr>
          <a:xfrm>
            <a:off x="3688079" y="3289354"/>
            <a:ext cx="180000" cy="18000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abgerundete Ecken 4">
            <a:extLst>
              <a:ext uri="{FF2B5EF4-FFF2-40B4-BE49-F238E27FC236}">
                <a16:creationId xmlns:a16="http://schemas.microsoft.com/office/drawing/2014/main" id="{4467C104-3013-30A6-2DC2-45F14DFE1E2D}"/>
              </a:ext>
            </a:extLst>
          </p:cNvPr>
          <p:cNvSpPr>
            <a:spLocks noGrp="1" noRot="1" noMove="1" noResize="1" noEditPoints="1" noAdjustHandles="1" noChangeArrowheads="1" noChangeShapeType="1"/>
          </p:cNvSpPr>
          <p:nvPr/>
        </p:nvSpPr>
        <p:spPr>
          <a:xfrm>
            <a:off x="6593095" y="2590636"/>
            <a:ext cx="3515104" cy="947523"/>
          </a:xfrm>
          <a:prstGeom prst="roundRect">
            <a:avLst>
              <a:gd name="adj" fmla="val 5782"/>
            </a:avLst>
          </a:prstGeom>
          <a:no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…weil</a:t>
            </a:r>
          </a:p>
        </p:txBody>
      </p:sp>
      <p:sp>
        <p:nvSpPr>
          <p:cNvPr id="6" name="Ellipse 5">
            <a:extLst>
              <a:ext uri="{FF2B5EF4-FFF2-40B4-BE49-F238E27FC236}">
                <a16:creationId xmlns:a16="http://schemas.microsoft.com/office/drawing/2014/main" id="{C07B89CE-22A7-3EA7-FCAE-64E38D83D312}"/>
              </a:ext>
            </a:extLst>
          </p:cNvPr>
          <p:cNvSpPr>
            <a:spLocks noGrp="1" noRot="1" noMove="1" noResize="1" noEditPoints="1" noAdjustHandles="1" noChangeArrowheads="1" noChangeShapeType="1"/>
          </p:cNvSpPr>
          <p:nvPr/>
        </p:nvSpPr>
        <p:spPr>
          <a:xfrm>
            <a:off x="3688079" y="3747600"/>
            <a:ext cx="180000" cy="18000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54B2C7EF-8EDF-6108-E0CA-D6C1E9D95053}"/>
              </a:ext>
            </a:extLst>
          </p:cNvPr>
          <p:cNvSpPr>
            <a:spLocks noGrp="1" noRot="1" noMove="1" noResize="1" noEditPoints="1" noAdjustHandles="1" noChangeArrowheads="1" noChangeShapeType="1"/>
          </p:cNvSpPr>
          <p:nvPr/>
        </p:nvSpPr>
        <p:spPr>
          <a:xfrm>
            <a:off x="3688079" y="4048543"/>
            <a:ext cx="180000" cy="18000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4240CFD9-0F18-E6B3-CB4C-CF2B461AA136}"/>
              </a:ext>
            </a:extLst>
          </p:cNvPr>
          <p:cNvSpPr>
            <a:spLocks noGrp="1" noRot="1" noMove="1" noResize="1" noEditPoints="1" noAdjustHandles="1" noChangeArrowheads="1" noChangeShapeType="1"/>
          </p:cNvSpPr>
          <p:nvPr/>
        </p:nvSpPr>
        <p:spPr>
          <a:xfrm>
            <a:off x="3688079" y="4365749"/>
            <a:ext cx="180000" cy="18000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abgerundete Ecken 8">
            <a:extLst>
              <a:ext uri="{FF2B5EF4-FFF2-40B4-BE49-F238E27FC236}">
                <a16:creationId xmlns:a16="http://schemas.microsoft.com/office/drawing/2014/main" id="{F166FDCC-BE54-7952-1779-33D4C6AB2706}"/>
              </a:ext>
            </a:extLst>
          </p:cNvPr>
          <p:cNvSpPr>
            <a:spLocks noGrp="1" noRot="1" noMove="1" noResize="1" noEditPoints="1" noAdjustHandles="1" noChangeArrowheads="1" noChangeShapeType="1"/>
          </p:cNvSpPr>
          <p:nvPr/>
        </p:nvSpPr>
        <p:spPr>
          <a:xfrm>
            <a:off x="6593095" y="3667031"/>
            <a:ext cx="3515104" cy="947523"/>
          </a:xfrm>
          <a:prstGeom prst="roundRect">
            <a:avLst>
              <a:gd name="adj" fmla="val 5782"/>
            </a:avLst>
          </a:prstGeom>
          <a:no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…weil</a:t>
            </a:r>
          </a:p>
        </p:txBody>
      </p:sp>
      <p:sp>
        <p:nvSpPr>
          <p:cNvPr id="10" name="Ellipse 9">
            <a:extLst>
              <a:ext uri="{FF2B5EF4-FFF2-40B4-BE49-F238E27FC236}">
                <a16:creationId xmlns:a16="http://schemas.microsoft.com/office/drawing/2014/main" id="{2728CC79-554C-6438-9C85-9D1C710474BF}"/>
              </a:ext>
            </a:extLst>
          </p:cNvPr>
          <p:cNvSpPr>
            <a:spLocks noGrp="1" noRot="1" noMove="1" noResize="1" noEditPoints="1" noAdjustHandles="1" noChangeArrowheads="1" noChangeShapeType="1"/>
          </p:cNvSpPr>
          <p:nvPr/>
        </p:nvSpPr>
        <p:spPr>
          <a:xfrm>
            <a:off x="3688079" y="4844636"/>
            <a:ext cx="180000" cy="18000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a:extLst>
              <a:ext uri="{FF2B5EF4-FFF2-40B4-BE49-F238E27FC236}">
                <a16:creationId xmlns:a16="http://schemas.microsoft.com/office/drawing/2014/main" id="{20BF1722-4116-BBA7-292C-1DE736CA84BF}"/>
              </a:ext>
            </a:extLst>
          </p:cNvPr>
          <p:cNvSpPr>
            <a:spLocks noGrp="1" noRot="1" noMove="1" noResize="1" noEditPoints="1" noAdjustHandles="1" noChangeArrowheads="1" noChangeShapeType="1"/>
          </p:cNvSpPr>
          <p:nvPr/>
        </p:nvSpPr>
        <p:spPr>
          <a:xfrm>
            <a:off x="3688079" y="5145579"/>
            <a:ext cx="180000" cy="18000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extLst>
              <a:ext uri="{FF2B5EF4-FFF2-40B4-BE49-F238E27FC236}">
                <a16:creationId xmlns:a16="http://schemas.microsoft.com/office/drawing/2014/main" id="{AA3DAEEA-2A64-BFFE-F448-67759D3929B8}"/>
              </a:ext>
            </a:extLst>
          </p:cNvPr>
          <p:cNvSpPr>
            <a:spLocks noGrp="1" noRot="1" noMove="1" noResize="1" noEditPoints="1" noAdjustHandles="1" noChangeArrowheads="1" noChangeShapeType="1"/>
          </p:cNvSpPr>
          <p:nvPr/>
        </p:nvSpPr>
        <p:spPr>
          <a:xfrm>
            <a:off x="3688079" y="5462785"/>
            <a:ext cx="180000" cy="18000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abgerundete Ecken 12">
            <a:extLst>
              <a:ext uri="{FF2B5EF4-FFF2-40B4-BE49-F238E27FC236}">
                <a16:creationId xmlns:a16="http://schemas.microsoft.com/office/drawing/2014/main" id="{7EDCC788-9F9C-82B0-39F7-E04DA3CA188D}"/>
              </a:ext>
            </a:extLst>
          </p:cNvPr>
          <p:cNvSpPr>
            <a:spLocks noGrp="1" noRot="1" noMove="1" noResize="1" noEditPoints="1" noAdjustHandles="1" noChangeArrowheads="1" noChangeShapeType="1"/>
          </p:cNvSpPr>
          <p:nvPr/>
        </p:nvSpPr>
        <p:spPr>
          <a:xfrm>
            <a:off x="6593095" y="4764067"/>
            <a:ext cx="3515104" cy="947523"/>
          </a:xfrm>
          <a:prstGeom prst="roundRect">
            <a:avLst>
              <a:gd name="adj" fmla="val 5782"/>
            </a:avLst>
          </a:prstGeom>
          <a:no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…weil</a:t>
            </a:r>
          </a:p>
        </p:txBody>
      </p:sp>
      <p:sp>
        <p:nvSpPr>
          <p:cNvPr id="14" name="Ellipse 13">
            <a:extLst>
              <a:ext uri="{FF2B5EF4-FFF2-40B4-BE49-F238E27FC236}">
                <a16:creationId xmlns:a16="http://schemas.microsoft.com/office/drawing/2014/main" id="{2F41EB22-76AD-FA6B-5613-3C004BA92FBF}"/>
              </a:ext>
            </a:extLst>
          </p:cNvPr>
          <p:cNvSpPr>
            <a:spLocks noGrp="1" noRot="1" noMove="1" noResize="1" noEditPoints="1" noAdjustHandles="1" noChangeArrowheads="1" noChangeShapeType="1"/>
          </p:cNvSpPr>
          <p:nvPr/>
        </p:nvSpPr>
        <p:spPr>
          <a:xfrm>
            <a:off x="3688079" y="5848004"/>
            <a:ext cx="180000" cy="18000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41D03BF6-D0B2-B28D-D559-796E10357240}"/>
              </a:ext>
            </a:extLst>
          </p:cNvPr>
          <p:cNvSpPr>
            <a:spLocks noGrp="1" noRot="1" noMove="1" noResize="1" noEditPoints="1" noAdjustHandles="1" noChangeArrowheads="1" noChangeShapeType="1"/>
          </p:cNvSpPr>
          <p:nvPr/>
        </p:nvSpPr>
        <p:spPr>
          <a:xfrm>
            <a:off x="3688079" y="6148947"/>
            <a:ext cx="180000" cy="18000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a:extLst>
              <a:ext uri="{FF2B5EF4-FFF2-40B4-BE49-F238E27FC236}">
                <a16:creationId xmlns:a16="http://schemas.microsoft.com/office/drawing/2014/main" id="{6B8F9CD4-6D8E-B92D-2BAD-FE193A06A4B9}"/>
              </a:ext>
            </a:extLst>
          </p:cNvPr>
          <p:cNvSpPr>
            <a:spLocks noGrp="1" noRot="1" noMove="1" noResize="1" noEditPoints="1" noAdjustHandles="1" noChangeArrowheads="1" noChangeShapeType="1"/>
          </p:cNvSpPr>
          <p:nvPr/>
        </p:nvSpPr>
        <p:spPr>
          <a:xfrm>
            <a:off x="3688079" y="6466153"/>
            <a:ext cx="180000" cy="18000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abgerundete Ecken 16">
            <a:extLst>
              <a:ext uri="{FF2B5EF4-FFF2-40B4-BE49-F238E27FC236}">
                <a16:creationId xmlns:a16="http://schemas.microsoft.com/office/drawing/2014/main" id="{060E89BC-183E-ED5E-4340-F2DC48DA43FF}"/>
              </a:ext>
            </a:extLst>
          </p:cNvPr>
          <p:cNvSpPr>
            <a:spLocks noGrp="1" noRot="1" noMove="1" noResize="1" noEditPoints="1" noAdjustHandles="1" noChangeArrowheads="1" noChangeShapeType="1"/>
          </p:cNvSpPr>
          <p:nvPr/>
        </p:nvSpPr>
        <p:spPr>
          <a:xfrm>
            <a:off x="6593095" y="5767435"/>
            <a:ext cx="3515104" cy="947523"/>
          </a:xfrm>
          <a:prstGeom prst="roundRect">
            <a:avLst>
              <a:gd name="adj" fmla="val 5782"/>
            </a:avLst>
          </a:prstGeom>
          <a:no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…weil</a:t>
            </a:r>
          </a:p>
        </p:txBody>
      </p:sp>
    </p:spTree>
    <p:extLst>
      <p:ext uri="{BB962C8B-B14F-4D97-AF65-F5344CB8AC3E}">
        <p14:creationId xmlns:p14="http://schemas.microsoft.com/office/powerpoint/2010/main" val="1237239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4278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8CE57559-3B54-7F59-F16F-19F6E1DF2C96}"/>
              </a:ext>
            </a:extLst>
          </p:cNvPr>
          <p:cNvSpPr txBox="1">
            <a:spLocks noGrp="1" noRot="1" noMove="1" noResize="1" noEditPoints="1" noAdjustHandles="1" noChangeArrowheads="1" noChangeShapeType="1"/>
          </p:cNvSpPr>
          <p:nvPr/>
        </p:nvSpPr>
        <p:spPr>
          <a:xfrm>
            <a:off x="895148" y="2649177"/>
            <a:ext cx="2006670" cy="410565"/>
          </a:xfrm>
          <a:prstGeom prst="roundRect">
            <a:avLst>
              <a:gd name="adj" fmla="val 8933"/>
            </a:avLst>
          </a:prstGeom>
          <a:solidFill>
            <a:srgbClr val="F5F5F5"/>
          </a:solidFill>
        </p:spPr>
        <p:txBody>
          <a:bodyPr wrap="square" lIns="180000" tIns="72000" rIns="180000" bIns="72000">
            <a:spAutoFit/>
          </a:bodyPr>
          <a:lstStyle/>
          <a:p>
            <a:endParaRPr lang="de-DE" sz="1600" b="0">
              <a:latin typeface="Bahnschrift" panose="020B0502040204020203" pitchFamily="34" charset="0"/>
            </a:endParaRPr>
          </a:p>
        </p:txBody>
      </p:sp>
      <p:sp>
        <p:nvSpPr>
          <p:cNvPr id="3" name="Textfeld 2">
            <a:extLst>
              <a:ext uri="{FF2B5EF4-FFF2-40B4-BE49-F238E27FC236}">
                <a16:creationId xmlns:a16="http://schemas.microsoft.com/office/drawing/2014/main" id="{4B1A139E-6647-D9B7-D05A-AC1B34FC55FA}"/>
              </a:ext>
            </a:extLst>
          </p:cNvPr>
          <p:cNvSpPr txBox="1">
            <a:spLocks noGrp="1" noRot="1" noMove="1" noResize="1" noEditPoints="1" noAdjustHandles="1" noChangeArrowheads="1" noChangeShapeType="1"/>
          </p:cNvSpPr>
          <p:nvPr/>
        </p:nvSpPr>
        <p:spPr>
          <a:xfrm>
            <a:off x="2997217" y="2649177"/>
            <a:ext cx="1795499" cy="410565"/>
          </a:xfrm>
          <a:prstGeom prst="roundRect">
            <a:avLst>
              <a:gd name="adj" fmla="val 8933"/>
            </a:avLst>
          </a:prstGeom>
          <a:solidFill>
            <a:schemeClr val="bg1">
              <a:alpha val="40000"/>
            </a:schemeClr>
          </a:solidFill>
          <a:ln>
            <a:solidFill>
              <a:srgbClr val="F5F5F5"/>
            </a:solidFill>
          </a:ln>
        </p:spPr>
        <p:txBody>
          <a:bodyPr wrap="square" lIns="180000" tIns="72000" rIns="180000" bIns="72000">
            <a:spAutoFit/>
          </a:bodyPr>
          <a:lstStyle/>
          <a:p>
            <a:pPr algn="r"/>
            <a:r>
              <a:rPr lang="de-DE" sz="1600" b="0">
                <a:latin typeface="Bahnschrift" panose="020B0502040204020203" pitchFamily="34" charset="0"/>
              </a:rPr>
              <a:t>Euro</a:t>
            </a:r>
          </a:p>
        </p:txBody>
      </p:sp>
      <p:sp>
        <p:nvSpPr>
          <p:cNvPr id="4" name="Textfeld 3">
            <a:extLst>
              <a:ext uri="{FF2B5EF4-FFF2-40B4-BE49-F238E27FC236}">
                <a16:creationId xmlns:a16="http://schemas.microsoft.com/office/drawing/2014/main" id="{8BACDA75-AB12-473B-C1D1-65AF3746AAFB}"/>
              </a:ext>
            </a:extLst>
          </p:cNvPr>
          <p:cNvSpPr txBox="1">
            <a:spLocks noGrp="1" noRot="1" noMove="1" noResize="1" noEditPoints="1" noAdjustHandles="1" noChangeArrowheads="1" noChangeShapeType="1"/>
          </p:cNvSpPr>
          <p:nvPr/>
        </p:nvSpPr>
        <p:spPr>
          <a:xfrm>
            <a:off x="5911416" y="3126886"/>
            <a:ext cx="2006670" cy="410565"/>
          </a:xfrm>
          <a:prstGeom prst="roundRect">
            <a:avLst>
              <a:gd name="adj" fmla="val 8933"/>
            </a:avLst>
          </a:prstGeom>
          <a:solidFill>
            <a:srgbClr val="F5F5F5"/>
          </a:solidFill>
        </p:spPr>
        <p:txBody>
          <a:bodyPr wrap="square" lIns="180000" tIns="72000" rIns="180000" bIns="72000">
            <a:spAutoFit/>
          </a:bodyPr>
          <a:lstStyle/>
          <a:p>
            <a:endParaRPr lang="de-DE" sz="1600" b="0">
              <a:latin typeface="Bahnschrift" panose="020B0502040204020203" pitchFamily="34" charset="0"/>
            </a:endParaRPr>
          </a:p>
        </p:txBody>
      </p:sp>
      <p:sp>
        <p:nvSpPr>
          <p:cNvPr id="5" name="Textfeld 4">
            <a:extLst>
              <a:ext uri="{FF2B5EF4-FFF2-40B4-BE49-F238E27FC236}">
                <a16:creationId xmlns:a16="http://schemas.microsoft.com/office/drawing/2014/main" id="{BCAE5062-13E9-3D2A-73DF-768408E30DF7}"/>
              </a:ext>
            </a:extLst>
          </p:cNvPr>
          <p:cNvSpPr txBox="1">
            <a:spLocks noGrp="1" noRot="1" noMove="1" noResize="1" noEditPoints="1" noAdjustHandles="1" noChangeArrowheads="1" noChangeShapeType="1"/>
          </p:cNvSpPr>
          <p:nvPr/>
        </p:nvSpPr>
        <p:spPr>
          <a:xfrm>
            <a:off x="8013485" y="3126886"/>
            <a:ext cx="1795499" cy="410565"/>
          </a:xfrm>
          <a:prstGeom prst="roundRect">
            <a:avLst>
              <a:gd name="adj" fmla="val 8933"/>
            </a:avLst>
          </a:prstGeom>
          <a:solidFill>
            <a:schemeClr val="bg1">
              <a:alpha val="40000"/>
            </a:schemeClr>
          </a:solidFill>
          <a:ln>
            <a:solidFill>
              <a:srgbClr val="F5F5F5"/>
            </a:solidFill>
          </a:ln>
        </p:spPr>
        <p:txBody>
          <a:bodyPr wrap="square" lIns="180000" tIns="72000" rIns="180000" bIns="72000">
            <a:spAutoFit/>
          </a:bodyPr>
          <a:lstStyle/>
          <a:p>
            <a:pPr algn="r"/>
            <a:r>
              <a:rPr lang="de-DE" sz="1600" b="0">
                <a:latin typeface="Bahnschrift" panose="020B0502040204020203" pitchFamily="34" charset="0"/>
              </a:rPr>
              <a:t>Euro</a:t>
            </a:r>
          </a:p>
        </p:txBody>
      </p:sp>
      <p:sp>
        <p:nvSpPr>
          <p:cNvPr id="6" name="Textfeld 5">
            <a:extLst>
              <a:ext uri="{FF2B5EF4-FFF2-40B4-BE49-F238E27FC236}">
                <a16:creationId xmlns:a16="http://schemas.microsoft.com/office/drawing/2014/main" id="{8FF1C5BB-0F08-F1EE-26B8-C736848CD5A1}"/>
              </a:ext>
            </a:extLst>
          </p:cNvPr>
          <p:cNvSpPr txBox="1">
            <a:spLocks noGrp="1" noRot="1" noMove="1" noResize="1" noEditPoints="1" noAdjustHandles="1" noChangeArrowheads="1" noChangeShapeType="1"/>
          </p:cNvSpPr>
          <p:nvPr/>
        </p:nvSpPr>
        <p:spPr>
          <a:xfrm>
            <a:off x="895148" y="3137264"/>
            <a:ext cx="2006670" cy="410565"/>
          </a:xfrm>
          <a:prstGeom prst="roundRect">
            <a:avLst>
              <a:gd name="adj" fmla="val 8933"/>
            </a:avLst>
          </a:prstGeom>
          <a:solidFill>
            <a:srgbClr val="F5F5F5"/>
          </a:solidFill>
        </p:spPr>
        <p:txBody>
          <a:bodyPr wrap="square" lIns="180000" tIns="72000" rIns="180000" bIns="72000">
            <a:spAutoFit/>
          </a:bodyPr>
          <a:lstStyle/>
          <a:p>
            <a:endParaRPr lang="de-DE" sz="1600" b="0">
              <a:latin typeface="Bahnschrift" panose="020B0502040204020203" pitchFamily="34" charset="0"/>
            </a:endParaRPr>
          </a:p>
        </p:txBody>
      </p:sp>
      <p:sp>
        <p:nvSpPr>
          <p:cNvPr id="7" name="Textfeld 6">
            <a:extLst>
              <a:ext uri="{FF2B5EF4-FFF2-40B4-BE49-F238E27FC236}">
                <a16:creationId xmlns:a16="http://schemas.microsoft.com/office/drawing/2014/main" id="{697C08DB-946A-4CAB-30A8-1E8CFBF23DC6}"/>
              </a:ext>
            </a:extLst>
          </p:cNvPr>
          <p:cNvSpPr txBox="1">
            <a:spLocks noGrp="1" noRot="1" noMove="1" noResize="1" noEditPoints="1" noAdjustHandles="1" noChangeArrowheads="1" noChangeShapeType="1"/>
          </p:cNvSpPr>
          <p:nvPr/>
        </p:nvSpPr>
        <p:spPr>
          <a:xfrm>
            <a:off x="2997217" y="3137264"/>
            <a:ext cx="1795499" cy="410565"/>
          </a:xfrm>
          <a:prstGeom prst="roundRect">
            <a:avLst>
              <a:gd name="adj" fmla="val 8933"/>
            </a:avLst>
          </a:prstGeom>
          <a:solidFill>
            <a:schemeClr val="bg1">
              <a:alpha val="40000"/>
            </a:schemeClr>
          </a:solidFill>
          <a:ln>
            <a:solidFill>
              <a:srgbClr val="F5F5F5"/>
            </a:solidFill>
          </a:ln>
        </p:spPr>
        <p:txBody>
          <a:bodyPr wrap="square" lIns="180000" tIns="72000" rIns="180000" bIns="72000">
            <a:spAutoFit/>
          </a:bodyPr>
          <a:lstStyle/>
          <a:p>
            <a:pPr algn="r"/>
            <a:r>
              <a:rPr lang="de-DE" sz="1600" b="0">
                <a:latin typeface="Bahnschrift" panose="020B0502040204020203" pitchFamily="34" charset="0"/>
              </a:rPr>
              <a:t>Euro</a:t>
            </a:r>
          </a:p>
        </p:txBody>
      </p:sp>
      <p:sp>
        <p:nvSpPr>
          <p:cNvPr id="8" name="Textfeld 7">
            <a:extLst>
              <a:ext uri="{FF2B5EF4-FFF2-40B4-BE49-F238E27FC236}">
                <a16:creationId xmlns:a16="http://schemas.microsoft.com/office/drawing/2014/main" id="{A7CF2F20-2A2B-B0FF-6D4A-781127C3B94F}"/>
              </a:ext>
            </a:extLst>
          </p:cNvPr>
          <p:cNvSpPr txBox="1">
            <a:spLocks noGrp="1" noRot="1" noMove="1" noResize="1" noEditPoints="1" noAdjustHandles="1" noChangeArrowheads="1" noChangeShapeType="1"/>
          </p:cNvSpPr>
          <p:nvPr/>
        </p:nvSpPr>
        <p:spPr>
          <a:xfrm>
            <a:off x="5911416" y="3614973"/>
            <a:ext cx="2006670" cy="410565"/>
          </a:xfrm>
          <a:prstGeom prst="roundRect">
            <a:avLst>
              <a:gd name="adj" fmla="val 8933"/>
            </a:avLst>
          </a:prstGeom>
          <a:solidFill>
            <a:srgbClr val="F5F5F5"/>
          </a:solidFill>
        </p:spPr>
        <p:txBody>
          <a:bodyPr wrap="square" lIns="180000" tIns="72000" rIns="180000" bIns="72000">
            <a:spAutoFit/>
          </a:bodyPr>
          <a:lstStyle/>
          <a:p>
            <a:endParaRPr lang="de-DE" sz="1600" b="0">
              <a:latin typeface="Bahnschrift" panose="020B0502040204020203" pitchFamily="34" charset="0"/>
            </a:endParaRPr>
          </a:p>
        </p:txBody>
      </p:sp>
      <p:sp>
        <p:nvSpPr>
          <p:cNvPr id="9" name="Textfeld 8">
            <a:extLst>
              <a:ext uri="{FF2B5EF4-FFF2-40B4-BE49-F238E27FC236}">
                <a16:creationId xmlns:a16="http://schemas.microsoft.com/office/drawing/2014/main" id="{C8EFACFC-FEF1-5994-8467-570D5054BA6B}"/>
              </a:ext>
            </a:extLst>
          </p:cNvPr>
          <p:cNvSpPr txBox="1">
            <a:spLocks noGrp="1" noRot="1" noMove="1" noResize="1" noEditPoints="1" noAdjustHandles="1" noChangeArrowheads="1" noChangeShapeType="1"/>
          </p:cNvSpPr>
          <p:nvPr/>
        </p:nvSpPr>
        <p:spPr>
          <a:xfrm>
            <a:off x="8013485" y="3614973"/>
            <a:ext cx="1795499" cy="410565"/>
          </a:xfrm>
          <a:prstGeom prst="roundRect">
            <a:avLst>
              <a:gd name="adj" fmla="val 8933"/>
            </a:avLst>
          </a:prstGeom>
          <a:solidFill>
            <a:schemeClr val="bg1">
              <a:alpha val="40000"/>
            </a:schemeClr>
          </a:solidFill>
          <a:ln>
            <a:solidFill>
              <a:srgbClr val="F5F5F5"/>
            </a:solidFill>
          </a:ln>
        </p:spPr>
        <p:txBody>
          <a:bodyPr wrap="square" lIns="180000" tIns="72000" rIns="180000" bIns="72000">
            <a:spAutoFit/>
          </a:bodyPr>
          <a:lstStyle/>
          <a:p>
            <a:pPr algn="r"/>
            <a:r>
              <a:rPr lang="de-DE" sz="1600" b="0">
                <a:latin typeface="Bahnschrift" panose="020B0502040204020203" pitchFamily="34" charset="0"/>
              </a:rPr>
              <a:t>Euro</a:t>
            </a:r>
          </a:p>
        </p:txBody>
      </p:sp>
      <p:sp>
        <p:nvSpPr>
          <p:cNvPr id="10" name="Textfeld 9">
            <a:extLst>
              <a:ext uri="{FF2B5EF4-FFF2-40B4-BE49-F238E27FC236}">
                <a16:creationId xmlns:a16="http://schemas.microsoft.com/office/drawing/2014/main" id="{2512FC3F-82DF-BA63-047D-07B725C6CD85}"/>
              </a:ext>
            </a:extLst>
          </p:cNvPr>
          <p:cNvSpPr txBox="1">
            <a:spLocks noGrp="1" noRot="1" noMove="1" noResize="1" noEditPoints="1" noAdjustHandles="1" noChangeArrowheads="1" noChangeShapeType="1"/>
          </p:cNvSpPr>
          <p:nvPr/>
        </p:nvSpPr>
        <p:spPr>
          <a:xfrm>
            <a:off x="895148" y="3625351"/>
            <a:ext cx="2006670" cy="410565"/>
          </a:xfrm>
          <a:prstGeom prst="roundRect">
            <a:avLst>
              <a:gd name="adj" fmla="val 8933"/>
            </a:avLst>
          </a:prstGeom>
          <a:solidFill>
            <a:srgbClr val="F5F5F5"/>
          </a:solidFill>
        </p:spPr>
        <p:txBody>
          <a:bodyPr wrap="square" lIns="180000" tIns="72000" rIns="180000" bIns="72000">
            <a:spAutoFit/>
          </a:bodyPr>
          <a:lstStyle/>
          <a:p>
            <a:endParaRPr lang="de-DE" sz="1600" b="0">
              <a:latin typeface="Bahnschrift" panose="020B0502040204020203" pitchFamily="34" charset="0"/>
            </a:endParaRPr>
          </a:p>
        </p:txBody>
      </p:sp>
      <p:sp>
        <p:nvSpPr>
          <p:cNvPr id="11" name="Textfeld 10">
            <a:extLst>
              <a:ext uri="{FF2B5EF4-FFF2-40B4-BE49-F238E27FC236}">
                <a16:creationId xmlns:a16="http://schemas.microsoft.com/office/drawing/2014/main" id="{ECB6AF30-0F6B-6827-3415-28F686E3A1AF}"/>
              </a:ext>
            </a:extLst>
          </p:cNvPr>
          <p:cNvSpPr txBox="1">
            <a:spLocks noGrp="1" noRot="1" noMove="1" noResize="1" noEditPoints="1" noAdjustHandles="1" noChangeArrowheads="1" noChangeShapeType="1"/>
          </p:cNvSpPr>
          <p:nvPr/>
        </p:nvSpPr>
        <p:spPr>
          <a:xfrm>
            <a:off x="2997217" y="3625351"/>
            <a:ext cx="1795499" cy="410565"/>
          </a:xfrm>
          <a:prstGeom prst="roundRect">
            <a:avLst>
              <a:gd name="adj" fmla="val 8933"/>
            </a:avLst>
          </a:prstGeom>
          <a:solidFill>
            <a:schemeClr val="bg1">
              <a:alpha val="40000"/>
            </a:schemeClr>
          </a:solidFill>
          <a:ln>
            <a:solidFill>
              <a:srgbClr val="F5F5F5"/>
            </a:solidFill>
          </a:ln>
        </p:spPr>
        <p:txBody>
          <a:bodyPr wrap="square" lIns="180000" tIns="72000" rIns="180000" bIns="72000">
            <a:spAutoFit/>
          </a:bodyPr>
          <a:lstStyle/>
          <a:p>
            <a:pPr algn="r"/>
            <a:r>
              <a:rPr lang="de-DE" sz="1600" b="0">
                <a:latin typeface="Bahnschrift" panose="020B0502040204020203" pitchFamily="34" charset="0"/>
              </a:rPr>
              <a:t>Euro</a:t>
            </a:r>
          </a:p>
        </p:txBody>
      </p:sp>
      <p:sp>
        <p:nvSpPr>
          <p:cNvPr id="12" name="Textfeld 11">
            <a:extLst>
              <a:ext uri="{FF2B5EF4-FFF2-40B4-BE49-F238E27FC236}">
                <a16:creationId xmlns:a16="http://schemas.microsoft.com/office/drawing/2014/main" id="{FEC33553-F2D9-1F46-89D7-27B47AFF1D2D}"/>
              </a:ext>
            </a:extLst>
          </p:cNvPr>
          <p:cNvSpPr txBox="1">
            <a:spLocks noGrp="1" noRot="1" noMove="1" noResize="1" noEditPoints="1" noAdjustHandles="1" noChangeArrowheads="1" noChangeShapeType="1"/>
          </p:cNvSpPr>
          <p:nvPr/>
        </p:nvSpPr>
        <p:spPr>
          <a:xfrm>
            <a:off x="5911416" y="4103060"/>
            <a:ext cx="2006670" cy="410565"/>
          </a:xfrm>
          <a:prstGeom prst="roundRect">
            <a:avLst>
              <a:gd name="adj" fmla="val 8933"/>
            </a:avLst>
          </a:prstGeom>
          <a:solidFill>
            <a:srgbClr val="F5F5F5"/>
          </a:solidFill>
        </p:spPr>
        <p:txBody>
          <a:bodyPr wrap="square" lIns="180000" tIns="72000" rIns="180000" bIns="72000">
            <a:spAutoFit/>
          </a:bodyPr>
          <a:lstStyle/>
          <a:p>
            <a:endParaRPr lang="de-DE" sz="1600" b="0">
              <a:latin typeface="Bahnschrift" panose="020B0502040204020203" pitchFamily="34" charset="0"/>
            </a:endParaRPr>
          </a:p>
        </p:txBody>
      </p:sp>
      <p:sp>
        <p:nvSpPr>
          <p:cNvPr id="13" name="Textfeld 12">
            <a:extLst>
              <a:ext uri="{FF2B5EF4-FFF2-40B4-BE49-F238E27FC236}">
                <a16:creationId xmlns:a16="http://schemas.microsoft.com/office/drawing/2014/main" id="{349AD566-4CFB-F5F3-D3B0-25848C55C227}"/>
              </a:ext>
            </a:extLst>
          </p:cNvPr>
          <p:cNvSpPr txBox="1">
            <a:spLocks noGrp="1" noRot="1" noMove="1" noResize="1" noEditPoints="1" noAdjustHandles="1" noChangeArrowheads="1" noChangeShapeType="1"/>
          </p:cNvSpPr>
          <p:nvPr/>
        </p:nvSpPr>
        <p:spPr>
          <a:xfrm>
            <a:off x="8013485" y="4103060"/>
            <a:ext cx="1795499" cy="410565"/>
          </a:xfrm>
          <a:prstGeom prst="roundRect">
            <a:avLst>
              <a:gd name="adj" fmla="val 8933"/>
            </a:avLst>
          </a:prstGeom>
          <a:solidFill>
            <a:schemeClr val="bg1">
              <a:alpha val="40000"/>
            </a:schemeClr>
          </a:solidFill>
          <a:ln>
            <a:solidFill>
              <a:srgbClr val="F5F5F5"/>
            </a:solidFill>
          </a:ln>
        </p:spPr>
        <p:txBody>
          <a:bodyPr wrap="square" lIns="180000" tIns="72000" rIns="180000" bIns="72000">
            <a:spAutoFit/>
          </a:bodyPr>
          <a:lstStyle/>
          <a:p>
            <a:pPr algn="r"/>
            <a:r>
              <a:rPr lang="de-DE" sz="1600" b="0">
                <a:latin typeface="Bahnschrift" panose="020B0502040204020203" pitchFamily="34" charset="0"/>
              </a:rPr>
              <a:t> Euro</a:t>
            </a:r>
          </a:p>
        </p:txBody>
      </p:sp>
      <p:sp>
        <p:nvSpPr>
          <p:cNvPr id="14" name="Textfeld 13">
            <a:extLst>
              <a:ext uri="{FF2B5EF4-FFF2-40B4-BE49-F238E27FC236}">
                <a16:creationId xmlns:a16="http://schemas.microsoft.com/office/drawing/2014/main" id="{942B1284-074E-BC69-5269-83FCCC45EDB7}"/>
              </a:ext>
            </a:extLst>
          </p:cNvPr>
          <p:cNvSpPr txBox="1">
            <a:spLocks noGrp="1" noRot="1" noMove="1" noResize="1" noEditPoints="1" noAdjustHandles="1" noChangeArrowheads="1" noChangeShapeType="1"/>
          </p:cNvSpPr>
          <p:nvPr/>
        </p:nvSpPr>
        <p:spPr>
          <a:xfrm>
            <a:off x="5911415" y="4585383"/>
            <a:ext cx="2006670" cy="410565"/>
          </a:xfrm>
          <a:prstGeom prst="roundRect">
            <a:avLst>
              <a:gd name="adj" fmla="val 8933"/>
            </a:avLst>
          </a:prstGeom>
          <a:solidFill>
            <a:srgbClr val="F5F5F5"/>
          </a:solidFill>
        </p:spPr>
        <p:txBody>
          <a:bodyPr wrap="square" lIns="180000" tIns="72000" rIns="180000" bIns="72000">
            <a:spAutoFit/>
          </a:bodyPr>
          <a:lstStyle/>
          <a:p>
            <a:endParaRPr lang="de-DE" sz="1600" b="0">
              <a:latin typeface="Bahnschrift" panose="020B0502040204020203" pitchFamily="34" charset="0"/>
            </a:endParaRPr>
          </a:p>
        </p:txBody>
      </p:sp>
      <p:sp>
        <p:nvSpPr>
          <p:cNvPr id="15" name="Textfeld 14">
            <a:extLst>
              <a:ext uri="{FF2B5EF4-FFF2-40B4-BE49-F238E27FC236}">
                <a16:creationId xmlns:a16="http://schemas.microsoft.com/office/drawing/2014/main" id="{DF23B6E9-2139-8A28-506A-898B2F7A48B9}"/>
              </a:ext>
            </a:extLst>
          </p:cNvPr>
          <p:cNvSpPr txBox="1">
            <a:spLocks noGrp="1" noRot="1" noMove="1" noResize="1" noEditPoints="1" noAdjustHandles="1" noChangeArrowheads="1" noChangeShapeType="1"/>
          </p:cNvSpPr>
          <p:nvPr/>
        </p:nvSpPr>
        <p:spPr>
          <a:xfrm>
            <a:off x="8013484" y="4585383"/>
            <a:ext cx="1795499" cy="410565"/>
          </a:xfrm>
          <a:prstGeom prst="roundRect">
            <a:avLst>
              <a:gd name="adj" fmla="val 8933"/>
            </a:avLst>
          </a:prstGeom>
          <a:solidFill>
            <a:schemeClr val="bg1">
              <a:alpha val="40000"/>
            </a:schemeClr>
          </a:solidFill>
          <a:ln>
            <a:solidFill>
              <a:srgbClr val="F5F5F5"/>
            </a:solidFill>
          </a:ln>
        </p:spPr>
        <p:txBody>
          <a:bodyPr wrap="square" lIns="180000" tIns="72000" rIns="180000" bIns="72000">
            <a:spAutoFit/>
          </a:bodyPr>
          <a:lstStyle/>
          <a:p>
            <a:pPr algn="r"/>
            <a:r>
              <a:rPr lang="de-DE" sz="1600" b="0">
                <a:latin typeface="Bahnschrift" panose="020B0502040204020203" pitchFamily="34" charset="0"/>
              </a:rPr>
              <a:t> Euro</a:t>
            </a:r>
          </a:p>
        </p:txBody>
      </p:sp>
      <p:sp>
        <p:nvSpPr>
          <p:cNvPr id="16" name="Rechteck: abgerundete Ecken 15">
            <a:extLst>
              <a:ext uri="{FF2B5EF4-FFF2-40B4-BE49-F238E27FC236}">
                <a16:creationId xmlns:a16="http://schemas.microsoft.com/office/drawing/2014/main" id="{468A9B81-3482-EA12-E8E5-A94AB81BF6D5}"/>
              </a:ext>
            </a:extLst>
          </p:cNvPr>
          <p:cNvSpPr>
            <a:spLocks noGrp="1" noRot="1" noMove="1" noResize="1" noEditPoints="1" noAdjustHandles="1" noChangeArrowheads="1" noChangeShapeType="1"/>
          </p:cNvSpPr>
          <p:nvPr/>
        </p:nvSpPr>
        <p:spPr>
          <a:xfrm>
            <a:off x="895149" y="5514799"/>
            <a:ext cx="3897568" cy="909309"/>
          </a:xfrm>
          <a:prstGeom prst="roundRect">
            <a:avLst>
              <a:gd name="adj" fmla="val 5782"/>
            </a:avLst>
          </a:prstGeom>
          <a:solidFill>
            <a:schemeClr val="bg1">
              <a:alpha val="8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a:solidFill>
                  <a:schemeClr val="tx1"/>
                </a:solidFill>
                <a:latin typeface="Bahnschrift" panose="020B0502040204020203" pitchFamily="34" charset="0"/>
                <a:cs typeface="Helvetica" panose="020B0604020202020204" pitchFamily="34" charset="0"/>
              </a:rPr>
              <a:t>Einnahmen – Ausgaben = _________ </a:t>
            </a:r>
          </a:p>
        </p:txBody>
      </p:sp>
      <p:sp>
        <p:nvSpPr>
          <p:cNvPr id="17" name="Textfeld 16">
            <a:extLst>
              <a:ext uri="{FF2B5EF4-FFF2-40B4-BE49-F238E27FC236}">
                <a16:creationId xmlns:a16="http://schemas.microsoft.com/office/drawing/2014/main" id="{F85E00B3-3681-FF5E-4558-19E1B56E1778}"/>
              </a:ext>
            </a:extLst>
          </p:cNvPr>
          <p:cNvSpPr txBox="1">
            <a:spLocks noGrp="1" noRot="1" noMove="1" noResize="1" noEditPoints="1" noAdjustHandles="1" noChangeArrowheads="1" noChangeShapeType="1"/>
          </p:cNvSpPr>
          <p:nvPr/>
        </p:nvSpPr>
        <p:spPr>
          <a:xfrm>
            <a:off x="5899097" y="2648561"/>
            <a:ext cx="2006670" cy="410565"/>
          </a:xfrm>
          <a:prstGeom prst="roundRect">
            <a:avLst>
              <a:gd name="adj" fmla="val 8933"/>
            </a:avLst>
          </a:prstGeom>
          <a:solidFill>
            <a:srgbClr val="F5F5F5"/>
          </a:solidFill>
        </p:spPr>
        <p:txBody>
          <a:bodyPr wrap="square" lIns="180000" tIns="72000" rIns="180000" bIns="72000">
            <a:spAutoFit/>
          </a:bodyPr>
          <a:lstStyle/>
          <a:p>
            <a:endParaRPr lang="de-DE" sz="1600" b="0">
              <a:latin typeface="Bahnschrift" panose="020B0502040204020203" pitchFamily="34" charset="0"/>
            </a:endParaRPr>
          </a:p>
        </p:txBody>
      </p:sp>
      <p:sp>
        <p:nvSpPr>
          <p:cNvPr id="18" name="Textfeld 17">
            <a:extLst>
              <a:ext uri="{FF2B5EF4-FFF2-40B4-BE49-F238E27FC236}">
                <a16:creationId xmlns:a16="http://schemas.microsoft.com/office/drawing/2014/main" id="{6FFBFDED-CFCD-BF4F-36B0-C883B6AA8233}"/>
              </a:ext>
            </a:extLst>
          </p:cNvPr>
          <p:cNvSpPr txBox="1">
            <a:spLocks noGrp="1" noRot="1" noMove="1" noResize="1" noEditPoints="1" noAdjustHandles="1" noChangeArrowheads="1" noChangeShapeType="1"/>
          </p:cNvSpPr>
          <p:nvPr/>
        </p:nvSpPr>
        <p:spPr>
          <a:xfrm>
            <a:off x="8001166" y="2648561"/>
            <a:ext cx="1795499" cy="410565"/>
          </a:xfrm>
          <a:prstGeom prst="roundRect">
            <a:avLst>
              <a:gd name="adj" fmla="val 8933"/>
            </a:avLst>
          </a:prstGeom>
          <a:solidFill>
            <a:schemeClr val="bg1">
              <a:alpha val="40000"/>
            </a:schemeClr>
          </a:solidFill>
          <a:ln>
            <a:solidFill>
              <a:srgbClr val="F5F5F5"/>
            </a:solidFill>
          </a:ln>
        </p:spPr>
        <p:txBody>
          <a:bodyPr wrap="square" lIns="180000" tIns="72000" rIns="180000" bIns="72000">
            <a:spAutoFit/>
          </a:bodyPr>
          <a:lstStyle/>
          <a:p>
            <a:pPr algn="r"/>
            <a:r>
              <a:rPr lang="de-DE" sz="1600" b="0">
                <a:latin typeface="Bahnschrift" panose="020B0502040204020203" pitchFamily="34" charset="0"/>
              </a:rPr>
              <a:t>Euro</a:t>
            </a:r>
          </a:p>
        </p:txBody>
      </p:sp>
      <p:grpSp>
        <p:nvGrpSpPr>
          <p:cNvPr id="19" name="Gruppieren 18">
            <a:extLst>
              <a:ext uri="{FF2B5EF4-FFF2-40B4-BE49-F238E27FC236}">
                <a16:creationId xmlns:a16="http://schemas.microsoft.com/office/drawing/2014/main" id="{F05848C0-29EF-7EF0-85E4-2C4DD4A986EC}"/>
              </a:ext>
            </a:extLst>
          </p:cNvPr>
          <p:cNvGrpSpPr>
            <a:grpSpLocks noGrp="1" noUngrp="1" noRot="1" noMove="1" noResize="1"/>
          </p:cNvGrpSpPr>
          <p:nvPr/>
        </p:nvGrpSpPr>
        <p:grpSpPr>
          <a:xfrm>
            <a:off x="4050755" y="4809280"/>
            <a:ext cx="1082223" cy="1099078"/>
            <a:chOff x="-1561979" y="5221250"/>
            <a:chExt cx="1271715" cy="1291521"/>
          </a:xfrm>
        </p:grpSpPr>
        <p:pic>
          <p:nvPicPr>
            <p:cNvPr id="20" name="Grafik 19" descr="Ein Bild, das Text, Vektorgrafiken enthält.&#10;&#10;Automatisch generierte Beschreibung">
              <a:extLst>
                <a:ext uri="{FF2B5EF4-FFF2-40B4-BE49-F238E27FC236}">
                  <a16:creationId xmlns:a16="http://schemas.microsoft.com/office/drawing/2014/main" id="{8E08AF3E-EACD-663C-50BD-A66BFEC55BF2}"/>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Lst>
            </a:blip>
            <a:srcRect l="20988" t="15237" r="12590" b="8765"/>
            <a:stretch/>
          </p:blipFill>
          <p:spPr>
            <a:xfrm>
              <a:off x="-1561979" y="5221250"/>
              <a:ext cx="823150" cy="961018"/>
            </a:xfrm>
            <a:prstGeom prst="rect">
              <a:avLst/>
            </a:prstGeom>
          </p:spPr>
        </p:pic>
        <p:pic>
          <p:nvPicPr>
            <p:cNvPr id="21" name="Grafik 20">
              <a:extLst>
                <a:ext uri="{FF2B5EF4-FFF2-40B4-BE49-F238E27FC236}">
                  <a16:creationId xmlns:a16="http://schemas.microsoft.com/office/drawing/2014/main" id="{D84226C4-FFAA-61A3-0505-174387B7A648}"/>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1082593" y="5551752"/>
              <a:ext cx="792329" cy="961019"/>
            </a:xfrm>
            <a:prstGeom prst="rect">
              <a:avLst/>
            </a:prstGeom>
          </p:spPr>
        </p:pic>
      </p:grpSp>
    </p:spTree>
    <p:extLst>
      <p:ext uri="{BB962C8B-B14F-4D97-AF65-F5344CB8AC3E}">
        <p14:creationId xmlns:p14="http://schemas.microsoft.com/office/powerpoint/2010/main" val="2267094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48C44BC4-8964-F7AA-8316-460F77731DE4}"/>
              </a:ext>
            </a:extLst>
          </p:cNvPr>
          <p:cNvSpPr>
            <a:spLocks noGrp="1" noRot="1" noMove="1" noResize="1" noEditPoints="1" noAdjustHandles="1" noChangeArrowheads="1" noChangeShapeType="1"/>
          </p:cNvSpPr>
          <p:nvPr/>
        </p:nvSpPr>
        <p:spPr>
          <a:xfrm>
            <a:off x="3688079" y="2671205"/>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Ellipse 2">
            <a:extLst>
              <a:ext uri="{FF2B5EF4-FFF2-40B4-BE49-F238E27FC236}">
                <a16:creationId xmlns:a16="http://schemas.microsoft.com/office/drawing/2014/main" id="{E44D78C4-2810-29E0-5661-8A391A89F5E7}"/>
              </a:ext>
            </a:extLst>
          </p:cNvPr>
          <p:cNvSpPr>
            <a:spLocks noGrp="1" noRot="1" noMove="1" noResize="1" noEditPoints="1" noAdjustHandles="1" noChangeArrowheads="1" noChangeShapeType="1"/>
          </p:cNvSpPr>
          <p:nvPr/>
        </p:nvSpPr>
        <p:spPr>
          <a:xfrm>
            <a:off x="3688079" y="2972148"/>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Ellipse 3">
            <a:extLst>
              <a:ext uri="{FF2B5EF4-FFF2-40B4-BE49-F238E27FC236}">
                <a16:creationId xmlns:a16="http://schemas.microsoft.com/office/drawing/2014/main" id="{A8280AD7-ABA9-2F1E-EA62-E8890C5110A4}"/>
              </a:ext>
            </a:extLst>
          </p:cNvPr>
          <p:cNvSpPr>
            <a:spLocks noGrp="1" noRot="1" noMove="1" noResize="1" noEditPoints="1" noAdjustHandles="1" noChangeArrowheads="1" noChangeShapeType="1"/>
          </p:cNvSpPr>
          <p:nvPr/>
        </p:nvSpPr>
        <p:spPr>
          <a:xfrm>
            <a:off x="3688079" y="3289354"/>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abgerundete Ecken 4">
            <a:extLst>
              <a:ext uri="{FF2B5EF4-FFF2-40B4-BE49-F238E27FC236}">
                <a16:creationId xmlns:a16="http://schemas.microsoft.com/office/drawing/2014/main" id="{758F9F6B-77EA-555B-EF3B-C02867E0B021}"/>
              </a:ext>
            </a:extLst>
          </p:cNvPr>
          <p:cNvSpPr>
            <a:spLocks noGrp="1" noRot="1" noMove="1" noResize="1" noEditPoints="1" noAdjustHandles="1" noChangeArrowheads="1" noChangeShapeType="1"/>
          </p:cNvSpPr>
          <p:nvPr/>
        </p:nvSpPr>
        <p:spPr>
          <a:xfrm>
            <a:off x="6593095" y="2590636"/>
            <a:ext cx="3515104" cy="947523"/>
          </a:xfrm>
          <a:prstGeom prst="roundRect">
            <a:avLst>
              <a:gd name="adj" fmla="val 5782"/>
            </a:avLst>
          </a:prstGeom>
          <a:no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…weil</a:t>
            </a:r>
          </a:p>
        </p:txBody>
      </p:sp>
      <p:sp>
        <p:nvSpPr>
          <p:cNvPr id="6" name="Ellipse 5">
            <a:extLst>
              <a:ext uri="{FF2B5EF4-FFF2-40B4-BE49-F238E27FC236}">
                <a16:creationId xmlns:a16="http://schemas.microsoft.com/office/drawing/2014/main" id="{053D311C-C2C5-3659-DE1A-EAE5438D14D1}"/>
              </a:ext>
            </a:extLst>
          </p:cNvPr>
          <p:cNvSpPr>
            <a:spLocks noGrp="1" noRot="1" noMove="1" noResize="1" noEditPoints="1" noAdjustHandles="1" noChangeArrowheads="1" noChangeShapeType="1"/>
          </p:cNvSpPr>
          <p:nvPr/>
        </p:nvSpPr>
        <p:spPr>
          <a:xfrm>
            <a:off x="3688079" y="3747600"/>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E1A280B6-F454-2E0B-16A0-252D6BC4F6B7}"/>
              </a:ext>
            </a:extLst>
          </p:cNvPr>
          <p:cNvSpPr>
            <a:spLocks noGrp="1" noRot="1" noMove="1" noResize="1" noEditPoints="1" noAdjustHandles="1" noChangeArrowheads="1" noChangeShapeType="1"/>
          </p:cNvSpPr>
          <p:nvPr/>
        </p:nvSpPr>
        <p:spPr>
          <a:xfrm>
            <a:off x="3688079" y="4048543"/>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96C0F3AE-95DF-995D-2719-9FBD6C382542}"/>
              </a:ext>
            </a:extLst>
          </p:cNvPr>
          <p:cNvSpPr>
            <a:spLocks noGrp="1" noRot="1" noMove="1" noResize="1" noEditPoints="1" noAdjustHandles="1" noChangeArrowheads="1" noChangeShapeType="1"/>
          </p:cNvSpPr>
          <p:nvPr/>
        </p:nvSpPr>
        <p:spPr>
          <a:xfrm>
            <a:off x="3688079" y="4365749"/>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abgerundete Ecken 8">
            <a:extLst>
              <a:ext uri="{FF2B5EF4-FFF2-40B4-BE49-F238E27FC236}">
                <a16:creationId xmlns:a16="http://schemas.microsoft.com/office/drawing/2014/main" id="{2409DA8D-8E99-8BF7-7D2F-91F58CB5D81B}"/>
              </a:ext>
            </a:extLst>
          </p:cNvPr>
          <p:cNvSpPr>
            <a:spLocks noGrp="1" noRot="1" noMove="1" noResize="1" noEditPoints="1" noAdjustHandles="1" noChangeArrowheads="1" noChangeShapeType="1"/>
          </p:cNvSpPr>
          <p:nvPr/>
        </p:nvSpPr>
        <p:spPr>
          <a:xfrm>
            <a:off x="6593095" y="3667031"/>
            <a:ext cx="3515104" cy="947523"/>
          </a:xfrm>
          <a:prstGeom prst="roundRect">
            <a:avLst>
              <a:gd name="adj" fmla="val 5782"/>
            </a:avLst>
          </a:prstGeom>
          <a:no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…weil</a:t>
            </a:r>
          </a:p>
        </p:txBody>
      </p:sp>
      <p:sp>
        <p:nvSpPr>
          <p:cNvPr id="10" name="Ellipse 9">
            <a:extLst>
              <a:ext uri="{FF2B5EF4-FFF2-40B4-BE49-F238E27FC236}">
                <a16:creationId xmlns:a16="http://schemas.microsoft.com/office/drawing/2014/main" id="{7DC2B22A-A906-520E-CBBE-5A8320592B36}"/>
              </a:ext>
            </a:extLst>
          </p:cNvPr>
          <p:cNvSpPr>
            <a:spLocks noGrp="1" noRot="1" noMove="1" noResize="1" noEditPoints="1" noAdjustHandles="1" noChangeArrowheads="1" noChangeShapeType="1"/>
          </p:cNvSpPr>
          <p:nvPr/>
        </p:nvSpPr>
        <p:spPr>
          <a:xfrm>
            <a:off x="3688079" y="4844636"/>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a:extLst>
              <a:ext uri="{FF2B5EF4-FFF2-40B4-BE49-F238E27FC236}">
                <a16:creationId xmlns:a16="http://schemas.microsoft.com/office/drawing/2014/main" id="{82574F34-78A9-590C-20F1-0849B261D969}"/>
              </a:ext>
            </a:extLst>
          </p:cNvPr>
          <p:cNvSpPr>
            <a:spLocks noGrp="1" noRot="1" noMove="1" noResize="1" noEditPoints="1" noAdjustHandles="1" noChangeArrowheads="1" noChangeShapeType="1"/>
          </p:cNvSpPr>
          <p:nvPr/>
        </p:nvSpPr>
        <p:spPr>
          <a:xfrm>
            <a:off x="3688079" y="5145579"/>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extLst>
              <a:ext uri="{FF2B5EF4-FFF2-40B4-BE49-F238E27FC236}">
                <a16:creationId xmlns:a16="http://schemas.microsoft.com/office/drawing/2014/main" id="{07E357D2-8FA1-60BD-5A0B-ED4F26B885B0}"/>
              </a:ext>
            </a:extLst>
          </p:cNvPr>
          <p:cNvSpPr>
            <a:spLocks noGrp="1" noRot="1" noMove="1" noResize="1" noEditPoints="1" noAdjustHandles="1" noChangeArrowheads="1" noChangeShapeType="1"/>
          </p:cNvSpPr>
          <p:nvPr/>
        </p:nvSpPr>
        <p:spPr>
          <a:xfrm>
            <a:off x="3688079" y="5462785"/>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abgerundete Ecken 12">
            <a:extLst>
              <a:ext uri="{FF2B5EF4-FFF2-40B4-BE49-F238E27FC236}">
                <a16:creationId xmlns:a16="http://schemas.microsoft.com/office/drawing/2014/main" id="{FB64E865-062F-CA1E-7E04-AF8FC1C4E8DC}"/>
              </a:ext>
            </a:extLst>
          </p:cNvPr>
          <p:cNvSpPr>
            <a:spLocks noGrp="1" noRot="1" noMove="1" noResize="1" noEditPoints="1" noAdjustHandles="1" noChangeArrowheads="1" noChangeShapeType="1"/>
          </p:cNvSpPr>
          <p:nvPr/>
        </p:nvSpPr>
        <p:spPr>
          <a:xfrm>
            <a:off x="6593095" y="4764067"/>
            <a:ext cx="3515104" cy="947523"/>
          </a:xfrm>
          <a:prstGeom prst="roundRect">
            <a:avLst>
              <a:gd name="adj" fmla="val 5782"/>
            </a:avLst>
          </a:prstGeom>
          <a:no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…weil</a:t>
            </a:r>
          </a:p>
        </p:txBody>
      </p:sp>
      <p:sp>
        <p:nvSpPr>
          <p:cNvPr id="14" name="Ellipse 13">
            <a:extLst>
              <a:ext uri="{FF2B5EF4-FFF2-40B4-BE49-F238E27FC236}">
                <a16:creationId xmlns:a16="http://schemas.microsoft.com/office/drawing/2014/main" id="{8C6A5F3C-A7FF-384B-A609-5F36A15F2981}"/>
              </a:ext>
            </a:extLst>
          </p:cNvPr>
          <p:cNvSpPr>
            <a:spLocks noGrp="1" noRot="1" noMove="1" noResize="1" noEditPoints="1" noAdjustHandles="1" noChangeArrowheads="1" noChangeShapeType="1"/>
          </p:cNvSpPr>
          <p:nvPr/>
        </p:nvSpPr>
        <p:spPr>
          <a:xfrm>
            <a:off x="3688079" y="5848004"/>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77670191-915E-6195-075F-FAAA29C4113B}"/>
              </a:ext>
            </a:extLst>
          </p:cNvPr>
          <p:cNvSpPr>
            <a:spLocks noGrp="1" noRot="1" noMove="1" noResize="1" noEditPoints="1" noAdjustHandles="1" noChangeArrowheads="1" noChangeShapeType="1"/>
          </p:cNvSpPr>
          <p:nvPr/>
        </p:nvSpPr>
        <p:spPr>
          <a:xfrm>
            <a:off x="3688079" y="6148947"/>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a:extLst>
              <a:ext uri="{FF2B5EF4-FFF2-40B4-BE49-F238E27FC236}">
                <a16:creationId xmlns:a16="http://schemas.microsoft.com/office/drawing/2014/main" id="{69CECECE-9586-813D-C80F-BD30DD9224F5}"/>
              </a:ext>
            </a:extLst>
          </p:cNvPr>
          <p:cNvSpPr>
            <a:spLocks noGrp="1" noRot="1" noMove="1" noResize="1" noEditPoints="1" noAdjustHandles="1" noChangeArrowheads="1" noChangeShapeType="1"/>
          </p:cNvSpPr>
          <p:nvPr/>
        </p:nvSpPr>
        <p:spPr>
          <a:xfrm>
            <a:off x="3688079" y="6466153"/>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abgerundete Ecken 16">
            <a:extLst>
              <a:ext uri="{FF2B5EF4-FFF2-40B4-BE49-F238E27FC236}">
                <a16:creationId xmlns:a16="http://schemas.microsoft.com/office/drawing/2014/main" id="{8CCEEC22-D0E4-AEFB-25D2-1E4912E8127E}"/>
              </a:ext>
            </a:extLst>
          </p:cNvPr>
          <p:cNvSpPr>
            <a:spLocks noGrp="1" noRot="1" noMove="1" noResize="1" noEditPoints="1" noAdjustHandles="1" noChangeArrowheads="1" noChangeShapeType="1"/>
          </p:cNvSpPr>
          <p:nvPr/>
        </p:nvSpPr>
        <p:spPr>
          <a:xfrm>
            <a:off x="6593095" y="5767435"/>
            <a:ext cx="3515104" cy="947523"/>
          </a:xfrm>
          <a:prstGeom prst="roundRect">
            <a:avLst>
              <a:gd name="adj" fmla="val 5782"/>
            </a:avLst>
          </a:prstGeom>
          <a:no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…weil</a:t>
            </a:r>
          </a:p>
        </p:txBody>
      </p:sp>
    </p:spTree>
    <p:extLst>
      <p:ext uri="{BB962C8B-B14F-4D97-AF65-F5344CB8AC3E}">
        <p14:creationId xmlns:p14="http://schemas.microsoft.com/office/powerpoint/2010/main" val="8417639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8767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484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5389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93763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2883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7128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a:extLst>
              <a:ext uri="{FF2B5EF4-FFF2-40B4-BE49-F238E27FC236}">
                <a16:creationId xmlns:a16="http://schemas.microsoft.com/office/drawing/2014/main" id="{A248A239-70DD-552F-E41F-3045FEDDAAF2}"/>
              </a:ext>
            </a:extLst>
          </p:cNvPr>
          <p:cNvSpPr/>
          <p:nvPr/>
        </p:nvSpPr>
        <p:spPr>
          <a:xfrm>
            <a:off x="3105639" y="2684510"/>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Ellipse 3">
            <a:extLst>
              <a:ext uri="{FF2B5EF4-FFF2-40B4-BE49-F238E27FC236}">
                <a16:creationId xmlns:a16="http://schemas.microsoft.com/office/drawing/2014/main" id="{9A652E04-2F7C-CB54-C347-3AB65C35FF08}"/>
              </a:ext>
            </a:extLst>
          </p:cNvPr>
          <p:cNvSpPr/>
          <p:nvPr/>
        </p:nvSpPr>
        <p:spPr>
          <a:xfrm>
            <a:off x="3105639" y="2985453"/>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Ellipse 4">
            <a:extLst>
              <a:ext uri="{FF2B5EF4-FFF2-40B4-BE49-F238E27FC236}">
                <a16:creationId xmlns:a16="http://schemas.microsoft.com/office/drawing/2014/main" id="{4E953A05-A57F-D385-FA10-1C87D0A09147}"/>
              </a:ext>
            </a:extLst>
          </p:cNvPr>
          <p:cNvSpPr/>
          <p:nvPr/>
        </p:nvSpPr>
        <p:spPr>
          <a:xfrm>
            <a:off x="3105639" y="3302659"/>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A5B5CF4C-00A7-B4F3-A6B8-F5554AFD8C61}"/>
              </a:ext>
            </a:extLst>
          </p:cNvPr>
          <p:cNvSpPr/>
          <p:nvPr/>
        </p:nvSpPr>
        <p:spPr>
          <a:xfrm>
            <a:off x="3105639" y="3601546"/>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5BBD0389-B708-9ADD-1147-6ECB89EDDA90}"/>
              </a:ext>
            </a:extLst>
          </p:cNvPr>
          <p:cNvSpPr/>
          <p:nvPr/>
        </p:nvSpPr>
        <p:spPr>
          <a:xfrm>
            <a:off x="6737721" y="2684510"/>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EC9EC01A-4219-AF0E-1F08-5B7E44B8F713}"/>
              </a:ext>
            </a:extLst>
          </p:cNvPr>
          <p:cNvSpPr/>
          <p:nvPr/>
        </p:nvSpPr>
        <p:spPr>
          <a:xfrm>
            <a:off x="6737721" y="2985453"/>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extLst>
              <a:ext uri="{FF2B5EF4-FFF2-40B4-BE49-F238E27FC236}">
                <a16:creationId xmlns:a16="http://schemas.microsoft.com/office/drawing/2014/main" id="{42744A1E-D199-47A8-0234-8BE2965FFA8C}"/>
              </a:ext>
            </a:extLst>
          </p:cNvPr>
          <p:cNvSpPr/>
          <p:nvPr/>
        </p:nvSpPr>
        <p:spPr>
          <a:xfrm>
            <a:off x="6737721" y="3302659"/>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id="{A1F491CD-8808-B4D1-5D24-FC2844D22297}"/>
              </a:ext>
            </a:extLst>
          </p:cNvPr>
          <p:cNvSpPr/>
          <p:nvPr/>
        </p:nvSpPr>
        <p:spPr>
          <a:xfrm>
            <a:off x="6737721" y="3601546"/>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a:extLst>
              <a:ext uri="{FF2B5EF4-FFF2-40B4-BE49-F238E27FC236}">
                <a16:creationId xmlns:a16="http://schemas.microsoft.com/office/drawing/2014/main" id="{C619A0F6-7971-5A5F-06EC-E78271561746}"/>
              </a:ext>
            </a:extLst>
          </p:cNvPr>
          <p:cNvSpPr/>
          <p:nvPr/>
        </p:nvSpPr>
        <p:spPr>
          <a:xfrm>
            <a:off x="3105639" y="5045723"/>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extLst>
              <a:ext uri="{FF2B5EF4-FFF2-40B4-BE49-F238E27FC236}">
                <a16:creationId xmlns:a16="http://schemas.microsoft.com/office/drawing/2014/main" id="{E50CCB91-E4D9-D921-2A7B-94DB0CBB98E2}"/>
              </a:ext>
            </a:extLst>
          </p:cNvPr>
          <p:cNvSpPr/>
          <p:nvPr/>
        </p:nvSpPr>
        <p:spPr>
          <a:xfrm>
            <a:off x="3105639" y="5346666"/>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1C3198C1-8075-1967-3967-0F90E16D11AA}"/>
              </a:ext>
            </a:extLst>
          </p:cNvPr>
          <p:cNvSpPr/>
          <p:nvPr/>
        </p:nvSpPr>
        <p:spPr>
          <a:xfrm>
            <a:off x="3105639" y="5663872"/>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a:extLst>
              <a:ext uri="{FF2B5EF4-FFF2-40B4-BE49-F238E27FC236}">
                <a16:creationId xmlns:a16="http://schemas.microsoft.com/office/drawing/2014/main" id="{DC255C46-5CB1-51F1-8AF1-F9CB362CCB7C}"/>
              </a:ext>
            </a:extLst>
          </p:cNvPr>
          <p:cNvSpPr/>
          <p:nvPr/>
        </p:nvSpPr>
        <p:spPr>
          <a:xfrm>
            <a:off x="3105639" y="5962759"/>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8E254325-3F6E-5258-E85C-C2B5975577C5}"/>
              </a:ext>
            </a:extLst>
          </p:cNvPr>
          <p:cNvSpPr/>
          <p:nvPr/>
        </p:nvSpPr>
        <p:spPr>
          <a:xfrm>
            <a:off x="6737721" y="5045723"/>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a:extLst>
              <a:ext uri="{FF2B5EF4-FFF2-40B4-BE49-F238E27FC236}">
                <a16:creationId xmlns:a16="http://schemas.microsoft.com/office/drawing/2014/main" id="{42FFE5D5-CCA5-F0D1-B2FE-E014A2AC7B39}"/>
              </a:ext>
            </a:extLst>
          </p:cNvPr>
          <p:cNvSpPr/>
          <p:nvPr/>
        </p:nvSpPr>
        <p:spPr>
          <a:xfrm>
            <a:off x="6737721" y="5346666"/>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a:extLst>
              <a:ext uri="{FF2B5EF4-FFF2-40B4-BE49-F238E27FC236}">
                <a16:creationId xmlns:a16="http://schemas.microsoft.com/office/drawing/2014/main" id="{C12CA840-34DB-1B6A-7208-EA92F792555B}"/>
              </a:ext>
            </a:extLst>
          </p:cNvPr>
          <p:cNvSpPr/>
          <p:nvPr/>
        </p:nvSpPr>
        <p:spPr>
          <a:xfrm>
            <a:off x="6737721" y="5663872"/>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a:extLst>
              <a:ext uri="{FF2B5EF4-FFF2-40B4-BE49-F238E27FC236}">
                <a16:creationId xmlns:a16="http://schemas.microsoft.com/office/drawing/2014/main" id="{54CB85FA-C073-E327-5B41-EE47F85B070B}"/>
              </a:ext>
            </a:extLst>
          </p:cNvPr>
          <p:cNvSpPr/>
          <p:nvPr/>
        </p:nvSpPr>
        <p:spPr>
          <a:xfrm>
            <a:off x="6737721" y="5962759"/>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652633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49921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F041499A-89CE-FCD8-0998-58B0F02C6E8E}"/>
              </a:ext>
            </a:extLst>
          </p:cNvPr>
          <p:cNvSpPr>
            <a:spLocks noGrp="1" noRot="1" noMove="1" noResize="1" noEditPoints="1" noAdjustHandles="1" noChangeArrowheads="1" noChangeShapeType="1"/>
          </p:cNvSpPr>
          <p:nvPr/>
        </p:nvSpPr>
        <p:spPr>
          <a:xfrm>
            <a:off x="895149" y="4027722"/>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Ellipse 2">
            <a:extLst>
              <a:ext uri="{FF2B5EF4-FFF2-40B4-BE49-F238E27FC236}">
                <a16:creationId xmlns:a16="http://schemas.microsoft.com/office/drawing/2014/main" id="{79DBB78A-6ABB-0346-1DF8-24653082C710}"/>
              </a:ext>
            </a:extLst>
          </p:cNvPr>
          <p:cNvSpPr>
            <a:spLocks noGrp="1" noRot="1" noMove="1" noResize="1" noEditPoints="1" noAdjustHandles="1" noChangeArrowheads="1" noChangeShapeType="1"/>
          </p:cNvSpPr>
          <p:nvPr/>
        </p:nvSpPr>
        <p:spPr>
          <a:xfrm>
            <a:off x="895149" y="4415396"/>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abgerundete Ecken 3">
            <a:extLst>
              <a:ext uri="{FF2B5EF4-FFF2-40B4-BE49-F238E27FC236}">
                <a16:creationId xmlns:a16="http://schemas.microsoft.com/office/drawing/2014/main" id="{8A6C73CD-8615-A31B-32DB-4F0E412EFBA0}"/>
              </a:ext>
            </a:extLst>
          </p:cNvPr>
          <p:cNvSpPr>
            <a:spLocks noGrp="1" noRot="1" noMove="1" noResize="1" noEditPoints="1" noAdjustHandles="1" noChangeArrowheads="1" noChangeShapeType="1"/>
          </p:cNvSpPr>
          <p:nvPr/>
        </p:nvSpPr>
        <p:spPr>
          <a:xfrm>
            <a:off x="894092" y="5409244"/>
            <a:ext cx="8544197" cy="1027129"/>
          </a:xfrm>
          <a:prstGeom prst="roundRect">
            <a:avLst>
              <a:gd name="adj" fmla="val 5782"/>
            </a:avLst>
          </a:prstGeom>
          <a:solidFill>
            <a:srgbClr val="FFFFFF">
              <a:alpha val="40000"/>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600" b="1" i="0">
                <a:solidFill>
                  <a:schemeClr val="tx1"/>
                </a:solidFill>
                <a:latin typeface="Bahnschrift" panose="020B0502040204020203" pitchFamily="34" charset="0"/>
                <a:cs typeface="Helvetica" panose="020B0604020202020204" pitchFamily="34" charset="0"/>
              </a:rPr>
              <a:t>Unsere Tipps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b="0" i="1">
                <a:solidFill>
                  <a:schemeClr val="tx1"/>
                </a:solidFill>
                <a:latin typeface="Bahnschrift" panose="020B0502040204020203" pitchFamily="34" charset="0"/>
                <a:cs typeface="Helvetica" panose="020B0604020202020204" pitchFamily="34" charset="0"/>
              </a:rPr>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b="0" i="1">
                <a:solidFill>
                  <a:schemeClr val="tx1"/>
                </a:solidFill>
                <a:latin typeface="Bahnschrift" panose="020B0502040204020203" pitchFamily="34" charset="0"/>
                <a:cs typeface="Helvetica" panose="020B0604020202020204" pitchFamily="34" charset="0"/>
              </a:rPr>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b="0" i="1">
                <a:solidFill>
                  <a:schemeClr val="tx1"/>
                </a:solidFill>
                <a:latin typeface="Bahnschrift" panose="020B0502040204020203" pitchFamily="34" charset="0"/>
                <a:cs typeface="Helvetica" panose="020B0604020202020204" pitchFamily="34" charset="0"/>
              </a:rPr>
              <a:t>…</a:t>
            </a:r>
          </a:p>
        </p:txBody>
      </p:sp>
      <p:sp>
        <p:nvSpPr>
          <p:cNvPr id="5" name="Ellipse 4">
            <a:extLst>
              <a:ext uri="{FF2B5EF4-FFF2-40B4-BE49-F238E27FC236}">
                <a16:creationId xmlns:a16="http://schemas.microsoft.com/office/drawing/2014/main" id="{E52648CA-341E-FA3B-B109-E7FB82C5FAAD}"/>
              </a:ext>
            </a:extLst>
          </p:cNvPr>
          <p:cNvSpPr>
            <a:spLocks noGrp="1" noRot="1" noMove="1" noResize="1" noEditPoints="1" noAdjustHandles="1" noChangeArrowheads="1" noChangeShapeType="1"/>
          </p:cNvSpPr>
          <p:nvPr/>
        </p:nvSpPr>
        <p:spPr>
          <a:xfrm>
            <a:off x="3796970" y="4031015"/>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58A4C5B5-1C07-7F21-B8A9-6D0B40E078FA}"/>
              </a:ext>
            </a:extLst>
          </p:cNvPr>
          <p:cNvSpPr>
            <a:spLocks noGrp="1" noRot="1" noMove="1" noResize="1" noEditPoints="1" noAdjustHandles="1" noChangeArrowheads="1" noChangeShapeType="1"/>
          </p:cNvSpPr>
          <p:nvPr/>
        </p:nvSpPr>
        <p:spPr>
          <a:xfrm>
            <a:off x="3796970" y="4418689"/>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4E7DE1A8-106C-4838-BAB5-317A12F45063}"/>
              </a:ext>
            </a:extLst>
          </p:cNvPr>
          <p:cNvSpPr>
            <a:spLocks noGrp="1" noRot="1" noMove="1" noResize="1" noEditPoints="1" noAdjustHandles="1" noChangeArrowheads="1" noChangeShapeType="1"/>
          </p:cNvSpPr>
          <p:nvPr/>
        </p:nvSpPr>
        <p:spPr>
          <a:xfrm>
            <a:off x="6698791" y="4027722"/>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32E0E661-351F-5D0D-15F1-A4DC42A4C3FB}"/>
              </a:ext>
            </a:extLst>
          </p:cNvPr>
          <p:cNvSpPr>
            <a:spLocks noGrp="1" noRot="1" noMove="1" noResize="1" noEditPoints="1" noAdjustHandles="1" noChangeArrowheads="1" noChangeShapeType="1"/>
          </p:cNvSpPr>
          <p:nvPr/>
        </p:nvSpPr>
        <p:spPr>
          <a:xfrm>
            <a:off x="6698791" y="4415396"/>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extLst>
              <a:ext uri="{FF2B5EF4-FFF2-40B4-BE49-F238E27FC236}">
                <a16:creationId xmlns:a16="http://schemas.microsoft.com/office/drawing/2014/main" id="{EC75B422-04C2-AA12-16E6-5E0CA24619E7}"/>
              </a:ext>
            </a:extLst>
          </p:cNvPr>
          <p:cNvSpPr>
            <a:spLocks noGrp="1" noRot="1" noMove="1" noResize="1" noEditPoints="1" noAdjustHandles="1" noChangeArrowheads="1" noChangeShapeType="1"/>
          </p:cNvSpPr>
          <p:nvPr/>
        </p:nvSpPr>
        <p:spPr>
          <a:xfrm>
            <a:off x="1729377" y="4784215"/>
            <a:ext cx="483476" cy="48347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Bahnschrift" panose="020B0502040204020203" pitchFamily="34" charset="0"/>
            </a:endParaRPr>
          </a:p>
        </p:txBody>
      </p:sp>
      <p:sp>
        <p:nvSpPr>
          <p:cNvPr id="10" name="Ellipse 9">
            <a:extLst>
              <a:ext uri="{FF2B5EF4-FFF2-40B4-BE49-F238E27FC236}">
                <a16:creationId xmlns:a16="http://schemas.microsoft.com/office/drawing/2014/main" id="{38635BDE-AFBC-B30E-8A7E-C8BCC381BE54}"/>
              </a:ext>
            </a:extLst>
          </p:cNvPr>
          <p:cNvSpPr>
            <a:spLocks noGrp="1" noRot="1" noMove="1" noResize="1" noEditPoints="1" noAdjustHandles="1" noChangeArrowheads="1" noChangeShapeType="1"/>
          </p:cNvSpPr>
          <p:nvPr/>
        </p:nvSpPr>
        <p:spPr>
          <a:xfrm>
            <a:off x="4633935" y="4781609"/>
            <a:ext cx="483476" cy="48347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Bahnschrift" panose="020B0502040204020203" pitchFamily="34" charset="0"/>
            </a:endParaRPr>
          </a:p>
        </p:txBody>
      </p:sp>
      <p:sp>
        <p:nvSpPr>
          <p:cNvPr id="11" name="Ellipse 10">
            <a:extLst>
              <a:ext uri="{FF2B5EF4-FFF2-40B4-BE49-F238E27FC236}">
                <a16:creationId xmlns:a16="http://schemas.microsoft.com/office/drawing/2014/main" id="{7BF515B9-760B-3681-29BC-EF4DA91C73AB}"/>
              </a:ext>
            </a:extLst>
          </p:cNvPr>
          <p:cNvSpPr>
            <a:spLocks noGrp="1" noRot="1" noMove="1" noResize="1" noEditPoints="1" noAdjustHandles="1" noChangeArrowheads="1" noChangeShapeType="1"/>
          </p:cNvSpPr>
          <p:nvPr/>
        </p:nvSpPr>
        <p:spPr>
          <a:xfrm>
            <a:off x="7534076" y="4781609"/>
            <a:ext cx="483476" cy="48347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Bahnschrift" panose="020B0502040204020203" pitchFamily="34" charset="0"/>
            </a:endParaRPr>
          </a:p>
        </p:txBody>
      </p:sp>
      <p:pic>
        <p:nvPicPr>
          <p:cNvPr id="12" name="Grafik 11" descr="Ein Bild, das Text, Clipart, Vektorgrafiken enthält.&#10;&#10;Automatisch generierte Beschreibung">
            <a:extLst>
              <a:ext uri="{FF2B5EF4-FFF2-40B4-BE49-F238E27FC236}">
                <a16:creationId xmlns:a16="http://schemas.microsoft.com/office/drawing/2014/main" id="{4B5E2478-69EE-8AC3-2B53-4E7CCA306A5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504639" y="6140569"/>
            <a:ext cx="961019" cy="1050556"/>
          </a:xfrm>
          <a:prstGeom prst="rect">
            <a:avLst/>
          </a:prstGeom>
        </p:spPr>
      </p:pic>
    </p:spTree>
    <p:extLst>
      <p:ext uri="{BB962C8B-B14F-4D97-AF65-F5344CB8AC3E}">
        <p14:creationId xmlns:p14="http://schemas.microsoft.com/office/powerpoint/2010/main" val="9914705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7721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B91F600D-2BDE-704C-EA04-02A218391296}"/>
              </a:ext>
            </a:extLst>
          </p:cNvPr>
          <p:cNvSpPr>
            <a:spLocks noGrp="1" noRot="1" noMove="1" noResize="1" noEditPoints="1" noAdjustHandles="1" noChangeArrowheads="1" noChangeShapeType="1"/>
          </p:cNvSpPr>
          <p:nvPr/>
        </p:nvSpPr>
        <p:spPr>
          <a:xfrm>
            <a:off x="895149" y="4027722"/>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Ellipse 2">
            <a:extLst>
              <a:ext uri="{FF2B5EF4-FFF2-40B4-BE49-F238E27FC236}">
                <a16:creationId xmlns:a16="http://schemas.microsoft.com/office/drawing/2014/main" id="{132DB20B-2B18-9C71-8ABF-4D74CB094442}"/>
              </a:ext>
            </a:extLst>
          </p:cNvPr>
          <p:cNvSpPr>
            <a:spLocks noGrp="1" noRot="1" noMove="1" noResize="1" noEditPoints="1" noAdjustHandles="1" noChangeArrowheads="1" noChangeShapeType="1"/>
          </p:cNvSpPr>
          <p:nvPr/>
        </p:nvSpPr>
        <p:spPr>
          <a:xfrm>
            <a:off x="895149" y="4415396"/>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abgerundete Ecken 3">
            <a:extLst>
              <a:ext uri="{FF2B5EF4-FFF2-40B4-BE49-F238E27FC236}">
                <a16:creationId xmlns:a16="http://schemas.microsoft.com/office/drawing/2014/main" id="{3D3EE6FD-CF1F-C091-7CD2-7B9511281A58}"/>
              </a:ext>
            </a:extLst>
          </p:cNvPr>
          <p:cNvSpPr>
            <a:spLocks noGrp="1" noRot="1" noMove="1" noResize="1" noEditPoints="1" noAdjustHandles="1" noChangeArrowheads="1" noChangeShapeType="1"/>
          </p:cNvSpPr>
          <p:nvPr/>
        </p:nvSpPr>
        <p:spPr>
          <a:xfrm>
            <a:off x="894092" y="5409244"/>
            <a:ext cx="8544197" cy="1027129"/>
          </a:xfrm>
          <a:prstGeom prst="roundRect">
            <a:avLst>
              <a:gd name="adj" fmla="val 5782"/>
            </a:avLst>
          </a:prstGeom>
          <a:solidFill>
            <a:srgbClr val="FFFFFF">
              <a:alpha val="40000"/>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600" b="1" i="0">
                <a:solidFill>
                  <a:schemeClr val="tx1"/>
                </a:solidFill>
                <a:latin typeface="Bahnschrift" panose="020B0502040204020203" pitchFamily="34" charset="0"/>
                <a:cs typeface="Helvetica" panose="020B0604020202020204" pitchFamily="34" charset="0"/>
              </a:rPr>
              <a:t>Unsere Tipps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b="0" i="1">
                <a:solidFill>
                  <a:schemeClr val="tx1"/>
                </a:solidFill>
                <a:latin typeface="Bahnschrift" panose="020B0502040204020203" pitchFamily="34" charset="0"/>
                <a:cs typeface="Helvetica" panose="020B0604020202020204" pitchFamily="34" charset="0"/>
              </a:rPr>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b="0" i="1">
                <a:solidFill>
                  <a:schemeClr val="tx1"/>
                </a:solidFill>
                <a:latin typeface="Bahnschrift" panose="020B0502040204020203" pitchFamily="34" charset="0"/>
                <a:cs typeface="Helvetica" panose="020B0604020202020204" pitchFamily="34" charset="0"/>
              </a:rPr>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b="0" i="1">
                <a:solidFill>
                  <a:schemeClr val="tx1"/>
                </a:solidFill>
                <a:latin typeface="Bahnschrift" panose="020B0502040204020203" pitchFamily="34" charset="0"/>
                <a:cs typeface="Helvetica" panose="020B0604020202020204" pitchFamily="34" charset="0"/>
              </a:rPr>
              <a:t>…</a:t>
            </a:r>
          </a:p>
        </p:txBody>
      </p:sp>
      <p:sp>
        <p:nvSpPr>
          <p:cNvPr id="5" name="Ellipse 4">
            <a:extLst>
              <a:ext uri="{FF2B5EF4-FFF2-40B4-BE49-F238E27FC236}">
                <a16:creationId xmlns:a16="http://schemas.microsoft.com/office/drawing/2014/main" id="{B9D7F95E-F21C-A597-EBDC-149693C03F13}"/>
              </a:ext>
            </a:extLst>
          </p:cNvPr>
          <p:cNvSpPr>
            <a:spLocks noGrp="1" noRot="1" noMove="1" noResize="1" noEditPoints="1" noAdjustHandles="1" noChangeArrowheads="1" noChangeShapeType="1"/>
          </p:cNvSpPr>
          <p:nvPr/>
        </p:nvSpPr>
        <p:spPr>
          <a:xfrm>
            <a:off x="3796970" y="4031015"/>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B08BC92A-3E0E-6B26-3DA1-5EA2C86A362D}"/>
              </a:ext>
            </a:extLst>
          </p:cNvPr>
          <p:cNvSpPr>
            <a:spLocks noGrp="1" noRot="1" noMove="1" noResize="1" noEditPoints="1" noAdjustHandles="1" noChangeArrowheads="1" noChangeShapeType="1"/>
          </p:cNvSpPr>
          <p:nvPr/>
        </p:nvSpPr>
        <p:spPr>
          <a:xfrm>
            <a:off x="3796970" y="4418689"/>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7FB720FE-601E-7B29-0F7E-09481FD0892D}"/>
              </a:ext>
            </a:extLst>
          </p:cNvPr>
          <p:cNvSpPr>
            <a:spLocks noGrp="1" noRot="1" noMove="1" noResize="1" noEditPoints="1" noAdjustHandles="1" noChangeArrowheads="1" noChangeShapeType="1"/>
          </p:cNvSpPr>
          <p:nvPr/>
        </p:nvSpPr>
        <p:spPr>
          <a:xfrm>
            <a:off x="6698791" y="4027722"/>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3B7B1F6C-D319-9CBD-A1D1-7B768C5EFA02}"/>
              </a:ext>
            </a:extLst>
          </p:cNvPr>
          <p:cNvSpPr>
            <a:spLocks noGrp="1" noRot="1" noMove="1" noResize="1" noEditPoints="1" noAdjustHandles="1" noChangeArrowheads="1" noChangeShapeType="1"/>
          </p:cNvSpPr>
          <p:nvPr/>
        </p:nvSpPr>
        <p:spPr>
          <a:xfrm>
            <a:off x="6698791" y="4415396"/>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extLst>
              <a:ext uri="{FF2B5EF4-FFF2-40B4-BE49-F238E27FC236}">
                <a16:creationId xmlns:a16="http://schemas.microsoft.com/office/drawing/2014/main" id="{352282FB-C105-7BAC-076D-63FF0C7B88ED}"/>
              </a:ext>
            </a:extLst>
          </p:cNvPr>
          <p:cNvSpPr>
            <a:spLocks noGrp="1" noRot="1" noMove="1" noResize="1" noEditPoints="1" noAdjustHandles="1" noChangeArrowheads="1" noChangeShapeType="1"/>
          </p:cNvSpPr>
          <p:nvPr/>
        </p:nvSpPr>
        <p:spPr>
          <a:xfrm>
            <a:off x="1729377" y="4784215"/>
            <a:ext cx="483476" cy="48347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Bahnschrift" panose="020B0502040204020203" pitchFamily="34" charset="0"/>
            </a:endParaRPr>
          </a:p>
        </p:txBody>
      </p:sp>
      <p:sp>
        <p:nvSpPr>
          <p:cNvPr id="10" name="Ellipse 9">
            <a:extLst>
              <a:ext uri="{FF2B5EF4-FFF2-40B4-BE49-F238E27FC236}">
                <a16:creationId xmlns:a16="http://schemas.microsoft.com/office/drawing/2014/main" id="{DD459F03-C4EB-98F6-53FB-F7B4DF37087F}"/>
              </a:ext>
            </a:extLst>
          </p:cNvPr>
          <p:cNvSpPr>
            <a:spLocks noGrp="1" noRot="1" noMove="1" noResize="1" noEditPoints="1" noAdjustHandles="1" noChangeArrowheads="1" noChangeShapeType="1"/>
          </p:cNvSpPr>
          <p:nvPr/>
        </p:nvSpPr>
        <p:spPr>
          <a:xfrm>
            <a:off x="4633935" y="4781609"/>
            <a:ext cx="483476" cy="48347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Bahnschrift" panose="020B0502040204020203" pitchFamily="34" charset="0"/>
            </a:endParaRPr>
          </a:p>
        </p:txBody>
      </p:sp>
      <p:sp>
        <p:nvSpPr>
          <p:cNvPr id="11" name="Ellipse 10">
            <a:extLst>
              <a:ext uri="{FF2B5EF4-FFF2-40B4-BE49-F238E27FC236}">
                <a16:creationId xmlns:a16="http://schemas.microsoft.com/office/drawing/2014/main" id="{4B8649D0-8873-C15F-3852-2A0588F11AEC}"/>
              </a:ext>
            </a:extLst>
          </p:cNvPr>
          <p:cNvSpPr>
            <a:spLocks noGrp="1" noRot="1" noMove="1" noResize="1" noEditPoints="1" noAdjustHandles="1" noChangeArrowheads="1" noChangeShapeType="1"/>
          </p:cNvSpPr>
          <p:nvPr/>
        </p:nvSpPr>
        <p:spPr>
          <a:xfrm>
            <a:off x="7534076" y="4781609"/>
            <a:ext cx="483476" cy="48347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Bahnschrift" panose="020B0502040204020203" pitchFamily="34" charset="0"/>
            </a:endParaRPr>
          </a:p>
        </p:txBody>
      </p:sp>
      <p:pic>
        <p:nvPicPr>
          <p:cNvPr id="12" name="Grafik 11">
            <a:extLst>
              <a:ext uri="{FF2B5EF4-FFF2-40B4-BE49-F238E27FC236}">
                <a16:creationId xmlns:a16="http://schemas.microsoft.com/office/drawing/2014/main" id="{CB03C11E-6EAE-AF98-95CF-2BFC48370ED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492862" y="6233178"/>
            <a:ext cx="804574" cy="961018"/>
          </a:xfrm>
          <a:prstGeom prst="rect">
            <a:avLst/>
          </a:prstGeom>
        </p:spPr>
      </p:pic>
    </p:spTree>
    <p:extLst>
      <p:ext uri="{BB962C8B-B14F-4D97-AF65-F5344CB8AC3E}">
        <p14:creationId xmlns:p14="http://schemas.microsoft.com/office/powerpoint/2010/main" val="17746332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08971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BCF3AF85-8D17-A84A-928A-2546A681A8B4}"/>
              </a:ext>
            </a:extLst>
          </p:cNvPr>
          <p:cNvSpPr>
            <a:spLocks noGrp="1" noRot="1" noMove="1" noResize="1" noEditPoints="1" noAdjustHandles="1" noChangeArrowheads="1" noChangeShapeType="1"/>
          </p:cNvSpPr>
          <p:nvPr/>
        </p:nvSpPr>
        <p:spPr>
          <a:xfrm>
            <a:off x="895149" y="4027722"/>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Ellipse 2">
            <a:extLst>
              <a:ext uri="{FF2B5EF4-FFF2-40B4-BE49-F238E27FC236}">
                <a16:creationId xmlns:a16="http://schemas.microsoft.com/office/drawing/2014/main" id="{AFDEB04B-AB99-9561-BDCD-EB48AC286CDB}"/>
              </a:ext>
            </a:extLst>
          </p:cNvPr>
          <p:cNvSpPr>
            <a:spLocks noGrp="1" noRot="1" noMove="1" noResize="1" noEditPoints="1" noAdjustHandles="1" noChangeArrowheads="1" noChangeShapeType="1"/>
          </p:cNvSpPr>
          <p:nvPr/>
        </p:nvSpPr>
        <p:spPr>
          <a:xfrm>
            <a:off x="895149" y="4415396"/>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Ellipse 3">
            <a:extLst>
              <a:ext uri="{FF2B5EF4-FFF2-40B4-BE49-F238E27FC236}">
                <a16:creationId xmlns:a16="http://schemas.microsoft.com/office/drawing/2014/main" id="{D381000A-248E-D781-F514-C8750AB8F0FE}"/>
              </a:ext>
            </a:extLst>
          </p:cNvPr>
          <p:cNvSpPr>
            <a:spLocks noGrp="1" noRot="1" noMove="1" noResize="1" noEditPoints="1" noAdjustHandles="1" noChangeArrowheads="1" noChangeShapeType="1"/>
          </p:cNvSpPr>
          <p:nvPr/>
        </p:nvSpPr>
        <p:spPr>
          <a:xfrm>
            <a:off x="3796970" y="4031015"/>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Ellipse 4">
            <a:extLst>
              <a:ext uri="{FF2B5EF4-FFF2-40B4-BE49-F238E27FC236}">
                <a16:creationId xmlns:a16="http://schemas.microsoft.com/office/drawing/2014/main" id="{78EA6A90-BE4E-416A-A857-55538C2D841A}"/>
              </a:ext>
            </a:extLst>
          </p:cNvPr>
          <p:cNvSpPr>
            <a:spLocks noGrp="1" noRot="1" noMove="1" noResize="1" noEditPoints="1" noAdjustHandles="1" noChangeArrowheads="1" noChangeShapeType="1"/>
          </p:cNvSpPr>
          <p:nvPr/>
        </p:nvSpPr>
        <p:spPr>
          <a:xfrm>
            <a:off x="3796970" y="4418689"/>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13B20493-E37C-FB8C-CC31-34051B074BB0}"/>
              </a:ext>
            </a:extLst>
          </p:cNvPr>
          <p:cNvSpPr>
            <a:spLocks noGrp="1" noRot="1" noMove="1" noResize="1" noEditPoints="1" noAdjustHandles="1" noChangeArrowheads="1" noChangeShapeType="1"/>
          </p:cNvSpPr>
          <p:nvPr/>
        </p:nvSpPr>
        <p:spPr>
          <a:xfrm>
            <a:off x="6698791" y="4027722"/>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DBA32F59-686C-295D-E2A3-25749B683D2B}"/>
              </a:ext>
            </a:extLst>
          </p:cNvPr>
          <p:cNvSpPr>
            <a:spLocks noGrp="1" noRot="1" noMove="1" noResize="1" noEditPoints="1" noAdjustHandles="1" noChangeArrowheads="1" noChangeShapeType="1"/>
          </p:cNvSpPr>
          <p:nvPr/>
        </p:nvSpPr>
        <p:spPr>
          <a:xfrm>
            <a:off x="6698791" y="4415396"/>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FDBD39D7-CF8A-0BA6-7961-73D34E4618C4}"/>
              </a:ext>
            </a:extLst>
          </p:cNvPr>
          <p:cNvSpPr>
            <a:spLocks noGrp="1" noRot="1" noMove="1" noResize="1" noEditPoints="1" noAdjustHandles="1" noChangeArrowheads="1" noChangeShapeType="1"/>
          </p:cNvSpPr>
          <p:nvPr/>
        </p:nvSpPr>
        <p:spPr>
          <a:xfrm>
            <a:off x="1729377" y="4784215"/>
            <a:ext cx="483476" cy="48347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Bahnschrift" panose="020B0502040204020203" pitchFamily="34" charset="0"/>
            </a:endParaRPr>
          </a:p>
        </p:txBody>
      </p:sp>
      <p:sp>
        <p:nvSpPr>
          <p:cNvPr id="9" name="Ellipse 8">
            <a:extLst>
              <a:ext uri="{FF2B5EF4-FFF2-40B4-BE49-F238E27FC236}">
                <a16:creationId xmlns:a16="http://schemas.microsoft.com/office/drawing/2014/main" id="{48A7AB7C-EC6F-746B-FA02-0E11FD724142}"/>
              </a:ext>
            </a:extLst>
          </p:cNvPr>
          <p:cNvSpPr>
            <a:spLocks noGrp="1" noRot="1" noMove="1" noResize="1" noEditPoints="1" noAdjustHandles="1" noChangeArrowheads="1" noChangeShapeType="1"/>
          </p:cNvSpPr>
          <p:nvPr/>
        </p:nvSpPr>
        <p:spPr>
          <a:xfrm>
            <a:off x="4633935" y="4781609"/>
            <a:ext cx="483476" cy="48347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Bahnschrift" panose="020B0502040204020203" pitchFamily="34" charset="0"/>
            </a:endParaRPr>
          </a:p>
        </p:txBody>
      </p:sp>
      <p:sp>
        <p:nvSpPr>
          <p:cNvPr id="10" name="Ellipse 9">
            <a:extLst>
              <a:ext uri="{FF2B5EF4-FFF2-40B4-BE49-F238E27FC236}">
                <a16:creationId xmlns:a16="http://schemas.microsoft.com/office/drawing/2014/main" id="{40E9CF8D-CAB6-E504-FD20-961202271E73}"/>
              </a:ext>
            </a:extLst>
          </p:cNvPr>
          <p:cNvSpPr>
            <a:spLocks noGrp="1" noRot="1" noMove="1" noResize="1" noEditPoints="1" noAdjustHandles="1" noChangeArrowheads="1" noChangeShapeType="1"/>
          </p:cNvSpPr>
          <p:nvPr/>
        </p:nvSpPr>
        <p:spPr>
          <a:xfrm>
            <a:off x="7534076" y="4781609"/>
            <a:ext cx="483476" cy="48347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Bahnschrift" panose="020B0502040204020203" pitchFamily="34" charset="0"/>
            </a:endParaRPr>
          </a:p>
        </p:txBody>
      </p:sp>
      <p:sp>
        <p:nvSpPr>
          <p:cNvPr id="12" name="Rechteck: abgerundete Ecken 11">
            <a:extLst>
              <a:ext uri="{FF2B5EF4-FFF2-40B4-BE49-F238E27FC236}">
                <a16:creationId xmlns:a16="http://schemas.microsoft.com/office/drawing/2014/main" id="{DE2FEFFF-A65A-C4DD-D8EE-E24D9B8ECAA9}"/>
              </a:ext>
            </a:extLst>
          </p:cNvPr>
          <p:cNvSpPr>
            <a:spLocks noGrp="1" noRot="1" noMove="1" noResize="1" noEditPoints="1" noAdjustHandles="1" noChangeArrowheads="1" noChangeShapeType="1"/>
          </p:cNvSpPr>
          <p:nvPr/>
        </p:nvSpPr>
        <p:spPr>
          <a:xfrm>
            <a:off x="894092" y="5409244"/>
            <a:ext cx="8544197" cy="1027129"/>
          </a:xfrm>
          <a:prstGeom prst="roundRect">
            <a:avLst>
              <a:gd name="adj" fmla="val 5782"/>
            </a:avLst>
          </a:prstGeom>
          <a:solidFill>
            <a:srgbClr val="FFFFFF">
              <a:alpha val="40000"/>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600" b="1" i="0">
                <a:solidFill>
                  <a:schemeClr val="tx1"/>
                </a:solidFill>
                <a:latin typeface="Bahnschrift" panose="020B0502040204020203" pitchFamily="34" charset="0"/>
                <a:cs typeface="Helvetica" panose="020B0604020202020204" pitchFamily="34" charset="0"/>
              </a:rPr>
              <a:t>Unsere Tipps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b="0" i="1">
                <a:solidFill>
                  <a:schemeClr val="tx1"/>
                </a:solidFill>
                <a:latin typeface="Bahnschrift" panose="020B0502040204020203" pitchFamily="34" charset="0"/>
                <a:cs typeface="Helvetica" panose="020B0604020202020204" pitchFamily="34" charset="0"/>
              </a:rPr>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b="0" i="1">
                <a:solidFill>
                  <a:schemeClr val="tx1"/>
                </a:solidFill>
                <a:latin typeface="Bahnschrift" panose="020B0502040204020203" pitchFamily="34" charset="0"/>
                <a:cs typeface="Helvetica" panose="020B0604020202020204" pitchFamily="34" charset="0"/>
              </a:rPr>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b="0" i="1">
                <a:solidFill>
                  <a:schemeClr val="tx1"/>
                </a:solidFill>
                <a:latin typeface="Bahnschrift" panose="020B0502040204020203" pitchFamily="34" charset="0"/>
                <a:cs typeface="Helvetica" panose="020B0604020202020204" pitchFamily="34" charset="0"/>
              </a:rPr>
              <a:t>…</a:t>
            </a:r>
          </a:p>
        </p:txBody>
      </p:sp>
      <p:pic>
        <p:nvPicPr>
          <p:cNvPr id="14" name="Grafik 13" descr="Ein Bild, das Logo enthält.&#10;&#10;Automatisch generierte Beschreibung">
            <a:extLst>
              <a:ext uri="{FF2B5EF4-FFF2-40B4-BE49-F238E27FC236}">
                <a16:creationId xmlns:a16="http://schemas.microsoft.com/office/drawing/2014/main" id="{A3A56688-98D4-B4FF-E856-1FA9BA4DC369}"/>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r="7630"/>
          <a:stretch/>
        </p:blipFill>
        <p:spPr>
          <a:xfrm>
            <a:off x="475191" y="6304915"/>
            <a:ext cx="961019" cy="889281"/>
          </a:xfrm>
          <a:prstGeom prst="rect">
            <a:avLst/>
          </a:prstGeom>
        </p:spPr>
      </p:pic>
    </p:spTree>
    <p:extLst>
      <p:ext uri="{BB962C8B-B14F-4D97-AF65-F5344CB8AC3E}">
        <p14:creationId xmlns:p14="http://schemas.microsoft.com/office/powerpoint/2010/main" val="3487943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57986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3155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F373315E-7B01-375A-1B76-1EED803AA563}"/>
              </a:ext>
            </a:extLst>
          </p:cNvPr>
          <p:cNvSpPr>
            <a:spLocks noGrp="1" noRot="1" noMove="1" noResize="1" noEditPoints="1" noAdjustHandles="1" noChangeArrowheads="1" noChangeShapeType="1"/>
          </p:cNvSpPr>
          <p:nvPr/>
        </p:nvSpPr>
        <p:spPr>
          <a:xfrm>
            <a:off x="895149" y="4027722"/>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Ellipse 2">
            <a:extLst>
              <a:ext uri="{FF2B5EF4-FFF2-40B4-BE49-F238E27FC236}">
                <a16:creationId xmlns:a16="http://schemas.microsoft.com/office/drawing/2014/main" id="{397E2562-98FF-5815-4F49-F12CE3A75121}"/>
              </a:ext>
            </a:extLst>
          </p:cNvPr>
          <p:cNvSpPr>
            <a:spLocks noGrp="1" noRot="1" noMove="1" noResize="1" noEditPoints="1" noAdjustHandles="1" noChangeArrowheads="1" noChangeShapeType="1"/>
          </p:cNvSpPr>
          <p:nvPr/>
        </p:nvSpPr>
        <p:spPr>
          <a:xfrm>
            <a:off x="895149" y="4415396"/>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Ellipse 3">
            <a:extLst>
              <a:ext uri="{FF2B5EF4-FFF2-40B4-BE49-F238E27FC236}">
                <a16:creationId xmlns:a16="http://schemas.microsoft.com/office/drawing/2014/main" id="{57BA5209-8879-1AC1-54E0-1A1F21BDDFB0}"/>
              </a:ext>
            </a:extLst>
          </p:cNvPr>
          <p:cNvSpPr>
            <a:spLocks noGrp="1" noRot="1" noMove="1" noResize="1" noEditPoints="1" noAdjustHandles="1" noChangeArrowheads="1" noChangeShapeType="1"/>
          </p:cNvSpPr>
          <p:nvPr/>
        </p:nvSpPr>
        <p:spPr>
          <a:xfrm>
            <a:off x="3796970" y="4031015"/>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Ellipse 4">
            <a:extLst>
              <a:ext uri="{FF2B5EF4-FFF2-40B4-BE49-F238E27FC236}">
                <a16:creationId xmlns:a16="http://schemas.microsoft.com/office/drawing/2014/main" id="{D857D461-8F7A-A461-41F8-9D794AAE7535}"/>
              </a:ext>
            </a:extLst>
          </p:cNvPr>
          <p:cNvSpPr>
            <a:spLocks noGrp="1" noRot="1" noMove="1" noResize="1" noEditPoints="1" noAdjustHandles="1" noChangeArrowheads="1" noChangeShapeType="1"/>
          </p:cNvSpPr>
          <p:nvPr/>
        </p:nvSpPr>
        <p:spPr>
          <a:xfrm>
            <a:off x="3796970" y="4418689"/>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D6AC2863-3DA4-59CA-69B8-BE56B3BC4C23}"/>
              </a:ext>
            </a:extLst>
          </p:cNvPr>
          <p:cNvSpPr>
            <a:spLocks noGrp="1" noRot="1" noMove="1" noResize="1" noEditPoints="1" noAdjustHandles="1" noChangeArrowheads="1" noChangeShapeType="1"/>
          </p:cNvSpPr>
          <p:nvPr/>
        </p:nvSpPr>
        <p:spPr>
          <a:xfrm>
            <a:off x="6698791" y="4027722"/>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53843A25-9E65-D276-A4D1-6EC6FE1C49F1}"/>
              </a:ext>
            </a:extLst>
          </p:cNvPr>
          <p:cNvSpPr>
            <a:spLocks noGrp="1" noRot="1" noMove="1" noResize="1" noEditPoints="1" noAdjustHandles="1" noChangeArrowheads="1" noChangeShapeType="1"/>
          </p:cNvSpPr>
          <p:nvPr/>
        </p:nvSpPr>
        <p:spPr>
          <a:xfrm>
            <a:off x="6698791" y="4415396"/>
            <a:ext cx="180000" cy="180000"/>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9FEE6F89-EF3C-8A58-6EAA-B74A18CD0152}"/>
              </a:ext>
            </a:extLst>
          </p:cNvPr>
          <p:cNvSpPr>
            <a:spLocks noGrp="1" noRot="1" noMove="1" noResize="1" noEditPoints="1" noAdjustHandles="1" noChangeArrowheads="1" noChangeShapeType="1"/>
          </p:cNvSpPr>
          <p:nvPr/>
        </p:nvSpPr>
        <p:spPr>
          <a:xfrm>
            <a:off x="1729377" y="4784215"/>
            <a:ext cx="483476" cy="48347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Bahnschrift" panose="020B0502040204020203" pitchFamily="34" charset="0"/>
            </a:endParaRPr>
          </a:p>
        </p:txBody>
      </p:sp>
      <p:sp>
        <p:nvSpPr>
          <p:cNvPr id="9" name="Ellipse 8">
            <a:extLst>
              <a:ext uri="{FF2B5EF4-FFF2-40B4-BE49-F238E27FC236}">
                <a16:creationId xmlns:a16="http://schemas.microsoft.com/office/drawing/2014/main" id="{1FACE326-C68A-B62D-DCB0-D15875221595}"/>
              </a:ext>
            </a:extLst>
          </p:cNvPr>
          <p:cNvSpPr>
            <a:spLocks noGrp="1" noRot="1" noMove="1" noResize="1" noEditPoints="1" noAdjustHandles="1" noChangeArrowheads="1" noChangeShapeType="1"/>
          </p:cNvSpPr>
          <p:nvPr/>
        </p:nvSpPr>
        <p:spPr>
          <a:xfrm>
            <a:off x="4633935" y="4781609"/>
            <a:ext cx="483476" cy="48347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Bahnschrift" panose="020B0502040204020203" pitchFamily="34" charset="0"/>
            </a:endParaRPr>
          </a:p>
        </p:txBody>
      </p:sp>
      <p:sp>
        <p:nvSpPr>
          <p:cNvPr id="10" name="Ellipse 9">
            <a:extLst>
              <a:ext uri="{FF2B5EF4-FFF2-40B4-BE49-F238E27FC236}">
                <a16:creationId xmlns:a16="http://schemas.microsoft.com/office/drawing/2014/main" id="{2E0CA5F1-51E0-9DE7-4965-4338A76C6A72}"/>
              </a:ext>
            </a:extLst>
          </p:cNvPr>
          <p:cNvSpPr>
            <a:spLocks noGrp="1" noRot="1" noMove="1" noResize="1" noEditPoints="1" noAdjustHandles="1" noChangeArrowheads="1" noChangeShapeType="1"/>
          </p:cNvSpPr>
          <p:nvPr/>
        </p:nvSpPr>
        <p:spPr>
          <a:xfrm>
            <a:off x="7534076" y="4781609"/>
            <a:ext cx="483476" cy="48347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Bahnschrift" panose="020B0502040204020203" pitchFamily="34" charset="0"/>
            </a:endParaRPr>
          </a:p>
        </p:txBody>
      </p:sp>
      <p:sp>
        <p:nvSpPr>
          <p:cNvPr id="18" name="Rechteck: abgerundete Ecken 17">
            <a:extLst>
              <a:ext uri="{FF2B5EF4-FFF2-40B4-BE49-F238E27FC236}">
                <a16:creationId xmlns:a16="http://schemas.microsoft.com/office/drawing/2014/main" id="{F14FEACB-52E7-2357-D3F0-5C50DACD77A0}"/>
              </a:ext>
            </a:extLst>
          </p:cNvPr>
          <p:cNvSpPr>
            <a:spLocks noGrp="1" noRot="1" noMove="1" noResize="1" noEditPoints="1" noAdjustHandles="1" noChangeArrowheads="1" noChangeShapeType="1"/>
          </p:cNvSpPr>
          <p:nvPr/>
        </p:nvSpPr>
        <p:spPr>
          <a:xfrm>
            <a:off x="894092" y="5409244"/>
            <a:ext cx="8544197" cy="1027129"/>
          </a:xfrm>
          <a:prstGeom prst="roundRect">
            <a:avLst>
              <a:gd name="adj" fmla="val 5782"/>
            </a:avLst>
          </a:prstGeom>
          <a:solidFill>
            <a:srgbClr val="FFFFFF">
              <a:alpha val="40000"/>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600" b="1" i="0">
                <a:solidFill>
                  <a:schemeClr val="tx1"/>
                </a:solidFill>
                <a:latin typeface="Bahnschrift" panose="020B0502040204020203" pitchFamily="34" charset="0"/>
                <a:cs typeface="Helvetica" panose="020B0604020202020204" pitchFamily="34" charset="0"/>
              </a:rPr>
              <a:t>Unsere Tipps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b="0" i="1">
                <a:solidFill>
                  <a:schemeClr val="tx1"/>
                </a:solidFill>
                <a:latin typeface="Bahnschrift" panose="020B0502040204020203" pitchFamily="34" charset="0"/>
                <a:cs typeface="Helvetica" panose="020B0604020202020204" pitchFamily="34" charset="0"/>
              </a:rPr>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b="0" i="1">
                <a:solidFill>
                  <a:schemeClr val="tx1"/>
                </a:solidFill>
                <a:latin typeface="Bahnschrift" panose="020B0502040204020203" pitchFamily="34" charset="0"/>
                <a:cs typeface="Helvetica" panose="020B0604020202020204" pitchFamily="34" charset="0"/>
              </a:rPr>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b="0" i="1">
                <a:solidFill>
                  <a:schemeClr val="tx1"/>
                </a:solidFill>
                <a:latin typeface="Bahnschrift" panose="020B0502040204020203" pitchFamily="34" charset="0"/>
                <a:cs typeface="Helvetica" panose="020B0604020202020204" pitchFamily="34" charset="0"/>
              </a:rPr>
              <a:t>…</a:t>
            </a:r>
          </a:p>
        </p:txBody>
      </p:sp>
      <p:grpSp>
        <p:nvGrpSpPr>
          <p:cNvPr id="15" name="Gruppieren 14">
            <a:extLst>
              <a:ext uri="{FF2B5EF4-FFF2-40B4-BE49-F238E27FC236}">
                <a16:creationId xmlns:a16="http://schemas.microsoft.com/office/drawing/2014/main" id="{6261601B-A6C3-7672-DD10-64A16CC83054}"/>
              </a:ext>
            </a:extLst>
          </p:cNvPr>
          <p:cNvGrpSpPr>
            <a:grpSpLocks noGrp="1" noUngrp="1" noRot="1" noMove="1" noResize="1"/>
          </p:cNvGrpSpPr>
          <p:nvPr/>
        </p:nvGrpSpPr>
        <p:grpSpPr>
          <a:xfrm>
            <a:off x="354037" y="6164148"/>
            <a:ext cx="1082223" cy="1099078"/>
            <a:chOff x="-1561979" y="5221250"/>
            <a:chExt cx="1271715" cy="1291521"/>
          </a:xfrm>
        </p:grpSpPr>
        <p:pic>
          <p:nvPicPr>
            <p:cNvPr id="16" name="Grafik 15" descr="Ein Bild, das Text, Vektorgrafiken enthält.&#10;&#10;Automatisch generierte Beschreibung">
              <a:extLst>
                <a:ext uri="{FF2B5EF4-FFF2-40B4-BE49-F238E27FC236}">
                  <a16:creationId xmlns:a16="http://schemas.microsoft.com/office/drawing/2014/main" id="{E595849E-C955-DA21-BD19-60F93AF9B367}"/>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Lst>
            </a:blip>
            <a:srcRect l="20988" t="15237" r="12590" b="8765"/>
            <a:stretch/>
          </p:blipFill>
          <p:spPr>
            <a:xfrm>
              <a:off x="-1561979" y="5221250"/>
              <a:ext cx="823150" cy="961018"/>
            </a:xfrm>
            <a:prstGeom prst="rect">
              <a:avLst/>
            </a:prstGeom>
          </p:spPr>
        </p:pic>
        <p:pic>
          <p:nvPicPr>
            <p:cNvPr id="17" name="Grafik 16">
              <a:extLst>
                <a:ext uri="{FF2B5EF4-FFF2-40B4-BE49-F238E27FC236}">
                  <a16:creationId xmlns:a16="http://schemas.microsoft.com/office/drawing/2014/main" id="{A2B6A6ED-4077-1251-2625-B7C8F70C736C}"/>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1082593" y="5551752"/>
              <a:ext cx="792329" cy="961019"/>
            </a:xfrm>
            <a:prstGeom prst="rect">
              <a:avLst/>
            </a:prstGeom>
          </p:spPr>
        </p:pic>
      </p:grpSp>
    </p:spTree>
    <p:extLst>
      <p:ext uri="{BB962C8B-B14F-4D97-AF65-F5344CB8AC3E}">
        <p14:creationId xmlns:p14="http://schemas.microsoft.com/office/powerpoint/2010/main" val="136136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2951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04BC63A4-319C-060C-7EB8-EABA0B97B469}"/>
              </a:ext>
            </a:extLst>
          </p:cNvPr>
          <p:cNvSpPr>
            <a:spLocks noGrp="1" noRot="1" noMove="1" noResize="1" noEditPoints="1" noAdjustHandles="1" noChangeArrowheads="1" noChangeShapeType="1"/>
          </p:cNvSpPr>
          <p:nvPr/>
        </p:nvSpPr>
        <p:spPr>
          <a:xfrm>
            <a:off x="895149" y="2660833"/>
            <a:ext cx="271676" cy="271676"/>
          </a:xfrm>
          <a:prstGeom prst="ellipse">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abgerundete Ecken 2">
            <a:extLst>
              <a:ext uri="{FF2B5EF4-FFF2-40B4-BE49-F238E27FC236}">
                <a16:creationId xmlns:a16="http://schemas.microsoft.com/office/drawing/2014/main" id="{2430149C-B6BA-8BF6-D704-BD94E5EE4346}"/>
              </a:ext>
            </a:extLst>
          </p:cNvPr>
          <p:cNvSpPr>
            <a:spLocks noGrp="1" noRot="1" noMove="1" noResize="1" noEditPoints="1" noAdjustHandles="1" noChangeArrowheads="1" noChangeShapeType="1"/>
          </p:cNvSpPr>
          <p:nvPr/>
        </p:nvSpPr>
        <p:spPr>
          <a:xfrm>
            <a:off x="1287836" y="2628316"/>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WG-Zimmer</a:t>
            </a:r>
          </a:p>
        </p:txBody>
      </p:sp>
      <p:sp>
        <p:nvSpPr>
          <p:cNvPr id="4" name="Ellipse 3">
            <a:extLst>
              <a:ext uri="{FF2B5EF4-FFF2-40B4-BE49-F238E27FC236}">
                <a16:creationId xmlns:a16="http://schemas.microsoft.com/office/drawing/2014/main" id="{42ACC561-F70C-C5AB-F6C1-85A99D6DDB8C}"/>
              </a:ext>
            </a:extLst>
          </p:cNvPr>
          <p:cNvSpPr>
            <a:spLocks noGrp="1" noRot="1" noMove="1" noResize="1" noEditPoints="1" noAdjustHandles="1" noChangeArrowheads="1" noChangeShapeType="1"/>
          </p:cNvSpPr>
          <p:nvPr/>
        </p:nvSpPr>
        <p:spPr>
          <a:xfrm>
            <a:off x="895149" y="3069656"/>
            <a:ext cx="271676" cy="271676"/>
          </a:xfrm>
          <a:prstGeom prst="ellipse">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Ellipse 4">
            <a:extLst>
              <a:ext uri="{FF2B5EF4-FFF2-40B4-BE49-F238E27FC236}">
                <a16:creationId xmlns:a16="http://schemas.microsoft.com/office/drawing/2014/main" id="{F0A73D31-8BAD-F467-8C5A-893C57541316}"/>
              </a:ext>
            </a:extLst>
          </p:cNvPr>
          <p:cNvSpPr>
            <a:spLocks noGrp="1" noRot="1" noMove="1" noResize="1" noEditPoints="1" noAdjustHandles="1" noChangeArrowheads="1" noChangeShapeType="1"/>
          </p:cNvSpPr>
          <p:nvPr/>
        </p:nvSpPr>
        <p:spPr>
          <a:xfrm>
            <a:off x="895149" y="3473434"/>
            <a:ext cx="271676" cy="271676"/>
          </a:xfrm>
          <a:prstGeom prst="ellipse">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884F2172-0ACE-FC2A-EE73-960E43C3169B}"/>
              </a:ext>
            </a:extLst>
          </p:cNvPr>
          <p:cNvSpPr>
            <a:spLocks noGrp="1" noRot="1" noMove="1" noResize="1" noEditPoints="1" noAdjustHandles="1" noChangeArrowheads="1" noChangeShapeType="1"/>
          </p:cNvSpPr>
          <p:nvPr/>
        </p:nvSpPr>
        <p:spPr>
          <a:xfrm>
            <a:off x="895149" y="3877212"/>
            <a:ext cx="271676" cy="271676"/>
          </a:xfrm>
          <a:prstGeom prst="ellipse">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7F0BB251-C83A-987D-F9AF-0EE5B293CCAC}"/>
              </a:ext>
            </a:extLst>
          </p:cNvPr>
          <p:cNvSpPr>
            <a:spLocks noGrp="1" noRot="1" noMove="1" noResize="1" noEditPoints="1" noAdjustHandles="1" noChangeArrowheads="1" noChangeShapeType="1"/>
          </p:cNvSpPr>
          <p:nvPr/>
        </p:nvSpPr>
        <p:spPr>
          <a:xfrm>
            <a:off x="4041073" y="2660833"/>
            <a:ext cx="271676" cy="271676"/>
          </a:xfrm>
          <a:prstGeom prst="rect">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abgerundete Ecken 8">
            <a:extLst>
              <a:ext uri="{FF2B5EF4-FFF2-40B4-BE49-F238E27FC236}">
                <a16:creationId xmlns:a16="http://schemas.microsoft.com/office/drawing/2014/main" id="{FF96C349-4DA8-78D3-0FC3-B6AFAD0AF988}"/>
              </a:ext>
            </a:extLst>
          </p:cNvPr>
          <p:cNvSpPr>
            <a:spLocks noGrp="1" noRot="1" noMove="1" noResize="1" noEditPoints="1" noAdjustHandles="1" noChangeArrowheads="1" noChangeShapeType="1"/>
          </p:cNvSpPr>
          <p:nvPr/>
        </p:nvSpPr>
        <p:spPr>
          <a:xfrm>
            <a:off x="4433760" y="2628316"/>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min. Zimmeranzahl: __</a:t>
            </a:r>
          </a:p>
        </p:txBody>
      </p:sp>
      <p:sp>
        <p:nvSpPr>
          <p:cNvPr id="10" name="Rechteck 9">
            <a:extLst>
              <a:ext uri="{FF2B5EF4-FFF2-40B4-BE49-F238E27FC236}">
                <a16:creationId xmlns:a16="http://schemas.microsoft.com/office/drawing/2014/main" id="{B87C68AC-0D33-236A-16F3-85251D49C1FB}"/>
              </a:ext>
            </a:extLst>
          </p:cNvPr>
          <p:cNvSpPr>
            <a:spLocks noGrp="1" noRot="1" noMove="1" noResize="1" noEditPoints="1" noAdjustHandles="1" noChangeArrowheads="1" noChangeShapeType="1"/>
          </p:cNvSpPr>
          <p:nvPr/>
        </p:nvSpPr>
        <p:spPr>
          <a:xfrm>
            <a:off x="7186998" y="2660833"/>
            <a:ext cx="271676" cy="271676"/>
          </a:xfrm>
          <a:prstGeom prst="rect">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abgerundete Ecken 11">
            <a:extLst>
              <a:ext uri="{FF2B5EF4-FFF2-40B4-BE49-F238E27FC236}">
                <a16:creationId xmlns:a16="http://schemas.microsoft.com/office/drawing/2014/main" id="{9603EDC4-271E-EF4A-C7C3-B569B4DEC598}"/>
              </a:ext>
            </a:extLst>
          </p:cNvPr>
          <p:cNvSpPr>
            <a:spLocks noGrp="1" noRot="1" noMove="1" noResize="1" noEditPoints="1" noAdjustHandles="1" noChangeArrowheads="1" noChangeShapeType="1"/>
          </p:cNvSpPr>
          <p:nvPr/>
        </p:nvSpPr>
        <p:spPr>
          <a:xfrm>
            <a:off x="7579685" y="2628316"/>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a:solidFill>
                  <a:schemeClr val="tx1"/>
                </a:solidFill>
                <a:latin typeface="Bahnschrift" panose="020B0502040204020203" pitchFamily="34" charset="0"/>
                <a:cs typeface="Helvetica" panose="020B0604020202020204" pitchFamily="34" charset="0"/>
              </a:rPr>
              <a:t>max. Kaltmiete: ____,__ €</a:t>
            </a:r>
            <a:endParaRPr lang="de-DE" sz="1600" b="0">
              <a:solidFill>
                <a:schemeClr val="tx1"/>
              </a:solidFill>
              <a:latin typeface="Bahnschrift" panose="020B0502040204020203" pitchFamily="34" charset="0"/>
              <a:cs typeface="Helvetica" panose="020B0604020202020204" pitchFamily="34" charset="0"/>
            </a:endParaRPr>
          </a:p>
        </p:txBody>
      </p:sp>
      <p:sp>
        <p:nvSpPr>
          <p:cNvPr id="13" name="Rechteck: abgerundete Ecken 12">
            <a:extLst>
              <a:ext uri="{FF2B5EF4-FFF2-40B4-BE49-F238E27FC236}">
                <a16:creationId xmlns:a16="http://schemas.microsoft.com/office/drawing/2014/main" id="{4A5D85B0-2F94-3467-E2B0-E2F32B7CD1D2}"/>
              </a:ext>
            </a:extLst>
          </p:cNvPr>
          <p:cNvSpPr>
            <a:spLocks noGrp="1" noRot="1" noMove="1" noResize="1" noEditPoints="1" noAdjustHandles="1" noChangeArrowheads="1" noChangeShapeType="1"/>
          </p:cNvSpPr>
          <p:nvPr/>
        </p:nvSpPr>
        <p:spPr>
          <a:xfrm>
            <a:off x="1287836" y="3037139"/>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a:t>
            </a:r>
          </a:p>
        </p:txBody>
      </p:sp>
      <p:sp>
        <p:nvSpPr>
          <p:cNvPr id="16" name="Rechteck: abgerundete Ecken 15">
            <a:extLst>
              <a:ext uri="{FF2B5EF4-FFF2-40B4-BE49-F238E27FC236}">
                <a16:creationId xmlns:a16="http://schemas.microsoft.com/office/drawing/2014/main" id="{6C07E56B-B174-95AA-3C72-0DC4F45C9ECD}"/>
              </a:ext>
            </a:extLst>
          </p:cNvPr>
          <p:cNvSpPr>
            <a:spLocks noGrp="1" noRot="1" noMove="1" noResize="1" noEditPoints="1" noAdjustHandles="1" noChangeArrowheads="1" noChangeShapeType="1"/>
          </p:cNvSpPr>
          <p:nvPr/>
        </p:nvSpPr>
        <p:spPr>
          <a:xfrm>
            <a:off x="1287836" y="3440917"/>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a:t>
            </a:r>
          </a:p>
        </p:txBody>
      </p:sp>
      <p:sp>
        <p:nvSpPr>
          <p:cNvPr id="17" name="Rechteck: abgerundete Ecken 16">
            <a:extLst>
              <a:ext uri="{FF2B5EF4-FFF2-40B4-BE49-F238E27FC236}">
                <a16:creationId xmlns:a16="http://schemas.microsoft.com/office/drawing/2014/main" id="{64B13B57-7A9B-4BE1-D55F-CB18500C02DB}"/>
              </a:ext>
            </a:extLst>
          </p:cNvPr>
          <p:cNvSpPr>
            <a:spLocks noGrp="1" noRot="1" noMove="1" noResize="1" noEditPoints="1" noAdjustHandles="1" noChangeArrowheads="1" noChangeShapeType="1"/>
          </p:cNvSpPr>
          <p:nvPr/>
        </p:nvSpPr>
        <p:spPr>
          <a:xfrm>
            <a:off x="1287836" y="3844695"/>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a:t>
            </a:r>
          </a:p>
        </p:txBody>
      </p:sp>
      <p:sp>
        <p:nvSpPr>
          <p:cNvPr id="18" name="Rechteck 17">
            <a:extLst>
              <a:ext uri="{FF2B5EF4-FFF2-40B4-BE49-F238E27FC236}">
                <a16:creationId xmlns:a16="http://schemas.microsoft.com/office/drawing/2014/main" id="{45D37776-0035-2E07-D85E-A2CA8D558B70}"/>
              </a:ext>
            </a:extLst>
          </p:cNvPr>
          <p:cNvSpPr>
            <a:spLocks noGrp="1" noRot="1" noMove="1" noResize="1" noEditPoints="1" noAdjustHandles="1" noChangeArrowheads="1" noChangeShapeType="1"/>
          </p:cNvSpPr>
          <p:nvPr/>
        </p:nvSpPr>
        <p:spPr>
          <a:xfrm>
            <a:off x="4041073" y="3069656"/>
            <a:ext cx="271676" cy="271676"/>
          </a:xfrm>
          <a:prstGeom prst="rect">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abgerundete Ecken 18">
            <a:extLst>
              <a:ext uri="{FF2B5EF4-FFF2-40B4-BE49-F238E27FC236}">
                <a16:creationId xmlns:a16="http://schemas.microsoft.com/office/drawing/2014/main" id="{3929CCA6-1282-301F-186B-AC696B64CE87}"/>
              </a:ext>
            </a:extLst>
          </p:cNvPr>
          <p:cNvSpPr>
            <a:spLocks noGrp="1" noRot="1" noMove="1" noResize="1" noEditPoints="1" noAdjustHandles="1" noChangeArrowheads="1" noChangeShapeType="1"/>
          </p:cNvSpPr>
          <p:nvPr/>
        </p:nvSpPr>
        <p:spPr>
          <a:xfrm>
            <a:off x="4433760" y="3037139"/>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i="1">
                <a:solidFill>
                  <a:schemeClr val="tx1"/>
                </a:solidFill>
                <a:latin typeface="Bahnschrift" panose="020B0502040204020203" pitchFamily="34" charset="0"/>
                <a:cs typeface="Helvetica" panose="020B0604020202020204" pitchFamily="34" charset="0"/>
              </a:rPr>
              <a:t>…</a:t>
            </a:r>
            <a:endParaRPr lang="de-DE" sz="1600" b="0" i="1">
              <a:solidFill>
                <a:schemeClr val="tx1"/>
              </a:solidFill>
              <a:latin typeface="Bahnschrift" panose="020B0502040204020203" pitchFamily="34" charset="0"/>
              <a:cs typeface="Helvetica" panose="020B0604020202020204" pitchFamily="34" charset="0"/>
            </a:endParaRPr>
          </a:p>
        </p:txBody>
      </p:sp>
      <p:sp>
        <p:nvSpPr>
          <p:cNvPr id="20" name="Rechteck 19">
            <a:extLst>
              <a:ext uri="{FF2B5EF4-FFF2-40B4-BE49-F238E27FC236}">
                <a16:creationId xmlns:a16="http://schemas.microsoft.com/office/drawing/2014/main" id="{580FF6DE-C84F-58D0-7404-21D4E25B47E4}"/>
              </a:ext>
            </a:extLst>
          </p:cNvPr>
          <p:cNvSpPr>
            <a:spLocks noGrp="1" noRot="1" noMove="1" noResize="1" noEditPoints="1" noAdjustHandles="1" noChangeArrowheads="1" noChangeShapeType="1"/>
          </p:cNvSpPr>
          <p:nvPr/>
        </p:nvSpPr>
        <p:spPr>
          <a:xfrm>
            <a:off x="4041073" y="3473434"/>
            <a:ext cx="271676" cy="271676"/>
          </a:xfrm>
          <a:prstGeom prst="rect">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abgerundete Ecken 20">
            <a:extLst>
              <a:ext uri="{FF2B5EF4-FFF2-40B4-BE49-F238E27FC236}">
                <a16:creationId xmlns:a16="http://schemas.microsoft.com/office/drawing/2014/main" id="{EF60711B-EAF5-93DB-DEDB-2F3B8D3114FC}"/>
              </a:ext>
            </a:extLst>
          </p:cNvPr>
          <p:cNvSpPr>
            <a:spLocks noGrp="1" noRot="1" noMove="1" noResize="1" noEditPoints="1" noAdjustHandles="1" noChangeArrowheads="1" noChangeShapeType="1"/>
          </p:cNvSpPr>
          <p:nvPr/>
        </p:nvSpPr>
        <p:spPr>
          <a:xfrm>
            <a:off x="4433760" y="3440917"/>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a:t>
            </a:r>
          </a:p>
        </p:txBody>
      </p:sp>
      <p:sp>
        <p:nvSpPr>
          <p:cNvPr id="22" name="Rechteck 21">
            <a:extLst>
              <a:ext uri="{FF2B5EF4-FFF2-40B4-BE49-F238E27FC236}">
                <a16:creationId xmlns:a16="http://schemas.microsoft.com/office/drawing/2014/main" id="{3D8FD0DE-F19E-8504-5171-9B1D452D68A0}"/>
              </a:ext>
            </a:extLst>
          </p:cNvPr>
          <p:cNvSpPr>
            <a:spLocks noGrp="1" noRot="1" noMove="1" noResize="1" noEditPoints="1" noAdjustHandles="1" noChangeArrowheads="1" noChangeShapeType="1"/>
          </p:cNvSpPr>
          <p:nvPr/>
        </p:nvSpPr>
        <p:spPr>
          <a:xfrm>
            <a:off x="4041073" y="3877212"/>
            <a:ext cx="271676" cy="271676"/>
          </a:xfrm>
          <a:prstGeom prst="rect">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abgerundete Ecken 22">
            <a:extLst>
              <a:ext uri="{FF2B5EF4-FFF2-40B4-BE49-F238E27FC236}">
                <a16:creationId xmlns:a16="http://schemas.microsoft.com/office/drawing/2014/main" id="{94409B7F-C68C-3F58-C6E4-49CE07768367}"/>
              </a:ext>
            </a:extLst>
          </p:cNvPr>
          <p:cNvSpPr>
            <a:spLocks noGrp="1" noRot="1" noMove="1" noResize="1" noEditPoints="1" noAdjustHandles="1" noChangeArrowheads="1" noChangeShapeType="1"/>
          </p:cNvSpPr>
          <p:nvPr/>
        </p:nvSpPr>
        <p:spPr>
          <a:xfrm>
            <a:off x="4433760" y="3844695"/>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a:t>
            </a:r>
          </a:p>
        </p:txBody>
      </p:sp>
      <p:sp>
        <p:nvSpPr>
          <p:cNvPr id="24" name="Rechteck 23">
            <a:extLst>
              <a:ext uri="{FF2B5EF4-FFF2-40B4-BE49-F238E27FC236}">
                <a16:creationId xmlns:a16="http://schemas.microsoft.com/office/drawing/2014/main" id="{9CF1351B-999E-2E44-480C-8355E7E2F678}"/>
              </a:ext>
            </a:extLst>
          </p:cNvPr>
          <p:cNvSpPr>
            <a:spLocks noGrp="1" noRot="1" noMove="1" noResize="1" noEditPoints="1" noAdjustHandles="1" noChangeArrowheads="1" noChangeShapeType="1"/>
          </p:cNvSpPr>
          <p:nvPr/>
        </p:nvSpPr>
        <p:spPr>
          <a:xfrm>
            <a:off x="4041073" y="4280990"/>
            <a:ext cx="271676" cy="271676"/>
          </a:xfrm>
          <a:prstGeom prst="rect">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abgerundete Ecken 24">
            <a:extLst>
              <a:ext uri="{FF2B5EF4-FFF2-40B4-BE49-F238E27FC236}">
                <a16:creationId xmlns:a16="http://schemas.microsoft.com/office/drawing/2014/main" id="{ED10947A-4F4F-0A48-AEED-E2ECD2D11D96}"/>
              </a:ext>
            </a:extLst>
          </p:cNvPr>
          <p:cNvSpPr>
            <a:spLocks noGrp="1" noRot="1" noMove="1" noResize="1" noEditPoints="1" noAdjustHandles="1" noChangeArrowheads="1" noChangeShapeType="1"/>
          </p:cNvSpPr>
          <p:nvPr/>
        </p:nvSpPr>
        <p:spPr>
          <a:xfrm>
            <a:off x="4433760" y="4248473"/>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a:t>
            </a:r>
          </a:p>
        </p:txBody>
      </p:sp>
      <p:sp>
        <p:nvSpPr>
          <p:cNvPr id="26" name="Rechteck: abgerundete Ecken 25">
            <a:extLst>
              <a:ext uri="{FF2B5EF4-FFF2-40B4-BE49-F238E27FC236}">
                <a16:creationId xmlns:a16="http://schemas.microsoft.com/office/drawing/2014/main" id="{97453D60-EC38-2D90-53BA-8AFE19C5261B}"/>
              </a:ext>
            </a:extLst>
          </p:cNvPr>
          <p:cNvSpPr>
            <a:spLocks noGrp="1" noRot="1" noMove="1" noResize="1" noEditPoints="1" noAdjustHandles="1" noChangeArrowheads="1" noChangeShapeType="1"/>
          </p:cNvSpPr>
          <p:nvPr/>
        </p:nvSpPr>
        <p:spPr>
          <a:xfrm>
            <a:off x="1287836" y="5065794"/>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a:solidFill>
                  <a:schemeClr val="tx1"/>
                </a:solidFill>
                <a:latin typeface="Bahnschrift" panose="020B0502040204020203" pitchFamily="34" charset="0"/>
                <a:cs typeface="Helvetica" panose="020B0604020202020204" pitchFamily="34" charset="0"/>
              </a:rPr>
              <a:t>b</a:t>
            </a:r>
            <a:r>
              <a:rPr lang="de-DE" sz="1600" b="0">
                <a:solidFill>
                  <a:schemeClr val="tx1"/>
                </a:solidFill>
                <a:latin typeface="Bahnschrift" panose="020B0502040204020203" pitchFamily="34" charset="0"/>
                <a:cs typeface="Helvetica" panose="020B0604020202020204" pitchFamily="34" charset="0"/>
              </a:rPr>
              <a:t>efristet/Zwischenmiete</a:t>
            </a:r>
          </a:p>
        </p:txBody>
      </p:sp>
      <p:sp>
        <p:nvSpPr>
          <p:cNvPr id="27" name="Rechteck: abgerundete Ecken 26">
            <a:extLst>
              <a:ext uri="{FF2B5EF4-FFF2-40B4-BE49-F238E27FC236}">
                <a16:creationId xmlns:a16="http://schemas.microsoft.com/office/drawing/2014/main" id="{E9C608BE-7592-E07F-418D-22EC4B23FC5A}"/>
              </a:ext>
            </a:extLst>
          </p:cNvPr>
          <p:cNvSpPr>
            <a:spLocks noGrp="1" noRot="1" noMove="1" noResize="1" noEditPoints="1" noAdjustHandles="1" noChangeArrowheads="1" noChangeShapeType="1"/>
          </p:cNvSpPr>
          <p:nvPr/>
        </p:nvSpPr>
        <p:spPr>
          <a:xfrm>
            <a:off x="1287836" y="5469572"/>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a:solidFill>
                  <a:schemeClr val="tx1"/>
                </a:solidFill>
                <a:latin typeface="Bahnschrift" panose="020B0502040204020203" pitchFamily="34" charset="0"/>
                <a:cs typeface="Helvetica" panose="020B0604020202020204" pitchFamily="34" charset="0"/>
              </a:rPr>
              <a:t>unbefristet</a:t>
            </a:r>
            <a:endParaRPr lang="de-DE" sz="1600" b="0">
              <a:solidFill>
                <a:schemeClr val="tx1"/>
              </a:solidFill>
              <a:latin typeface="Bahnschrift" panose="020B0502040204020203" pitchFamily="34" charset="0"/>
              <a:cs typeface="Helvetica" panose="020B0604020202020204" pitchFamily="34" charset="0"/>
            </a:endParaRPr>
          </a:p>
        </p:txBody>
      </p:sp>
      <p:sp>
        <p:nvSpPr>
          <p:cNvPr id="28" name="Rechteck 27">
            <a:extLst>
              <a:ext uri="{FF2B5EF4-FFF2-40B4-BE49-F238E27FC236}">
                <a16:creationId xmlns:a16="http://schemas.microsoft.com/office/drawing/2014/main" id="{635CF2A7-CC54-773E-10CC-97E2913F106A}"/>
              </a:ext>
            </a:extLst>
          </p:cNvPr>
          <p:cNvSpPr>
            <a:spLocks noGrp="1" noRot="1" noMove="1" noResize="1" noEditPoints="1" noAdjustHandles="1" noChangeArrowheads="1" noChangeShapeType="1"/>
          </p:cNvSpPr>
          <p:nvPr/>
        </p:nvSpPr>
        <p:spPr>
          <a:xfrm>
            <a:off x="4041073" y="4694533"/>
            <a:ext cx="271676" cy="271676"/>
          </a:xfrm>
          <a:prstGeom prst="rect">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abgerundete Ecken 28">
            <a:extLst>
              <a:ext uri="{FF2B5EF4-FFF2-40B4-BE49-F238E27FC236}">
                <a16:creationId xmlns:a16="http://schemas.microsoft.com/office/drawing/2014/main" id="{04F474EA-0567-AA1F-B0E5-9DF0D3F90835}"/>
              </a:ext>
            </a:extLst>
          </p:cNvPr>
          <p:cNvSpPr>
            <a:spLocks noGrp="1" noRot="1" noMove="1" noResize="1" noEditPoints="1" noAdjustHandles="1" noChangeArrowheads="1" noChangeShapeType="1"/>
          </p:cNvSpPr>
          <p:nvPr/>
        </p:nvSpPr>
        <p:spPr>
          <a:xfrm>
            <a:off x="4433760" y="4662016"/>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a:t>
            </a:r>
          </a:p>
        </p:txBody>
      </p:sp>
      <p:sp>
        <p:nvSpPr>
          <p:cNvPr id="30" name="Rechteck 29">
            <a:extLst>
              <a:ext uri="{FF2B5EF4-FFF2-40B4-BE49-F238E27FC236}">
                <a16:creationId xmlns:a16="http://schemas.microsoft.com/office/drawing/2014/main" id="{B9EA854F-888D-92C3-EA53-FBADB7F7D282}"/>
              </a:ext>
            </a:extLst>
          </p:cNvPr>
          <p:cNvSpPr>
            <a:spLocks noGrp="1" noRot="1" noMove="1" noResize="1" noEditPoints="1" noAdjustHandles="1" noChangeArrowheads="1" noChangeShapeType="1"/>
          </p:cNvSpPr>
          <p:nvPr/>
        </p:nvSpPr>
        <p:spPr>
          <a:xfrm>
            <a:off x="4041073" y="5098311"/>
            <a:ext cx="271676" cy="271676"/>
          </a:xfrm>
          <a:prstGeom prst="rect">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abgerundete Ecken 30">
            <a:extLst>
              <a:ext uri="{FF2B5EF4-FFF2-40B4-BE49-F238E27FC236}">
                <a16:creationId xmlns:a16="http://schemas.microsoft.com/office/drawing/2014/main" id="{2C518FA0-CB50-41E5-4CE1-7B2B3EDAA7E7}"/>
              </a:ext>
            </a:extLst>
          </p:cNvPr>
          <p:cNvSpPr>
            <a:spLocks noGrp="1" noRot="1" noMove="1" noResize="1" noEditPoints="1" noAdjustHandles="1" noChangeArrowheads="1" noChangeShapeType="1"/>
          </p:cNvSpPr>
          <p:nvPr/>
        </p:nvSpPr>
        <p:spPr>
          <a:xfrm>
            <a:off x="4433760" y="5065794"/>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a:t>
            </a:r>
          </a:p>
        </p:txBody>
      </p:sp>
      <p:sp>
        <p:nvSpPr>
          <p:cNvPr id="32" name="Rechteck 31">
            <a:extLst>
              <a:ext uri="{FF2B5EF4-FFF2-40B4-BE49-F238E27FC236}">
                <a16:creationId xmlns:a16="http://schemas.microsoft.com/office/drawing/2014/main" id="{8345108D-1394-0B3F-6965-89A3A82EAE8A}"/>
              </a:ext>
            </a:extLst>
          </p:cNvPr>
          <p:cNvSpPr>
            <a:spLocks noGrp="1" noRot="1" noMove="1" noResize="1" noEditPoints="1" noAdjustHandles="1" noChangeArrowheads="1" noChangeShapeType="1"/>
          </p:cNvSpPr>
          <p:nvPr/>
        </p:nvSpPr>
        <p:spPr>
          <a:xfrm>
            <a:off x="4041073" y="5502089"/>
            <a:ext cx="271676" cy="271676"/>
          </a:xfrm>
          <a:prstGeom prst="rect">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abgerundete Ecken 32">
            <a:extLst>
              <a:ext uri="{FF2B5EF4-FFF2-40B4-BE49-F238E27FC236}">
                <a16:creationId xmlns:a16="http://schemas.microsoft.com/office/drawing/2014/main" id="{DF127372-C929-1749-7D56-194C72FDA7D6}"/>
              </a:ext>
            </a:extLst>
          </p:cNvPr>
          <p:cNvSpPr>
            <a:spLocks noGrp="1" noRot="1" noMove="1" noResize="1" noEditPoints="1" noAdjustHandles="1" noChangeArrowheads="1" noChangeShapeType="1"/>
          </p:cNvSpPr>
          <p:nvPr/>
        </p:nvSpPr>
        <p:spPr>
          <a:xfrm>
            <a:off x="4433760" y="5469572"/>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a:t>
            </a:r>
          </a:p>
        </p:txBody>
      </p:sp>
      <p:sp>
        <p:nvSpPr>
          <p:cNvPr id="34" name="Ellipse 33">
            <a:extLst>
              <a:ext uri="{FF2B5EF4-FFF2-40B4-BE49-F238E27FC236}">
                <a16:creationId xmlns:a16="http://schemas.microsoft.com/office/drawing/2014/main" id="{BE8DD0C1-7B8F-B600-F1D2-DD26C318A0AB}"/>
              </a:ext>
            </a:extLst>
          </p:cNvPr>
          <p:cNvSpPr>
            <a:spLocks noGrp="1" noRot="1" noMove="1" noResize="1" noEditPoints="1" noAdjustHandles="1" noChangeArrowheads="1" noChangeShapeType="1"/>
          </p:cNvSpPr>
          <p:nvPr/>
        </p:nvSpPr>
        <p:spPr>
          <a:xfrm>
            <a:off x="903799" y="5083837"/>
            <a:ext cx="271676" cy="271676"/>
          </a:xfrm>
          <a:prstGeom prst="ellipse">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Ellipse 34">
            <a:extLst>
              <a:ext uri="{FF2B5EF4-FFF2-40B4-BE49-F238E27FC236}">
                <a16:creationId xmlns:a16="http://schemas.microsoft.com/office/drawing/2014/main" id="{79D0FE3A-F980-AD61-1DB1-C1EC7F5D9158}"/>
              </a:ext>
            </a:extLst>
          </p:cNvPr>
          <p:cNvSpPr>
            <a:spLocks noGrp="1" noRot="1" noMove="1" noResize="1" noEditPoints="1" noAdjustHandles="1" noChangeArrowheads="1" noChangeShapeType="1"/>
          </p:cNvSpPr>
          <p:nvPr/>
        </p:nvSpPr>
        <p:spPr>
          <a:xfrm>
            <a:off x="903799" y="5487615"/>
            <a:ext cx="271676" cy="271676"/>
          </a:xfrm>
          <a:prstGeom prst="ellipse">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67B64DE5-00BB-769E-D713-037342DD9570}"/>
              </a:ext>
            </a:extLst>
          </p:cNvPr>
          <p:cNvSpPr>
            <a:spLocks noGrp="1" noRot="1" noMove="1" noResize="1" noEditPoints="1" noAdjustHandles="1" noChangeArrowheads="1" noChangeShapeType="1"/>
          </p:cNvSpPr>
          <p:nvPr/>
        </p:nvSpPr>
        <p:spPr>
          <a:xfrm>
            <a:off x="7186998" y="3067304"/>
            <a:ext cx="271676" cy="271676"/>
          </a:xfrm>
          <a:prstGeom prst="rect">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abgerundete Ecken 36">
            <a:extLst>
              <a:ext uri="{FF2B5EF4-FFF2-40B4-BE49-F238E27FC236}">
                <a16:creationId xmlns:a16="http://schemas.microsoft.com/office/drawing/2014/main" id="{ACAF771D-6D40-75A1-BFC3-9B4CC7774A0F}"/>
              </a:ext>
            </a:extLst>
          </p:cNvPr>
          <p:cNvSpPr>
            <a:spLocks noGrp="1" noRot="1" noMove="1" noResize="1" noEditPoints="1" noAdjustHandles="1" noChangeArrowheads="1" noChangeShapeType="1"/>
          </p:cNvSpPr>
          <p:nvPr/>
        </p:nvSpPr>
        <p:spPr>
          <a:xfrm>
            <a:off x="7579685" y="3034787"/>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i="1">
                <a:solidFill>
                  <a:schemeClr val="tx1"/>
                </a:solidFill>
                <a:latin typeface="Bahnschrift" panose="020B0502040204020203" pitchFamily="34" charset="0"/>
                <a:cs typeface="Helvetica" panose="020B0604020202020204" pitchFamily="34" charset="0"/>
              </a:rPr>
              <a:t>…</a:t>
            </a:r>
            <a:endParaRPr lang="de-DE" sz="1600" b="0" i="1">
              <a:solidFill>
                <a:schemeClr val="tx1"/>
              </a:solidFill>
              <a:latin typeface="Bahnschrift" panose="020B0502040204020203" pitchFamily="34" charset="0"/>
              <a:cs typeface="Helvetica" panose="020B0604020202020204" pitchFamily="34" charset="0"/>
            </a:endParaRPr>
          </a:p>
        </p:txBody>
      </p:sp>
      <p:sp>
        <p:nvSpPr>
          <p:cNvPr id="38" name="Rechteck 37">
            <a:extLst>
              <a:ext uri="{FF2B5EF4-FFF2-40B4-BE49-F238E27FC236}">
                <a16:creationId xmlns:a16="http://schemas.microsoft.com/office/drawing/2014/main" id="{3FC8D940-4389-CF80-CA13-E52E17AD9CE4}"/>
              </a:ext>
            </a:extLst>
          </p:cNvPr>
          <p:cNvSpPr>
            <a:spLocks noGrp="1" noRot="1" noMove="1" noResize="1" noEditPoints="1" noAdjustHandles="1" noChangeArrowheads="1" noChangeShapeType="1"/>
          </p:cNvSpPr>
          <p:nvPr/>
        </p:nvSpPr>
        <p:spPr>
          <a:xfrm>
            <a:off x="7186998" y="3471082"/>
            <a:ext cx="271676" cy="271676"/>
          </a:xfrm>
          <a:prstGeom prst="rect">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abgerundete Ecken 38">
            <a:extLst>
              <a:ext uri="{FF2B5EF4-FFF2-40B4-BE49-F238E27FC236}">
                <a16:creationId xmlns:a16="http://schemas.microsoft.com/office/drawing/2014/main" id="{CB76CC88-AC4C-7796-B350-4EF7E34537B1}"/>
              </a:ext>
            </a:extLst>
          </p:cNvPr>
          <p:cNvSpPr>
            <a:spLocks noGrp="1" noRot="1" noMove="1" noResize="1" noEditPoints="1" noAdjustHandles="1" noChangeArrowheads="1" noChangeShapeType="1"/>
          </p:cNvSpPr>
          <p:nvPr/>
        </p:nvSpPr>
        <p:spPr>
          <a:xfrm>
            <a:off x="7579685" y="3438565"/>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a:t>
            </a:r>
          </a:p>
        </p:txBody>
      </p:sp>
      <p:sp>
        <p:nvSpPr>
          <p:cNvPr id="40" name="Rechteck 39">
            <a:extLst>
              <a:ext uri="{FF2B5EF4-FFF2-40B4-BE49-F238E27FC236}">
                <a16:creationId xmlns:a16="http://schemas.microsoft.com/office/drawing/2014/main" id="{45CC8E50-3DA9-DAFF-F13E-0DB8EF14F68F}"/>
              </a:ext>
            </a:extLst>
          </p:cNvPr>
          <p:cNvSpPr>
            <a:spLocks noGrp="1" noRot="1" noMove="1" noResize="1" noEditPoints="1" noAdjustHandles="1" noChangeArrowheads="1" noChangeShapeType="1"/>
          </p:cNvSpPr>
          <p:nvPr/>
        </p:nvSpPr>
        <p:spPr>
          <a:xfrm>
            <a:off x="7186998" y="3874860"/>
            <a:ext cx="271676" cy="271676"/>
          </a:xfrm>
          <a:prstGeom prst="rect">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abgerundete Ecken 40">
            <a:extLst>
              <a:ext uri="{FF2B5EF4-FFF2-40B4-BE49-F238E27FC236}">
                <a16:creationId xmlns:a16="http://schemas.microsoft.com/office/drawing/2014/main" id="{B96B8280-C186-6F7C-F29B-A21BCB0F191A}"/>
              </a:ext>
            </a:extLst>
          </p:cNvPr>
          <p:cNvSpPr>
            <a:spLocks noGrp="1" noRot="1" noMove="1" noResize="1" noEditPoints="1" noAdjustHandles="1" noChangeArrowheads="1" noChangeShapeType="1"/>
          </p:cNvSpPr>
          <p:nvPr/>
        </p:nvSpPr>
        <p:spPr>
          <a:xfrm>
            <a:off x="7579685" y="3842343"/>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a:t>
            </a:r>
          </a:p>
        </p:txBody>
      </p:sp>
      <p:sp>
        <p:nvSpPr>
          <p:cNvPr id="42" name="Rechteck 41">
            <a:extLst>
              <a:ext uri="{FF2B5EF4-FFF2-40B4-BE49-F238E27FC236}">
                <a16:creationId xmlns:a16="http://schemas.microsoft.com/office/drawing/2014/main" id="{ED965E27-CA07-D2ED-1069-8E59060079D0}"/>
              </a:ext>
            </a:extLst>
          </p:cNvPr>
          <p:cNvSpPr>
            <a:spLocks noGrp="1" noRot="1" noMove="1" noResize="1" noEditPoints="1" noAdjustHandles="1" noChangeArrowheads="1" noChangeShapeType="1"/>
          </p:cNvSpPr>
          <p:nvPr/>
        </p:nvSpPr>
        <p:spPr>
          <a:xfrm>
            <a:off x="7186998" y="4278638"/>
            <a:ext cx="271676" cy="271676"/>
          </a:xfrm>
          <a:prstGeom prst="rect">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abgerundete Ecken 42">
            <a:extLst>
              <a:ext uri="{FF2B5EF4-FFF2-40B4-BE49-F238E27FC236}">
                <a16:creationId xmlns:a16="http://schemas.microsoft.com/office/drawing/2014/main" id="{DFE64D5E-FC70-B209-DBA7-79664DF6271C}"/>
              </a:ext>
            </a:extLst>
          </p:cNvPr>
          <p:cNvSpPr>
            <a:spLocks noGrp="1" noRot="1" noMove="1" noResize="1" noEditPoints="1" noAdjustHandles="1" noChangeArrowheads="1" noChangeShapeType="1"/>
          </p:cNvSpPr>
          <p:nvPr/>
        </p:nvSpPr>
        <p:spPr>
          <a:xfrm>
            <a:off x="7579685" y="4246121"/>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a:t>
            </a:r>
          </a:p>
        </p:txBody>
      </p:sp>
      <p:sp>
        <p:nvSpPr>
          <p:cNvPr id="44" name="Rechteck 43">
            <a:extLst>
              <a:ext uri="{FF2B5EF4-FFF2-40B4-BE49-F238E27FC236}">
                <a16:creationId xmlns:a16="http://schemas.microsoft.com/office/drawing/2014/main" id="{99C68C6E-A872-0542-9B7A-6780F1118024}"/>
              </a:ext>
            </a:extLst>
          </p:cNvPr>
          <p:cNvSpPr>
            <a:spLocks noGrp="1" noRot="1" noMove="1" noResize="1" noEditPoints="1" noAdjustHandles="1" noChangeArrowheads="1" noChangeShapeType="1"/>
          </p:cNvSpPr>
          <p:nvPr/>
        </p:nvSpPr>
        <p:spPr>
          <a:xfrm>
            <a:off x="7186998" y="4692181"/>
            <a:ext cx="271676" cy="271676"/>
          </a:xfrm>
          <a:prstGeom prst="rect">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abgerundete Ecken 44">
            <a:extLst>
              <a:ext uri="{FF2B5EF4-FFF2-40B4-BE49-F238E27FC236}">
                <a16:creationId xmlns:a16="http://schemas.microsoft.com/office/drawing/2014/main" id="{FBCF3268-2B48-7A22-47B6-F634809BC105}"/>
              </a:ext>
            </a:extLst>
          </p:cNvPr>
          <p:cNvSpPr>
            <a:spLocks noGrp="1" noRot="1" noMove="1" noResize="1" noEditPoints="1" noAdjustHandles="1" noChangeArrowheads="1" noChangeShapeType="1"/>
          </p:cNvSpPr>
          <p:nvPr/>
        </p:nvSpPr>
        <p:spPr>
          <a:xfrm>
            <a:off x="7579685" y="4659664"/>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a:t>
            </a:r>
          </a:p>
        </p:txBody>
      </p:sp>
      <p:sp>
        <p:nvSpPr>
          <p:cNvPr id="46" name="Rechteck 45">
            <a:extLst>
              <a:ext uri="{FF2B5EF4-FFF2-40B4-BE49-F238E27FC236}">
                <a16:creationId xmlns:a16="http://schemas.microsoft.com/office/drawing/2014/main" id="{1CAAF709-6FE8-D0AD-CD7D-8C73A2128776}"/>
              </a:ext>
            </a:extLst>
          </p:cNvPr>
          <p:cNvSpPr>
            <a:spLocks noGrp="1" noRot="1" noMove="1" noResize="1" noEditPoints="1" noAdjustHandles="1" noChangeArrowheads="1" noChangeShapeType="1"/>
          </p:cNvSpPr>
          <p:nvPr/>
        </p:nvSpPr>
        <p:spPr>
          <a:xfrm>
            <a:off x="7186998" y="5095959"/>
            <a:ext cx="271676" cy="271676"/>
          </a:xfrm>
          <a:prstGeom prst="rect">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echteck: abgerundete Ecken 46">
            <a:extLst>
              <a:ext uri="{FF2B5EF4-FFF2-40B4-BE49-F238E27FC236}">
                <a16:creationId xmlns:a16="http://schemas.microsoft.com/office/drawing/2014/main" id="{51F884AD-52C3-C447-896D-6BC42216D302}"/>
              </a:ext>
            </a:extLst>
          </p:cNvPr>
          <p:cNvSpPr>
            <a:spLocks noGrp="1" noRot="1" noMove="1" noResize="1" noEditPoints="1" noAdjustHandles="1" noChangeArrowheads="1" noChangeShapeType="1"/>
          </p:cNvSpPr>
          <p:nvPr/>
        </p:nvSpPr>
        <p:spPr>
          <a:xfrm>
            <a:off x="7579685" y="5063442"/>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a:t>
            </a:r>
          </a:p>
        </p:txBody>
      </p:sp>
      <p:sp>
        <p:nvSpPr>
          <p:cNvPr id="48" name="Rechteck 47">
            <a:extLst>
              <a:ext uri="{FF2B5EF4-FFF2-40B4-BE49-F238E27FC236}">
                <a16:creationId xmlns:a16="http://schemas.microsoft.com/office/drawing/2014/main" id="{D2625CCC-E9E0-2801-37D0-C951CB6DF1A1}"/>
              </a:ext>
            </a:extLst>
          </p:cNvPr>
          <p:cNvSpPr>
            <a:spLocks noGrp="1" noRot="1" noMove="1" noResize="1" noEditPoints="1" noAdjustHandles="1" noChangeArrowheads="1" noChangeShapeType="1"/>
          </p:cNvSpPr>
          <p:nvPr/>
        </p:nvSpPr>
        <p:spPr>
          <a:xfrm>
            <a:off x="7186998" y="5499737"/>
            <a:ext cx="271676" cy="271676"/>
          </a:xfrm>
          <a:prstGeom prst="rect">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abgerundete Ecken 48">
            <a:extLst>
              <a:ext uri="{FF2B5EF4-FFF2-40B4-BE49-F238E27FC236}">
                <a16:creationId xmlns:a16="http://schemas.microsoft.com/office/drawing/2014/main" id="{D5562EB5-A312-A147-F986-DDD28191A223}"/>
              </a:ext>
            </a:extLst>
          </p:cNvPr>
          <p:cNvSpPr>
            <a:spLocks noGrp="1" noRot="1" noMove="1" noResize="1" noEditPoints="1" noAdjustHandles="1" noChangeArrowheads="1" noChangeShapeType="1"/>
          </p:cNvSpPr>
          <p:nvPr/>
        </p:nvSpPr>
        <p:spPr>
          <a:xfrm>
            <a:off x="7579685" y="5467220"/>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a:t>
            </a:r>
          </a:p>
        </p:txBody>
      </p:sp>
    </p:spTree>
    <p:extLst>
      <p:ext uri="{BB962C8B-B14F-4D97-AF65-F5344CB8AC3E}">
        <p14:creationId xmlns:p14="http://schemas.microsoft.com/office/powerpoint/2010/main" val="2620610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4BC63A4-319C-060C-7EB8-EABA0B97B469}"/>
              </a:ext>
            </a:extLst>
          </p:cNvPr>
          <p:cNvSpPr>
            <a:spLocks noGrp="1" noRot="1" noMove="1" noResize="1" noEditPoints="1" noAdjustHandles="1" noChangeArrowheads="1" noChangeShapeType="1"/>
          </p:cNvSpPr>
          <p:nvPr/>
        </p:nvSpPr>
        <p:spPr>
          <a:xfrm>
            <a:off x="895149" y="2660833"/>
            <a:ext cx="271676" cy="271676"/>
          </a:xfrm>
          <a:prstGeom prst="rect">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abgerundete Ecken 7">
            <a:extLst>
              <a:ext uri="{FF2B5EF4-FFF2-40B4-BE49-F238E27FC236}">
                <a16:creationId xmlns:a16="http://schemas.microsoft.com/office/drawing/2014/main" id="{2430149C-B6BA-8BF6-D704-BD94E5EE4346}"/>
              </a:ext>
            </a:extLst>
          </p:cNvPr>
          <p:cNvSpPr>
            <a:spLocks noGrp="1" noRot="1" noMove="1" noResize="1" noEditPoints="1" noAdjustHandles="1" noChangeArrowheads="1" noChangeShapeType="1"/>
          </p:cNvSpPr>
          <p:nvPr/>
        </p:nvSpPr>
        <p:spPr>
          <a:xfrm>
            <a:off x="1287836" y="2628316"/>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Badewanne</a:t>
            </a:r>
          </a:p>
        </p:txBody>
      </p:sp>
      <p:sp>
        <p:nvSpPr>
          <p:cNvPr id="9" name="Rechteck 8">
            <a:extLst>
              <a:ext uri="{FF2B5EF4-FFF2-40B4-BE49-F238E27FC236}">
                <a16:creationId xmlns:a16="http://schemas.microsoft.com/office/drawing/2014/main" id="{42ACC561-F70C-C5AB-F6C1-85A99D6DDB8C}"/>
              </a:ext>
            </a:extLst>
          </p:cNvPr>
          <p:cNvSpPr>
            <a:spLocks noGrp="1" noRot="1" noMove="1" noResize="1" noEditPoints="1" noAdjustHandles="1" noChangeArrowheads="1" noChangeShapeType="1"/>
          </p:cNvSpPr>
          <p:nvPr/>
        </p:nvSpPr>
        <p:spPr>
          <a:xfrm>
            <a:off x="895149" y="3069656"/>
            <a:ext cx="271676" cy="271676"/>
          </a:xfrm>
          <a:prstGeom prst="rect">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9A00FEB5-519F-072F-2AA2-3521D8A3BE1E}"/>
              </a:ext>
            </a:extLst>
          </p:cNvPr>
          <p:cNvSpPr>
            <a:spLocks noGrp="1" noRot="1" noMove="1" noResize="1" noEditPoints="1" noAdjustHandles="1" noChangeArrowheads="1" noChangeShapeType="1"/>
          </p:cNvSpPr>
          <p:nvPr/>
        </p:nvSpPr>
        <p:spPr>
          <a:xfrm>
            <a:off x="1287836" y="3037139"/>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möbliert</a:t>
            </a:r>
          </a:p>
        </p:txBody>
      </p:sp>
      <p:sp>
        <p:nvSpPr>
          <p:cNvPr id="12" name="Rechteck 11">
            <a:extLst>
              <a:ext uri="{FF2B5EF4-FFF2-40B4-BE49-F238E27FC236}">
                <a16:creationId xmlns:a16="http://schemas.microsoft.com/office/drawing/2014/main" id="{F0A73D31-8BAD-F467-8C5A-893C57541316}"/>
              </a:ext>
            </a:extLst>
          </p:cNvPr>
          <p:cNvSpPr>
            <a:spLocks noGrp="1" noRot="1" noMove="1" noResize="1" noEditPoints="1" noAdjustHandles="1" noChangeArrowheads="1" noChangeShapeType="1"/>
          </p:cNvSpPr>
          <p:nvPr/>
        </p:nvSpPr>
        <p:spPr>
          <a:xfrm>
            <a:off x="895149" y="3473434"/>
            <a:ext cx="271676" cy="271676"/>
          </a:xfrm>
          <a:prstGeom prst="rect">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abgerundete Ecken 12">
            <a:extLst>
              <a:ext uri="{FF2B5EF4-FFF2-40B4-BE49-F238E27FC236}">
                <a16:creationId xmlns:a16="http://schemas.microsoft.com/office/drawing/2014/main" id="{5861C93A-B700-2DEF-C05C-6E4BE8C4EA84}"/>
              </a:ext>
            </a:extLst>
          </p:cNvPr>
          <p:cNvSpPr>
            <a:spLocks noGrp="1" noRot="1" noMove="1" noResize="1" noEditPoints="1" noAdjustHandles="1" noChangeArrowheads="1" noChangeShapeType="1"/>
          </p:cNvSpPr>
          <p:nvPr/>
        </p:nvSpPr>
        <p:spPr>
          <a:xfrm>
            <a:off x="1287836" y="3440917"/>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a:t>
            </a:r>
          </a:p>
        </p:txBody>
      </p:sp>
      <p:sp>
        <p:nvSpPr>
          <p:cNvPr id="16" name="Rechteck 15">
            <a:extLst>
              <a:ext uri="{FF2B5EF4-FFF2-40B4-BE49-F238E27FC236}">
                <a16:creationId xmlns:a16="http://schemas.microsoft.com/office/drawing/2014/main" id="{884F2172-0ACE-FC2A-EE73-960E43C3169B}"/>
              </a:ext>
            </a:extLst>
          </p:cNvPr>
          <p:cNvSpPr>
            <a:spLocks noGrp="1" noRot="1" noMove="1" noResize="1" noEditPoints="1" noAdjustHandles="1" noChangeArrowheads="1" noChangeShapeType="1"/>
          </p:cNvSpPr>
          <p:nvPr/>
        </p:nvSpPr>
        <p:spPr>
          <a:xfrm>
            <a:off x="895149" y="3877212"/>
            <a:ext cx="271676" cy="271676"/>
          </a:xfrm>
          <a:prstGeom prst="rect">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abgerundete Ecken 16">
            <a:extLst>
              <a:ext uri="{FF2B5EF4-FFF2-40B4-BE49-F238E27FC236}">
                <a16:creationId xmlns:a16="http://schemas.microsoft.com/office/drawing/2014/main" id="{A80024C3-3B90-3F14-CC8B-8F8DDB6DEFA3}"/>
              </a:ext>
            </a:extLst>
          </p:cNvPr>
          <p:cNvSpPr>
            <a:spLocks noGrp="1" noRot="1" noMove="1" noResize="1" noEditPoints="1" noAdjustHandles="1" noChangeArrowheads="1" noChangeShapeType="1"/>
          </p:cNvSpPr>
          <p:nvPr/>
        </p:nvSpPr>
        <p:spPr>
          <a:xfrm>
            <a:off x="1287836" y="3844695"/>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a:t>
            </a:r>
          </a:p>
        </p:txBody>
      </p:sp>
      <p:sp>
        <p:nvSpPr>
          <p:cNvPr id="18" name="Rechteck 17">
            <a:extLst>
              <a:ext uri="{FF2B5EF4-FFF2-40B4-BE49-F238E27FC236}">
                <a16:creationId xmlns:a16="http://schemas.microsoft.com/office/drawing/2014/main" id="{7BB91C7C-D0D4-8C6F-51FF-79FC974C71BE}"/>
              </a:ext>
            </a:extLst>
          </p:cNvPr>
          <p:cNvSpPr>
            <a:spLocks noGrp="1" noRot="1" noMove="1" noResize="1" noEditPoints="1" noAdjustHandles="1" noChangeArrowheads="1" noChangeShapeType="1"/>
          </p:cNvSpPr>
          <p:nvPr/>
        </p:nvSpPr>
        <p:spPr>
          <a:xfrm>
            <a:off x="895149" y="4280990"/>
            <a:ext cx="271676" cy="271676"/>
          </a:xfrm>
          <a:prstGeom prst="rect">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abgerundete Ecken 19">
            <a:extLst>
              <a:ext uri="{FF2B5EF4-FFF2-40B4-BE49-F238E27FC236}">
                <a16:creationId xmlns:a16="http://schemas.microsoft.com/office/drawing/2014/main" id="{6BF36128-BF4E-5D9B-E154-545DD7AB2ADD}"/>
              </a:ext>
            </a:extLst>
          </p:cNvPr>
          <p:cNvSpPr>
            <a:spLocks noGrp="1" noRot="1" noMove="1" noResize="1" noEditPoints="1" noAdjustHandles="1" noChangeArrowheads="1" noChangeShapeType="1"/>
          </p:cNvSpPr>
          <p:nvPr/>
        </p:nvSpPr>
        <p:spPr>
          <a:xfrm>
            <a:off x="1287836" y="4248473"/>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a:t>
            </a:r>
          </a:p>
        </p:txBody>
      </p:sp>
      <p:sp>
        <p:nvSpPr>
          <p:cNvPr id="27" name="Rechteck 26">
            <a:extLst>
              <a:ext uri="{FF2B5EF4-FFF2-40B4-BE49-F238E27FC236}">
                <a16:creationId xmlns:a16="http://schemas.microsoft.com/office/drawing/2014/main" id="{7F0BB251-C83A-987D-F9AF-0EE5B293CCAC}"/>
              </a:ext>
            </a:extLst>
          </p:cNvPr>
          <p:cNvSpPr>
            <a:spLocks noGrp="1" noRot="1" noMove="1" noResize="1" noEditPoints="1" noAdjustHandles="1" noChangeArrowheads="1" noChangeShapeType="1"/>
          </p:cNvSpPr>
          <p:nvPr/>
        </p:nvSpPr>
        <p:spPr>
          <a:xfrm>
            <a:off x="4041073" y="2660833"/>
            <a:ext cx="271676" cy="271676"/>
          </a:xfrm>
          <a:prstGeom prst="rect">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abgerundete Ecken 35">
            <a:extLst>
              <a:ext uri="{FF2B5EF4-FFF2-40B4-BE49-F238E27FC236}">
                <a16:creationId xmlns:a16="http://schemas.microsoft.com/office/drawing/2014/main" id="{FF96C349-4DA8-78D3-0FC3-B6AFAD0AF988}"/>
              </a:ext>
            </a:extLst>
          </p:cNvPr>
          <p:cNvSpPr>
            <a:spLocks noGrp="1" noRot="1" noMove="1" noResize="1" noEditPoints="1" noAdjustHandles="1" noChangeArrowheads="1" noChangeShapeType="1"/>
          </p:cNvSpPr>
          <p:nvPr/>
        </p:nvSpPr>
        <p:spPr>
          <a:xfrm>
            <a:off x="4433760" y="2628316"/>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a:solidFill>
                  <a:schemeClr val="tx1"/>
                </a:solidFill>
                <a:latin typeface="Bahnschrift" panose="020B0502040204020203" pitchFamily="34" charset="0"/>
                <a:cs typeface="Helvetica" panose="020B0604020202020204" pitchFamily="34" charset="0"/>
              </a:rPr>
              <a:t>z</a:t>
            </a:r>
            <a:r>
              <a:rPr lang="de-DE" sz="1600" b="0">
                <a:solidFill>
                  <a:schemeClr val="tx1"/>
                </a:solidFill>
                <a:latin typeface="Bahnschrift" panose="020B0502040204020203" pitchFamily="34" charset="0"/>
                <a:cs typeface="Helvetica" panose="020B0604020202020204" pitchFamily="34" charset="0"/>
              </a:rPr>
              <a:t>entrale Lage</a:t>
            </a:r>
          </a:p>
        </p:txBody>
      </p:sp>
      <p:sp>
        <p:nvSpPr>
          <p:cNvPr id="38" name="Rechteck 37">
            <a:extLst>
              <a:ext uri="{FF2B5EF4-FFF2-40B4-BE49-F238E27FC236}">
                <a16:creationId xmlns:a16="http://schemas.microsoft.com/office/drawing/2014/main" id="{2F2D2B49-D00A-2E40-C306-E2F9E0EC4EDB}"/>
              </a:ext>
            </a:extLst>
          </p:cNvPr>
          <p:cNvSpPr>
            <a:spLocks noGrp="1" noRot="1" noMove="1" noResize="1" noEditPoints="1" noAdjustHandles="1" noChangeArrowheads="1" noChangeShapeType="1"/>
          </p:cNvSpPr>
          <p:nvPr/>
        </p:nvSpPr>
        <p:spPr>
          <a:xfrm>
            <a:off x="4041073" y="3069656"/>
            <a:ext cx="271676" cy="271676"/>
          </a:xfrm>
          <a:prstGeom prst="rect">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abgerundete Ecken 38">
            <a:extLst>
              <a:ext uri="{FF2B5EF4-FFF2-40B4-BE49-F238E27FC236}">
                <a16:creationId xmlns:a16="http://schemas.microsoft.com/office/drawing/2014/main" id="{04222378-CA82-F25C-9B39-6D274D8E6BD5}"/>
              </a:ext>
            </a:extLst>
          </p:cNvPr>
          <p:cNvSpPr>
            <a:spLocks noGrp="1" noRot="1" noMove="1" noResize="1" noEditPoints="1" noAdjustHandles="1" noChangeArrowheads="1" noChangeShapeType="1"/>
          </p:cNvSpPr>
          <p:nvPr/>
        </p:nvSpPr>
        <p:spPr>
          <a:xfrm>
            <a:off x="4433760" y="3037139"/>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a:solidFill>
                  <a:schemeClr val="tx1"/>
                </a:solidFill>
                <a:latin typeface="Bahnschrift" panose="020B0502040204020203" pitchFamily="34" charset="0"/>
                <a:cs typeface="Helvetica" panose="020B0604020202020204" pitchFamily="34" charset="0"/>
              </a:rPr>
              <a:t>Nähe zur Uni</a:t>
            </a:r>
            <a:endParaRPr lang="de-DE" sz="1600" b="0">
              <a:solidFill>
                <a:schemeClr val="tx1"/>
              </a:solidFill>
              <a:latin typeface="Bahnschrift" panose="020B0502040204020203" pitchFamily="34" charset="0"/>
              <a:cs typeface="Helvetica" panose="020B0604020202020204" pitchFamily="34" charset="0"/>
            </a:endParaRPr>
          </a:p>
        </p:txBody>
      </p:sp>
      <p:sp>
        <p:nvSpPr>
          <p:cNvPr id="40" name="Rechteck 39">
            <a:extLst>
              <a:ext uri="{FF2B5EF4-FFF2-40B4-BE49-F238E27FC236}">
                <a16:creationId xmlns:a16="http://schemas.microsoft.com/office/drawing/2014/main" id="{3873599F-E200-6842-EE8A-BC505388414B}"/>
              </a:ext>
            </a:extLst>
          </p:cNvPr>
          <p:cNvSpPr>
            <a:spLocks noGrp="1" noRot="1" noMove="1" noResize="1" noEditPoints="1" noAdjustHandles="1" noChangeArrowheads="1" noChangeShapeType="1"/>
          </p:cNvSpPr>
          <p:nvPr/>
        </p:nvSpPr>
        <p:spPr>
          <a:xfrm>
            <a:off x="4041073" y="3473434"/>
            <a:ext cx="271676" cy="271676"/>
          </a:xfrm>
          <a:prstGeom prst="rect">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abgerundete Ecken 40">
            <a:extLst>
              <a:ext uri="{FF2B5EF4-FFF2-40B4-BE49-F238E27FC236}">
                <a16:creationId xmlns:a16="http://schemas.microsoft.com/office/drawing/2014/main" id="{98D0FE1D-B253-5E51-7E5D-DFB8B5C09712}"/>
              </a:ext>
            </a:extLst>
          </p:cNvPr>
          <p:cNvSpPr>
            <a:spLocks noGrp="1" noRot="1" noMove="1" noResize="1" noEditPoints="1" noAdjustHandles="1" noChangeArrowheads="1" noChangeShapeType="1"/>
          </p:cNvSpPr>
          <p:nvPr/>
        </p:nvSpPr>
        <p:spPr>
          <a:xfrm>
            <a:off x="4433760" y="3440917"/>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a:t>
            </a:r>
          </a:p>
        </p:txBody>
      </p:sp>
      <p:sp>
        <p:nvSpPr>
          <p:cNvPr id="42" name="Rechteck 41">
            <a:extLst>
              <a:ext uri="{FF2B5EF4-FFF2-40B4-BE49-F238E27FC236}">
                <a16:creationId xmlns:a16="http://schemas.microsoft.com/office/drawing/2014/main" id="{FA885926-A47B-C365-791A-B81ABE936D98}"/>
              </a:ext>
            </a:extLst>
          </p:cNvPr>
          <p:cNvSpPr>
            <a:spLocks noGrp="1" noRot="1" noMove="1" noResize="1" noEditPoints="1" noAdjustHandles="1" noChangeArrowheads="1" noChangeShapeType="1"/>
          </p:cNvSpPr>
          <p:nvPr/>
        </p:nvSpPr>
        <p:spPr>
          <a:xfrm>
            <a:off x="4041073" y="3877212"/>
            <a:ext cx="271676" cy="271676"/>
          </a:xfrm>
          <a:prstGeom prst="rect">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abgerundete Ecken 42">
            <a:extLst>
              <a:ext uri="{FF2B5EF4-FFF2-40B4-BE49-F238E27FC236}">
                <a16:creationId xmlns:a16="http://schemas.microsoft.com/office/drawing/2014/main" id="{94A4BEC1-9D3B-895F-524B-0C24005119DC}"/>
              </a:ext>
            </a:extLst>
          </p:cNvPr>
          <p:cNvSpPr>
            <a:spLocks noGrp="1" noRot="1" noMove="1" noResize="1" noEditPoints="1" noAdjustHandles="1" noChangeArrowheads="1" noChangeShapeType="1"/>
          </p:cNvSpPr>
          <p:nvPr/>
        </p:nvSpPr>
        <p:spPr>
          <a:xfrm>
            <a:off x="4433760" y="3844695"/>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a:t>
            </a:r>
          </a:p>
        </p:txBody>
      </p:sp>
      <p:sp>
        <p:nvSpPr>
          <p:cNvPr id="44" name="Rechteck 43">
            <a:extLst>
              <a:ext uri="{FF2B5EF4-FFF2-40B4-BE49-F238E27FC236}">
                <a16:creationId xmlns:a16="http://schemas.microsoft.com/office/drawing/2014/main" id="{2E88B23B-B553-070B-ADBD-2067C5ACD954}"/>
              </a:ext>
            </a:extLst>
          </p:cNvPr>
          <p:cNvSpPr>
            <a:spLocks noGrp="1" noRot="1" noMove="1" noResize="1" noEditPoints="1" noAdjustHandles="1" noChangeArrowheads="1" noChangeShapeType="1"/>
          </p:cNvSpPr>
          <p:nvPr/>
        </p:nvSpPr>
        <p:spPr>
          <a:xfrm>
            <a:off x="4041073" y="4280990"/>
            <a:ext cx="271676" cy="271676"/>
          </a:xfrm>
          <a:prstGeom prst="rect">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abgerundete Ecken 44">
            <a:extLst>
              <a:ext uri="{FF2B5EF4-FFF2-40B4-BE49-F238E27FC236}">
                <a16:creationId xmlns:a16="http://schemas.microsoft.com/office/drawing/2014/main" id="{39F17399-812A-EA49-A320-A80E1F47FABB}"/>
              </a:ext>
            </a:extLst>
          </p:cNvPr>
          <p:cNvSpPr>
            <a:spLocks noGrp="1" noRot="1" noMove="1" noResize="1" noEditPoints="1" noAdjustHandles="1" noChangeArrowheads="1" noChangeShapeType="1"/>
          </p:cNvSpPr>
          <p:nvPr/>
        </p:nvSpPr>
        <p:spPr>
          <a:xfrm>
            <a:off x="4433760" y="4248473"/>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a:t>
            </a:r>
          </a:p>
        </p:txBody>
      </p:sp>
      <p:sp>
        <p:nvSpPr>
          <p:cNvPr id="46" name="Rechteck 45">
            <a:extLst>
              <a:ext uri="{FF2B5EF4-FFF2-40B4-BE49-F238E27FC236}">
                <a16:creationId xmlns:a16="http://schemas.microsoft.com/office/drawing/2014/main" id="{B87C68AC-0D33-236A-16F3-85251D49C1FB}"/>
              </a:ext>
            </a:extLst>
          </p:cNvPr>
          <p:cNvSpPr>
            <a:spLocks noGrp="1" noRot="1" noMove="1" noResize="1" noEditPoints="1" noAdjustHandles="1" noChangeArrowheads="1" noChangeShapeType="1"/>
          </p:cNvSpPr>
          <p:nvPr/>
        </p:nvSpPr>
        <p:spPr>
          <a:xfrm>
            <a:off x="7186998" y="2660833"/>
            <a:ext cx="271676" cy="271676"/>
          </a:xfrm>
          <a:prstGeom prst="rect">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echteck: abgerundete Ecken 46">
            <a:extLst>
              <a:ext uri="{FF2B5EF4-FFF2-40B4-BE49-F238E27FC236}">
                <a16:creationId xmlns:a16="http://schemas.microsoft.com/office/drawing/2014/main" id="{9603EDC4-271E-EF4A-C7C3-B569B4DEC598}"/>
              </a:ext>
            </a:extLst>
          </p:cNvPr>
          <p:cNvSpPr>
            <a:spLocks noGrp="1" noRot="1" noMove="1" noResize="1" noEditPoints="1" noAdjustHandles="1" noChangeArrowheads="1" noChangeShapeType="1"/>
          </p:cNvSpPr>
          <p:nvPr/>
        </p:nvSpPr>
        <p:spPr>
          <a:xfrm>
            <a:off x="7579685" y="2628316"/>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a:solidFill>
                  <a:schemeClr val="tx1"/>
                </a:solidFill>
                <a:latin typeface="Bahnschrift" panose="020B0502040204020203" pitchFamily="34" charset="0"/>
                <a:cs typeface="Helvetica" panose="020B0604020202020204" pitchFamily="34" charset="0"/>
              </a:rPr>
              <a:t>Altbau</a:t>
            </a:r>
            <a:endParaRPr lang="de-DE" sz="1600" b="0">
              <a:solidFill>
                <a:schemeClr val="tx1"/>
              </a:solidFill>
              <a:latin typeface="Bahnschrift" panose="020B0502040204020203" pitchFamily="34" charset="0"/>
              <a:cs typeface="Helvetica" panose="020B0604020202020204" pitchFamily="34" charset="0"/>
            </a:endParaRPr>
          </a:p>
        </p:txBody>
      </p:sp>
      <p:sp>
        <p:nvSpPr>
          <p:cNvPr id="48" name="Rechteck 47">
            <a:extLst>
              <a:ext uri="{FF2B5EF4-FFF2-40B4-BE49-F238E27FC236}">
                <a16:creationId xmlns:a16="http://schemas.microsoft.com/office/drawing/2014/main" id="{B9CA6F8A-7214-F72A-6161-F20A3465971C}"/>
              </a:ext>
            </a:extLst>
          </p:cNvPr>
          <p:cNvSpPr>
            <a:spLocks noGrp="1" noRot="1" noMove="1" noResize="1" noEditPoints="1" noAdjustHandles="1" noChangeArrowheads="1" noChangeShapeType="1"/>
          </p:cNvSpPr>
          <p:nvPr/>
        </p:nvSpPr>
        <p:spPr>
          <a:xfrm>
            <a:off x="7186998" y="3069656"/>
            <a:ext cx="271676" cy="271676"/>
          </a:xfrm>
          <a:prstGeom prst="rect">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abgerundete Ecken 48">
            <a:extLst>
              <a:ext uri="{FF2B5EF4-FFF2-40B4-BE49-F238E27FC236}">
                <a16:creationId xmlns:a16="http://schemas.microsoft.com/office/drawing/2014/main" id="{A188041D-CAFF-8B42-ADF3-4B883B84167D}"/>
              </a:ext>
            </a:extLst>
          </p:cNvPr>
          <p:cNvSpPr>
            <a:spLocks noGrp="1" noRot="1" noMove="1" noResize="1" noEditPoints="1" noAdjustHandles="1" noChangeArrowheads="1" noChangeShapeType="1"/>
          </p:cNvSpPr>
          <p:nvPr/>
        </p:nvSpPr>
        <p:spPr>
          <a:xfrm>
            <a:off x="7579685" y="3037139"/>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Art der Heizung: _______</a:t>
            </a:r>
          </a:p>
        </p:txBody>
      </p:sp>
      <p:sp>
        <p:nvSpPr>
          <p:cNvPr id="50" name="Rechteck 49">
            <a:extLst>
              <a:ext uri="{FF2B5EF4-FFF2-40B4-BE49-F238E27FC236}">
                <a16:creationId xmlns:a16="http://schemas.microsoft.com/office/drawing/2014/main" id="{4F49E306-D82C-9A6F-1CD4-9145AF3D1DFD}"/>
              </a:ext>
            </a:extLst>
          </p:cNvPr>
          <p:cNvSpPr>
            <a:spLocks noGrp="1" noRot="1" noMove="1" noResize="1" noEditPoints="1" noAdjustHandles="1" noChangeArrowheads="1" noChangeShapeType="1"/>
          </p:cNvSpPr>
          <p:nvPr/>
        </p:nvSpPr>
        <p:spPr>
          <a:xfrm>
            <a:off x="7186998" y="3473434"/>
            <a:ext cx="271676" cy="271676"/>
          </a:xfrm>
          <a:prstGeom prst="rect">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abgerundete Ecken 50">
            <a:extLst>
              <a:ext uri="{FF2B5EF4-FFF2-40B4-BE49-F238E27FC236}">
                <a16:creationId xmlns:a16="http://schemas.microsoft.com/office/drawing/2014/main" id="{A0C13163-80CE-7738-9A1B-7612A3F2C87E}"/>
              </a:ext>
            </a:extLst>
          </p:cNvPr>
          <p:cNvSpPr>
            <a:spLocks noGrp="1" noRot="1" noMove="1" noResize="1" noEditPoints="1" noAdjustHandles="1" noChangeArrowheads="1" noChangeShapeType="1"/>
          </p:cNvSpPr>
          <p:nvPr/>
        </p:nvSpPr>
        <p:spPr>
          <a:xfrm>
            <a:off x="7579685" y="3440917"/>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a:t>
            </a:r>
          </a:p>
        </p:txBody>
      </p:sp>
      <p:sp>
        <p:nvSpPr>
          <p:cNvPr id="52" name="Rechteck 51">
            <a:extLst>
              <a:ext uri="{FF2B5EF4-FFF2-40B4-BE49-F238E27FC236}">
                <a16:creationId xmlns:a16="http://schemas.microsoft.com/office/drawing/2014/main" id="{CA49D931-D6AE-6D1B-17D0-BE794CB89226}"/>
              </a:ext>
            </a:extLst>
          </p:cNvPr>
          <p:cNvSpPr>
            <a:spLocks noGrp="1" noRot="1" noMove="1" noResize="1" noEditPoints="1" noAdjustHandles="1" noChangeArrowheads="1" noChangeShapeType="1"/>
          </p:cNvSpPr>
          <p:nvPr/>
        </p:nvSpPr>
        <p:spPr>
          <a:xfrm>
            <a:off x="7186998" y="5075714"/>
            <a:ext cx="271676" cy="271676"/>
          </a:xfrm>
          <a:prstGeom prst="rect">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 abgerundete Ecken 52">
            <a:extLst>
              <a:ext uri="{FF2B5EF4-FFF2-40B4-BE49-F238E27FC236}">
                <a16:creationId xmlns:a16="http://schemas.microsoft.com/office/drawing/2014/main" id="{5620372C-293D-AE4F-BFE8-8415637A5335}"/>
              </a:ext>
            </a:extLst>
          </p:cNvPr>
          <p:cNvSpPr>
            <a:spLocks noGrp="1" noRot="1" noMove="1" noResize="1" noEditPoints="1" noAdjustHandles="1" noChangeArrowheads="1" noChangeShapeType="1"/>
          </p:cNvSpPr>
          <p:nvPr/>
        </p:nvSpPr>
        <p:spPr>
          <a:xfrm>
            <a:off x="7579685" y="5043197"/>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Bürgschaft </a:t>
            </a:r>
            <a:r>
              <a:rPr lang="de-DE" sz="1600">
                <a:solidFill>
                  <a:schemeClr val="tx1"/>
                </a:solidFill>
                <a:latin typeface="Bahnschrift" panose="020B0502040204020203" pitchFamily="34" charset="0"/>
                <a:cs typeface="Helvetica" panose="020B0604020202020204" pitchFamily="34" charset="0"/>
              </a:rPr>
              <a:t>nötig?</a:t>
            </a:r>
            <a:endParaRPr lang="de-DE" sz="1600" b="0">
              <a:solidFill>
                <a:schemeClr val="tx1"/>
              </a:solidFill>
              <a:latin typeface="Bahnschrift" panose="020B0502040204020203" pitchFamily="34" charset="0"/>
              <a:cs typeface="Helvetica" panose="020B0604020202020204" pitchFamily="34" charset="0"/>
            </a:endParaRPr>
          </a:p>
        </p:txBody>
      </p:sp>
      <p:sp>
        <p:nvSpPr>
          <p:cNvPr id="54" name="Rechteck 53">
            <a:extLst>
              <a:ext uri="{FF2B5EF4-FFF2-40B4-BE49-F238E27FC236}">
                <a16:creationId xmlns:a16="http://schemas.microsoft.com/office/drawing/2014/main" id="{F1A0777A-27B9-52A6-4BF3-549813824042}"/>
              </a:ext>
            </a:extLst>
          </p:cNvPr>
          <p:cNvSpPr>
            <a:spLocks noGrp="1" noRot="1" noMove="1" noResize="1" noEditPoints="1" noAdjustHandles="1" noChangeArrowheads="1" noChangeShapeType="1"/>
          </p:cNvSpPr>
          <p:nvPr/>
        </p:nvSpPr>
        <p:spPr>
          <a:xfrm>
            <a:off x="7186998" y="5484537"/>
            <a:ext cx="271676" cy="271676"/>
          </a:xfrm>
          <a:prstGeom prst="rect">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abgerundete Ecken 54">
            <a:extLst>
              <a:ext uri="{FF2B5EF4-FFF2-40B4-BE49-F238E27FC236}">
                <a16:creationId xmlns:a16="http://schemas.microsoft.com/office/drawing/2014/main" id="{D18EF49B-A4EB-C9C4-0103-D29AB3E785EA}"/>
              </a:ext>
            </a:extLst>
          </p:cNvPr>
          <p:cNvSpPr>
            <a:spLocks noGrp="1" noRot="1" noMove="1" noResize="1" noEditPoints="1" noAdjustHandles="1" noChangeArrowheads="1" noChangeShapeType="1"/>
          </p:cNvSpPr>
          <p:nvPr/>
        </p:nvSpPr>
        <p:spPr>
          <a:xfrm>
            <a:off x="7579685" y="5452020"/>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Tauschangebot?</a:t>
            </a:r>
          </a:p>
        </p:txBody>
      </p:sp>
      <p:sp>
        <p:nvSpPr>
          <p:cNvPr id="56" name="Rechteck 55">
            <a:extLst>
              <a:ext uri="{FF2B5EF4-FFF2-40B4-BE49-F238E27FC236}">
                <a16:creationId xmlns:a16="http://schemas.microsoft.com/office/drawing/2014/main" id="{F9E78A29-397F-DEA5-BEA7-685D251B043B}"/>
              </a:ext>
            </a:extLst>
          </p:cNvPr>
          <p:cNvSpPr>
            <a:spLocks noGrp="1" noRot="1" noMove="1" noResize="1" noEditPoints="1" noAdjustHandles="1" noChangeArrowheads="1" noChangeShapeType="1"/>
          </p:cNvSpPr>
          <p:nvPr/>
        </p:nvSpPr>
        <p:spPr>
          <a:xfrm>
            <a:off x="895149" y="4694533"/>
            <a:ext cx="271676" cy="271676"/>
          </a:xfrm>
          <a:prstGeom prst="rect">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abgerundete Ecken 56">
            <a:extLst>
              <a:ext uri="{FF2B5EF4-FFF2-40B4-BE49-F238E27FC236}">
                <a16:creationId xmlns:a16="http://schemas.microsoft.com/office/drawing/2014/main" id="{0CAEC533-4A01-C0B6-81D3-819AC80F5C57}"/>
              </a:ext>
            </a:extLst>
          </p:cNvPr>
          <p:cNvSpPr>
            <a:spLocks noGrp="1" noRot="1" noMove="1" noResize="1" noEditPoints="1" noAdjustHandles="1" noChangeArrowheads="1" noChangeShapeType="1"/>
          </p:cNvSpPr>
          <p:nvPr/>
        </p:nvSpPr>
        <p:spPr>
          <a:xfrm>
            <a:off x="1287836" y="4662016"/>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a:t>
            </a:r>
          </a:p>
        </p:txBody>
      </p:sp>
      <p:sp>
        <p:nvSpPr>
          <p:cNvPr id="58" name="Rechteck 57">
            <a:extLst>
              <a:ext uri="{FF2B5EF4-FFF2-40B4-BE49-F238E27FC236}">
                <a16:creationId xmlns:a16="http://schemas.microsoft.com/office/drawing/2014/main" id="{DF28AC2D-4F98-7B1D-206F-7815CBA2E1E4}"/>
              </a:ext>
            </a:extLst>
          </p:cNvPr>
          <p:cNvSpPr>
            <a:spLocks noGrp="1" noRot="1" noMove="1" noResize="1" noEditPoints="1" noAdjustHandles="1" noChangeArrowheads="1" noChangeShapeType="1"/>
          </p:cNvSpPr>
          <p:nvPr/>
        </p:nvSpPr>
        <p:spPr>
          <a:xfrm>
            <a:off x="895149" y="5098311"/>
            <a:ext cx="271676" cy="271676"/>
          </a:xfrm>
          <a:prstGeom prst="rect">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abgerundete Ecken 58">
            <a:extLst>
              <a:ext uri="{FF2B5EF4-FFF2-40B4-BE49-F238E27FC236}">
                <a16:creationId xmlns:a16="http://schemas.microsoft.com/office/drawing/2014/main" id="{F58A2836-2FC3-56A7-7AB6-5865562B5FB0}"/>
              </a:ext>
            </a:extLst>
          </p:cNvPr>
          <p:cNvSpPr>
            <a:spLocks noGrp="1" noRot="1" noMove="1" noResize="1" noEditPoints="1" noAdjustHandles="1" noChangeArrowheads="1" noChangeShapeType="1"/>
          </p:cNvSpPr>
          <p:nvPr/>
        </p:nvSpPr>
        <p:spPr>
          <a:xfrm>
            <a:off x="1287836" y="5065794"/>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a:t>
            </a:r>
          </a:p>
        </p:txBody>
      </p:sp>
      <p:sp>
        <p:nvSpPr>
          <p:cNvPr id="60" name="Rechteck 59">
            <a:extLst>
              <a:ext uri="{FF2B5EF4-FFF2-40B4-BE49-F238E27FC236}">
                <a16:creationId xmlns:a16="http://schemas.microsoft.com/office/drawing/2014/main" id="{CA029665-B594-1F1F-CFD2-83AFB793A30C}"/>
              </a:ext>
            </a:extLst>
          </p:cNvPr>
          <p:cNvSpPr>
            <a:spLocks noGrp="1" noRot="1" noMove="1" noResize="1" noEditPoints="1" noAdjustHandles="1" noChangeArrowheads="1" noChangeShapeType="1"/>
          </p:cNvSpPr>
          <p:nvPr/>
        </p:nvSpPr>
        <p:spPr>
          <a:xfrm>
            <a:off x="895149" y="5502089"/>
            <a:ext cx="271676" cy="271676"/>
          </a:xfrm>
          <a:prstGeom prst="rect">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Rechteck: abgerundete Ecken 60">
            <a:extLst>
              <a:ext uri="{FF2B5EF4-FFF2-40B4-BE49-F238E27FC236}">
                <a16:creationId xmlns:a16="http://schemas.microsoft.com/office/drawing/2014/main" id="{F0920349-62A1-61BB-10FF-A920AFAC3AF2}"/>
              </a:ext>
            </a:extLst>
          </p:cNvPr>
          <p:cNvSpPr>
            <a:spLocks noGrp="1" noRot="1" noMove="1" noResize="1" noEditPoints="1" noAdjustHandles="1" noChangeArrowheads="1" noChangeShapeType="1"/>
          </p:cNvSpPr>
          <p:nvPr/>
        </p:nvSpPr>
        <p:spPr>
          <a:xfrm>
            <a:off x="1287836" y="5469572"/>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a:t>
            </a:r>
          </a:p>
        </p:txBody>
      </p:sp>
      <p:sp>
        <p:nvSpPr>
          <p:cNvPr id="62" name="Rechteck 61">
            <a:extLst>
              <a:ext uri="{FF2B5EF4-FFF2-40B4-BE49-F238E27FC236}">
                <a16:creationId xmlns:a16="http://schemas.microsoft.com/office/drawing/2014/main" id="{89683728-1538-9053-C17D-63D38F89814B}"/>
              </a:ext>
            </a:extLst>
          </p:cNvPr>
          <p:cNvSpPr>
            <a:spLocks noGrp="1" noRot="1" noMove="1" noResize="1" noEditPoints="1" noAdjustHandles="1" noChangeArrowheads="1" noChangeShapeType="1"/>
          </p:cNvSpPr>
          <p:nvPr/>
        </p:nvSpPr>
        <p:spPr>
          <a:xfrm>
            <a:off x="4041073" y="4694533"/>
            <a:ext cx="271676" cy="271676"/>
          </a:xfrm>
          <a:prstGeom prst="rect">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Rechteck: abgerundete Ecken 62">
            <a:extLst>
              <a:ext uri="{FF2B5EF4-FFF2-40B4-BE49-F238E27FC236}">
                <a16:creationId xmlns:a16="http://schemas.microsoft.com/office/drawing/2014/main" id="{8856BEA5-2C54-07AD-BD1F-3979582BA70E}"/>
              </a:ext>
            </a:extLst>
          </p:cNvPr>
          <p:cNvSpPr>
            <a:spLocks noGrp="1" noRot="1" noMove="1" noResize="1" noEditPoints="1" noAdjustHandles="1" noChangeArrowheads="1" noChangeShapeType="1"/>
          </p:cNvSpPr>
          <p:nvPr/>
        </p:nvSpPr>
        <p:spPr>
          <a:xfrm>
            <a:off x="4433760" y="4662016"/>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a:t>
            </a:r>
          </a:p>
        </p:txBody>
      </p:sp>
      <p:sp>
        <p:nvSpPr>
          <p:cNvPr id="64" name="Rechteck 63">
            <a:extLst>
              <a:ext uri="{FF2B5EF4-FFF2-40B4-BE49-F238E27FC236}">
                <a16:creationId xmlns:a16="http://schemas.microsoft.com/office/drawing/2014/main" id="{2415603A-8742-1D86-C01B-B5B0EDD00DB0}"/>
              </a:ext>
            </a:extLst>
          </p:cNvPr>
          <p:cNvSpPr>
            <a:spLocks noGrp="1" noRot="1" noMove="1" noResize="1" noEditPoints="1" noAdjustHandles="1" noChangeArrowheads="1" noChangeShapeType="1"/>
          </p:cNvSpPr>
          <p:nvPr/>
        </p:nvSpPr>
        <p:spPr>
          <a:xfrm>
            <a:off x="4041073" y="5098311"/>
            <a:ext cx="271676" cy="271676"/>
          </a:xfrm>
          <a:prstGeom prst="rect">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Rechteck: abgerundete Ecken 64">
            <a:extLst>
              <a:ext uri="{FF2B5EF4-FFF2-40B4-BE49-F238E27FC236}">
                <a16:creationId xmlns:a16="http://schemas.microsoft.com/office/drawing/2014/main" id="{4C85B8C3-E28F-4FED-F473-396C453BF636}"/>
              </a:ext>
            </a:extLst>
          </p:cNvPr>
          <p:cNvSpPr>
            <a:spLocks noGrp="1" noRot="1" noMove="1" noResize="1" noEditPoints="1" noAdjustHandles="1" noChangeArrowheads="1" noChangeShapeType="1"/>
          </p:cNvSpPr>
          <p:nvPr/>
        </p:nvSpPr>
        <p:spPr>
          <a:xfrm>
            <a:off x="4433760" y="5065794"/>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a:t>
            </a:r>
          </a:p>
        </p:txBody>
      </p:sp>
      <p:sp>
        <p:nvSpPr>
          <p:cNvPr id="66" name="Rechteck 65">
            <a:extLst>
              <a:ext uri="{FF2B5EF4-FFF2-40B4-BE49-F238E27FC236}">
                <a16:creationId xmlns:a16="http://schemas.microsoft.com/office/drawing/2014/main" id="{507B82EF-C914-D9ED-C4DF-CF5541F8B620}"/>
              </a:ext>
            </a:extLst>
          </p:cNvPr>
          <p:cNvSpPr>
            <a:spLocks noGrp="1" noRot="1" noMove="1" noResize="1" noEditPoints="1" noAdjustHandles="1" noChangeArrowheads="1" noChangeShapeType="1"/>
          </p:cNvSpPr>
          <p:nvPr/>
        </p:nvSpPr>
        <p:spPr>
          <a:xfrm>
            <a:off x="4041073" y="5502089"/>
            <a:ext cx="271676" cy="271676"/>
          </a:xfrm>
          <a:prstGeom prst="rect">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Rechteck: abgerundete Ecken 66">
            <a:extLst>
              <a:ext uri="{FF2B5EF4-FFF2-40B4-BE49-F238E27FC236}">
                <a16:creationId xmlns:a16="http://schemas.microsoft.com/office/drawing/2014/main" id="{5F774A69-0EB0-4DB5-16C7-F4FF29559A5E}"/>
              </a:ext>
            </a:extLst>
          </p:cNvPr>
          <p:cNvSpPr>
            <a:spLocks noGrp="1" noRot="1" noMove="1" noResize="1" noEditPoints="1" noAdjustHandles="1" noChangeArrowheads="1" noChangeShapeType="1"/>
          </p:cNvSpPr>
          <p:nvPr/>
        </p:nvSpPr>
        <p:spPr>
          <a:xfrm>
            <a:off x="4433760" y="5469572"/>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a:t>
            </a:r>
          </a:p>
        </p:txBody>
      </p:sp>
      <p:sp>
        <p:nvSpPr>
          <p:cNvPr id="68" name="Rechteck 67">
            <a:extLst>
              <a:ext uri="{FF2B5EF4-FFF2-40B4-BE49-F238E27FC236}">
                <a16:creationId xmlns:a16="http://schemas.microsoft.com/office/drawing/2014/main" id="{34706D0B-3007-3ED1-9C37-23336200CF01}"/>
              </a:ext>
            </a:extLst>
          </p:cNvPr>
          <p:cNvSpPr>
            <a:spLocks noGrp="1" noRot="1" noMove="1" noResize="1" noEditPoints="1" noAdjustHandles="1" noChangeArrowheads="1" noChangeShapeType="1"/>
          </p:cNvSpPr>
          <p:nvPr/>
        </p:nvSpPr>
        <p:spPr>
          <a:xfrm>
            <a:off x="7186998" y="3871858"/>
            <a:ext cx="271676" cy="271676"/>
          </a:xfrm>
          <a:prstGeom prst="rect">
            <a:avLst/>
          </a:prstGeom>
          <a:solidFill>
            <a:schemeClr val="bg1"/>
          </a:solidFill>
          <a:ln w="12700">
            <a:solidFill>
              <a:srgbClr val="00A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Rechteck: abgerundete Ecken 68">
            <a:extLst>
              <a:ext uri="{FF2B5EF4-FFF2-40B4-BE49-F238E27FC236}">
                <a16:creationId xmlns:a16="http://schemas.microsoft.com/office/drawing/2014/main" id="{8F0136C1-FD8D-F38D-7535-FB613A61235F}"/>
              </a:ext>
            </a:extLst>
          </p:cNvPr>
          <p:cNvSpPr>
            <a:spLocks noGrp="1" noRot="1" noMove="1" noResize="1" noEditPoints="1" noAdjustHandles="1" noChangeArrowheads="1" noChangeShapeType="1"/>
          </p:cNvSpPr>
          <p:nvPr/>
        </p:nvSpPr>
        <p:spPr>
          <a:xfrm>
            <a:off x="7579685" y="3839341"/>
            <a:ext cx="2528514" cy="33671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i="1">
                <a:solidFill>
                  <a:schemeClr val="tx1"/>
                </a:solidFill>
                <a:latin typeface="Bahnschrift" panose="020B0502040204020203" pitchFamily="34" charset="0"/>
                <a:cs typeface="Helvetica" panose="020B0604020202020204" pitchFamily="34" charset="0"/>
              </a:rPr>
              <a:t>…</a:t>
            </a:r>
          </a:p>
        </p:txBody>
      </p:sp>
    </p:spTree>
    <p:extLst>
      <p:ext uri="{BB962C8B-B14F-4D97-AF65-F5344CB8AC3E}">
        <p14:creationId xmlns:p14="http://schemas.microsoft.com/office/powerpoint/2010/main" val="1375810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abgerundete Ecken 1">
            <a:extLst>
              <a:ext uri="{FF2B5EF4-FFF2-40B4-BE49-F238E27FC236}">
                <a16:creationId xmlns:a16="http://schemas.microsoft.com/office/drawing/2014/main" id="{2430149C-B6BA-8BF6-D704-BD94E5EE4346}"/>
              </a:ext>
            </a:extLst>
          </p:cNvPr>
          <p:cNvSpPr>
            <a:spLocks noGrp="1" noRot="1" noMove="1" noResize="1" noEditPoints="1" noAdjustHandles="1" noChangeArrowheads="1" noChangeShapeType="1"/>
          </p:cNvSpPr>
          <p:nvPr/>
        </p:nvSpPr>
        <p:spPr>
          <a:xfrm>
            <a:off x="895147" y="2628316"/>
            <a:ext cx="9213049" cy="658608"/>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a:t>
            </a:r>
          </a:p>
        </p:txBody>
      </p:sp>
      <p:sp>
        <p:nvSpPr>
          <p:cNvPr id="9" name="Rechteck: abgerundete Ecken 8">
            <a:extLst>
              <a:ext uri="{FF2B5EF4-FFF2-40B4-BE49-F238E27FC236}">
                <a16:creationId xmlns:a16="http://schemas.microsoft.com/office/drawing/2014/main" id="{1630F665-5439-0B72-8FF3-46CBC9A87057}"/>
              </a:ext>
            </a:extLst>
          </p:cNvPr>
          <p:cNvSpPr>
            <a:spLocks noGrp="1" noRot="1" noMove="1" noResize="1" noEditPoints="1" noAdjustHandles="1" noChangeArrowheads="1" noChangeShapeType="1"/>
          </p:cNvSpPr>
          <p:nvPr/>
        </p:nvSpPr>
        <p:spPr>
          <a:xfrm>
            <a:off x="895147" y="4075869"/>
            <a:ext cx="9213049" cy="658608"/>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Diese Regel ist wichtig, weil </a:t>
            </a:r>
            <a:r>
              <a:rPr lang="de-DE" sz="1600" b="0" i="1">
                <a:solidFill>
                  <a:schemeClr val="tx1"/>
                </a:solidFill>
                <a:latin typeface="Bahnschrift" panose="020B0502040204020203" pitchFamily="34" charset="0"/>
                <a:cs typeface="Helvetica" panose="020B0604020202020204" pitchFamily="34" charset="0"/>
              </a:rPr>
              <a:t>es bei der Wohnungssuche um Schnelligkeit geht. Mit Suchaufträgen erfahren wir schnell von neuen Wohnungen und können ebenso schnell darauf reagieren.</a:t>
            </a:r>
          </a:p>
        </p:txBody>
      </p:sp>
      <p:sp>
        <p:nvSpPr>
          <p:cNvPr id="10" name="Rechteck: abgerundete Ecken 9">
            <a:extLst>
              <a:ext uri="{FF2B5EF4-FFF2-40B4-BE49-F238E27FC236}">
                <a16:creationId xmlns:a16="http://schemas.microsoft.com/office/drawing/2014/main" id="{5270C60A-219B-3DA0-988E-BC95411FFA53}"/>
              </a:ext>
            </a:extLst>
          </p:cNvPr>
          <p:cNvSpPr>
            <a:spLocks noGrp="1" noRot="1" noMove="1" noResize="1" noEditPoints="1" noAdjustHandles="1" noChangeArrowheads="1" noChangeShapeType="1"/>
          </p:cNvSpPr>
          <p:nvPr/>
        </p:nvSpPr>
        <p:spPr>
          <a:xfrm>
            <a:off x="895147" y="5577774"/>
            <a:ext cx="9213049" cy="658608"/>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ahnschrift" panose="020B0502040204020203" pitchFamily="34" charset="0"/>
                <a:cs typeface="Helvetica" panose="020B0604020202020204" pitchFamily="34" charset="0"/>
              </a:rPr>
              <a:t>Diese Regel ist wichtig, weil </a:t>
            </a:r>
            <a:r>
              <a:rPr lang="de-DE" sz="1600" b="0" i="1">
                <a:solidFill>
                  <a:schemeClr val="tx1"/>
                </a:solidFill>
                <a:latin typeface="Bahnschrift" panose="020B0502040204020203" pitchFamily="34" charset="0"/>
                <a:cs typeface="Helvetica" panose="020B0604020202020204" pitchFamily="34" charset="0"/>
              </a:rPr>
              <a:t>…</a:t>
            </a:r>
          </a:p>
        </p:txBody>
      </p:sp>
    </p:spTree>
    <p:extLst>
      <p:ext uri="{BB962C8B-B14F-4D97-AF65-F5344CB8AC3E}">
        <p14:creationId xmlns:p14="http://schemas.microsoft.com/office/powerpoint/2010/main" val="2126728712"/>
      </p:ext>
    </p:extLst>
  </p:cSld>
  <p:clrMapOvr>
    <a:masterClrMapping/>
  </p:clrMapOvr>
</p:sld>
</file>

<file path=ppt/theme/theme1.xml><?xml version="1.0" encoding="utf-8"?>
<a:theme xmlns:a="http://schemas.openxmlformats.org/drawingml/2006/main" name="Office">
  <a:themeElements>
    <a:clrScheme name="Finanztip">
      <a:dk1>
        <a:srgbClr val="243039"/>
      </a:dk1>
      <a:lt1>
        <a:srgbClr val="FFFFFF"/>
      </a:lt1>
      <a:dk2>
        <a:srgbClr val="FC6E44"/>
      </a:dk2>
      <a:lt2>
        <a:srgbClr val="F5F5F5"/>
      </a:lt2>
      <a:accent1>
        <a:srgbClr val="CCF6E5"/>
      </a:accent1>
      <a:accent2>
        <a:srgbClr val="EBB5C5"/>
      </a:accent2>
      <a:accent3>
        <a:srgbClr val="54183E"/>
      </a:accent3>
      <a:accent4>
        <a:srgbClr val="CDE9FF"/>
      </a:accent4>
      <a:accent5>
        <a:srgbClr val="FAB347"/>
      </a:accent5>
      <a:accent6>
        <a:srgbClr val="006E78"/>
      </a:accent6>
      <a:hlink>
        <a:srgbClr val="243039"/>
      </a:hlink>
      <a:folHlink>
        <a:srgbClr val="243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8BA7B89BE078A48A6AD3D2A71A87705" ma:contentTypeVersion="16" ma:contentTypeDescription="Ein neues Dokument erstellen." ma:contentTypeScope="" ma:versionID="90396efd7769842602e8a7d9fb1a44c4">
  <xsd:schema xmlns:xsd="http://www.w3.org/2001/XMLSchema" xmlns:xs="http://www.w3.org/2001/XMLSchema" xmlns:p="http://schemas.microsoft.com/office/2006/metadata/properties" xmlns:ns2="14e3e585-18c1-444e-a2b2-7bdbe51b187b" xmlns:ns3="436f5ecc-5095-4337-8a5c-a427a102b955" targetNamespace="http://schemas.microsoft.com/office/2006/metadata/properties" ma:root="true" ma:fieldsID="87cfb989a3765ed6db2cba152cf9779f" ns2:_="" ns3:_="">
    <xsd:import namespace="14e3e585-18c1-444e-a2b2-7bdbe51b187b"/>
    <xsd:import namespace="436f5ecc-5095-4337-8a5c-a427a102b9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e3e585-18c1-444e-a2b2-7bdbe51b18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716ac760-1a2c-4294-b1ae-1042d393056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6f5ecc-5095-4337-8a5c-a427a102b95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bd20f98-f235-4af3-b20d-66000ab2e8a4}" ma:internalName="TaxCatchAll" ma:showField="CatchAllData" ma:web="436f5ecc-5095-4337-8a5c-a427a102b95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4e3e585-18c1-444e-a2b2-7bdbe51b187b">
      <Terms xmlns="http://schemas.microsoft.com/office/infopath/2007/PartnerControls"/>
    </lcf76f155ced4ddcb4097134ff3c332f>
    <TaxCatchAll xmlns="436f5ecc-5095-4337-8a5c-a427a102b955" xsi:nil="true"/>
  </documentManagement>
</p:properties>
</file>

<file path=customXml/itemProps1.xml><?xml version="1.0" encoding="utf-8"?>
<ds:datastoreItem xmlns:ds="http://schemas.openxmlformats.org/officeDocument/2006/customXml" ds:itemID="{7C9808E2-4832-4417-BFC6-6654D3A66755}">
  <ds:schemaRefs>
    <ds:schemaRef ds:uri="http://schemas.microsoft.com/sharepoint/v3/contenttype/forms"/>
  </ds:schemaRefs>
</ds:datastoreItem>
</file>

<file path=customXml/itemProps2.xml><?xml version="1.0" encoding="utf-8"?>
<ds:datastoreItem xmlns:ds="http://schemas.openxmlformats.org/officeDocument/2006/customXml" ds:itemID="{86572744-5765-44F0-B14E-5C0121B54872}">
  <ds:schemaRefs>
    <ds:schemaRef ds:uri="14e3e585-18c1-444e-a2b2-7bdbe51b187b"/>
    <ds:schemaRef ds:uri="436f5ecc-5095-4337-8a5c-a427a102b9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3C08F55-355C-4A67-8283-FDBD86EE182E}">
  <ds:schemaRefs>
    <ds:schemaRef ds:uri="14e3e585-18c1-444e-a2b2-7bdbe51b187b"/>
    <ds:schemaRef ds:uri="436f5ecc-5095-4337-8a5c-a427a102b95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464</Words>
  <Application>Microsoft Office PowerPoint</Application>
  <PresentationFormat>Benutzerdefiniert</PresentationFormat>
  <Paragraphs>167</Paragraphs>
  <Slides>51</Slides>
  <Notes>13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51</vt:i4>
      </vt:variant>
    </vt:vector>
  </HeadingPairs>
  <TitlesOfParts>
    <vt:vector size="57" baseType="lpstr">
      <vt:lpstr>Arial</vt:lpstr>
      <vt:lpstr>Bahnschrift</vt:lpstr>
      <vt:lpstr>Calibri</vt:lpstr>
      <vt:lpstr>Inter</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Franziska Händschel</cp:lastModifiedBy>
  <cp:revision>1</cp:revision>
  <dcterms:modified xsi:type="dcterms:W3CDTF">2024-04-22T09:51:49Z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0x01010008BA7B89BE078A48A6AD3D2A71A87705</vt:lpwstr>
  </property>
</Properties>
</file>